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90" r:id="rId3"/>
    <p:sldId id="262" r:id="rId4"/>
    <p:sldId id="341" r:id="rId5"/>
    <p:sldId id="395" r:id="rId6"/>
    <p:sldId id="396" r:id="rId7"/>
    <p:sldId id="342" r:id="rId8"/>
    <p:sldId id="343" r:id="rId9"/>
    <p:sldId id="345" r:id="rId10"/>
    <p:sldId id="346" r:id="rId11"/>
    <p:sldId id="391" r:id="rId12"/>
    <p:sldId id="348" r:id="rId13"/>
    <p:sldId id="350" r:id="rId14"/>
    <p:sldId id="406" r:id="rId15"/>
    <p:sldId id="393" r:id="rId16"/>
    <p:sldId id="404" r:id="rId17"/>
    <p:sldId id="403" r:id="rId18"/>
    <p:sldId id="394" r:id="rId19"/>
    <p:sldId id="397" r:id="rId20"/>
    <p:sldId id="398" r:id="rId21"/>
    <p:sldId id="399" r:id="rId22"/>
    <p:sldId id="400" r:id="rId23"/>
    <p:sldId id="359" r:id="rId24"/>
    <p:sldId id="385" r:id="rId25"/>
    <p:sldId id="362" r:id="rId26"/>
    <p:sldId id="408" r:id="rId27"/>
    <p:sldId id="364" r:id="rId28"/>
    <p:sldId id="365" r:id="rId29"/>
    <p:sldId id="407" r:id="rId30"/>
    <p:sldId id="367" r:id="rId31"/>
    <p:sldId id="366" r:id="rId32"/>
    <p:sldId id="369" r:id="rId33"/>
    <p:sldId id="368" r:id="rId34"/>
    <p:sldId id="378" r:id="rId35"/>
    <p:sldId id="379" r:id="rId36"/>
    <p:sldId id="376" r:id="rId37"/>
    <p:sldId id="380" r:id="rId38"/>
    <p:sldId id="381" r:id="rId39"/>
    <p:sldId id="387" r:id="rId40"/>
    <p:sldId id="388" r:id="rId41"/>
    <p:sldId id="401" r:id="rId42"/>
    <p:sldId id="402" r:id="rId43"/>
    <p:sldId id="389" r:id="rId44"/>
    <p:sldId id="405" r:id="rId45"/>
    <p:sldId id="392" r:id="rId46"/>
    <p:sldId id="339" r:id="rId47"/>
    <p:sldId id="288" r:id="rId48"/>
    <p:sldId id="289" r:id="rId49"/>
    <p:sldId id="314" r:id="rId50"/>
    <p:sldId id="32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C87BEB40-8D89-4C6F-8D43-512B3F1900BD}">
          <p14:sldIdLst>
            <p14:sldId id="256"/>
            <p14:sldId id="390"/>
          </p14:sldIdLst>
        </p14:section>
        <p14:section name="About us" id="{57FDE594-41D8-4056-9462-775C9B963509}">
          <p14:sldIdLst>
            <p14:sldId id="262"/>
            <p14:sldId id="341"/>
            <p14:sldId id="395"/>
            <p14:sldId id="396"/>
            <p14:sldId id="342"/>
            <p14:sldId id="343"/>
            <p14:sldId id="345"/>
            <p14:sldId id="346"/>
          </p14:sldIdLst>
        </p14:section>
        <p14:section name="Break slides" id="{66FB8FCE-3C47-4F63-AD8F-33586C903FFC}">
          <p14:sldIdLst>
            <p14:sldId id="391"/>
            <p14:sldId id="348"/>
            <p14:sldId id="350"/>
            <p14:sldId id="406"/>
            <p14:sldId id="393"/>
            <p14:sldId id="404"/>
            <p14:sldId id="403"/>
            <p14:sldId id="394"/>
            <p14:sldId id="397"/>
            <p14:sldId id="398"/>
            <p14:sldId id="399"/>
            <p14:sldId id="400"/>
          </p14:sldIdLst>
        </p14:section>
        <p14:section name="Gallery" id="{1F1BDA78-DC20-420C-8F3E-2CF345F513DD}">
          <p14:sldIdLst>
            <p14:sldId id="359"/>
            <p14:sldId id="385"/>
            <p14:sldId id="362"/>
            <p14:sldId id="408"/>
          </p14:sldIdLst>
        </p14:section>
        <p14:section name="Team" id="{6AC9DF82-1D74-4622-BA18-73314B6105FC}">
          <p14:sldIdLst>
            <p14:sldId id="364"/>
            <p14:sldId id="365"/>
            <p14:sldId id="407"/>
          </p14:sldIdLst>
        </p14:section>
        <p14:section name="Mockup" id="{78A02A87-A979-40E2-A96E-E8D62EA135D6}">
          <p14:sldIdLst>
            <p14:sldId id="367"/>
            <p14:sldId id="366"/>
            <p14:sldId id="369"/>
            <p14:sldId id="368"/>
          </p14:sldIdLst>
        </p14:section>
        <p14:section name="Infographic" id="{91958DE3-5EBA-478B-9A7C-6E4C966F3689}">
          <p14:sldIdLst>
            <p14:sldId id="378"/>
            <p14:sldId id="379"/>
            <p14:sldId id="376"/>
            <p14:sldId id="380"/>
            <p14:sldId id="381"/>
            <p14:sldId id="387"/>
            <p14:sldId id="388"/>
            <p14:sldId id="401"/>
            <p14:sldId id="402"/>
            <p14:sldId id="389"/>
            <p14:sldId id="405"/>
          </p14:sldIdLst>
        </p14:section>
        <p14:section name="icons slides" id="{55C46470-D3A8-4555-BF87-23A0950CD069}">
          <p14:sldIdLst>
            <p14:sldId id="392"/>
            <p14:sldId id="339"/>
            <p14:sldId id="288"/>
            <p14:sldId id="289"/>
            <p14:sldId id="31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IN NAISTA" initials="EN" lastIdx="1" clrIdx="0">
    <p:extLst>
      <p:ext uri="{19B8F6BF-5375-455C-9EA6-DF929625EA0E}">
        <p15:presenceInfo xmlns:p15="http://schemas.microsoft.com/office/powerpoint/2012/main" userId="EDWIN NAIS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AF3"/>
    <a:srgbClr val="04ECA4"/>
    <a:srgbClr val="337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20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49-4D76-B0D3-15E57755D6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3374F5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49-4D76-B0D3-15E57755D6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3110160"/>
        <c:axId val="723110488"/>
      </c:areaChart>
      <c:dateAx>
        <c:axId val="72311016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723110488"/>
        <c:crosses val="autoZero"/>
        <c:auto val="1"/>
        <c:lblOffset val="100"/>
        <c:baseTimeUnit val="months"/>
      </c:dateAx>
      <c:valAx>
        <c:axId val="723110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3110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25</c:v>
                </c:pt>
                <c:pt idx="2">
                  <c:v>19</c:v>
                </c:pt>
                <c:pt idx="3">
                  <c:v>20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1-48BE-8D5D-F935F6FE8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3374F5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</c:v>
                </c:pt>
                <c:pt idx="1">
                  <c:v>12</c:v>
                </c:pt>
                <c:pt idx="2">
                  <c:v>12</c:v>
                </c:pt>
                <c:pt idx="3">
                  <c:v>18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C1-48BE-8D5D-F935F6FE8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3110160"/>
        <c:axId val="723110488"/>
      </c:areaChart>
      <c:dateAx>
        <c:axId val="72311016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723110488"/>
        <c:crosses val="autoZero"/>
        <c:auto val="1"/>
        <c:lblOffset val="100"/>
        <c:baseTimeUnit val="months"/>
      </c:dateAx>
      <c:valAx>
        <c:axId val="723110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3110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305C84-8199-47CF-9F8A-26633DC088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1C9C-A81E-4EAA-B54B-E8533253C7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264CC-A4C8-486D-9A68-74EE50A60591}" type="datetimeFigureOut">
              <a:rPr lang="en-ID" smtClean="0"/>
              <a:t>18/05/2024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FE2CA-C8CD-4C59-B15E-80A5D40206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18444-47DD-4B41-A94C-5DA321467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4D972-11AE-4BE3-9A35-CE9628215C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9285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ACF4A-7AEE-45FF-8FEE-E37EDF48D89A}" type="datetimeFigureOut">
              <a:rPr lang="en-ID" smtClean="0"/>
              <a:t>18/05/2024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E40D2-D89F-418F-A7C4-E7504FD7F1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52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542B8-0205-4AF0-B1F4-C01EC1D9B32A}" type="slidenum">
              <a:rPr lang="id-ID" smtClean="0"/>
              <a:t>46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0981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542B8-0205-4AF0-B1F4-C01EC1D9B32A}" type="slidenum">
              <a:rPr lang="id-ID" smtClean="0"/>
              <a:t>47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933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542B8-0205-4AF0-B1F4-C01EC1D9B32A}" type="slidenum">
              <a:rPr lang="id-ID" smtClean="0"/>
              <a:t>48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050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542B8-0205-4AF0-B1F4-C01EC1D9B32A}" type="slidenum">
              <a:rPr lang="id-ID" smtClean="0"/>
              <a:t>49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521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FE79B9C-4DA2-4635-B92A-95D218130D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1330606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3E6EB5-4CAE-4B4B-9A56-07ED10082B80}"/>
              </a:ext>
            </a:extLst>
          </p:cNvPr>
          <p:cNvGrpSpPr/>
          <p:nvPr userDrawn="1"/>
        </p:nvGrpSpPr>
        <p:grpSpPr>
          <a:xfrm>
            <a:off x="11330607" y="0"/>
            <a:ext cx="861386" cy="6858000"/>
            <a:chOff x="11330607" y="0"/>
            <a:chExt cx="86138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69DCCD-F713-46CF-8EEA-867F8516D2E1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FACDC5-DD20-4130-8FFB-99668F454C4E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3606A5-45EC-41CF-B993-9F24E18ED14C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C870E0-6749-48FC-BBC5-81E150DFC6D2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9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9E2D7C-2507-4810-BA5D-AD42F1CA60C8}"/>
              </a:ext>
            </a:extLst>
          </p:cNvPr>
          <p:cNvSpPr/>
          <p:nvPr userDrawn="1"/>
        </p:nvSpPr>
        <p:spPr>
          <a:xfrm>
            <a:off x="0" y="0"/>
            <a:ext cx="3701143" cy="6858000"/>
          </a:xfrm>
          <a:prstGeom prst="rect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305A8622-AFDD-4D07-978D-67B3FE54E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9679" y="887706"/>
            <a:ext cx="4275909" cy="500364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358EA3-1E72-4E61-ADB4-994D9DC54483}"/>
              </a:ext>
            </a:extLst>
          </p:cNvPr>
          <p:cNvGrpSpPr/>
          <p:nvPr userDrawn="1"/>
        </p:nvGrpSpPr>
        <p:grpSpPr>
          <a:xfrm>
            <a:off x="0" y="0"/>
            <a:ext cx="861386" cy="6858000"/>
            <a:chOff x="11330607" y="0"/>
            <a:chExt cx="861386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85ECEA-A5DA-4A80-B6FC-FB3EA174E803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3EC908-5F04-46F7-9B3B-1499008C8408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9B73BC-79C8-476A-B5DB-80E1EE138FC2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2C0E55-4E6E-46AB-8583-81B507ADBF47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688FEC-240B-4534-A7F1-CF7DD0C422E1}"/>
              </a:ext>
            </a:extLst>
          </p:cNvPr>
          <p:cNvGrpSpPr/>
          <p:nvPr userDrawn="1"/>
        </p:nvGrpSpPr>
        <p:grpSpPr>
          <a:xfrm>
            <a:off x="11330614" y="-4014"/>
            <a:ext cx="861386" cy="891720"/>
            <a:chOff x="1" y="-17077"/>
            <a:chExt cx="861386" cy="8917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C002E3-543A-4487-9A40-435864D87E6F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3" name="Graphic 12" descr="Handshake">
              <a:extLst>
                <a:ext uri="{FF2B5EF4-FFF2-40B4-BE49-F238E27FC236}">
                  <a16:creationId xmlns:a16="http://schemas.microsoft.com/office/drawing/2014/main" id="{8D35C8C5-F982-4AF0-BEF5-C6AC0530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139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305A8622-AFDD-4D07-978D-67B3FE54E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90856" y="852747"/>
            <a:ext cx="2550561" cy="504226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5EDF67F1-11E3-4D63-A8C3-1BA88B92F5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36400" y="1327825"/>
            <a:ext cx="2550561" cy="504226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D8227D-C818-4DD6-B5C1-15F0B9D1BC39}"/>
              </a:ext>
            </a:extLst>
          </p:cNvPr>
          <p:cNvGrpSpPr/>
          <p:nvPr userDrawn="1"/>
        </p:nvGrpSpPr>
        <p:grpSpPr>
          <a:xfrm>
            <a:off x="11338968" y="0"/>
            <a:ext cx="861386" cy="6858000"/>
            <a:chOff x="11330607" y="0"/>
            <a:chExt cx="861386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1FA521-2BF5-4A0F-B994-9FE124F45500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90CD6C-6F2E-4375-8A6B-89EE6DA1D850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C3F7A58-5570-4FCB-815A-4E20CED19A7D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24F547-DD2C-42D7-B014-3CBF76C16AAB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803F24-D570-436B-BA43-46EDCB3EB927}"/>
              </a:ext>
            </a:extLst>
          </p:cNvPr>
          <p:cNvGrpSpPr/>
          <p:nvPr userDrawn="1"/>
        </p:nvGrpSpPr>
        <p:grpSpPr>
          <a:xfrm>
            <a:off x="1" y="-4014"/>
            <a:ext cx="861386" cy="891720"/>
            <a:chOff x="1" y="-17077"/>
            <a:chExt cx="861386" cy="8917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A7D0F0-BB3C-41CC-95B2-C2047B06AEDC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4" name="Graphic 13" descr="Handshake">
              <a:extLst>
                <a:ext uri="{FF2B5EF4-FFF2-40B4-BE49-F238E27FC236}">
                  <a16:creationId xmlns:a16="http://schemas.microsoft.com/office/drawing/2014/main" id="{197F1040-F3B7-4D00-BBD9-7A5F36D53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7207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9E2D7C-2507-4810-BA5D-AD42F1CA60C8}"/>
              </a:ext>
            </a:extLst>
          </p:cNvPr>
          <p:cNvSpPr/>
          <p:nvPr userDrawn="1"/>
        </p:nvSpPr>
        <p:spPr>
          <a:xfrm>
            <a:off x="6095999" y="-1"/>
            <a:ext cx="6096001" cy="6857999"/>
          </a:xfrm>
          <a:prstGeom prst="rect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305A8622-AFDD-4D07-978D-67B3FE54E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096001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FBA830-9288-4DBB-AD07-677D1D142A7D}"/>
              </a:ext>
            </a:extLst>
          </p:cNvPr>
          <p:cNvGrpSpPr/>
          <p:nvPr userDrawn="1"/>
        </p:nvGrpSpPr>
        <p:grpSpPr>
          <a:xfrm>
            <a:off x="11330607" y="0"/>
            <a:ext cx="861386" cy="6858000"/>
            <a:chOff x="11330607" y="0"/>
            <a:chExt cx="861386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406A69-F906-4AA2-8788-197FFFA3A801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F0D437-C46D-4C71-95DB-7D4CBAA314A9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F34F631-EDBB-44E1-ACCB-B36D786B5B66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E3FB9A-4080-4C46-9E00-FBB903D5F4F6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321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690C737-0686-48B8-AE4F-E512CA3A61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723918"/>
            <a:ext cx="6096000" cy="513408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1DB52D-0E86-4109-86C2-32E2FAAC4ADE}"/>
              </a:ext>
            </a:extLst>
          </p:cNvPr>
          <p:cNvGrpSpPr/>
          <p:nvPr userDrawn="1"/>
        </p:nvGrpSpPr>
        <p:grpSpPr>
          <a:xfrm>
            <a:off x="0" y="0"/>
            <a:ext cx="861386" cy="6858000"/>
            <a:chOff x="11330607" y="0"/>
            <a:chExt cx="861386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94DB79-A865-4E75-83E7-4C342CC2DB91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00F64A-98F8-4437-83DA-6FDA5738BCE7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E96C81-D434-48CC-A0A9-2690EFD155BE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8C3B22-D597-4A99-8516-077838481120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FDF0FB-85CB-4DCF-B504-675F50D6CA91}"/>
              </a:ext>
            </a:extLst>
          </p:cNvPr>
          <p:cNvGrpSpPr/>
          <p:nvPr userDrawn="1"/>
        </p:nvGrpSpPr>
        <p:grpSpPr>
          <a:xfrm>
            <a:off x="11330614" y="-3825"/>
            <a:ext cx="861386" cy="891720"/>
            <a:chOff x="1" y="-17077"/>
            <a:chExt cx="861386" cy="8917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174236-1C38-4056-AC47-9FB209E32959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3" name="Graphic 12" descr="Handshake">
              <a:extLst>
                <a:ext uri="{FF2B5EF4-FFF2-40B4-BE49-F238E27FC236}">
                  <a16:creationId xmlns:a16="http://schemas.microsoft.com/office/drawing/2014/main" id="{60A8C523-2CE6-4C2A-8A56-908B6F6A0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934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C53CBFB-2BF3-4CE3-9F0B-B5C53758CA96}"/>
              </a:ext>
            </a:extLst>
          </p:cNvPr>
          <p:cNvSpPr/>
          <p:nvPr userDrawn="1"/>
        </p:nvSpPr>
        <p:spPr>
          <a:xfrm>
            <a:off x="7145383" y="-1"/>
            <a:ext cx="5046617" cy="6857999"/>
          </a:xfrm>
          <a:prstGeom prst="rect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306AC1F3-A419-4E06-9AC1-E0DD92A82E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5188808" cy="6858000"/>
          </a:xfrm>
          <a:prstGeom prst="flowChartInputOutpu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406AF6-9527-4145-9CDD-146E793DE86C}"/>
              </a:ext>
            </a:extLst>
          </p:cNvPr>
          <p:cNvGrpSpPr/>
          <p:nvPr userDrawn="1"/>
        </p:nvGrpSpPr>
        <p:grpSpPr>
          <a:xfrm>
            <a:off x="11330614" y="0"/>
            <a:ext cx="861386" cy="6858000"/>
            <a:chOff x="11330607" y="0"/>
            <a:chExt cx="861386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6C5100-7A0A-4595-AF2F-019A2AA08A37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85235B-F32B-4544-B7F2-8C2E014C0B27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0C48EDC-73C6-4CF2-9885-BAB150B5DB3B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BC87E5-B6A4-4056-AC10-4C597CC4EF8F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4F5513-85FB-4E48-89FF-0FD41E43DDA7}"/>
              </a:ext>
            </a:extLst>
          </p:cNvPr>
          <p:cNvGrpSpPr/>
          <p:nvPr userDrawn="1"/>
        </p:nvGrpSpPr>
        <p:grpSpPr>
          <a:xfrm>
            <a:off x="1" y="-4014"/>
            <a:ext cx="861386" cy="891720"/>
            <a:chOff x="1" y="-17077"/>
            <a:chExt cx="861386" cy="89172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33BE58A-B8AC-44D7-B56C-13F3FD7A84BA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6" name="Graphic 25" descr="Handshake">
              <a:extLst>
                <a:ext uri="{FF2B5EF4-FFF2-40B4-BE49-F238E27FC236}">
                  <a16:creationId xmlns:a16="http://schemas.microsoft.com/office/drawing/2014/main" id="{89392557-30EC-4B13-98F5-9655F4B0B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6830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1F3552A-5E1E-44DD-8871-4108D9E5E0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1386" y="0"/>
            <a:ext cx="4826508" cy="6858000"/>
          </a:xfrm>
          <a:custGeom>
            <a:avLst/>
            <a:gdLst>
              <a:gd name="connsiteX0" fmla="*/ 1743674 w 4826508"/>
              <a:gd name="connsiteY0" fmla="*/ 2024743 h 6858000"/>
              <a:gd name="connsiteX1" fmla="*/ 4826508 w 4826508"/>
              <a:gd name="connsiteY1" fmla="*/ 2024743 h 6858000"/>
              <a:gd name="connsiteX2" fmla="*/ 4826508 w 4826508"/>
              <a:gd name="connsiteY2" fmla="*/ 6858000 h 6858000"/>
              <a:gd name="connsiteX3" fmla="*/ 1743674 w 4826508"/>
              <a:gd name="connsiteY3" fmla="*/ 6858000 h 6858000"/>
              <a:gd name="connsiteX4" fmla="*/ 0 w 4826508"/>
              <a:gd name="connsiteY4" fmla="*/ 0 h 6858000"/>
              <a:gd name="connsiteX5" fmla="*/ 3082834 w 4826508"/>
              <a:gd name="connsiteY5" fmla="*/ 0 h 6858000"/>
              <a:gd name="connsiteX6" fmla="*/ 3082834 w 4826508"/>
              <a:gd name="connsiteY6" fmla="*/ 1881051 h 6858000"/>
              <a:gd name="connsiteX7" fmla="*/ 1541417 w 4826508"/>
              <a:gd name="connsiteY7" fmla="*/ 1881051 h 6858000"/>
              <a:gd name="connsiteX8" fmla="*/ 1541417 w 4826508"/>
              <a:gd name="connsiteY8" fmla="*/ 4976949 h 6858000"/>
              <a:gd name="connsiteX9" fmla="*/ 0 w 4826508"/>
              <a:gd name="connsiteY9" fmla="*/ 49769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26508" h="6858000">
                <a:moveTo>
                  <a:pt x="1743674" y="2024743"/>
                </a:moveTo>
                <a:lnTo>
                  <a:pt x="4826508" y="2024743"/>
                </a:lnTo>
                <a:lnTo>
                  <a:pt x="4826508" y="6858000"/>
                </a:lnTo>
                <a:lnTo>
                  <a:pt x="1743674" y="6858000"/>
                </a:lnTo>
                <a:close/>
                <a:moveTo>
                  <a:pt x="0" y="0"/>
                </a:moveTo>
                <a:lnTo>
                  <a:pt x="3082834" y="0"/>
                </a:lnTo>
                <a:lnTo>
                  <a:pt x="3082834" y="1881051"/>
                </a:lnTo>
                <a:lnTo>
                  <a:pt x="1541417" y="1881051"/>
                </a:lnTo>
                <a:lnTo>
                  <a:pt x="1541417" y="4976949"/>
                </a:lnTo>
                <a:lnTo>
                  <a:pt x="0" y="497694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B00A5E-E9BC-401A-8462-24E973180538}"/>
              </a:ext>
            </a:extLst>
          </p:cNvPr>
          <p:cNvGrpSpPr/>
          <p:nvPr userDrawn="1"/>
        </p:nvGrpSpPr>
        <p:grpSpPr>
          <a:xfrm>
            <a:off x="0" y="0"/>
            <a:ext cx="861386" cy="6858000"/>
            <a:chOff x="11330607" y="0"/>
            <a:chExt cx="861386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04A73C-A450-4029-B52B-7982FCBDD8AF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19BDB3-9A25-4B58-854E-B8635E2AE48B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A7079AD-684C-4814-A28D-4F209BF1EC8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D12C08-132A-40B8-B4CF-57FB6ADD4627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B7815F-651C-4C42-8C61-F7FDD2ADCC00}"/>
              </a:ext>
            </a:extLst>
          </p:cNvPr>
          <p:cNvGrpSpPr/>
          <p:nvPr userDrawn="1"/>
        </p:nvGrpSpPr>
        <p:grpSpPr>
          <a:xfrm>
            <a:off x="11330614" y="-3825"/>
            <a:ext cx="861386" cy="891720"/>
            <a:chOff x="1" y="-17077"/>
            <a:chExt cx="861386" cy="8917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66103E-80D4-4EA2-ABD2-7DEA1FEB415A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5" name="Graphic 24" descr="Handshake">
              <a:extLst>
                <a:ext uri="{FF2B5EF4-FFF2-40B4-BE49-F238E27FC236}">
                  <a16:creationId xmlns:a16="http://schemas.microsoft.com/office/drawing/2014/main" id="{7CFD0B1B-7CBE-4D18-930D-19416D651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419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92ABADEF-DC62-43DF-A215-0239B0058C22}"/>
              </a:ext>
            </a:extLst>
          </p:cNvPr>
          <p:cNvSpPr/>
          <p:nvPr/>
        </p:nvSpPr>
        <p:spPr>
          <a:xfrm rot="16200000">
            <a:off x="4853614" y="380999"/>
            <a:ext cx="6858000" cy="6096000"/>
          </a:xfrm>
          <a:prstGeom prst="rtTriangle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8CC7C05-8BE7-4605-877C-5461884D8C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52767" y="3474015"/>
            <a:ext cx="1640776" cy="2212010"/>
          </a:xfrm>
          <a:custGeom>
            <a:avLst/>
            <a:gdLst/>
            <a:ahLst/>
            <a:cxnLst/>
            <a:rect l="l" t="t" r="r" b="b"/>
            <a:pathLst>
              <a:path w="1640776" h="2212010">
                <a:moveTo>
                  <a:pt x="802157" y="0"/>
                </a:moveTo>
                <a:cubicBezTo>
                  <a:pt x="977756" y="443"/>
                  <a:pt x="1131705" y="41336"/>
                  <a:pt x="1264006" y="122679"/>
                </a:cubicBezTo>
                <a:cubicBezTo>
                  <a:pt x="1396306" y="204021"/>
                  <a:pt x="1501640" y="323155"/>
                  <a:pt x="1580007" y="480079"/>
                </a:cubicBezTo>
                <a:lnTo>
                  <a:pt x="1169813" y="720119"/>
                </a:lnTo>
                <a:cubicBezTo>
                  <a:pt x="1134744" y="643397"/>
                  <a:pt x="1088660" y="583387"/>
                  <a:pt x="1031562" y="540089"/>
                </a:cubicBezTo>
                <a:cubicBezTo>
                  <a:pt x="974464" y="496791"/>
                  <a:pt x="897996" y="474762"/>
                  <a:pt x="802157" y="474002"/>
                </a:cubicBezTo>
                <a:cubicBezTo>
                  <a:pt x="726195" y="475395"/>
                  <a:pt x="669224" y="491600"/>
                  <a:pt x="631243" y="522618"/>
                </a:cubicBezTo>
                <a:cubicBezTo>
                  <a:pt x="593262" y="553636"/>
                  <a:pt x="574272" y="591110"/>
                  <a:pt x="574272" y="635041"/>
                </a:cubicBezTo>
                <a:cubicBezTo>
                  <a:pt x="569524" y="682328"/>
                  <a:pt x="591933" y="726006"/>
                  <a:pt x="641498" y="766076"/>
                </a:cubicBezTo>
                <a:cubicBezTo>
                  <a:pt x="691063" y="806145"/>
                  <a:pt x="796270" y="850583"/>
                  <a:pt x="957120" y="899389"/>
                </a:cubicBezTo>
                <a:cubicBezTo>
                  <a:pt x="1066955" y="929811"/>
                  <a:pt x="1173752" y="967886"/>
                  <a:pt x="1277510" y="1013613"/>
                </a:cubicBezTo>
                <a:cubicBezTo>
                  <a:pt x="1381268" y="1059340"/>
                  <a:pt x="1467133" y="1124648"/>
                  <a:pt x="1535105" y="1209538"/>
                </a:cubicBezTo>
                <a:cubicBezTo>
                  <a:pt x="1603077" y="1294428"/>
                  <a:pt x="1638301" y="1410828"/>
                  <a:pt x="1640776" y="1558738"/>
                </a:cubicBezTo>
                <a:cubicBezTo>
                  <a:pt x="1636725" y="1765417"/>
                  <a:pt x="1562789" y="1925570"/>
                  <a:pt x="1418968" y="2039196"/>
                </a:cubicBezTo>
                <a:cubicBezTo>
                  <a:pt x="1275147" y="2152823"/>
                  <a:pt x="1085748" y="2210427"/>
                  <a:pt x="850773" y="2212010"/>
                </a:cubicBezTo>
                <a:cubicBezTo>
                  <a:pt x="627318" y="2209668"/>
                  <a:pt x="444504" y="2161178"/>
                  <a:pt x="302328" y="2066543"/>
                </a:cubicBezTo>
                <a:cubicBezTo>
                  <a:pt x="160153" y="1971907"/>
                  <a:pt x="59377" y="1845177"/>
                  <a:pt x="0" y="1686354"/>
                </a:cubicBezTo>
                <a:lnTo>
                  <a:pt x="419309" y="1443276"/>
                </a:lnTo>
                <a:cubicBezTo>
                  <a:pt x="456151" y="1532657"/>
                  <a:pt x="510084" y="1603808"/>
                  <a:pt x="581108" y="1656728"/>
                </a:cubicBezTo>
                <a:cubicBezTo>
                  <a:pt x="652133" y="1709649"/>
                  <a:pt x="747085" y="1736742"/>
                  <a:pt x="865965" y="1738008"/>
                </a:cubicBezTo>
                <a:cubicBezTo>
                  <a:pt x="979022" y="1735919"/>
                  <a:pt x="1055997" y="1717308"/>
                  <a:pt x="1096889" y="1682176"/>
                </a:cubicBezTo>
                <a:cubicBezTo>
                  <a:pt x="1137782" y="1647043"/>
                  <a:pt x="1157026" y="1607923"/>
                  <a:pt x="1154620" y="1564815"/>
                </a:cubicBezTo>
                <a:cubicBezTo>
                  <a:pt x="1156203" y="1501893"/>
                  <a:pt x="1122653" y="1451505"/>
                  <a:pt x="1053971" y="1413650"/>
                </a:cubicBezTo>
                <a:cubicBezTo>
                  <a:pt x="985289" y="1375796"/>
                  <a:pt x="871979" y="1336043"/>
                  <a:pt x="714042" y="1294390"/>
                </a:cubicBezTo>
                <a:cubicBezTo>
                  <a:pt x="606832" y="1266200"/>
                  <a:pt x="505925" y="1227375"/>
                  <a:pt x="411319" y="1177915"/>
                </a:cubicBezTo>
                <a:cubicBezTo>
                  <a:pt x="316714" y="1128456"/>
                  <a:pt x="239664" y="1061272"/>
                  <a:pt x="180170" y="976363"/>
                </a:cubicBezTo>
                <a:cubicBezTo>
                  <a:pt x="120676" y="891455"/>
                  <a:pt x="89991" y="781732"/>
                  <a:pt x="88116" y="647195"/>
                </a:cubicBezTo>
                <a:cubicBezTo>
                  <a:pt x="90123" y="510070"/>
                  <a:pt x="124596" y="393370"/>
                  <a:pt x="191536" y="297095"/>
                </a:cubicBezTo>
                <a:cubicBezTo>
                  <a:pt x="258477" y="200821"/>
                  <a:pt x="345842" y="127335"/>
                  <a:pt x="453633" y="76637"/>
                </a:cubicBezTo>
                <a:cubicBezTo>
                  <a:pt x="561424" y="25940"/>
                  <a:pt x="677598" y="394"/>
                  <a:pt x="802157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FC640D-8684-4285-9142-B9D2BD49919A}"/>
              </a:ext>
            </a:extLst>
          </p:cNvPr>
          <p:cNvGrpSpPr/>
          <p:nvPr userDrawn="1"/>
        </p:nvGrpSpPr>
        <p:grpSpPr>
          <a:xfrm>
            <a:off x="11330614" y="0"/>
            <a:ext cx="861386" cy="6858000"/>
            <a:chOff x="11330607" y="0"/>
            <a:chExt cx="861386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5E1D53-F415-4664-B9F4-B070D5AD106D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C627CC-57F7-42AA-B405-B0D98F633A08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B5A0C79-D194-4540-ADB8-DDDB40B1CBBB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C7DB11-BB32-4766-A588-3EEBA1453121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3CDF55-DF32-4061-AD66-16FC3BDDF72B}"/>
              </a:ext>
            </a:extLst>
          </p:cNvPr>
          <p:cNvGrpSpPr/>
          <p:nvPr userDrawn="1"/>
        </p:nvGrpSpPr>
        <p:grpSpPr>
          <a:xfrm>
            <a:off x="1" y="-4014"/>
            <a:ext cx="861386" cy="891720"/>
            <a:chOff x="1" y="-17077"/>
            <a:chExt cx="861386" cy="8917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D74E5B-4FB0-4352-BC70-75FF19CBD32F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1" name="Graphic 20" descr="Handshake">
              <a:extLst>
                <a:ext uri="{FF2B5EF4-FFF2-40B4-BE49-F238E27FC236}">
                  <a16:creationId xmlns:a16="http://schemas.microsoft.com/office/drawing/2014/main" id="{1C1B2A21-E2FF-4A42-9AE6-39827BDD6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1562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92ABADEF-DC62-43DF-A215-0239B0058C22}"/>
              </a:ext>
            </a:extLst>
          </p:cNvPr>
          <p:cNvSpPr/>
          <p:nvPr/>
        </p:nvSpPr>
        <p:spPr>
          <a:xfrm rot="16200000" flipV="1">
            <a:off x="480388" y="380999"/>
            <a:ext cx="6858000" cy="6096001"/>
          </a:xfrm>
          <a:prstGeom prst="rtTriangle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CF4761-D40D-4DD0-9F39-FAE69A1914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2477" y="3516554"/>
            <a:ext cx="2971628" cy="2126932"/>
          </a:xfrm>
          <a:custGeom>
            <a:avLst/>
            <a:gdLst/>
            <a:ahLst/>
            <a:cxnLst/>
            <a:rect l="l" t="t" r="r" b="b"/>
            <a:pathLst>
              <a:path w="2971628" h="2126932">
                <a:moveTo>
                  <a:pt x="0" y="0"/>
                </a:moveTo>
                <a:lnTo>
                  <a:pt x="510464" y="0"/>
                </a:lnTo>
                <a:lnTo>
                  <a:pt x="878119" y="1488852"/>
                </a:lnTo>
                <a:lnTo>
                  <a:pt x="1288313" y="0"/>
                </a:lnTo>
                <a:lnTo>
                  <a:pt x="1683315" y="0"/>
                </a:lnTo>
                <a:lnTo>
                  <a:pt x="2093509" y="1488852"/>
                </a:lnTo>
                <a:lnTo>
                  <a:pt x="2461165" y="0"/>
                </a:lnTo>
                <a:lnTo>
                  <a:pt x="2971628" y="0"/>
                </a:lnTo>
                <a:lnTo>
                  <a:pt x="2385203" y="2126932"/>
                </a:lnTo>
                <a:lnTo>
                  <a:pt x="1832200" y="2126932"/>
                </a:lnTo>
                <a:lnTo>
                  <a:pt x="1485814" y="872042"/>
                </a:lnTo>
                <a:lnTo>
                  <a:pt x="1139428" y="2126932"/>
                </a:lnTo>
                <a:lnTo>
                  <a:pt x="586426" y="212693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7D4351-FD89-40AD-AE23-CC04C8A96391}"/>
              </a:ext>
            </a:extLst>
          </p:cNvPr>
          <p:cNvGrpSpPr/>
          <p:nvPr userDrawn="1"/>
        </p:nvGrpSpPr>
        <p:grpSpPr>
          <a:xfrm>
            <a:off x="0" y="0"/>
            <a:ext cx="861386" cy="6858000"/>
            <a:chOff x="11330607" y="0"/>
            <a:chExt cx="861386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E9677E-35B1-41EC-A551-AF33A132532C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3251FA-0C5A-4D42-9EB3-631FA96F64B5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FA23F2A-9D6A-44D5-AFFB-D92CD186E6FA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B53DC8-C14E-402A-A97C-7ED561A6E4A2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9A57C9-4FDA-45D0-8112-D6EE070089A6}"/>
              </a:ext>
            </a:extLst>
          </p:cNvPr>
          <p:cNvGrpSpPr/>
          <p:nvPr userDrawn="1"/>
        </p:nvGrpSpPr>
        <p:grpSpPr>
          <a:xfrm>
            <a:off x="11330614" y="-3825"/>
            <a:ext cx="861386" cy="891720"/>
            <a:chOff x="1" y="-17077"/>
            <a:chExt cx="861386" cy="8917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307A2F-9A24-4B62-B3CB-6078AE464797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4" name="Graphic 13" descr="Handshake">
              <a:extLst>
                <a:ext uri="{FF2B5EF4-FFF2-40B4-BE49-F238E27FC236}">
                  <a16:creationId xmlns:a16="http://schemas.microsoft.com/office/drawing/2014/main" id="{8FFF4A1D-A113-434B-A075-44A6212F7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3142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92ABADEF-DC62-43DF-A215-0239B0058C22}"/>
              </a:ext>
            </a:extLst>
          </p:cNvPr>
          <p:cNvSpPr/>
          <p:nvPr/>
        </p:nvSpPr>
        <p:spPr>
          <a:xfrm rot="5400000" flipV="1">
            <a:off x="4853614" y="381000"/>
            <a:ext cx="6858000" cy="6095999"/>
          </a:xfrm>
          <a:prstGeom prst="rtTriangle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7D643B-8FD4-4BE6-9BB7-4915F9C087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65208" y="1129437"/>
            <a:ext cx="2212010" cy="2212010"/>
          </a:xfrm>
          <a:custGeom>
            <a:avLst/>
            <a:gdLst/>
            <a:ahLst/>
            <a:cxnLst/>
            <a:rect l="l" t="t" r="r" b="b"/>
            <a:pathLst>
              <a:path w="2212010" h="2212010">
                <a:moveTo>
                  <a:pt x="1106005" y="474002"/>
                </a:moveTo>
                <a:cubicBezTo>
                  <a:pt x="928634" y="476598"/>
                  <a:pt x="782028" y="534455"/>
                  <a:pt x="666186" y="647575"/>
                </a:cubicBezTo>
                <a:cubicBezTo>
                  <a:pt x="550344" y="760695"/>
                  <a:pt x="490334" y="913505"/>
                  <a:pt x="486156" y="1106005"/>
                </a:cubicBezTo>
                <a:cubicBezTo>
                  <a:pt x="490334" y="1298505"/>
                  <a:pt x="550344" y="1451315"/>
                  <a:pt x="666186" y="1564435"/>
                </a:cubicBezTo>
                <a:cubicBezTo>
                  <a:pt x="782028" y="1677555"/>
                  <a:pt x="928634" y="1735412"/>
                  <a:pt x="1106005" y="1738008"/>
                </a:cubicBezTo>
                <a:cubicBezTo>
                  <a:pt x="1283376" y="1735412"/>
                  <a:pt x="1429983" y="1677555"/>
                  <a:pt x="1545824" y="1564435"/>
                </a:cubicBezTo>
                <a:cubicBezTo>
                  <a:pt x="1661666" y="1451315"/>
                  <a:pt x="1721676" y="1298505"/>
                  <a:pt x="1725854" y="1106005"/>
                </a:cubicBezTo>
                <a:cubicBezTo>
                  <a:pt x="1721676" y="913505"/>
                  <a:pt x="1661666" y="760695"/>
                  <a:pt x="1545824" y="647575"/>
                </a:cubicBezTo>
                <a:cubicBezTo>
                  <a:pt x="1429983" y="534455"/>
                  <a:pt x="1283376" y="476598"/>
                  <a:pt x="1106005" y="474002"/>
                </a:cubicBezTo>
                <a:close/>
                <a:moveTo>
                  <a:pt x="1106005" y="0"/>
                </a:moveTo>
                <a:cubicBezTo>
                  <a:pt x="1311928" y="2063"/>
                  <a:pt x="1497987" y="51279"/>
                  <a:pt x="1664184" y="147647"/>
                </a:cubicBezTo>
                <a:cubicBezTo>
                  <a:pt x="1830381" y="244016"/>
                  <a:pt x="1962649" y="375158"/>
                  <a:pt x="2060986" y="541074"/>
                </a:cubicBezTo>
                <a:cubicBezTo>
                  <a:pt x="2159324" y="706989"/>
                  <a:pt x="2209666" y="895300"/>
                  <a:pt x="2212010" y="1106005"/>
                </a:cubicBezTo>
                <a:cubicBezTo>
                  <a:pt x="2209666" y="1316710"/>
                  <a:pt x="2159324" y="1505020"/>
                  <a:pt x="2060986" y="1670936"/>
                </a:cubicBezTo>
                <a:cubicBezTo>
                  <a:pt x="1962649" y="1836852"/>
                  <a:pt x="1830381" y="1967994"/>
                  <a:pt x="1664184" y="2064362"/>
                </a:cubicBezTo>
                <a:cubicBezTo>
                  <a:pt x="1497987" y="2160731"/>
                  <a:pt x="1311928" y="2209947"/>
                  <a:pt x="1106005" y="2212010"/>
                </a:cubicBezTo>
                <a:cubicBezTo>
                  <a:pt x="900083" y="2209947"/>
                  <a:pt x="714023" y="2160731"/>
                  <a:pt x="547826" y="2064362"/>
                </a:cubicBezTo>
                <a:cubicBezTo>
                  <a:pt x="381629" y="1967994"/>
                  <a:pt x="249362" y="1836852"/>
                  <a:pt x="151024" y="1670936"/>
                </a:cubicBezTo>
                <a:cubicBezTo>
                  <a:pt x="52686" y="1505020"/>
                  <a:pt x="2345" y="1316710"/>
                  <a:pt x="0" y="1106005"/>
                </a:cubicBezTo>
                <a:cubicBezTo>
                  <a:pt x="2345" y="895300"/>
                  <a:pt x="52686" y="706989"/>
                  <a:pt x="151024" y="541074"/>
                </a:cubicBezTo>
                <a:cubicBezTo>
                  <a:pt x="249362" y="375158"/>
                  <a:pt x="381629" y="244016"/>
                  <a:pt x="547826" y="147647"/>
                </a:cubicBezTo>
                <a:cubicBezTo>
                  <a:pt x="714023" y="51279"/>
                  <a:pt x="900083" y="2063"/>
                  <a:pt x="1106005" y="0"/>
                </a:cubicBez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0586E5-7A43-4662-978F-ED5C45C2D439}"/>
              </a:ext>
            </a:extLst>
          </p:cNvPr>
          <p:cNvGrpSpPr/>
          <p:nvPr userDrawn="1"/>
        </p:nvGrpSpPr>
        <p:grpSpPr>
          <a:xfrm>
            <a:off x="11330614" y="0"/>
            <a:ext cx="861386" cy="6858000"/>
            <a:chOff x="11330607" y="0"/>
            <a:chExt cx="861386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C67238-0082-4B4F-8F49-F7216513B91F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C105B0-7E94-48C0-A361-FD513D6BBE2F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E5F376E-A9E7-4363-A9DD-7F578B0E7B99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F2126D-0AA1-4BDC-A2C7-5C2AFE7C6EC2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6659DE-C686-4ACB-B6F1-DA8820BA78F2}"/>
              </a:ext>
            </a:extLst>
          </p:cNvPr>
          <p:cNvGrpSpPr/>
          <p:nvPr userDrawn="1"/>
        </p:nvGrpSpPr>
        <p:grpSpPr>
          <a:xfrm>
            <a:off x="1" y="-4014"/>
            <a:ext cx="861386" cy="891720"/>
            <a:chOff x="1" y="-17077"/>
            <a:chExt cx="861386" cy="8917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963EE2-9478-45D6-A0CF-39E87957A12D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4" name="Graphic 13" descr="Handshake">
              <a:extLst>
                <a:ext uri="{FF2B5EF4-FFF2-40B4-BE49-F238E27FC236}">
                  <a16:creationId xmlns:a16="http://schemas.microsoft.com/office/drawing/2014/main" id="{1FD4F4F0-2B6C-4ABB-A04F-C6B1366FE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4708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92ABADEF-DC62-43DF-A215-0239B0058C22}"/>
              </a:ext>
            </a:extLst>
          </p:cNvPr>
          <p:cNvSpPr/>
          <p:nvPr/>
        </p:nvSpPr>
        <p:spPr>
          <a:xfrm flipV="1">
            <a:off x="861386" y="0"/>
            <a:ext cx="6096000" cy="6858000"/>
          </a:xfrm>
          <a:prstGeom prst="rtTriangle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C190D96-E084-4C31-8AD7-8CC356375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11501" y="1214515"/>
            <a:ext cx="1580007" cy="2126932"/>
          </a:xfrm>
          <a:custGeom>
            <a:avLst/>
            <a:gdLst/>
            <a:ahLst/>
            <a:cxnLst/>
            <a:rect l="l" t="t" r="r" b="b"/>
            <a:pathLst>
              <a:path w="1580007" h="2126932">
                <a:moveTo>
                  <a:pt x="0" y="0"/>
                </a:moveTo>
                <a:lnTo>
                  <a:pt x="1580007" y="0"/>
                </a:lnTo>
                <a:lnTo>
                  <a:pt x="1580007" y="467925"/>
                </a:lnTo>
                <a:lnTo>
                  <a:pt x="1033081" y="467925"/>
                </a:lnTo>
                <a:lnTo>
                  <a:pt x="1033081" y="2126932"/>
                </a:lnTo>
                <a:lnTo>
                  <a:pt x="546925" y="2126932"/>
                </a:lnTo>
                <a:lnTo>
                  <a:pt x="546925" y="467925"/>
                </a:lnTo>
                <a:lnTo>
                  <a:pt x="0" y="46792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173A50-C764-43F8-AFDD-DA5909548046}"/>
              </a:ext>
            </a:extLst>
          </p:cNvPr>
          <p:cNvGrpSpPr/>
          <p:nvPr userDrawn="1"/>
        </p:nvGrpSpPr>
        <p:grpSpPr>
          <a:xfrm>
            <a:off x="0" y="0"/>
            <a:ext cx="861386" cy="6858000"/>
            <a:chOff x="11330607" y="0"/>
            <a:chExt cx="861386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D0B34B-B71E-4F67-BA23-04C11C749BEA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13120C-FE61-4D84-A41B-670D2CA0BDEC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645E758-8918-43C6-911B-B53FEF7034EB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6DD7D1-B639-4838-9EFE-D22D945FEDEC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276C9F-9E67-43CA-9E6C-60C9B6F43F26}"/>
              </a:ext>
            </a:extLst>
          </p:cNvPr>
          <p:cNvGrpSpPr/>
          <p:nvPr userDrawn="1"/>
        </p:nvGrpSpPr>
        <p:grpSpPr>
          <a:xfrm>
            <a:off x="11330614" y="-3825"/>
            <a:ext cx="861386" cy="891720"/>
            <a:chOff x="1" y="-17077"/>
            <a:chExt cx="861386" cy="8917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F83E6E-A228-4D4B-B7B7-C2DDF4648916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4" name="Graphic 13" descr="Handshake">
              <a:extLst>
                <a:ext uri="{FF2B5EF4-FFF2-40B4-BE49-F238E27FC236}">
                  <a16:creationId xmlns:a16="http://schemas.microsoft.com/office/drawing/2014/main" id="{BB7D17E9-F04F-483A-BE72-27BD0DD74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986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FE79B9C-4DA2-4635-B92A-95D218130D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11330606" cy="3814354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3E6EB5-4CAE-4B4B-9A56-07ED10082B80}"/>
              </a:ext>
            </a:extLst>
          </p:cNvPr>
          <p:cNvGrpSpPr/>
          <p:nvPr userDrawn="1"/>
        </p:nvGrpSpPr>
        <p:grpSpPr>
          <a:xfrm>
            <a:off x="11330607" y="0"/>
            <a:ext cx="861386" cy="6858000"/>
            <a:chOff x="11330607" y="0"/>
            <a:chExt cx="86138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69DCCD-F713-46CF-8EEA-867F8516D2E1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FACDC5-DD20-4130-8FFB-99668F454C4E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3606A5-45EC-41CF-B993-9F24E18ED14C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C870E0-6749-48FC-BBC5-81E150DFC6D2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487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4DFB57-01B6-416B-A145-0BB3C0C09C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1386" y="2442753"/>
            <a:ext cx="2798220" cy="2697481"/>
          </a:xfrm>
          <a:prstGeom prst="parallelogram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E6C7A717-97A3-4DAB-891E-6B467F6BC9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83213" y="2442752"/>
            <a:ext cx="2798220" cy="2697481"/>
          </a:xfrm>
          <a:prstGeom prst="parallelogram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76EE490-2747-4CBD-AF67-0FAAF7A3C7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02610" y="2442752"/>
            <a:ext cx="2798220" cy="2697481"/>
          </a:xfrm>
          <a:prstGeom prst="parallelogram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E8AE584F-B145-4465-8896-F9A5CA170A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2007" y="2442752"/>
            <a:ext cx="2798220" cy="2697481"/>
          </a:xfrm>
          <a:prstGeom prst="parallelogram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2A1430-CDF8-4979-A6F0-1D4FCD3EB9F8}"/>
              </a:ext>
            </a:extLst>
          </p:cNvPr>
          <p:cNvGrpSpPr/>
          <p:nvPr userDrawn="1"/>
        </p:nvGrpSpPr>
        <p:grpSpPr>
          <a:xfrm>
            <a:off x="0" y="-3825"/>
            <a:ext cx="861386" cy="891720"/>
            <a:chOff x="1" y="-17077"/>
            <a:chExt cx="861386" cy="8917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04A543-91C8-40E9-A304-3A451E65BB4E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5" name="Graphic 14" descr="Handshake">
              <a:extLst>
                <a:ext uri="{FF2B5EF4-FFF2-40B4-BE49-F238E27FC236}">
                  <a16:creationId xmlns:a16="http://schemas.microsoft.com/office/drawing/2014/main" id="{F1BB712E-817B-4CC9-9D00-8C17A3ED5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9598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95E665-AA59-4B68-AA00-422419ED3C5C}"/>
              </a:ext>
            </a:extLst>
          </p:cNvPr>
          <p:cNvGrpSpPr/>
          <p:nvPr userDrawn="1"/>
        </p:nvGrpSpPr>
        <p:grpSpPr>
          <a:xfrm>
            <a:off x="11330614" y="0"/>
            <a:ext cx="861386" cy="6858000"/>
            <a:chOff x="11330607" y="0"/>
            <a:chExt cx="861386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337777-491E-4E99-B36B-CD0A1E37EEDE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4DD633-28E8-4334-A48C-546A2B39C97C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5144B89-DFD6-4D16-8387-7E4CE9AD3AE6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6FD2ED-A060-45EC-A777-0044E3C0A465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9161DA3-7FF0-4393-A919-09DA876D95D4}"/>
              </a:ext>
            </a:extLst>
          </p:cNvPr>
          <p:cNvGrpSpPr/>
          <p:nvPr userDrawn="1"/>
        </p:nvGrpSpPr>
        <p:grpSpPr>
          <a:xfrm>
            <a:off x="1" y="-4014"/>
            <a:ext cx="861386" cy="891720"/>
            <a:chOff x="1" y="-17077"/>
            <a:chExt cx="861386" cy="8917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E2D4F8-0E14-4B14-899E-C5512E598132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1" name="Graphic 10" descr="Handshake">
              <a:extLst>
                <a:ext uri="{FF2B5EF4-FFF2-40B4-BE49-F238E27FC236}">
                  <a16:creationId xmlns:a16="http://schemas.microsoft.com/office/drawing/2014/main" id="{A2596140-2A59-4ABA-A959-D71FD5EAF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C9FDB2E1-4931-4806-B4F1-A85ECA3F97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7" y="0"/>
            <a:ext cx="5157672" cy="6858000"/>
          </a:xfrm>
          <a:custGeom>
            <a:avLst/>
            <a:gdLst>
              <a:gd name="connsiteX0" fmla="*/ 973181 w 3764274"/>
              <a:gd name="connsiteY0" fmla="*/ 3498669 h 5070567"/>
              <a:gd name="connsiteX1" fmla="*/ 1839684 w 3764274"/>
              <a:gd name="connsiteY1" fmla="*/ 3498669 h 5070567"/>
              <a:gd name="connsiteX2" fmla="*/ 1839684 w 3764274"/>
              <a:gd name="connsiteY2" fmla="*/ 5070567 h 5070567"/>
              <a:gd name="connsiteX3" fmla="*/ 973181 w 3764274"/>
              <a:gd name="connsiteY3" fmla="*/ 5070567 h 5070567"/>
              <a:gd name="connsiteX4" fmla="*/ 2897771 w 3764274"/>
              <a:gd name="connsiteY4" fmla="*/ 3000104 h 5070567"/>
              <a:gd name="connsiteX5" fmla="*/ 3764274 w 3764274"/>
              <a:gd name="connsiteY5" fmla="*/ 3000104 h 5070567"/>
              <a:gd name="connsiteX6" fmla="*/ 3764274 w 3764274"/>
              <a:gd name="connsiteY6" fmla="*/ 5070567 h 5070567"/>
              <a:gd name="connsiteX7" fmla="*/ 2897771 w 3764274"/>
              <a:gd name="connsiteY7" fmla="*/ 5070567 h 5070567"/>
              <a:gd name="connsiteX8" fmla="*/ 0 w 3764274"/>
              <a:gd name="connsiteY8" fmla="*/ 3000104 h 5070567"/>
              <a:gd name="connsiteX9" fmla="*/ 866503 w 3764274"/>
              <a:gd name="connsiteY9" fmla="*/ 3000104 h 5070567"/>
              <a:gd name="connsiteX10" fmla="*/ 866503 w 3764274"/>
              <a:gd name="connsiteY10" fmla="*/ 5070567 h 5070567"/>
              <a:gd name="connsiteX11" fmla="*/ 0 w 3764274"/>
              <a:gd name="connsiteY11" fmla="*/ 5070567 h 5070567"/>
              <a:gd name="connsiteX12" fmla="*/ 973181 w 3764274"/>
              <a:gd name="connsiteY12" fmla="*/ 2172789 h 5070567"/>
              <a:gd name="connsiteX13" fmla="*/ 1839684 w 3764274"/>
              <a:gd name="connsiteY13" fmla="*/ 2172789 h 5070567"/>
              <a:gd name="connsiteX14" fmla="*/ 1839684 w 3764274"/>
              <a:gd name="connsiteY14" fmla="*/ 3396344 h 5070567"/>
              <a:gd name="connsiteX15" fmla="*/ 973181 w 3764274"/>
              <a:gd name="connsiteY15" fmla="*/ 3396344 h 5070567"/>
              <a:gd name="connsiteX16" fmla="*/ 1946362 w 3764274"/>
              <a:gd name="connsiteY16" fmla="*/ 2170613 h 5070567"/>
              <a:gd name="connsiteX17" fmla="*/ 2812865 w 3764274"/>
              <a:gd name="connsiteY17" fmla="*/ 2170613 h 5070567"/>
              <a:gd name="connsiteX18" fmla="*/ 2812865 w 3764274"/>
              <a:gd name="connsiteY18" fmla="*/ 5070567 h 5070567"/>
              <a:gd name="connsiteX19" fmla="*/ 1946362 w 3764274"/>
              <a:gd name="connsiteY19" fmla="*/ 5070567 h 5070567"/>
              <a:gd name="connsiteX20" fmla="*/ 2897771 w 3764274"/>
              <a:gd name="connsiteY20" fmla="*/ 1325880 h 5070567"/>
              <a:gd name="connsiteX21" fmla="*/ 3764274 w 3764274"/>
              <a:gd name="connsiteY21" fmla="*/ 1325880 h 5070567"/>
              <a:gd name="connsiteX22" fmla="*/ 3764274 w 3764274"/>
              <a:gd name="connsiteY22" fmla="*/ 2897778 h 5070567"/>
              <a:gd name="connsiteX23" fmla="*/ 2897771 w 3764274"/>
              <a:gd name="connsiteY23" fmla="*/ 2897778 h 5070567"/>
              <a:gd name="connsiteX24" fmla="*/ 973182 w 3764274"/>
              <a:gd name="connsiteY24" fmla="*/ 2 h 5070567"/>
              <a:gd name="connsiteX25" fmla="*/ 1839685 w 3764274"/>
              <a:gd name="connsiteY25" fmla="*/ 2 h 5070567"/>
              <a:gd name="connsiteX26" fmla="*/ 1839685 w 3764274"/>
              <a:gd name="connsiteY26" fmla="*/ 2070464 h 5070567"/>
              <a:gd name="connsiteX27" fmla="*/ 973182 w 3764274"/>
              <a:gd name="connsiteY27" fmla="*/ 2070464 h 5070567"/>
              <a:gd name="connsiteX28" fmla="*/ 0 w 3764274"/>
              <a:gd name="connsiteY28" fmla="*/ 2 h 5070567"/>
              <a:gd name="connsiteX29" fmla="*/ 866503 w 3764274"/>
              <a:gd name="connsiteY29" fmla="*/ 2 h 5070567"/>
              <a:gd name="connsiteX30" fmla="*/ 866503 w 3764274"/>
              <a:gd name="connsiteY30" fmla="*/ 2899955 h 5070567"/>
              <a:gd name="connsiteX31" fmla="*/ 0 w 3764274"/>
              <a:gd name="connsiteY31" fmla="*/ 2899955 h 5070567"/>
              <a:gd name="connsiteX32" fmla="*/ 2897771 w 3764274"/>
              <a:gd name="connsiteY32" fmla="*/ 0 h 5070567"/>
              <a:gd name="connsiteX33" fmla="*/ 3764274 w 3764274"/>
              <a:gd name="connsiteY33" fmla="*/ 0 h 5070567"/>
              <a:gd name="connsiteX34" fmla="*/ 3764274 w 3764274"/>
              <a:gd name="connsiteY34" fmla="*/ 1223555 h 5070567"/>
              <a:gd name="connsiteX35" fmla="*/ 2897771 w 3764274"/>
              <a:gd name="connsiteY35" fmla="*/ 1223555 h 5070567"/>
              <a:gd name="connsiteX36" fmla="*/ 1919146 w 3764274"/>
              <a:gd name="connsiteY36" fmla="*/ 0 h 5070567"/>
              <a:gd name="connsiteX37" fmla="*/ 2785649 w 3764274"/>
              <a:gd name="connsiteY37" fmla="*/ 0 h 5070567"/>
              <a:gd name="connsiteX38" fmla="*/ 2785649 w 3764274"/>
              <a:gd name="connsiteY38" fmla="*/ 2070463 h 5070567"/>
              <a:gd name="connsiteX39" fmla="*/ 1919146 w 3764274"/>
              <a:gd name="connsiteY39" fmla="*/ 2070463 h 507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764274" h="5070567">
                <a:moveTo>
                  <a:pt x="973181" y="3498669"/>
                </a:moveTo>
                <a:lnTo>
                  <a:pt x="1839684" y="3498669"/>
                </a:lnTo>
                <a:lnTo>
                  <a:pt x="1839684" y="5070567"/>
                </a:lnTo>
                <a:lnTo>
                  <a:pt x="973181" y="5070567"/>
                </a:lnTo>
                <a:close/>
                <a:moveTo>
                  <a:pt x="2897771" y="3000104"/>
                </a:moveTo>
                <a:lnTo>
                  <a:pt x="3764274" y="3000104"/>
                </a:lnTo>
                <a:lnTo>
                  <a:pt x="3764274" y="5070567"/>
                </a:lnTo>
                <a:lnTo>
                  <a:pt x="2897771" y="5070567"/>
                </a:lnTo>
                <a:close/>
                <a:moveTo>
                  <a:pt x="0" y="3000104"/>
                </a:moveTo>
                <a:lnTo>
                  <a:pt x="866503" y="3000104"/>
                </a:lnTo>
                <a:lnTo>
                  <a:pt x="866503" y="5070567"/>
                </a:lnTo>
                <a:lnTo>
                  <a:pt x="0" y="5070567"/>
                </a:lnTo>
                <a:close/>
                <a:moveTo>
                  <a:pt x="973181" y="2172789"/>
                </a:moveTo>
                <a:lnTo>
                  <a:pt x="1839684" y="2172789"/>
                </a:lnTo>
                <a:lnTo>
                  <a:pt x="1839684" y="3396344"/>
                </a:lnTo>
                <a:lnTo>
                  <a:pt x="973181" y="3396344"/>
                </a:lnTo>
                <a:close/>
                <a:moveTo>
                  <a:pt x="1946362" y="2170613"/>
                </a:moveTo>
                <a:lnTo>
                  <a:pt x="2812865" y="2170613"/>
                </a:lnTo>
                <a:lnTo>
                  <a:pt x="2812865" y="5070567"/>
                </a:lnTo>
                <a:lnTo>
                  <a:pt x="1946362" y="5070567"/>
                </a:lnTo>
                <a:close/>
                <a:moveTo>
                  <a:pt x="2897771" y="1325880"/>
                </a:moveTo>
                <a:lnTo>
                  <a:pt x="3764274" y="1325880"/>
                </a:lnTo>
                <a:lnTo>
                  <a:pt x="3764274" y="2897778"/>
                </a:lnTo>
                <a:lnTo>
                  <a:pt x="2897771" y="2897778"/>
                </a:lnTo>
                <a:close/>
                <a:moveTo>
                  <a:pt x="973182" y="2"/>
                </a:moveTo>
                <a:lnTo>
                  <a:pt x="1839685" y="2"/>
                </a:lnTo>
                <a:lnTo>
                  <a:pt x="1839685" y="2070464"/>
                </a:lnTo>
                <a:lnTo>
                  <a:pt x="973182" y="2070464"/>
                </a:lnTo>
                <a:close/>
                <a:moveTo>
                  <a:pt x="0" y="2"/>
                </a:moveTo>
                <a:lnTo>
                  <a:pt x="866503" y="2"/>
                </a:lnTo>
                <a:lnTo>
                  <a:pt x="866503" y="2899955"/>
                </a:lnTo>
                <a:lnTo>
                  <a:pt x="0" y="2899955"/>
                </a:lnTo>
                <a:close/>
                <a:moveTo>
                  <a:pt x="2897771" y="0"/>
                </a:moveTo>
                <a:lnTo>
                  <a:pt x="3764274" y="0"/>
                </a:lnTo>
                <a:lnTo>
                  <a:pt x="3764274" y="1223555"/>
                </a:lnTo>
                <a:lnTo>
                  <a:pt x="2897771" y="1223555"/>
                </a:lnTo>
                <a:close/>
                <a:moveTo>
                  <a:pt x="1919146" y="0"/>
                </a:moveTo>
                <a:lnTo>
                  <a:pt x="2785649" y="0"/>
                </a:lnTo>
                <a:lnTo>
                  <a:pt x="2785649" y="2070463"/>
                </a:lnTo>
                <a:lnTo>
                  <a:pt x="1919146" y="207046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5261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1A130-34D0-43C1-B8D2-2E50A098EA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2410" y="1045622"/>
            <a:ext cx="2848365" cy="355280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EAED9CA-5D52-4B4D-8310-4B98EABF11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4069" y="1058388"/>
            <a:ext cx="2848365" cy="355280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3B97D26-8A88-4AD1-956F-F0C36686A0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15728" y="1058388"/>
            <a:ext cx="2848365" cy="355280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4B52EC-7911-47C4-85B4-DA7453FBF3A6}"/>
              </a:ext>
            </a:extLst>
          </p:cNvPr>
          <p:cNvGrpSpPr/>
          <p:nvPr userDrawn="1"/>
        </p:nvGrpSpPr>
        <p:grpSpPr>
          <a:xfrm>
            <a:off x="0" y="0"/>
            <a:ext cx="861386" cy="6858000"/>
            <a:chOff x="11330607" y="0"/>
            <a:chExt cx="861386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1328AE-25CA-4CB8-8019-605376A25472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21C162-41D4-43FD-AFB4-4CE18AD3223A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A400FB-31BD-45EE-A964-71118FA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712BA3-A1E5-42F0-B2E9-4309F5E48C8E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554951-D90B-4428-BBD4-EB0773A414FF}"/>
              </a:ext>
            </a:extLst>
          </p:cNvPr>
          <p:cNvGrpSpPr/>
          <p:nvPr userDrawn="1"/>
        </p:nvGrpSpPr>
        <p:grpSpPr>
          <a:xfrm>
            <a:off x="11333837" y="-4014"/>
            <a:ext cx="861386" cy="891720"/>
            <a:chOff x="1" y="-17077"/>
            <a:chExt cx="861386" cy="8917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817890-1F00-48B1-8C7F-EABB8CD57C85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5" name="Graphic 14" descr="Handshake">
              <a:extLst>
                <a:ext uri="{FF2B5EF4-FFF2-40B4-BE49-F238E27FC236}">
                  <a16:creationId xmlns:a16="http://schemas.microsoft.com/office/drawing/2014/main" id="{6F961AA2-7D84-489B-B270-A0C724092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737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1A130-34D0-43C1-B8D2-2E50A098EA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85254" y="568529"/>
            <a:ext cx="2861427" cy="28604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BF60168-6612-4891-BE11-DB4304697E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5286" y="3429000"/>
            <a:ext cx="2861427" cy="28604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F7CE348-6FF2-41B4-9129-FDC2171E63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45318" y="568529"/>
            <a:ext cx="2861427" cy="28604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9788BF-1DEE-45A3-8F3C-C069C0157D5A}"/>
              </a:ext>
            </a:extLst>
          </p:cNvPr>
          <p:cNvGrpSpPr/>
          <p:nvPr userDrawn="1"/>
        </p:nvGrpSpPr>
        <p:grpSpPr>
          <a:xfrm>
            <a:off x="11330614" y="0"/>
            <a:ext cx="861386" cy="6858000"/>
            <a:chOff x="11330607" y="0"/>
            <a:chExt cx="861386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9B8764-D38E-4D0B-A45F-EFBC8C0F9275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F74C4A-C06A-4FF2-BA72-F58D233BB18A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B06F65-0F64-4AB5-BD8A-896D83656202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FFF702-94E1-421F-A538-F4405B8EF163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42DAC4-A46C-42B0-9D93-008F7F9D34C4}"/>
              </a:ext>
            </a:extLst>
          </p:cNvPr>
          <p:cNvGrpSpPr/>
          <p:nvPr userDrawn="1"/>
        </p:nvGrpSpPr>
        <p:grpSpPr>
          <a:xfrm>
            <a:off x="0" y="-4014"/>
            <a:ext cx="861386" cy="891720"/>
            <a:chOff x="1" y="-17077"/>
            <a:chExt cx="861386" cy="8917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2499E6-6FED-4761-932C-034ED29E53E1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4" name="Graphic 13" descr="Handshake">
              <a:extLst>
                <a:ext uri="{FF2B5EF4-FFF2-40B4-BE49-F238E27FC236}">
                  <a16:creationId xmlns:a16="http://schemas.microsoft.com/office/drawing/2014/main" id="{14C72E8D-D9A1-455D-BC04-D18C42224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084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F7CE348-6FF2-41B4-9129-FDC2171E63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56434" y="568529"/>
            <a:ext cx="4710745" cy="28604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9788BF-1DEE-45A3-8F3C-C069C0157D5A}"/>
              </a:ext>
            </a:extLst>
          </p:cNvPr>
          <p:cNvGrpSpPr/>
          <p:nvPr userDrawn="1"/>
        </p:nvGrpSpPr>
        <p:grpSpPr>
          <a:xfrm>
            <a:off x="0" y="0"/>
            <a:ext cx="861386" cy="6858000"/>
            <a:chOff x="11330607" y="0"/>
            <a:chExt cx="861386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9B8764-D38E-4D0B-A45F-EFBC8C0F9275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F74C4A-C06A-4FF2-BA72-F58D233BB18A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B06F65-0F64-4AB5-BD8A-896D83656202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FFF702-94E1-421F-A538-F4405B8EF163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42DAC4-A46C-42B0-9D93-008F7F9D34C4}"/>
              </a:ext>
            </a:extLst>
          </p:cNvPr>
          <p:cNvGrpSpPr/>
          <p:nvPr userDrawn="1"/>
        </p:nvGrpSpPr>
        <p:grpSpPr>
          <a:xfrm>
            <a:off x="11320774" y="-4014"/>
            <a:ext cx="861386" cy="891720"/>
            <a:chOff x="1" y="-17077"/>
            <a:chExt cx="861386" cy="8917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2499E6-6FED-4761-932C-034ED29E53E1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4" name="Graphic 13" descr="Handshake">
              <a:extLst>
                <a:ext uri="{FF2B5EF4-FFF2-40B4-BE49-F238E27FC236}">
                  <a16:creationId xmlns:a16="http://schemas.microsoft.com/office/drawing/2014/main" id="{14C72E8D-D9A1-455D-BC04-D18C42224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294DFB7-62F5-4F74-97FD-D2DAD818F0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45689" y="3428998"/>
            <a:ext cx="4710745" cy="28604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8214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1A6248-31D2-45E7-815B-8211256E9E4B}"/>
              </a:ext>
            </a:extLst>
          </p:cNvPr>
          <p:cNvGrpSpPr/>
          <p:nvPr userDrawn="1"/>
        </p:nvGrpSpPr>
        <p:grpSpPr>
          <a:xfrm>
            <a:off x="11330614" y="0"/>
            <a:ext cx="861386" cy="6858000"/>
            <a:chOff x="11330607" y="0"/>
            <a:chExt cx="861386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5A69E1D-57F1-46F9-9E1B-E9ED8488A84D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F167DB-91D4-4B01-9274-90D386634211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C28D7C2-BD81-4802-B83B-51090970EB04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5C1689-D9BA-4D9E-B566-16FE122A6016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0EAB98B-B1A2-4A5C-82C7-3B9C5D9CC9EF}"/>
              </a:ext>
            </a:extLst>
          </p:cNvPr>
          <p:cNvGrpSpPr/>
          <p:nvPr userDrawn="1"/>
        </p:nvGrpSpPr>
        <p:grpSpPr>
          <a:xfrm>
            <a:off x="0" y="-4014"/>
            <a:ext cx="861386" cy="891720"/>
            <a:chOff x="1" y="-17077"/>
            <a:chExt cx="861386" cy="8917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CB73EF-D10C-4308-9C51-9EAA8E9D0DC3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9" name="Graphic 8" descr="Handshake">
              <a:extLst>
                <a:ext uri="{FF2B5EF4-FFF2-40B4-BE49-F238E27FC236}">
                  <a16:creationId xmlns:a16="http://schemas.microsoft.com/office/drawing/2014/main" id="{9307D909-7B60-4476-AC39-AF666B86D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6533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FEE5ADE-F842-42DD-B789-F7D4C22A54D3}"/>
              </a:ext>
            </a:extLst>
          </p:cNvPr>
          <p:cNvSpPr/>
          <p:nvPr userDrawn="1"/>
        </p:nvSpPr>
        <p:spPr>
          <a:xfrm>
            <a:off x="702365" y="-1"/>
            <a:ext cx="2716695" cy="6857999"/>
          </a:xfrm>
          <a:prstGeom prst="rect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90084A0-FE5A-4EF5-9E51-FCDB3352C1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6133" y="1859019"/>
            <a:ext cx="4127854" cy="2543164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415D7D-EAFF-44CC-9BD4-6CFA5036966E}"/>
              </a:ext>
            </a:extLst>
          </p:cNvPr>
          <p:cNvGrpSpPr/>
          <p:nvPr userDrawn="1"/>
        </p:nvGrpSpPr>
        <p:grpSpPr>
          <a:xfrm>
            <a:off x="-31376" y="0"/>
            <a:ext cx="861386" cy="6858000"/>
            <a:chOff x="11330607" y="0"/>
            <a:chExt cx="861386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E07746-5BF2-4050-B2F8-2C1FCF008B38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C143D-01BF-45F5-9CC4-AEA6040F3059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B5684E-8A95-4A21-9A71-58F7EA393F82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5FEAF2-F413-412F-A993-5E58BAE3FE35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223D0E-1799-48C2-857F-8DF9BD4F2B8B}"/>
              </a:ext>
            </a:extLst>
          </p:cNvPr>
          <p:cNvGrpSpPr/>
          <p:nvPr userDrawn="1"/>
        </p:nvGrpSpPr>
        <p:grpSpPr>
          <a:xfrm>
            <a:off x="11330614" y="-4014"/>
            <a:ext cx="861386" cy="891720"/>
            <a:chOff x="1" y="-17077"/>
            <a:chExt cx="861386" cy="8917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77FAFB-339C-467E-A42D-20EA875C96FB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2" name="Graphic 11" descr="Handshake">
              <a:extLst>
                <a:ext uri="{FF2B5EF4-FFF2-40B4-BE49-F238E27FC236}">
                  <a16:creationId xmlns:a16="http://schemas.microsoft.com/office/drawing/2014/main" id="{CF71854E-E60C-4D6A-8E82-9A9CA8092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8580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DD44A7-8A4E-4A1B-B42B-0C987508FE13}"/>
              </a:ext>
            </a:extLst>
          </p:cNvPr>
          <p:cNvSpPr/>
          <p:nvPr userDrawn="1"/>
        </p:nvSpPr>
        <p:spPr>
          <a:xfrm>
            <a:off x="8007531" y="0"/>
            <a:ext cx="4184469" cy="6857999"/>
          </a:xfrm>
          <a:prstGeom prst="rect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90084A0-FE5A-4EF5-9E51-FCDB3352C1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20675277">
            <a:off x="5618909" y="685980"/>
            <a:ext cx="1929815" cy="414571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4E811476-9271-4C74-80A9-17D7447DCD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20675277">
            <a:off x="8884616" y="1698813"/>
            <a:ext cx="1929815" cy="414571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288E0A-32D8-4E97-B531-C877A355BFA0}"/>
              </a:ext>
            </a:extLst>
          </p:cNvPr>
          <p:cNvGrpSpPr/>
          <p:nvPr userDrawn="1"/>
        </p:nvGrpSpPr>
        <p:grpSpPr>
          <a:xfrm>
            <a:off x="11330614" y="0"/>
            <a:ext cx="861386" cy="6858000"/>
            <a:chOff x="11330607" y="0"/>
            <a:chExt cx="861386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BC2CC7-868E-452F-8FEC-DCB27C7F0C1A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14BE29-F37D-480A-9D95-18A4FF155888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6504178-4DAE-40DD-BC7A-BBB1AE09E7AD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343E9C-AE67-4D57-AF3F-394C3D96D868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16A382-1D9D-4201-A9CE-C139BF4FA927}"/>
              </a:ext>
            </a:extLst>
          </p:cNvPr>
          <p:cNvGrpSpPr/>
          <p:nvPr userDrawn="1"/>
        </p:nvGrpSpPr>
        <p:grpSpPr>
          <a:xfrm>
            <a:off x="0" y="-4014"/>
            <a:ext cx="861386" cy="891720"/>
            <a:chOff x="1" y="-17077"/>
            <a:chExt cx="861386" cy="8917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262C4A-1226-47B7-8D09-71205BAC7915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4" name="Graphic 13" descr="Handshake">
              <a:extLst>
                <a:ext uri="{FF2B5EF4-FFF2-40B4-BE49-F238E27FC236}">
                  <a16:creationId xmlns:a16="http://schemas.microsoft.com/office/drawing/2014/main" id="{A2EEAA2B-7492-474F-BB1D-C59443B76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00315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52E8DE6-4EA4-482C-BCAA-C4106F885EE4}"/>
              </a:ext>
            </a:extLst>
          </p:cNvPr>
          <p:cNvSpPr/>
          <p:nvPr userDrawn="1"/>
        </p:nvSpPr>
        <p:spPr>
          <a:xfrm>
            <a:off x="0" y="-1"/>
            <a:ext cx="3043646" cy="6857999"/>
          </a:xfrm>
          <a:prstGeom prst="rect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90084A0-FE5A-4EF5-9E51-FCDB3352C1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20941" y="2508070"/>
            <a:ext cx="2552923" cy="434993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EF223040-51C0-4F3E-90E4-F800E27F747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04700" y="0"/>
            <a:ext cx="2552923" cy="383177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1C77DB-42BB-45CC-A7FA-4ACC0B59C88C}"/>
              </a:ext>
            </a:extLst>
          </p:cNvPr>
          <p:cNvGrpSpPr/>
          <p:nvPr userDrawn="1"/>
        </p:nvGrpSpPr>
        <p:grpSpPr>
          <a:xfrm>
            <a:off x="-31376" y="0"/>
            <a:ext cx="861386" cy="6858000"/>
            <a:chOff x="11330607" y="0"/>
            <a:chExt cx="861386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0F3D73-824B-45BD-B4CA-4A421D333CD1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7AC3E4-85DC-4F30-AF5A-44AF5399B9A9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10D3535-DF04-4114-B873-21FC919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93D56D-B145-4330-B011-21DCCB1D075C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F406FD-6FBA-457E-BA77-909D1CF1E499}"/>
              </a:ext>
            </a:extLst>
          </p:cNvPr>
          <p:cNvGrpSpPr/>
          <p:nvPr userDrawn="1"/>
        </p:nvGrpSpPr>
        <p:grpSpPr>
          <a:xfrm>
            <a:off x="11330614" y="-4014"/>
            <a:ext cx="861386" cy="891720"/>
            <a:chOff x="1" y="-17077"/>
            <a:chExt cx="861386" cy="8917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F2BD48-9412-4738-BF66-9A1449CD9A4D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3" name="Graphic 12" descr="Handshake">
              <a:extLst>
                <a:ext uri="{FF2B5EF4-FFF2-40B4-BE49-F238E27FC236}">
                  <a16:creationId xmlns:a16="http://schemas.microsoft.com/office/drawing/2014/main" id="{9D36408B-BAFA-40B6-AA92-5580F0B05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1039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21D73D-0A79-4571-8AD8-E1196A3F03AF}"/>
              </a:ext>
            </a:extLst>
          </p:cNvPr>
          <p:cNvSpPr/>
          <p:nvPr userDrawn="1"/>
        </p:nvSpPr>
        <p:spPr>
          <a:xfrm>
            <a:off x="7903031" y="-3238"/>
            <a:ext cx="4280261" cy="6857999"/>
          </a:xfrm>
          <a:prstGeom prst="rect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B3F93507-A7B0-4239-AF9D-DD0981BC8D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55805" y="1444396"/>
            <a:ext cx="5447177" cy="3571741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290229-713E-4CCD-97CF-21F12AB48DB8}"/>
              </a:ext>
            </a:extLst>
          </p:cNvPr>
          <p:cNvGrpSpPr/>
          <p:nvPr userDrawn="1"/>
        </p:nvGrpSpPr>
        <p:grpSpPr>
          <a:xfrm>
            <a:off x="11330614" y="0"/>
            <a:ext cx="861386" cy="6858000"/>
            <a:chOff x="11330607" y="0"/>
            <a:chExt cx="861386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C4C8F2-CA64-4745-B88D-992837D53F26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A43AD7-0FDA-4A97-8549-7C59BCDDC75A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236F1B7-44DD-4F8D-A019-2F00A21D5676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8FFDEF-8841-4247-9FCA-1AA392A83BCC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C4A334-A216-47AB-B95A-2CC6956EA011}"/>
              </a:ext>
            </a:extLst>
          </p:cNvPr>
          <p:cNvGrpSpPr/>
          <p:nvPr userDrawn="1"/>
        </p:nvGrpSpPr>
        <p:grpSpPr>
          <a:xfrm>
            <a:off x="0" y="-4014"/>
            <a:ext cx="861386" cy="891720"/>
            <a:chOff x="1" y="-17077"/>
            <a:chExt cx="861386" cy="8917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0B2091-02FE-4908-A03D-4A60F44434C5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2" name="Graphic 11" descr="Handshake">
              <a:extLst>
                <a:ext uri="{FF2B5EF4-FFF2-40B4-BE49-F238E27FC236}">
                  <a16:creationId xmlns:a16="http://schemas.microsoft.com/office/drawing/2014/main" id="{DFE2F25D-5910-4E4E-8521-8C8ED9F4D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795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49DAEF2F-81C2-4485-A9FA-9E0EF1153C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2817" y="891721"/>
            <a:ext cx="4532812" cy="503255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D26C78-559E-419D-9D2E-CA65657D39DE}"/>
              </a:ext>
            </a:extLst>
          </p:cNvPr>
          <p:cNvGrpSpPr/>
          <p:nvPr userDrawn="1"/>
        </p:nvGrpSpPr>
        <p:grpSpPr>
          <a:xfrm>
            <a:off x="11330609" y="0"/>
            <a:ext cx="861386" cy="891720"/>
            <a:chOff x="11330609" y="0"/>
            <a:chExt cx="861386" cy="8917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98882E-7C49-4FAE-BF1B-F12B5E750645}"/>
                </a:ext>
              </a:extLst>
            </p:cNvPr>
            <p:cNvSpPr/>
            <p:nvPr/>
          </p:nvSpPr>
          <p:spPr>
            <a:xfrm>
              <a:off x="11330609" y="0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6" name="Graphic 5" descr="Handshake">
              <a:extLst>
                <a:ext uri="{FF2B5EF4-FFF2-40B4-BE49-F238E27FC236}">
                  <a16:creationId xmlns:a16="http://schemas.microsoft.com/office/drawing/2014/main" id="{A116D204-80D6-4C2E-8F7C-4C2FEE873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43370" y="127928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2733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1578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AEF4226-E19A-4159-9EA6-ECEDEC389B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5234614" cy="6858000"/>
          </a:xfrm>
          <a:custGeom>
            <a:avLst/>
            <a:gdLst>
              <a:gd name="connsiteX0" fmla="*/ 3149556 w 5764304"/>
              <a:gd name="connsiteY0" fmla="*/ 0 h 6858000"/>
              <a:gd name="connsiteX1" fmla="*/ 5764304 w 5764304"/>
              <a:gd name="connsiteY1" fmla="*/ 0 h 6858000"/>
              <a:gd name="connsiteX2" fmla="*/ 5764304 w 5764304"/>
              <a:gd name="connsiteY2" fmla="*/ 6857999 h 6858000"/>
              <a:gd name="connsiteX3" fmla="*/ 3022643 w 5764304"/>
              <a:gd name="connsiteY3" fmla="*/ 0 h 6858000"/>
              <a:gd name="connsiteX4" fmla="*/ 5637391 w 5764304"/>
              <a:gd name="connsiteY4" fmla="*/ 6858000 h 6858000"/>
              <a:gd name="connsiteX5" fmla="*/ 407894 w 5764304"/>
              <a:gd name="connsiteY5" fmla="*/ 6858000 h 6858000"/>
              <a:gd name="connsiteX6" fmla="*/ 0 w 5764304"/>
              <a:gd name="connsiteY6" fmla="*/ 0 h 6858000"/>
              <a:gd name="connsiteX7" fmla="*/ 2872417 w 5764304"/>
              <a:gd name="connsiteY7" fmla="*/ 0 h 6858000"/>
              <a:gd name="connsiteX8" fmla="*/ 1436208 w 5764304"/>
              <a:gd name="connsiteY8" fmla="*/ 37651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4304" h="6858000">
                <a:moveTo>
                  <a:pt x="3149556" y="0"/>
                </a:moveTo>
                <a:lnTo>
                  <a:pt x="5764304" y="0"/>
                </a:lnTo>
                <a:lnTo>
                  <a:pt x="5764304" y="6857999"/>
                </a:lnTo>
                <a:close/>
                <a:moveTo>
                  <a:pt x="3022643" y="0"/>
                </a:moveTo>
                <a:lnTo>
                  <a:pt x="5637391" y="6858000"/>
                </a:lnTo>
                <a:lnTo>
                  <a:pt x="407894" y="6858000"/>
                </a:lnTo>
                <a:close/>
                <a:moveTo>
                  <a:pt x="0" y="0"/>
                </a:moveTo>
                <a:lnTo>
                  <a:pt x="2872417" y="0"/>
                </a:lnTo>
                <a:lnTo>
                  <a:pt x="1436208" y="376517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B99E8D-B048-4419-9B6D-C0486069F0D3}"/>
              </a:ext>
            </a:extLst>
          </p:cNvPr>
          <p:cNvGrpSpPr/>
          <p:nvPr userDrawn="1"/>
        </p:nvGrpSpPr>
        <p:grpSpPr>
          <a:xfrm>
            <a:off x="11330614" y="0"/>
            <a:ext cx="861386" cy="6858000"/>
            <a:chOff x="11330607" y="0"/>
            <a:chExt cx="86138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4B351E-2E30-4766-A2B7-A9921380C410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C38634-CA2F-426D-8DF7-77F668FE5FB0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90A491-50A5-49B2-AC69-39E0A3332BCD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01B67E-AFA3-4820-91E2-A33847259B37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2A4F10-37DB-464D-95E6-A0FAFB9DCE13}"/>
              </a:ext>
            </a:extLst>
          </p:cNvPr>
          <p:cNvGrpSpPr/>
          <p:nvPr userDrawn="1"/>
        </p:nvGrpSpPr>
        <p:grpSpPr>
          <a:xfrm>
            <a:off x="0" y="-4014"/>
            <a:ext cx="861386" cy="891720"/>
            <a:chOff x="1" y="-17077"/>
            <a:chExt cx="861386" cy="8917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ECD918-5562-4F9E-ABB1-51A3214EEDBF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" name="Graphic 9" descr="Handshake">
              <a:extLst>
                <a:ext uri="{FF2B5EF4-FFF2-40B4-BE49-F238E27FC236}">
                  <a16:creationId xmlns:a16="http://schemas.microsoft.com/office/drawing/2014/main" id="{0F68D12E-A9D0-434A-8101-E37039D38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479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B99E8D-B048-4419-9B6D-C0486069F0D3}"/>
              </a:ext>
            </a:extLst>
          </p:cNvPr>
          <p:cNvGrpSpPr/>
          <p:nvPr userDrawn="1"/>
        </p:nvGrpSpPr>
        <p:grpSpPr>
          <a:xfrm>
            <a:off x="-1" y="0"/>
            <a:ext cx="6096001" cy="6858000"/>
            <a:chOff x="11330606" y="0"/>
            <a:chExt cx="609600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4B351E-2E30-4766-A2B7-A9921380C410}"/>
                </a:ext>
              </a:extLst>
            </p:cNvPr>
            <p:cNvSpPr/>
            <p:nvPr/>
          </p:nvSpPr>
          <p:spPr>
            <a:xfrm>
              <a:off x="11330606" y="0"/>
              <a:ext cx="6096001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C38634-CA2F-426D-8DF7-77F668FE5FB0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90A491-50A5-49B2-AC69-39E0A3332BCD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01B67E-AFA3-4820-91E2-A33847259B37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AEF4226-E19A-4159-9EA6-ECEDEC389B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1386" y="0"/>
            <a:ext cx="5234614" cy="6858000"/>
          </a:xfrm>
          <a:custGeom>
            <a:avLst/>
            <a:gdLst>
              <a:gd name="connsiteX0" fmla="*/ 3149556 w 5764304"/>
              <a:gd name="connsiteY0" fmla="*/ 0 h 6858000"/>
              <a:gd name="connsiteX1" fmla="*/ 5764304 w 5764304"/>
              <a:gd name="connsiteY1" fmla="*/ 0 h 6858000"/>
              <a:gd name="connsiteX2" fmla="*/ 5764304 w 5764304"/>
              <a:gd name="connsiteY2" fmla="*/ 6857999 h 6858000"/>
              <a:gd name="connsiteX3" fmla="*/ 3022643 w 5764304"/>
              <a:gd name="connsiteY3" fmla="*/ 0 h 6858000"/>
              <a:gd name="connsiteX4" fmla="*/ 5637391 w 5764304"/>
              <a:gd name="connsiteY4" fmla="*/ 6858000 h 6858000"/>
              <a:gd name="connsiteX5" fmla="*/ 407894 w 5764304"/>
              <a:gd name="connsiteY5" fmla="*/ 6858000 h 6858000"/>
              <a:gd name="connsiteX6" fmla="*/ 0 w 5764304"/>
              <a:gd name="connsiteY6" fmla="*/ 0 h 6858000"/>
              <a:gd name="connsiteX7" fmla="*/ 2872417 w 5764304"/>
              <a:gd name="connsiteY7" fmla="*/ 0 h 6858000"/>
              <a:gd name="connsiteX8" fmla="*/ 1436208 w 5764304"/>
              <a:gd name="connsiteY8" fmla="*/ 37651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4304" h="6858000">
                <a:moveTo>
                  <a:pt x="3149556" y="0"/>
                </a:moveTo>
                <a:lnTo>
                  <a:pt x="5764304" y="0"/>
                </a:lnTo>
                <a:lnTo>
                  <a:pt x="5764304" y="6857999"/>
                </a:lnTo>
                <a:close/>
                <a:moveTo>
                  <a:pt x="3022643" y="0"/>
                </a:moveTo>
                <a:lnTo>
                  <a:pt x="5637391" y="6858000"/>
                </a:lnTo>
                <a:lnTo>
                  <a:pt x="407894" y="6858000"/>
                </a:lnTo>
                <a:close/>
                <a:moveTo>
                  <a:pt x="0" y="0"/>
                </a:moveTo>
                <a:lnTo>
                  <a:pt x="2872417" y="0"/>
                </a:lnTo>
                <a:lnTo>
                  <a:pt x="1436208" y="376517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2A4F10-37DB-464D-95E6-A0FAFB9DCE13}"/>
              </a:ext>
            </a:extLst>
          </p:cNvPr>
          <p:cNvGrpSpPr/>
          <p:nvPr userDrawn="1"/>
        </p:nvGrpSpPr>
        <p:grpSpPr>
          <a:xfrm>
            <a:off x="11330614" y="-4014"/>
            <a:ext cx="861386" cy="891720"/>
            <a:chOff x="1" y="-17077"/>
            <a:chExt cx="861386" cy="8917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ECD918-5562-4F9E-ABB1-51A3214EEDBF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" name="Graphic 9" descr="Handshake">
              <a:extLst>
                <a:ext uri="{FF2B5EF4-FFF2-40B4-BE49-F238E27FC236}">
                  <a16:creationId xmlns:a16="http://schemas.microsoft.com/office/drawing/2014/main" id="{0F68D12E-A9D0-434A-8101-E37039D38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361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107DBDE9-71BE-47C9-ABA6-26D73AEC750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0010" y="0"/>
            <a:ext cx="1297576" cy="685799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ID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CD45D181-5B2D-4E4E-A3E1-4E20D350285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323530" y="-1"/>
            <a:ext cx="3772470" cy="685799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34A1AF-2496-4650-B064-5701DC6852C0}"/>
              </a:ext>
            </a:extLst>
          </p:cNvPr>
          <p:cNvGrpSpPr/>
          <p:nvPr userDrawn="1"/>
        </p:nvGrpSpPr>
        <p:grpSpPr>
          <a:xfrm>
            <a:off x="-31376" y="0"/>
            <a:ext cx="861386" cy="6858000"/>
            <a:chOff x="11330607" y="0"/>
            <a:chExt cx="861386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F9707E-BE81-4DA5-9E72-C3BC8219FBE6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4B816E-6EEB-437F-87E8-92A1170F585E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99F7F66-4B38-4763-BC29-6C4B313362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817750-A17A-4BEB-BDCD-02442747DE12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402A4E-A586-4FF7-9A0E-062F9309BF25}"/>
              </a:ext>
            </a:extLst>
          </p:cNvPr>
          <p:cNvGrpSpPr/>
          <p:nvPr userDrawn="1"/>
        </p:nvGrpSpPr>
        <p:grpSpPr>
          <a:xfrm>
            <a:off x="11330614" y="-4014"/>
            <a:ext cx="861386" cy="891720"/>
            <a:chOff x="1" y="-17077"/>
            <a:chExt cx="861386" cy="8917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C67985-A8F6-4118-B7FE-53CE293717BA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3" name="Graphic 12" descr="Handshake">
              <a:extLst>
                <a:ext uri="{FF2B5EF4-FFF2-40B4-BE49-F238E27FC236}">
                  <a16:creationId xmlns:a16="http://schemas.microsoft.com/office/drawing/2014/main" id="{3BFFF7C8-63C2-4575-82EC-46ECD05A8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2702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5F56A6C9-9384-4453-90CB-DB490E420B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97714" y="0"/>
            <a:ext cx="6894286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B6C56-05C0-45B6-B11B-3E6D97539123}"/>
              </a:ext>
            </a:extLst>
          </p:cNvPr>
          <p:cNvSpPr/>
          <p:nvPr userDrawn="1"/>
        </p:nvSpPr>
        <p:spPr>
          <a:xfrm>
            <a:off x="0" y="0"/>
            <a:ext cx="5297714" cy="6858000"/>
          </a:xfrm>
          <a:prstGeom prst="rect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94541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4CD37AD4-36BB-4D0B-9697-8FEDFC747E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0011" y="0"/>
            <a:ext cx="3122023" cy="229906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F423530-7E1B-4623-AD35-46E663573B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64273" y="0"/>
            <a:ext cx="1931728" cy="395804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C2678AAE-96D8-41D2-A847-72ED27BAEB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0011" y="2511814"/>
            <a:ext cx="3122023" cy="216094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99C0F4CA-3B7A-4167-B08E-281B6318E1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4273" y="4144425"/>
            <a:ext cx="1931728" cy="269286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E23B72AC-13F7-409D-8FDC-713F3F24DF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0010" y="4885509"/>
            <a:ext cx="3122023" cy="1974907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5BC87F-C7BE-42DA-9F2D-8A95D7162B6B}"/>
              </a:ext>
            </a:extLst>
          </p:cNvPr>
          <p:cNvGrpSpPr/>
          <p:nvPr userDrawn="1"/>
        </p:nvGrpSpPr>
        <p:grpSpPr>
          <a:xfrm>
            <a:off x="-31376" y="0"/>
            <a:ext cx="861386" cy="6858000"/>
            <a:chOff x="11330607" y="0"/>
            <a:chExt cx="861386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37A724-B48A-4C26-82FB-8E95FB16EB78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70A99C-51C6-415A-BC12-179F00C03ADE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D5DD5B0-25C0-48F5-8C16-62D82AB963EB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2FBD93-8C34-4AB3-85C3-F97518DD29EE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865531-14B4-425A-8B46-FA854782B10B}"/>
              </a:ext>
            </a:extLst>
          </p:cNvPr>
          <p:cNvGrpSpPr/>
          <p:nvPr userDrawn="1"/>
        </p:nvGrpSpPr>
        <p:grpSpPr>
          <a:xfrm>
            <a:off x="11330614" y="-4014"/>
            <a:ext cx="861386" cy="891720"/>
            <a:chOff x="1" y="-17077"/>
            <a:chExt cx="861386" cy="89172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C9EAEC-A683-4DE0-BA0A-DD7F2B9CAE99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9" name="Graphic 18" descr="Handshake">
              <a:extLst>
                <a:ext uri="{FF2B5EF4-FFF2-40B4-BE49-F238E27FC236}">
                  <a16:creationId xmlns:a16="http://schemas.microsoft.com/office/drawing/2014/main" id="{CF9BAC85-622F-474A-A11C-6C9C93C94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882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2C72993-34FF-4E7C-AA0B-117EF23184AF}"/>
              </a:ext>
            </a:extLst>
          </p:cNvPr>
          <p:cNvGrpSpPr/>
          <p:nvPr userDrawn="1"/>
        </p:nvGrpSpPr>
        <p:grpSpPr>
          <a:xfrm>
            <a:off x="11338968" y="0"/>
            <a:ext cx="861386" cy="6858000"/>
            <a:chOff x="11330607" y="0"/>
            <a:chExt cx="861386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EB4153-4343-4845-9225-6DAF5D27B36A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1A850F-DF32-4C25-8D94-F5D1BE80A2D5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D3A660-8870-4845-A01E-E97F5B45AB3D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91D3D4-2B4F-450C-A15C-73BA41893848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D09400-3E1E-4F14-8D45-1F85E24357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9741" y="874643"/>
            <a:ext cx="5865632" cy="3109527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3870A9-8C3E-4D62-9C45-EB0A0EFAE3EE}"/>
              </a:ext>
            </a:extLst>
          </p:cNvPr>
          <p:cNvGrpSpPr/>
          <p:nvPr userDrawn="1"/>
        </p:nvGrpSpPr>
        <p:grpSpPr>
          <a:xfrm>
            <a:off x="1" y="-4014"/>
            <a:ext cx="861386" cy="891720"/>
            <a:chOff x="1" y="-17077"/>
            <a:chExt cx="861386" cy="8917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A37207-00A2-4DAA-A3F9-E8F231A752B7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3" name="Graphic 12" descr="Handshake">
              <a:extLst>
                <a:ext uri="{FF2B5EF4-FFF2-40B4-BE49-F238E27FC236}">
                  <a16:creationId xmlns:a16="http://schemas.microsoft.com/office/drawing/2014/main" id="{97C77236-A6E1-41EA-9144-64EEAFF71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489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6B0B4-46BC-4AC5-B279-8594BA103595}"/>
              </a:ext>
            </a:extLst>
          </p:cNvPr>
          <p:cNvGrpSpPr/>
          <p:nvPr userDrawn="1"/>
        </p:nvGrpSpPr>
        <p:grpSpPr>
          <a:xfrm>
            <a:off x="202257" y="878500"/>
            <a:ext cx="477163" cy="5313395"/>
            <a:chOff x="202257" y="878500"/>
            <a:chExt cx="477163" cy="53133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35EB43-7957-428B-86D1-F9B23E8FD499}"/>
                </a:ext>
              </a:extLst>
            </p:cNvPr>
            <p:cNvSpPr txBox="1"/>
            <p:nvPr userDrawn="1"/>
          </p:nvSpPr>
          <p:spPr>
            <a:xfrm rot="5400000">
              <a:off x="-183007" y="4880731"/>
              <a:ext cx="12687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>
                  <a:solidFill>
                    <a:schemeClr val="bg1"/>
                  </a:solidFill>
                  <a:latin typeface="Raleway SemiBold" panose="020B0703030101060003" pitchFamily="34" charset="0"/>
                </a:rPr>
                <a:t>BOXER</a:t>
              </a:r>
              <a:endParaRPr lang="en-ID" sz="1400" spc="60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54B18C-9737-4CA0-88D6-2D8B8DEF999C}"/>
                </a:ext>
              </a:extLst>
            </p:cNvPr>
            <p:cNvSpPr txBox="1"/>
            <p:nvPr userDrawn="1"/>
          </p:nvSpPr>
          <p:spPr>
            <a:xfrm rot="5400000">
              <a:off x="-183007" y="3452263"/>
              <a:ext cx="126871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>
                  <a:solidFill>
                    <a:schemeClr val="bg1"/>
                  </a:solidFill>
                  <a:latin typeface="Raleway SemiBold" panose="020B0703030101060003" pitchFamily="34" charset="0"/>
                </a:rPr>
                <a:t>BOXER</a:t>
              </a:r>
              <a:endParaRPr lang="en-ID" sz="1400" spc="60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173D81-5655-46BD-A4A1-0C653A0177A0}"/>
                </a:ext>
              </a:extLst>
            </p:cNvPr>
            <p:cNvSpPr txBox="1"/>
            <p:nvPr userDrawn="1"/>
          </p:nvSpPr>
          <p:spPr>
            <a:xfrm rot="5400000">
              <a:off x="-183008" y="2016696"/>
              <a:ext cx="126871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>
                  <a:solidFill>
                    <a:schemeClr val="bg1"/>
                  </a:solidFill>
                  <a:latin typeface="Raleway SemiBold" panose="020B0703030101060003" pitchFamily="34" charset="0"/>
                </a:rPr>
                <a:t>BOXER</a:t>
              </a:r>
              <a:endParaRPr lang="en-ID" sz="1400" spc="60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pic>
          <p:nvPicPr>
            <p:cNvPr id="18" name="Graphic 17" descr="Venn diagram">
              <a:extLst>
                <a:ext uri="{FF2B5EF4-FFF2-40B4-BE49-F238E27FC236}">
                  <a16:creationId xmlns:a16="http://schemas.microsoft.com/office/drawing/2014/main" id="{0CCCC7CC-D01B-4FDA-9646-E8AD9B009E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2238" y="878500"/>
              <a:ext cx="467182" cy="467182"/>
            </a:xfrm>
            <a:prstGeom prst="rect">
              <a:avLst/>
            </a:prstGeom>
          </p:spPr>
        </p:pic>
        <p:pic>
          <p:nvPicPr>
            <p:cNvPr id="19" name="Graphic 18" descr="Venn diagram">
              <a:extLst>
                <a:ext uri="{FF2B5EF4-FFF2-40B4-BE49-F238E27FC236}">
                  <a16:creationId xmlns:a16="http://schemas.microsoft.com/office/drawing/2014/main" id="{BAF08C34-8323-467E-8222-708B3D4474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257" y="5724713"/>
              <a:ext cx="467182" cy="467182"/>
            </a:xfrm>
            <a:prstGeom prst="rect">
              <a:avLst/>
            </a:prstGeom>
          </p:spPr>
        </p:pic>
      </p:grp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306AC1F3-A419-4E06-9AC1-E0DD92A82E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77713" y="0"/>
            <a:ext cx="5007431" cy="568020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DADE2D90-83BB-499C-9D90-35CDB65E75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1386" y="3417015"/>
            <a:ext cx="2547256" cy="284667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1CBF1D-87BE-41B5-9C13-7DE37F4DBF5F}"/>
              </a:ext>
            </a:extLst>
          </p:cNvPr>
          <p:cNvGrpSpPr/>
          <p:nvPr userDrawn="1"/>
        </p:nvGrpSpPr>
        <p:grpSpPr>
          <a:xfrm>
            <a:off x="0" y="0"/>
            <a:ext cx="861386" cy="6858000"/>
            <a:chOff x="11330607" y="0"/>
            <a:chExt cx="861386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014D17-053A-4033-A5BD-DF15CBF11BC0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522B97-A6E0-4910-9905-FC8CEAE06593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80A08A-9702-4F38-AD75-74A17371BA22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51E522-C80A-4D14-BCA3-D25D24069912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74DD912-7B77-40C9-9ECA-EE171754950E}"/>
              </a:ext>
            </a:extLst>
          </p:cNvPr>
          <p:cNvGrpSpPr/>
          <p:nvPr userDrawn="1"/>
        </p:nvGrpSpPr>
        <p:grpSpPr>
          <a:xfrm>
            <a:off x="11330614" y="-4014"/>
            <a:ext cx="861386" cy="891720"/>
            <a:chOff x="1" y="-17077"/>
            <a:chExt cx="861386" cy="89172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C2832D3-60F0-4154-8598-AC5BA35E25CC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6" name="Graphic 25" descr="Handshake">
              <a:extLst>
                <a:ext uri="{FF2B5EF4-FFF2-40B4-BE49-F238E27FC236}">
                  <a16:creationId xmlns:a16="http://schemas.microsoft.com/office/drawing/2014/main" id="{EA407C5B-5D5E-4390-8516-0ED9D66F8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930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6B0B4-46BC-4AC5-B279-8594BA103595}"/>
              </a:ext>
            </a:extLst>
          </p:cNvPr>
          <p:cNvGrpSpPr/>
          <p:nvPr userDrawn="1"/>
        </p:nvGrpSpPr>
        <p:grpSpPr>
          <a:xfrm>
            <a:off x="202257" y="878500"/>
            <a:ext cx="477163" cy="5313395"/>
            <a:chOff x="202257" y="878500"/>
            <a:chExt cx="477163" cy="53133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35EB43-7957-428B-86D1-F9B23E8FD499}"/>
                </a:ext>
              </a:extLst>
            </p:cNvPr>
            <p:cNvSpPr txBox="1"/>
            <p:nvPr userDrawn="1"/>
          </p:nvSpPr>
          <p:spPr>
            <a:xfrm rot="5400000">
              <a:off x="-183007" y="4880731"/>
              <a:ext cx="12687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>
                  <a:solidFill>
                    <a:schemeClr val="bg1"/>
                  </a:solidFill>
                  <a:latin typeface="Raleway SemiBold" panose="020B0703030101060003" pitchFamily="34" charset="0"/>
                </a:rPr>
                <a:t>BOXER</a:t>
              </a:r>
              <a:endParaRPr lang="en-ID" sz="1400" spc="60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54B18C-9737-4CA0-88D6-2D8B8DEF999C}"/>
                </a:ext>
              </a:extLst>
            </p:cNvPr>
            <p:cNvSpPr txBox="1"/>
            <p:nvPr userDrawn="1"/>
          </p:nvSpPr>
          <p:spPr>
            <a:xfrm rot="5400000">
              <a:off x="-183007" y="3452263"/>
              <a:ext cx="126871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>
                  <a:solidFill>
                    <a:schemeClr val="bg1"/>
                  </a:solidFill>
                  <a:latin typeface="Raleway SemiBold" panose="020B0703030101060003" pitchFamily="34" charset="0"/>
                </a:rPr>
                <a:t>BOXER</a:t>
              </a:r>
              <a:endParaRPr lang="en-ID" sz="1400" spc="60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173D81-5655-46BD-A4A1-0C653A0177A0}"/>
                </a:ext>
              </a:extLst>
            </p:cNvPr>
            <p:cNvSpPr txBox="1"/>
            <p:nvPr userDrawn="1"/>
          </p:nvSpPr>
          <p:spPr>
            <a:xfrm rot="5400000">
              <a:off x="-183008" y="2016696"/>
              <a:ext cx="126871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>
                  <a:solidFill>
                    <a:schemeClr val="bg1"/>
                  </a:solidFill>
                  <a:latin typeface="Raleway SemiBold" panose="020B0703030101060003" pitchFamily="34" charset="0"/>
                </a:rPr>
                <a:t>BOXER</a:t>
              </a:r>
              <a:endParaRPr lang="en-ID" sz="1400" spc="60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pic>
          <p:nvPicPr>
            <p:cNvPr id="18" name="Graphic 17" descr="Venn diagram">
              <a:extLst>
                <a:ext uri="{FF2B5EF4-FFF2-40B4-BE49-F238E27FC236}">
                  <a16:creationId xmlns:a16="http://schemas.microsoft.com/office/drawing/2014/main" id="{0CCCC7CC-D01B-4FDA-9646-E8AD9B009E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2238" y="878500"/>
              <a:ext cx="467182" cy="467182"/>
            </a:xfrm>
            <a:prstGeom prst="rect">
              <a:avLst/>
            </a:prstGeom>
          </p:spPr>
        </p:pic>
        <p:pic>
          <p:nvPicPr>
            <p:cNvPr id="19" name="Graphic 18" descr="Venn diagram">
              <a:extLst>
                <a:ext uri="{FF2B5EF4-FFF2-40B4-BE49-F238E27FC236}">
                  <a16:creationId xmlns:a16="http://schemas.microsoft.com/office/drawing/2014/main" id="{BAF08C34-8323-467E-8222-708B3D4474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257" y="5724713"/>
              <a:ext cx="467182" cy="467182"/>
            </a:xfrm>
            <a:prstGeom prst="rect">
              <a:avLst/>
            </a:prstGeom>
          </p:spPr>
        </p:pic>
      </p:grp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306AC1F3-A419-4E06-9AC1-E0DD92A82E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23039" y="-4014"/>
            <a:ext cx="5207574" cy="333459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DADE2D90-83BB-499C-9D90-35CDB65E75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36102" y="3523411"/>
            <a:ext cx="5201807" cy="333458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1CBF1D-87BE-41B5-9C13-7DE37F4DBF5F}"/>
              </a:ext>
            </a:extLst>
          </p:cNvPr>
          <p:cNvGrpSpPr/>
          <p:nvPr userDrawn="1"/>
        </p:nvGrpSpPr>
        <p:grpSpPr>
          <a:xfrm>
            <a:off x="11330614" y="0"/>
            <a:ext cx="861386" cy="6858000"/>
            <a:chOff x="11330607" y="0"/>
            <a:chExt cx="861386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014D17-053A-4033-A5BD-DF15CBF11BC0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522B97-A6E0-4910-9905-FC8CEAE06593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F80A08A-9702-4F38-AD75-74A17371BA22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51E522-C80A-4D14-BCA3-D25D24069912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74DD912-7B77-40C9-9ECA-EE171754950E}"/>
              </a:ext>
            </a:extLst>
          </p:cNvPr>
          <p:cNvGrpSpPr/>
          <p:nvPr userDrawn="1"/>
        </p:nvGrpSpPr>
        <p:grpSpPr>
          <a:xfrm>
            <a:off x="3233" y="-4014"/>
            <a:ext cx="861386" cy="891720"/>
            <a:chOff x="1" y="-17077"/>
            <a:chExt cx="861386" cy="89172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C2832D3-60F0-4154-8598-AC5BA35E25CC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6" name="Graphic 25" descr="Handshake">
              <a:extLst>
                <a:ext uri="{FF2B5EF4-FFF2-40B4-BE49-F238E27FC236}">
                  <a16:creationId xmlns:a16="http://schemas.microsoft.com/office/drawing/2014/main" id="{EA407C5B-5D5E-4390-8516-0ED9D66F8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008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16E0A99-EAA7-4827-BF1D-619FFFD6AF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51863" y="1071154"/>
            <a:ext cx="5477691" cy="4892843"/>
          </a:xfrm>
          <a:custGeom>
            <a:avLst/>
            <a:gdLst>
              <a:gd name="connsiteX0" fmla="*/ 0 w 5477691"/>
              <a:gd name="connsiteY0" fmla="*/ 2534997 h 4892843"/>
              <a:gd name="connsiteX1" fmla="*/ 4532811 w 5477691"/>
              <a:gd name="connsiteY1" fmla="*/ 2534997 h 4892843"/>
              <a:gd name="connsiteX2" fmla="*/ 4532811 w 5477691"/>
              <a:gd name="connsiteY2" fmla="*/ 4892843 h 4892843"/>
              <a:gd name="connsiteX3" fmla="*/ 0 w 5477691"/>
              <a:gd name="connsiteY3" fmla="*/ 4892843 h 4892843"/>
              <a:gd name="connsiteX4" fmla="*/ 944880 w 5477691"/>
              <a:gd name="connsiteY4" fmla="*/ 0 h 4892843"/>
              <a:gd name="connsiteX5" fmla="*/ 5477691 w 5477691"/>
              <a:gd name="connsiteY5" fmla="*/ 0 h 4892843"/>
              <a:gd name="connsiteX6" fmla="*/ 5477691 w 5477691"/>
              <a:gd name="connsiteY6" fmla="*/ 2357846 h 4892843"/>
              <a:gd name="connsiteX7" fmla="*/ 944880 w 5477691"/>
              <a:gd name="connsiteY7" fmla="*/ 2357846 h 489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77691" h="4892843">
                <a:moveTo>
                  <a:pt x="0" y="2534997"/>
                </a:moveTo>
                <a:lnTo>
                  <a:pt x="4532811" y="2534997"/>
                </a:lnTo>
                <a:lnTo>
                  <a:pt x="4532811" y="4892843"/>
                </a:lnTo>
                <a:lnTo>
                  <a:pt x="0" y="4892843"/>
                </a:lnTo>
                <a:close/>
                <a:moveTo>
                  <a:pt x="944880" y="0"/>
                </a:moveTo>
                <a:lnTo>
                  <a:pt x="5477691" y="0"/>
                </a:lnTo>
                <a:lnTo>
                  <a:pt x="5477691" y="2357846"/>
                </a:lnTo>
                <a:lnTo>
                  <a:pt x="944880" y="235784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0C5030-444E-4B12-98BB-D6A8B95BB921}"/>
              </a:ext>
            </a:extLst>
          </p:cNvPr>
          <p:cNvGrpSpPr/>
          <p:nvPr userDrawn="1"/>
        </p:nvGrpSpPr>
        <p:grpSpPr>
          <a:xfrm>
            <a:off x="11338968" y="0"/>
            <a:ext cx="861386" cy="6858000"/>
            <a:chOff x="11330607" y="0"/>
            <a:chExt cx="861386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931D64-6483-4B96-BCBC-A428BC49851D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029798-D2CA-4BAD-9C36-B715EADFAE03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C8E645-9F3F-4C93-ADF0-D66D0F14A1DC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E81197-BBAB-4CE0-A620-8940D5D6CDD9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C959A5-244E-41A7-A16B-FEEC956C1299}"/>
              </a:ext>
            </a:extLst>
          </p:cNvPr>
          <p:cNvGrpSpPr/>
          <p:nvPr userDrawn="1"/>
        </p:nvGrpSpPr>
        <p:grpSpPr>
          <a:xfrm>
            <a:off x="1" y="-4014"/>
            <a:ext cx="861386" cy="891720"/>
            <a:chOff x="1" y="-17077"/>
            <a:chExt cx="861386" cy="8917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0DB685-89A4-4465-9FF8-BE3142B26848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2" name="Graphic 21" descr="Handshake">
              <a:extLst>
                <a:ext uri="{FF2B5EF4-FFF2-40B4-BE49-F238E27FC236}">
                  <a16:creationId xmlns:a16="http://schemas.microsoft.com/office/drawing/2014/main" id="{0EC16670-336A-413D-A054-361077D75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3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305A8622-AFDD-4D07-978D-67B3FE54E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9176" y="887706"/>
            <a:ext cx="5168537" cy="3553097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AEB14B-E752-44D5-9034-EB27704323AA}"/>
              </a:ext>
            </a:extLst>
          </p:cNvPr>
          <p:cNvGrpSpPr/>
          <p:nvPr userDrawn="1"/>
        </p:nvGrpSpPr>
        <p:grpSpPr>
          <a:xfrm>
            <a:off x="0" y="0"/>
            <a:ext cx="861386" cy="6858000"/>
            <a:chOff x="11330607" y="0"/>
            <a:chExt cx="861386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C9B715-8470-4949-922D-29489EF7EA56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338573-32BD-4D63-82CA-A8448F16505A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CA131C0-6596-4158-95D5-554034FC8E3E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574964-5B95-4B1B-A3BD-90D8E91D00F0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D6C859-5A17-4EB3-B606-E905ED286DC5}"/>
              </a:ext>
            </a:extLst>
          </p:cNvPr>
          <p:cNvGrpSpPr/>
          <p:nvPr userDrawn="1"/>
        </p:nvGrpSpPr>
        <p:grpSpPr>
          <a:xfrm>
            <a:off x="11330614" y="-4014"/>
            <a:ext cx="861386" cy="891720"/>
            <a:chOff x="1" y="-17077"/>
            <a:chExt cx="861386" cy="8917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BAB3AC-75ED-45F5-842B-565FC0FE3F9B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3" name="Graphic 12" descr="Handshake">
              <a:extLst>
                <a:ext uri="{FF2B5EF4-FFF2-40B4-BE49-F238E27FC236}">
                  <a16:creationId xmlns:a16="http://schemas.microsoft.com/office/drawing/2014/main" id="{DEDC74C2-EED0-44EC-B5D3-F52443DCE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34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9E2D7C-2507-4810-BA5D-AD42F1CA60C8}"/>
              </a:ext>
            </a:extLst>
          </p:cNvPr>
          <p:cNvSpPr/>
          <p:nvPr userDrawn="1"/>
        </p:nvSpPr>
        <p:spPr>
          <a:xfrm>
            <a:off x="8490857" y="0"/>
            <a:ext cx="3701143" cy="6858000"/>
          </a:xfrm>
          <a:prstGeom prst="rect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305A8622-AFDD-4D07-978D-67B3FE54E7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52902" y="887706"/>
            <a:ext cx="4275909" cy="515414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794477-7EF1-4209-BC93-5B3128088B5B}"/>
              </a:ext>
            </a:extLst>
          </p:cNvPr>
          <p:cNvGrpSpPr/>
          <p:nvPr userDrawn="1"/>
        </p:nvGrpSpPr>
        <p:grpSpPr>
          <a:xfrm>
            <a:off x="11338968" y="0"/>
            <a:ext cx="861386" cy="6858000"/>
            <a:chOff x="11330607" y="0"/>
            <a:chExt cx="861386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A8A24B-1045-42C0-8548-D2CEB999556F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0A155E-FF2C-4D8D-BDCA-2C831D94EBED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EA157E1-D1D5-47A9-BE79-40130F79530E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A3DF27-36BC-4AD8-BAE3-D16E8A7CEA58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DCB8C8-20BF-4EF5-AE52-FA168DFE5291}"/>
              </a:ext>
            </a:extLst>
          </p:cNvPr>
          <p:cNvGrpSpPr/>
          <p:nvPr userDrawn="1"/>
        </p:nvGrpSpPr>
        <p:grpSpPr>
          <a:xfrm>
            <a:off x="1" y="-4014"/>
            <a:ext cx="861386" cy="891720"/>
            <a:chOff x="1" y="-17077"/>
            <a:chExt cx="861386" cy="8917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1B4F24-C653-44A7-84F0-DC0A2D3DC34B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3" name="Graphic 12" descr="Handshake">
              <a:extLst>
                <a:ext uri="{FF2B5EF4-FFF2-40B4-BE49-F238E27FC236}">
                  <a16:creationId xmlns:a16="http://schemas.microsoft.com/office/drawing/2014/main" id="{400E989F-5E90-47AE-9B9A-F1B0846C4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289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734ED-29BF-4FAB-ADDC-EC962220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8999B-4C6B-42A7-A40B-6BB91AA1C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792B-92AC-4F75-ABB5-34FAC2629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35EA0-E066-4DE0-B918-F95B811055D5}" type="datetimeFigureOut">
              <a:rPr lang="en-ID" smtClean="0"/>
              <a:t>18/05/2024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ADB2E-8674-4A26-B7E0-B50DF2952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0CAC8-3135-4254-BE0A-B247D3962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94B3-7417-471B-8C64-7AC10C1450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690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51" r:id="rId3"/>
    <p:sldLayoutId id="2147483652" r:id="rId4"/>
    <p:sldLayoutId id="2147483681" r:id="rId5"/>
    <p:sldLayoutId id="2147483690" r:id="rId6"/>
    <p:sldLayoutId id="2147483682" r:id="rId7"/>
    <p:sldLayoutId id="2147483650" r:id="rId8"/>
    <p:sldLayoutId id="2147483661" r:id="rId9"/>
    <p:sldLayoutId id="2147483662" r:id="rId10"/>
    <p:sldLayoutId id="2147483663" r:id="rId11"/>
    <p:sldLayoutId id="2147483664" r:id="rId12"/>
    <p:sldLayoutId id="2147483653" r:id="rId13"/>
    <p:sldLayoutId id="2147483679" r:id="rId14"/>
    <p:sldLayoutId id="2147483680" r:id="rId15"/>
    <p:sldLayoutId id="2147483656" r:id="rId16"/>
    <p:sldLayoutId id="2147483684" r:id="rId17"/>
    <p:sldLayoutId id="2147483685" r:id="rId18"/>
    <p:sldLayoutId id="2147483686" r:id="rId19"/>
    <p:sldLayoutId id="2147483666" r:id="rId20"/>
    <p:sldLayoutId id="2147483669" r:id="rId21"/>
    <p:sldLayoutId id="2147483671" r:id="rId22"/>
    <p:sldLayoutId id="2147483672" r:id="rId23"/>
    <p:sldLayoutId id="2147483692" r:id="rId24"/>
    <p:sldLayoutId id="2147483660" r:id="rId25"/>
    <p:sldLayoutId id="2147483673" r:id="rId26"/>
    <p:sldLayoutId id="2147483674" r:id="rId27"/>
    <p:sldLayoutId id="2147483675" r:id="rId28"/>
    <p:sldLayoutId id="2147483676" r:id="rId29"/>
    <p:sldLayoutId id="2147483683" r:id="rId30"/>
    <p:sldLayoutId id="2147483687" r:id="rId31"/>
    <p:sldLayoutId id="2147483693" r:id="rId32"/>
    <p:sldLayoutId id="2147483688" r:id="rId33"/>
    <p:sldLayoutId id="2147483689" r:id="rId34"/>
    <p:sldLayoutId id="2147483691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7.svg"/><Relationship Id="rId21" Type="http://schemas.openxmlformats.org/officeDocument/2006/relationships/image" Target="../media/image51.svg"/><Relationship Id="rId42" Type="http://schemas.openxmlformats.org/officeDocument/2006/relationships/image" Target="../media/image72.png"/><Relationship Id="rId63" Type="http://schemas.openxmlformats.org/officeDocument/2006/relationships/image" Target="../media/image93.svg"/><Relationship Id="rId84" Type="http://schemas.openxmlformats.org/officeDocument/2006/relationships/image" Target="../media/image114.png"/><Relationship Id="rId138" Type="http://schemas.openxmlformats.org/officeDocument/2006/relationships/image" Target="../media/image168.png"/><Relationship Id="rId159" Type="http://schemas.openxmlformats.org/officeDocument/2006/relationships/image" Target="../media/image189.svg"/><Relationship Id="rId170" Type="http://schemas.openxmlformats.org/officeDocument/2006/relationships/image" Target="../media/image200.png"/><Relationship Id="rId191" Type="http://schemas.openxmlformats.org/officeDocument/2006/relationships/image" Target="../media/image221.svg"/><Relationship Id="rId107" Type="http://schemas.openxmlformats.org/officeDocument/2006/relationships/image" Target="../media/image137.svg"/><Relationship Id="rId11" Type="http://schemas.openxmlformats.org/officeDocument/2006/relationships/image" Target="../media/image41.svg"/><Relationship Id="rId32" Type="http://schemas.openxmlformats.org/officeDocument/2006/relationships/image" Target="../media/image62.png"/><Relationship Id="rId53" Type="http://schemas.openxmlformats.org/officeDocument/2006/relationships/image" Target="../media/image83.svg"/><Relationship Id="rId74" Type="http://schemas.openxmlformats.org/officeDocument/2006/relationships/image" Target="../media/image104.png"/><Relationship Id="rId128" Type="http://schemas.openxmlformats.org/officeDocument/2006/relationships/image" Target="../media/image158.png"/><Relationship Id="rId149" Type="http://schemas.openxmlformats.org/officeDocument/2006/relationships/image" Target="../media/image179.svg"/><Relationship Id="rId5" Type="http://schemas.openxmlformats.org/officeDocument/2006/relationships/image" Target="../media/image35.svg"/><Relationship Id="rId95" Type="http://schemas.openxmlformats.org/officeDocument/2006/relationships/image" Target="../media/image125.svg"/><Relationship Id="rId160" Type="http://schemas.openxmlformats.org/officeDocument/2006/relationships/image" Target="../media/image190.png"/><Relationship Id="rId181" Type="http://schemas.openxmlformats.org/officeDocument/2006/relationships/image" Target="../media/image211.svg"/><Relationship Id="rId22" Type="http://schemas.openxmlformats.org/officeDocument/2006/relationships/image" Target="../media/image52.png"/><Relationship Id="rId43" Type="http://schemas.openxmlformats.org/officeDocument/2006/relationships/image" Target="../media/image73.svg"/><Relationship Id="rId64" Type="http://schemas.openxmlformats.org/officeDocument/2006/relationships/image" Target="../media/image94.png"/><Relationship Id="rId118" Type="http://schemas.openxmlformats.org/officeDocument/2006/relationships/image" Target="../media/image148.png"/><Relationship Id="rId139" Type="http://schemas.openxmlformats.org/officeDocument/2006/relationships/image" Target="../media/image169.svg"/><Relationship Id="rId85" Type="http://schemas.openxmlformats.org/officeDocument/2006/relationships/image" Target="../media/image115.svg"/><Relationship Id="rId150" Type="http://schemas.openxmlformats.org/officeDocument/2006/relationships/image" Target="../media/image180.png"/><Relationship Id="rId171" Type="http://schemas.openxmlformats.org/officeDocument/2006/relationships/image" Target="../media/image201.svg"/><Relationship Id="rId192" Type="http://schemas.openxmlformats.org/officeDocument/2006/relationships/image" Target="../media/image222.png"/><Relationship Id="rId12" Type="http://schemas.openxmlformats.org/officeDocument/2006/relationships/image" Target="../media/image42.png"/><Relationship Id="rId33" Type="http://schemas.openxmlformats.org/officeDocument/2006/relationships/image" Target="../media/image63.svg"/><Relationship Id="rId108" Type="http://schemas.openxmlformats.org/officeDocument/2006/relationships/image" Target="../media/image138.png"/><Relationship Id="rId129" Type="http://schemas.openxmlformats.org/officeDocument/2006/relationships/image" Target="../media/image159.svg"/><Relationship Id="rId54" Type="http://schemas.openxmlformats.org/officeDocument/2006/relationships/image" Target="../media/image84.png"/><Relationship Id="rId75" Type="http://schemas.openxmlformats.org/officeDocument/2006/relationships/image" Target="../media/image105.svg"/><Relationship Id="rId96" Type="http://schemas.openxmlformats.org/officeDocument/2006/relationships/image" Target="../media/image126.png"/><Relationship Id="rId140" Type="http://schemas.openxmlformats.org/officeDocument/2006/relationships/image" Target="../media/image170.png"/><Relationship Id="rId161" Type="http://schemas.openxmlformats.org/officeDocument/2006/relationships/image" Target="../media/image191.svg"/><Relationship Id="rId182" Type="http://schemas.openxmlformats.org/officeDocument/2006/relationships/image" Target="../media/image212.png"/><Relationship Id="rId6" Type="http://schemas.openxmlformats.org/officeDocument/2006/relationships/image" Target="../media/image36.png"/><Relationship Id="rId23" Type="http://schemas.openxmlformats.org/officeDocument/2006/relationships/image" Target="../media/image53.svg"/><Relationship Id="rId119" Type="http://schemas.openxmlformats.org/officeDocument/2006/relationships/image" Target="../media/image149.svg"/><Relationship Id="rId44" Type="http://schemas.openxmlformats.org/officeDocument/2006/relationships/image" Target="../media/image74.png"/><Relationship Id="rId65" Type="http://schemas.openxmlformats.org/officeDocument/2006/relationships/image" Target="../media/image95.svg"/><Relationship Id="rId86" Type="http://schemas.openxmlformats.org/officeDocument/2006/relationships/image" Target="../media/image116.png"/><Relationship Id="rId130" Type="http://schemas.openxmlformats.org/officeDocument/2006/relationships/image" Target="../media/image160.png"/><Relationship Id="rId151" Type="http://schemas.openxmlformats.org/officeDocument/2006/relationships/image" Target="../media/image181.svg"/><Relationship Id="rId172" Type="http://schemas.openxmlformats.org/officeDocument/2006/relationships/image" Target="../media/image202.png"/><Relationship Id="rId193" Type="http://schemas.openxmlformats.org/officeDocument/2006/relationships/image" Target="../media/image223.svg"/><Relationship Id="rId13" Type="http://schemas.openxmlformats.org/officeDocument/2006/relationships/image" Target="../media/image43.svg"/><Relationship Id="rId109" Type="http://schemas.openxmlformats.org/officeDocument/2006/relationships/image" Target="../media/image139.svg"/><Relationship Id="rId34" Type="http://schemas.openxmlformats.org/officeDocument/2006/relationships/image" Target="../media/image64.png"/><Relationship Id="rId55" Type="http://schemas.openxmlformats.org/officeDocument/2006/relationships/image" Target="../media/image85.svg"/><Relationship Id="rId76" Type="http://schemas.openxmlformats.org/officeDocument/2006/relationships/image" Target="../media/image106.png"/><Relationship Id="rId97" Type="http://schemas.openxmlformats.org/officeDocument/2006/relationships/image" Target="../media/image127.svg"/><Relationship Id="rId120" Type="http://schemas.openxmlformats.org/officeDocument/2006/relationships/image" Target="../media/image150.png"/><Relationship Id="rId141" Type="http://schemas.openxmlformats.org/officeDocument/2006/relationships/image" Target="../media/image171.svg"/><Relationship Id="rId7" Type="http://schemas.openxmlformats.org/officeDocument/2006/relationships/image" Target="../media/image37.svg"/><Relationship Id="rId71" Type="http://schemas.openxmlformats.org/officeDocument/2006/relationships/image" Target="../media/image101.svg"/><Relationship Id="rId92" Type="http://schemas.openxmlformats.org/officeDocument/2006/relationships/image" Target="../media/image122.png"/><Relationship Id="rId162" Type="http://schemas.openxmlformats.org/officeDocument/2006/relationships/image" Target="../media/image192.png"/><Relationship Id="rId183" Type="http://schemas.openxmlformats.org/officeDocument/2006/relationships/image" Target="../media/image213.svg"/><Relationship Id="rId2" Type="http://schemas.openxmlformats.org/officeDocument/2006/relationships/image" Target="../media/image32.png"/><Relationship Id="rId29" Type="http://schemas.openxmlformats.org/officeDocument/2006/relationships/image" Target="../media/image59.svg"/><Relationship Id="rId24" Type="http://schemas.openxmlformats.org/officeDocument/2006/relationships/image" Target="../media/image54.png"/><Relationship Id="rId40" Type="http://schemas.openxmlformats.org/officeDocument/2006/relationships/image" Target="../media/image70.png"/><Relationship Id="rId45" Type="http://schemas.openxmlformats.org/officeDocument/2006/relationships/image" Target="../media/image75.svg"/><Relationship Id="rId66" Type="http://schemas.openxmlformats.org/officeDocument/2006/relationships/image" Target="../media/image96.png"/><Relationship Id="rId87" Type="http://schemas.openxmlformats.org/officeDocument/2006/relationships/image" Target="../media/image117.svg"/><Relationship Id="rId110" Type="http://schemas.openxmlformats.org/officeDocument/2006/relationships/image" Target="../media/image140.png"/><Relationship Id="rId115" Type="http://schemas.openxmlformats.org/officeDocument/2006/relationships/image" Target="../media/image145.svg"/><Relationship Id="rId131" Type="http://schemas.openxmlformats.org/officeDocument/2006/relationships/image" Target="../media/image161.svg"/><Relationship Id="rId136" Type="http://schemas.openxmlformats.org/officeDocument/2006/relationships/image" Target="../media/image166.png"/><Relationship Id="rId157" Type="http://schemas.openxmlformats.org/officeDocument/2006/relationships/image" Target="../media/image187.svg"/><Relationship Id="rId178" Type="http://schemas.openxmlformats.org/officeDocument/2006/relationships/image" Target="../media/image208.png"/><Relationship Id="rId61" Type="http://schemas.openxmlformats.org/officeDocument/2006/relationships/image" Target="../media/image91.svg"/><Relationship Id="rId82" Type="http://schemas.openxmlformats.org/officeDocument/2006/relationships/image" Target="../media/image112.png"/><Relationship Id="rId152" Type="http://schemas.openxmlformats.org/officeDocument/2006/relationships/image" Target="../media/image182.png"/><Relationship Id="rId173" Type="http://schemas.openxmlformats.org/officeDocument/2006/relationships/image" Target="../media/image203.svg"/><Relationship Id="rId194" Type="http://schemas.openxmlformats.org/officeDocument/2006/relationships/image" Target="../media/image224.png"/><Relationship Id="rId19" Type="http://schemas.openxmlformats.org/officeDocument/2006/relationships/image" Target="../media/image49.svg"/><Relationship Id="rId14" Type="http://schemas.openxmlformats.org/officeDocument/2006/relationships/image" Target="../media/image44.png"/><Relationship Id="rId30" Type="http://schemas.openxmlformats.org/officeDocument/2006/relationships/image" Target="../media/image60.png"/><Relationship Id="rId35" Type="http://schemas.openxmlformats.org/officeDocument/2006/relationships/image" Target="../media/image65.svg"/><Relationship Id="rId56" Type="http://schemas.openxmlformats.org/officeDocument/2006/relationships/image" Target="../media/image86.png"/><Relationship Id="rId77" Type="http://schemas.openxmlformats.org/officeDocument/2006/relationships/image" Target="../media/image107.svg"/><Relationship Id="rId100" Type="http://schemas.openxmlformats.org/officeDocument/2006/relationships/image" Target="../media/image130.png"/><Relationship Id="rId105" Type="http://schemas.openxmlformats.org/officeDocument/2006/relationships/image" Target="../media/image135.svg"/><Relationship Id="rId126" Type="http://schemas.openxmlformats.org/officeDocument/2006/relationships/image" Target="../media/image156.png"/><Relationship Id="rId147" Type="http://schemas.openxmlformats.org/officeDocument/2006/relationships/image" Target="../media/image177.svg"/><Relationship Id="rId168" Type="http://schemas.openxmlformats.org/officeDocument/2006/relationships/image" Target="../media/image198.png"/><Relationship Id="rId8" Type="http://schemas.openxmlformats.org/officeDocument/2006/relationships/image" Target="../media/image38.png"/><Relationship Id="rId51" Type="http://schemas.openxmlformats.org/officeDocument/2006/relationships/image" Target="../media/image81.svg"/><Relationship Id="rId72" Type="http://schemas.openxmlformats.org/officeDocument/2006/relationships/image" Target="../media/image102.png"/><Relationship Id="rId93" Type="http://schemas.openxmlformats.org/officeDocument/2006/relationships/image" Target="../media/image123.svg"/><Relationship Id="rId98" Type="http://schemas.openxmlformats.org/officeDocument/2006/relationships/image" Target="../media/image128.png"/><Relationship Id="rId121" Type="http://schemas.openxmlformats.org/officeDocument/2006/relationships/image" Target="../media/image151.svg"/><Relationship Id="rId142" Type="http://schemas.openxmlformats.org/officeDocument/2006/relationships/image" Target="../media/image172.png"/><Relationship Id="rId163" Type="http://schemas.openxmlformats.org/officeDocument/2006/relationships/image" Target="../media/image193.svg"/><Relationship Id="rId184" Type="http://schemas.openxmlformats.org/officeDocument/2006/relationships/image" Target="../media/image214.png"/><Relationship Id="rId189" Type="http://schemas.openxmlformats.org/officeDocument/2006/relationships/image" Target="../media/image219.svg"/><Relationship Id="rId3" Type="http://schemas.openxmlformats.org/officeDocument/2006/relationships/image" Target="../media/image33.svg"/><Relationship Id="rId25" Type="http://schemas.openxmlformats.org/officeDocument/2006/relationships/image" Target="../media/image55.svg"/><Relationship Id="rId46" Type="http://schemas.openxmlformats.org/officeDocument/2006/relationships/image" Target="../media/image76.png"/><Relationship Id="rId67" Type="http://schemas.openxmlformats.org/officeDocument/2006/relationships/image" Target="../media/image97.svg"/><Relationship Id="rId116" Type="http://schemas.openxmlformats.org/officeDocument/2006/relationships/image" Target="../media/image146.png"/><Relationship Id="rId137" Type="http://schemas.openxmlformats.org/officeDocument/2006/relationships/image" Target="../media/image167.svg"/><Relationship Id="rId158" Type="http://schemas.openxmlformats.org/officeDocument/2006/relationships/image" Target="../media/image188.png"/><Relationship Id="rId20" Type="http://schemas.openxmlformats.org/officeDocument/2006/relationships/image" Target="../media/image50.png"/><Relationship Id="rId41" Type="http://schemas.openxmlformats.org/officeDocument/2006/relationships/image" Target="../media/image71.svg"/><Relationship Id="rId62" Type="http://schemas.openxmlformats.org/officeDocument/2006/relationships/image" Target="../media/image92.png"/><Relationship Id="rId83" Type="http://schemas.openxmlformats.org/officeDocument/2006/relationships/image" Target="../media/image113.svg"/><Relationship Id="rId88" Type="http://schemas.openxmlformats.org/officeDocument/2006/relationships/image" Target="../media/image118.png"/><Relationship Id="rId111" Type="http://schemas.openxmlformats.org/officeDocument/2006/relationships/image" Target="../media/image141.svg"/><Relationship Id="rId132" Type="http://schemas.openxmlformats.org/officeDocument/2006/relationships/image" Target="../media/image162.png"/><Relationship Id="rId153" Type="http://schemas.openxmlformats.org/officeDocument/2006/relationships/image" Target="../media/image183.svg"/><Relationship Id="rId174" Type="http://schemas.openxmlformats.org/officeDocument/2006/relationships/image" Target="../media/image204.png"/><Relationship Id="rId179" Type="http://schemas.openxmlformats.org/officeDocument/2006/relationships/image" Target="../media/image209.svg"/><Relationship Id="rId195" Type="http://schemas.openxmlformats.org/officeDocument/2006/relationships/image" Target="../media/image225.svg"/><Relationship Id="rId190" Type="http://schemas.openxmlformats.org/officeDocument/2006/relationships/image" Target="../media/image220.png"/><Relationship Id="rId15" Type="http://schemas.openxmlformats.org/officeDocument/2006/relationships/image" Target="../media/image45.svg"/><Relationship Id="rId36" Type="http://schemas.openxmlformats.org/officeDocument/2006/relationships/image" Target="../media/image66.png"/><Relationship Id="rId57" Type="http://schemas.openxmlformats.org/officeDocument/2006/relationships/image" Target="../media/image87.svg"/><Relationship Id="rId106" Type="http://schemas.openxmlformats.org/officeDocument/2006/relationships/image" Target="../media/image136.png"/><Relationship Id="rId127" Type="http://schemas.openxmlformats.org/officeDocument/2006/relationships/image" Target="../media/image157.svg"/><Relationship Id="rId10" Type="http://schemas.openxmlformats.org/officeDocument/2006/relationships/image" Target="../media/image40.png"/><Relationship Id="rId31" Type="http://schemas.openxmlformats.org/officeDocument/2006/relationships/image" Target="../media/image61.svg"/><Relationship Id="rId52" Type="http://schemas.openxmlformats.org/officeDocument/2006/relationships/image" Target="../media/image82.png"/><Relationship Id="rId73" Type="http://schemas.openxmlformats.org/officeDocument/2006/relationships/image" Target="../media/image103.svg"/><Relationship Id="rId78" Type="http://schemas.openxmlformats.org/officeDocument/2006/relationships/image" Target="../media/image108.png"/><Relationship Id="rId94" Type="http://schemas.openxmlformats.org/officeDocument/2006/relationships/image" Target="../media/image124.png"/><Relationship Id="rId99" Type="http://schemas.openxmlformats.org/officeDocument/2006/relationships/image" Target="../media/image129.svg"/><Relationship Id="rId101" Type="http://schemas.openxmlformats.org/officeDocument/2006/relationships/image" Target="../media/image131.svg"/><Relationship Id="rId122" Type="http://schemas.openxmlformats.org/officeDocument/2006/relationships/image" Target="../media/image152.png"/><Relationship Id="rId143" Type="http://schemas.openxmlformats.org/officeDocument/2006/relationships/image" Target="../media/image173.svg"/><Relationship Id="rId148" Type="http://schemas.openxmlformats.org/officeDocument/2006/relationships/image" Target="../media/image178.png"/><Relationship Id="rId164" Type="http://schemas.openxmlformats.org/officeDocument/2006/relationships/image" Target="../media/image194.png"/><Relationship Id="rId169" Type="http://schemas.openxmlformats.org/officeDocument/2006/relationships/image" Target="../media/image199.svg"/><Relationship Id="rId185" Type="http://schemas.openxmlformats.org/officeDocument/2006/relationships/image" Target="../media/image21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80" Type="http://schemas.openxmlformats.org/officeDocument/2006/relationships/image" Target="../media/image210.png"/><Relationship Id="rId26" Type="http://schemas.openxmlformats.org/officeDocument/2006/relationships/image" Target="../media/image56.png"/><Relationship Id="rId47" Type="http://schemas.openxmlformats.org/officeDocument/2006/relationships/image" Target="../media/image77.svg"/><Relationship Id="rId68" Type="http://schemas.openxmlformats.org/officeDocument/2006/relationships/image" Target="../media/image98.png"/><Relationship Id="rId89" Type="http://schemas.openxmlformats.org/officeDocument/2006/relationships/image" Target="../media/image119.svg"/><Relationship Id="rId112" Type="http://schemas.openxmlformats.org/officeDocument/2006/relationships/image" Target="../media/image142.png"/><Relationship Id="rId133" Type="http://schemas.openxmlformats.org/officeDocument/2006/relationships/image" Target="../media/image163.svg"/><Relationship Id="rId154" Type="http://schemas.openxmlformats.org/officeDocument/2006/relationships/image" Target="../media/image184.png"/><Relationship Id="rId175" Type="http://schemas.openxmlformats.org/officeDocument/2006/relationships/image" Target="../media/image205.svg"/><Relationship Id="rId196" Type="http://schemas.openxmlformats.org/officeDocument/2006/relationships/image" Target="../media/image226.png"/><Relationship Id="rId16" Type="http://schemas.openxmlformats.org/officeDocument/2006/relationships/image" Target="../media/image46.png"/><Relationship Id="rId37" Type="http://schemas.openxmlformats.org/officeDocument/2006/relationships/image" Target="../media/image67.svg"/><Relationship Id="rId58" Type="http://schemas.openxmlformats.org/officeDocument/2006/relationships/image" Target="../media/image88.png"/><Relationship Id="rId79" Type="http://schemas.openxmlformats.org/officeDocument/2006/relationships/image" Target="../media/image109.svg"/><Relationship Id="rId102" Type="http://schemas.openxmlformats.org/officeDocument/2006/relationships/image" Target="../media/image132.png"/><Relationship Id="rId123" Type="http://schemas.openxmlformats.org/officeDocument/2006/relationships/image" Target="../media/image153.svg"/><Relationship Id="rId144" Type="http://schemas.openxmlformats.org/officeDocument/2006/relationships/image" Target="../media/image174.png"/><Relationship Id="rId90" Type="http://schemas.openxmlformats.org/officeDocument/2006/relationships/image" Target="../media/image120.png"/><Relationship Id="rId165" Type="http://schemas.openxmlformats.org/officeDocument/2006/relationships/image" Target="../media/image195.svg"/><Relationship Id="rId186" Type="http://schemas.openxmlformats.org/officeDocument/2006/relationships/image" Target="../media/image216.png"/><Relationship Id="rId27" Type="http://schemas.openxmlformats.org/officeDocument/2006/relationships/image" Target="../media/image57.svg"/><Relationship Id="rId48" Type="http://schemas.openxmlformats.org/officeDocument/2006/relationships/image" Target="../media/image78.png"/><Relationship Id="rId69" Type="http://schemas.openxmlformats.org/officeDocument/2006/relationships/image" Target="../media/image99.svg"/><Relationship Id="rId113" Type="http://schemas.openxmlformats.org/officeDocument/2006/relationships/image" Target="../media/image143.svg"/><Relationship Id="rId134" Type="http://schemas.openxmlformats.org/officeDocument/2006/relationships/image" Target="../media/image164.png"/><Relationship Id="rId80" Type="http://schemas.openxmlformats.org/officeDocument/2006/relationships/image" Target="../media/image110.png"/><Relationship Id="rId155" Type="http://schemas.openxmlformats.org/officeDocument/2006/relationships/image" Target="../media/image185.svg"/><Relationship Id="rId176" Type="http://schemas.openxmlformats.org/officeDocument/2006/relationships/image" Target="../media/image206.png"/><Relationship Id="rId197" Type="http://schemas.openxmlformats.org/officeDocument/2006/relationships/image" Target="../media/image227.svg"/><Relationship Id="rId17" Type="http://schemas.openxmlformats.org/officeDocument/2006/relationships/image" Target="../media/image47.svg"/><Relationship Id="rId38" Type="http://schemas.openxmlformats.org/officeDocument/2006/relationships/image" Target="../media/image68.png"/><Relationship Id="rId59" Type="http://schemas.openxmlformats.org/officeDocument/2006/relationships/image" Target="../media/image89.svg"/><Relationship Id="rId103" Type="http://schemas.openxmlformats.org/officeDocument/2006/relationships/image" Target="../media/image133.svg"/><Relationship Id="rId124" Type="http://schemas.openxmlformats.org/officeDocument/2006/relationships/image" Target="../media/image154.png"/><Relationship Id="rId70" Type="http://schemas.openxmlformats.org/officeDocument/2006/relationships/image" Target="../media/image100.png"/><Relationship Id="rId91" Type="http://schemas.openxmlformats.org/officeDocument/2006/relationships/image" Target="../media/image121.svg"/><Relationship Id="rId145" Type="http://schemas.openxmlformats.org/officeDocument/2006/relationships/image" Target="../media/image175.svg"/><Relationship Id="rId166" Type="http://schemas.openxmlformats.org/officeDocument/2006/relationships/image" Target="../media/image196.png"/><Relationship Id="rId187" Type="http://schemas.openxmlformats.org/officeDocument/2006/relationships/image" Target="../media/image217.svg"/><Relationship Id="rId1" Type="http://schemas.openxmlformats.org/officeDocument/2006/relationships/slideLayout" Target="../slideLayouts/slideLayout30.xml"/><Relationship Id="rId28" Type="http://schemas.openxmlformats.org/officeDocument/2006/relationships/image" Target="../media/image58.png"/><Relationship Id="rId49" Type="http://schemas.openxmlformats.org/officeDocument/2006/relationships/image" Target="../media/image79.svg"/><Relationship Id="rId114" Type="http://schemas.openxmlformats.org/officeDocument/2006/relationships/image" Target="../media/image144.png"/><Relationship Id="rId60" Type="http://schemas.openxmlformats.org/officeDocument/2006/relationships/image" Target="../media/image90.png"/><Relationship Id="rId81" Type="http://schemas.openxmlformats.org/officeDocument/2006/relationships/image" Target="../media/image111.svg"/><Relationship Id="rId135" Type="http://schemas.openxmlformats.org/officeDocument/2006/relationships/image" Target="../media/image165.svg"/><Relationship Id="rId156" Type="http://schemas.openxmlformats.org/officeDocument/2006/relationships/image" Target="../media/image186.png"/><Relationship Id="rId177" Type="http://schemas.openxmlformats.org/officeDocument/2006/relationships/image" Target="../media/image207.svg"/><Relationship Id="rId18" Type="http://schemas.openxmlformats.org/officeDocument/2006/relationships/image" Target="../media/image48.png"/><Relationship Id="rId39" Type="http://schemas.openxmlformats.org/officeDocument/2006/relationships/image" Target="../media/image69.svg"/><Relationship Id="rId50" Type="http://schemas.openxmlformats.org/officeDocument/2006/relationships/image" Target="../media/image80.png"/><Relationship Id="rId104" Type="http://schemas.openxmlformats.org/officeDocument/2006/relationships/image" Target="../media/image134.png"/><Relationship Id="rId125" Type="http://schemas.openxmlformats.org/officeDocument/2006/relationships/image" Target="../media/image155.svg"/><Relationship Id="rId146" Type="http://schemas.openxmlformats.org/officeDocument/2006/relationships/image" Target="../media/image176.png"/><Relationship Id="rId167" Type="http://schemas.openxmlformats.org/officeDocument/2006/relationships/image" Target="../media/image197.svg"/><Relationship Id="rId188" Type="http://schemas.openxmlformats.org/officeDocument/2006/relationships/image" Target="../media/image2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18F7766-54DA-4361-9466-C4DC0C3D7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49DC4-0021-49DE-AB5E-112C6EDACA0A}"/>
              </a:ext>
            </a:extLst>
          </p:cNvPr>
          <p:cNvSpPr txBox="1"/>
          <p:nvPr/>
        </p:nvSpPr>
        <p:spPr>
          <a:xfrm>
            <a:off x="3563894" y="2484279"/>
            <a:ext cx="3560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pc="600" dirty="0">
                <a:solidFill>
                  <a:schemeClr val="bg1"/>
                </a:solidFill>
                <a:latin typeface="Gilroy ExtraBold" panose="00000900000000000000" pitchFamily="50" charset="0"/>
              </a:rPr>
              <a:t>MATRIX</a:t>
            </a:r>
            <a:endParaRPr lang="en-ID" sz="7200" spc="600" dirty="0">
              <a:solidFill>
                <a:schemeClr val="bg1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DCEC40-45A3-4358-BFCE-827E2D0C83B8}"/>
              </a:ext>
            </a:extLst>
          </p:cNvPr>
          <p:cNvSpPr txBox="1"/>
          <p:nvPr/>
        </p:nvSpPr>
        <p:spPr>
          <a:xfrm>
            <a:off x="3722591" y="3530719"/>
            <a:ext cx="474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>
                <a:solidFill>
                  <a:schemeClr val="bg1"/>
                </a:solidFill>
                <a:latin typeface="Raleway SemiBold" panose="020B0703030101060003" pitchFamily="34" charset="0"/>
              </a:rPr>
              <a:t>BUSINESS PRESENTATION TEMPLATE</a:t>
            </a:r>
            <a:endParaRPr lang="en-ID" sz="1400" spc="3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1560DB-B4E7-46F5-BC05-CB60D3372702}"/>
              </a:ext>
            </a:extLst>
          </p:cNvPr>
          <p:cNvSpPr txBox="1"/>
          <p:nvPr/>
        </p:nvSpPr>
        <p:spPr>
          <a:xfrm>
            <a:off x="467913" y="5753427"/>
            <a:ext cx="325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>
                <a:solidFill>
                  <a:schemeClr val="bg1"/>
                </a:solidFill>
                <a:latin typeface="Raleway SemiBold" panose="020B0703030101060003" pitchFamily="34" charset="0"/>
              </a:rPr>
              <a:t>BUSINESS PRESENTATION TEMPLATE</a:t>
            </a:r>
            <a:endParaRPr lang="en-ID" sz="1200" spc="3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1C08AD-37E3-42B0-A035-C16BF04F2BA1}"/>
              </a:ext>
            </a:extLst>
          </p:cNvPr>
          <p:cNvGrpSpPr/>
          <p:nvPr/>
        </p:nvGrpSpPr>
        <p:grpSpPr>
          <a:xfrm>
            <a:off x="1" y="-3825"/>
            <a:ext cx="861386" cy="891720"/>
            <a:chOff x="1" y="-17077"/>
            <a:chExt cx="861386" cy="8917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F7D088F-9981-484F-9142-AF7DD8DD3AD2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6" name="Graphic 35" descr="Handshake">
              <a:extLst>
                <a:ext uri="{FF2B5EF4-FFF2-40B4-BE49-F238E27FC236}">
                  <a16:creationId xmlns:a16="http://schemas.microsoft.com/office/drawing/2014/main" id="{866F5714-C726-4E2F-8B1F-9C257EC6D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499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CF6A4FF-9CB9-41E5-BDC6-0FEE2D72AFC2}"/>
              </a:ext>
            </a:extLst>
          </p:cNvPr>
          <p:cNvSpPr/>
          <p:nvPr/>
        </p:nvSpPr>
        <p:spPr>
          <a:xfrm>
            <a:off x="735689" y="1652977"/>
            <a:ext cx="50422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STOP CHASING THE MONI AND START CHASING THE PASSION.</a:t>
            </a:r>
            <a:endParaRPr lang="en-ID" sz="2400" spc="3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17FB1A-7779-4353-AF75-06F77EADCF69}"/>
              </a:ext>
            </a:extLst>
          </p:cNvPr>
          <p:cNvSpPr/>
          <p:nvPr/>
        </p:nvSpPr>
        <p:spPr>
          <a:xfrm>
            <a:off x="735689" y="3226410"/>
            <a:ext cx="4741169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D62677-1167-43BD-91C6-C22E444FB17A}"/>
              </a:ext>
            </a:extLst>
          </p:cNvPr>
          <p:cNvSpPr txBox="1"/>
          <p:nvPr/>
        </p:nvSpPr>
        <p:spPr>
          <a:xfrm>
            <a:off x="735689" y="2958393"/>
            <a:ext cx="21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>
                <a:solidFill>
                  <a:srgbClr val="256AF3"/>
                </a:solidFill>
                <a:latin typeface="Gilroy ExtraBold" panose="00000900000000000000" pitchFamily="50" charset="0"/>
              </a:rPr>
              <a:t>01. LOREM IPSUM</a:t>
            </a:r>
            <a:endParaRPr lang="en-ID" sz="14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9849FC-5C5C-4D5B-8427-CD93F725C7DF}"/>
              </a:ext>
            </a:extLst>
          </p:cNvPr>
          <p:cNvSpPr/>
          <p:nvPr/>
        </p:nvSpPr>
        <p:spPr>
          <a:xfrm>
            <a:off x="749966" y="4365726"/>
            <a:ext cx="4741169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86D9A9-8313-414B-B87A-31C921CFD518}"/>
              </a:ext>
            </a:extLst>
          </p:cNvPr>
          <p:cNvSpPr txBox="1"/>
          <p:nvPr/>
        </p:nvSpPr>
        <p:spPr>
          <a:xfrm>
            <a:off x="735689" y="4084208"/>
            <a:ext cx="2217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>
                <a:solidFill>
                  <a:srgbClr val="256AF3"/>
                </a:solidFill>
                <a:latin typeface="Gilroy ExtraBold" panose="00000900000000000000" pitchFamily="50" charset="0"/>
              </a:rPr>
              <a:t>02. LOREM IPSUM</a:t>
            </a:r>
            <a:endParaRPr lang="en-ID" sz="14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DB5E1-3058-43DC-B02A-8AF868D5C5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B8127B0-4B3E-4A7C-9C12-A500199550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2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F0EF45E-3577-4138-B7BE-325069763C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49DC4-0021-49DE-AB5E-112C6EDACA0A}"/>
              </a:ext>
            </a:extLst>
          </p:cNvPr>
          <p:cNvSpPr txBox="1"/>
          <p:nvPr/>
        </p:nvSpPr>
        <p:spPr>
          <a:xfrm>
            <a:off x="3531833" y="2767143"/>
            <a:ext cx="5128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pc="300">
                <a:solidFill>
                  <a:schemeClr val="bg1"/>
                </a:solidFill>
                <a:latin typeface="Gilroy ExtraBold" panose="00000900000000000000" pitchFamily="50" charset="0"/>
              </a:rPr>
              <a:t>BREAK SLIDES</a:t>
            </a:r>
            <a:endParaRPr lang="en-ID" sz="5400" spc="300">
              <a:solidFill>
                <a:schemeClr val="bg1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DCEC40-45A3-4358-BFCE-827E2D0C83B8}"/>
              </a:ext>
            </a:extLst>
          </p:cNvPr>
          <p:cNvSpPr txBox="1"/>
          <p:nvPr/>
        </p:nvSpPr>
        <p:spPr>
          <a:xfrm>
            <a:off x="3722591" y="3553150"/>
            <a:ext cx="474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>
                <a:solidFill>
                  <a:schemeClr val="bg1"/>
                </a:solidFill>
                <a:latin typeface="Raleway SemiBold" panose="020B0703030101060003" pitchFamily="34" charset="0"/>
              </a:rPr>
              <a:t>BUSINESS PRESENTATION TEMPLATE</a:t>
            </a:r>
            <a:endParaRPr lang="en-ID" sz="1400" spc="3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1560DB-B4E7-46F5-BC05-CB60D3372702}"/>
              </a:ext>
            </a:extLst>
          </p:cNvPr>
          <p:cNvSpPr txBox="1"/>
          <p:nvPr/>
        </p:nvSpPr>
        <p:spPr>
          <a:xfrm>
            <a:off x="467913" y="5753427"/>
            <a:ext cx="325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>
                <a:solidFill>
                  <a:schemeClr val="bg1"/>
                </a:solidFill>
                <a:latin typeface="Raleway SemiBold" panose="020B0703030101060003" pitchFamily="34" charset="0"/>
              </a:rPr>
              <a:t>BUSINESS PRESENTATION TEMPLATE</a:t>
            </a:r>
            <a:endParaRPr lang="en-ID" sz="1200" spc="3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1C08AD-37E3-42B0-A035-C16BF04F2BA1}"/>
              </a:ext>
            </a:extLst>
          </p:cNvPr>
          <p:cNvGrpSpPr/>
          <p:nvPr/>
        </p:nvGrpSpPr>
        <p:grpSpPr>
          <a:xfrm>
            <a:off x="1" y="-3825"/>
            <a:ext cx="861386" cy="891720"/>
            <a:chOff x="1" y="-17077"/>
            <a:chExt cx="861386" cy="8917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F7D088F-9981-484F-9142-AF7DD8DD3AD2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6" name="Graphic 35" descr="Handshake">
              <a:extLst>
                <a:ext uri="{FF2B5EF4-FFF2-40B4-BE49-F238E27FC236}">
                  <a16:creationId xmlns:a16="http://schemas.microsoft.com/office/drawing/2014/main" id="{866F5714-C726-4E2F-8B1F-9C257EC6D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025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2FDA4-79B0-4BE1-B081-433DCC53CD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868EF-B92C-4CF0-871A-E8AAA74F778C}"/>
              </a:ext>
            </a:extLst>
          </p:cNvPr>
          <p:cNvSpPr txBox="1"/>
          <p:nvPr/>
        </p:nvSpPr>
        <p:spPr>
          <a:xfrm>
            <a:off x="7014493" y="2459504"/>
            <a:ext cx="40628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600">
                <a:solidFill>
                  <a:schemeClr val="bg1"/>
                </a:solidFill>
                <a:latin typeface="Gilroy ExtraBold" panose="00000900000000000000" pitchFamily="50" charset="0"/>
              </a:rPr>
              <a:t>BREAK SECTION</a:t>
            </a:r>
            <a:endParaRPr lang="en-ID" sz="6000" spc="600">
              <a:solidFill>
                <a:schemeClr val="bg1"/>
              </a:solidFill>
              <a:latin typeface="Gilroy ExtraBold" panose="00000900000000000000" pitchFamily="50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56C4B3-2956-4214-8691-723B08793098}"/>
              </a:ext>
            </a:extLst>
          </p:cNvPr>
          <p:cNvGrpSpPr/>
          <p:nvPr/>
        </p:nvGrpSpPr>
        <p:grpSpPr>
          <a:xfrm>
            <a:off x="1" y="-3825"/>
            <a:ext cx="861386" cy="891720"/>
            <a:chOff x="1" y="-17077"/>
            <a:chExt cx="861386" cy="8917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180B8E-334C-41DF-A27C-A7110FCD8748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" name="Graphic 9" descr="Handshake">
              <a:extLst>
                <a:ext uri="{FF2B5EF4-FFF2-40B4-BE49-F238E27FC236}">
                  <a16:creationId xmlns:a16="http://schemas.microsoft.com/office/drawing/2014/main" id="{B979AB08-267F-4E35-9804-8A6F6FD78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173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883BE-C36E-441C-AAC3-570BF61D56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84FDC-3EDE-4719-B2FE-3FCEC1EC8213}"/>
              </a:ext>
            </a:extLst>
          </p:cNvPr>
          <p:cNvSpPr txBox="1"/>
          <p:nvPr/>
        </p:nvSpPr>
        <p:spPr>
          <a:xfrm>
            <a:off x="861387" y="4373723"/>
            <a:ext cx="40628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600">
                <a:solidFill>
                  <a:srgbClr val="256AF3"/>
                </a:solidFill>
                <a:latin typeface="Gilroy ExtraBold" panose="00000900000000000000" pitchFamily="50" charset="0"/>
              </a:rPr>
              <a:t>BREAK SECTION</a:t>
            </a:r>
            <a:endParaRPr lang="en-ID" sz="6000" spc="6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AB6C32-4362-4E11-9AD0-8C39FCBD1947}"/>
              </a:ext>
            </a:extLst>
          </p:cNvPr>
          <p:cNvGrpSpPr/>
          <p:nvPr/>
        </p:nvGrpSpPr>
        <p:grpSpPr>
          <a:xfrm>
            <a:off x="1" y="-3825"/>
            <a:ext cx="861386" cy="891720"/>
            <a:chOff x="1" y="-17077"/>
            <a:chExt cx="861386" cy="8917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9970DC-10E2-41DB-B8FB-E34EF81F01F9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5" name="Graphic 14" descr="Handshake">
              <a:extLst>
                <a:ext uri="{FF2B5EF4-FFF2-40B4-BE49-F238E27FC236}">
                  <a16:creationId xmlns:a16="http://schemas.microsoft.com/office/drawing/2014/main" id="{30D01689-D377-4F62-B64B-9F2C39BA0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CAEE81A-504A-429A-9C47-C6BE1CF16F9D}"/>
              </a:ext>
            </a:extLst>
          </p:cNvPr>
          <p:cNvSpPr/>
          <p:nvPr/>
        </p:nvSpPr>
        <p:spPr>
          <a:xfrm>
            <a:off x="6096000" y="5298477"/>
            <a:ext cx="4741169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C6BF46-0042-4C8E-B8CB-CEB5C776ADA0}"/>
              </a:ext>
            </a:extLst>
          </p:cNvPr>
          <p:cNvSpPr txBox="1"/>
          <p:nvPr/>
        </p:nvSpPr>
        <p:spPr>
          <a:xfrm>
            <a:off x="6096000" y="5030460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4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73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690F60-3284-4493-BBEA-6E8226AB836A}"/>
              </a:ext>
            </a:extLst>
          </p:cNvPr>
          <p:cNvSpPr/>
          <p:nvPr/>
        </p:nvSpPr>
        <p:spPr>
          <a:xfrm>
            <a:off x="888426" y="1613271"/>
            <a:ext cx="47840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SOME PEOPLE DREAM OF SUCCESS WHILE OTHERS WAKE UP AND WORK.</a:t>
            </a:r>
            <a:endParaRPr lang="en-ID" sz="2400" spc="3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37A08-E084-40F8-AD2F-477CBFC90927}"/>
              </a:ext>
            </a:extLst>
          </p:cNvPr>
          <p:cNvSpPr/>
          <p:nvPr/>
        </p:nvSpPr>
        <p:spPr>
          <a:xfrm>
            <a:off x="940903" y="3361188"/>
            <a:ext cx="4645619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isasi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5A641B-C3F8-4275-9CEB-A241C0767CD6}"/>
              </a:ext>
            </a:extLst>
          </p:cNvPr>
          <p:cNvSpPr txBox="1"/>
          <p:nvPr/>
        </p:nvSpPr>
        <p:spPr>
          <a:xfrm>
            <a:off x="1383368" y="4326622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2" name="Freeform 52">
            <a:extLst>
              <a:ext uri="{FF2B5EF4-FFF2-40B4-BE49-F238E27FC236}">
                <a16:creationId xmlns:a16="http://schemas.microsoft.com/office/drawing/2014/main" id="{F618D110-B4D2-4E97-AEBE-85814BE428AD}"/>
              </a:ext>
            </a:extLst>
          </p:cNvPr>
          <p:cNvSpPr>
            <a:spLocks noEditPoints="1"/>
          </p:cNvSpPr>
          <p:nvPr/>
        </p:nvSpPr>
        <p:spPr bwMode="auto">
          <a:xfrm>
            <a:off x="1037174" y="4363057"/>
            <a:ext cx="346194" cy="265683"/>
          </a:xfrm>
          <a:custGeom>
            <a:avLst/>
            <a:gdLst>
              <a:gd name="T0" fmla="*/ 113 w 128"/>
              <a:gd name="T1" fmla="*/ 0 h 98"/>
              <a:gd name="T2" fmla="*/ 98 w 128"/>
              <a:gd name="T3" fmla="*/ 15 h 98"/>
              <a:gd name="T4" fmla="*/ 103 w 128"/>
              <a:gd name="T5" fmla="*/ 26 h 98"/>
              <a:gd name="T6" fmla="*/ 84 w 128"/>
              <a:gd name="T7" fmla="*/ 54 h 98"/>
              <a:gd name="T8" fmla="*/ 79 w 128"/>
              <a:gd name="T9" fmla="*/ 52 h 98"/>
              <a:gd name="T10" fmla="*/ 66 w 128"/>
              <a:gd name="T11" fmla="*/ 60 h 98"/>
              <a:gd name="T12" fmla="*/ 55 w 128"/>
              <a:gd name="T13" fmla="*/ 54 h 98"/>
              <a:gd name="T14" fmla="*/ 56 w 128"/>
              <a:gd name="T15" fmla="*/ 49 h 98"/>
              <a:gd name="T16" fmla="*/ 41 w 128"/>
              <a:gd name="T17" fmla="*/ 34 h 98"/>
              <a:gd name="T18" fmla="*/ 26 w 128"/>
              <a:gd name="T19" fmla="*/ 49 h 98"/>
              <a:gd name="T20" fmla="*/ 31 w 128"/>
              <a:gd name="T21" fmla="*/ 60 h 98"/>
              <a:gd name="T22" fmla="*/ 23 w 128"/>
              <a:gd name="T23" fmla="*/ 70 h 98"/>
              <a:gd name="T24" fmla="*/ 15 w 128"/>
              <a:gd name="T25" fmla="*/ 68 h 98"/>
              <a:gd name="T26" fmla="*/ 0 w 128"/>
              <a:gd name="T27" fmla="*/ 83 h 98"/>
              <a:gd name="T28" fmla="*/ 15 w 128"/>
              <a:gd name="T29" fmla="*/ 98 h 98"/>
              <a:gd name="T30" fmla="*/ 30 w 128"/>
              <a:gd name="T31" fmla="*/ 83 h 98"/>
              <a:gd name="T32" fmla="*/ 26 w 128"/>
              <a:gd name="T33" fmla="*/ 73 h 98"/>
              <a:gd name="T34" fmla="*/ 34 w 128"/>
              <a:gd name="T35" fmla="*/ 62 h 98"/>
              <a:gd name="T36" fmla="*/ 41 w 128"/>
              <a:gd name="T37" fmla="*/ 64 h 98"/>
              <a:gd name="T38" fmla="*/ 53 w 128"/>
              <a:gd name="T39" fmla="*/ 57 h 98"/>
              <a:gd name="T40" fmla="*/ 64 w 128"/>
              <a:gd name="T41" fmla="*/ 64 h 98"/>
              <a:gd name="T42" fmla="*/ 64 w 128"/>
              <a:gd name="T43" fmla="*/ 68 h 98"/>
              <a:gd name="T44" fmla="*/ 79 w 128"/>
              <a:gd name="T45" fmla="*/ 83 h 98"/>
              <a:gd name="T46" fmla="*/ 94 w 128"/>
              <a:gd name="T47" fmla="*/ 68 h 98"/>
              <a:gd name="T48" fmla="*/ 88 w 128"/>
              <a:gd name="T49" fmla="*/ 56 h 98"/>
              <a:gd name="T50" fmla="*/ 106 w 128"/>
              <a:gd name="T51" fmla="*/ 28 h 98"/>
              <a:gd name="T52" fmla="*/ 113 w 128"/>
              <a:gd name="T53" fmla="*/ 30 h 98"/>
              <a:gd name="T54" fmla="*/ 128 w 128"/>
              <a:gd name="T55" fmla="*/ 15 h 98"/>
              <a:gd name="T56" fmla="*/ 113 w 128"/>
              <a:gd name="T57" fmla="*/ 0 h 98"/>
              <a:gd name="T58" fmla="*/ 15 w 128"/>
              <a:gd name="T59" fmla="*/ 90 h 98"/>
              <a:gd name="T60" fmla="*/ 7 w 128"/>
              <a:gd name="T61" fmla="*/ 83 h 98"/>
              <a:gd name="T62" fmla="*/ 15 w 128"/>
              <a:gd name="T63" fmla="*/ 75 h 98"/>
              <a:gd name="T64" fmla="*/ 22 w 128"/>
              <a:gd name="T65" fmla="*/ 83 h 98"/>
              <a:gd name="T66" fmla="*/ 15 w 128"/>
              <a:gd name="T67" fmla="*/ 90 h 98"/>
              <a:gd name="T68" fmla="*/ 41 w 128"/>
              <a:gd name="T69" fmla="*/ 56 h 98"/>
              <a:gd name="T70" fmla="*/ 34 w 128"/>
              <a:gd name="T71" fmla="*/ 49 h 98"/>
              <a:gd name="T72" fmla="*/ 41 w 128"/>
              <a:gd name="T73" fmla="*/ 41 h 98"/>
              <a:gd name="T74" fmla="*/ 49 w 128"/>
              <a:gd name="T75" fmla="*/ 49 h 98"/>
              <a:gd name="T76" fmla="*/ 41 w 128"/>
              <a:gd name="T77" fmla="*/ 56 h 98"/>
              <a:gd name="T78" fmla="*/ 79 w 128"/>
              <a:gd name="T79" fmla="*/ 75 h 98"/>
              <a:gd name="T80" fmla="*/ 71 w 128"/>
              <a:gd name="T81" fmla="*/ 68 h 98"/>
              <a:gd name="T82" fmla="*/ 79 w 128"/>
              <a:gd name="T83" fmla="*/ 60 h 98"/>
              <a:gd name="T84" fmla="*/ 86 w 128"/>
              <a:gd name="T85" fmla="*/ 68 h 98"/>
              <a:gd name="T86" fmla="*/ 79 w 128"/>
              <a:gd name="T87" fmla="*/ 75 h 98"/>
              <a:gd name="T88" fmla="*/ 113 w 128"/>
              <a:gd name="T89" fmla="*/ 22 h 98"/>
              <a:gd name="T90" fmla="*/ 105 w 128"/>
              <a:gd name="T91" fmla="*/ 15 h 98"/>
              <a:gd name="T92" fmla="*/ 113 w 128"/>
              <a:gd name="T93" fmla="*/ 7 h 98"/>
              <a:gd name="T94" fmla="*/ 120 w 128"/>
              <a:gd name="T95" fmla="*/ 15 h 98"/>
              <a:gd name="T96" fmla="*/ 113 w 128"/>
              <a:gd name="T97" fmla="*/ 2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98">
                <a:moveTo>
                  <a:pt x="113" y="0"/>
                </a:moveTo>
                <a:cubicBezTo>
                  <a:pt x="104" y="0"/>
                  <a:pt x="98" y="7"/>
                  <a:pt x="98" y="15"/>
                </a:cubicBezTo>
                <a:cubicBezTo>
                  <a:pt x="98" y="19"/>
                  <a:pt x="100" y="23"/>
                  <a:pt x="103" y="26"/>
                </a:cubicBezTo>
                <a:cubicBezTo>
                  <a:pt x="84" y="54"/>
                  <a:pt x="84" y="54"/>
                  <a:pt x="84" y="54"/>
                </a:cubicBezTo>
                <a:cubicBezTo>
                  <a:pt x="83" y="53"/>
                  <a:pt x="81" y="52"/>
                  <a:pt x="79" y="52"/>
                </a:cubicBezTo>
                <a:cubicBezTo>
                  <a:pt x="73" y="52"/>
                  <a:pt x="68" y="56"/>
                  <a:pt x="66" y="60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3"/>
                  <a:pt x="56" y="51"/>
                  <a:pt x="56" y="49"/>
                </a:cubicBezTo>
                <a:cubicBezTo>
                  <a:pt x="56" y="40"/>
                  <a:pt x="49" y="34"/>
                  <a:pt x="41" y="34"/>
                </a:cubicBezTo>
                <a:cubicBezTo>
                  <a:pt x="33" y="34"/>
                  <a:pt x="26" y="40"/>
                  <a:pt x="26" y="49"/>
                </a:cubicBezTo>
                <a:cubicBezTo>
                  <a:pt x="26" y="53"/>
                  <a:pt x="28" y="57"/>
                  <a:pt x="31" y="60"/>
                </a:cubicBezTo>
                <a:cubicBezTo>
                  <a:pt x="23" y="70"/>
                  <a:pt x="23" y="70"/>
                  <a:pt x="23" y="70"/>
                </a:cubicBezTo>
                <a:cubicBezTo>
                  <a:pt x="21" y="69"/>
                  <a:pt x="18" y="68"/>
                  <a:pt x="15" y="68"/>
                </a:cubicBezTo>
                <a:cubicBezTo>
                  <a:pt x="6" y="68"/>
                  <a:pt x="0" y="74"/>
                  <a:pt x="0" y="83"/>
                </a:cubicBezTo>
                <a:cubicBezTo>
                  <a:pt x="0" y="91"/>
                  <a:pt x="6" y="98"/>
                  <a:pt x="15" y="98"/>
                </a:cubicBezTo>
                <a:cubicBezTo>
                  <a:pt x="23" y="98"/>
                  <a:pt x="30" y="91"/>
                  <a:pt x="30" y="83"/>
                </a:cubicBezTo>
                <a:cubicBezTo>
                  <a:pt x="30" y="79"/>
                  <a:pt x="28" y="76"/>
                  <a:pt x="26" y="73"/>
                </a:cubicBezTo>
                <a:cubicBezTo>
                  <a:pt x="34" y="62"/>
                  <a:pt x="34" y="62"/>
                  <a:pt x="34" y="62"/>
                </a:cubicBezTo>
                <a:cubicBezTo>
                  <a:pt x="36" y="63"/>
                  <a:pt x="39" y="64"/>
                  <a:pt x="41" y="64"/>
                </a:cubicBezTo>
                <a:cubicBezTo>
                  <a:pt x="46" y="64"/>
                  <a:pt x="51" y="61"/>
                  <a:pt x="53" y="57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5"/>
                  <a:pt x="64" y="66"/>
                  <a:pt x="64" y="68"/>
                </a:cubicBezTo>
                <a:cubicBezTo>
                  <a:pt x="64" y="76"/>
                  <a:pt x="70" y="83"/>
                  <a:pt x="79" y="83"/>
                </a:cubicBezTo>
                <a:cubicBezTo>
                  <a:pt x="87" y="83"/>
                  <a:pt x="94" y="76"/>
                  <a:pt x="94" y="68"/>
                </a:cubicBezTo>
                <a:cubicBezTo>
                  <a:pt x="94" y="63"/>
                  <a:pt x="91" y="58"/>
                  <a:pt x="88" y="56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8" y="29"/>
                  <a:pt x="110" y="30"/>
                  <a:pt x="113" y="30"/>
                </a:cubicBezTo>
                <a:cubicBezTo>
                  <a:pt x="121" y="30"/>
                  <a:pt x="128" y="23"/>
                  <a:pt x="128" y="15"/>
                </a:cubicBezTo>
                <a:cubicBezTo>
                  <a:pt x="128" y="7"/>
                  <a:pt x="121" y="0"/>
                  <a:pt x="113" y="0"/>
                </a:cubicBezTo>
                <a:close/>
                <a:moveTo>
                  <a:pt x="15" y="90"/>
                </a:moveTo>
                <a:cubicBezTo>
                  <a:pt x="11" y="90"/>
                  <a:pt x="7" y="87"/>
                  <a:pt x="7" y="83"/>
                </a:cubicBezTo>
                <a:cubicBezTo>
                  <a:pt x="7" y="78"/>
                  <a:pt x="11" y="75"/>
                  <a:pt x="15" y="75"/>
                </a:cubicBezTo>
                <a:cubicBezTo>
                  <a:pt x="19" y="75"/>
                  <a:pt x="22" y="78"/>
                  <a:pt x="22" y="83"/>
                </a:cubicBezTo>
                <a:cubicBezTo>
                  <a:pt x="22" y="87"/>
                  <a:pt x="19" y="90"/>
                  <a:pt x="15" y="90"/>
                </a:cubicBezTo>
                <a:close/>
                <a:moveTo>
                  <a:pt x="41" y="56"/>
                </a:moveTo>
                <a:cubicBezTo>
                  <a:pt x="37" y="56"/>
                  <a:pt x="34" y="53"/>
                  <a:pt x="34" y="49"/>
                </a:cubicBezTo>
                <a:cubicBezTo>
                  <a:pt x="34" y="45"/>
                  <a:pt x="37" y="41"/>
                  <a:pt x="41" y="41"/>
                </a:cubicBezTo>
                <a:cubicBezTo>
                  <a:pt x="45" y="41"/>
                  <a:pt x="49" y="45"/>
                  <a:pt x="49" y="49"/>
                </a:cubicBezTo>
                <a:cubicBezTo>
                  <a:pt x="49" y="53"/>
                  <a:pt x="45" y="56"/>
                  <a:pt x="41" y="56"/>
                </a:cubicBezTo>
                <a:close/>
                <a:moveTo>
                  <a:pt x="79" y="75"/>
                </a:moveTo>
                <a:cubicBezTo>
                  <a:pt x="75" y="75"/>
                  <a:pt x="71" y="72"/>
                  <a:pt x="71" y="68"/>
                </a:cubicBezTo>
                <a:cubicBezTo>
                  <a:pt x="71" y="63"/>
                  <a:pt x="75" y="60"/>
                  <a:pt x="79" y="60"/>
                </a:cubicBezTo>
                <a:cubicBezTo>
                  <a:pt x="83" y="60"/>
                  <a:pt x="86" y="63"/>
                  <a:pt x="86" y="68"/>
                </a:cubicBezTo>
                <a:cubicBezTo>
                  <a:pt x="86" y="72"/>
                  <a:pt x="83" y="75"/>
                  <a:pt x="79" y="75"/>
                </a:cubicBezTo>
                <a:close/>
                <a:moveTo>
                  <a:pt x="113" y="22"/>
                </a:moveTo>
                <a:cubicBezTo>
                  <a:pt x="108" y="22"/>
                  <a:pt x="105" y="19"/>
                  <a:pt x="105" y="15"/>
                </a:cubicBezTo>
                <a:cubicBezTo>
                  <a:pt x="105" y="11"/>
                  <a:pt x="108" y="7"/>
                  <a:pt x="113" y="7"/>
                </a:cubicBezTo>
                <a:cubicBezTo>
                  <a:pt x="117" y="7"/>
                  <a:pt x="120" y="11"/>
                  <a:pt x="120" y="15"/>
                </a:cubicBezTo>
                <a:cubicBezTo>
                  <a:pt x="120" y="19"/>
                  <a:pt x="117" y="22"/>
                  <a:pt x="113" y="22"/>
                </a:cubicBezTo>
                <a:close/>
              </a:path>
            </a:pathLst>
          </a:custGeom>
          <a:solidFill>
            <a:srgbClr val="256AF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>
              <a:solidFill>
                <a:srgbClr val="256AF3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DFA794-5F32-44A8-8D4D-A2767CF0E72D}"/>
              </a:ext>
            </a:extLst>
          </p:cNvPr>
          <p:cNvGrpSpPr/>
          <p:nvPr/>
        </p:nvGrpSpPr>
        <p:grpSpPr>
          <a:xfrm>
            <a:off x="1034990" y="3057722"/>
            <a:ext cx="273761" cy="272875"/>
            <a:chOff x="9053513" y="484188"/>
            <a:chExt cx="490538" cy="488950"/>
          </a:xfrm>
          <a:solidFill>
            <a:srgbClr val="256AF3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A236946-5D5C-4420-A172-7B5F4AAEBE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513" y="484188"/>
              <a:ext cx="152400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rgbClr val="256AF3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6A0FC60-9A4E-48AE-873B-4CE6E4CBD3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0063" y="484188"/>
              <a:ext cx="153988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rgbClr val="256AF3"/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9D46A68-6C64-47FF-8970-D6D4A3837E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1788" y="484188"/>
              <a:ext cx="153988" cy="48895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rgbClr val="256AF3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AAAA333-BCCF-4FB7-992D-E953B209C655}"/>
              </a:ext>
            </a:extLst>
          </p:cNvPr>
          <p:cNvSpPr txBox="1"/>
          <p:nvPr/>
        </p:nvSpPr>
        <p:spPr>
          <a:xfrm>
            <a:off x="1308751" y="3021287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7DFBDA-B015-4C32-96A8-93AC12BB912C}"/>
              </a:ext>
            </a:extLst>
          </p:cNvPr>
          <p:cNvSpPr/>
          <p:nvPr/>
        </p:nvSpPr>
        <p:spPr>
          <a:xfrm>
            <a:off x="940903" y="4613777"/>
            <a:ext cx="4645619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isasi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D8BE3-80A2-405C-B4F9-2551CFFF1A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3780E4-6AA1-4507-B52E-25C46D3AB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4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83A703B-BA52-4BCD-A0E2-9D41D95C72CD}"/>
              </a:ext>
            </a:extLst>
          </p:cNvPr>
          <p:cNvSpPr/>
          <p:nvPr/>
        </p:nvSpPr>
        <p:spPr>
          <a:xfrm>
            <a:off x="907192" y="1719238"/>
            <a:ext cx="50422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STOP CHASING THE MONI AND START CHASING THE PASSION.</a:t>
            </a:r>
            <a:endParaRPr lang="en-ID" sz="2400" spc="3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CDED7-7118-49EA-A246-367891ABA1BD}"/>
              </a:ext>
            </a:extLst>
          </p:cNvPr>
          <p:cNvSpPr/>
          <p:nvPr/>
        </p:nvSpPr>
        <p:spPr>
          <a:xfrm>
            <a:off x="907192" y="3292672"/>
            <a:ext cx="4741169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0508C-340E-4FAB-BD14-492B8575E691}"/>
              </a:ext>
            </a:extLst>
          </p:cNvPr>
          <p:cNvSpPr txBox="1"/>
          <p:nvPr/>
        </p:nvSpPr>
        <p:spPr>
          <a:xfrm>
            <a:off x="907192" y="3024655"/>
            <a:ext cx="21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>
                <a:solidFill>
                  <a:srgbClr val="256AF3"/>
                </a:solidFill>
                <a:latin typeface="Gilroy ExtraBold" panose="00000900000000000000" pitchFamily="50" charset="0"/>
              </a:rPr>
              <a:t>01. LOREM IPSUM</a:t>
            </a:r>
            <a:endParaRPr lang="en-ID" sz="14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B78B7F-3833-4E43-8543-95DAC4EC9214}"/>
              </a:ext>
            </a:extLst>
          </p:cNvPr>
          <p:cNvSpPr/>
          <p:nvPr/>
        </p:nvSpPr>
        <p:spPr>
          <a:xfrm>
            <a:off x="921469" y="4431988"/>
            <a:ext cx="4741169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038F8-5347-4751-A56C-803DB86CC876}"/>
              </a:ext>
            </a:extLst>
          </p:cNvPr>
          <p:cNvSpPr txBox="1"/>
          <p:nvPr/>
        </p:nvSpPr>
        <p:spPr>
          <a:xfrm>
            <a:off x="907192" y="4150470"/>
            <a:ext cx="2217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>
                <a:solidFill>
                  <a:srgbClr val="256AF3"/>
                </a:solidFill>
                <a:latin typeface="Gilroy ExtraBold" panose="00000900000000000000" pitchFamily="50" charset="0"/>
              </a:rPr>
              <a:t>02. LOREM IPSUM</a:t>
            </a:r>
            <a:endParaRPr lang="en-ID" sz="14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02757-40C0-4773-8288-B97DB3066A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EF2D525-B344-40B1-AB2E-FD8F51435B51}"/>
              </a:ext>
            </a:extLst>
          </p:cNvPr>
          <p:cNvSpPr/>
          <p:nvPr/>
        </p:nvSpPr>
        <p:spPr>
          <a:xfrm>
            <a:off x="6709011" y="1689874"/>
            <a:ext cx="46529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I NEVER DREAMED ABOUT SUCCESS, I WORKED FOR IT ISABELA.</a:t>
            </a:r>
            <a:endParaRPr lang="en-ID" sz="2400" spc="3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C92326-2603-43AA-9095-E16A520E1F6B}"/>
              </a:ext>
            </a:extLst>
          </p:cNvPr>
          <p:cNvSpPr/>
          <p:nvPr/>
        </p:nvSpPr>
        <p:spPr>
          <a:xfrm>
            <a:off x="6709011" y="3400944"/>
            <a:ext cx="4645619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isasi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960EA8-4A6E-4CD0-9434-601EF43EBF91}"/>
              </a:ext>
            </a:extLst>
          </p:cNvPr>
          <p:cNvSpPr txBox="1"/>
          <p:nvPr/>
        </p:nvSpPr>
        <p:spPr>
          <a:xfrm>
            <a:off x="7151476" y="4366378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38" name="Freeform 52">
            <a:extLst>
              <a:ext uri="{FF2B5EF4-FFF2-40B4-BE49-F238E27FC236}">
                <a16:creationId xmlns:a16="http://schemas.microsoft.com/office/drawing/2014/main" id="{D463A69A-C8EB-4EE0-BC9B-9C3A6E1BE76F}"/>
              </a:ext>
            </a:extLst>
          </p:cNvPr>
          <p:cNvSpPr>
            <a:spLocks noEditPoints="1"/>
          </p:cNvSpPr>
          <p:nvPr/>
        </p:nvSpPr>
        <p:spPr bwMode="auto">
          <a:xfrm>
            <a:off x="6805282" y="4402813"/>
            <a:ext cx="346194" cy="265683"/>
          </a:xfrm>
          <a:custGeom>
            <a:avLst/>
            <a:gdLst>
              <a:gd name="T0" fmla="*/ 113 w 128"/>
              <a:gd name="T1" fmla="*/ 0 h 98"/>
              <a:gd name="T2" fmla="*/ 98 w 128"/>
              <a:gd name="T3" fmla="*/ 15 h 98"/>
              <a:gd name="T4" fmla="*/ 103 w 128"/>
              <a:gd name="T5" fmla="*/ 26 h 98"/>
              <a:gd name="T6" fmla="*/ 84 w 128"/>
              <a:gd name="T7" fmla="*/ 54 h 98"/>
              <a:gd name="T8" fmla="*/ 79 w 128"/>
              <a:gd name="T9" fmla="*/ 52 h 98"/>
              <a:gd name="T10" fmla="*/ 66 w 128"/>
              <a:gd name="T11" fmla="*/ 60 h 98"/>
              <a:gd name="T12" fmla="*/ 55 w 128"/>
              <a:gd name="T13" fmla="*/ 54 h 98"/>
              <a:gd name="T14" fmla="*/ 56 w 128"/>
              <a:gd name="T15" fmla="*/ 49 h 98"/>
              <a:gd name="T16" fmla="*/ 41 w 128"/>
              <a:gd name="T17" fmla="*/ 34 h 98"/>
              <a:gd name="T18" fmla="*/ 26 w 128"/>
              <a:gd name="T19" fmla="*/ 49 h 98"/>
              <a:gd name="T20" fmla="*/ 31 w 128"/>
              <a:gd name="T21" fmla="*/ 60 h 98"/>
              <a:gd name="T22" fmla="*/ 23 w 128"/>
              <a:gd name="T23" fmla="*/ 70 h 98"/>
              <a:gd name="T24" fmla="*/ 15 w 128"/>
              <a:gd name="T25" fmla="*/ 68 h 98"/>
              <a:gd name="T26" fmla="*/ 0 w 128"/>
              <a:gd name="T27" fmla="*/ 83 h 98"/>
              <a:gd name="T28" fmla="*/ 15 w 128"/>
              <a:gd name="T29" fmla="*/ 98 h 98"/>
              <a:gd name="T30" fmla="*/ 30 w 128"/>
              <a:gd name="T31" fmla="*/ 83 h 98"/>
              <a:gd name="T32" fmla="*/ 26 w 128"/>
              <a:gd name="T33" fmla="*/ 73 h 98"/>
              <a:gd name="T34" fmla="*/ 34 w 128"/>
              <a:gd name="T35" fmla="*/ 62 h 98"/>
              <a:gd name="T36" fmla="*/ 41 w 128"/>
              <a:gd name="T37" fmla="*/ 64 h 98"/>
              <a:gd name="T38" fmla="*/ 53 w 128"/>
              <a:gd name="T39" fmla="*/ 57 h 98"/>
              <a:gd name="T40" fmla="*/ 64 w 128"/>
              <a:gd name="T41" fmla="*/ 64 h 98"/>
              <a:gd name="T42" fmla="*/ 64 w 128"/>
              <a:gd name="T43" fmla="*/ 68 h 98"/>
              <a:gd name="T44" fmla="*/ 79 w 128"/>
              <a:gd name="T45" fmla="*/ 83 h 98"/>
              <a:gd name="T46" fmla="*/ 94 w 128"/>
              <a:gd name="T47" fmla="*/ 68 h 98"/>
              <a:gd name="T48" fmla="*/ 88 w 128"/>
              <a:gd name="T49" fmla="*/ 56 h 98"/>
              <a:gd name="T50" fmla="*/ 106 w 128"/>
              <a:gd name="T51" fmla="*/ 28 h 98"/>
              <a:gd name="T52" fmla="*/ 113 w 128"/>
              <a:gd name="T53" fmla="*/ 30 h 98"/>
              <a:gd name="T54" fmla="*/ 128 w 128"/>
              <a:gd name="T55" fmla="*/ 15 h 98"/>
              <a:gd name="T56" fmla="*/ 113 w 128"/>
              <a:gd name="T57" fmla="*/ 0 h 98"/>
              <a:gd name="T58" fmla="*/ 15 w 128"/>
              <a:gd name="T59" fmla="*/ 90 h 98"/>
              <a:gd name="T60" fmla="*/ 7 w 128"/>
              <a:gd name="T61" fmla="*/ 83 h 98"/>
              <a:gd name="T62" fmla="*/ 15 w 128"/>
              <a:gd name="T63" fmla="*/ 75 h 98"/>
              <a:gd name="T64" fmla="*/ 22 w 128"/>
              <a:gd name="T65" fmla="*/ 83 h 98"/>
              <a:gd name="T66" fmla="*/ 15 w 128"/>
              <a:gd name="T67" fmla="*/ 90 h 98"/>
              <a:gd name="T68" fmla="*/ 41 w 128"/>
              <a:gd name="T69" fmla="*/ 56 h 98"/>
              <a:gd name="T70" fmla="*/ 34 w 128"/>
              <a:gd name="T71" fmla="*/ 49 h 98"/>
              <a:gd name="T72" fmla="*/ 41 w 128"/>
              <a:gd name="T73" fmla="*/ 41 h 98"/>
              <a:gd name="T74" fmla="*/ 49 w 128"/>
              <a:gd name="T75" fmla="*/ 49 h 98"/>
              <a:gd name="T76" fmla="*/ 41 w 128"/>
              <a:gd name="T77" fmla="*/ 56 h 98"/>
              <a:gd name="T78" fmla="*/ 79 w 128"/>
              <a:gd name="T79" fmla="*/ 75 h 98"/>
              <a:gd name="T80" fmla="*/ 71 w 128"/>
              <a:gd name="T81" fmla="*/ 68 h 98"/>
              <a:gd name="T82" fmla="*/ 79 w 128"/>
              <a:gd name="T83" fmla="*/ 60 h 98"/>
              <a:gd name="T84" fmla="*/ 86 w 128"/>
              <a:gd name="T85" fmla="*/ 68 h 98"/>
              <a:gd name="T86" fmla="*/ 79 w 128"/>
              <a:gd name="T87" fmla="*/ 75 h 98"/>
              <a:gd name="T88" fmla="*/ 113 w 128"/>
              <a:gd name="T89" fmla="*/ 22 h 98"/>
              <a:gd name="T90" fmla="*/ 105 w 128"/>
              <a:gd name="T91" fmla="*/ 15 h 98"/>
              <a:gd name="T92" fmla="*/ 113 w 128"/>
              <a:gd name="T93" fmla="*/ 7 h 98"/>
              <a:gd name="T94" fmla="*/ 120 w 128"/>
              <a:gd name="T95" fmla="*/ 15 h 98"/>
              <a:gd name="T96" fmla="*/ 113 w 128"/>
              <a:gd name="T97" fmla="*/ 2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98">
                <a:moveTo>
                  <a:pt x="113" y="0"/>
                </a:moveTo>
                <a:cubicBezTo>
                  <a:pt x="104" y="0"/>
                  <a:pt x="98" y="7"/>
                  <a:pt x="98" y="15"/>
                </a:cubicBezTo>
                <a:cubicBezTo>
                  <a:pt x="98" y="19"/>
                  <a:pt x="100" y="23"/>
                  <a:pt x="103" y="26"/>
                </a:cubicBezTo>
                <a:cubicBezTo>
                  <a:pt x="84" y="54"/>
                  <a:pt x="84" y="54"/>
                  <a:pt x="84" y="54"/>
                </a:cubicBezTo>
                <a:cubicBezTo>
                  <a:pt x="83" y="53"/>
                  <a:pt x="81" y="52"/>
                  <a:pt x="79" y="52"/>
                </a:cubicBezTo>
                <a:cubicBezTo>
                  <a:pt x="73" y="52"/>
                  <a:pt x="68" y="56"/>
                  <a:pt x="66" y="60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3"/>
                  <a:pt x="56" y="51"/>
                  <a:pt x="56" y="49"/>
                </a:cubicBezTo>
                <a:cubicBezTo>
                  <a:pt x="56" y="40"/>
                  <a:pt x="49" y="34"/>
                  <a:pt x="41" y="34"/>
                </a:cubicBezTo>
                <a:cubicBezTo>
                  <a:pt x="33" y="34"/>
                  <a:pt x="26" y="40"/>
                  <a:pt x="26" y="49"/>
                </a:cubicBezTo>
                <a:cubicBezTo>
                  <a:pt x="26" y="53"/>
                  <a:pt x="28" y="57"/>
                  <a:pt x="31" y="60"/>
                </a:cubicBezTo>
                <a:cubicBezTo>
                  <a:pt x="23" y="70"/>
                  <a:pt x="23" y="70"/>
                  <a:pt x="23" y="70"/>
                </a:cubicBezTo>
                <a:cubicBezTo>
                  <a:pt x="21" y="69"/>
                  <a:pt x="18" y="68"/>
                  <a:pt x="15" y="68"/>
                </a:cubicBezTo>
                <a:cubicBezTo>
                  <a:pt x="6" y="68"/>
                  <a:pt x="0" y="74"/>
                  <a:pt x="0" y="83"/>
                </a:cubicBezTo>
                <a:cubicBezTo>
                  <a:pt x="0" y="91"/>
                  <a:pt x="6" y="98"/>
                  <a:pt x="15" y="98"/>
                </a:cubicBezTo>
                <a:cubicBezTo>
                  <a:pt x="23" y="98"/>
                  <a:pt x="30" y="91"/>
                  <a:pt x="30" y="83"/>
                </a:cubicBezTo>
                <a:cubicBezTo>
                  <a:pt x="30" y="79"/>
                  <a:pt x="28" y="76"/>
                  <a:pt x="26" y="73"/>
                </a:cubicBezTo>
                <a:cubicBezTo>
                  <a:pt x="34" y="62"/>
                  <a:pt x="34" y="62"/>
                  <a:pt x="34" y="62"/>
                </a:cubicBezTo>
                <a:cubicBezTo>
                  <a:pt x="36" y="63"/>
                  <a:pt x="39" y="64"/>
                  <a:pt x="41" y="64"/>
                </a:cubicBezTo>
                <a:cubicBezTo>
                  <a:pt x="46" y="64"/>
                  <a:pt x="51" y="61"/>
                  <a:pt x="53" y="57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5"/>
                  <a:pt x="64" y="66"/>
                  <a:pt x="64" y="68"/>
                </a:cubicBezTo>
                <a:cubicBezTo>
                  <a:pt x="64" y="76"/>
                  <a:pt x="70" y="83"/>
                  <a:pt x="79" y="83"/>
                </a:cubicBezTo>
                <a:cubicBezTo>
                  <a:pt x="87" y="83"/>
                  <a:pt x="94" y="76"/>
                  <a:pt x="94" y="68"/>
                </a:cubicBezTo>
                <a:cubicBezTo>
                  <a:pt x="94" y="63"/>
                  <a:pt x="91" y="58"/>
                  <a:pt x="88" y="56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8" y="29"/>
                  <a:pt x="110" y="30"/>
                  <a:pt x="113" y="30"/>
                </a:cubicBezTo>
                <a:cubicBezTo>
                  <a:pt x="121" y="30"/>
                  <a:pt x="128" y="23"/>
                  <a:pt x="128" y="15"/>
                </a:cubicBezTo>
                <a:cubicBezTo>
                  <a:pt x="128" y="7"/>
                  <a:pt x="121" y="0"/>
                  <a:pt x="113" y="0"/>
                </a:cubicBezTo>
                <a:close/>
                <a:moveTo>
                  <a:pt x="15" y="90"/>
                </a:moveTo>
                <a:cubicBezTo>
                  <a:pt x="11" y="90"/>
                  <a:pt x="7" y="87"/>
                  <a:pt x="7" y="83"/>
                </a:cubicBezTo>
                <a:cubicBezTo>
                  <a:pt x="7" y="78"/>
                  <a:pt x="11" y="75"/>
                  <a:pt x="15" y="75"/>
                </a:cubicBezTo>
                <a:cubicBezTo>
                  <a:pt x="19" y="75"/>
                  <a:pt x="22" y="78"/>
                  <a:pt x="22" y="83"/>
                </a:cubicBezTo>
                <a:cubicBezTo>
                  <a:pt x="22" y="87"/>
                  <a:pt x="19" y="90"/>
                  <a:pt x="15" y="90"/>
                </a:cubicBezTo>
                <a:close/>
                <a:moveTo>
                  <a:pt x="41" y="56"/>
                </a:moveTo>
                <a:cubicBezTo>
                  <a:pt x="37" y="56"/>
                  <a:pt x="34" y="53"/>
                  <a:pt x="34" y="49"/>
                </a:cubicBezTo>
                <a:cubicBezTo>
                  <a:pt x="34" y="45"/>
                  <a:pt x="37" y="41"/>
                  <a:pt x="41" y="41"/>
                </a:cubicBezTo>
                <a:cubicBezTo>
                  <a:pt x="45" y="41"/>
                  <a:pt x="49" y="45"/>
                  <a:pt x="49" y="49"/>
                </a:cubicBezTo>
                <a:cubicBezTo>
                  <a:pt x="49" y="53"/>
                  <a:pt x="45" y="56"/>
                  <a:pt x="41" y="56"/>
                </a:cubicBezTo>
                <a:close/>
                <a:moveTo>
                  <a:pt x="79" y="75"/>
                </a:moveTo>
                <a:cubicBezTo>
                  <a:pt x="75" y="75"/>
                  <a:pt x="71" y="72"/>
                  <a:pt x="71" y="68"/>
                </a:cubicBezTo>
                <a:cubicBezTo>
                  <a:pt x="71" y="63"/>
                  <a:pt x="75" y="60"/>
                  <a:pt x="79" y="60"/>
                </a:cubicBezTo>
                <a:cubicBezTo>
                  <a:pt x="83" y="60"/>
                  <a:pt x="86" y="63"/>
                  <a:pt x="86" y="68"/>
                </a:cubicBezTo>
                <a:cubicBezTo>
                  <a:pt x="86" y="72"/>
                  <a:pt x="83" y="75"/>
                  <a:pt x="79" y="75"/>
                </a:cubicBezTo>
                <a:close/>
                <a:moveTo>
                  <a:pt x="113" y="22"/>
                </a:moveTo>
                <a:cubicBezTo>
                  <a:pt x="108" y="22"/>
                  <a:pt x="105" y="19"/>
                  <a:pt x="105" y="15"/>
                </a:cubicBezTo>
                <a:cubicBezTo>
                  <a:pt x="105" y="11"/>
                  <a:pt x="108" y="7"/>
                  <a:pt x="113" y="7"/>
                </a:cubicBezTo>
                <a:cubicBezTo>
                  <a:pt x="117" y="7"/>
                  <a:pt x="120" y="11"/>
                  <a:pt x="120" y="15"/>
                </a:cubicBezTo>
                <a:cubicBezTo>
                  <a:pt x="120" y="19"/>
                  <a:pt x="117" y="22"/>
                  <a:pt x="113" y="22"/>
                </a:cubicBezTo>
                <a:close/>
              </a:path>
            </a:pathLst>
          </a:custGeom>
          <a:solidFill>
            <a:srgbClr val="256AF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>
              <a:solidFill>
                <a:srgbClr val="256AF3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DD62B7-B74D-499C-95D1-26C3F23B25B1}"/>
              </a:ext>
            </a:extLst>
          </p:cNvPr>
          <p:cNvGrpSpPr/>
          <p:nvPr/>
        </p:nvGrpSpPr>
        <p:grpSpPr>
          <a:xfrm>
            <a:off x="6803098" y="3097478"/>
            <a:ext cx="273761" cy="272875"/>
            <a:chOff x="9053513" y="484188"/>
            <a:chExt cx="490538" cy="488950"/>
          </a:xfrm>
          <a:solidFill>
            <a:srgbClr val="256AF3"/>
          </a:solidFill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2B3FB0F5-825A-47E7-8DB5-F4CEF781CA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513" y="484188"/>
              <a:ext cx="152400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rgbClr val="256AF3"/>
                </a:solidFill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EC53DF7B-EF90-4E96-B478-37AFE3C74F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0063" y="484188"/>
              <a:ext cx="153988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rgbClr val="256AF3"/>
                </a:solidFill>
              </a:endParaRPr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E9540A96-A88A-4A00-AB01-C49037FDDB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1788" y="484188"/>
              <a:ext cx="153988" cy="48895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rgbClr val="256AF3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CB607FF-6D7E-4414-BBC1-78E9A77708D6}"/>
              </a:ext>
            </a:extLst>
          </p:cNvPr>
          <p:cNvSpPr txBox="1"/>
          <p:nvPr/>
        </p:nvSpPr>
        <p:spPr>
          <a:xfrm>
            <a:off x="7076859" y="3061043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5A72DF-09F9-4913-A953-46F37E1E88BB}"/>
              </a:ext>
            </a:extLst>
          </p:cNvPr>
          <p:cNvSpPr/>
          <p:nvPr/>
        </p:nvSpPr>
        <p:spPr>
          <a:xfrm>
            <a:off x="6709011" y="4653533"/>
            <a:ext cx="4645619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isasi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3E3CD-7CBF-4F4A-9596-1BAA598349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511EDD-EF95-42FF-B181-41EFACC04CC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5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A081921-E8BC-4F19-B4E6-7CB9B5093C31}"/>
              </a:ext>
            </a:extLst>
          </p:cNvPr>
          <p:cNvSpPr/>
          <p:nvPr/>
        </p:nvSpPr>
        <p:spPr>
          <a:xfrm>
            <a:off x="1033670" y="1713566"/>
            <a:ext cx="4598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THE ONLY PLACE WHERE SUCCESS COMES BEFOO WORK IS IN THE DIARY.</a:t>
            </a:r>
            <a:endParaRPr lang="en-ID" sz="2400" spc="3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7439F9-AC0D-42DA-91CF-78D9E4262A69}"/>
              </a:ext>
            </a:extLst>
          </p:cNvPr>
          <p:cNvSpPr/>
          <p:nvPr/>
        </p:nvSpPr>
        <p:spPr>
          <a:xfrm>
            <a:off x="1033670" y="3300117"/>
            <a:ext cx="4741169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A7E3BC-DD7F-40B6-9A5F-2557198F2E89}"/>
              </a:ext>
            </a:extLst>
          </p:cNvPr>
          <p:cNvSpPr txBox="1"/>
          <p:nvPr/>
        </p:nvSpPr>
        <p:spPr>
          <a:xfrm>
            <a:off x="1033670" y="3032100"/>
            <a:ext cx="21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>
                <a:solidFill>
                  <a:srgbClr val="256AF3"/>
                </a:solidFill>
                <a:latin typeface="Gilroy ExtraBold" panose="00000900000000000000" pitchFamily="50" charset="0"/>
              </a:rPr>
              <a:t>01. LOREM IPSUM</a:t>
            </a:r>
            <a:endParaRPr lang="en-ID" sz="14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55B84-D53B-4053-A1C8-9EDD899A3DA4}"/>
              </a:ext>
            </a:extLst>
          </p:cNvPr>
          <p:cNvSpPr/>
          <p:nvPr/>
        </p:nvSpPr>
        <p:spPr>
          <a:xfrm>
            <a:off x="1047947" y="4439433"/>
            <a:ext cx="4741169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E2312A-F947-401C-9806-A00930C9E408}"/>
              </a:ext>
            </a:extLst>
          </p:cNvPr>
          <p:cNvSpPr txBox="1"/>
          <p:nvPr/>
        </p:nvSpPr>
        <p:spPr>
          <a:xfrm>
            <a:off x="1033670" y="4157915"/>
            <a:ext cx="2217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>
                <a:solidFill>
                  <a:srgbClr val="256AF3"/>
                </a:solidFill>
                <a:latin typeface="Gilroy ExtraBold" panose="00000900000000000000" pitchFamily="50" charset="0"/>
              </a:rPr>
              <a:t>02. LOREM IPSUM</a:t>
            </a:r>
            <a:endParaRPr lang="en-ID" sz="14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F1762-CEC0-4B95-9601-2706B6E536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64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4F43E7-5CFF-42F2-8625-455B48DC8FFE}"/>
              </a:ext>
            </a:extLst>
          </p:cNvPr>
          <p:cNvSpPr/>
          <p:nvPr/>
        </p:nvSpPr>
        <p:spPr>
          <a:xfrm>
            <a:off x="6329746" y="1176994"/>
            <a:ext cx="5208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DON'T BE AFRAID TO GIVE UP THE GOOD TO GO FIUR THE GREAT.</a:t>
            </a:r>
            <a:endParaRPr lang="en-ID" sz="2400" spc="3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651B6-14DD-48BC-BFB9-2424A0DDC767}"/>
              </a:ext>
            </a:extLst>
          </p:cNvPr>
          <p:cNvSpPr/>
          <p:nvPr/>
        </p:nvSpPr>
        <p:spPr>
          <a:xfrm>
            <a:off x="6329746" y="2470961"/>
            <a:ext cx="4426226" cy="102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consectetur adipiscing elit, sed do eiusmod tempor is cididunt ut labore et dolore.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28AF2B-CC32-4404-8F71-32918E7C4DFA}"/>
              </a:ext>
            </a:extLst>
          </p:cNvPr>
          <p:cNvSpPr/>
          <p:nvPr/>
        </p:nvSpPr>
        <p:spPr>
          <a:xfrm>
            <a:off x="6344058" y="4039521"/>
            <a:ext cx="4741169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1E0E24-17A6-4461-8868-0601E8A562A2}"/>
              </a:ext>
            </a:extLst>
          </p:cNvPr>
          <p:cNvSpPr txBox="1"/>
          <p:nvPr/>
        </p:nvSpPr>
        <p:spPr>
          <a:xfrm>
            <a:off x="6344058" y="3771504"/>
            <a:ext cx="21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>
                <a:solidFill>
                  <a:srgbClr val="256AF3"/>
                </a:solidFill>
                <a:latin typeface="Gilroy ExtraBold" panose="00000900000000000000" pitchFamily="50" charset="0"/>
              </a:rPr>
              <a:t>01. LOREM IPSUM</a:t>
            </a:r>
            <a:endParaRPr lang="en-ID" sz="14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2C5FD2-7DDF-49F0-BA16-B2882DEB07DA}"/>
              </a:ext>
            </a:extLst>
          </p:cNvPr>
          <p:cNvSpPr/>
          <p:nvPr/>
        </p:nvSpPr>
        <p:spPr>
          <a:xfrm>
            <a:off x="6358335" y="5294057"/>
            <a:ext cx="4741169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668216-3419-4277-BBF3-04EDEBFB9A9A}"/>
              </a:ext>
            </a:extLst>
          </p:cNvPr>
          <p:cNvSpPr txBox="1"/>
          <p:nvPr/>
        </p:nvSpPr>
        <p:spPr>
          <a:xfrm>
            <a:off x="6344058" y="5012539"/>
            <a:ext cx="2217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>
                <a:solidFill>
                  <a:srgbClr val="256AF3"/>
                </a:solidFill>
                <a:latin typeface="Gilroy ExtraBold" panose="00000900000000000000" pitchFamily="50" charset="0"/>
              </a:rPr>
              <a:t>02. LOREM IPSUM</a:t>
            </a:r>
            <a:endParaRPr lang="en-ID" sz="14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00C62-2D7A-4F7C-AE7C-C5826C6D75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2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9AF5CF-ACEA-49D7-B176-69C2E72F871E}"/>
              </a:ext>
            </a:extLst>
          </p:cNvPr>
          <p:cNvSpPr/>
          <p:nvPr/>
        </p:nvSpPr>
        <p:spPr>
          <a:xfrm>
            <a:off x="1338470" y="1412877"/>
            <a:ext cx="47575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6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STRENGTHS ANALYSIS SLIDES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3ED3B3-5390-4C90-8B48-3F199B01F052}"/>
              </a:ext>
            </a:extLst>
          </p:cNvPr>
          <p:cNvSpPr/>
          <p:nvPr/>
        </p:nvSpPr>
        <p:spPr>
          <a:xfrm>
            <a:off x="1338470" y="4303507"/>
            <a:ext cx="4522703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EA8E6EC-FF9C-4ED4-9E73-2A24F46A62A3}"/>
              </a:ext>
            </a:extLst>
          </p:cNvPr>
          <p:cNvGrpSpPr/>
          <p:nvPr/>
        </p:nvGrpSpPr>
        <p:grpSpPr>
          <a:xfrm>
            <a:off x="1432557" y="4000041"/>
            <a:ext cx="273761" cy="272875"/>
            <a:chOff x="9053513" y="484188"/>
            <a:chExt cx="490538" cy="488950"/>
          </a:xfrm>
          <a:solidFill>
            <a:srgbClr val="256AF3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01C02AFB-5E2C-4F7D-B3D8-864BC8FC7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513" y="484188"/>
              <a:ext cx="152400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368C8B24-5C99-4C47-A443-A36E31397E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0063" y="484188"/>
              <a:ext cx="153988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BC7AFB6-F048-4555-96FD-6E3ED004A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1788" y="484188"/>
              <a:ext cx="153988" cy="48895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4B3878C-793F-4E53-A88A-43CC87EA7C96}"/>
              </a:ext>
            </a:extLst>
          </p:cNvPr>
          <p:cNvSpPr txBox="1"/>
          <p:nvPr/>
        </p:nvSpPr>
        <p:spPr>
          <a:xfrm>
            <a:off x="1706318" y="3963606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F32D4-C38E-4907-A90F-1A110B44EC4B}"/>
              </a:ext>
            </a:extLst>
          </p:cNvPr>
          <p:cNvSpPr/>
          <p:nvPr/>
        </p:nvSpPr>
        <p:spPr>
          <a:xfrm>
            <a:off x="1329020" y="3105856"/>
            <a:ext cx="4522703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4DB79-72FD-4B36-B69E-541016ED19D7}"/>
              </a:ext>
            </a:extLst>
          </p:cNvPr>
          <p:cNvSpPr txBox="1"/>
          <p:nvPr/>
        </p:nvSpPr>
        <p:spPr>
          <a:xfrm>
            <a:off x="1696868" y="2765955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ED2DFDC3-2777-44B3-8781-02EA811073E9}"/>
              </a:ext>
            </a:extLst>
          </p:cNvPr>
          <p:cNvSpPr>
            <a:spLocks noEditPoints="1"/>
          </p:cNvSpPr>
          <p:nvPr/>
        </p:nvSpPr>
        <p:spPr bwMode="auto">
          <a:xfrm rot="2700000">
            <a:off x="1422491" y="2788954"/>
            <a:ext cx="222509" cy="329809"/>
          </a:xfrm>
          <a:custGeom>
            <a:avLst/>
            <a:gdLst>
              <a:gd name="T0" fmla="*/ 163 w 164"/>
              <a:gd name="T1" fmla="*/ 109 h 244"/>
              <a:gd name="T2" fmla="*/ 125 w 164"/>
              <a:gd name="T3" fmla="*/ 46 h 244"/>
              <a:gd name="T4" fmla="*/ 143 w 164"/>
              <a:gd name="T5" fmla="*/ 9 h 244"/>
              <a:gd name="T6" fmla="*/ 143 w 164"/>
              <a:gd name="T7" fmla="*/ 3 h 244"/>
              <a:gd name="T8" fmla="*/ 138 w 164"/>
              <a:gd name="T9" fmla="*/ 0 h 244"/>
              <a:gd name="T10" fmla="*/ 22 w 164"/>
              <a:gd name="T11" fmla="*/ 0 h 244"/>
              <a:gd name="T12" fmla="*/ 17 w 164"/>
              <a:gd name="T13" fmla="*/ 3 h 244"/>
              <a:gd name="T14" fmla="*/ 17 w 164"/>
              <a:gd name="T15" fmla="*/ 9 h 244"/>
              <a:gd name="T16" fmla="*/ 39 w 164"/>
              <a:gd name="T17" fmla="*/ 46 h 244"/>
              <a:gd name="T18" fmla="*/ 2 w 164"/>
              <a:gd name="T19" fmla="*/ 109 h 244"/>
              <a:gd name="T20" fmla="*/ 1 w 164"/>
              <a:gd name="T21" fmla="*/ 114 h 244"/>
              <a:gd name="T22" fmla="*/ 61 w 164"/>
              <a:gd name="T23" fmla="*/ 241 h 244"/>
              <a:gd name="T24" fmla="*/ 66 w 164"/>
              <a:gd name="T25" fmla="*/ 244 h 244"/>
              <a:gd name="T26" fmla="*/ 98 w 164"/>
              <a:gd name="T27" fmla="*/ 244 h 244"/>
              <a:gd name="T28" fmla="*/ 103 w 164"/>
              <a:gd name="T29" fmla="*/ 241 h 244"/>
              <a:gd name="T30" fmla="*/ 163 w 164"/>
              <a:gd name="T31" fmla="*/ 114 h 244"/>
              <a:gd name="T32" fmla="*/ 163 w 164"/>
              <a:gd name="T33" fmla="*/ 109 h 244"/>
              <a:gd name="T34" fmla="*/ 128 w 164"/>
              <a:gd name="T35" fmla="*/ 12 h 244"/>
              <a:gd name="T36" fmla="*/ 114 w 164"/>
              <a:gd name="T37" fmla="*/ 40 h 244"/>
              <a:gd name="T38" fmla="*/ 49 w 164"/>
              <a:gd name="T39" fmla="*/ 40 h 244"/>
              <a:gd name="T40" fmla="*/ 33 w 164"/>
              <a:gd name="T41" fmla="*/ 12 h 244"/>
              <a:gd name="T42" fmla="*/ 128 w 164"/>
              <a:gd name="T43" fmla="*/ 12 h 244"/>
              <a:gd name="T44" fmla="*/ 82 w 164"/>
              <a:gd name="T45" fmla="*/ 120 h 244"/>
              <a:gd name="T46" fmla="*/ 68 w 164"/>
              <a:gd name="T47" fmla="*/ 106 h 244"/>
              <a:gd name="T48" fmla="*/ 82 w 164"/>
              <a:gd name="T49" fmla="*/ 92 h 244"/>
              <a:gd name="T50" fmla="*/ 96 w 164"/>
              <a:gd name="T51" fmla="*/ 106 h 244"/>
              <a:gd name="T52" fmla="*/ 82 w 164"/>
              <a:gd name="T53" fmla="*/ 120 h 244"/>
              <a:gd name="T54" fmla="*/ 94 w 164"/>
              <a:gd name="T55" fmla="*/ 232 h 244"/>
              <a:gd name="T56" fmla="*/ 88 w 164"/>
              <a:gd name="T57" fmla="*/ 232 h 244"/>
              <a:gd name="T58" fmla="*/ 88 w 164"/>
              <a:gd name="T59" fmla="*/ 131 h 244"/>
              <a:gd name="T60" fmla="*/ 108 w 164"/>
              <a:gd name="T61" fmla="*/ 106 h 244"/>
              <a:gd name="T62" fmla="*/ 82 w 164"/>
              <a:gd name="T63" fmla="*/ 80 h 244"/>
              <a:gd name="T64" fmla="*/ 56 w 164"/>
              <a:gd name="T65" fmla="*/ 106 h 244"/>
              <a:gd name="T66" fmla="*/ 76 w 164"/>
              <a:gd name="T67" fmla="*/ 131 h 244"/>
              <a:gd name="T68" fmla="*/ 76 w 164"/>
              <a:gd name="T69" fmla="*/ 232 h 244"/>
              <a:gd name="T70" fmla="*/ 70 w 164"/>
              <a:gd name="T71" fmla="*/ 232 h 244"/>
              <a:gd name="T72" fmla="*/ 13 w 164"/>
              <a:gd name="T73" fmla="*/ 112 h 244"/>
              <a:gd name="T74" fmla="*/ 49 w 164"/>
              <a:gd name="T75" fmla="*/ 52 h 244"/>
              <a:gd name="T76" fmla="*/ 115 w 164"/>
              <a:gd name="T77" fmla="*/ 52 h 244"/>
              <a:gd name="T78" fmla="*/ 151 w 164"/>
              <a:gd name="T79" fmla="*/ 112 h 244"/>
              <a:gd name="T80" fmla="*/ 94 w 164"/>
              <a:gd name="T81" fmla="*/ 23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4" h="244">
                <a:moveTo>
                  <a:pt x="163" y="109"/>
                </a:moveTo>
                <a:cubicBezTo>
                  <a:pt x="125" y="46"/>
                  <a:pt x="125" y="46"/>
                  <a:pt x="125" y="46"/>
                </a:cubicBezTo>
                <a:cubicBezTo>
                  <a:pt x="143" y="9"/>
                  <a:pt x="143" y="9"/>
                  <a:pt x="143" y="9"/>
                </a:cubicBezTo>
                <a:cubicBezTo>
                  <a:pt x="144" y="7"/>
                  <a:pt x="144" y="5"/>
                  <a:pt x="143" y="3"/>
                </a:cubicBezTo>
                <a:cubicBezTo>
                  <a:pt x="142" y="1"/>
                  <a:pt x="140" y="0"/>
                  <a:pt x="13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0" y="0"/>
                  <a:pt x="18" y="1"/>
                  <a:pt x="17" y="3"/>
                </a:cubicBezTo>
                <a:cubicBezTo>
                  <a:pt x="16" y="5"/>
                  <a:pt x="16" y="7"/>
                  <a:pt x="17" y="9"/>
                </a:cubicBezTo>
                <a:cubicBezTo>
                  <a:pt x="39" y="46"/>
                  <a:pt x="39" y="46"/>
                  <a:pt x="39" y="46"/>
                </a:cubicBezTo>
                <a:cubicBezTo>
                  <a:pt x="2" y="109"/>
                  <a:pt x="2" y="109"/>
                  <a:pt x="2" y="109"/>
                </a:cubicBezTo>
                <a:cubicBezTo>
                  <a:pt x="1" y="111"/>
                  <a:pt x="0" y="113"/>
                  <a:pt x="1" y="114"/>
                </a:cubicBezTo>
                <a:cubicBezTo>
                  <a:pt x="61" y="241"/>
                  <a:pt x="61" y="241"/>
                  <a:pt x="61" y="241"/>
                </a:cubicBezTo>
                <a:cubicBezTo>
                  <a:pt x="62" y="243"/>
                  <a:pt x="64" y="244"/>
                  <a:pt x="66" y="244"/>
                </a:cubicBezTo>
                <a:cubicBezTo>
                  <a:pt x="98" y="244"/>
                  <a:pt x="98" y="244"/>
                  <a:pt x="98" y="244"/>
                </a:cubicBezTo>
                <a:cubicBezTo>
                  <a:pt x="100" y="244"/>
                  <a:pt x="102" y="243"/>
                  <a:pt x="103" y="241"/>
                </a:cubicBezTo>
                <a:cubicBezTo>
                  <a:pt x="163" y="114"/>
                  <a:pt x="163" y="114"/>
                  <a:pt x="163" y="114"/>
                </a:cubicBezTo>
                <a:cubicBezTo>
                  <a:pt x="164" y="113"/>
                  <a:pt x="164" y="111"/>
                  <a:pt x="163" y="109"/>
                </a:cubicBezTo>
                <a:close/>
                <a:moveTo>
                  <a:pt x="128" y="12"/>
                </a:moveTo>
                <a:cubicBezTo>
                  <a:pt x="114" y="40"/>
                  <a:pt x="114" y="40"/>
                  <a:pt x="114" y="40"/>
                </a:cubicBezTo>
                <a:cubicBezTo>
                  <a:pt x="49" y="40"/>
                  <a:pt x="49" y="40"/>
                  <a:pt x="49" y="40"/>
                </a:cubicBezTo>
                <a:cubicBezTo>
                  <a:pt x="33" y="12"/>
                  <a:pt x="33" y="12"/>
                  <a:pt x="33" y="12"/>
                </a:cubicBezTo>
                <a:lnTo>
                  <a:pt x="128" y="12"/>
                </a:lnTo>
                <a:close/>
                <a:moveTo>
                  <a:pt x="82" y="120"/>
                </a:moveTo>
                <a:cubicBezTo>
                  <a:pt x="74" y="120"/>
                  <a:pt x="68" y="114"/>
                  <a:pt x="68" y="106"/>
                </a:cubicBezTo>
                <a:cubicBezTo>
                  <a:pt x="68" y="98"/>
                  <a:pt x="74" y="92"/>
                  <a:pt x="82" y="92"/>
                </a:cubicBezTo>
                <a:cubicBezTo>
                  <a:pt x="90" y="92"/>
                  <a:pt x="96" y="98"/>
                  <a:pt x="96" y="106"/>
                </a:cubicBezTo>
                <a:cubicBezTo>
                  <a:pt x="96" y="114"/>
                  <a:pt x="90" y="120"/>
                  <a:pt x="82" y="120"/>
                </a:cubicBezTo>
                <a:close/>
                <a:moveTo>
                  <a:pt x="94" y="232"/>
                </a:moveTo>
                <a:cubicBezTo>
                  <a:pt x="88" y="232"/>
                  <a:pt x="88" y="232"/>
                  <a:pt x="88" y="232"/>
                </a:cubicBezTo>
                <a:cubicBezTo>
                  <a:pt x="88" y="131"/>
                  <a:pt x="88" y="131"/>
                  <a:pt x="88" y="131"/>
                </a:cubicBezTo>
                <a:cubicBezTo>
                  <a:pt x="99" y="129"/>
                  <a:pt x="108" y="118"/>
                  <a:pt x="108" y="106"/>
                </a:cubicBezTo>
                <a:cubicBezTo>
                  <a:pt x="108" y="92"/>
                  <a:pt x="96" y="80"/>
                  <a:pt x="82" y="80"/>
                </a:cubicBezTo>
                <a:cubicBezTo>
                  <a:pt x="68" y="80"/>
                  <a:pt x="56" y="92"/>
                  <a:pt x="56" y="106"/>
                </a:cubicBezTo>
                <a:cubicBezTo>
                  <a:pt x="56" y="118"/>
                  <a:pt x="65" y="129"/>
                  <a:pt x="76" y="131"/>
                </a:cubicBezTo>
                <a:cubicBezTo>
                  <a:pt x="76" y="232"/>
                  <a:pt x="76" y="232"/>
                  <a:pt x="76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13" y="112"/>
                  <a:pt x="13" y="112"/>
                  <a:pt x="13" y="112"/>
                </a:cubicBezTo>
                <a:cubicBezTo>
                  <a:pt x="49" y="52"/>
                  <a:pt x="49" y="52"/>
                  <a:pt x="49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51" y="112"/>
                  <a:pt x="151" y="112"/>
                  <a:pt x="151" y="112"/>
                </a:cubicBezTo>
                <a:lnTo>
                  <a:pt x="94" y="232"/>
                </a:lnTo>
                <a:close/>
              </a:path>
            </a:pathLst>
          </a:custGeom>
          <a:solidFill>
            <a:srgbClr val="256AF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7B6A48F-47F5-40CC-ABF7-FCBAF56332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3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4812C45-834D-48E3-B757-95CB2A80D5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49DC4-0021-49DE-AB5E-112C6EDACA0A}"/>
              </a:ext>
            </a:extLst>
          </p:cNvPr>
          <p:cNvSpPr txBox="1"/>
          <p:nvPr/>
        </p:nvSpPr>
        <p:spPr>
          <a:xfrm>
            <a:off x="4035978" y="2484279"/>
            <a:ext cx="4120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pc="600">
                <a:solidFill>
                  <a:schemeClr val="bg1"/>
                </a:solidFill>
                <a:latin typeface="Gilroy ExtraBold" panose="00000900000000000000" pitchFamily="50" charset="0"/>
              </a:rPr>
              <a:t>THANKS</a:t>
            </a:r>
            <a:endParaRPr lang="en-ID" sz="7200" spc="600">
              <a:solidFill>
                <a:schemeClr val="bg1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DCEC40-45A3-4358-BFCE-827E2D0C83B8}"/>
              </a:ext>
            </a:extLst>
          </p:cNvPr>
          <p:cNvSpPr txBox="1"/>
          <p:nvPr/>
        </p:nvSpPr>
        <p:spPr>
          <a:xfrm>
            <a:off x="3722591" y="3530719"/>
            <a:ext cx="474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>
                <a:solidFill>
                  <a:schemeClr val="bg1"/>
                </a:solidFill>
                <a:latin typeface="Raleway SemiBold" panose="020B0703030101060003" pitchFamily="34" charset="0"/>
              </a:rPr>
              <a:t>BUSINESS PRESENTATION TEMPLATE</a:t>
            </a:r>
            <a:endParaRPr lang="en-ID" sz="1400" spc="3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194334-CB79-443A-B25F-326CEBD607B6}"/>
              </a:ext>
            </a:extLst>
          </p:cNvPr>
          <p:cNvSpPr txBox="1"/>
          <p:nvPr/>
        </p:nvSpPr>
        <p:spPr>
          <a:xfrm rot="5400000">
            <a:off x="10843364" y="1229059"/>
            <a:ext cx="179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bg1"/>
                </a:solidFill>
                <a:latin typeface="Raleway SemiBold" panose="020B0703030101060003" pitchFamily="34" charset="0"/>
              </a:rPr>
              <a:t>MATRIX</a:t>
            </a:r>
            <a:endParaRPr lang="en-ID" sz="1400" spc="6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4F3E3E-5661-4E96-A287-39940F244888}"/>
              </a:ext>
            </a:extLst>
          </p:cNvPr>
          <p:cNvCxnSpPr>
            <a:cxnSpLocks/>
          </p:cNvCxnSpPr>
          <p:nvPr/>
        </p:nvCxnSpPr>
        <p:spPr>
          <a:xfrm>
            <a:off x="11738397" y="2277981"/>
            <a:ext cx="0" cy="20957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ED93E21-4AD2-439E-B528-FF7EAEEF5C3F}"/>
              </a:ext>
            </a:extLst>
          </p:cNvPr>
          <p:cNvSpPr txBox="1"/>
          <p:nvPr/>
        </p:nvSpPr>
        <p:spPr>
          <a:xfrm rot="5400000">
            <a:off x="10843364" y="5321165"/>
            <a:ext cx="179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bg1"/>
                </a:solidFill>
                <a:latin typeface="Raleway SemiBold" panose="020B0703030101060003" pitchFamily="34" charset="0"/>
              </a:rPr>
              <a:t>MATRIX</a:t>
            </a:r>
            <a:endParaRPr lang="en-ID" sz="1400" spc="6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1560DB-B4E7-46F5-BC05-CB60D3372702}"/>
              </a:ext>
            </a:extLst>
          </p:cNvPr>
          <p:cNvSpPr txBox="1"/>
          <p:nvPr/>
        </p:nvSpPr>
        <p:spPr>
          <a:xfrm>
            <a:off x="467913" y="5753427"/>
            <a:ext cx="325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>
                <a:solidFill>
                  <a:schemeClr val="bg1"/>
                </a:solidFill>
                <a:latin typeface="Raleway SemiBold" panose="020B0703030101060003" pitchFamily="34" charset="0"/>
              </a:rPr>
              <a:t>BUSINESS PRESENTATION TEMPLATE</a:t>
            </a:r>
            <a:endParaRPr lang="en-ID" sz="1200" spc="3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2B260E-DD9F-4131-A22D-13187F6E968E}"/>
              </a:ext>
            </a:extLst>
          </p:cNvPr>
          <p:cNvGrpSpPr/>
          <p:nvPr/>
        </p:nvGrpSpPr>
        <p:grpSpPr>
          <a:xfrm>
            <a:off x="1" y="-3825"/>
            <a:ext cx="861386" cy="891720"/>
            <a:chOff x="1" y="-17077"/>
            <a:chExt cx="861386" cy="8917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F7D088F-9981-484F-9142-AF7DD8DD3AD2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6" name="Graphic 35" descr="Handshake">
              <a:extLst>
                <a:ext uri="{FF2B5EF4-FFF2-40B4-BE49-F238E27FC236}">
                  <a16:creationId xmlns:a16="http://schemas.microsoft.com/office/drawing/2014/main" id="{866F5714-C726-4E2F-8B1F-9C257EC6D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732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CA149D-B844-4CBD-8A3E-9FD4070C180E}"/>
              </a:ext>
            </a:extLst>
          </p:cNvPr>
          <p:cNvSpPr/>
          <p:nvPr/>
        </p:nvSpPr>
        <p:spPr>
          <a:xfrm>
            <a:off x="5980443" y="1412877"/>
            <a:ext cx="47575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D" sz="36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WEAKNESSES ANALYSIS SLIDES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79CD5-5974-4F5A-A310-1D1F8A7EEDB5}"/>
              </a:ext>
            </a:extLst>
          </p:cNvPr>
          <p:cNvSpPr/>
          <p:nvPr/>
        </p:nvSpPr>
        <p:spPr>
          <a:xfrm>
            <a:off x="6215270" y="4395435"/>
            <a:ext cx="4522703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23C0D2-B22D-45CC-BED0-DD6625F0872C}"/>
              </a:ext>
            </a:extLst>
          </p:cNvPr>
          <p:cNvGrpSpPr/>
          <p:nvPr/>
        </p:nvGrpSpPr>
        <p:grpSpPr>
          <a:xfrm>
            <a:off x="8530837" y="4091969"/>
            <a:ext cx="273761" cy="272875"/>
            <a:chOff x="9053513" y="484188"/>
            <a:chExt cx="490538" cy="488950"/>
          </a:xfrm>
          <a:solidFill>
            <a:srgbClr val="256AF3"/>
          </a:solidFill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8F583D0-365E-43AB-B110-EED4570CDE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513" y="484188"/>
              <a:ext cx="152400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8A156C3D-B281-4F83-8835-BB67145745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0063" y="484188"/>
              <a:ext cx="153988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46DC811B-93DB-4C10-8979-A00E99F56C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1788" y="484188"/>
              <a:ext cx="153988" cy="48895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287B4D6-1B1B-4B39-AC59-2A84536B2ED9}"/>
              </a:ext>
            </a:extLst>
          </p:cNvPr>
          <p:cNvSpPr txBox="1"/>
          <p:nvPr/>
        </p:nvSpPr>
        <p:spPr>
          <a:xfrm>
            <a:off x="8804598" y="4055534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02E313-6ED4-4229-9A6E-EAF10B25D85C}"/>
              </a:ext>
            </a:extLst>
          </p:cNvPr>
          <p:cNvSpPr/>
          <p:nvPr/>
        </p:nvSpPr>
        <p:spPr>
          <a:xfrm>
            <a:off x="6205820" y="3117876"/>
            <a:ext cx="4522703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E0136-8063-449D-955D-5FA76CB964DC}"/>
              </a:ext>
            </a:extLst>
          </p:cNvPr>
          <p:cNvSpPr txBox="1"/>
          <p:nvPr/>
        </p:nvSpPr>
        <p:spPr>
          <a:xfrm>
            <a:off x="8795148" y="2777975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34" name="Freeform 25">
            <a:extLst>
              <a:ext uri="{FF2B5EF4-FFF2-40B4-BE49-F238E27FC236}">
                <a16:creationId xmlns:a16="http://schemas.microsoft.com/office/drawing/2014/main" id="{EF161834-942E-43A4-A2F5-E54C855721D1}"/>
              </a:ext>
            </a:extLst>
          </p:cNvPr>
          <p:cNvSpPr>
            <a:spLocks noEditPoints="1"/>
          </p:cNvSpPr>
          <p:nvPr/>
        </p:nvSpPr>
        <p:spPr bwMode="auto">
          <a:xfrm rot="2700000">
            <a:off x="8520771" y="2800974"/>
            <a:ext cx="222509" cy="329809"/>
          </a:xfrm>
          <a:custGeom>
            <a:avLst/>
            <a:gdLst>
              <a:gd name="T0" fmla="*/ 163 w 164"/>
              <a:gd name="T1" fmla="*/ 109 h 244"/>
              <a:gd name="T2" fmla="*/ 125 w 164"/>
              <a:gd name="T3" fmla="*/ 46 h 244"/>
              <a:gd name="T4" fmla="*/ 143 w 164"/>
              <a:gd name="T5" fmla="*/ 9 h 244"/>
              <a:gd name="T6" fmla="*/ 143 w 164"/>
              <a:gd name="T7" fmla="*/ 3 h 244"/>
              <a:gd name="T8" fmla="*/ 138 w 164"/>
              <a:gd name="T9" fmla="*/ 0 h 244"/>
              <a:gd name="T10" fmla="*/ 22 w 164"/>
              <a:gd name="T11" fmla="*/ 0 h 244"/>
              <a:gd name="T12" fmla="*/ 17 w 164"/>
              <a:gd name="T13" fmla="*/ 3 h 244"/>
              <a:gd name="T14" fmla="*/ 17 w 164"/>
              <a:gd name="T15" fmla="*/ 9 h 244"/>
              <a:gd name="T16" fmla="*/ 39 w 164"/>
              <a:gd name="T17" fmla="*/ 46 h 244"/>
              <a:gd name="T18" fmla="*/ 2 w 164"/>
              <a:gd name="T19" fmla="*/ 109 h 244"/>
              <a:gd name="T20" fmla="*/ 1 w 164"/>
              <a:gd name="T21" fmla="*/ 114 h 244"/>
              <a:gd name="T22" fmla="*/ 61 w 164"/>
              <a:gd name="T23" fmla="*/ 241 h 244"/>
              <a:gd name="T24" fmla="*/ 66 w 164"/>
              <a:gd name="T25" fmla="*/ 244 h 244"/>
              <a:gd name="T26" fmla="*/ 98 w 164"/>
              <a:gd name="T27" fmla="*/ 244 h 244"/>
              <a:gd name="T28" fmla="*/ 103 w 164"/>
              <a:gd name="T29" fmla="*/ 241 h 244"/>
              <a:gd name="T30" fmla="*/ 163 w 164"/>
              <a:gd name="T31" fmla="*/ 114 h 244"/>
              <a:gd name="T32" fmla="*/ 163 w 164"/>
              <a:gd name="T33" fmla="*/ 109 h 244"/>
              <a:gd name="T34" fmla="*/ 128 w 164"/>
              <a:gd name="T35" fmla="*/ 12 h 244"/>
              <a:gd name="T36" fmla="*/ 114 w 164"/>
              <a:gd name="T37" fmla="*/ 40 h 244"/>
              <a:gd name="T38" fmla="*/ 49 w 164"/>
              <a:gd name="T39" fmla="*/ 40 h 244"/>
              <a:gd name="T40" fmla="*/ 33 w 164"/>
              <a:gd name="T41" fmla="*/ 12 h 244"/>
              <a:gd name="T42" fmla="*/ 128 w 164"/>
              <a:gd name="T43" fmla="*/ 12 h 244"/>
              <a:gd name="T44" fmla="*/ 82 w 164"/>
              <a:gd name="T45" fmla="*/ 120 h 244"/>
              <a:gd name="T46" fmla="*/ 68 w 164"/>
              <a:gd name="T47" fmla="*/ 106 h 244"/>
              <a:gd name="T48" fmla="*/ 82 w 164"/>
              <a:gd name="T49" fmla="*/ 92 h 244"/>
              <a:gd name="T50" fmla="*/ 96 w 164"/>
              <a:gd name="T51" fmla="*/ 106 h 244"/>
              <a:gd name="T52" fmla="*/ 82 w 164"/>
              <a:gd name="T53" fmla="*/ 120 h 244"/>
              <a:gd name="T54" fmla="*/ 94 w 164"/>
              <a:gd name="T55" fmla="*/ 232 h 244"/>
              <a:gd name="T56" fmla="*/ 88 w 164"/>
              <a:gd name="T57" fmla="*/ 232 h 244"/>
              <a:gd name="T58" fmla="*/ 88 w 164"/>
              <a:gd name="T59" fmla="*/ 131 h 244"/>
              <a:gd name="T60" fmla="*/ 108 w 164"/>
              <a:gd name="T61" fmla="*/ 106 h 244"/>
              <a:gd name="T62" fmla="*/ 82 w 164"/>
              <a:gd name="T63" fmla="*/ 80 h 244"/>
              <a:gd name="T64" fmla="*/ 56 w 164"/>
              <a:gd name="T65" fmla="*/ 106 h 244"/>
              <a:gd name="T66" fmla="*/ 76 w 164"/>
              <a:gd name="T67" fmla="*/ 131 h 244"/>
              <a:gd name="T68" fmla="*/ 76 w 164"/>
              <a:gd name="T69" fmla="*/ 232 h 244"/>
              <a:gd name="T70" fmla="*/ 70 w 164"/>
              <a:gd name="T71" fmla="*/ 232 h 244"/>
              <a:gd name="T72" fmla="*/ 13 w 164"/>
              <a:gd name="T73" fmla="*/ 112 h 244"/>
              <a:gd name="T74" fmla="*/ 49 w 164"/>
              <a:gd name="T75" fmla="*/ 52 h 244"/>
              <a:gd name="T76" fmla="*/ 115 w 164"/>
              <a:gd name="T77" fmla="*/ 52 h 244"/>
              <a:gd name="T78" fmla="*/ 151 w 164"/>
              <a:gd name="T79" fmla="*/ 112 h 244"/>
              <a:gd name="T80" fmla="*/ 94 w 164"/>
              <a:gd name="T81" fmla="*/ 23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4" h="244">
                <a:moveTo>
                  <a:pt x="163" y="109"/>
                </a:moveTo>
                <a:cubicBezTo>
                  <a:pt x="125" y="46"/>
                  <a:pt x="125" y="46"/>
                  <a:pt x="125" y="46"/>
                </a:cubicBezTo>
                <a:cubicBezTo>
                  <a:pt x="143" y="9"/>
                  <a:pt x="143" y="9"/>
                  <a:pt x="143" y="9"/>
                </a:cubicBezTo>
                <a:cubicBezTo>
                  <a:pt x="144" y="7"/>
                  <a:pt x="144" y="5"/>
                  <a:pt x="143" y="3"/>
                </a:cubicBezTo>
                <a:cubicBezTo>
                  <a:pt x="142" y="1"/>
                  <a:pt x="140" y="0"/>
                  <a:pt x="13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0" y="0"/>
                  <a:pt x="18" y="1"/>
                  <a:pt x="17" y="3"/>
                </a:cubicBezTo>
                <a:cubicBezTo>
                  <a:pt x="16" y="5"/>
                  <a:pt x="16" y="7"/>
                  <a:pt x="17" y="9"/>
                </a:cubicBezTo>
                <a:cubicBezTo>
                  <a:pt x="39" y="46"/>
                  <a:pt x="39" y="46"/>
                  <a:pt x="39" y="46"/>
                </a:cubicBezTo>
                <a:cubicBezTo>
                  <a:pt x="2" y="109"/>
                  <a:pt x="2" y="109"/>
                  <a:pt x="2" y="109"/>
                </a:cubicBezTo>
                <a:cubicBezTo>
                  <a:pt x="1" y="111"/>
                  <a:pt x="0" y="113"/>
                  <a:pt x="1" y="114"/>
                </a:cubicBezTo>
                <a:cubicBezTo>
                  <a:pt x="61" y="241"/>
                  <a:pt x="61" y="241"/>
                  <a:pt x="61" y="241"/>
                </a:cubicBezTo>
                <a:cubicBezTo>
                  <a:pt x="62" y="243"/>
                  <a:pt x="64" y="244"/>
                  <a:pt x="66" y="244"/>
                </a:cubicBezTo>
                <a:cubicBezTo>
                  <a:pt x="98" y="244"/>
                  <a:pt x="98" y="244"/>
                  <a:pt x="98" y="244"/>
                </a:cubicBezTo>
                <a:cubicBezTo>
                  <a:pt x="100" y="244"/>
                  <a:pt x="102" y="243"/>
                  <a:pt x="103" y="241"/>
                </a:cubicBezTo>
                <a:cubicBezTo>
                  <a:pt x="163" y="114"/>
                  <a:pt x="163" y="114"/>
                  <a:pt x="163" y="114"/>
                </a:cubicBezTo>
                <a:cubicBezTo>
                  <a:pt x="164" y="113"/>
                  <a:pt x="164" y="111"/>
                  <a:pt x="163" y="109"/>
                </a:cubicBezTo>
                <a:close/>
                <a:moveTo>
                  <a:pt x="128" y="12"/>
                </a:moveTo>
                <a:cubicBezTo>
                  <a:pt x="114" y="40"/>
                  <a:pt x="114" y="40"/>
                  <a:pt x="114" y="40"/>
                </a:cubicBezTo>
                <a:cubicBezTo>
                  <a:pt x="49" y="40"/>
                  <a:pt x="49" y="40"/>
                  <a:pt x="49" y="40"/>
                </a:cubicBezTo>
                <a:cubicBezTo>
                  <a:pt x="33" y="12"/>
                  <a:pt x="33" y="12"/>
                  <a:pt x="33" y="12"/>
                </a:cubicBezTo>
                <a:lnTo>
                  <a:pt x="128" y="12"/>
                </a:lnTo>
                <a:close/>
                <a:moveTo>
                  <a:pt x="82" y="120"/>
                </a:moveTo>
                <a:cubicBezTo>
                  <a:pt x="74" y="120"/>
                  <a:pt x="68" y="114"/>
                  <a:pt x="68" y="106"/>
                </a:cubicBezTo>
                <a:cubicBezTo>
                  <a:pt x="68" y="98"/>
                  <a:pt x="74" y="92"/>
                  <a:pt x="82" y="92"/>
                </a:cubicBezTo>
                <a:cubicBezTo>
                  <a:pt x="90" y="92"/>
                  <a:pt x="96" y="98"/>
                  <a:pt x="96" y="106"/>
                </a:cubicBezTo>
                <a:cubicBezTo>
                  <a:pt x="96" y="114"/>
                  <a:pt x="90" y="120"/>
                  <a:pt x="82" y="120"/>
                </a:cubicBezTo>
                <a:close/>
                <a:moveTo>
                  <a:pt x="94" y="232"/>
                </a:moveTo>
                <a:cubicBezTo>
                  <a:pt x="88" y="232"/>
                  <a:pt x="88" y="232"/>
                  <a:pt x="88" y="232"/>
                </a:cubicBezTo>
                <a:cubicBezTo>
                  <a:pt x="88" y="131"/>
                  <a:pt x="88" y="131"/>
                  <a:pt x="88" y="131"/>
                </a:cubicBezTo>
                <a:cubicBezTo>
                  <a:pt x="99" y="129"/>
                  <a:pt x="108" y="118"/>
                  <a:pt x="108" y="106"/>
                </a:cubicBezTo>
                <a:cubicBezTo>
                  <a:pt x="108" y="92"/>
                  <a:pt x="96" y="80"/>
                  <a:pt x="82" y="80"/>
                </a:cubicBezTo>
                <a:cubicBezTo>
                  <a:pt x="68" y="80"/>
                  <a:pt x="56" y="92"/>
                  <a:pt x="56" y="106"/>
                </a:cubicBezTo>
                <a:cubicBezTo>
                  <a:pt x="56" y="118"/>
                  <a:pt x="65" y="129"/>
                  <a:pt x="76" y="131"/>
                </a:cubicBezTo>
                <a:cubicBezTo>
                  <a:pt x="76" y="232"/>
                  <a:pt x="76" y="232"/>
                  <a:pt x="76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13" y="112"/>
                  <a:pt x="13" y="112"/>
                  <a:pt x="13" y="112"/>
                </a:cubicBezTo>
                <a:cubicBezTo>
                  <a:pt x="49" y="52"/>
                  <a:pt x="49" y="52"/>
                  <a:pt x="49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51" y="112"/>
                  <a:pt x="151" y="112"/>
                  <a:pt x="151" y="112"/>
                </a:cubicBezTo>
                <a:lnTo>
                  <a:pt x="94" y="232"/>
                </a:lnTo>
                <a:close/>
              </a:path>
            </a:pathLst>
          </a:custGeom>
          <a:solidFill>
            <a:srgbClr val="256AF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CE80D-2AB6-4BEE-BCCD-9D016E20D1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6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F9A312-E7F3-44BF-88DD-346981164E49}"/>
              </a:ext>
            </a:extLst>
          </p:cNvPr>
          <p:cNvSpPr/>
          <p:nvPr/>
        </p:nvSpPr>
        <p:spPr>
          <a:xfrm>
            <a:off x="1216905" y="1795563"/>
            <a:ext cx="4971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6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OPPORTUNITIES ANALYSIS SLIDES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6E7923-0489-42F5-884D-35B997B113B5}"/>
              </a:ext>
            </a:extLst>
          </p:cNvPr>
          <p:cNvSpPr/>
          <p:nvPr/>
        </p:nvSpPr>
        <p:spPr>
          <a:xfrm>
            <a:off x="1226355" y="4766100"/>
            <a:ext cx="4522703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43B3A8-921D-4973-A6DD-EF2513327482}"/>
              </a:ext>
            </a:extLst>
          </p:cNvPr>
          <p:cNvGrpSpPr/>
          <p:nvPr/>
        </p:nvGrpSpPr>
        <p:grpSpPr>
          <a:xfrm>
            <a:off x="1320442" y="4462634"/>
            <a:ext cx="273761" cy="272875"/>
            <a:chOff x="9053513" y="484188"/>
            <a:chExt cx="490538" cy="488950"/>
          </a:xfrm>
          <a:solidFill>
            <a:srgbClr val="256AF3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5558BF3-8E24-4CA4-B184-4F0DF4C560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513" y="484188"/>
              <a:ext cx="152400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AAA1F35-F1E7-4D1A-875E-1270FE9573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0063" y="484188"/>
              <a:ext cx="153988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AE2D5BC-1C3A-4543-8F45-33FC49085C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1788" y="484188"/>
              <a:ext cx="153988" cy="48895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14F67E8-F751-4C99-8DCC-A56D1CB15D32}"/>
              </a:ext>
            </a:extLst>
          </p:cNvPr>
          <p:cNvSpPr txBox="1"/>
          <p:nvPr/>
        </p:nvSpPr>
        <p:spPr>
          <a:xfrm>
            <a:off x="1594203" y="4426199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EB13D9-77CE-4680-912C-84C511FAD15D}"/>
              </a:ext>
            </a:extLst>
          </p:cNvPr>
          <p:cNvSpPr/>
          <p:nvPr/>
        </p:nvSpPr>
        <p:spPr>
          <a:xfrm>
            <a:off x="1216905" y="3475684"/>
            <a:ext cx="4522703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C93AB-4923-4C8D-9B11-D87976FE0DD6}"/>
              </a:ext>
            </a:extLst>
          </p:cNvPr>
          <p:cNvSpPr txBox="1"/>
          <p:nvPr/>
        </p:nvSpPr>
        <p:spPr>
          <a:xfrm>
            <a:off x="1584753" y="3135783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2" name="Freeform 25">
            <a:extLst>
              <a:ext uri="{FF2B5EF4-FFF2-40B4-BE49-F238E27FC236}">
                <a16:creationId xmlns:a16="http://schemas.microsoft.com/office/drawing/2014/main" id="{B03D5CB5-4A10-4A66-9439-21D5CA49090E}"/>
              </a:ext>
            </a:extLst>
          </p:cNvPr>
          <p:cNvSpPr>
            <a:spLocks noEditPoints="1"/>
          </p:cNvSpPr>
          <p:nvPr/>
        </p:nvSpPr>
        <p:spPr bwMode="auto">
          <a:xfrm rot="2700000">
            <a:off x="1310376" y="3158782"/>
            <a:ext cx="222509" cy="329809"/>
          </a:xfrm>
          <a:custGeom>
            <a:avLst/>
            <a:gdLst>
              <a:gd name="T0" fmla="*/ 163 w 164"/>
              <a:gd name="T1" fmla="*/ 109 h 244"/>
              <a:gd name="T2" fmla="*/ 125 w 164"/>
              <a:gd name="T3" fmla="*/ 46 h 244"/>
              <a:gd name="T4" fmla="*/ 143 w 164"/>
              <a:gd name="T5" fmla="*/ 9 h 244"/>
              <a:gd name="T6" fmla="*/ 143 w 164"/>
              <a:gd name="T7" fmla="*/ 3 h 244"/>
              <a:gd name="T8" fmla="*/ 138 w 164"/>
              <a:gd name="T9" fmla="*/ 0 h 244"/>
              <a:gd name="T10" fmla="*/ 22 w 164"/>
              <a:gd name="T11" fmla="*/ 0 h 244"/>
              <a:gd name="T12" fmla="*/ 17 w 164"/>
              <a:gd name="T13" fmla="*/ 3 h 244"/>
              <a:gd name="T14" fmla="*/ 17 w 164"/>
              <a:gd name="T15" fmla="*/ 9 h 244"/>
              <a:gd name="T16" fmla="*/ 39 w 164"/>
              <a:gd name="T17" fmla="*/ 46 h 244"/>
              <a:gd name="T18" fmla="*/ 2 w 164"/>
              <a:gd name="T19" fmla="*/ 109 h 244"/>
              <a:gd name="T20" fmla="*/ 1 w 164"/>
              <a:gd name="T21" fmla="*/ 114 h 244"/>
              <a:gd name="T22" fmla="*/ 61 w 164"/>
              <a:gd name="T23" fmla="*/ 241 h 244"/>
              <a:gd name="T24" fmla="*/ 66 w 164"/>
              <a:gd name="T25" fmla="*/ 244 h 244"/>
              <a:gd name="T26" fmla="*/ 98 w 164"/>
              <a:gd name="T27" fmla="*/ 244 h 244"/>
              <a:gd name="T28" fmla="*/ 103 w 164"/>
              <a:gd name="T29" fmla="*/ 241 h 244"/>
              <a:gd name="T30" fmla="*/ 163 w 164"/>
              <a:gd name="T31" fmla="*/ 114 h 244"/>
              <a:gd name="T32" fmla="*/ 163 w 164"/>
              <a:gd name="T33" fmla="*/ 109 h 244"/>
              <a:gd name="T34" fmla="*/ 128 w 164"/>
              <a:gd name="T35" fmla="*/ 12 h 244"/>
              <a:gd name="T36" fmla="*/ 114 w 164"/>
              <a:gd name="T37" fmla="*/ 40 h 244"/>
              <a:gd name="T38" fmla="*/ 49 w 164"/>
              <a:gd name="T39" fmla="*/ 40 h 244"/>
              <a:gd name="T40" fmla="*/ 33 w 164"/>
              <a:gd name="T41" fmla="*/ 12 h 244"/>
              <a:gd name="T42" fmla="*/ 128 w 164"/>
              <a:gd name="T43" fmla="*/ 12 h 244"/>
              <a:gd name="T44" fmla="*/ 82 w 164"/>
              <a:gd name="T45" fmla="*/ 120 h 244"/>
              <a:gd name="T46" fmla="*/ 68 w 164"/>
              <a:gd name="T47" fmla="*/ 106 h 244"/>
              <a:gd name="T48" fmla="*/ 82 w 164"/>
              <a:gd name="T49" fmla="*/ 92 h 244"/>
              <a:gd name="T50" fmla="*/ 96 w 164"/>
              <a:gd name="T51" fmla="*/ 106 h 244"/>
              <a:gd name="T52" fmla="*/ 82 w 164"/>
              <a:gd name="T53" fmla="*/ 120 h 244"/>
              <a:gd name="T54" fmla="*/ 94 w 164"/>
              <a:gd name="T55" fmla="*/ 232 h 244"/>
              <a:gd name="T56" fmla="*/ 88 w 164"/>
              <a:gd name="T57" fmla="*/ 232 h 244"/>
              <a:gd name="T58" fmla="*/ 88 w 164"/>
              <a:gd name="T59" fmla="*/ 131 h 244"/>
              <a:gd name="T60" fmla="*/ 108 w 164"/>
              <a:gd name="T61" fmla="*/ 106 h 244"/>
              <a:gd name="T62" fmla="*/ 82 w 164"/>
              <a:gd name="T63" fmla="*/ 80 h 244"/>
              <a:gd name="T64" fmla="*/ 56 w 164"/>
              <a:gd name="T65" fmla="*/ 106 h 244"/>
              <a:gd name="T66" fmla="*/ 76 w 164"/>
              <a:gd name="T67" fmla="*/ 131 h 244"/>
              <a:gd name="T68" fmla="*/ 76 w 164"/>
              <a:gd name="T69" fmla="*/ 232 h 244"/>
              <a:gd name="T70" fmla="*/ 70 w 164"/>
              <a:gd name="T71" fmla="*/ 232 h 244"/>
              <a:gd name="T72" fmla="*/ 13 w 164"/>
              <a:gd name="T73" fmla="*/ 112 h 244"/>
              <a:gd name="T74" fmla="*/ 49 w 164"/>
              <a:gd name="T75" fmla="*/ 52 h 244"/>
              <a:gd name="T76" fmla="*/ 115 w 164"/>
              <a:gd name="T77" fmla="*/ 52 h 244"/>
              <a:gd name="T78" fmla="*/ 151 w 164"/>
              <a:gd name="T79" fmla="*/ 112 h 244"/>
              <a:gd name="T80" fmla="*/ 94 w 164"/>
              <a:gd name="T81" fmla="*/ 23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4" h="244">
                <a:moveTo>
                  <a:pt x="163" y="109"/>
                </a:moveTo>
                <a:cubicBezTo>
                  <a:pt x="125" y="46"/>
                  <a:pt x="125" y="46"/>
                  <a:pt x="125" y="46"/>
                </a:cubicBezTo>
                <a:cubicBezTo>
                  <a:pt x="143" y="9"/>
                  <a:pt x="143" y="9"/>
                  <a:pt x="143" y="9"/>
                </a:cubicBezTo>
                <a:cubicBezTo>
                  <a:pt x="144" y="7"/>
                  <a:pt x="144" y="5"/>
                  <a:pt x="143" y="3"/>
                </a:cubicBezTo>
                <a:cubicBezTo>
                  <a:pt x="142" y="1"/>
                  <a:pt x="140" y="0"/>
                  <a:pt x="13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0" y="0"/>
                  <a:pt x="18" y="1"/>
                  <a:pt x="17" y="3"/>
                </a:cubicBezTo>
                <a:cubicBezTo>
                  <a:pt x="16" y="5"/>
                  <a:pt x="16" y="7"/>
                  <a:pt x="17" y="9"/>
                </a:cubicBezTo>
                <a:cubicBezTo>
                  <a:pt x="39" y="46"/>
                  <a:pt x="39" y="46"/>
                  <a:pt x="39" y="46"/>
                </a:cubicBezTo>
                <a:cubicBezTo>
                  <a:pt x="2" y="109"/>
                  <a:pt x="2" y="109"/>
                  <a:pt x="2" y="109"/>
                </a:cubicBezTo>
                <a:cubicBezTo>
                  <a:pt x="1" y="111"/>
                  <a:pt x="0" y="113"/>
                  <a:pt x="1" y="114"/>
                </a:cubicBezTo>
                <a:cubicBezTo>
                  <a:pt x="61" y="241"/>
                  <a:pt x="61" y="241"/>
                  <a:pt x="61" y="241"/>
                </a:cubicBezTo>
                <a:cubicBezTo>
                  <a:pt x="62" y="243"/>
                  <a:pt x="64" y="244"/>
                  <a:pt x="66" y="244"/>
                </a:cubicBezTo>
                <a:cubicBezTo>
                  <a:pt x="98" y="244"/>
                  <a:pt x="98" y="244"/>
                  <a:pt x="98" y="244"/>
                </a:cubicBezTo>
                <a:cubicBezTo>
                  <a:pt x="100" y="244"/>
                  <a:pt x="102" y="243"/>
                  <a:pt x="103" y="241"/>
                </a:cubicBezTo>
                <a:cubicBezTo>
                  <a:pt x="163" y="114"/>
                  <a:pt x="163" y="114"/>
                  <a:pt x="163" y="114"/>
                </a:cubicBezTo>
                <a:cubicBezTo>
                  <a:pt x="164" y="113"/>
                  <a:pt x="164" y="111"/>
                  <a:pt x="163" y="109"/>
                </a:cubicBezTo>
                <a:close/>
                <a:moveTo>
                  <a:pt x="128" y="12"/>
                </a:moveTo>
                <a:cubicBezTo>
                  <a:pt x="114" y="40"/>
                  <a:pt x="114" y="40"/>
                  <a:pt x="114" y="40"/>
                </a:cubicBezTo>
                <a:cubicBezTo>
                  <a:pt x="49" y="40"/>
                  <a:pt x="49" y="40"/>
                  <a:pt x="49" y="40"/>
                </a:cubicBezTo>
                <a:cubicBezTo>
                  <a:pt x="33" y="12"/>
                  <a:pt x="33" y="12"/>
                  <a:pt x="33" y="12"/>
                </a:cubicBezTo>
                <a:lnTo>
                  <a:pt x="128" y="12"/>
                </a:lnTo>
                <a:close/>
                <a:moveTo>
                  <a:pt x="82" y="120"/>
                </a:moveTo>
                <a:cubicBezTo>
                  <a:pt x="74" y="120"/>
                  <a:pt x="68" y="114"/>
                  <a:pt x="68" y="106"/>
                </a:cubicBezTo>
                <a:cubicBezTo>
                  <a:pt x="68" y="98"/>
                  <a:pt x="74" y="92"/>
                  <a:pt x="82" y="92"/>
                </a:cubicBezTo>
                <a:cubicBezTo>
                  <a:pt x="90" y="92"/>
                  <a:pt x="96" y="98"/>
                  <a:pt x="96" y="106"/>
                </a:cubicBezTo>
                <a:cubicBezTo>
                  <a:pt x="96" y="114"/>
                  <a:pt x="90" y="120"/>
                  <a:pt x="82" y="120"/>
                </a:cubicBezTo>
                <a:close/>
                <a:moveTo>
                  <a:pt x="94" y="232"/>
                </a:moveTo>
                <a:cubicBezTo>
                  <a:pt x="88" y="232"/>
                  <a:pt x="88" y="232"/>
                  <a:pt x="88" y="232"/>
                </a:cubicBezTo>
                <a:cubicBezTo>
                  <a:pt x="88" y="131"/>
                  <a:pt x="88" y="131"/>
                  <a:pt x="88" y="131"/>
                </a:cubicBezTo>
                <a:cubicBezTo>
                  <a:pt x="99" y="129"/>
                  <a:pt x="108" y="118"/>
                  <a:pt x="108" y="106"/>
                </a:cubicBezTo>
                <a:cubicBezTo>
                  <a:pt x="108" y="92"/>
                  <a:pt x="96" y="80"/>
                  <a:pt x="82" y="80"/>
                </a:cubicBezTo>
                <a:cubicBezTo>
                  <a:pt x="68" y="80"/>
                  <a:pt x="56" y="92"/>
                  <a:pt x="56" y="106"/>
                </a:cubicBezTo>
                <a:cubicBezTo>
                  <a:pt x="56" y="118"/>
                  <a:pt x="65" y="129"/>
                  <a:pt x="76" y="131"/>
                </a:cubicBezTo>
                <a:cubicBezTo>
                  <a:pt x="76" y="232"/>
                  <a:pt x="76" y="232"/>
                  <a:pt x="76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13" y="112"/>
                  <a:pt x="13" y="112"/>
                  <a:pt x="13" y="112"/>
                </a:cubicBezTo>
                <a:cubicBezTo>
                  <a:pt x="49" y="52"/>
                  <a:pt x="49" y="52"/>
                  <a:pt x="49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51" y="112"/>
                  <a:pt x="151" y="112"/>
                  <a:pt x="151" y="112"/>
                </a:cubicBezTo>
                <a:lnTo>
                  <a:pt x="94" y="232"/>
                </a:lnTo>
                <a:close/>
              </a:path>
            </a:pathLst>
          </a:custGeom>
          <a:solidFill>
            <a:srgbClr val="256AF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D37AF2C-215C-47FB-8DDD-6145C2BFB0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02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6AA243-8F6A-407B-8207-BD701A03540C}"/>
              </a:ext>
            </a:extLst>
          </p:cNvPr>
          <p:cNvSpPr/>
          <p:nvPr/>
        </p:nvSpPr>
        <p:spPr>
          <a:xfrm>
            <a:off x="5708639" y="1795563"/>
            <a:ext cx="4971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D" sz="36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THREATS </a:t>
            </a:r>
          </a:p>
          <a:p>
            <a:pPr algn="r"/>
            <a:r>
              <a:rPr lang="en-ID" sz="36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ANALYSIS SLIDES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B5557-5F62-4594-BD37-026E71DC59D8}"/>
              </a:ext>
            </a:extLst>
          </p:cNvPr>
          <p:cNvSpPr/>
          <p:nvPr/>
        </p:nvSpPr>
        <p:spPr>
          <a:xfrm>
            <a:off x="6157796" y="4766496"/>
            <a:ext cx="4522703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9016AA-E3B0-47FD-AFB2-5C0BBE6D9C90}"/>
              </a:ext>
            </a:extLst>
          </p:cNvPr>
          <p:cNvGrpSpPr/>
          <p:nvPr/>
        </p:nvGrpSpPr>
        <p:grpSpPr>
          <a:xfrm>
            <a:off x="8473363" y="4463030"/>
            <a:ext cx="273761" cy="272875"/>
            <a:chOff x="9053513" y="484188"/>
            <a:chExt cx="490538" cy="488950"/>
          </a:xfrm>
          <a:solidFill>
            <a:srgbClr val="256AF3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F5E46B3F-86F8-450C-A974-FB8883B66B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513" y="484188"/>
              <a:ext cx="152400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BEA0F63-5F13-41AD-9D5F-1CE5E1EB63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0063" y="484188"/>
              <a:ext cx="153988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AFDCB52-E925-4F17-8253-69D8F54F08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1788" y="484188"/>
              <a:ext cx="153988" cy="48895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1E0EA8-31AB-4269-BDB1-0F7D34484738}"/>
              </a:ext>
            </a:extLst>
          </p:cNvPr>
          <p:cNvSpPr txBox="1"/>
          <p:nvPr/>
        </p:nvSpPr>
        <p:spPr>
          <a:xfrm>
            <a:off x="8747124" y="4426595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1420FE-AA76-449E-A445-67BFFF63957E}"/>
              </a:ext>
            </a:extLst>
          </p:cNvPr>
          <p:cNvSpPr/>
          <p:nvPr/>
        </p:nvSpPr>
        <p:spPr>
          <a:xfrm>
            <a:off x="6148346" y="3488937"/>
            <a:ext cx="4522703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8D6428-0B13-471A-97F4-798149E74D4B}"/>
              </a:ext>
            </a:extLst>
          </p:cNvPr>
          <p:cNvSpPr txBox="1"/>
          <p:nvPr/>
        </p:nvSpPr>
        <p:spPr>
          <a:xfrm>
            <a:off x="8737674" y="3149036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3" name="Freeform 25">
            <a:extLst>
              <a:ext uri="{FF2B5EF4-FFF2-40B4-BE49-F238E27FC236}">
                <a16:creationId xmlns:a16="http://schemas.microsoft.com/office/drawing/2014/main" id="{2D81CE06-7DAC-4542-A834-87BE9E1C5C45}"/>
              </a:ext>
            </a:extLst>
          </p:cNvPr>
          <p:cNvSpPr>
            <a:spLocks noEditPoints="1"/>
          </p:cNvSpPr>
          <p:nvPr/>
        </p:nvSpPr>
        <p:spPr bwMode="auto">
          <a:xfrm rot="2700000">
            <a:off x="8463297" y="3172035"/>
            <a:ext cx="222509" cy="329809"/>
          </a:xfrm>
          <a:custGeom>
            <a:avLst/>
            <a:gdLst>
              <a:gd name="T0" fmla="*/ 163 w 164"/>
              <a:gd name="T1" fmla="*/ 109 h 244"/>
              <a:gd name="T2" fmla="*/ 125 w 164"/>
              <a:gd name="T3" fmla="*/ 46 h 244"/>
              <a:gd name="T4" fmla="*/ 143 w 164"/>
              <a:gd name="T5" fmla="*/ 9 h 244"/>
              <a:gd name="T6" fmla="*/ 143 w 164"/>
              <a:gd name="T7" fmla="*/ 3 h 244"/>
              <a:gd name="T8" fmla="*/ 138 w 164"/>
              <a:gd name="T9" fmla="*/ 0 h 244"/>
              <a:gd name="T10" fmla="*/ 22 w 164"/>
              <a:gd name="T11" fmla="*/ 0 h 244"/>
              <a:gd name="T12" fmla="*/ 17 w 164"/>
              <a:gd name="T13" fmla="*/ 3 h 244"/>
              <a:gd name="T14" fmla="*/ 17 w 164"/>
              <a:gd name="T15" fmla="*/ 9 h 244"/>
              <a:gd name="T16" fmla="*/ 39 w 164"/>
              <a:gd name="T17" fmla="*/ 46 h 244"/>
              <a:gd name="T18" fmla="*/ 2 w 164"/>
              <a:gd name="T19" fmla="*/ 109 h 244"/>
              <a:gd name="T20" fmla="*/ 1 w 164"/>
              <a:gd name="T21" fmla="*/ 114 h 244"/>
              <a:gd name="T22" fmla="*/ 61 w 164"/>
              <a:gd name="T23" fmla="*/ 241 h 244"/>
              <a:gd name="T24" fmla="*/ 66 w 164"/>
              <a:gd name="T25" fmla="*/ 244 h 244"/>
              <a:gd name="T26" fmla="*/ 98 w 164"/>
              <a:gd name="T27" fmla="*/ 244 h 244"/>
              <a:gd name="T28" fmla="*/ 103 w 164"/>
              <a:gd name="T29" fmla="*/ 241 h 244"/>
              <a:gd name="T30" fmla="*/ 163 w 164"/>
              <a:gd name="T31" fmla="*/ 114 h 244"/>
              <a:gd name="T32" fmla="*/ 163 w 164"/>
              <a:gd name="T33" fmla="*/ 109 h 244"/>
              <a:gd name="T34" fmla="*/ 128 w 164"/>
              <a:gd name="T35" fmla="*/ 12 h 244"/>
              <a:gd name="T36" fmla="*/ 114 w 164"/>
              <a:gd name="T37" fmla="*/ 40 h 244"/>
              <a:gd name="T38" fmla="*/ 49 w 164"/>
              <a:gd name="T39" fmla="*/ 40 h 244"/>
              <a:gd name="T40" fmla="*/ 33 w 164"/>
              <a:gd name="T41" fmla="*/ 12 h 244"/>
              <a:gd name="T42" fmla="*/ 128 w 164"/>
              <a:gd name="T43" fmla="*/ 12 h 244"/>
              <a:gd name="T44" fmla="*/ 82 w 164"/>
              <a:gd name="T45" fmla="*/ 120 h 244"/>
              <a:gd name="T46" fmla="*/ 68 w 164"/>
              <a:gd name="T47" fmla="*/ 106 h 244"/>
              <a:gd name="T48" fmla="*/ 82 w 164"/>
              <a:gd name="T49" fmla="*/ 92 h 244"/>
              <a:gd name="T50" fmla="*/ 96 w 164"/>
              <a:gd name="T51" fmla="*/ 106 h 244"/>
              <a:gd name="T52" fmla="*/ 82 w 164"/>
              <a:gd name="T53" fmla="*/ 120 h 244"/>
              <a:gd name="T54" fmla="*/ 94 w 164"/>
              <a:gd name="T55" fmla="*/ 232 h 244"/>
              <a:gd name="T56" fmla="*/ 88 w 164"/>
              <a:gd name="T57" fmla="*/ 232 h 244"/>
              <a:gd name="T58" fmla="*/ 88 w 164"/>
              <a:gd name="T59" fmla="*/ 131 h 244"/>
              <a:gd name="T60" fmla="*/ 108 w 164"/>
              <a:gd name="T61" fmla="*/ 106 h 244"/>
              <a:gd name="T62" fmla="*/ 82 w 164"/>
              <a:gd name="T63" fmla="*/ 80 h 244"/>
              <a:gd name="T64" fmla="*/ 56 w 164"/>
              <a:gd name="T65" fmla="*/ 106 h 244"/>
              <a:gd name="T66" fmla="*/ 76 w 164"/>
              <a:gd name="T67" fmla="*/ 131 h 244"/>
              <a:gd name="T68" fmla="*/ 76 w 164"/>
              <a:gd name="T69" fmla="*/ 232 h 244"/>
              <a:gd name="T70" fmla="*/ 70 w 164"/>
              <a:gd name="T71" fmla="*/ 232 h 244"/>
              <a:gd name="T72" fmla="*/ 13 w 164"/>
              <a:gd name="T73" fmla="*/ 112 h 244"/>
              <a:gd name="T74" fmla="*/ 49 w 164"/>
              <a:gd name="T75" fmla="*/ 52 h 244"/>
              <a:gd name="T76" fmla="*/ 115 w 164"/>
              <a:gd name="T77" fmla="*/ 52 h 244"/>
              <a:gd name="T78" fmla="*/ 151 w 164"/>
              <a:gd name="T79" fmla="*/ 112 h 244"/>
              <a:gd name="T80" fmla="*/ 94 w 164"/>
              <a:gd name="T81" fmla="*/ 23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4" h="244">
                <a:moveTo>
                  <a:pt x="163" y="109"/>
                </a:moveTo>
                <a:cubicBezTo>
                  <a:pt x="125" y="46"/>
                  <a:pt x="125" y="46"/>
                  <a:pt x="125" y="46"/>
                </a:cubicBezTo>
                <a:cubicBezTo>
                  <a:pt x="143" y="9"/>
                  <a:pt x="143" y="9"/>
                  <a:pt x="143" y="9"/>
                </a:cubicBezTo>
                <a:cubicBezTo>
                  <a:pt x="144" y="7"/>
                  <a:pt x="144" y="5"/>
                  <a:pt x="143" y="3"/>
                </a:cubicBezTo>
                <a:cubicBezTo>
                  <a:pt x="142" y="1"/>
                  <a:pt x="140" y="0"/>
                  <a:pt x="13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0" y="0"/>
                  <a:pt x="18" y="1"/>
                  <a:pt x="17" y="3"/>
                </a:cubicBezTo>
                <a:cubicBezTo>
                  <a:pt x="16" y="5"/>
                  <a:pt x="16" y="7"/>
                  <a:pt x="17" y="9"/>
                </a:cubicBezTo>
                <a:cubicBezTo>
                  <a:pt x="39" y="46"/>
                  <a:pt x="39" y="46"/>
                  <a:pt x="39" y="46"/>
                </a:cubicBezTo>
                <a:cubicBezTo>
                  <a:pt x="2" y="109"/>
                  <a:pt x="2" y="109"/>
                  <a:pt x="2" y="109"/>
                </a:cubicBezTo>
                <a:cubicBezTo>
                  <a:pt x="1" y="111"/>
                  <a:pt x="0" y="113"/>
                  <a:pt x="1" y="114"/>
                </a:cubicBezTo>
                <a:cubicBezTo>
                  <a:pt x="61" y="241"/>
                  <a:pt x="61" y="241"/>
                  <a:pt x="61" y="241"/>
                </a:cubicBezTo>
                <a:cubicBezTo>
                  <a:pt x="62" y="243"/>
                  <a:pt x="64" y="244"/>
                  <a:pt x="66" y="244"/>
                </a:cubicBezTo>
                <a:cubicBezTo>
                  <a:pt x="98" y="244"/>
                  <a:pt x="98" y="244"/>
                  <a:pt x="98" y="244"/>
                </a:cubicBezTo>
                <a:cubicBezTo>
                  <a:pt x="100" y="244"/>
                  <a:pt x="102" y="243"/>
                  <a:pt x="103" y="241"/>
                </a:cubicBezTo>
                <a:cubicBezTo>
                  <a:pt x="163" y="114"/>
                  <a:pt x="163" y="114"/>
                  <a:pt x="163" y="114"/>
                </a:cubicBezTo>
                <a:cubicBezTo>
                  <a:pt x="164" y="113"/>
                  <a:pt x="164" y="111"/>
                  <a:pt x="163" y="109"/>
                </a:cubicBezTo>
                <a:close/>
                <a:moveTo>
                  <a:pt x="128" y="12"/>
                </a:moveTo>
                <a:cubicBezTo>
                  <a:pt x="114" y="40"/>
                  <a:pt x="114" y="40"/>
                  <a:pt x="114" y="40"/>
                </a:cubicBezTo>
                <a:cubicBezTo>
                  <a:pt x="49" y="40"/>
                  <a:pt x="49" y="40"/>
                  <a:pt x="49" y="40"/>
                </a:cubicBezTo>
                <a:cubicBezTo>
                  <a:pt x="33" y="12"/>
                  <a:pt x="33" y="12"/>
                  <a:pt x="33" y="12"/>
                </a:cubicBezTo>
                <a:lnTo>
                  <a:pt x="128" y="12"/>
                </a:lnTo>
                <a:close/>
                <a:moveTo>
                  <a:pt x="82" y="120"/>
                </a:moveTo>
                <a:cubicBezTo>
                  <a:pt x="74" y="120"/>
                  <a:pt x="68" y="114"/>
                  <a:pt x="68" y="106"/>
                </a:cubicBezTo>
                <a:cubicBezTo>
                  <a:pt x="68" y="98"/>
                  <a:pt x="74" y="92"/>
                  <a:pt x="82" y="92"/>
                </a:cubicBezTo>
                <a:cubicBezTo>
                  <a:pt x="90" y="92"/>
                  <a:pt x="96" y="98"/>
                  <a:pt x="96" y="106"/>
                </a:cubicBezTo>
                <a:cubicBezTo>
                  <a:pt x="96" y="114"/>
                  <a:pt x="90" y="120"/>
                  <a:pt x="82" y="120"/>
                </a:cubicBezTo>
                <a:close/>
                <a:moveTo>
                  <a:pt x="94" y="232"/>
                </a:moveTo>
                <a:cubicBezTo>
                  <a:pt x="88" y="232"/>
                  <a:pt x="88" y="232"/>
                  <a:pt x="88" y="232"/>
                </a:cubicBezTo>
                <a:cubicBezTo>
                  <a:pt x="88" y="131"/>
                  <a:pt x="88" y="131"/>
                  <a:pt x="88" y="131"/>
                </a:cubicBezTo>
                <a:cubicBezTo>
                  <a:pt x="99" y="129"/>
                  <a:pt x="108" y="118"/>
                  <a:pt x="108" y="106"/>
                </a:cubicBezTo>
                <a:cubicBezTo>
                  <a:pt x="108" y="92"/>
                  <a:pt x="96" y="80"/>
                  <a:pt x="82" y="80"/>
                </a:cubicBezTo>
                <a:cubicBezTo>
                  <a:pt x="68" y="80"/>
                  <a:pt x="56" y="92"/>
                  <a:pt x="56" y="106"/>
                </a:cubicBezTo>
                <a:cubicBezTo>
                  <a:pt x="56" y="118"/>
                  <a:pt x="65" y="129"/>
                  <a:pt x="76" y="131"/>
                </a:cubicBezTo>
                <a:cubicBezTo>
                  <a:pt x="76" y="232"/>
                  <a:pt x="76" y="232"/>
                  <a:pt x="76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13" y="112"/>
                  <a:pt x="13" y="112"/>
                  <a:pt x="13" y="112"/>
                </a:cubicBezTo>
                <a:cubicBezTo>
                  <a:pt x="49" y="52"/>
                  <a:pt x="49" y="52"/>
                  <a:pt x="49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51" y="112"/>
                  <a:pt x="151" y="112"/>
                  <a:pt x="151" y="112"/>
                </a:cubicBezTo>
                <a:lnTo>
                  <a:pt x="94" y="232"/>
                </a:lnTo>
                <a:close/>
              </a:path>
            </a:pathLst>
          </a:custGeom>
          <a:solidFill>
            <a:srgbClr val="256AF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D0E5C-2F66-40FB-95BD-BEED59485D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33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rallelogram 28">
            <a:extLst>
              <a:ext uri="{FF2B5EF4-FFF2-40B4-BE49-F238E27FC236}">
                <a16:creationId xmlns:a16="http://schemas.microsoft.com/office/drawing/2014/main" id="{9B6BCFD8-5055-4667-9E60-28F3345CA72C}"/>
              </a:ext>
            </a:extLst>
          </p:cNvPr>
          <p:cNvSpPr/>
          <p:nvPr/>
        </p:nvSpPr>
        <p:spPr>
          <a:xfrm>
            <a:off x="5961636" y="785248"/>
            <a:ext cx="5434196" cy="1171957"/>
          </a:xfrm>
          <a:prstGeom prst="parallelogram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F8856-704B-4DB5-8744-1E704A6EF94B}"/>
              </a:ext>
            </a:extLst>
          </p:cNvPr>
          <p:cNvSpPr txBox="1"/>
          <p:nvPr/>
        </p:nvSpPr>
        <p:spPr>
          <a:xfrm>
            <a:off x="1280061" y="913923"/>
            <a:ext cx="630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GALLERY SECTION</a:t>
            </a:r>
            <a:endParaRPr lang="en-ID" sz="2800" spc="6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5866BE-0AC6-4DC0-BB22-D61A2CCA2F88}"/>
              </a:ext>
            </a:extLst>
          </p:cNvPr>
          <p:cNvSpPr txBox="1"/>
          <p:nvPr/>
        </p:nvSpPr>
        <p:spPr>
          <a:xfrm>
            <a:off x="1142194" y="5408790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pc="300">
                <a:solidFill>
                  <a:schemeClr val="tx1">
                    <a:lumMod val="65000"/>
                    <a:lumOff val="35000"/>
                  </a:schemeClr>
                </a:solidFill>
                <a:latin typeface="Gilroy ExtraBold" panose="00000900000000000000" pitchFamily="50" charset="0"/>
              </a:rPr>
              <a:t>LOREM IPSUM</a:t>
            </a:r>
            <a:endParaRPr lang="en-ID" sz="1400" spc="300">
              <a:solidFill>
                <a:schemeClr val="tx1">
                  <a:lumMod val="65000"/>
                  <a:lumOff val="3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AE1C6E-E1E9-4FEF-AB15-2718084EFF0B}"/>
              </a:ext>
            </a:extLst>
          </p:cNvPr>
          <p:cNvSpPr/>
          <p:nvPr/>
        </p:nvSpPr>
        <p:spPr>
          <a:xfrm>
            <a:off x="972698" y="5691603"/>
            <a:ext cx="2097806" cy="381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3EB02A-641B-47F7-9AF9-F66A14BF90FB}"/>
              </a:ext>
            </a:extLst>
          </p:cNvPr>
          <p:cNvSpPr/>
          <p:nvPr/>
        </p:nvSpPr>
        <p:spPr>
          <a:xfrm>
            <a:off x="6456739" y="1000699"/>
            <a:ext cx="4606233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bg1"/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1FF99D-8E32-443A-AFA2-0D169BA2E7B4}"/>
              </a:ext>
            </a:extLst>
          </p:cNvPr>
          <p:cNvSpPr txBox="1"/>
          <p:nvPr/>
        </p:nvSpPr>
        <p:spPr>
          <a:xfrm>
            <a:off x="1397861" y="1420174"/>
            <a:ext cx="4137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300">
                <a:solidFill>
                  <a:schemeClr val="tx1">
                    <a:lumMod val="75000"/>
                    <a:lumOff val="25000"/>
                  </a:schemeClr>
                </a:solidFill>
                <a:latin typeface="Raleway SemiBold" panose="020B0703030101060003" pitchFamily="34" charset="0"/>
              </a:rPr>
              <a:t>BUSINESS PRESENTATION TEMPLATE</a:t>
            </a:r>
            <a:endParaRPr lang="en-ID" sz="1200" spc="300">
              <a:solidFill>
                <a:schemeClr val="tx1">
                  <a:lumMod val="75000"/>
                  <a:lumOff val="25000"/>
                </a:schemeClr>
              </a:solidFill>
              <a:latin typeface="Raleway SemiBold" panose="020B07030301010600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31217A-A388-4A82-BB96-EB9DD25901F3}"/>
              </a:ext>
            </a:extLst>
          </p:cNvPr>
          <p:cNvSpPr txBox="1"/>
          <p:nvPr/>
        </p:nvSpPr>
        <p:spPr>
          <a:xfrm>
            <a:off x="3607222" y="5408790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pc="300">
                <a:solidFill>
                  <a:schemeClr val="tx1">
                    <a:lumMod val="65000"/>
                    <a:lumOff val="35000"/>
                  </a:schemeClr>
                </a:solidFill>
                <a:latin typeface="Gilroy ExtraBold" panose="00000900000000000000" pitchFamily="50" charset="0"/>
              </a:rPr>
              <a:t>LOREM IPSUM</a:t>
            </a:r>
            <a:endParaRPr lang="en-ID" sz="1400" spc="300">
              <a:solidFill>
                <a:schemeClr val="tx1">
                  <a:lumMod val="65000"/>
                  <a:lumOff val="3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549F03-FDC5-4CFB-ADA9-D0A763F3ADED}"/>
              </a:ext>
            </a:extLst>
          </p:cNvPr>
          <p:cNvSpPr/>
          <p:nvPr/>
        </p:nvSpPr>
        <p:spPr>
          <a:xfrm>
            <a:off x="3437726" y="5691603"/>
            <a:ext cx="2097806" cy="381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86A784-0F6B-4A78-B1E2-80A2C7780244}"/>
              </a:ext>
            </a:extLst>
          </p:cNvPr>
          <p:cNvSpPr txBox="1"/>
          <p:nvPr/>
        </p:nvSpPr>
        <p:spPr>
          <a:xfrm>
            <a:off x="6072249" y="5408790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pc="300">
                <a:solidFill>
                  <a:schemeClr val="tx1">
                    <a:lumMod val="65000"/>
                    <a:lumOff val="35000"/>
                  </a:schemeClr>
                </a:solidFill>
                <a:latin typeface="Gilroy ExtraBold" panose="00000900000000000000" pitchFamily="50" charset="0"/>
              </a:rPr>
              <a:t>LOREM IPSUM</a:t>
            </a:r>
            <a:endParaRPr lang="en-ID" sz="1400" spc="300">
              <a:solidFill>
                <a:schemeClr val="tx1">
                  <a:lumMod val="65000"/>
                  <a:lumOff val="3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3A54F3-64D8-4A9B-8903-8466FB110A81}"/>
              </a:ext>
            </a:extLst>
          </p:cNvPr>
          <p:cNvSpPr/>
          <p:nvPr/>
        </p:nvSpPr>
        <p:spPr>
          <a:xfrm>
            <a:off x="5902753" y="5691603"/>
            <a:ext cx="2097806" cy="381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4AADAC-7C22-46DA-8712-96B0B9D19E64}"/>
              </a:ext>
            </a:extLst>
          </p:cNvPr>
          <p:cNvSpPr txBox="1"/>
          <p:nvPr/>
        </p:nvSpPr>
        <p:spPr>
          <a:xfrm>
            <a:off x="8537277" y="5408790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pc="300">
                <a:solidFill>
                  <a:schemeClr val="tx1">
                    <a:lumMod val="65000"/>
                    <a:lumOff val="35000"/>
                  </a:schemeClr>
                </a:solidFill>
                <a:latin typeface="Gilroy ExtraBold" panose="00000900000000000000" pitchFamily="50" charset="0"/>
              </a:rPr>
              <a:t>LOREM IPSUM</a:t>
            </a:r>
            <a:endParaRPr lang="en-ID" sz="1400" spc="300">
              <a:solidFill>
                <a:schemeClr val="tx1">
                  <a:lumMod val="65000"/>
                  <a:lumOff val="3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AD04AA-D1D7-4B51-AF45-1F3649220269}"/>
              </a:ext>
            </a:extLst>
          </p:cNvPr>
          <p:cNvSpPr/>
          <p:nvPr/>
        </p:nvSpPr>
        <p:spPr>
          <a:xfrm>
            <a:off x="8367781" y="5691603"/>
            <a:ext cx="2097806" cy="381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0C136-74D2-4425-BBF2-4922B398FF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6D4AEAE-3FEE-49AE-BE42-9D4E64C02E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4496E83-350F-416D-8800-50BB867744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14BD495-7280-4803-815F-0A5F11B9A7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2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7BA05832-80F8-4C60-97C5-759C54A0F035}"/>
              </a:ext>
            </a:extLst>
          </p:cNvPr>
          <p:cNvSpPr txBox="1"/>
          <p:nvPr/>
        </p:nvSpPr>
        <p:spPr>
          <a:xfrm>
            <a:off x="7035601" y="2133122"/>
            <a:ext cx="460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GALLERY SECTION</a:t>
            </a:r>
            <a:endParaRPr lang="en-ID" sz="2800" spc="3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9992259-99DA-4F90-A5C8-E705A8DB6410}"/>
              </a:ext>
            </a:extLst>
          </p:cNvPr>
          <p:cNvSpPr/>
          <p:nvPr/>
        </p:nvSpPr>
        <p:spPr>
          <a:xfrm>
            <a:off x="7035602" y="2656342"/>
            <a:ext cx="3872207" cy="102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ai elit, sed doeiusmi tempor is cididunt utranu labore et kuero jim.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1059120-3314-4140-A0C4-31A142A0D047}"/>
              </a:ext>
            </a:extLst>
          </p:cNvPr>
          <p:cNvSpPr/>
          <p:nvPr/>
        </p:nvSpPr>
        <p:spPr>
          <a:xfrm>
            <a:off x="7035601" y="3667944"/>
            <a:ext cx="3872207" cy="102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ai elit, sed doeiusmi tempor is cididunt utranu labore et kuero jim.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D7889-B4DB-488A-88A0-7F63245559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3A31C35-2E06-4E09-B23B-9E315F826B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3ACF9AA-38F5-427D-B13A-CDF3CD33E5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E36AE7A-9182-4715-88CF-654121519A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2A83E06-11A1-4DA4-A031-8B5C570CBF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65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D62B8AA-B3CF-4B0F-82CB-16635B42FD51}"/>
              </a:ext>
            </a:extLst>
          </p:cNvPr>
          <p:cNvSpPr txBox="1"/>
          <p:nvPr/>
        </p:nvSpPr>
        <p:spPr>
          <a:xfrm>
            <a:off x="938331" y="2133122"/>
            <a:ext cx="460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GALLERY SECTION</a:t>
            </a:r>
            <a:endParaRPr lang="en-ID" sz="2800" spc="3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8975F5F-CBCE-40F3-9E9B-299FC1A20899}"/>
              </a:ext>
            </a:extLst>
          </p:cNvPr>
          <p:cNvSpPr/>
          <p:nvPr/>
        </p:nvSpPr>
        <p:spPr>
          <a:xfrm>
            <a:off x="938332" y="2656342"/>
            <a:ext cx="3872207" cy="102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ai elit, sed doeiusmi tempor is cididunt utranu labore et kuero jim.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6B3CC6-2B33-44E5-BA1D-E7CF5B6EC33D}"/>
              </a:ext>
            </a:extLst>
          </p:cNvPr>
          <p:cNvSpPr/>
          <p:nvPr/>
        </p:nvSpPr>
        <p:spPr>
          <a:xfrm>
            <a:off x="938331" y="3667944"/>
            <a:ext cx="3872207" cy="102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ai elit, sed doeiusmi tempor is cididunt utranu labore et kuero jim.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47E4E-57D6-4A7F-9EB5-F33DAD1912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1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83BA2-E7DF-4FAF-950E-96E8EE91C58C}"/>
              </a:ext>
            </a:extLst>
          </p:cNvPr>
          <p:cNvSpPr txBox="1"/>
          <p:nvPr/>
        </p:nvSpPr>
        <p:spPr>
          <a:xfrm>
            <a:off x="6798461" y="1831375"/>
            <a:ext cx="479986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GALLERY SECTION</a:t>
            </a:r>
            <a:endParaRPr lang="en-ID" sz="3500" spc="3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DA5A21-99A7-4E9C-AC15-D0249F1FE027}"/>
              </a:ext>
            </a:extLst>
          </p:cNvPr>
          <p:cNvSpPr/>
          <p:nvPr/>
        </p:nvSpPr>
        <p:spPr>
          <a:xfrm>
            <a:off x="6807911" y="4222762"/>
            <a:ext cx="4522703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D6BA3C-1B8A-4018-9D52-FD3F17C79CDE}"/>
              </a:ext>
            </a:extLst>
          </p:cNvPr>
          <p:cNvGrpSpPr/>
          <p:nvPr/>
        </p:nvGrpSpPr>
        <p:grpSpPr>
          <a:xfrm>
            <a:off x="6901998" y="3919296"/>
            <a:ext cx="273761" cy="272875"/>
            <a:chOff x="9053513" y="484188"/>
            <a:chExt cx="490538" cy="488950"/>
          </a:xfrm>
          <a:solidFill>
            <a:srgbClr val="256AF3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B47D9F-0456-4594-9862-E9F6CA0029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513" y="484188"/>
              <a:ext cx="152400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999CC52-C348-46BD-AD13-8C38CDA60A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0063" y="484188"/>
              <a:ext cx="153988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19D1BA1-1E95-4C7B-BCD0-28F26277A0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1788" y="484188"/>
              <a:ext cx="153988" cy="48895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43E3BF9-CC40-4A62-9101-E15B02CF6A07}"/>
              </a:ext>
            </a:extLst>
          </p:cNvPr>
          <p:cNvSpPr txBox="1"/>
          <p:nvPr/>
        </p:nvSpPr>
        <p:spPr>
          <a:xfrm>
            <a:off x="7175759" y="388286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A73FC3-5D17-4C60-B91D-22533D67BFEC}"/>
              </a:ext>
            </a:extLst>
          </p:cNvPr>
          <p:cNvSpPr/>
          <p:nvPr/>
        </p:nvSpPr>
        <p:spPr>
          <a:xfrm>
            <a:off x="6798461" y="2932346"/>
            <a:ext cx="4522703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8ECF0B-B8E1-431C-8901-A92F59891F93}"/>
              </a:ext>
            </a:extLst>
          </p:cNvPr>
          <p:cNvSpPr txBox="1"/>
          <p:nvPr/>
        </p:nvSpPr>
        <p:spPr>
          <a:xfrm>
            <a:off x="7166309" y="2592445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9D3C587D-0136-4573-B3C1-2E243E32959D}"/>
              </a:ext>
            </a:extLst>
          </p:cNvPr>
          <p:cNvSpPr>
            <a:spLocks noEditPoints="1"/>
          </p:cNvSpPr>
          <p:nvPr/>
        </p:nvSpPr>
        <p:spPr bwMode="auto">
          <a:xfrm rot="2700000">
            <a:off x="6891932" y="2615444"/>
            <a:ext cx="222509" cy="329809"/>
          </a:xfrm>
          <a:custGeom>
            <a:avLst/>
            <a:gdLst>
              <a:gd name="T0" fmla="*/ 163 w 164"/>
              <a:gd name="T1" fmla="*/ 109 h 244"/>
              <a:gd name="T2" fmla="*/ 125 w 164"/>
              <a:gd name="T3" fmla="*/ 46 h 244"/>
              <a:gd name="T4" fmla="*/ 143 w 164"/>
              <a:gd name="T5" fmla="*/ 9 h 244"/>
              <a:gd name="T6" fmla="*/ 143 w 164"/>
              <a:gd name="T7" fmla="*/ 3 h 244"/>
              <a:gd name="T8" fmla="*/ 138 w 164"/>
              <a:gd name="T9" fmla="*/ 0 h 244"/>
              <a:gd name="T10" fmla="*/ 22 w 164"/>
              <a:gd name="T11" fmla="*/ 0 h 244"/>
              <a:gd name="T12" fmla="*/ 17 w 164"/>
              <a:gd name="T13" fmla="*/ 3 h 244"/>
              <a:gd name="T14" fmla="*/ 17 w 164"/>
              <a:gd name="T15" fmla="*/ 9 h 244"/>
              <a:gd name="T16" fmla="*/ 39 w 164"/>
              <a:gd name="T17" fmla="*/ 46 h 244"/>
              <a:gd name="T18" fmla="*/ 2 w 164"/>
              <a:gd name="T19" fmla="*/ 109 h 244"/>
              <a:gd name="T20" fmla="*/ 1 w 164"/>
              <a:gd name="T21" fmla="*/ 114 h 244"/>
              <a:gd name="T22" fmla="*/ 61 w 164"/>
              <a:gd name="T23" fmla="*/ 241 h 244"/>
              <a:gd name="T24" fmla="*/ 66 w 164"/>
              <a:gd name="T25" fmla="*/ 244 h 244"/>
              <a:gd name="T26" fmla="*/ 98 w 164"/>
              <a:gd name="T27" fmla="*/ 244 h 244"/>
              <a:gd name="T28" fmla="*/ 103 w 164"/>
              <a:gd name="T29" fmla="*/ 241 h 244"/>
              <a:gd name="T30" fmla="*/ 163 w 164"/>
              <a:gd name="T31" fmla="*/ 114 h 244"/>
              <a:gd name="T32" fmla="*/ 163 w 164"/>
              <a:gd name="T33" fmla="*/ 109 h 244"/>
              <a:gd name="T34" fmla="*/ 128 w 164"/>
              <a:gd name="T35" fmla="*/ 12 h 244"/>
              <a:gd name="T36" fmla="*/ 114 w 164"/>
              <a:gd name="T37" fmla="*/ 40 h 244"/>
              <a:gd name="T38" fmla="*/ 49 w 164"/>
              <a:gd name="T39" fmla="*/ 40 h 244"/>
              <a:gd name="T40" fmla="*/ 33 w 164"/>
              <a:gd name="T41" fmla="*/ 12 h 244"/>
              <a:gd name="T42" fmla="*/ 128 w 164"/>
              <a:gd name="T43" fmla="*/ 12 h 244"/>
              <a:gd name="T44" fmla="*/ 82 w 164"/>
              <a:gd name="T45" fmla="*/ 120 h 244"/>
              <a:gd name="T46" fmla="*/ 68 w 164"/>
              <a:gd name="T47" fmla="*/ 106 h 244"/>
              <a:gd name="T48" fmla="*/ 82 w 164"/>
              <a:gd name="T49" fmla="*/ 92 h 244"/>
              <a:gd name="T50" fmla="*/ 96 w 164"/>
              <a:gd name="T51" fmla="*/ 106 h 244"/>
              <a:gd name="T52" fmla="*/ 82 w 164"/>
              <a:gd name="T53" fmla="*/ 120 h 244"/>
              <a:gd name="T54" fmla="*/ 94 w 164"/>
              <a:gd name="T55" fmla="*/ 232 h 244"/>
              <a:gd name="T56" fmla="*/ 88 w 164"/>
              <a:gd name="T57" fmla="*/ 232 h 244"/>
              <a:gd name="T58" fmla="*/ 88 w 164"/>
              <a:gd name="T59" fmla="*/ 131 h 244"/>
              <a:gd name="T60" fmla="*/ 108 w 164"/>
              <a:gd name="T61" fmla="*/ 106 h 244"/>
              <a:gd name="T62" fmla="*/ 82 w 164"/>
              <a:gd name="T63" fmla="*/ 80 h 244"/>
              <a:gd name="T64" fmla="*/ 56 w 164"/>
              <a:gd name="T65" fmla="*/ 106 h 244"/>
              <a:gd name="T66" fmla="*/ 76 w 164"/>
              <a:gd name="T67" fmla="*/ 131 h 244"/>
              <a:gd name="T68" fmla="*/ 76 w 164"/>
              <a:gd name="T69" fmla="*/ 232 h 244"/>
              <a:gd name="T70" fmla="*/ 70 w 164"/>
              <a:gd name="T71" fmla="*/ 232 h 244"/>
              <a:gd name="T72" fmla="*/ 13 w 164"/>
              <a:gd name="T73" fmla="*/ 112 h 244"/>
              <a:gd name="T74" fmla="*/ 49 w 164"/>
              <a:gd name="T75" fmla="*/ 52 h 244"/>
              <a:gd name="T76" fmla="*/ 115 w 164"/>
              <a:gd name="T77" fmla="*/ 52 h 244"/>
              <a:gd name="T78" fmla="*/ 151 w 164"/>
              <a:gd name="T79" fmla="*/ 112 h 244"/>
              <a:gd name="T80" fmla="*/ 94 w 164"/>
              <a:gd name="T81" fmla="*/ 23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4" h="244">
                <a:moveTo>
                  <a:pt x="163" y="109"/>
                </a:moveTo>
                <a:cubicBezTo>
                  <a:pt x="125" y="46"/>
                  <a:pt x="125" y="46"/>
                  <a:pt x="125" y="46"/>
                </a:cubicBezTo>
                <a:cubicBezTo>
                  <a:pt x="143" y="9"/>
                  <a:pt x="143" y="9"/>
                  <a:pt x="143" y="9"/>
                </a:cubicBezTo>
                <a:cubicBezTo>
                  <a:pt x="144" y="7"/>
                  <a:pt x="144" y="5"/>
                  <a:pt x="143" y="3"/>
                </a:cubicBezTo>
                <a:cubicBezTo>
                  <a:pt x="142" y="1"/>
                  <a:pt x="140" y="0"/>
                  <a:pt x="13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0" y="0"/>
                  <a:pt x="18" y="1"/>
                  <a:pt x="17" y="3"/>
                </a:cubicBezTo>
                <a:cubicBezTo>
                  <a:pt x="16" y="5"/>
                  <a:pt x="16" y="7"/>
                  <a:pt x="17" y="9"/>
                </a:cubicBezTo>
                <a:cubicBezTo>
                  <a:pt x="39" y="46"/>
                  <a:pt x="39" y="46"/>
                  <a:pt x="39" y="46"/>
                </a:cubicBezTo>
                <a:cubicBezTo>
                  <a:pt x="2" y="109"/>
                  <a:pt x="2" y="109"/>
                  <a:pt x="2" y="109"/>
                </a:cubicBezTo>
                <a:cubicBezTo>
                  <a:pt x="1" y="111"/>
                  <a:pt x="0" y="113"/>
                  <a:pt x="1" y="114"/>
                </a:cubicBezTo>
                <a:cubicBezTo>
                  <a:pt x="61" y="241"/>
                  <a:pt x="61" y="241"/>
                  <a:pt x="61" y="241"/>
                </a:cubicBezTo>
                <a:cubicBezTo>
                  <a:pt x="62" y="243"/>
                  <a:pt x="64" y="244"/>
                  <a:pt x="66" y="244"/>
                </a:cubicBezTo>
                <a:cubicBezTo>
                  <a:pt x="98" y="244"/>
                  <a:pt x="98" y="244"/>
                  <a:pt x="98" y="244"/>
                </a:cubicBezTo>
                <a:cubicBezTo>
                  <a:pt x="100" y="244"/>
                  <a:pt x="102" y="243"/>
                  <a:pt x="103" y="241"/>
                </a:cubicBezTo>
                <a:cubicBezTo>
                  <a:pt x="163" y="114"/>
                  <a:pt x="163" y="114"/>
                  <a:pt x="163" y="114"/>
                </a:cubicBezTo>
                <a:cubicBezTo>
                  <a:pt x="164" y="113"/>
                  <a:pt x="164" y="111"/>
                  <a:pt x="163" y="109"/>
                </a:cubicBezTo>
                <a:close/>
                <a:moveTo>
                  <a:pt x="128" y="12"/>
                </a:moveTo>
                <a:cubicBezTo>
                  <a:pt x="114" y="40"/>
                  <a:pt x="114" y="40"/>
                  <a:pt x="114" y="40"/>
                </a:cubicBezTo>
                <a:cubicBezTo>
                  <a:pt x="49" y="40"/>
                  <a:pt x="49" y="40"/>
                  <a:pt x="49" y="40"/>
                </a:cubicBezTo>
                <a:cubicBezTo>
                  <a:pt x="33" y="12"/>
                  <a:pt x="33" y="12"/>
                  <a:pt x="33" y="12"/>
                </a:cubicBezTo>
                <a:lnTo>
                  <a:pt x="128" y="12"/>
                </a:lnTo>
                <a:close/>
                <a:moveTo>
                  <a:pt x="82" y="120"/>
                </a:moveTo>
                <a:cubicBezTo>
                  <a:pt x="74" y="120"/>
                  <a:pt x="68" y="114"/>
                  <a:pt x="68" y="106"/>
                </a:cubicBezTo>
                <a:cubicBezTo>
                  <a:pt x="68" y="98"/>
                  <a:pt x="74" y="92"/>
                  <a:pt x="82" y="92"/>
                </a:cubicBezTo>
                <a:cubicBezTo>
                  <a:pt x="90" y="92"/>
                  <a:pt x="96" y="98"/>
                  <a:pt x="96" y="106"/>
                </a:cubicBezTo>
                <a:cubicBezTo>
                  <a:pt x="96" y="114"/>
                  <a:pt x="90" y="120"/>
                  <a:pt x="82" y="120"/>
                </a:cubicBezTo>
                <a:close/>
                <a:moveTo>
                  <a:pt x="94" y="232"/>
                </a:moveTo>
                <a:cubicBezTo>
                  <a:pt x="88" y="232"/>
                  <a:pt x="88" y="232"/>
                  <a:pt x="88" y="232"/>
                </a:cubicBezTo>
                <a:cubicBezTo>
                  <a:pt x="88" y="131"/>
                  <a:pt x="88" y="131"/>
                  <a:pt x="88" y="131"/>
                </a:cubicBezTo>
                <a:cubicBezTo>
                  <a:pt x="99" y="129"/>
                  <a:pt x="108" y="118"/>
                  <a:pt x="108" y="106"/>
                </a:cubicBezTo>
                <a:cubicBezTo>
                  <a:pt x="108" y="92"/>
                  <a:pt x="96" y="80"/>
                  <a:pt x="82" y="80"/>
                </a:cubicBezTo>
                <a:cubicBezTo>
                  <a:pt x="68" y="80"/>
                  <a:pt x="56" y="92"/>
                  <a:pt x="56" y="106"/>
                </a:cubicBezTo>
                <a:cubicBezTo>
                  <a:pt x="56" y="118"/>
                  <a:pt x="65" y="129"/>
                  <a:pt x="76" y="131"/>
                </a:cubicBezTo>
                <a:cubicBezTo>
                  <a:pt x="76" y="232"/>
                  <a:pt x="76" y="232"/>
                  <a:pt x="76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13" y="112"/>
                  <a:pt x="13" y="112"/>
                  <a:pt x="13" y="112"/>
                </a:cubicBezTo>
                <a:cubicBezTo>
                  <a:pt x="49" y="52"/>
                  <a:pt x="49" y="52"/>
                  <a:pt x="49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51" y="112"/>
                  <a:pt x="151" y="112"/>
                  <a:pt x="151" y="112"/>
                </a:cubicBezTo>
                <a:lnTo>
                  <a:pt x="94" y="232"/>
                </a:lnTo>
                <a:close/>
              </a:path>
            </a:pathLst>
          </a:custGeom>
          <a:solidFill>
            <a:srgbClr val="256AF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6ADD5-F6D8-4AB6-8965-6307510DF8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27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0864F7-57B2-4CD3-AAF1-CA80245C4845}"/>
              </a:ext>
            </a:extLst>
          </p:cNvPr>
          <p:cNvSpPr/>
          <p:nvPr/>
        </p:nvSpPr>
        <p:spPr>
          <a:xfrm rot="5400000">
            <a:off x="2424388" y="2792158"/>
            <a:ext cx="559904" cy="2438401"/>
          </a:xfrm>
          <a:prstGeom prst="rect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970679-380C-42C1-948A-9518135241D9}"/>
              </a:ext>
            </a:extLst>
          </p:cNvPr>
          <p:cNvSpPr txBox="1"/>
          <p:nvPr/>
        </p:nvSpPr>
        <p:spPr>
          <a:xfrm>
            <a:off x="1784857" y="3842081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chemeClr val="bg1"/>
                </a:solidFill>
                <a:latin typeface="Gilroy ExtraBold" panose="00000900000000000000" pitchFamily="50" charset="0"/>
              </a:rPr>
              <a:t>STEVEN WILL</a:t>
            </a:r>
            <a:endParaRPr lang="en-ID" sz="1600" spc="300">
              <a:solidFill>
                <a:schemeClr val="bg1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6248E6-E401-4410-86EF-955358C0FF1E}"/>
              </a:ext>
            </a:extLst>
          </p:cNvPr>
          <p:cNvSpPr/>
          <p:nvPr/>
        </p:nvSpPr>
        <p:spPr>
          <a:xfrm rot="5400000">
            <a:off x="5816047" y="2792160"/>
            <a:ext cx="559904" cy="2438401"/>
          </a:xfrm>
          <a:prstGeom prst="rect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679418-11B5-4DEC-A76A-6B8B10ABBE63}"/>
              </a:ext>
            </a:extLst>
          </p:cNvPr>
          <p:cNvSpPr/>
          <p:nvPr/>
        </p:nvSpPr>
        <p:spPr>
          <a:xfrm rot="5400000">
            <a:off x="9207708" y="2792161"/>
            <a:ext cx="559904" cy="2438401"/>
          </a:xfrm>
          <a:prstGeom prst="rect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C596D-BF41-4B7E-A2FA-01375A29EA3C}"/>
              </a:ext>
            </a:extLst>
          </p:cNvPr>
          <p:cNvSpPr txBox="1"/>
          <p:nvPr/>
        </p:nvSpPr>
        <p:spPr>
          <a:xfrm>
            <a:off x="5204569" y="3842082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chemeClr val="bg1"/>
                </a:solidFill>
                <a:latin typeface="Gilroy ExtraBold" panose="00000900000000000000" pitchFamily="50" charset="0"/>
              </a:rPr>
              <a:t>ROY RICARD</a:t>
            </a:r>
            <a:endParaRPr lang="en-ID" sz="1600" spc="300">
              <a:solidFill>
                <a:schemeClr val="bg1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C014F3-7AFA-49FF-A0ED-BEE070AE51CF}"/>
              </a:ext>
            </a:extLst>
          </p:cNvPr>
          <p:cNvSpPr txBox="1"/>
          <p:nvPr/>
        </p:nvSpPr>
        <p:spPr>
          <a:xfrm>
            <a:off x="8643518" y="3842082"/>
            <a:ext cx="1688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chemeClr val="bg1"/>
                </a:solidFill>
                <a:latin typeface="Gilroy ExtraBold" panose="00000900000000000000" pitchFamily="50" charset="0"/>
              </a:rPr>
              <a:t>DOHN JONE</a:t>
            </a:r>
            <a:endParaRPr lang="en-ID" sz="1600" spc="300">
              <a:solidFill>
                <a:schemeClr val="bg1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9B524-AEA7-4B63-B060-9AF0CB099233}"/>
              </a:ext>
            </a:extLst>
          </p:cNvPr>
          <p:cNvSpPr txBox="1"/>
          <p:nvPr/>
        </p:nvSpPr>
        <p:spPr>
          <a:xfrm>
            <a:off x="1798976" y="4803693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D21E01-A8AA-4102-980B-14DF038994A9}"/>
              </a:ext>
            </a:extLst>
          </p:cNvPr>
          <p:cNvSpPr/>
          <p:nvPr/>
        </p:nvSpPr>
        <p:spPr>
          <a:xfrm>
            <a:off x="1358914" y="5107377"/>
            <a:ext cx="2866247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EE370-668A-4AA1-90D7-5EE8BA43D0BC}"/>
              </a:ext>
            </a:extLst>
          </p:cNvPr>
          <p:cNvSpPr txBox="1"/>
          <p:nvPr/>
        </p:nvSpPr>
        <p:spPr>
          <a:xfrm>
            <a:off x="5196614" y="4803693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28DAA7-7049-42D1-89AE-46B78455F0A7}"/>
              </a:ext>
            </a:extLst>
          </p:cNvPr>
          <p:cNvSpPr/>
          <p:nvPr/>
        </p:nvSpPr>
        <p:spPr>
          <a:xfrm>
            <a:off x="4756552" y="5107377"/>
            <a:ext cx="2866247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699EBC-8FB3-414C-9885-3817BBC70BE1}"/>
              </a:ext>
            </a:extLst>
          </p:cNvPr>
          <p:cNvSpPr txBox="1"/>
          <p:nvPr/>
        </p:nvSpPr>
        <p:spPr>
          <a:xfrm>
            <a:off x="8594252" y="4803693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E08B02-DF88-43C5-B7D3-1F531BC7E870}"/>
              </a:ext>
            </a:extLst>
          </p:cNvPr>
          <p:cNvSpPr/>
          <p:nvPr/>
        </p:nvSpPr>
        <p:spPr>
          <a:xfrm>
            <a:off x="8154190" y="5107377"/>
            <a:ext cx="2866247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EA1DF-FCCB-49E3-BAB8-61D9CD43BC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41E272E-880E-4920-B41B-65A368311E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2B33CE-0857-42CD-ABB2-DBFE70DA9A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34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481629F-6A47-4919-886C-66E3F9706F9D}"/>
              </a:ext>
            </a:extLst>
          </p:cNvPr>
          <p:cNvSpPr/>
          <p:nvPr/>
        </p:nvSpPr>
        <p:spPr>
          <a:xfrm rot="5400000">
            <a:off x="2543657" y="1707876"/>
            <a:ext cx="559904" cy="2438401"/>
          </a:xfrm>
          <a:prstGeom prst="rect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4BC494-C246-49B2-A6A2-205D5AF87473}"/>
              </a:ext>
            </a:extLst>
          </p:cNvPr>
          <p:cNvSpPr txBox="1"/>
          <p:nvPr/>
        </p:nvSpPr>
        <p:spPr>
          <a:xfrm>
            <a:off x="1904126" y="2757799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chemeClr val="bg1"/>
                </a:solidFill>
                <a:latin typeface="Gilroy ExtraBold" panose="00000900000000000000" pitchFamily="50" charset="0"/>
              </a:rPr>
              <a:t>STEVEN WILL</a:t>
            </a:r>
            <a:endParaRPr lang="en-ID" sz="1600" spc="300">
              <a:solidFill>
                <a:schemeClr val="bg1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BC4F0E-F24A-4B8F-9328-9052049F4636}"/>
              </a:ext>
            </a:extLst>
          </p:cNvPr>
          <p:cNvSpPr/>
          <p:nvPr/>
        </p:nvSpPr>
        <p:spPr>
          <a:xfrm rot="5400000">
            <a:off x="5816048" y="4583601"/>
            <a:ext cx="559904" cy="2438401"/>
          </a:xfrm>
          <a:prstGeom prst="rect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4A3BF3-4BEF-4D6C-891B-83318B4475D9}"/>
              </a:ext>
            </a:extLst>
          </p:cNvPr>
          <p:cNvSpPr/>
          <p:nvPr/>
        </p:nvSpPr>
        <p:spPr>
          <a:xfrm rot="5400000">
            <a:off x="9088439" y="1707878"/>
            <a:ext cx="559904" cy="2438401"/>
          </a:xfrm>
          <a:prstGeom prst="rect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8442F3-8E3A-4591-93B7-66853A6AE1EB}"/>
              </a:ext>
            </a:extLst>
          </p:cNvPr>
          <p:cNvSpPr txBox="1"/>
          <p:nvPr/>
        </p:nvSpPr>
        <p:spPr>
          <a:xfrm>
            <a:off x="5204570" y="5633523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chemeClr val="bg1"/>
                </a:solidFill>
                <a:latin typeface="Gilroy ExtraBold" panose="00000900000000000000" pitchFamily="50" charset="0"/>
              </a:rPr>
              <a:t>ROY RICARD</a:t>
            </a:r>
            <a:endParaRPr lang="en-ID" sz="1600" spc="300">
              <a:solidFill>
                <a:schemeClr val="bg1"/>
              </a:solidFill>
              <a:latin typeface="Gilroy ExtraBold" panose="000009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84DC-A34A-427C-8A43-44F7C57B4B2A}"/>
              </a:ext>
            </a:extLst>
          </p:cNvPr>
          <p:cNvSpPr txBox="1"/>
          <p:nvPr/>
        </p:nvSpPr>
        <p:spPr>
          <a:xfrm>
            <a:off x="8524249" y="2757799"/>
            <a:ext cx="1688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chemeClr val="bg1"/>
                </a:solidFill>
                <a:latin typeface="Gilroy ExtraBold" panose="00000900000000000000" pitchFamily="50" charset="0"/>
              </a:rPr>
              <a:t>DOHN JONE</a:t>
            </a:r>
            <a:endParaRPr lang="en-ID" sz="1600" spc="300">
              <a:solidFill>
                <a:schemeClr val="bg1"/>
              </a:solidFill>
              <a:latin typeface="Gilroy ExtraBold" panose="000009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156131-6DDD-4AFC-9ADB-2A8E67F7BF8C}"/>
              </a:ext>
            </a:extLst>
          </p:cNvPr>
          <p:cNvSpPr txBox="1"/>
          <p:nvPr/>
        </p:nvSpPr>
        <p:spPr>
          <a:xfrm>
            <a:off x="1616625" y="4498908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6ED8B-7BD9-4897-AE58-D6CDBE87F55F}"/>
              </a:ext>
            </a:extLst>
          </p:cNvPr>
          <p:cNvSpPr/>
          <p:nvPr/>
        </p:nvSpPr>
        <p:spPr>
          <a:xfrm>
            <a:off x="1176563" y="4802592"/>
            <a:ext cx="2866247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BA1DF0-E84F-4F9C-A0E4-E6D3BCD09FD7}"/>
              </a:ext>
            </a:extLst>
          </p:cNvPr>
          <p:cNvSpPr txBox="1"/>
          <p:nvPr/>
        </p:nvSpPr>
        <p:spPr>
          <a:xfrm>
            <a:off x="5100528" y="1416734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CD5D03-A208-4581-BF21-AB5FB7C4839F}"/>
              </a:ext>
            </a:extLst>
          </p:cNvPr>
          <p:cNvSpPr/>
          <p:nvPr/>
        </p:nvSpPr>
        <p:spPr>
          <a:xfrm>
            <a:off x="4660466" y="1720418"/>
            <a:ext cx="2866247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1120CD-EEDB-450D-8A38-1926FBBDC2BF}"/>
              </a:ext>
            </a:extLst>
          </p:cNvPr>
          <p:cNvSpPr txBox="1"/>
          <p:nvPr/>
        </p:nvSpPr>
        <p:spPr>
          <a:xfrm>
            <a:off x="8380560" y="4498908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B9FB52-7778-4FCC-9527-98ED8E53C957}"/>
              </a:ext>
            </a:extLst>
          </p:cNvPr>
          <p:cNvSpPr/>
          <p:nvPr/>
        </p:nvSpPr>
        <p:spPr>
          <a:xfrm>
            <a:off x="7940498" y="4802592"/>
            <a:ext cx="2866247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BA59E-FD79-4CAA-B972-702EA2A00B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EC01F04-C91A-4912-A2F4-DD93DE598A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F6A8E65-44B6-4FE9-BC65-22F0221FB5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78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F5233A9-D7F9-4AFB-9401-909F249CF6B4}"/>
              </a:ext>
            </a:extLst>
          </p:cNvPr>
          <p:cNvSpPr txBox="1"/>
          <p:nvPr/>
        </p:nvSpPr>
        <p:spPr>
          <a:xfrm>
            <a:off x="2200833" y="1171345"/>
            <a:ext cx="257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24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36A71C-EB5E-49AE-A2F1-9677A22FABC5}"/>
              </a:ext>
            </a:extLst>
          </p:cNvPr>
          <p:cNvSpPr/>
          <p:nvPr/>
        </p:nvSpPr>
        <p:spPr>
          <a:xfrm>
            <a:off x="1903143" y="1633010"/>
            <a:ext cx="3173330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77B47A-3B1F-492F-A7C7-7580B5199A2A}"/>
              </a:ext>
            </a:extLst>
          </p:cNvPr>
          <p:cNvSpPr txBox="1"/>
          <p:nvPr/>
        </p:nvSpPr>
        <p:spPr>
          <a:xfrm>
            <a:off x="7389058" y="4275899"/>
            <a:ext cx="257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24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1842B3-0E3E-4345-805C-8C5A516EE6E3}"/>
              </a:ext>
            </a:extLst>
          </p:cNvPr>
          <p:cNvSpPr/>
          <p:nvPr/>
        </p:nvSpPr>
        <p:spPr>
          <a:xfrm>
            <a:off x="7091368" y="4737564"/>
            <a:ext cx="3173330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52A6C-ACF6-454D-9CD2-0CE20CBB9C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FE5B30-0A29-4CFA-8D39-03A0F8849D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0AC4E9-FF78-4103-9DD2-C1797EF0C4E3}"/>
              </a:ext>
            </a:extLst>
          </p:cNvPr>
          <p:cNvSpPr txBox="1"/>
          <p:nvPr/>
        </p:nvSpPr>
        <p:spPr>
          <a:xfrm>
            <a:off x="6518651" y="2185141"/>
            <a:ext cx="3553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ABOUT MATRIX</a:t>
            </a:r>
            <a:endParaRPr lang="en-ID" sz="3600" spc="300" dirty="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26AC1F-712E-41CB-9914-05E1612D1A18}"/>
              </a:ext>
            </a:extLst>
          </p:cNvPr>
          <p:cNvSpPr/>
          <p:nvPr/>
        </p:nvSpPr>
        <p:spPr>
          <a:xfrm>
            <a:off x="6518651" y="2831472"/>
            <a:ext cx="4532813" cy="102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consectetur adipiscing elit, sed do eiusmod tempor incididunt ut labore et dolore magna aliqua. 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AC66-7346-4E51-BF72-199C931ED5D6}"/>
              </a:ext>
            </a:extLst>
          </p:cNvPr>
          <p:cNvSpPr/>
          <p:nvPr/>
        </p:nvSpPr>
        <p:spPr>
          <a:xfrm>
            <a:off x="6518651" y="3859639"/>
            <a:ext cx="4532813" cy="102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consectetur adipiscing elit, sed do eiusmod tempor incididunt ut labore et dolore magna aliqua. 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E9DC8F-0FD9-4DEB-B9FB-D71D1322552F}"/>
              </a:ext>
            </a:extLst>
          </p:cNvPr>
          <p:cNvGrpSpPr/>
          <p:nvPr/>
        </p:nvGrpSpPr>
        <p:grpSpPr>
          <a:xfrm>
            <a:off x="0" y="0"/>
            <a:ext cx="861386" cy="6858000"/>
            <a:chOff x="11330607" y="0"/>
            <a:chExt cx="861386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7C4B71-5095-4A30-8239-59A50E55EC54}"/>
                </a:ext>
              </a:extLst>
            </p:cNvPr>
            <p:cNvSpPr/>
            <p:nvPr/>
          </p:nvSpPr>
          <p:spPr>
            <a:xfrm>
              <a:off x="11330607" y="0"/>
              <a:ext cx="861386" cy="685800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AB007F-D1F4-4200-AD03-529864BA5691}"/>
                </a:ext>
              </a:extLst>
            </p:cNvPr>
            <p:cNvSpPr txBox="1"/>
            <p:nvPr/>
          </p:nvSpPr>
          <p:spPr>
            <a:xfrm rot="5400000">
              <a:off x="10843364" y="1229059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CC964B-D024-4B69-9643-0AE3676531CB}"/>
                </a:ext>
              </a:extLst>
            </p:cNvPr>
            <p:cNvCxnSpPr>
              <a:cxnSpLocks/>
            </p:cNvCxnSpPr>
            <p:nvPr/>
          </p:nvCxnSpPr>
          <p:spPr>
            <a:xfrm>
              <a:off x="11738397" y="2277981"/>
              <a:ext cx="0" cy="20957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A88E65-C21B-4E34-A0DC-1F06E82DEF8D}"/>
                </a:ext>
              </a:extLst>
            </p:cNvPr>
            <p:cNvSpPr txBox="1"/>
            <p:nvPr/>
          </p:nvSpPr>
          <p:spPr>
            <a:xfrm rot="5400000">
              <a:off x="10843364" y="5321165"/>
              <a:ext cx="17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600" dirty="0">
                  <a:solidFill>
                    <a:schemeClr val="bg1"/>
                  </a:solidFill>
                  <a:latin typeface="Raleway SemiBold" panose="020B0703030101060003" pitchFamily="34" charset="0"/>
                </a:rPr>
                <a:t>MATRIX</a:t>
              </a:r>
              <a:endParaRPr lang="en-ID" sz="1400" spc="600" dirty="0">
                <a:solidFill>
                  <a:schemeClr val="bg1"/>
                </a:solidFill>
                <a:latin typeface="Raleway SemiBold" panose="020B0703030101060003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004A0-A19C-44AF-B237-67F08B97A4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77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AC30859-00CC-423D-84A3-C1D1C7BCC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8429411" y="1384055"/>
            <a:ext cx="2894231" cy="47752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69E636-E0EE-4491-8733-8442C746E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5163703" y="371224"/>
            <a:ext cx="2894231" cy="47752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3BE547-3AAD-4C10-9469-679562847C2C}"/>
              </a:ext>
            </a:extLst>
          </p:cNvPr>
          <p:cNvSpPr/>
          <p:nvPr/>
        </p:nvSpPr>
        <p:spPr>
          <a:xfrm>
            <a:off x="1017009" y="1767093"/>
            <a:ext cx="38298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YOUR TITLE MOCKUP PHONE</a:t>
            </a:r>
            <a:endParaRPr lang="en-ID" sz="2400" spc="3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D1CDD2-0E46-4DEC-9FD9-9936090E86F8}"/>
              </a:ext>
            </a:extLst>
          </p:cNvPr>
          <p:cNvSpPr/>
          <p:nvPr/>
        </p:nvSpPr>
        <p:spPr>
          <a:xfrm>
            <a:off x="1017009" y="4432411"/>
            <a:ext cx="3931761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5A34B5-F5EA-49BC-9679-3B82966B94B1}"/>
              </a:ext>
            </a:extLst>
          </p:cNvPr>
          <p:cNvSpPr txBox="1"/>
          <p:nvPr/>
        </p:nvSpPr>
        <p:spPr>
          <a:xfrm>
            <a:off x="1463311" y="2779924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24" name="Freeform 52">
            <a:extLst>
              <a:ext uri="{FF2B5EF4-FFF2-40B4-BE49-F238E27FC236}">
                <a16:creationId xmlns:a16="http://schemas.microsoft.com/office/drawing/2014/main" id="{E8F89EF0-2F95-4C9B-B180-0166F5E99E06}"/>
              </a:ext>
            </a:extLst>
          </p:cNvPr>
          <p:cNvSpPr>
            <a:spLocks noEditPoints="1"/>
          </p:cNvSpPr>
          <p:nvPr/>
        </p:nvSpPr>
        <p:spPr bwMode="auto">
          <a:xfrm>
            <a:off x="1117117" y="2816359"/>
            <a:ext cx="346194" cy="265683"/>
          </a:xfrm>
          <a:custGeom>
            <a:avLst/>
            <a:gdLst>
              <a:gd name="T0" fmla="*/ 113 w 128"/>
              <a:gd name="T1" fmla="*/ 0 h 98"/>
              <a:gd name="T2" fmla="*/ 98 w 128"/>
              <a:gd name="T3" fmla="*/ 15 h 98"/>
              <a:gd name="T4" fmla="*/ 103 w 128"/>
              <a:gd name="T5" fmla="*/ 26 h 98"/>
              <a:gd name="T6" fmla="*/ 84 w 128"/>
              <a:gd name="T7" fmla="*/ 54 h 98"/>
              <a:gd name="T8" fmla="*/ 79 w 128"/>
              <a:gd name="T9" fmla="*/ 52 h 98"/>
              <a:gd name="T10" fmla="*/ 66 w 128"/>
              <a:gd name="T11" fmla="*/ 60 h 98"/>
              <a:gd name="T12" fmla="*/ 55 w 128"/>
              <a:gd name="T13" fmla="*/ 54 h 98"/>
              <a:gd name="T14" fmla="*/ 56 w 128"/>
              <a:gd name="T15" fmla="*/ 49 h 98"/>
              <a:gd name="T16" fmla="*/ 41 w 128"/>
              <a:gd name="T17" fmla="*/ 34 h 98"/>
              <a:gd name="T18" fmla="*/ 26 w 128"/>
              <a:gd name="T19" fmla="*/ 49 h 98"/>
              <a:gd name="T20" fmla="*/ 31 w 128"/>
              <a:gd name="T21" fmla="*/ 60 h 98"/>
              <a:gd name="T22" fmla="*/ 23 w 128"/>
              <a:gd name="T23" fmla="*/ 70 h 98"/>
              <a:gd name="T24" fmla="*/ 15 w 128"/>
              <a:gd name="T25" fmla="*/ 68 h 98"/>
              <a:gd name="T26" fmla="*/ 0 w 128"/>
              <a:gd name="T27" fmla="*/ 83 h 98"/>
              <a:gd name="T28" fmla="*/ 15 w 128"/>
              <a:gd name="T29" fmla="*/ 98 h 98"/>
              <a:gd name="T30" fmla="*/ 30 w 128"/>
              <a:gd name="T31" fmla="*/ 83 h 98"/>
              <a:gd name="T32" fmla="*/ 26 w 128"/>
              <a:gd name="T33" fmla="*/ 73 h 98"/>
              <a:gd name="T34" fmla="*/ 34 w 128"/>
              <a:gd name="T35" fmla="*/ 62 h 98"/>
              <a:gd name="T36" fmla="*/ 41 w 128"/>
              <a:gd name="T37" fmla="*/ 64 h 98"/>
              <a:gd name="T38" fmla="*/ 53 w 128"/>
              <a:gd name="T39" fmla="*/ 57 h 98"/>
              <a:gd name="T40" fmla="*/ 64 w 128"/>
              <a:gd name="T41" fmla="*/ 64 h 98"/>
              <a:gd name="T42" fmla="*/ 64 w 128"/>
              <a:gd name="T43" fmla="*/ 68 h 98"/>
              <a:gd name="T44" fmla="*/ 79 w 128"/>
              <a:gd name="T45" fmla="*/ 83 h 98"/>
              <a:gd name="T46" fmla="*/ 94 w 128"/>
              <a:gd name="T47" fmla="*/ 68 h 98"/>
              <a:gd name="T48" fmla="*/ 88 w 128"/>
              <a:gd name="T49" fmla="*/ 56 h 98"/>
              <a:gd name="T50" fmla="*/ 106 w 128"/>
              <a:gd name="T51" fmla="*/ 28 h 98"/>
              <a:gd name="T52" fmla="*/ 113 w 128"/>
              <a:gd name="T53" fmla="*/ 30 h 98"/>
              <a:gd name="T54" fmla="*/ 128 w 128"/>
              <a:gd name="T55" fmla="*/ 15 h 98"/>
              <a:gd name="T56" fmla="*/ 113 w 128"/>
              <a:gd name="T57" fmla="*/ 0 h 98"/>
              <a:gd name="T58" fmla="*/ 15 w 128"/>
              <a:gd name="T59" fmla="*/ 90 h 98"/>
              <a:gd name="T60" fmla="*/ 7 w 128"/>
              <a:gd name="T61" fmla="*/ 83 h 98"/>
              <a:gd name="T62" fmla="*/ 15 w 128"/>
              <a:gd name="T63" fmla="*/ 75 h 98"/>
              <a:gd name="T64" fmla="*/ 22 w 128"/>
              <a:gd name="T65" fmla="*/ 83 h 98"/>
              <a:gd name="T66" fmla="*/ 15 w 128"/>
              <a:gd name="T67" fmla="*/ 90 h 98"/>
              <a:gd name="T68" fmla="*/ 41 w 128"/>
              <a:gd name="T69" fmla="*/ 56 h 98"/>
              <a:gd name="T70" fmla="*/ 34 w 128"/>
              <a:gd name="T71" fmla="*/ 49 h 98"/>
              <a:gd name="T72" fmla="*/ 41 w 128"/>
              <a:gd name="T73" fmla="*/ 41 h 98"/>
              <a:gd name="T74" fmla="*/ 49 w 128"/>
              <a:gd name="T75" fmla="*/ 49 h 98"/>
              <a:gd name="T76" fmla="*/ 41 w 128"/>
              <a:gd name="T77" fmla="*/ 56 h 98"/>
              <a:gd name="T78" fmla="*/ 79 w 128"/>
              <a:gd name="T79" fmla="*/ 75 h 98"/>
              <a:gd name="T80" fmla="*/ 71 w 128"/>
              <a:gd name="T81" fmla="*/ 68 h 98"/>
              <a:gd name="T82" fmla="*/ 79 w 128"/>
              <a:gd name="T83" fmla="*/ 60 h 98"/>
              <a:gd name="T84" fmla="*/ 86 w 128"/>
              <a:gd name="T85" fmla="*/ 68 h 98"/>
              <a:gd name="T86" fmla="*/ 79 w 128"/>
              <a:gd name="T87" fmla="*/ 75 h 98"/>
              <a:gd name="T88" fmla="*/ 113 w 128"/>
              <a:gd name="T89" fmla="*/ 22 h 98"/>
              <a:gd name="T90" fmla="*/ 105 w 128"/>
              <a:gd name="T91" fmla="*/ 15 h 98"/>
              <a:gd name="T92" fmla="*/ 113 w 128"/>
              <a:gd name="T93" fmla="*/ 7 h 98"/>
              <a:gd name="T94" fmla="*/ 120 w 128"/>
              <a:gd name="T95" fmla="*/ 15 h 98"/>
              <a:gd name="T96" fmla="*/ 113 w 128"/>
              <a:gd name="T97" fmla="*/ 2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98">
                <a:moveTo>
                  <a:pt x="113" y="0"/>
                </a:moveTo>
                <a:cubicBezTo>
                  <a:pt x="104" y="0"/>
                  <a:pt x="98" y="7"/>
                  <a:pt x="98" y="15"/>
                </a:cubicBezTo>
                <a:cubicBezTo>
                  <a:pt x="98" y="19"/>
                  <a:pt x="100" y="23"/>
                  <a:pt x="103" y="26"/>
                </a:cubicBezTo>
                <a:cubicBezTo>
                  <a:pt x="84" y="54"/>
                  <a:pt x="84" y="54"/>
                  <a:pt x="84" y="54"/>
                </a:cubicBezTo>
                <a:cubicBezTo>
                  <a:pt x="83" y="53"/>
                  <a:pt x="81" y="52"/>
                  <a:pt x="79" y="52"/>
                </a:cubicBezTo>
                <a:cubicBezTo>
                  <a:pt x="73" y="52"/>
                  <a:pt x="68" y="56"/>
                  <a:pt x="66" y="60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3"/>
                  <a:pt x="56" y="51"/>
                  <a:pt x="56" y="49"/>
                </a:cubicBezTo>
                <a:cubicBezTo>
                  <a:pt x="56" y="40"/>
                  <a:pt x="49" y="34"/>
                  <a:pt x="41" y="34"/>
                </a:cubicBezTo>
                <a:cubicBezTo>
                  <a:pt x="33" y="34"/>
                  <a:pt x="26" y="40"/>
                  <a:pt x="26" y="49"/>
                </a:cubicBezTo>
                <a:cubicBezTo>
                  <a:pt x="26" y="53"/>
                  <a:pt x="28" y="57"/>
                  <a:pt x="31" y="60"/>
                </a:cubicBezTo>
                <a:cubicBezTo>
                  <a:pt x="23" y="70"/>
                  <a:pt x="23" y="70"/>
                  <a:pt x="23" y="70"/>
                </a:cubicBezTo>
                <a:cubicBezTo>
                  <a:pt x="21" y="69"/>
                  <a:pt x="18" y="68"/>
                  <a:pt x="15" y="68"/>
                </a:cubicBezTo>
                <a:cubicBezTo>
                  <a:pt x="6" y="68"/>
                  <a:pt x="0" y="74"/>
                  <a:pt x="0" y="83"/>
                </a:cubicBezTo>
                <a:cubicBezTo>
                  <a:pt x="0" y="91"/>
                  <a:pt x="6" y="98"/>
                  <a:pt x="15" y="98"/>
                </a:cubicBezTo>
                <a:cubicBezTo>
                  <a:pt x="23" y="98"/>
                  <a:pt x="30" y="91"/>
                  <a:pt x="30" y="83"/>
                </a:cubicBezTo>
                <a:cubicBezTo>
                  <a:pt x="30" y="79"/>
                  <a:pt x="28" y="76"/>
                  <a:pt x="26" y="73"/>
                </a:cubicBezTo>
                <a:cubicBezTo>
                  <a:pt x="34" y="62"/>
                  <a:pt x="34" y="62"/>
                  <a:pt x="34" y="62"/>
                </a:cubicBezTo>
                <a:cubicBezTo>
                  <a:pt x="36" y="63"/>
                  <a:pt x="39" y="64"/>
                  <a:pt x="41" y="64"/>
                </a:cubicBezTo>
                <a:cubicBezTo>
                  <a:pt x="46" y="64"/>
                  <a:pt x="51" y="61"/>
                  <a:pt x="53" y="57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5"/>
                  <a:pt x="64" y="66"/>
                  <a:pt x="64" y="68"/>
                </a:cubicBezTo>
                <a:cubicBezTo>
                  <a:pt x="64" y="76"/>
                  <a:pt x="70" y="83"/>
                  <a:pt x="79" y="83"/>
                </a:cubicBezTo>
                <a:cubicBezTo>
                  <a:pt x="87" y="83"/>
                  <a:pt x="94" y="76"/>
                  <a:pt x="94" y="68"/>
                </a:cubicBezTo>
                <a:cubicBezTo>
                  <a:pt x="94" y="63"/>
                  <a:pt x="91" y="58"/>
                  <a:pt x="88" y="56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8" y="29"/>
                  <a:pt x="110" y="30"/>
                  <a:pt x="113" y="30"/>
                </a:cubicBezTo>
                <a:cubicBezTo>
                  <a:pt x="121" y="30"/>
                  <a:pt x="128" y="23"/>
                  <a:pt x="128" y="15"/>
                </a:cubicBezTo>
                <a:cubicBezTo>
                  <a:pt x="128" y="7"/>
                  <a:pt x="121" y="0"/>
                  <a:pt x="113" y="0"/>
                </a:cubicBezTo>
                <a:close/>
                <a:moveTo>
                  <a:pt x="15" y="90"/>
                </a:moveTo>
                <a:cubicBezTo>
                  <a:pt x="11" y="90"/>
                  <a:pt x="7" y="87"/>
                  <a:pt x="7" y="83"/>
                </a:cubicBezTo>
                <a:cubicBezTo>
                  <a:pt x="7" y="78"/>
                  <a:pt x="11" y="75"/>
                  <a:pt x="15" y="75"/>
                </a:cubicBezTo>
                <a:cubicBezTo>
                  <a:pt x="19" y="75"/>
                  <a:pt x="22" y="78"/>
                  <a:pt x="22" y="83"/>
                </a:cubicBezTo>
                <a:cubicBezTo>
                  <a:pt x="22" y="87"/>
                  <a:pt x="19" y="90"/>
                  <a:pt x="15" y="90"/>
                </a:cubicBezTo>
                <a:close/>
                <a:moveTo>
                  <a:pt x="41" y="56"/>
                </a:moveTo>
                <a:cubicBezTo>
                  <a:pt x="37" y="56"/>
                  <a:pt x="34" y="53"/>
                  <a:pt x="34" y="49"/>
                </a:cubicBezTo>
                <a:cubicBezTo>
                  <a:pt x="34" y="45"/>
                  <a:pt x="37" y="41"/>
                  <a:pt x="41" y="41"/>
                </a:cubicBezTo>
                <a:cubicBezTo>
                  <a:pt x="45" y="41"/>
                  <a:pt x="49" y="45"/>
                  <a:pt x="49" y="49"/>
                </a:cubicBezTo>
                <a:cubicBezTo>
                  <a:pt x="49" y="53"/>
                  <a:pt x="45" y="56"/>
                  <a:pt x="41" y="56"/>
                </a:cubicBezTo>
                <a:close/>
                <a:moveTo>
                  <a:pt x="79" y="75"/>
                </a:moveTo>
                <a:cubicBezTo>
                  <a:pt x="75" y="75"/>
                  <a:pt x="71" y="72"/>
                  <a:pt x="71" y="68"/>
                </a:cubicBezTo>
                <a:cubicBezTo>
                  <a:pt x="71" y="63"/>
                  <a:pt x="75" y="60"/>
                  <a:pt x="79" y="60"/>
                </a:cubicBezTo>
                <a:cubicBezTo>
                  <a:pt x="83" y="60"/>
                  <a:pt x="86" y="63"/>
                  <a:pt x="86" y="68"/>
                </a:cubicBezTo>
                <a:cubicBezTo>
                  <a:pt x="86" y="72"/>
                  <a:pt x="83" y="75"/>
                  <a:pt x="79" y="75"/>
                </a:cubicBezTo>
                <a:close/>
                <a:moveTo>
                  <a:pt x="113" y="22"/>
                </a:moveTo>
                <a:cubicBezTo>
                  <a:pt x="108" y="22"/>
                  <a:pt x="105" y="19"/>
                  <a:pt x="105" y="15"/>
                </a:cubicBezTo>
                <a:cubicBezTo>
                  <a:pt x="105" y="11"/>
                  <a:pt x="108" y="7"/>
                  <a:pt x="113" y="7"/>
                </a:cubicBezTo>
                <a:cubicBezTo>
                  <a:pt x="117" y="7"/>
                  <a:pt x="120" y="11"/>
                  <a:pt x="120" y="15"/>
                </a:cubicBezTo>
                <a:cubicBezTo>
                  <a:pt x="120" y="19"/>
                  <a:pt x="117" y="22"/>
                  <a:pt x="113" y="22"/>
                </a:cubicBezTo>
                <a:close/>
              </a:path>
            </a:pathLst>
          </a:custGeom>
          <a:solidFill>
            <a:srgbClr val="256AF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C90A29-0D81-4F18-A42E-462CCD5588B8}"/>
              </a:ext>
            </a:extLst>
          </p:cNvPr>
          <p:cNvGrpSpPr/>
          <p:nvPr/>
        </p:nvGrpSpPr>
        <p:grpSpPr>
          <a:xfrm>
            <a:off x="1111096" y="4128945"/>
            <a:ext cx="273761" cy="272875"/>
            <a:chOff x="9053513" y="484188"/>
            <a:chExt cx="490538" cy="488950"/>
          </a:xfrm>
          <a:solidFill>
            <a:srgbClr val="256AF3"/>
          </a:solidFill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4576440-A877-4CEB-8445-50C710C80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513" y="484188"/>
              <a:ext cx="152400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A5E24C6-DFE6-4F93-B876-6A04CE4DB4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0063" y="484188"/>
              <a:ext cx="153988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28848879-D84C-4041-B5E2-E01737EC0E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1788" y="484188"/>
              <a:ext cx="153988" cy="48895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54AB84F-62BB-4B5B-AC12-FEBE04551451}"/>
              </a:ext>
            </a:extLst>
          </p:cNvPr>
          <p:cNvSpPr txBox="1"/>
          <p:nvPr/>
        </p:nvSpPr>
        <p:spPr>
          <a:xfrm>
            <a:off x="1463310" y="4125313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7F6773-0F6B-4CA8-929E-013E96B555C1}"/>
              </a:ext>
            </a:extLst>
          </p:cNvPr>
          <p:cNvSpPr/>
          <p:nvPr/>
        </p:nvSpPr>
        <p:spPr>
          <a:xfrm>
            <a:off x="1020846" y="3067079"/>
            <a:ext cx="3931761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648CE-DD76-4330-BCD8-2AAD85C90F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544997-58F0-4329-A592-AAF21F0481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08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6B7042-D87A-465D-AB53-F1E1AF4C4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" y="1152450"/>
            <a:ext cx="6818758" cy="45531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3FC79B9-CCDD-414F-9368-2BFAF5FE71B7}"/>
              </a:ext>
            </a:extLst>
          </p:cNvPr>
          <p:cNvSpPr txBox="1"/>
          <p:nvPr/>
        </p:nvSpPr>
        <p:spPr>
          <a:xfrm>
            <a:off x="6708015" y="1875279"/>
            <a:ext cx="36118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MOCKUP SLIDES</a:t>
            </a:r>
            <a:endParaRPr lang="en-ID" sz="3000" spc="3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022806-061C-4B62-A40C-5F72103E766A}"/>
              </a:ext>
            </a:extLst>
          </p:cNvPr>
          <p:cNvSpPr/>
          <p:nvPr/>
        </p:nvSpPr>
        <p:spPr>
          <a:xfrm>
            <a:off x="6708015" y="4207124"/>
            <a:ext cx="3931761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F60E95-5B8E-437A-ADF8-4A165841FE99}"/>
              </a:ext>
            </a:extLst>
          </p:cNvPr>
          <p:cNvSpPr txBox="1"/>
          <p:nvPr/>
        </p:nvSpPr>
        <p:spPr>
          <a:xfrm>
            <a:off x="7154317" y="2554637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38" name="Freeform 52">
            <a:extLst>
              <a:ext uri="{FF2B5EF4-FFF2-40B4-BE49-F238E27FC236}">
                <a16:creationId xmlns:a16="http://schemas.microsoft.com/office/drawing/2014/main" id="{288129F1-2263-4403-83E7-F326BAC25DD2}"/>
              </a:ext>
            </a:extLst>
          </p:cNvPr>
          <p:cNvSpPr>
            <a:spLocks noEditPoints="1"/>
          </p:cNvSpPr>
          <p:nvPr/>
        </p:nvSpPr>
        <p:spPr bwMode="auto">
          <a:xfrm>
            <a:off x="6808123" y="2591072"/>
            <a:ext cx="346194" cy="265683"/>
          </a:xfrm>
          <a:custGeom>
            <a:avLst/>
            <a:gdLst>
              <a:gd name="T0" fmla="*/ 113 w 128"/>
              <a:gd name="T1" fmla="*/ 0 h 98"/>
              <a:gd name="T2" fmla="*/ 98 w 128"/>
              <a:gd name="T3" fmla="*/ 15 h 98"/>
              <a:gd name="T4" fmla="*/ 103 w 128"/>
              <a:gd name="T5" fmla="*/ 26 h 98"/>
              <a:gd name="T6" fmla="*/ 84 w 128"/>
              <a:gd name="T7" fmla="*/ 54 h 98"/>
              <a:gd name="T8" fmla="*/ 79 w 128"/>
              <a:gd name="T9" fmla="*/ 52 h 98"/>
              <a:gd name="T10" fmla="*/ 66 w 128"/>
              <a:gd name="T11" fmla="*/ 60 h 98"/>
              <a:gd name="T12" fmla="*/ 55 w 128"/>
              <a:gd name="T13" fmla="*/ 54 h 98"/>
              <a:gd name="T14" fmla="*/ 56 w 128"/>
              <a:gd name="T15" fmla="*/ 49 h 98"/>
              <a:gd name="T16" fmla="*/ 41 w 128"/>
              <a:gd name="T17" fmla="*/ 34 h 98"/>
              <a:gd name="T18" fmla="*/ 26 w 128"/>
              <a:gd name="T19" fmla="*/ 49 h 98"/>
              <a:gd name="T20" fmla="*/ 31 w 128"/>
              <a:gd name="T21" fmla="*/ 60 h 98"/>
              <a:gd name="T22" fmla="*/ 23 w 128"/>
              <a:gd name="T23" fmla="*/ 70 h 98"/>
              <a:gd name="T24" fmla="*/ 15 w 128"/>
              <a:gd name="T25" fmla="*/ 68 h 98"/>
              <a:gd name="T26" fmla="*/ 0 w 128"/>
              <a:gd name="T27" fmla="*/ 83 h 98"/>
              <a:gd name="T28" fmla="*/ 15 w 128"/>
              <a:gd name="T29" fmla="*/ 98 h 98"/>
              <a:gd name="T30" fmla="*/ 30 w 128"/>
              <a:gd name="T31" fmla="*/ 83 h 98"/>
              <a:gd name="T32" fmla="*/ 26 w 128"/>
              <a:gd name="T33" fmla="*/ 73 h 98"/>
              <a:gd name="T34" fmla="*/ 34 w 128"/>
              <a:gd name="T35" fmla="*/ 62 h 98"/>
              <a:gd name="T36" fmla="*/ 41 w 128"/>
              <a:gd name="T37" fmla="*/ 64 h 98"/>
              <a:gd name="T38" fmla="*/ 53 w 128"/>
              <a:gd name="T39" fmla="*/ 57 h 98"/>
              <a:gd name="T40" fmla="*/ 64 w 128"/>
              <a:gd name="T41" fmla="*/ 64 h 98"/>
              <a:gd name="T42" fmla="*/ 64 w 128"/>
              <a:gd name="T43" fmla="*/ 68 h 98"/>
              <a:gd name="T44" fmla="*/ 79 w 128"/>
              <a:gd name="T45" fmla="*/ 83 h 98"/>
              <a:gd name="T46" fmla="*/ 94 w 128"/>
              <a:gd name="T47" fmla="*/ 68 h 98"/>
              <a:gd name="T48" fmla="*/ 88 w 128"/>
              <a:gd name="T49" fmla="*/ 56 h 98"/>
              <a:gd name="T50" fmla="*/ 106 w 128"/>
              <a:gd name="T51" fmla="*/ 28 h 98"/>
              <a:gd name="T52" fmla="*/ 113 w 128"/>
              <a:gd name="T53" fmla="*/ 30 h 98"/>
              <a:gd name="T54" fmla="*/ 128 w 128"/>
              <a:gd name="T55" fmla="*/ 15 h 98"/>
              <a:gd name="T56" fmla="*/ 113 w 128"/>
              <a:gd name="T57" fmla="*/ 0 h 98"/>
              <a:gd name="T58" fmla="*/ 15 w 128"/>
              <a:gd name="T59" fmla="*/ 90 h 98"/>
              <a:gd name="T60" fmla="*/ 7 w 128"/>
              <a:gd name="T61" fmla="*/ 83 h 98"/>
              <a:gd name="T62" fmla="*/ 15 w 128"/>
              <a:gd name="T63" fmla="*/ 75 h 98"/>
              <a:gd name="T64" fmla="*/ 22 w 128"/>
              <a:gd name="T65" fmla="*/ 83 h 98"/>
              <a:gd name="T66" fmla="*/ 15 w 128"/>
              <a:gd name="T67" fmla="*/ 90 h 98"/>
              <a:gd name="T68" fmla="*/ 41 w 128"/>
              <a:gd name="T69" fmla="*/ 56 h 98"/>
              <a:gd name="T70" fmla="*/ 34 w 128"/>
              <a:gd name="T71" fmla="*/ 49 h 98"/>
              <a:gd name="T72" fmla="*/ 41 w 128"/>
              <a:gd name="T73" fmla="*/ 41 h 98"/>
              <a:gd name="T74" fmla="*/ 49 w 128"/>
              <a:gd name="T75" fmla="*/ 49 h 98"/>
              <a:gd name="T76" fmla="*/ 41 w 128"/>
              <a:gd name="T77" fmla="*/ 56 h 98"/>
              <a:gd name="T78" fmla="*/ 79 w 128"/>
              <a:gd name="T79" fmla="*/ 75 h 98"/>
              <a:gd name="T80" fmla="*/ 71 w 128"/>
              <a:gd name="T81" fmla="*/ 68 h 98"/>
              <a:gd name="T82" fmla="*/ 79 w 128"/>
              <a:gd name="T83" fmla="*/ 60 h 98"/>
              <a:gd name="T84" fmla="*/ 86 w 128"/>
              <a:gd name="T85" fmla="*/ 68 h 98"/>
              <a:gd name="T86" fmla="*/ 79 w 128"/>
              <a:gd name="T87" fmla="*/ 75 h 98"/>
              <a:gd name="T88" fmla="*/ 113 w 128"/>
              <a:gd name="T89" fmla="*/ 22 h 98"/>
              <a:gd name="T90" fmla="*/ 105 w 128"/>
              <a:gd name="T91" fmla="*/ 15 h 98"/>
              <a:gd name="T92" fmla="*/ 113 w 128"/>
              <a:gd name="T93" fmla="*/ 7 h 98"/>
              <a:gd name="T94" fmla="*/ 120 w 128"/>
              <a:gd name="T95" fmla="*/ 15 h 98"/>
              <a:gd name="T96" fmla="*/ 113 w 128"/>
              <a:gd name="T97" fmla="*/ 2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98">
                <a:moveTo>
                  <a:pt x="113" y="0"/>
                </a:moveTo>
                <a:cubicBezTo>
                  <a:pt x="104" y="0"/>
                  <a:pt x="98" y="7"/>
                  <a:pt x="98" y="15"/>
                </a:cubicBezTo>
                <a:cubicBezTo>
                  <a:pt x="98" y="19"/>
                  <a:pt x="100" y="23"/>
                  <a:pt x="103" y="26"/>
                </a:cubicBezTo>
                <a:cubicBezTo>
                  <a:pt x="84" y="54"/>
                  <a:pt x="84" y="54"/>
                  <a:pt x="84" y="54"/>
                </a:cubicBezTo>
                <a:cubicBezTo>
                  <a:pt x="83" y="53"/>
                  <a:pt x="81" y="52"/>
                  <a:pt x="79" y="52"/>
                </a:cubicBezTo>
                <a:cubicBezTo>
                  <a:pt x="73" y="52"/>
                  <a:pt x="68" y="56"/>
                  <a:pt x="66" y="60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3"/>
                  <a:pt x="56" y="51"/>
                  <a:pt x="56" y="49"/>
                </a:cubicBezTo>
                <a:cubicBezTo>
                  <a:pt x="56" y="40"/>
                  <a:pt x="49" y="34"/>
                  <a:pt x="41" y="34"/>
                </a:cubicBezTo>
                <a:cubicBezTo>
                  <a:pt x="33" y="34"/>
                  <a:pt x="26" y="40"/>
                  <a:pt x="26" y="49"/>
                </a:cubicBezTo>
                <a:cubicBezTo>
                  <a:pt x="26" y="53"/>
                  <a:pt x="28" y="57"/>
                  <a:pt x="31" y="60"/>
                </a:cubicBezTo>
                <a:cubicBezTo>
                  <a:pt x="23" y="70"/>
                  <a:pt x="23" y="70"/>
                  <a:pt x="23" y="70"/>
                </a:cubicBezTo>
                <a:cubicBezTo>
                  <a:pt x="21" y="69"/>
                  <a:pt x="18" y="68"/>
                  <a:pt x="15" y="68"/>
                </a:cubicBezTo>
                <a:cubicBezTo>
                  <a:pt x="6" y="68"/>
                  <a:pt x="0" y="74"/>
                  <a:pt x="0" y="83"/>
                </a:cubicBezTo>
                <a:cubicBezTo>
                  <a:pt x="0" y="91"/>
                  <a:pt x="6" y="98"/>
                  <a:pt x="15" y="98"/>
                </a:cubicBezTo>
                <a:cubicBezTo>
                  <a:pt x="23" y="98"/>
                  <a:pt x="30" y="91"/>
                  <a:pt x="30" y="83"/>
                </a:cubicBezTo>
                <a:cubicBezTo>
                  <a:pt x="30" y="79"/>
                  <a:pt x="28" y="76"/>
                  <a:pt x="26" y="73"/>
                </a:cubicBezTo>
                <a:cubicBezTo>
                  <a:pt x="34" y="62"/>
                  <a:pt x="34" y="62"/>
                  <a:pt x="34" y="62"/>
                </a:cubicBezTo>
                <a:cubicBezTo>
                  <a:pt x="36" y="63"/>
                  <a:pt x="39" y="64"/>
                  <a:pt x="41" y="64"/>
                </a:cubicBezTo>
                <a:cubicBezTo>
                  <a:pt x="46" y="64"/>
                  <a:pt x="51" y="61"/>
                  <a:pt x="53" y="57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5"/>
                  <a:pt x="64" y="66"/>
                  <a:pt x="64" y="68"/>
                </a:cubicBezTo>
                <a:cubicBezTo>
                  <a:pt x="64" y="76"/>
                  <a:pt x="70" y="83"/>
                  <a:pt x="79" y="83"/>
                </a:cubicBezTo>
                <a:cubicBezTo>
                  <a:pt x="87" y="83"/>
                  <a:pt x="94" y="76"/>
                  <a:pt x="94" y="68"/>
                </a:cubicBezTo>
                <a:cubicBezTo>
                  <a:pt x="94" y="63"/>
                  <a:pt x="91" y="58"/>
                  <a:pt x="88" y="56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8" y="29"/>
                  <a:pt x="110" y="30"/>
                  <a:pt x="113" y="30"/>
                </a:cubicBezTo>
                <a:cubicBezTo>
                  <a:pt x="121" y="30"/>
                  <a:pt x="128" y="23"/>
                  <a:pt x="128" y="15"/>
                </a:cubicBezTo>
                <a:cubicBezTo>
                  <a:pt x="128" y="7"/>
                  <a:pt x="121" y="0"/>
                  <a:pt x="113" y="0"/>
                </a:cubicBezTo>
                <a:close/>
                <a:moveTo>
                  <a:pt x="15" y="90"/>
                </a:moveTo>
                <a:cubicBezTo>
                  <a:pt x="11" y="90"/>
                  <a:pt x="7" y="87"/>
                  <a:pt x="7" y="83"/>
                </a:cubicBezTo>
                <a:cubicBezTo>
                  <a:pt x="7" y="78"/>
                  <a:pt x="11" y="75"/>
                  <a:pt x="15" y="75"/>
                </a:cubicBezTo>
                <a:cubicBezTo>
                  <a:pt x="19" y="75"/>
                  <a:pt x="22" y="78"/>
                  <a:pt x="22" y="83"/>
                </a:cubicBezTo>
                <a:cubicBezTo>
                  <a:pt x="22" y="87"/>
                  <a:pt x="19" y="90"/>
                  <a:pt x="15" y="90"/>
                </a:cubicBezTo>
                <a:close/>
                <a:moveTo>
                  <a:pt x="41" y="56"/>
                </a:moveTo>
                <a:cubicBezTo>
                  <a:pt x="37" y="56"/>
                  <a:pt x="34" y="53"/>
                  <a:pt x="34" y="49"/>
                </a:cubicBezTo>
                <a:cubicBezTo>
                  <a:pt x="34" y="45"/>
                  <a:pt x="37" y="41"/>
                  <a:pt x="41" y="41"/>
                </a:cubicBezTo>
                <a:cubicBezTo>
                  <a:pt x="45" y="41"/>
                  <a:pt x="49" y="45"/>
                  <a:pt x="49" y="49"/>
                </a:cubicBezTo>
                <a:cubicBezTo>
                  <a:pt x="49" y="53"/>
                  <a:pt x="45" y="56"/>
                  <a:pt x="41" y="56"/>
                </a:cubicBezTo>
                <a:close/>
                <a:moveTo>
                  <a:pt x="79" y="75"/>
                </a:moveTo>
                <a:cubicBezTo>
                  <a:pt x="75" y="75"/>
                  <a:pt x="71" y="72"/>
                  <a:pt x="71" y="68"/>
                </a:cubicBezTo>
                <a:cubicBezTo>
                  <a:pt x="71" y="63"/>
                  <a:pt x="75" y="60"/>
                  <a:pt x="79" y="60"/>
                </a:cubicBezTo>
                <a:cubicBezTo>
                  <a:pt x="83" y="60"/>
                  <a:pt x="86" y="63"/>
                  <a:pt x="86" y="68"/>
                </a:cubicBezTo>
                <a:cubicBezTo>
                  <a:pt x="86" y="72"/>
                  <a:pt x="83" y="75"/>
                  <a:pt x="79" y="75"/>
                </a:cubicBezTo>
                <a:close/>
                <a:moveTo>
                  <a:pt x="113" y="22"/>
                </a:moveTo>
                <a:cubicBezTo>
                  <a:pt x="108" y="22"/>
                  <a:pt x="105" y="19"/>
                  <a:pt x="105" y="15"/>
                </a:cubicBezTo>
                <a:cubicBezTo>
                  <a:pt x="105" y="11"/>
                  <a:pt x="108" y="7"/>
                  <a:pt x="113" y="7"/>
                </a:cubicBezTo>
                <a:cubicBezTo>
                  <a:pt x="117" y="7"/>
                  <a:pt x="120" y="11"/>
                  <a:pt x="120" y="15"/>
                </a:cubicBezTo>
                <a:cubicBezTo>
                  <a:pt x="120" y="19"/>
                  <a:pt x="117" y="22"/>
                  <a:pt x="113" y="22"/>
                </a:cubicBezTo>
                <a:close/>
              </a:path>
            </a:pathLst>
          </a:custGeom>
          <a:solidFill>
            <a:srgbClr val="256AF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>
              <a:solidFill>
                <a:srgbClr val="256AF3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F458224-148C-4D70-A90F-CD60D7D55F13}"/>
              </a:ext>
            </a:extLst>
          </p:cNvPr>
          <p:cNvGrpSpPr/>
          <p:nvPr/>
        </p:nvGrpSpPr>
        <p:grpSpPr>
          <a:xfrm>
            <a:off x="6802102" y="3903658"/>
            <a:ext cx="273761" cy="272875"/>
            <a:chOff x="9053513" y="484188"/>
            <a:chExt cx="490538" cy="488950"/>
          </a:xfrm>
          <a:solidFill>
            <a:srgbClr val="256AF3"/>
          </a:solidFill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D910E130-453A-45F6-AF5F-71C9F34102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513" y="484188"/>
              <a:ext cx="152400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rgbClr val="256AF3"/>
                </a:solidFill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C7A36487-7853-410B-8C5F-4E9C3BB87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0063" y="484188"/>
              <a:ext cx="153988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rgbClr val="256AF3"/>
                </a:solidFill>
              </a:endParaRPr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113E90EB-67ED-401D-B0CB-C686D181A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1788" y="484188"/>
              <a:ext cx="153988" cy="48895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rgbClr val="256AF3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C5BE5C7-2057-44EE-9A14-E95DAC9A9138}"/>
              </a:ext>
            </a:extLst>
          </p:cNvPr>
          <p:cNvSpPr txBox="1"/>
          <p:nvPr/>
        </p:nvSpPr>
        <p:spPr>
          <a:xfrm>
            <a:off x="7154316" y="3900026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FA31BE-8A26-4065-96E6-72A27C2DA20C}"/>
              </a:ext>
            </a:extLst>
          </p:cNvPr>
          <p:cNvSpPr/>
          <p:nvPr/>
        </p:nvSpPr>
        <p:spPr>
          <a:xfrm>
            <a:off x="6711852" y="2841792"/>
            <a:ext cx="3931761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7E4316E-38B5-487A-BF7A-487568C8B8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87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C3958EDB-A7E3-4F79-AE21-2D136F1BB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18" y="1316267"/>
            <a:ext cx="7129462" cy="409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45C915-7BA8-4461-AE0D-0F49780D0B55}"/>
              </a:ext>
            </a:extLst>
          </p:cNvPr>
          <p:cNvSpPr txBox="1"/>
          <p:nvPr/>
        </p:nvSpPr>
        <p:spPr>
          <a:xfrm>
            <a:off x="1017009" y="1864599"/>
            <a:ext cx="36118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MOCKUP SLIDES</a:t>
            </a:r>
            <a:endParaRPr lang="en-ID" sz="3000" spc="3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58007B-3BBE-4F78-B0AB-008A610C15A0}"/>
              </a:ext>
            </a:extLst>
          </p:cNvPr>
          <p:cNvSpPr/>
          <p:nvPr/>
        </p:nvSpPr>
        <p:spPr>
          <a:xfrm>
            <a:off x="1017009" y="4207124"/>
            <a:ext cx="3931761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6F0007-8E48-4492-B012-DE70AC5F1E0E}"/>
              </a:ext>
            </a:extLst>
          </p:cNvPr>
          <p:cNvSpPr txBox="1"/>
          <p:nvPr/>
        </p:nvSpPr>
        <p:spPr>
          <a:xfrm>
            <a:off x="1463311" y="2554637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41" name="Freeform 52">
            <a:extLst>
              <a:ext uri="{FF2B5EF4-FFF2-40B4-BE49-F238E27FC236}">
                <a16:creationId xmlns:a16="http://schemas.microsoft.com/office/drawing/2014/main" id="{26DFEF59-AC93-4D3F-BF0F-37A93201D950}"/>
              </a:ext>
            </a:extLst>
          </p:cNvPr>
          <p:cNvSpPr>
            <a:spLocks noEditPoints="1"/>
          </p:cNvSpPr>
          <p:nvPr/>
        </p:nvSpPr>
        <p:spPr bwMode="auto">
          <a:xfrm>
            <a:off x="1117117" y="2591072"/>
            <a:ext cx="346194" cy="265683"/>
          </a:xfrm>
          <a:custGeom>
            <a:avLst/>
            <a:gdLst>
              <a:gd name="T0" fmla="*/ 113 w 128"/>
              <a:gd name="T1" fmla="*/ 0 h 98"/>
              <a:gd name="T2" fmla="*/ 98 w 128"/>
              <a:gd name="T3" fmla="*/ 15 h 98"/>
              <a:gd name="T4" fmla="*/ 103 w 128"/>
              <a:gd name="T5" fmla="*/ 26 h 98"/>
              <a:gd name="T6" fmla="*/ 84 w 128"/>
              <a:gd name="T7" fmla="*/ 54 h 98"/>
              <a:gd name="T8" fmla="*/ 79 w 128"/>
              <a:gd name="T9" fmla="*/ 52 h 98"/>
              <a:gd name="T10" fmla="*/ 66 w 128"/>
              <a:gd name="T11" fmla="*/ 60 h 98"/>
              <a:gd name="T12" fmla="*/ 55 w 128"/>
              <a:gd name="T13" fmla="*/ 54 h 98"/>
              <a:gd name="T14" fmla="*/ 56 w 128"/>
              <a:gd name="T15" fmla="*/ 49 h 98"/>
              <a:gd name="T16" fmla="*/ 41 w 128"/>
              <a:gd name="T17" fmla="*/ 34 h 98"/>
              <a:gd name="T18" fmla="*/ 26 w 128"/>
              <a:gd name="T19" fmla="*/ 49 h 98"/>
              <a:gd name="T20" fmla="*/ 31 w 128"/>
              <a:gd name="T21" fmla="*/ 60 h 98"/>
              <a:gd name="T22" fmla="*/ 23 w 128"/>
              <a:gd name="T23" fmla="*/ 70 h 98"/>
              <a:gd name="T24" fmla="*/ 15 w 128"/>
              <a:gd name="T25" fmla="*/ 68 h 98"/>
              <a:gd name="T26" fmla="*/ 0 w 128"/>
              <a:gd name="T27" fmla="*/ 83 h 98"/>
              <a:gd name="T28" fmla="*/ 15 w 128"/>
              <a:gd name="T29" fmla="*/ 98 h 98"/>
              <a:gd name="T30" fmla="*/ 30 w 128"/>
              <a:gd name="T31" fmla="*/ 83 h 98"/>
              <a:gd name="T32" fmla="*/ 26 w 128"/>
              <a:gd name="T33" fmla="*/ 73 h 98"/>
              <a:gd name="T34" fmla="*/ 34 w 128"/>
              <a:gd name="T35" fmla="*/ 62 h 98"/>
              <a:gd name="T36" fmla="*/ 41 w 128"/>
              <a:gd name="T37" fmla="*/ 64 h 98"/>
              <a:gd name="T38" fmla="*/ 53 w 128"/>
              <a:gd name="T39" fmla="*/ 57 h 98"/>
              <a:gd name="T40" fmla="*/ 64 w 128"/>
              <a:gd name="T41" fmla="*/ 64 h 98"/>
              <a:gd name="T42" fmla="*/ 64 w 128"/>
              <a:gd name="T43" fmla="*/ 68 h 98"/>
              <a:gd name="T44" fmla="*/ 79 w 128"/>
              <a:gd name="T45" fmla="*/ 83 h 98"/>
              <a:gd name="T46" fmla="*/ 94 w 128"/>
              <a:gd name="T47" fmla="*/ 68 h 98"/>
              <a:gd name="T48" fmla="*/ 88 w 128"/>
              <a:gd name="T49" fmla="*/ 56 h 98"/>
              <a:gd name="T50" fmla="*/ 106 w 128"/>
              <a:gd name="T51" fmla="*/ 28 h 98"/>
              <a:gd name="T52" fmla="*/ 113 w 128"/>
              <a:gd name="T53" fmla="*/ 30 h 98"/>
              <a:gd name="T54" fmla="*/ 128 w 128"/>
              <a:gd name="T55" fmla="*/ 15 h 98"/>
              <a:gd name="T56" fmla="*/ 113 w 128"/>
              <a:gd name="T57" fmla="*/ 0 h 98"/>
              <a:gd name="T58" fmla="*/ 15 w 128"/>
              <a:gd name="T59" fmla="*/ 90 h 98"/>
              <a:gd name="T60" fmla="*/ 7 w 128"/>
              <a:gd name="T61" fmla="*/ 83 h 98"/>
              <a:gd name="T62" fmla="*/ 15 w 128"/>
              <a:gd name="T63" fmla="*/ 75 h 98"/>
              <a:gd name="T64" fmla="*/ 22 w 128"/>
              <a:gd name="T65" fmla="*/ 83 h 98"/>
              <a:gd name="T66" fmla="*/ 15 w 128"/>
              <a:gd name="T67" fmla="*/ 90 h 98"/>
              <a:gd name="T68" fmla="*/ 41 w 128"/>
              <a:gd name="T69" fmla="*/ 56 h 98"/>
              <a:gd name="T70" fmla="*/ 34 w 128"/>
              <a:gd name="T71" fmla="*/ 49 h 98"/>
              <a:gd name="T72" fmla="*/ 41 w 128"/>
              <a:gd name="T73" fmla="*/ 41 h 98"/>
              <a:gd name="T74" fmla="*/ 49 w 128"/>
              <a:gd name="T75" fmla="*/ 49 h 98"/>
              <a:gd name="T76" fmla="*/ 41 w 128"/>
              <a:gd name="T77" fmla="*/ 56 h 98"/>
              <a:gd name="T78" fmla="*/ 79 w 128"/>
              <a:gd name="T79" fmla="*/ 75 h 98"/>
              <a:gd name="T80" fmla="*/ 71 w 128"/>
              <a:gd name="T81" fmla="*/ 68 h 98"/>
              <a:gd name="T82" fmla="*/ 79 w 128"/>
              <a:gd name="T83" fmla="*/ 60 h 98"/>
              <a:gd name="T84" fmla="*/ 86 w 128"/>
              <a:gd name="T85" fmla="*/ 68 h 98"/>
              <a:gd name="T86" fmla="*/ 79 w 128"/>
              <a:gd name="T87" fmla="*/ 75 h 98"/>
              <a:gd name="T88" fmla="*/ 113 w 128"/>
              <a:gd name="T89" fmla="*/ 22 h 98"/>
              <a:gd name="T90" fmla="*/ 105 w 128"/>
              <a:gd name="T91" fmla="*/ 15 h 98"/>
              <a:gd name="T92" fmla="*/ 113 w 128"/>
              <a:gd name="T93" fmla="*/ 7 h 98"/>
              <a:gd name="T94" fmla="*/ 120 w 128"/>
              <a:gd name="T95" fmla="*/ 15 h 98"/>
              <a:gd name="T96" fmla="*/ 113 w 128"/>
              <a:gd name="T97" fmla="*/ 2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98">
                <a:moveTo>
                  <a:pt x="113" y="0"/>
                </a:moveTo>
                <a:cubicBezTo>
                  <a:pt x="104" y="0"/>
                  <a:pt x="98" y="7"/>
                  <a:pt x="98" y="15"/>
                </a:cubicBezTo>
                <a:cubicBezTo>
                  <a:pt x="98" y="19"/>
                  <a:pt x="100" y="23"/>
                  <a:pt x="103" y="26"/>
                </a:cubicBezTo>
                <a:cubicBezTo>
                  <a:pt x="84" y="54"/>
                  <a:pt x="84" y="54"/>
                  <a:pt x="84" y="54"/>
                </a:cubicBezTo>
                <a:cubicBezTo>
                  <a:pt x="83" y="53"/>
                  <a:pt x="81" y="52"/>
                  <a:pt x="79" y="52"/>
                </a:cubicBezTo>
                <a:cubicBezTo>
                  <a:pt x="73" y="52"/>
                  <a:pt x="68" y="56"/>
                  <a:pt x="66" y="60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3"/>
                  <a:pt x="56" y="51"/>
                  <a:pt x="56" y="49"/>
                </a:cubicBezTo>
                <a:cubicBezTo>
                  <a:pt x="56" y="40"/>
                  <a:pt x="49" y="34"/>
                  <a:pt x="41" y="34"/>
                </a:cubicBezTo>
                <a:cubicBezTo>
                  <a:pt x="33" y="34"/>
                  <a:pt x="26" y="40"/>
                  <a:pt x="26" y="49"/>
                </a:cubicBezTo>
                <a:cubicBezTo>
                  <a:pt x="26" y="53"/>
                  <a:pt x="28" y="57"/>
                  <a:pt x="31" y="60"/>
                </a:cubicBezTo>
                <a:cubicBezTo>
                  <a:pt x="23" y="70"/>
                  <a:pt x="23" y="70"/>
                  <a:pt x="23" y="70"/>
                </a:cubicBezTo>
                <a:cubicBezTo>
                  <a:pt x="21" y="69"/>
                  <a:pt x="18" y="68"/>
                  <a:pt x="15" y="68"/>
                </a:cubicBezTo>
                <a:cubicBezTo>
                  <a:pt x="6" y="68"/>
                  <a:pt x="0" y="74"/>
                  <a:pt x="0" y="83"/>
                </a:cubicBezTo>
                <a:cubicBezTo>
                  <a:pt x="0" y="91"/>
                  <a:pt x="6" y="98"/>
                  <a:pt x="15" y="98"/>
                </a:cubicBezTo>
                <a:cubicBezTo>
                  <a:pt x="23" y="98"/>
                  <a:pt x="30" y="91"/>
                  <a:pt x="30" y="83"/>
                </a:cubicBezTo>
                <a:cubicBezTo>
                  <a:pt x="30" y="79"/>
                  <a:pt x="28" y="76"/>
                  <a:pt x="26" y="73"/>
                </a:cubicBezTo>
                <a:cubicBezTo>
                  <a:pt x="34" y="62"/>
                  <a:pt x="34" y="62"/>
                  <a:pt x="34" y="62"/>
                </a:cubicBezTo>
                <a:cubicBezTo>
                  <a:pt x="36" y="63"/>
                  <a:pt x="39" y="64"/>
                  <a:pt x="41" y="64"/>
                </a:cubicBezTo>
                <a:cubicBezTo>
                  <a:pt x="46" y="64"/>
                  <a:pt x="51" y="61"/>
                  <a:pt x="53" y="57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5"/>
                  <a:pt x="64" y="66"/>
                  <a:pt x="64" y="68"/>
                </a:cubicBezTo>
                <a:cubicBezTo>
                  <a:pt x="64" y="76"/>
                  <a:pt x="70" y="83"/>
                  <a:pt x="79" y="83"/>
                </a:cubicBezTo>
                <a:cubicBezTo>
                  <a:pt x="87" y="83"/>
                  <a:pt x="94" y="76"/>
                  <a:pt x="94" y="68"/>
                </a:cubicBezTo>
                <a:cubicBezTo>
                  <a:pt x="94" y="63"/>
                  <a:pt x="91" y="58"/>
                  <a:pt x="88" y="56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8" y="29"/>
                  <a:pt x="110" y="30"/>
                  <a:pt x="113" y="30"/>
                </a:cubicBezTo>
                <a:cubicBezTo>
                  <a:pt x="121" y="30"/>
                  <a:pt x="128" y="23"/>
                  <a:pt x="128" y="15"/>
                </a:cubicBezTo>
                <a:cubicBezTo>
                  <a:pt x="128" y="7"/>
                  <a:pt x="121" y="0"/>
                  <a:pt x="113" y="0"/>
                </a:cubicBezTo>
                <a:close/>
                <a:moveTo>
                  <a:pt x="15" y="90"/>
                </a:moveTo>
                <a:cubicBezTo>
                  <a:pt x="11" y="90"/>
                  <a:pt x="7" y="87"/>
                  <a:pt x="7" y="83"/>
                </a:cubicBezTo>
                <a:cubicBezTo>
                  <a:pt x="7" y="78"/>
                  <a:pt x="11" y="75"/>
                  <a:pt x="15" y="75"/>
                </a:cubicBezTo>
                <a:cubicBezTo>
                  <a:pt x="19" y="75"/>
                  <a:pt x="22" y="78"/>
                  <a:pt x="22" y="83"/>
                </a:cubicBezTo>
                <a:cubicBezTo>
                  <a:pt x="22" y="87"/>
                  <a:pt x="19" y="90"/>
                  <a:pt x="15" y="90"/>
                </a:cubicBezTo>
                <a:close/>
                <a:moveTo>
                  <a:pt x="41" y="56"/>
                </a:moveTo>
                <a:cubicBezTo>
                  <a:pt x="37" y="56"/>
                  <a:pt x="34" y="53"/>
                  <a:pt x="34" y="49"/>
                </a:cubicBezTo>
                <a:cubicBezTo>
                  <a:pt x="34" y="45"/>
                  <a:pt x="37" y="41"/>
                  <a:pt x="41" y="41"/>
                </a:cubicBezTo>
                <a:cubicBezTo>
                  <a:pt x="45" y="41"/>
                  <a:pt x="49" y="45"/>
                  <a:pt x="49" y="49"/>
                </a:cubicBezTo>
                <a:cubicBezTo>
                  <a:pt x="49" y="53"/>
                  <a:pt x="45" y="56"/>
                  <a:pt x="41" y="56"/>
                </a:cubicBezTo>
                <a:close/>
                <a:moveTo>
                  <a:pt x="79" y="75"/>
                </a:moveTo>
                <a:cubicBezTo>
                  <a:pt x="75" y="75"/>
                  <a:pt x="71" y="72"/>
                  <a:pt x="71" y="68"/>
                </a:cubicBezTo>
                <a:cubicBezTo>
                  <a:pt x="71" y="63"/>
                  <a:pt x="75" y="60"/>
                  <a:pt x="79" y="60"/>
                </a:cubicBezTo>
                <a:cubicBezTo>
                  <a:pt x="83" y="60"/>
                  <a:pt x="86" y="63"/>
                  <a:pt x="86" y="68"/>
                </a:cubicBezTo>
                <a:cubicBezTo>
                  <a:pt x="86" y="72"/>
                  <a:pt x="83" y="75"/>
                  <a:pt x="79" y="75"/>
                </a:cubicBezTo>
                <a:close/>
                <a:moveTo>
                  <a:pt x="113" y="22"/>
                </a:moveTo>
                <a:cubicBezTo>
                  <a:pt x="108" y="22"/>
                  <a:pt x="105" y="19"/>
                  <a:pt x="105" y="15"/>
                </a:cubicBezTo>
                <a:cubicBezTo>
                  <a:pt x="105" y="11"/>
                  <a:pt x="108" y="7"/>
                  <a:pt x="113" y="7"/>
                </a:cubicBezTo>
                <a:cubicBezTo>
                  <a:pt x="117" y="7"/>
                  <a:pt x="120" y="11"/>
                  <a:pt x="120" y="15"/>
                </a:cubicBezTo>
                <a:cubicBezTo>
                  <a:pt x="120" y="19"/>
                  <a:pt x="117" y="22"/>
                  <a:pt x="113" y="22"/>
                </a:cubicBezTo>
                <a:close/>
              </a:path>
            </a:pathLst>
          </a:custGeom>
          <a:solidFill>
            <a:srgbClr val="256AF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>
              <a:solidFill>
                <a:srgbClr val="256AF3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1F6BEBC-21CF-4AAC-9427-D354AF3A12D3}"/>
              </a:ext>
            </a:extLst>
          </p:cNvPr>
          <p:cNvGrpSpPr/>
          <p:nvPr/>
        </p:nvGrpSpPr>
        <p:grpSpPr>
          <a:xfrm>
            <a:off x="1111096" y="3903658"/>
            <a:ext cx="273761" cy="272875"/>
            <a:chOff x="9053513" y="484188"/>
            <a:chExt cx="490538" cy="488950"/>
          </a:xfrm>
          <a:solidFill>
            <a:srgbClr val="256AF3"/>
          </a:solidFill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D81FCC3-9B06-40DE-ADB8-BF20C91AED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513" y="484188"/>
              <a:ext cx="152400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rgbClr val="256AF3"/>
                </a:solidFill>
              </a:endParaRPr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0493E2EE-1AF8-418C-BE3C-DDEA124F7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0063" y="484188"/>
              <a:ext cx="153988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rgbClr val="256AF3"/>
                </a:solidFill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70C2512A-A24F-40A9-BD8F-A8CF965FDB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1788" y="484188"/>
              <a:ext cx="153988" cy="48895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rgbClr val="256AF3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F5964E0-7CD9-478A-88F6-B27CEE71A99B}"/>
              </a:ext>
            </a:extLst>
          </p:cNvPr>
          <p:cNvSpPr txBox="1"/>
          <p:nvPr/>
        </p:nvSpPr>
        <p:spPr>
          <a:xfrm>
            <a:off x="1463310" y="3900026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CE0DC4-79AA-4AD4-93D0-97D5116798D2}"/>
              </a:ext>
            </a:extLst>
          </p:cNvPr>
          <p:cNvSpPr/>
          <p:nvPr/>
        </p:nvSpPr>
        <p:spPr>
          <a:xfrm>
            <a:off x="1020846" y="2841792"/>
            <a:ext cx="3931761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A736D87-2730-428B-A25F-C5BEDBB869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02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10CCD8-ADFD-4836-A5E7-77B6A7DFD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48"/>
          <a:stretch>
            <a:fillRect/>
          </a:stretch>
        </p:blipFill>
        <p:spPr>
          <a:xfrm>
            <a:off x="770634" y="2080591"/>
            <a:ext cx="3706060" cy="4777409"/>
          </a:xfrm>
          <a:custGeom>
            <a:avLst/>
            <a:gdLst>
              <a:gd name="connsiteX0" fmla="*/ 0 w 3706060"/>
              <a:gd name="connsiteY0" fmla="*/ 0 h 4693140"/>
              <a:gd name="connsiteX1" fmla="*/ 3706060 w 3706060"/>
              <a:gd name="connsiteY1" fmla="*/ 0 h 4693140"/>
              <a:gd name="connsiteX2" fmla="*/ 3706060 w 3706060"/>
              <a:gd name="connsiteY2" fmla="*/ 4693140 h 4693140"/>
              <a:gd name="connsiteX3" fmla="*/ 0 w 3706060"/>
              <a:gd name="connsiteY3" fmla="*/ 4693140 h 469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6060" h="4693140">
                <a:moveTo>
                  <a:pt x="0" y="0"/>
                </a:moveTo>
                <a:lnTo>
                  <a:pt x="3706060" y="0"/>
                </a:lnTo>
                <a:lnTo>
                  <a:pt x="3706060" y="4693140"/>
                </a:lnTo>
                <a:lnTo>
                  <a:pt x="0" y="4693140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EBAEF2-02C8-4601-B8B8-2DA6AE26D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6"/>
          <a:stretch>
            <a:fillRect/>
          </a:stretch>
        </p:blipFill>
        <p:spPr>
          <a:xfrm>
            <a:off x="3828132" y="1"/>
            <a:ext cx="3706060" cy="4312921"/>
          </a:xfrm>
          <a:custGeom>
            <a:avLst/>
            <a:gdLst>
              <a:gd name="connsiteX0" fmla="*/ 0 w 3706060"/>
              <a:gd name="connsiteY0" fmla="*/ 0 h 4312921"/>
              <a:gd name="connsiteX1" fmla="*/ 3706060 w 3706060"/>
              <a:gd name="connsiteY1" fmla="*/ 0 h 4312921"/>
              <a:gd name="connsiteX2" fmla="*/ 3706060 w 3706060"/>
              <a:gd name="connsiteY2" fmla="*/ 4312921 h 4312921"/>
              <a:gd name="connsiteX3" fmla="*/ 0 w 3706060"/>
              <a:gd name="connsiteY3" fmla="*/ 4312921 h 431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6060" h="4312921">
                <a:moveTo>
                  <a:pt x="0" y="0"/>
                </a:moveTo>
                <a:lnTo>
                  <a:pt x="3706060" y="0"/>
                </a:lnTo>
                <a:lnTo>
                  <a:pt x="3706060" y="4312921"/>
                </a:lnTo>
                <a:lnTo>
                  <a:pt x="0" y="4312921"/>
                </a:lnTo>
                <a:close/>
              </a:path>
            </a:pathLst>
          </a:cu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C6CF34-BF12-4752-BF59-8D25680A2D7F}"/>
              </a:ext>
            </a:extLst>
          </p:cNvPr>
          <p:cNvSpPr/>
          <p:nvPr/>
        </p:nvSpPr>
        <p:spPr>
          <a:xfrm>
            <a:off x="7579598" y="1723240"/>
            <a:ext cx="33990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EASY ACCESS CALL &amp; MESSAGE</a:t>
            </a:r>
            <a:endParaRPr lang="en-ID" sz="3200" spc="3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48DFAC-A1F8-4680-BAC3-176C1DE11398}"/>
              </a:ext>
            </a:extLst>
          </p:cNvPr>
          <p:cNvSpPr/>
          <p:nvPr/>
        </p:nvSpPr>
        <p:spPr>
          <a:xfrm>
            <a:off x="8377292" y="4917828"/>
            <a:ext cx="2675423" cy="102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 conse ctetur adipiscing elito sed doeiusmi tempor is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24D94-0E1F-44A9-AC1B-8CF05EA5BD9A}"/>
              </a:ext>
            </a:extLst>
          </p:cNvPr>
          <p:cNvSpPr txBox="1"/>
          <p:nvPr/>
        </p:nvSpPr>
        <p:spPr>
          <a:xfrm>
            <a:off x="5308596" y="4630673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5" name="Freeform 52">
            <a:extLst>
              <a:ext uri="{FF2B5EF4-FFF2-40B4-BE49-F238E27FC236}">
                <a16:creationId xmlns:a16="http://schemas.microsoft.com/office/drawing/2014/main" id="{C40E067A-4BB1-4A95-9B11-6EACB7CBCCDC}"/>
              </a:ext>
            </a:extLst>
          </p:cNvPr>
          <p:cNvSpPr>
            <a:spLocks noEditPoints="1"/>
          </p:cNvSpPr>
          <p:nvPr/>
        </p:nvSpPr>
        <p:spPr bwMode="auto">
          <a:xfrm>
            <a:off x="4962402" y="4667108"/>
            <a:ext cx="346194" cy="265683"/>
          </a:xfrm>
          <a:custGeom>
            <a:avLst/>
            <a:gdLst>
              <a:gd name="T0" fmla="*/ 113 w 128"/>
              <a:gd name="T1" fmla="*/ 0 h 98"/>
              <a:gd name="T2" fmla="*/ 98 w 128"/>
              <a:gd name="T3" fmla="*/ 15 h 98"/>
              <a:gd name="T4" fmla="*/ 103 w 128"/>
              <a:gd name="T5" fmla="*/ 26 h 98"/>
              <a:gd name="T6" fmla="*/ 84 w 128"/>
              <a:gd name="T7" fmla="*/ 54 h 98"/>
              <a:gd name="T8" fmla="*/ 79 w 128"/>
              <a:gd name="T9" fmla="*/ 52 h 98"/>
              <a:gd name="T10" fmla="*/ 66 w 128"/>
              <a:gd name="T11" fmla="*/ 60 h 98"/>
              <a:gd name="T12" fmla="*/ 55 w 128"/>
              <a:gd name="T13" fmla="*/ 54 h 98"/>
              <a:gd name="T14" fmla="*/ 56 w 128"/>
              <a:gd name="T15" fmla="*/ 49 h 98"/>
              <a:gd name="T16" fmla="*/ 41 w 128"/>
              <a:gd name="T17" fmla="*/ 34 h 98"/>
              <a:gd name="T18" fmla="*/ 26 w 128"/>
              <a:gd name="T19" fmla="*/ 49 h 98"/>
              <a:gd name="T20" fmla="*/ 31 w 128"/>
              <a:gd name="T21" fmla="*/ 60 h 98"/>
              <a:gd name="T22" fmla="*/ 23 w 128"/>
              <a:gd name="T23" fmla="*/ 70 h 98"/>
              <a:gd name="T24" fmla="*/ 15 w 128"/>
              <a:gd name="T25" fmla="*/ 68 h 98"/>
              <a:gd name="T26" fmla="*/ 0 w 128"/>
              <a:gd name="T27" fmla="*/ 83 h 98"/>
              <a:gd name="T28" fmla="*/ 15 w 128"/>
              <a:gd name="T29" fmla="*/ 98 h 98"/>
              <a:gd name="T30" fmla="*/ 30 w 128"/>
              <a:gd name="T31" fmla="*/ 83 h 98"/>
              <a:gd name="T32" fmla="*/ 26 w 128"/>
              <a:gd name="T33" fmla="*/ 73 h 98"/>
              <a:gd name="T34" fmla="*/ 34 w 128"/>
              <a:gd name="T35" fmla="*/ 62 h 98"/>
              <a:gd name="T36" fmla="*/ 41 w 128"/>
              <a:gd name="T37" fmla="*/ 64 h 98"/>
              <a:gd name="T38" fmla="*/ 53 w 128"/>
              <a:gd name="T39" fmla="*/ 57 h 98"/>
              <a:gd name="T40" fmla="*/ 64 w 128"/>
              <a:gd name="T41" fmla="*/ 64 h 98"/>
              <a:gd name="T42" fmla="*/ 64 w 128"/>
              <a:gd name="T43" fmla="*/ 68 h 98"/>
              <a:gd name="T44" fmla="*/ 79 w 128"/>
              <a:gd name="T45" fmla="*/ 83 h 98"/>
              <a:gd name="T46" fmla="*/ 94 w 128"/>
              <a:gd name="T47" fmla="*/ 68 h 98"/>
              <a:gd name="T48" fmla="*/ 88 w 128"/>
              <a:gd name="T49" fmla="*/ 56 h 98"/>
              <a:gd name="T50" fmla="*/ 106 w 128"/>
              <a:gd name="T51" fmla="*/ 28 h 98"/>
              <a:gd name="T52" fmla="*/ 113 w 128"/>
              <a:gd name="T53" fmla="*/ 30 h 98"/>
              <a:gd name="T54" fmla="*/ 128 w 128"/>
              <a:gd name="T55" fmla="*/ 15 h 98"/>
              <a:gd name="T56" fmla="*/ 113 w 128"/>
              <a:gd name="T57" fmla="*/ 0 h 98"/>
              <a:gd name="T58" fmla="*/ 15 w 128"/>
              <a:gd name="T59" fmla="*/ 90 h 98"/>
              <a:gd name="T60" fmla="*/ 7 w 128"/>
              <a:gd name="T61" fmla="*/ 83 h 98"/>
              <a:gd name="T62" fmla="*/ 15 w 128"/>
              <a:gd name="T63" fmla="*/ 75 h 98"/>
              <a:gd name="T64" fmla="*/ 22 w 128"/>
              <a:gd name="T65" fmla="*/ 83 h 98"/>
              <a:gd name="T66" fmla="*/ 15 w 128"/>
              <a:gd name="T67" fmla="*/ 90 h 98"/>
              <a:gd name="T68" fmla="*/ 41 w 128"/>
              <a:gd name="T69" fmla="*/ 56 h 98"/>
              <a:gd name="T70" fmla="*/ 34 w 128"/>
              <a:gd name="T71" fmla="*/ 49 h 98"/>
              <a:gd name="T72" fmla="*/ 41 w 128"/>
              <a:gd name="T73" fmla="*/ 41 h 98"/>
              <a:gd name="T74" fmla="*/ 49 w 128"/>
              <a:gd name="T75" fmla="*/ 49 h 98"/>
              <a:gd name="T76" fmla="*/ 41 w 128"/>
              <a:gd name="T77" fmla="*/ 56 h 98"/>
              <a:gd name="T78" fmla="*/ 79 w 128"/>
              <a:gd name="T79" fmla="*/ 75 h 98"/>
              <a:gd name="T80" fmla="*/ 71 w 128"/>
              <a:gd name="T81" fmla="*/ 68 h 98"/>
              <a:gd name="T82" fmla="*/ 79 w 128"/>
              <a:gd name="T83" fmla="*/ 60 h 98"/>
              <a:gd name="T84" fmla="*/ 86 w 128"/>
              <a:gd name="T85" fmla="*/ 68 h 98"/>
              <a:gd name="T86" fmla="*/ 79 w 128"/>
              <a:gd name="T87" fmla="*/ 75 h 98"/>
              <a:gd name="T88" fmla="*/ 113 w 128"/>
              <a:gd name="T89" fmla="*/ 22 h 98"/>
              <a:gd name="T90" fmla="*/ 105 w 128"/>
              <a:gd name="T91" fmla="*/ 15 h 98"/>
              <a:gd name="T92" fmla="*/ 113 w 128"/>
              <a:gd name="T93" fmla="*/ 7 h 98"/>
              <a:gd name="T94" fmla="*/ 120 w 128"/>
              <a:gd name="T95" fmla="*/ 15 h 98"/>
              <a:gd name="T96" fmla="*/ 113 w 128"/>
              <a:gd name="T97" fmla="*/ 2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98">
                <a:moveTo>
                  <a:pt x="113" y="0"/>
                </a:moveTo>
                <a:cubicBezTo>
                  <a:pt x="104" y="0"/>
                  <a:pt x="98" y="7"/>
                  <a:pt x="98" y="15"/>
                </a:cubicBezTo>
                <a:cubicBezTo>
                  <a:pt x="98" y="19"/>
                  <a:pt x="100" y="23"/>
                  <a:pt x="103" y="26"/>
                </a:cubicBezTo>
                <a:cubicBezTo>
                  <a:pt x="84" y="54"/>
                  <a:pt x="84" y="54"/>
                  <a:pt x="84" y="54"/>
                </a:cubicBezTo>
                <a:cubicBezTo>
                  <a:pt x="83" y="53"/>
                  <a:pt x="81" y="52"/>
                  <a:pt x="79" y="52"/>
                </a:cubicBezTo>
                <a:cubicBezTo>
                  <a:pt x="73" y="52"/>
                  <a:pt x="68" y="56"/>
                  <a:pt x="66" y="60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3"/>
                  <a:pt x="56" y="51"/>
                  <a:pt x="56" y="49"/>
                </a:cubicBezTo>
                <a:cubicBezTo>
                  <a:pt x="56" y="40"/>
                  <a:pt x="49" y="34"/>
                  <a:pt x="41" y="34"/>
                </a:cubicBezTo>
                <a:cubicBezTo>
                  <a:pt x="33" y="34"/>
                  <a:pt x="26" y="40"/>
                  <a:pt x="26" y="49"/>
                </a:cubicBezTo>
                <a:cubicBezTo>
                  <a:pt x="26" y="53"/>
                  <a:pt x="28" y="57"/>
                  <a:pt x="31" y="60"/>
                </a:cubicBezTo>
                <a:cubicBezTo>
                  <a:pt x="23" y="70"/>
                  <a:pt x="23" y="70"/>
                  <a:pt x="23" y="70"/>
                </a:cubicBezTo>
                <a:cubicBezTo>
                  <a:pt x="21" y="69"/>
                  <a:pt x="18" y="68"/>
                  <a:pt x="15" y="68"/>
                </a:cubicBezTo>
                <a:cubicBezTo>
                  <a:pt x="6" y="68"/>
                  <a:pt x="0" y="74"/>
                  <a:pt x="0" y="83"/>
                </a:cubicBezTo>
                <a:cubicBezTo>
                  <a:pt x="0" y="91"/>
                  <a:pt x="6" y="98"/>
                  <a:pt x="15" y="98"/>
                </a:cubicBezTo>
                <a:cubicBezTo>
                  <a:pt x="23" y="98"/>
                  <a:pt x="30" y="91"/>
                  <a:pt x="30" y="83"/>
                </a:cubicBezTo>
                <a:cubicBezTo>
                  <a:pt x="30" y="79"/>
                  <a:pt x="28" y="76"/>
                  <a:pt x="26" y="73"/>
                </a:cubicBezTo>
                <a:cubicBezTo>
                  <a:pt x="34" y="62"/>
                  <a:pt x="34" y="62"/>
                  <a:pt x="34" y="62"/>
                </a:cubicBezTo>
                <a:cubicBezTo>
                  <a:pt x="36" y="63"/>
                  <a:pt x="39" y="64"/>
                  <a:pt x="41" y="64"/>
                </a:cubicBezTo>
                <a:cubicBezTo>
                  <a:pt x="46" y="64"/>
                  <a:pt x="51" y="61"/>
                  <a:pt x="53" y="57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5"/>
                  <a:pt x="64" y="66"/>
                  <a:pt x="64" y="68"/>
                </a:cubicBezTo>
                <a:cubicBezTo>
                  <a:pt x="64" y="76"/>
                  <a:pt x="70" y="83"/>
                  <a:pt x="79" y="83"/>
                </a:cubicBezTo>
                <a:cubicBezTo>
                  <a:pt x="87" y="83"/>
                  <a:pt x="94" y="76"/>
                  <a:pt x="94" y="68"/>
                </a:cubicBezTo>
                <a:cubicBezTo>
                  <a:pt x="94" y="63"/>
                  <a:pt x="91" y="58"/>
                  <a:pt x="88" y="56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8" y="29"/>
                  <a:pt x="110" y="30"/>
                  <a:pt x="113" y="30"/>
                </a:cubicBezTo>
                <a:cubicBezTo>
                  <a:pt x="121" y="30"/>
                  <a:pt x="128" y="23"/>
                  <a:pt x="128" y="15"/>
                </a:cubicBezTo>
                <a:cubicBezTo>
                  <a:pt x="128" y="7"/>
                  <a:pt x="121" y="0"/>
                  <a:pt x="113" y="0"/>
                </a:cubicBezTo>
                <a:close/>
                <a:moveTo>
                  <a:pt x="15" y="90"/>
                </a:moveTo>
                <a:cubicBezTo>
                  <a:pt x="11" y="90"/>
                  <a:pt x="7" y="87"/>
                  <a:pt x="7" y="83"/>
                </a:cubicBezTo>
                <a:cubicBezTo>
                  <a:pt x="7" y="78"/>
                  <a:pt x="11" y="75"/>
                  <a:pt x="15" y="75"/>
                </a:cubicBezTo>
                <a:cubicBezTo>
                  <a:pt x="19" y="75"/>
                  <a:pt x="22" y="78"/>
                  <a:pt x="22" y="83"/>
                </a:cubicBezTo>
                <a:cubicBezTo>
                  <a:pt x="22" y="87"/>
                  <a:pt x="19" y="90"/>
                  <a:pt x="15" y="90"/>
                </a:cubicBezTo>
                <a:close/>
                <a:moveTo>
                  <a:pt x="41" y="56"/>
                </a:moveTo>
                <a:cubicBezTo>
                  <a:pt x="37" y="56"/>
                  <a:pt x="34" y="53"/>
                  <a:pt x="34" y="49"/>
                </a:cubicBezTo>
                <a:cubicBezTo>
                  <a:pt x="34" y="45"/>
                  <a:pt x="37" y="41"/>
                  <a:pt x="41" y="41"/>
                </a:cubicBezTo>
                <a:cubicBezTo>
                  <a:pt x="45" y="41"/>
                  <a:pt x="49" y="45"/>
                  <a:pt x="49" y="49"/>
                </a:cubicBezTo>
                <a:cubicBezTo>
                  <a:pt x="49" y="53"/>
                  <a:pt x="45" y="56"/>
                  <a:pt x="41" y="56"/>
                </a:cubicBezTo>
                <a:close/>
                <a:moveTo>
                  <a:pt x="79" y="75"/>
                </a:moveTo>
                <a:cubicBezTo>
                  <a:pt x="75" y="75"/>
                  <a:pt x="71" y="72"/>
                  <a:pt x="71" y="68"/>
                </a:cubicBezTo>
                <a:cubicBezTo>
                  <a:pt x="71" y="63"/>
                  <a:pt x="75" y="60"/>
                  <a:pt x="79" y="60"/>
                </a:cubicBezTo>
                <a:cubicBezTo>
                  <a:pt x="83" y="60"/>
                  <a:pt x="86" y="63"/>
                  <a:pt x="86" y="68"/>
                </a:cubicBezTo>
                <a:cubicBezTo>
                  <a:pt x="86" y="72"/>
                  <a:pt x="83" y="75"/>
                  <a:pt x="79" y="75"/>
                </a:cubicBezTo>
                <a:close/>
                <a:moveTo>
                  <a:pt x="113" y="22"/>
                </a:moveTo>
                <a:cubicBezTo>
                  <a:pt x="108" y="22"/>
                  <a:pt x="105" y="19"/>
                  <a:pt x="105" y="15"/>
                </a:cubicBezTo>
                <a:cubicBezTo>
                  <a:pt x="105" y="11"/>
                  <a:pt x="108" y="7"/>
                  <a:pt x="113" y="7"/>
                </a:cubicBezTo>
                <a:cubicBezTo>
                  <a:pt x="117" y="7"/>
                  <a:pt x="120" y="11"/>
                  <a:pt x="120" y="15"/>
                </a:cubicBezTo>
                <a:cubicBezTo>
                  <a:pt x="120" y="19"/>
                  <a:pt x="117" y="22"/>
                  <a:pt x="113" y="22"/>
                </a:cubicBezTo>
                <a:close/>
              </a:path>
            </a:pathLst>
          </a:custGeom>
          <a:solidFill>
            <a:srgbClr val="256AF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56709C-E06E-4FA2-B406-FDBB4ABD14DA}"/>
              </a:ext>
            </a:extLst>
          </p:cNvPr>
          <p:cNvGrpSpPr/>
          <p:nvPr/>
        </p:nvGrpSpPr>
        <p:grpSpPr>
          <a:xfrm>
            <a:off x="8471379" y="4614362"/>
            <a:ext cx="273761" cy="272875"/>
            <a:chOff x="9053513" y="484188"/>
            <a:chExt cx="490538" cy="488950"/>
          </a:xfrm>
          <a:solidFill>
            <a:srgbClr val="256AF3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74BF4F4-60AD-4DA8-80DD-D86513A00F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513" y="484188"/>
              <a:ext cx="152400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E6AA7FF-0AAB-4EE5-8793-FBE926ADD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0063" y="484188"/>
              <a:ext cx="153988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3CA9B695-E0C8-4708-81D1-A81BA669B7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1788" y="484188"/>
              <a:ext cx="153988" cy="48895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C0C479-79DF-4D13-815A-F73F3549D314}"/>
              </a:ext>
            </a:extLst>
          </p:cNvPr>
          <p:cNvSpPr txBox="1"/>
          <p:nvPr/>
        </p:nvSpPr>
        <p:spPr>
          <a:xfrm>
            <a:off x="8823593" y="4610730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A35B08-5876-47BD-B722-CE5F7BC2F846}"/>
              </a:ext>
            </a:extLst>
          </p:cNvPr>
          <p:cNvSpPr/>
          <p:nvPr/>
        </p:nvSpPr>
        <p:spPr>
          <a:xfrm>
            <a:off x="4866131" y="4917828"/>
            <a:ext cx="2675423" cy="102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 conse ctetur adipiscing elito sed doeiusmi tempor is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95020-2381-45DA-9EDC-558F4472A5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3DF08B-F784-4141-8482-A8D203F7BB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1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E89EA664-A552-495B-84F6-BD0A1C927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600668"/>
              </p:ext>
            </p:extLst>
          </p:nvPr>
        </p:nvGraphicFramePr>
        <p:xfrm>
          <a:off x="1233714" y="1756228"/>
          <a:ext cx="4095847" cy="227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CEEA1E0F-9F55-4A44-A3E0-9ACC41AD47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722645"/>
              </p:ext>
            </p:extLst>
          </p:nvPr>
        </p:nvGraphicFramePr>
        <p:xfrm>
          <a:off x="6239587" y="1756228"/>
          <a:ext cx="4095847" cy="227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D1B52E58-1DD1-4BB4-8525-D9D4E8DAB6B3}"/>
              </a:ext>
            </a:extLst>
          </p:cNvPr>
          <p:cNvSpPr/>
          <p:nvPr/>
        </p:nvSpPr>
        <p:spPr>
          <a:xfrm>
            <a:off x="1233714" y="4006263"/>
            <a:ext cx="4095847" cy="382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 spc="300">
                <a:solidFill>
                  <a:schemeClr val="tx1">
                    <a:lumMod val="65000"/>
                    <a:lumOff val="35000"/>
                  </a:schemeClr>
                </a:solidFill>
                <a:latin typeface="Gilroy ExtraBold" panose="00000900000000000000" pitchFamily="50" charset="0"/>
              </a:rPr>
              <a:t>2019   2020   2021   2022  2023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406E06-8F20-4428-A1A1-D8AA5F5EC7A8}"/>
              </a:ext>
            </a:extLst>
          </p:cNvPr>
          <p:cNvSpPr/>
          <p:nvPr/>
        </p:nvSpPr>
        <p:spPr>
          <a:xfrm>
            <a:off x="6239587" y="3996421"/>
            <a:ext cx="4095847" cy="382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 spc="300">
                <a:solidFill>
                  <a:schemeClr val="tx1">
                    <a:lumMod val="65000"/>
                    <a:lumOff val="35000"/>
                  </a:schemeClr>
                </a:solidFill>
                <a:latin typeface="Gilroy ExtraBold" panose="00000900000000000000" pitchFamily="50" charset="0"/>
              </a:rPr>
              <a:t>2019   2020   2021   2022  2023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C5CEE9-831B-48BF-9A30-53D5D34F384B}"/>
              </a:ext>
            </a:extLst>
          </p:cNvPr>
          <p:cNvSpPr/>
          <p:nvPr/>
        </p:nvSpPr>
        <p:spPr>
          <a:xfrm>
            <a:off x="1323270" y="4754129"/>
            <a:ext cx="9012164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Lorem ipsum dolor sit amet, consectetur adipisci elit, sed do eiusmod tempor incididunt ut labore et dolore magna aliqua. Ut enim ad minim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0386A0-38C7-49D7-8C07-5E632FCBFF2B}"/>
              </a:ext>
            </a:extLst>
          </p:cNvPr>
          <p:cNvSpPr/>
          <p:nvPr/>
        </p:nvSpPr>
        <p:spPr>
          <a:xfrm>
            <a:off x="2265900" y="1028226"/>
            <a:ext cx="7126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STASTITICS DIAGRAM</a:t>
            </a:r>
          </a:p>
        </p:txBody>
      </p:sp>
    </p:spTree>
    <p:extLst>
      <p:ext uri="{BB962C8B-B14F-4D97-AF65-F5344CB8AC3E}">
        <p14:creationId xmlns:p14="http://schemas.microsoft.com/office/powerpoint/2010/main" val="3190789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14">
            <a:extLst>
              <a:ext uri="{FF2B5EF4-FFF2-40B4-BE49-F238E27FC236}">
                <a16:creationId xmlns:a16="http://schemas.microsoft.com/office/drawing/2014/main" id="{9AF3E927-B6B6-47C7-8A96-36AC782B31F5}"/>
              </a:ext>
            </a:extLst>
          </p:cNvPr>
          <p:cNvGrpSpPr/>
          <p:nvPr/>
        </p:nvGrpSpPr>
        <p:grpSpPr>
          <a:xfrm>
            <a:off x="1210569" y="2411050"/>
            <a:ext cx="1957858" cy="2068179"/>
            <a:chOff x="-1" y="0"/>
            <a:chExt cx="1477263" cy="1629435"/>
          </a:xfrm>
        </p:grpSpPr>
        <p:sp>
          <p:nvSpPr>
            <p:cNvPr id="3" name="Shape 5812">
              <a:extLst>
                <a:ext uri="{FF2B5EF4-FFF2-40B4-BE49-F238E27FC236}">
                  <a16:creationId xmlns:a16="http://schemas.microsoft.com/office/drawing/2014/main" id="{94E61718-D2E7-4703-BC65-135194B84423}"/>
                </a:ext>
              </a:extLst>
            </p:cNvPr>
            <p:cNvSpPr/>
            <p:nvPr/>
          </p:nvSpPr>
          <p:spPr>
            <a:xfrm>
              <a:off x="-1" y="0"/>
              <a:ext cx="1477262" cy="1629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21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721" y="0"/>
                  </a:lnTo>
                  <a:close/>
                </a:path>
              </a:pathLst>
            </a:custGeom>
            <a:solidFill>
              <a:srgbClr val="256AF3"/>
            </a:solidFill>
            <a:ln w="12700" cap="flat">
              <a:noFill/>
              <a:miter lim="400000"/>
            </a:ln>
            <a:effectLst>
              <a:outerShdw blurRad="50800" dist="50800" dir="5400000" rotWithShape="0">
                <a:srgbClr val="000000">
                  <a:alpha val="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4" name="Shape 5813">
              <a:extLst>
                <a:ext uri="{FF2B5EF4-FFF2-40B4-BE49-F238E27FC236}">
                  <a16:creationId xmlns:a16="http://schemas.microsoft.com/office/drawing/2014/main" id="{1E192C53-9F7C-454A-B022-B1B095224381}"/>
                </a:ext>
              </a:extLst>
            </p:cNvPr>
            <p:cNvSpPr/>
            <p:nvPr/>
          </p:nvSpPr>
          <p:spPr>
            <a:xfrm>
              <a:off x="744047" y="12457"/>
              <a:ext cx="733215" cy="1616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50800" dist="50800" dir="5400000" rotWithShape="0">
                <a:srgbClr val="000000">
                  <a:alpha val="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A6A6A6"/>
                  </a:solidFill>
                </a:defRPr>
              </a:pPr>
              <a:endParaRPr/>
            </a:p>
          </p:txBody>
        </p:sp>
      </p:grpSp>
      <p:grpSp>
        <p:nvGrpSpPr>
          <p:cNvPr id="5" name="Group 5814">
            <a:extLst>
              <a:ext uri="{FF2B5EF4-FFF2-40B4-BE49-F238E27FC236}">
                <a16:creationId xmlns:a16="http://schemas.microsoft.com/office/drawing/2014/main" id="{66BE99F4-4901-47BE-B1A6-D37A2B17BBE7}"/>
              </a:ext>
            </a:extLst>
          </p:cNvPr>
          <p:cNvGrpSpPr/>
          <p:nvPr/>
        </p:nvGrpSpPr>
        <p:grpSpPr>
          <a:xfrm>
            <a:off x="2656551" y="3401670"/>
            <a:ext cx="1957858" cy="1077559"/>
            <a:chOff x="-1" y="0"/>
            <a:chExt cx="1477263" cy="1629435"/>
          </a:xfrm>
        </p:grpSpPr>
        <p:sp>
          <p:nvSpPr>
            <p:cNvPr id="6" name="Shape 5812">
              <a:extLst>
                <a:ext uri="{FF2B5EF4-FFF2-40B4-BE49-F238E27FC236}">
                  <a16:creationId xmlns:a16="http://schemas.microsoft.com/office/drawing/2014/main" id="{E5112610-D6B5-4A36-8AB9-51A6FDC00456}"/>
                </a:ext>
              </a:extLst>
            </p:cNvPr>
            <p:cNvSpPr/>
            <p:nvPr/>
          </p:nvSpPr>
          <p:spPr>
            <a:xfrm>
              <a:off x="-1" y="0"/>
              <a:ext cx="1477262" cy="1629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21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721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>
              <a:outerShdw blurRad="50800" dist="50800" dir="5400000" rotWithShape="0">
                <a:srgbClr val="000000">
                  <a:alpha val="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7" name="Shape 5813">
              <a:extLst>
                <a:ext uri="{FF2B5EF4-FFF2-40B4-BE49-F238E27FC236}">
                  <a16:creationId xmlns:a16="http://schemas.microsoft.com/office/drawing/2014/main" id="{E545D849-288F-4385-94C9-F2BCB01169B9}"/>
                </a:ext>
              </a:extLst>
            </p:cNvPr>
            <p:cNvSpPr/>
            <p:nvPr/>
          </p:nvSpPr>
          <p:spPr>
            <a:xfrm>
              <a:off x="744047" y="12457"/>
              <a:ext cx="733215" cy="1616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50800" dist="50800" dir="5400000" rotWithShape="0">
                <a:srgbClr val="000000">
                  <a:alpha val="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A6A6A6"/>
                  </a:solidFill>
                </a:defRPr>
              </a:pPr>
              <a:endParaRPr/>
            </a:p>
          </p:txBody>
        </p:sp>
      </p:grpSp>
      <p:grpSp>
        <p:nvGrpSpPr>
          <p:cNvPr id="8" name="Group 5814">
            <a:extLst>
              <a:ext uri="{FF2B5EF4-FFF2-40B4-BE49-F238E27FC236}">
                <a16:creationId xmlns:a16="http://schemas.microsoft.com/office/drawing/2014/main" id="{7791344C-FEDA-4E72-9C1C-E32AD1741907}"/>
              </a:ext>
            </a:extLst>
          </p:cNvPr>
          <p:cNvGrpSpPr/>
          <p:nvPr/>
        </p:nvGrpSpPr>
        <p:grpSpPr>
          <a:xfrm>
            <a:off x="4102532" y="3001207"/>
            <a:ext cx="1957858" cy="1478022"/>
            <a:chOff x="-1" y="0"/>
            <a:chExt cx="1477263" cy="1629435"/>
          </a:xfrm>
        </p:grpSpPr>
        <p:sp>
          <p:nvSpPr>
            <p:cNvPr id="9" name="Shape 5812">
              <a:extLst>
                <a:ext uri="{FF2B5EF4-FFF2-40B4-BE49-F238E27FC236}">
                  <a16:creationId xmlns:a16="http://schemas.microsoft.com/office/drawing/2014/main" id="{FD92283A-31DA-4E1C-9895-EF3EE9BC9E82}"/>
                </a:ext>
              </a:extLst>
            </p:cNvPr>
            <p:cNvSpPr/>
            <p:nvPr/>
          </p:nvSpPr>
          <p:spPr>
            <a:xfrm>
              <a:off x="-1" y="0"/>
              <a:ext cx="1477262" cy="1629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21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721" y="0"/>
                  </a:lnTo>
                  <a:close/>
                </a:path>
              </a:pathLst>
            </a:custGeom>
            <a:solidFill>
              <a:srgbClr val="256AF3"/>
            </a:solidFill>
            <a:ln w="12700" cap="flat">
              <a:noFill/>
              <a:miter lim="400000"/>
            </a:ln>
            <a:effectLst>
              <a:outerShdw blurRad="50800" dist="50800" dir="5400000" rotWithShape="0">
                <a:srgbClr val="000000">
                  <a:alpha val="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10" name="Shape 5813">
              <a:extLst>
                <a:ext uri="{FF2B5EF4-FFF2-40B4-BE49-F238E27FC236}">
                  <a16:creationId xmlns:a16="http://schemas.microsoft.com/office/drawing/2014/main" id="{2A52DC1F-6639-416C-8274-ABF89304F706}"/>
                </a:ext>
              </a:extLst>
            </p:cNvPr>
            <p:cNvSpPr/>
            <p:nvPr/>
          </p:nvSpPr>
          <p:spPr>
            <a:xfrm>
              <a:off x="744047" y="12457"/>
              <a:ext cx="733215" cy="1616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50800" dist="50800" dir="5400000" rotWithShape="0">
                <a:srgbClr val="000000">
                  <a:alpha val="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A6A6A6"/>
                  </a:solidFill>
                </a:defRPr>
              </a:pPr>
              <a:endParaRPr/>
            </a:p>
          </p:txBody>
        </p:sp>
      </p:grpSp>
      <p:grpSp>
        <p:nvGrpSpPr>
          <p:cNvPr id="11" name="Group 5814">
            <a:extLst>
              <a:ext uri="{FF2B5EF4-FFF2-40B4-BE49-F238E27FC236}">
                <a16:creationId xmlns:a16="http://schemas.microsoft.com/office/drawing/2014/main" id="{9B1D6661-5B4B-478F-A23D-FC7AD56C3170}"/>
              </a:ext>
            </a:extLst>
          </p:cNvPr>
          <p:cNvGrpSpPr/>
          <p:nvPr/>
        </p:nvGrpSpPr>
        <p:grpSpPr>
          <a:xfrm>
            <a:off x="5548514" y="3774032"/>
            <a:ext cx="1957858" cy="705197"/>
            <a:chOff x="-1" y="0"/>
            <a:chExt cx="1477263" cy="1629435"/>
          </a:xfrm>
        </p:grpSpPr>
        <p:sp>
          <p:nvSpPr>
            <p:cNvPr id="12" name="Shape 5812">
              <a:extLst>
                <a:ext uri="{FF2B5EF4-FFF2-40B4-BE49-F238E27FC236}">
                  <a16:creationId xmlns:a16="http://schemas.microsoft.com/office/drawing/2014/main" id="{F5517C3C-33F4-483E-B578-B4AFF7EF861F}"/>
                </a:ext>
              </a:extLst>
            </p:cNvPr>
            <p:cNvSpPr/>
            <p:nvPr/>
          </p:nvSpPr>
          <p:spPr>
            <a:xfrm>
              <a:off x="-1" y="0"/>
              <a:ext cx="1477262" cy="1629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21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721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>
              <a:outerShdw blurRad="50800" dist="50800" dir="5400000" rotWithShape="0">
                <a:srgbClr val="000000">
                  <a:alpha val="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13" name="Shape 5813">
              <a:extLst>
                <a:ext uri="{FF2B5EF4-FFF2-40B4-BE49-F238E27FC236}">
                  <a16:creationId xmlns:a16="http://schemas.microsoft.com/office/drawing/2014/main" id="{5AC8E722-ABF6-45D5-96D7-202038C6DEF2}"/>
                </a:ext>
              </a:extLst>
            </p:cNvPr>
            <p:cNvSpPr/>
            <p:nvPr/>
          </p:nvSpPr>
          <p:spPr>
            <a:xfrm>
              <a:off x="744047" y="12457"/>
              <a:ext cx="733215" cy="1616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50800" dist="50800" dir="5400000" rotWithShape="0">
                <a:srgbClr val="000000">
                  <a:alpha val="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A6A6A6"/>
                  </a:solidFill>
                </a:defRPr>
              </a:pPr>
              <a:endParaRPr/>
            </a:p>
          </p:txBody>
        </p:sp>
      </p:grpSp>
      <p:grpSp>
        <p:nvGrpSpPr>
          <p:cNvPr id="14" name="Group 5814">
            <a:extLst>
              <a:ext uri="{FF2B5EF4-FFF2-40B4-BE49-F238E27FC236}">
                <a16:creationId xmlns:a16="http://schemas.microsoft.com/office/drawing/2014/main" id="{35D55FBE-DD24-4D19-986C-E479CB1A5ACA}"/>
              </a:ext>
            </a:extLst>
          </p:cNvPr>
          <p:cNvGrpSpPr/>
          <p:nvPr/>
        </p:nvGrpSpPr>
        <p:grpSpPr>
          <a:xfrm>
            <a:off x="6994495" y="2607769"/>
            <a:ext cx="1957858" cy="1871460"/>
            <a:chOff x="-1" y="0"/>
            <a:chExt cx="1477263" cy="1629435"/>
          </a:xfrm>
        </p:grpSpPr>
        <p:sp>
          <p:nvSpPr>
            <p:cNvPr id="15" name="Shape 5812">
              <a:extLst>
                <a:ext uri="{FF2B5EF4-FFF2-40B4-BE49-F238E27FC236}">
                  <a16:creationId xmlns:a16="http://schemas.microsoft.com/office/drawing/2014/main" id="{3E9411F4-E7EC-4C70-BA9F-720529327C1E}"/>
                </a:ext>
              </a:extLst>
            </p:cNvPr>
            <p:cNvSpPr/>
            <p:nvPr/>
          </p:nvSpPr>
          <p:spPr>
            <a:xfrm>
              <a:off x="-1" y="0"/>
              <a:ext cx="1477262" cy="1629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21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721" y="0"/>
                  </a:lnTo>
                  <a:close/>
                </a:path>
              </a:pathLst>
            </a:custGeom>
            <a:solidFill>
              <a:srgbClr val="256AF3"/>
            </a:solidFill>
            <a:ln w="12700" cap="flat">
              <a:noFill/>
              <a:miter lim="400000"/>
            </a:ln>
            <a:effectLst>
              <a:outerShdw blurRad="50800" dist="50800" dir="5400000" rotWithShape="0">
                <a:srgbClr val="000000">
                  <a:alpha val="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16" name="Shape 5813">
              <a:extLst>
                <a:ext uri="{FF2B5EF4-FFF2-40B4-BE49-F238E27FC236}">
                  <a16:creationId xmlns:a16="http://schemas.microsoft.com/office/drawing/2014/main" id="{9FFE7066-5511-4E9A-9251-5A5FB93EF527}"/>
                </a:ext>
              </a:extLst>
            </p:cNvPr>
            <p:cNvSpPr/>
            <p:nvPr/>
          </p:nvSpPr>
          <p:spPr>
            <a:xfrm>
              <a:off x="744047" y="12457"/>
              <a:ext cx="733215" cy="1616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50800" dist="50800" dir="5400000" rotWithShape="0">
                <a:srgbClr val="000000">
                  <a:alpha val="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A6A6A6"/>
                  </a:solidFill>
                </a:defRPr>
              </a:pPr>
              <a:endParaRPr/>
            </a:p>
          </p:txBody>
        </p:sp>
      </p:grpSp>
      <p:grpSp>
        <p:nvGrpSpPr>
          <p:cNvPr id="17" name="Group 5814">
            <a:extLst>
              <a:ext uri="{FF2B5EF4-FFF2-40B4-BE49-F238E27FC236}">
                <a16:creationId xmlns:a16="http://schemas.microsoft.com/office/drawing/2014/main" id="{A83D9B76-135A-4CA4-947D-5D26A30C29A3}"/>
              </a:ext>
            </a:extLst>
          </p:cNvPr>
          <p:cNvGrpSpPr/>
          <p:nvPr/>
        </p:nvGrpSpPr>
        <p:grpSpPr>
          <a:xfrm>
            <a:off x="8440476" y="2832590"/>
            <a:ext cx="1957858" cy="1646638"/>
            <a:chOff x="-1" y="0"/>
            <a:chExt cx="1477263" cy="1629435"/>
          </a:xfrm>
        </p:grpSpPr>
        <p:sp>
          <p:nvSpPr>
            <p:cNvPr id="18" name="Shape 5812">
              <a:extLst>
                <a:ext uri="{FF2B5EF4-FFF2-40B4-BE49-F238E27FC236}">
                  <a16:creationId xmlns:a16="http://schemas.microsoft.com/office/drawing/2014/main" id="{D7EA9356-7982-45A8-B0E5-E0D636C80CEE}"/>
                </a:ext>
              </a:extLst>
            </p:cNvPr>
            <p:cNvSpPr/>
            <p:nvPr/>
          </p:nvSpPr>
          <p:spPr>
            <a:xfrm>
              <a:off x="-1" y="0"/>
              <a:ext cx="1477262" cy="1629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21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721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>
              <a:outerShdw blurRad="50800" dist="50800" dir="5400000" rotWithShape="0">
                <a:srgbClr val="000000">
                  <a:alpha val="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A6A6A6"/>
                  </a:solidFill>
                </a:defRPr>
              </a:pPr>
              <a:endParaRPr/>
            </a:p>
          </p:txBody>
        </p:sp>
        <p:sp>
          <p:nvSpPr>
            <p:cNvPr id="19" name="Shape 5813">
              <a:extLst>
                <a:ext uri="{FF2B5EF4-FFF2-40B4-BE49-F238E27FC236}">
                  <a16:creationId xmlns:a16="http://schemas.microsoft.com/office/drawing/2014/main" id="{35ABBF67-3590-44F2-B441-4210E26133B9}"/>
                </a:ext>
              </a:extLst>
            </p:cNvPr>
            <p:cNvSpPr/>
            <p:nvPr/>
          </p:nvSpPr>
          <p:spPr>
            <a:xfrm>
              <a:off x="744047" y="12457"/>
              <a:ext cx="733215" cy="1616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50800" dist="50800" dir="5400000" rotWithShape="0">
                <a:srgbClr val="000000">
                  <a:alpha val="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solidFill>
                    <a:srgbClr val="A6A6A6"/>
                  </a:solidFill>
                </a:defRPr>
              </a:pPr>
              <a:endParaRPr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C92902-0362-4935-A722-99BBB8480CB0}"/>
              </a:ext>
            </a:extLst>
          </p:cNvPr>
          <p:cNvGrpSpPr/>
          <p:nvPr/>
        </p:nvGrpSpPr>
        <p:grpSpPr>
          <a:xfrm>
            <a:off x="1741639" y="1899266"/>
            <a:ext cx="895715" cy="400401"/>
            <a:chOff x="2497017" y="1347623"/>
            <a:chExt cx="675845" cy="54855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D261F6-E9FC-481D-913D-C2BCFF7E2728}"/>
                </a:ext>
              </a:extLst>
            </p:cNvPr>
            <p:cNvSpPr/>
            <p:nvPr/>
          </p:nvSpPr>
          <p:spPr>
            <a:xfrm>
              <a:off x="2497017" y="1347623"/>
              <a:ext cx="675845" cy="413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82%</a:t>
              </a: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37DE87E-454E-4B0A-99AB-138DBFB41A94}"/>
                </a:ext>
              </a:extLst>
            </p:cNvPr>
            <p:cNvSpPr/>
            <p:nvPr/>
          </p:nvSpPr>
          <p:spPr>
            <a:xfrm rot="10800000">
              <a:off x="2703797" y="1758027"/>
              <a:ext cx="262286" cy="1381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C06E1C8-E077-4E3B-BEB5-005717C39D79}"/>
              </a:ext>
            </a:extLst>
          </p:cNvPr>
          <p:cNvGrpSpPr/>
          <p:nvPr/>
        </p:nvGrpSpPr>
        <p:grpSpPr>
          <a:xfrm>
            <a:off x="3161621" y="2845178"/>
            <a:ext cx="895715" cy="400401"/>
            <a:chOff x="2497017" y="1347623"/>
            <a:chExt cx="675845" cy="548554"/>
          </a:xfrm>
          <a:solidFill>
            <a:srgbClr val="256AF3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4AB0B2-7048-4BB7-A6AF-7DAAAA503A1F}"/>
                </a:ext>
              </a:extLst>
            </p:cNvPr>
            <p:cNvSpPr/>
            <p:nvPr/>
          </p:nvSpPr>
          <p:spPr>
            <a:xfrm>
              <a:off x="2497017" y="1347623"/>
              <a:ext cx="675845" cy="413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46%</a:t>
              </a: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3E5604-6ABF-4AB7-954B-9D0CD8982ED8}"/>
                </a:ext>
              </a:extLst>
            </p:cNvPr>
            <p:cNvSpPr/>
            <p:nvPr/>
          </p:nvSpPr>
          <p:spPr>
            <a:xfrm rot="10800000">
              <a:off x="2703797" y="1758027"/>
              <a:ext cx="262286" cy="1381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6E6A-CAC5-4B56-AA3C-CB49378B8B5B}"/>
              </a:ext>
            </a:extLst>
          </p:cNvPr>
          <p:cNvGrpSpPr/>
          <p:nvPr/>
        </p:nvGrpSpPr>
        <p:grpSpPr>
          <a:xfrm>
            <a:off x="4633602" y="2444776"/>
            <a:ext cx="895715" cy="400401"/>
            <a:chOff x="2497017" y="1347623"/>
            <a:chExt cx="675845" cy="54855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006A89-C050-48D6-9386-0C0D37CFA8BE}"/>
                </a:ext>
              </a:extLst>
            </p:cNvPr>
            <p:cNvSpPr/>
            <p:nvPr/>
          </p:nvSpPr>
          <p:spPr>
            <a:xfrm>
              <a:off x="2497017" y="1347623"/>
              <a:ext cx="675845" cy="413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70%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483C36AF-CB51-4FD8-83A6-3CB921A3035F}"/>
                </a:ext>
              </a:extLst>
            </p:cNvPr>
            <p:cNvSpPr/>
            <p:nvPr/>
          </p:nvSpPr>
          <p:spPr>
            <a:xfrm rot="10800000">
              <a:off x="2703797" y="1758027"/>
              <a:ext cx="262286" cy="1381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5AE65A-F643-441A-88C9-5A8ED88E3F9F}"/>
              </a:ext>
            </a:extLst>
          </p:cNvPr>
          <p:cNvGrpSpPr/>
          <p:nvPr/>
        </p:nvGrpSpPr>
        <p:grpSpPr>
          <a:xfrm>
            <a:off x="6072403" y="3245580"/>
            <a:ext cx="895715" cy="400401"/>
            <a:chOff x="2497017" y="1347623"/>
            <a:chExt cx="675845" cy="548554"/>
          </a:xfrm>
          <a:solidFill>
            <a:srgbClr val="256AF3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3536CC3-FCB4-4593-AB65-AED6DD802EC2}"/>
                </a:ext>
              </a:extLst>
            </p:cNvPr>
            <p:cNvSpPr/>
            <p:nvPr/>
          </p:nvSpPr>
          <p:spPr>
            <a:xfrm>
              <a:off x="2497017" y="1347623"/>
              <a:ext cx="675845" cy="413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31%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6C3C4E8-D856-4DD7-AB4B-C72B59E9FCC1}"/>
                </a:ext>
              </a:extLst>
            </p:cNvPr>
            <p:cNvSpPr/>
            <p:nvPr/>
          </p:nvSpPr>
          <p:spPr>
            <a:xfrm rot="10800000">
              <a:off x="2703797" y="1758027"/>
              <a:ext cx="262286" cy="1381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B9B55FB-E6F8-4DE5-BA87-4BD50AEE5488}"/>
              </a:ext>
            </a:extLst>
          </p:cNvPr>
          <p:cNvGrpSpPr/>
          <p:nvPr/>
        </p:nvGrpSpPr>
        <p:grpSpPr>
          <a:xfrm>
            <a:off x="7525566" y="2064892"/>
            <a:ext cx="895715" cy="400401"/>
            <a:chOff x="2497017" y="1347623"/>
            <a:chExt cx="675845" cy="54855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89514A9-7156-4C52-8C20-05C7A0FCDF1D}"/>
                </a:ext>
              </a:extLst>
            </p:cNvPr>
            <p:cNvSpPr/>
            <p:nvPr/>
          </p:nvSpPr>
          <p:spPr>
            <a:xfrm>
              <a:off x="2497017" y="1347623"/>
              <a:ext cx="675845" cy="413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75%</a:t>
              </a:r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6EA8BC34-E1C3-4723-AEED-E64FDB6FEC6D}"/>
                </a:ext>
              </a:extLst>
            </p:cNvPr>
            <p:cNvSpPr/>
            <p:nvPr/>
          </p:nvSpPr>
          <p:spPr>
            <a:xfrm rot="10800000">
              <a:off x="2703797" y="1758027"/>
              <a:ext cx="262286" cy="1381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63F5DB-9011-4BDD-AF26-BCD7D5377D39}"/>
              </a:ext>
            </a:extLst>
          </p:cNvPr>
          <p:cNvGrpSpPr/>
          <p:nvPr/>
        </p:nvGrpSpPr>
        <p:grpSpPr>
          <a:xfrm>
            <a:off x="8952352" y="2326931"/>
            <a:ext cx="895715" cy="400401"/>
            <a:chOff x="2497017" y="1347623"/>
            <a:chExt cx="675845" cy="548554"/>
          </a:xfrm>
          <a:solidFill>
            <a:srgbClr val="256AF3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FF633DB-48D3-4D45-8FA9-984E6AA4648D}"/>
                </a:ext>
              </a:extLst>
            </p:cNvPr>
            <p:cNvSpPr/>
            <p:nvPr/>
          </p:nvSpPr>
          <p:spPr>
            <a:xfrm>
              <a:off x="2497017" y="1347623"/>
              <a:ext cx="675845" cy="4138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72%</a:t>
              </a: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744D4F9-C942-4C12-BC45-94ADBD8298C2}"/>
                </a:ext>
              </a:extLst>
            </p:cNvPr>
            <p:cNvSpPr/>
            <p:nvPr/>
          </p:nvSpPr>
          <p:spPr>
            <a:xfrm rot="10800000">
              <a:off x="2703797" y="1758027"/>
              <a:ext cx="262286" cy="1381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4F1DAB-7CE5-4F80-8472-8B355BF198FD}"/>
              </a:ext>
            </a:extLst>
          </p:cNvPr>
          <p:cNvSpPr txBox="1"/>
          <p:nvPr/>
        </p:nvSpPr>
        <p:spPr>
          <a:xfrm>
            <a:off x="1837476" y="4703987"/>
            <a:ext cx="704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5EF570-F73B-4B4D-89D7-7B95B96EB19B}"/>
              </a:ext>
            </a:extLst>
          </p:cNvPr>
          <p:cNvSpPr txBox="1"/>
          <p:nvPr/>
        </p:nvSpPr>
        <p:spPr>
          <a:xfrm>
            <a:off x="3290638" y="4707179"/>
            <a:ext cx="704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47D6A-7BAE-40CA-90C4-09D355D8EABC}"/>
              </a:ext>
            </a:extLst>
          </p:cNvPr>
          <p:cNvSpPr txBox="1"/>
          <p:nvPr/>
        </p:nvSpPr>
        <p:spPr>
          <a:xfrm>
            <a:off x="4729439" y="4703987"/>
            <a:ext cx="704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F5D644-4812-4B77-AB93-2FEF5219070A}"/>
              </a:ext>
            </a:extLst>
          </p:cNvPr>
          <p:cNvSpPr txBox="1"/>
          <p:nvPr/>
        </p:nvSpPr>
        <p:spPr>
          <a:xfrm>
            <a:off x="6182601" y="4707179"/>
            <a:ext cx="704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B4A5B8-F88D-4F47-9AC8-D33E08A3E00A}"/>
              </a:ext>
            </a:extLst>
          </p:cNvPr>
          <p:cNvSpPr txBox="1"/>
          <p:nvPr/>
        </p:nvSpPr>
        <p:spPr>
          <a:xfrm>
            <a:off x="7640161" y="4703987"/>
            <a:ext cx="704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2021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A99C78-9B79-4CCA-8DD0-631490FCD553}"/>
              </a:ext>
            </a:extLst>
          </p:cNvPr>
          <p:cNvSpPr txBox="1"/>
          <p:nvPr/>
        </p:nvSpPr>
        <p:spPr>
          <a:xfrm>
            <a:off x="9093323" y="4707179"/>
            <a:ext cx="704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2022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69D938-EE17-47D9-A178-509889B2E733}"/>
              </a:ext>
            </a:extLst>
          </p:cNvPr>
          <p:cNvSpPr/>
          <p:nvPr/>
        </p:nvSpPr>
        <p:spPr>
          <a:xfrm>
            <a:off x="2328799" y="1028226"/>
            <a:ext cx="7126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STASTITICS DIAGRAM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42C0A8-28B4-4572-B971-EADB016586CA}"/>
              </a:ext>
            </a:extLst>
          </p:cNvPr>
          <p:cNvSpPr/>
          <p:nvPr/>
        </p:nvSpPr>
        <p:spPr>
          <a:xfrm>
            <a:off x="1386169" y="5328855"/>
            <a:ext cx="9012164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Lorem ipsum dolor sit amet, consectetur adipisci elit, sed do eiusmod tempor incididunt ut labore et dolore magna aliqua. Ut enim ad minim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68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D4D43CD-268B-4677-B0E4-5757A82BA59B}"/>
              </a:ext>
            </a:extLst>
          </p:cNvPr>
          <p:cNvCxnSpPr>
            <a:cxnSpLocks/>
          </p:cNvCxnSpPr>
          <p:nvPr/>
        </p:nvCxnSpPr>
        <p:spPr>
          <a:xfrm>
            <a:off x="1647054" y="4006925"/>
            <a:ext cx="8854566" cy="1"/>
          </a:xfrm>
          <a:prstGeom prst="line">
            <a:avLst/>
          </a:prstGeom>
          <a:gradFill>
            <a:gsLst>
              <a:gs pos="0">
                <a:srgbClr val="04ECA4"/>
              </a:gs>
              <a:gs pos="100000">
                <a:srgbClr val="3374F5"/>
              </a:gs>
            </a:gsLst>
            <a:lin ang="3600000" scaled="0"/>
          </a:gradFill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009E246B-111E-448A-81E4-09794D4D267F}"/>
              </a:ext>
            </a:extLst>
          </p:cNvPr>
          <p:cNvGrpSpPr/>
          <p:nvPr/>
        </p:nvGrpSpPr>
        <p:grpSpPr>
          <a:xfrm>
            <a:off x="2279897" y="3579942"/>
            <a:ext cx="852940" cy="853965"/>
            <a:chOff x="1350296" y="2894973"/>
            <a:chExt cx="1066771" cy="1068054"/>
          </a:xfrm>
          <a:solidFill>
            <a:srgbClr val="256AF3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26E9630-B7BF-4B28-87A0-E912D265E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895" y="2894973"/>
              <a:ext cx="533172" cy="534027"/>
            </a:xfrm>
            <a:custGeom>
              <a:avLst/>
              <a:gdLst>
                <a:gd name="T0" fmla="*/ 0 w 3054"/>
                <a:gd name="T1" fmla="*/ 0 h 3054"/>
                <a:gd name="T2" fmla="*/ 3054 w 3054"/>
                <a:gd name="T3" fmla="*/ 3054 h 3054"/>
                <a:gd name="T4" fmla="*/ 2291 w 3054"/>
                <a:gd name="T5" fmla="*/ 3054 h 3054"/>
                <a:gd name="T6" fmla="*/ 0 w 3054"/>
                <a:gd name="T7" fmla="*/ 763 h 3054"/>
                <a:gd name="T8" fmla="*/ 0 w 3054"/>
                <a:gd name="T9" fmla="*/ 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4" h="3054">
                  <a:moveTo>
                    <a:pt x="0" y="0"/>
                  </a:moveTo>
                  <a:cubicBezTo>
                    <a:pt x="1687" y="0"/>
                    <a:pt x="3054" y="1367"/>
                    <a:pt x="3054" y="3054"/>
                  </a:cubicBezTo>
                  <a:lnTo>
                    <a:pt x="2291" y="3054"/>
                  </a:lnTo>
                  <a:cubicBezTo>
                    <a:pt x="2291" y="1789"/>
                    <a:pt x="1265" y="763"/>
                    <a:pt x="0" y="76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A2D7593F-EDE6-48CE-BF96-B31E6EEC1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296" y="3429000"/>
              <a:ext cx="533599" cy="534027"/>
            </a:xfrm>
            <a:custGeom>
              <a:avLst/>
              <a:gdLst>
                <a:gd name="T0" fmla="*/ 3055 w 3055"/>
                <a:gd name="T1" fmla="*/ 3055 h 3055"/>
                <a:gd name="T2" fmla="*/ 0 w 3055"/>
                <a:gd name="T3" fmla="*/ 0 h 3055"/>
                <a:gd name="T4" fmla="*/ 764 w 3055"/>
                <a:gd name="T5" fmla="*/ 0 h 3055"/>
                <a:gd name="T6" fmla="*/ 3055 w 3055"/>
                <a:gd name="T7" fmla="*/ 2291 h 3055"/>
                <a:gd name="T8" fmla="*/ 3055 w 3055"/>
                <a:gd name="T9" fmla="*/ 3055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5" h="3055">
                  <a:moveTo>
                    <a:pt x="3055" y="3055"/>
                  </a:moveTo>
                  <a:cubicBezTo>
                    <a:pt x="1368" y="3055"/>
                    <a:pt x="0" y="1687"/>
                    <a:pt x="0" y="0"/>
                  </a:cubicBezTo>
                  <a:lnTo>
                    <a:pt x="764" y="0"/>
                  </a:lnTo>
                  <a:cubicBezTo>
                    <a:pt x="764" y="1266"/>
                    <a:pt x="1789" y="2291"/>
                    <a:pt x="3055" y="2291"/>
                  </a:cubicBezTo>
                  <a:lnTo>
                    <a:pt x="3055" y="305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B9B872-FD8D-4B3D-8806-9597FEB1A6F0}"/>
              </a:ext>
            </a:extLst>
          </p:cNvPr>
          <p:cNvGrpSpPr/>
          <p:nvPr/>
        </p:nvGrpSpPr>
        <p:grpSpPr>
          <a:xfrm>
            <a:off x="8781282" y="3579942"/>
            <a:ext cx="852940" cy="853965"/>
            <a:chOff x="9481574" y="2894973"/>
            <a:chExt cx="1066771" cy="106805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16149BC-7A8A-4B7F-8048-225044428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5173" y="2894973"/>
              <a:ext cx="533172" cy="534027"/>
            </a:xfrm>
            <a:custGeom>
              <a:avLst/>
              <a:gdLst>
                <a:gd name="T0" fmla="*/ 0 w 3054"/>
                <a:gd name="T1" fmla="*/ 0 h 3054"/>
                <a:gd name="T2" fmla="*/ 3054 w 3054"/>
                <a:gd name="T3" fmla="*/ 3054 h 3054"/>
                <a:gd name="T4" fmla="*/ 2291 w 3054"/>
                <a:gd name="T5" fmla="*/ 3054 h 3054"/>
                <a:gd name="T6" fmla="*/ 0 w 3054"/>
                <a:gd name="T7" fmla="*/ 763 h 3054"/>
                <a:gd name="T8" fmla="*/ 0 w 3054"/>
                <a:gd name="T9" fmla="*/ 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4" h="3054">
                  <a:moveTo>
                    <a:pt x="0" y="0"/>
                  </a:moveTo>
                  <a:cubicBezTo>
                    <a:pt x="1687" y="0"/>
                    <a:pt x="3054" y="1367"/>
                    <a:pt x="3054" y="3054"/>
                  </a:cubicBezTo>
                  <a:lnTo>
                    <a:pt x="2291" y="3054"/>
                  </a:lnTo>
                  <a:cubicBezTo>
                    <a:pt x="2291" y="1789"/>
                    <a:pt x="1265" y="763"/>
                    <a:pt x="0" y="76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E8E514E9-B374-4DE1-9D06-C5805B7BA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574" y="3429000"/>
              <a:ext cx="533599" cy="534027"/>
            </a:xfrm>
            <a:custGeom>
              <a:avLst/>
              <a:gdLst>
                <a:gd name="T0" fmla="*/ 3055 w 3055"/>
                <a:gd name="T1" fmla="*/ 3055 h 3055"/>
                <a:gd name="T2" fmla="*/ 0 w 3055"/>
                <a:gd name="T3" fmla="*/ 0 h 3055"/>
                <a:gd name="T4" fmla="*/ 764 w 3055"/>
                <a:gd name="T5" fmla="*/ 0 h 3055"/>
                <a:gd name="T6" fmla="*/ 3055 w 3055"/>
                <a:gd name="T7" fmla="*/ 2291 h 3055"/>
                <a:gd name="T8" fmla="*/ 3055 w 3055"/>
                <a:gd name="T9" fmla="*/ 3055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5" h="3055">
                  <a:moveTo>
                    <a:pt x="3055" y="3055"/>
                  </a:moveTo>
                  <a:cubicBezTo>
                    <a:pt x="1368" y="3055"/>
                    <a:pt x="0" y="1687"/>
                    <a:pt x="0" y="0"/>
                  </a:cubicBezTo>
                  <a:lnTo>
                    <a:pt x="764" y="0"/>
                  </a:lnTo>
                  <a:cubicBezTo>
                    <a:pt x="764" y="1266"/>
                    <a:pt x="1789" y="2291"/>
                    <a:pt x="3055" y="2291"/>
                  </a:cubicBezTo>
                  <a:lnTo>
                    <a:pt x="3055" y="305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81363C-6531-484B-84F0-73F1153D343B}"/>
              </a:ext>
            </a:extLst>
          </p:cNvPr>
          <p:cNvGrpSpPr/>
          <p:nvPr/>
        </p:nvGrpSpPr>
        <p:grpSpPr>
          <a:xfrm>
            <a:off x="6614153" y="3579942"/>
            <a:ext cx="852940" cy="853965"/>
            <a:chOff x="6771148" y="2894973"/>
            <a:chExt cx="1066771" cy="1068054"/>
          </a:xfrm>
          <a:solidFill>
            <a:srgbClr val="256AF3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1498F5A-C990-4DA4-BBE3-FB2948C2E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747" y="2894973"/>
              <a:ext cx="533172" cy="534027"/>
            </a:xfrm>
            <a:custGeom>
              <a:avLst/>
              <a:gdLst>
                <a:gd name="T0" fmla="*/ 0 w 3054"/>
                <a:gd name="T1" fmla="*/ 0 h 3054"/>
                <a:gd name="T2" fmla="*/ 3054 w 3054"/>
                <a:gd name="T3" fmla="*/ 3054 h 3054"/>
                <a:gd name="T4" fmla="*/ 2291 w 3054"/>
                <a:gd name="T5" fmla="*/ 3054 h 3054"/>
                <a:gd name="T6" fmla="*/ 0 w 3054"/>
                <a:gd name="T7" fmla="*/ 763 h 3054"/>
                <a:gd name="T8" fmla="*/ 0 w 3054"/>
                <a:gd name="T9" fmla="*/ 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4" h="3054">
                  <a:moveTo>
                    <a:pt x="0" y="0"/>
                  </a:moveTo>
                  <a:cubicBezTo>
                    <a:pt x="1687" y="0"/>
                    <a:pt x="3054" y="1367"/>
                    <a:pt x="3054" y="3054"/>
                  </a:cubicBezTo>
                  <a:lnTo>
                    <a:pt x="2291" y="3054"/>
                  </a:lnTo>
                  <a:cubicBezTo>
                    <a:pt x="2291" y="1789"/>
                    <a:pt x="1265" y="763"/>
                    <a:pt x="0" y="76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BBBB7F8-04F6-4A57-B309-CFF3C9D48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148" y="3429000"/>
              <a:ext cx="533599" cy="534027"/>
            </a:xfrm>
            <a:custGeom>
              <a:avLst/>
              <a:gdLst>
                <a:gd name="T0" fmla="*/ 3055 w 3055"/>
                <a:gd name="T1" fmla="*/ 3055 h 3055"/>
                <a:gd name="T2" fmla="*/ 0 w 3055"/>
                <a:gd name="T3" fmla="*/ 0 h 3055"/>
                <a:gd name="T4" fmla="*/ 764 w 3055"/>
                <a:gd name="T5" fmla="*/ 0 h 3055"/>
                <a:gd name="T6" fmla="*/ 3055 w 3055"/>
                <a:gd name="T7" fmla="*/ 2291 h 3055"/>
                <a:gd name="T8" fmla="*/ 3055 w 3055"/>
                <a:gd name="T9" fmla="*/ 3055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5" h="3055">
                  <a:moveTo>
                    <a:pt x="3055" y="3055"/>
                  </a:moveTo>
                  <a:cubicBezTo>
                    <a:pt x="1368" y="3055"/>
                    <a:pt x="0" y="1687"/>
                    <a:pt x="0" y="0"/>
                  </a:cubicBezTo>
                  <a:lnTo>
                    <a:pt x="764" y="0"/>
                  </a:lnTo>
                  <a:cubicBezTo>
                    <a:pt x="764" y="1266"/>
                    <a:pt x="1789" y="2291"/>
                    <a:pt x="3055" y="2291"/>
                  </a:cubicBezTo>
                  <a:lnTo>
                    <a:pt x="3055" y="305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DE2A2B-039E-4F0E-8DBB-9F40718E7E23}"/>
              </a:ext>
            </a:extLst>
          </p:cNvPr>
          <p:cNvGrpSpPr/>
          <p:nvPr/>
        </p:nvGrpSpPr>
        <p:grpSpPr>
          <a:xfrm>
            <a:off x="4447025" y="3579942"/>
            <a:ext cx="852940" cy="853965"/>
            <a:chOff x="4060722" y="2894973"/>
            <a:chExt cx="1066771" cy="106805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DBB9A880-C2B1-4015-9F1B-AA208B99D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321" y="2894973"/>
              <a:ext cx="533172" cy="534027"/>
            </a:xfrm>
            <a:custGeom>
              <a:avLst/>
              <a:gdLst>
                <a:gd name="T0" fmla="*/ 0 w 3054"/>
                <a:gd name="T1" fmla="*/ 0 h 3054"/>
                <a:gd name="T2" fmla="*/ 3054 w 3054"/>
                <a:gd name="T3" fmla="*/ 3054 h 3054"/>
                <a:gd name="T4" fmla="*/ 2291 w 3054"/>
                <a:gd name="T5" fmla="*/ 3054 h 3054"/>
                <a:gd name="T6" fmla="*/ 0 w 3054"/>
                <a:gd name="T7" fmla="*/ 763 h 3054"/>
                <a:gd name="T8" fmla="*/ 0 w 3054"/>
                <a:gd name="T9" fmla="*/ 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4" h="3054">
                  <a:moveTo>
                    <a:pt x="0" y="0"/>
                  </a:moveTo>
                  <a:cubicBezTo>
                    <a:pt x="1687" y="0"/>
                    <a:pt x="3054" y="1367"/>
                    <a:pt x="3054" y="3054"/>
                  </a:cubicBezTo>
                  <a:lnTo>
                    <a:pt x="2291" y="3054"/>
                  </a:lnTo>
                  <a:cubicBezTo>
                    <a:pt x="2291" y="1789"/>
                    <a:pt x="1265" y="763"/>
                    <a:pt x="0" y="76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B4A4041-E7DA-4F55-AB27-DB07D1F3C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722" y="3429000"/>
              <a:ext cx="533599" cy="534027"/>
            </a:xfrm>
            <a:custGeom>
              <a:avLst/>
              <a:gdLst>
                <a:gd name="T0" fmla="*/ 3055 w 3055"/>
                <a:gd name="T1" fmla="*/ 3055 h 3055"/>
                <a:gd name="T2" fmla="*/ 0 w 3055"/>
                <a:gd name="T3" fmla="*/ 0 h 3055"/>
                <a:gd name="T4" fmla="*/ 764 w 3055"/>
                <a:gd name="T5" fmla="*/ 0 h 3055"/>
                <a:gd name="T6" fmla="*/ 3055 w 3055"/>
                <a:gd name="T7" fmla="*/ 2291 h 3055"/>
                <a:gd name="T8" fmla="*/ 3055 w 3055"/>
                <a:gd name="T9" fmla="*/ 3055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5" h="3055">
                  <a:moveTo>
                    <a:pt x="3055" y="3055"/>
                  </a:moveTo>
                  <a:cubicBezTo>
                    <a:pt x="1368" y="3055"/>
                    <a:pt x="0" y="1687"/>
                    <a:pt x="0" y="0"/>
                  </a:cubicBezTo>
                  <a:lnTo>
                    <a:pt x="764" y="0"/>
                  </a:lnTo>
                  <a:cubicBezTo>
                    <a:pt x="764" y="1266"/>
                    <a:pt x="1789" y="2291"/>
                    <a:pt x="3055" y="2291"/>
                  </a:cubicBezTo>
                  <a:lnTo>
                    <a:pt x="3055" y="305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41905D4D-5AB1-4CD0-A82A-C9EC3DBD60B2}"/>
              </a:ext>
            </a:extLst>
          </p:cNvPr>
          <p:cNvSpPr/>
          <p:nvPr/>
        </p:nvSpPr>
        <p:spPr>
          <a:xfrm>
            <a:off x="2506331" y="3806377"/>
            <a:ext cx="401096" cy="401096"/>
          </a:xfrm>
          <a:prstGeom prst="ellipse">
            <a:avLst/>
          </a:prstGeom>
          <a:solidFill>
            <a:srgbClr val="256AF3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223560-7CFB-4E27-9BC8-29FE45630D6E}"/>
              </a:ext>
            </a:extLst>
          </p:cNvPr>
          <p:cNvSpPr/>
          <p:nvPr/>
        </p:nvSpPr>
        <p:spPr>
          <a:xfrm>
            <a:off x="4673233" y="3806377"/>
            <a:ext cx="401096" cy="4010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2AC235-A7AA-4763-B9EC-AC8978DE8532}"/>
              </a:ext>
            </a:extLst>
          </p:cNvPr>
          <p:cNvSpPr/>
          <p:nvPr/>
        </p:nvSpPr>
        <p:spPr>
          <a:xfrm>
            <a:off x="6840132" y="3806377"/>
            <a:ext cx="401096" cy="401096"/>
          </a:xfrm>
          <a:prstGeom prst="ellipse">
            <a:avLst/>
          </a:prstGeom>
          <a:solidFill>
            <a:srgbClr val="256AF3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1C3307-081C-4DF7-AC3C-C055EBEE3485}"/>
              </a:ext>
            </a:extLst>
          </p:cNvPr>
          <p:cNvSpPr/>
          <p:nvPr/>
        </p:nvSpPr>
        <p:spPr>
          <a:xfrm>
            <a:off x="9007032" y="3806377"/>
            <a:ext cx="401096" cy="4010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D50303-BEC1-4750-8E6B-A8548F1C412C}"/>
              </a:ext>
            </a:extLst>
          </p:cNvPr>
          <p:cNvSpPr/>
          <p:nvPr/>
        </p:nvSpPr>
        <p:spPr>
          <a:xfrm>
            <a:off x="2594841" y="3895228"/>
            <a:ext cx="223395" cy="223395"/>
          </a:xfrm>
          <a:prstGeom prst="ellipse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FEE533-2C55-4BB2-B65D-5792E4D7EBAD}"/>
              </a:ext>
            </a:extLst>
          </p:cNvPr>
          <p:cNvSpPr/>
          <p:nvPr/>
        </p:nvSpPr>
        <p:spPr>
          <a:xfrm>
            <a:off x="4761855" y="3895228"/>
            <a:ext cx="223395" cy="22339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C4BC2E-ACF4-444E-B21B-964689F6CAA1}"/>
              </a:ext>
            </a:extLst>
          </p:cNvPr>
          <p:cNvSpPr/>
          <p:nvPr/>
        </p:nvSpPr>
        <p:spPr>
          <a:xfrm>
            <a:off x="6928869" y="3895228"/>
            <a:ext cx="223395" cy="223395"/>
          </a:xfrm>
          <a:prstGeom prst="ellipse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639AAE-DFA7-4F81-84E4-9F831591A517}"/>
              </a:ext>
            </a:extLst>
          </p:cNvPr>
          <p:cNvSpPr/>
          <p:nvPr/>
        </p:nvSpPr>
        <p:spPr>
          <a:xfrm>
            <a:off x="9095883" y="3895228"/>
            <a:ext cx="223395" cy="22339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69F781-9C61-43E5-83C6-26E159CB813E}"/>
              </a:ext>
            </a:extLst>
          </p:cNvPr>
          <p:cNvCxnSpPr>
            <a:stCxn id="20" idx="4"/>
          </p:cNvCxnSpPr>
          <p:nvPr/>
        </p:nvCxnSpPr>
        <p:spPr>
          <a:xfrm>
            <a:off x="2706539" y="4118622"/>
            <a:ext cx="0" cy="944352"/>
          </a:xfrm>
          <a:prstGeom prst="line">
            <a:avLst/>
          </a:prstGeom>
          <a:gradFill>
            <a:gsLst>
              <a:gs pos="0">
                <a:srgbClr val="04ECA4"/>
              </a:gs>
              <a:gs pos="100000">
                <a:srgbClr val="3374F5"/>
              </a:gs>
            </a:gsLst>
            <a:lin ang="3600000" scaled="0"/>
          </a:gradFill>
          <a:ln w="28575" cap="rnd">
            <a:solidFill>
              <a:srgbClr val="256AF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93079D-3446-42B8-9CB7-1651B545FCAA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7040568" y="4118622"/>
            <a:ext cx="227" cy="944352"/>
          </a:xfrm>
          <a:prstGeom prst="line">
            <a:avLst/>
          </a:prstGeom>
          <a:gradFill>
            <a:gsLst>
              <a:gs pos="0">
                <a:srgbClr val="04ECA4"/>
              </a:gs>
              <a:gs pos="100000">
                <a:srgbClr val="3374F5"/>
              </a:gs>
            </a:gsLst>
            <a:lin ang="3600000" scaled="0"/>
          </a:gradFill>
          <a:ln w="28575" cap="rnd">
            <a:solidFill>
              <a:srgbClr val="256AF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F5E223-FE89-4126-9382-96FD33FF4CB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873553" y="2950876"/>
            <a:ext cx="114" cy="944352"/>
          </a:xfrm>
          <a:prstGeom prst="line">
            <a:avLst/>
          </a:prstGeom>
          <a:gradFill>
            <a:gsLst>
              <a:gs pos="0">
                <a:srgbClr val="04ECA4"/>
              </a:gs>
              <a:gs pos="100000">
                <a:srgbClr val="3374F5"/>
              </a:gs>
            </a:gsLst>
            <a:lin ang="3600000" scaled="0"/>
          </a:gradFill>
          <a:ln w="28575" cap="rnd">
            <a:solidFill>
              <a:schemeClr val="tx1">
                <a:lumMod val="95000"/>
                <a:lumOff val="5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5DE207-6D75-4D1C-9F72-36083351C2ED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9202664" y="2950875"/>
            <a:ext cx="342" cy="944352"/>
          </a:xfrm>
          <a:prstGeom prst="line">
            <a:avLst/>
          </a:prstGeom>
          <a:gradFill>
            <a:gsLst>
              <a:gs pos="0">
                <a:srgbClr val="04ECA4"/>
              </a:gs>
              <a:gs pos="100000">
                <a:srgbClr val="3374F5"/>
              </a:gs>
            </a:gsLst>
            <a:lin ang="3600000" scaled="0"/>
          </a:gradFill>
          <a:ln w="28575" cap="rnd">
            <a:solidFill>
              <a:schemeClr val="tx1">
                <a:lumMod val="95000"/>
                <a:lumOff val="5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2415E3-A666-4670-8909-B6FED9EDED7B}"/>
              </a:ext>
            </a:extLst>
          </p:cNvPr>
          <p:cNvSpPr txBox="1"/>
          <p:nvPr/>
        </p:nvSpPr>
        <p:spPr>
          <a:xfrm>
            <a:off x="1813317" y="5140865"/>
            <a:ext cx="174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2018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D0F989-C91E-4392-A4BE-BF327C36FEF8}"/>
              </a:ext>
            </a:extLst>
          </p:cNvPr>
          <p:cNvSpPr txBox="1"/>
          <p:nvPr/>
        </p:nvSpPr>
        <p:spPr>
          <a:xfrm>
            <a:off x="3984089" y="2193839"/>
            <a:ext cx="174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2019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BEBC79-96CB-4257-A5CD-DCBE05689FF4}"/>
              </a:ext>
            </a:extLst>
          </p:cNvPr>
          <p:cNvSpPr txBox="1"/>
          <p:nvPr/>
        </p:nvSpPr>
        <p:spPr>
          <a:xfrm>
            <a:off x="6169173" y="5182957"/>
            <a:ext cx="174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2020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7F2E1E-F00E-4363-85A6-776B084A54EA}"/>
              </a:ext>
            </a:extLst>
          </p:cNvPr>
          <p:cNvSpPr txBox="1"/>
          <p:nvPr/>
        </p:nvSpPr>
        <p:spPr>
          <a:xfrm>
            <a:off x="8336187" y="2164885"/>
            <a:ext cx="174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2021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963C07-E990-475D-BB95-A77B72F462C2}"/>
              </a:ext>
            </a:extLst>
          </p:cNvPr>
          <p:cNvSpPr txBox="1"/>
          <p:nvPr/>
        </p:nvSpPr>
        <p:spPr>
          <a:xfrm>
            <a:off x="1497189" y="2286032"/>
            <a:ext cx="256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B9F65D-44AE-447E-A4A3-71564CC7138B}"/>
              </a:ext>
            </a:extLst>
          </p:cNvPr>
          <p:cNvSpPr/>
          <p:nvPr/>
        </p:nvSpPr>
        <p:spPr>
          <a:xfrm>
            <a:off x="1497189" y="2594967"/>
            <a:ext cx="2566492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consectetur adipiscing elitas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03E6BE-64C5-48F2-9028-CCC488DD18E6}"/>
              </a:ext>
            </a:extLst>
          </p:cNvPr>
          <p:cNvSpPr txBox="1"/>
          <p:nvPr/>
        </p:nvSpPr>
        <p:spPr>
          <a:xfrm>
            <a:off x="8016877" y="4760099"/>
            <a:ext cx="256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5C3D7F-F8A6-4BD6-BA1B-9DED6FF30226}"/>
              </a:ext>
            </a:extLst>
          </p:cNvPr>
          <p:cNvSpPr/>
          <p:nvPr/>
        </p:nvSpPr>
        <p:spPr>
          <a:xfrm>
            <a:off x="8016877" y="5069034"/>
            <a:ext cx="2566492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consectetur adipiscing elitas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D8D52E-5D16-4441-9CC2-6B9144335A91}"/>
              </a:ext>
            </a:extLst>
          </p:cNvPr>
          <p:cNvSpPr txBox="1"/>
          <p:nvPr/>
        </p:nvSpPr>
        <p:spPr>
          <a:xfrm>
            <a:off x="3556103" y="4712792"/>
            <a:ext cx="256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CFE527-AD0C-45DD-A54D-AE9115234158}"/>
              </a:ext>
            </a:extLst>
          </p:cNvPr>
          <p:cNvSpPr/>
          <p:nvPr/>
        </p:nvSpPr>
        <p:spPr>
          <a:xfrm>
            <a:off x="3556103" y="5021727"/>
            <a:ext cx="2566492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consectetur adipiscing elitas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566726-97E0-48C2-9552-9873C48CF49C}"/>
              </a:ext>
            </a:extLst>
          </p:cNvPr>
          <p:cNvSpPr txBox="1"/>
          <p:nvPr/>
        </p:nvSpPr>
        <p:spPr>
          <a:xfrm>
            <a:off x="5820187" y="2272530"/>
            <a:ext cx="256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812E64-81DC-4028-8CF2-23FF39F9D4FF}"/>
              </a:ext>
            </a:extLst>
          </p:cNvPr>
          <p:cNvSpPr/>
          <p:nvPr/>
        </p:nvSpPr>
        <p:spPr>
          <a:xfrm>
            <a:off x="5820187" y="2581465"/>
            <a:ext cx="2566492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consectetur adipiscing elitas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E2234A-427A-4929-967F-13DC07B45858}"/>
              </a:ext>
            </a:extLst>
          </p:cNvPr>
          <p:cNvSpPr/>
          <p:nvPr/>
        </p:nvSpPr>
        <p:spPr>
          <a:xfrm>
            <a:off x="2550799" y="1073451"/>
            <a:ext cx="7090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TIMELINE DIAGRAM INFOGRAPHIC </a:t>
            </a:r>
            <a:endParaRPr lang="en-ID" sz="2800" spc="3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7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674DD7B-AF9A-479D-86FF-39960FEFF11E}"/>
              </a:ext>
            </a:extLst>
          </p:cNvPr>
          <p:cNvSpPr txBox="1">
            <a:spLocks/>
          </p:cNvSpPr>
          <p:nvPr/>
        </p:nvSpPr>
        <p:spPr>
          <a:xfrm>
            <a:off x="838200" y="163481"/>
            <a:ext cx="10515600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619BAC-3172-41AF-BACE-C2CEA52F3D62}"/>
              </a:ext>
            </a:extLst>
          </p:cNvPr>
          <p:cNvSpPr/>
          <p:nvPr/>
        </p:nvSpPr>
        <p:spPr>
          <a:xfrm>
            <a:off x="2820068" y="1055476"/>
            <a:ext cx="6040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PROCESS WITH HALF FRAMES</a:t>
            </a:r>
            <a:endParaRPr 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pic>
        <p:nvPicPr>
          <p:cNvPr id="71" name="Graphic 70" descr="Users">
            <a:extLst>
              <a:ext uri="{FF2B5EF4-FFF2-40B4-BE49-F238E27FC236}">
                <a16:creationId xmlns:a16="http://schemas.microsoft.com/office/drawing/2014/main" id="{9FB17DBE-0D3F-4F0A-B28C-6BE638F88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5529" y="3710999"/>
            <a:ext cx="914400" cy="914400"/>
          </a:xfrm>
          <a:prstGeom prst="rect">
            <a:avLst/>
          </a:prstGeom>
        </p:spPr>
      </p:pic>
      <p:pic>
        <p:nvPicPr>
          <p:cNvPr id="72" name="Graphic 71" descr="Puzzle">
            <a:extLst>
              <a:ext uri="{FF2B5EF4-FFF2-40B4-BE49-F238E27FC236}">
                <a16:creationId xmlns:a16="http://schemas.microsoft.com/office/drawing/2014/main" id="{F230FB8C-278E-45E9-8140-4A02B4C19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3324" y="3171501"/>
            <a:ext cx="914400" cy="914400"/>
          </a:xfrm>
          <a:prstGeom prst="rect">
            <a:avLst/>
          </a:prstGeom>
        </p:spPr>
      </p:pic>
      <p:pic>
        <p:nvPicPr>
          <p:cNvPr id="73" name="Graphic 72" descr="Lightbulb">
            <a:extLst>
              <a:ext uri="{FF2B5EF4-FFF2-40B4-BE49-F238E27FC236}">
                <a16:creationId xmlns:a16="http://schemas.microsoft.com/office/drawing/2014/main" id="{4AB6F029-709C-4F51-8B3B-53AEB38C07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5650" y="3710999"/>
            <a:ext cx="914400" cy="91440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5C4E1AE1-61E2-4066-8095-E3ED864DA39C}"/>
              </a:ext>
            </a:extLst>
          </p:cNvPr>
          <p:cNvGrpSpPr/>
          <p:nvPr/>
        </p:nvGrpSpPr>
        <p:grpSpPr>
          <a:xfrm>
            <a:off x="467741" y="2379825"/>
            <a:ext cx="2814871" cy="1407435"/>
            <a:chOff x="838200" y="1889947"/>
            <a:chExt cx="2814871" cy="1407435"/>
          </a:xfrm>
          <a:solidFill>
            <a:srgbClr val="256AF3"/>
          </a:solidFill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7E4ABF7-EC4A-4863-9E4D-CEA039381940}"/>
                </a:ext>
              </a:extLst>
            </p:cNvPr>
            <p:cNvSpPr/>
            <p:nvPr/>
          </p:nvSpPr>
          <p:spPr>
            <a:xfrm>
              <a:off x="838200" y="1889947"/>
              <a:ext cx="2814871" cy="1407435"/>
            </a:xfrm>
            <a:custGeom>
              <a:avLst/>
              <a:gdLst>
                <a:gd name="connsiteX0" fmla="*/ 1970853 w 3941707"/>
                <a:gd name="connsiteY0" fmla="*/ 0 h 1970853"/>
                <a:gd name="connsiteX1" fmla="*/ 3941707 w 3941707"/>
                <a:gd name="connsiteY1" fmla="*/ 1970853 h 1970853"/>
                <a:gd name="connsiteX2" fmla="*/ 3448994 w 3941707"/>
                <a:gd name="connsiteY2" fmla="*/ 1970853 h 1970853"/>
                <a:gd name="connsiteX3" fmla="*/ 1970853 w 3941707"/>
                <a:gd name="connsiteY3" fmla="*/ 492713 h 1970853"/>
                <a:gd name="connsiteX4" fmla="*/ 492713 w 3941707"/>
                <a:gd name="connsiteY4" fmla="*/ 1970853 h 1970853"/>
                <a:gd name="connsiteX5" fmla="*/ 0 w 3941707"/>
                <a:gd name="connsiteY5" fmla="*/ 1970853 h 19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1707" h="1970853">
                  <a:moveTo>
                    <a:pt x="1970853" y="0"/>
                  </a:moveTo>
                  <a:lnTo>
                    <a:pt x="3941707" y="1970853"/>
                  </a:lnTo>
                  <a:lnTo>
                    <a:pt x="3448994" y="1970853"/>
                  </a:lnTo>
                  <a:lnTo>
                    <a:pt x="1970853" y="492713"/>
                  </a:lnTo>
                  <a:lnTo>
                    <a:pt x="492713" y="1970853"/>
                  </a:lnTo>
                  <a:lnTo>
                    <a:pt x="0" y="197085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92B326A-C39D-468A-BFB2-727A42AB54FC}"/>
                </a:ext>
              </a:extLst>
            </p:cNvPr>
            <p:cNvSpPr/>
            <p:nvPr/>
          </p:nvSpPr>
          <p:spPr>
            <a:xfrm>
              <a:off x="1062817" y="2114564"/>
              <a:ext cx="2365636" cy="1182818"/>
            </a:xfrm>
            <a:custGeom>
              <a:avLst/>
              <a:gdLst>
                <a:gd name="connsiteX0" fmla="*/ 1182818 w 2365636"/>
                <a:gd name="connsiteY0" fmla="*/ 0 h 1182818"/>
                <a:gd name="connsiteX1" fmla="*/ 2365636 w 2365636"/>
                <a:gd name="connsiteY1" fmla="*/ 1182818 h 1182818"/>
                <a:gd name="connsiteX2" fmla="*/ 2238396 w 2365636"/>
                <a:gd name="connsiteY2" fmla="*/ 1182818 h 1182818"/>
                <a:gd name="connsiteX3" fmla="*/ 1182818 w 2365636"/>
                <a:gd name="connsiteY3" fmla="*/ 127242 h 1182818"/>
                <a:gd name="connsiteX4" fmla="*/ 127242 w 2365636"/>
                <a:gd name="connsiteY4" fmla="*/ 1182818 h 1182818"/>
                <a:gd name="connsiteX5" fmla="*/ 0 w 2365636"/>
                <a:gd name="connsiteY5" fmla="*/ 1182818 h 11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5636" h="1182818">
                  <a:moveTo>
                    <a:pt x="1182818" y="0"/>
                  </a:moveTo>
                  <a:lnTo>
                    <a:pt x="2365636" y="1182818"/>
                  </a:lnTo>
                  <a:lnTo>
                    <a:pt x="2238396" y="1182818"/>
                  </a:lnTo>
                  <a:lnTo>
                    <a:pt x="1182818" y="127242"/>
                  </a:lnTo>
                  <a:lnTo>
                    <a:pt x="127242" y="1182818"/>
                  </a:lnTo>
                  <a:lnTo>
                    <a:pt x="0" y="11828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E5BC644-2BD9-4A53-BC53-8C1A77AF63C7}"/>
              </a:ext>
            </a:extLst>
          </p:cNvPr>
          <p:cNvGrpSpPr/>
          <p:nvPr/>
        </p:nvGrpSpPr>
        <p:grpSpPr>
          <a:xfrm>
            <a:off x="5583089" y="2379825"/>
            <a:ext cx="2814871" cy="1407435"/>
            <a:chOff x="5953548" y="1889947"/>
            <a:chExt cx="2814871" cy="1407435"/>
          </a:xfrm>
          <a:solidFill>
            <a:srgbClr val="256AF3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93BC54E-CADD-4C5C-BF0E-78CC26EA7E12}"/>
                </a:ext>
              </a:extLst>
            </p:cNvPr>
            <p:cNvSpPr/>
            <p:nvPr/>
          </p:nvSpPr>
          <p:spPr>
            <a:xfrm>
              <a:off x="5953548" y="1889947"/>
              <a:ext cx="2814871" cy="1407435"/>
            </a:xfrm>
            <a:custGeom>
              <a:avLst/>
              <a:gdLst>
                <a:gd name="connsiteX0" fmla="*/ 1970853 w 3941707"/>
                <a:gd name="connsiteY0" fmla="*/ 0 h 1970853"/>
                <a:gd name="connsiteX1" fmla="*/ 3941707 w 3941707"/>
                <a:gd name="connsiteY1" fmla="*/ 1970853 h 1970853"/>
                <a:gd name="connsiteX2" fmla="*/ 3448994 w 3941707"/>
                <a:gd name="connsiteY2" fmla="*/ 1970853 h 1970853"/>
                <a:gd name="connsiteX3" fmla="*/ 1970853 w 3941707"/>
                <a:gd name="connsiteY3" fmla="*/ 492713 h 1970853"/>
                <a:gd name="connsiteX4" fmla="*/ 492713 w 3941707"/>
                <a:gd name="connsiteY4" fmla="*/ 1970853 h 1970853"/>
                <a:gd name="connsiteX5" fmla="*/ 0 w 3941707"/>
                <a:gd name="connsiteY5" fmla="*/ 1970853 h 19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1707" h="1970853">
                  <a:moveTo>
                    <a:pt x="1970853" y="0"/>
                  </a:moveTo>
                  <a:lnTo>
                    <a:pt x="3941707" y="1970853"/>
                  </a:lnTo>
                  <a:lnTo>
                    <a:pt x="3448994" y="1970853"/>
                  </a:lnTo>
                  <a:lnTo>
                    <a:pt x="1970853" y="492713"/>
                  </a:lnTo>
                  <a:lnTo>
                    <a:pt x="492713" y="1970853"/>
                  </a:lnTo>
                  <a:lnTo>
                    <a:pt x="0" y="197085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6A51862-0D70-47D0-802F-229C5AF57B2F}"/>
                </a:ext>
              </a:extLst>
            </p:cNvPr>
            <p:cNvSpPr/>
            <p:nvPr/>
          </p:nvSpPr>
          <p:spPr>
            <a:xfrm>
              <a:off x="6178165" y="2114564"/>
              <a:ext cx="2365636" cy="1182818"/>
            </a:xfrm>
            <a:custGeom>
              <a:avLst/>
              <a:gdLst>
                <a:gd name="connsiteX0" fmla="*/ 1182818 w 2365636"/>
                <a:gd name="connsiteY0" fmla="*/ 0 h 1182818"/>
                <a:gd name="connsiteX1" fmla="*/ 2365636 w 2365636"/>
                <a:gd name="connsiteY1" fmla="*/ 1182818 h 1182818"/>
                <a:gd name="connsiteX2" fmla="*/ 2238396 w 2365636"/>
                <a:gd name="connsiteY2" fmla="*/ 1182818 h 1182818"/>
                <a:gd name="connsiteX3" fmla="*/ 1182818 w 2365636"/>
                <a:gd name="connsiteY3" fmla="*/ 127242 h 1182818"/>
                <a:gd name="connsiteX4" fmla="*/ 127242 w 2365636"/>
                <a:gd name="connsiteY4" fmla="*/ 1182818 h 1182818"/>
                <a:gd name="connsiteX5" fmla="*/ 0 w 2365636"/>
                <a:gd name="connsiteY5" fmla="*/ 1182818 h 11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5636" h="1182818">
                  <a:moveTo>
                    <a:pt x="1182818" y="0"/>
                  </a:moveTo>
                  <a:lnTo>
                    <a:pt x="2365636" y="1182818"/>
                  </a:lnTo>
                  <a:lnTo>
                    <a:pt x="2238396" y="1182818"/>
                  </a:lnTo>
                  <a:lnTo>
                    <a:pt x="1182818" y="127242"/>
                  </a:lnTo>
                  <a:lnTo>
                    <a:pt x="127242" y="1182818"/>
                  </a:lnTo>
                  <a:lnTo>
                    <a:pt x="0" y="11828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7B99860-50AE-4266-AFB1-EF36099BFE0E}"/>
              </a:ext>
            </a:extLst>
          </p:cNvPr>
          <p:cNvGrpSpPr/>
          <p:nvPr/>
        </p:nvGrpSpPr>
        <p:grpSpPr>
          <a:xfrm>
            <a:off x="3025415" y="3918878"/>
            <a:ext cx="2814871" cy="1407435"/>
            <a:chOff x="3395874" y="3429000"/>
            <a:chExt cx="2814871" cy="140743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7FEABC9-1A79-473D-B2E7-A07CAE96B81A}"/>
                </a:ext>
              </a:extLst>
            </p:cNvPr>
            <p:cNvSpPr/>
            <p:nvPr/>
          </p:nvSpPr>
          <p:spPr>
            <a:xfrm rot="10800000">
              <a:off x="3395874" y="3429000"/>
              <a:ext cx="2814871" cy="1407435"/>
            </a:xfrm>
            <a:custGeom>
              <a:avLst/>
              <a:gdLst>
                <a:gd name="connsiteX0" fmla="*/ 1970853 w 3941707"/>
                <a:gd name="connsiteY0" fmla="*/ 0 h 1970853"/>
                <a:gd name="connsiteX1" fmla="*/ 3941707 w 3941707"/>
                <a:gd name="connsiteY1" fmla="*/ 1970853 h 1970853"/>
                <a:gd name="connsiteX2" fmla="*/ 3448994 w 3941707"/>
                <a:gd name="connsiteY2" fmla="*/ 1970853 h 1970853"/>
                <a:gd name="connsiteX3" fmla="*/ 1970853 w 3941707"/>
                <a:gd name="connsiteY3" fmla="*/ 492713 h 1970853"/>
                <a:gd name="connsiteX4" fmla="*/ 492713 w 3941707"/>
                <a:gd name="connsiteY4" fmla="*/ 1970853 h 1970853"/>
                <a:gd name="connsiteX5" fmla="*/ 0 w 3941707"/>
                <a:gd name="connsiteY5" fmla="*/ 1970853 h 19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1707" h="1970853">
                  <a:moveTo>
                    <a:pt x="1970853" y="0"/>
                  </a:moveTo>
                  <a:lnTo>
                    <a:pt x="3941707" y="1970853"/>
                  </a:lnTo>
                  <a:lnTo>
                    <a:pt x="3448994" y="1970853"/>
                  </a:lnTo>
                  <a:lnTo>
                    <a:pt x="1970853" y="492713"/>
                  </a:lnTo>
                  <a:lnTo>
                    <a:pt x="492713" y="1970853"/>
                  </a:lnTo>
                  <a:lnTo>
                    <a:pt x="0" y="197085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B39B5CC-B619-4525-A0D9-C911C1E19E81}"/>
                </a:ext>
              </a:extLst>
            </p:cNvPr>
            <p:cNvSpPr/>
            <p:nvPr/>
          </p:nvSpPr>
          <p:spPr>
            <a:xfrm rot="10800000">
              <a:off x="3620492" y="3429000"/>
              <a:ext cx="2365636" cy="1182818"/>
            </a:xfrm>
            <a:custGeom>
              <a:avLst/>
              <a:gdLst>
                <a:gd name="connsiteX0" fmla="*/ 1182818 w 2365636"/>
                <a:gd name="connsiteY0" fmla="*/ 0 h 1182818"/>
                <a:gd name="connsiteX1" fmla="*/ 2365636 w 2365636"/>
                <a:gd name="connsiteY1" fmla="*/ 1182818 h 1182818"/>
                <a:gd name="connsiteX2" fmla="*/ 2238396 w 2365636"/>
                <a:gd name="connsiteY2" fmla="*/ 1182818 h 1182818"/>
                <a:gd name="connsiteX3" fmla="*/ 1182818 w 2365636"/>
                <a:gd name="connsiteY3" fmla="*/ 127242 h 1182818"/>
                <a:gd name="connsiteX4" fmla="*/ 127242 w 2365636"/>
                <a:gd name="connsiteY4" fmla="*/ 1182818 h 1182818"/>
                <a:gd name="connsiteX5" fmla="*/ 0 w 2365636"/>
                <a:gd name="connsiteY5" fmla="*/ 1182818 h 11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5636" h="1182818">
                  <a:moveTo>
                    <a:pt x="1182818" y="0"/>
                  </a:moveTo>
                  <a:lnTo>
                    <a:pt x="2365636" y="1182818"/>
                  </a:lnTo>
                  <a:lnTo>
                    <a:pt x="2238396" y="1182818"/>
                  </a:lnTo>
                  <a:lnTo>
                    <a:pt x="1182818" y="127242"/>
                  </a:lnTo>
                  <a:lnTo>
                    <a:pt x="127242" y="1182818"/>
                  </a:lnTo>
                  <a:lnTo>
                    <a:pt x="0" y="11828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8B0DF55-A26A-4502-A289-E113CA00CFC0}"/>
              </a:ext>
            </a:extLst>
          </p:cNvPr>
          <p:cNvGrpSpPr/>
          <p:nvPr/>
        </p:nvGrpSpPr>
        <p:grpSpPr>
          <a:xfrm>
            <a:off x="8140762" y="3918877"/>
            <a:ext cx="2814871" cy="1407436"/>
            <a:chOff x="8511221" y="3428999"/>
            <a:chExt cx="2814871" cy="14074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A2F141A-F49B-4640-9D2E-8FE0AE444B42}"/>
                </a:ext>
              </a:extLst>
            </p:cNvPr>
            <p:cNvSpPr/>
            <p:nvPr/>
          </p:nvSpPr>
          <p:spPr>
            <a:xfrm rot="10800000">
              <a:off x="8511221" y="3429000"/>
              <a:ext cx="2814871" cy="1407435"/>
            </a:xfrm>
            <a:custGeom>
              <a:avLst/>
              <a:gdLst>
                <a:gd name="connsiteX0" fmla="*/ 1970853 w 3941707"/>
                <a:gd name="connsiteY0" fmla="*/ 0 h 1970853"/>
                <a:gd name="connsiteX1" fmla="*/ 3941707 w 3941707"/>
                <a:gd name="connsiteY1" fmla="*/ 1970853 h 1970853"/>
                <a:gd name="connsiteX2" fmla="*/ 3448994 w 3941707"/>
                <a:gd name="connsiteY2" fmla="*/ 1970853 h 1970853"/>
                <a:gd name="connsiteX3" fmla="*/ 1970853 w 3941707"/>
                <a:gd name="connsiteY3" fmla="*/ 492713 h 1970853"/>
                <a:gd name="connsiteX4" fmla="*/ 492713 w 3941707"/>
                <a:gd name="connsiteY4" fmla="*/ 1970853 h 1970853"/>
                <a:gd name="connsiteX5" fmla="*/ 0 w 3941707"/>
                <a:gd name="connsiteY5" fmla="*/ 1970853 h 19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1707" h="1970853">
                  <a:moveTo>
                    <a:pt x="1970853" y="0"/>
                  </a:moveTo>
                  <a:lnTo>
                    <a:pt x="3941707" y="1970853"/>
                  </a:lnTo>
                  <a:lnTo>
                    <a:pt x="3448994" y="1970853"/>
                  </a:lnTo>
                  <a:lnTo>
                    <a:pt x="1970853" y="492713"/>
                  </a:lnTo>
                  <a:lnTo>
                    <a:pt x="492713" y="1970853"/>
                  </a:lnTo>
                  <a:lnTo>
                    <a:pt x="0" y="197085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ADAFA03-0FB3-499E-B3A5-792B8AC42BBA}"/>
                </a:ext>
              </a:extLst>
            </p:cNvPr>
            <p:cNvSpPr/>
            <p:nvPr/>
          </p:nvSpPr>
          <p:spPr>
            <a:xfrm rot="10800000">
              <a:off x="8735838" y="3428999"/>
              <a:ext cx="2365636" cy="1182818"/>
            </a:xfrm>
            <a:custGeom>
              <a:avLst/>
              <a:gdLst>
                <a:gd name="connsiteX0" fmla="*/ 1182818 w 2365636"/>
                <a:gd name="connsiteY0" fmla="*/ 0 h 1182818"/>
                <a:gd name="connsiteX1" fmla="*/ 2365636 w 2365636"/>
                <a:gd name="connsiteY1" fmla="*/ 1182818 h 1182818"/>
                <a:gd name="connsiteX2" fmla="*/ 2238396 w 2365636"/>
                <a:gd name="connsiteY2" fmla="*/ 1182818 h 1182818"/>
                <a:gd name="connsiteX3" fmla="*/ 1182818 w 2365636"/>
                <a:gd name="connsiteY3" fmla="*/ 127242 h 1182818"/>
                <a:gd name="connsiteX4" fmla="*/ 127242 w 2365636"/>
                <a:gd name="connsiteY4" fmla="*/ 1182818 h 1182818"/>
                <a:gd name="connsiteX5" fmla="*/ 0 w 2365636"/>
                <a:gd name="connsiteY5" fmla="*/ 1182818 h 11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5636" h="1182818">
                  <a:moveTo>
                    <a:pt x="1182818" y="0"/>
                  </a:moveTo>
                  <a:lnTo>
                    <a:pt x="2365636" y="1182818"/>
                  </a:lnTo>
                  <a:lnTo>
                    <a:pt x="2238396" y="1182818"/>
                  </a:lnTo>
                  <a:lnTo>
                    <a:pt x="1182818" y="127242"/>
                  </a:lnTo>
                  <a:lnTo>
                    <a:pt x="127242" y="1182818"/>
                  </a:lnTo>
                  <a:lnTo>
                    <a:pt x="0" y="11828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Graphic 74" descr="Fire">
            <a:extLst>
              <a:ext uri="{FF2B5EF4-FFF2-40B4-BE49-F238E27FC236}">
                <a16:creationId xmlns:a16="http://schemas.microsoft.com/office/drawing/2014/main" id="{7A4FF07C-155A-41FA-87D5-2927BDA221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17976" y="3171501"/>
            <a:ext cx="914400" cy="9144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02A1121B-C980-4A7E-9353-92418E17BD3B}"/>
              </a:ext>
            </a:extLst>
          </p:cNvPr>
          <p:cNvSpPr txBox="1"/>
          <p:nvPr/>
        </p:nvSpPr>
        <p:spPr>
          <a:xfrm>
            <a:off x="683539" y="4307423"/>
            <a:ext cx="256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0C8E4E6-8156-4620-85B1-D69863DD9723}"/>
              </a:ext>
            </a:extLst>
          </p:cNvPr>
          <p:cNvSpPr/>
          <p:nvPr/>
        </p:nvSpPr>
        <p:spPr>
          <a:xfrm>
            <a:off x="683539" y="4616358"/>
            <a:ext cx="2566492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consectetur adipiscing elitas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1F1D3C-2987-487D-A51C-772CE3D712DE}"/>
              </a:ext>
            </a:extLst>
          </p:cNvPr>
          <p:cNvSpPr txBox="1"/>
          <p:nvPr/>
        </p:nvSpPr>
        <p:spPr>
          <a:xfrm>
            <a:off x="3057994" y="2400462"/>
            <a:ext cx="256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DEC2130-D23F-4660-9721-AEFDDE39CF9F}"/>
              </a:ext>
            </a:extLst>
          </p:cNvPr>
          <p:cNvSpPr/>
          <p:nvPr/>
        </p:nvSpPr>
        <p:spPr>
          <a:xfrm>
            <a:off x="3057994" y="2709397"/>
            <a:ext cx="2566492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consectetur adipiscing elitas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97A387-275D-4EE4-8BF3-EFC2A174855E}"/>
              </a:ext>
            </a:extLst>
          </p:cNvPr>
          <p:cNvSpPr txBox="1"/>
          <p:nvPr/>
        </p:nvSpPr>
        <p:spPr>
          <a:xfrm>
            <a:off x="8356562" y="2400462"/>
            <a:ext cx="256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1DB3793-1AEF-49DB-B9BC-FD1848422A71}"/>
              </a:ext>
            </a:extLst>
          </p:cNvPr>
          <p:cNvSpPr/>
          <p:nvPr/>
        </p:nvSpPr>
        <p:spPr>
          <a:xfrm>
            <a:off x="8356562" y="2709397"/>
            <a:ext cx="2566492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consectetur adipiscing elitas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B1C4DAB-FB08-48EF-81FB-36CA902DA531}"/>
              </a:ext>
            </a:extLst>
          </p:cNvPr>
          <p:cNvSpPr txBox="1"/>
          <p:nvPr/>
        </p:nvSpPr>
        <p:spPr>
          <a:xfrm>
            <a:off x="5790070" y="4307423"/>
            <a:ext cx="256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E8C33BF-8A10-4F2D-AB8E-28E67D4D2E31}"/>
              </a:ext>
            </a:extLst>
          </p:cNvPr>
          <p:cNvSpPr/>
          <p:nvPr/>
        </p:nvSpPr>
        <p:spPr>
          <a:xfrm>
            <a:off x="5790070" y="4616358"/>
            <a:ext cx="2566492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consectetur adipiscing elitas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795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0965AD3-A21B-486F-A05D-0167BAFF8AF4}"/>
              </a:ext>
            </a:extLst>
          </p:cNvPr>
          <p:cNvSpPr/>
          <p:nvPr/>
        </p:nvSpPr>
        <p:spPr>
          <a:xfrm>
            <a:off x="2650986" y="901366"/>
            <a:ext cx="6890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HORIZONTAL PROCESS DIAGRAM </a:t>
            </a:r>
            <a:endParaRPr lang="en-ID" sz="2800" spc="3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E2EACE-CA24-4BB0-B5DF-46E17AD98F03}"/>
              </a:ext>
            </a:extLst>
          </p:cNvPr>
          <p:cNvCxnSpPr>
            <a:cxnSpLocks/>
            <a:stCxn id="131" idx="0"/>
          </p:cNvCxnSpPr>
          <p:nvPr/>
        </p:nvCxnSpPr>
        <p:spPr>
          <a:xfrm flipH="1" flipV="1">
            <a:off x="2615149" y="3123730"/>
            <a:ext cx="2" cy="6890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D757C37-B07C-41B6-A5CF-3026904569FC}"/>
              </a:ext>
            </a:extLst>
          </p:cNvPr>
          <p:cNvCxnSpPr>
            <a:cxnSpLocks/>
            <a:stCxn id="127" idx="0"/>
          </p:cNvCxnSpPr>
          <p:nvPr/>
        </p:nvCxnSpPr>
        <p:spPr>
          <a:xfrm flipH="1" flipV="1">
            <a:off x="7044247" y="3123729"/>
            <a:ext cx="2" cy="68908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38F07C1-E4EE-4A22-BA11-FAC893C18546}"/>
              </a:ext>
            </a:extLst>
          </p:cNvPr>
          <p:cNvCxnSpPr>
            <a:cxnSpLocks/>
            <a:endCxn id="108" idx="4"/>
          </p:cNvCxnSpPr>
          <p:nvPr/>
        </p:nvCxnSpPr>
        <p:spPr>
          <a:xfrm flipV="1">
            <a:off x="4829699" y="4209632"/>
            <a:ext cx="1" cy="68908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64969AD-33A9-4F0B-BD6E-C2E8AC3E5B28}"/>
              </a:ext>
            </a:extLst>
          </p:cNvPr>
          <p:cNvCxnSpPr>
            <a:cxnSpLocks/>
            <a:endCxn id="129" idx="4"/>
          </p:cNvCxnSpPr>
          <p:nvPr/>
        </p:nvCxnSpPr>
        <p:spPr>
          <a:xfrm flipV="1">
            <a:off x="9258796" y="4209632"/>
            <a:ext cx="2" cy="68908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0931D0F-D35A-43EF-9A25-FB6583356A75}"/>
              </a:ext>
            </a:extLst>
          </p:cNvPr>
          <p:cNvCxnSpPr>
            <a:cxnSpLocks/>
          </p:cNvCxnSpPr>
          <p:nvPr/>
        </p:nvCxnSpPr>
        <p:spPr>
          <a:xfrm>
            <a:off x="1152939" y="4011224"/>
            <a:ext cx="9595987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59F37023-E6B4-4E56-98FF-37DA5B211AD1}"/>
              </a:ext>
            </a:extLst>
          </p:cNvPr>
          <p:cNvSpPr/>
          <p:nvPr/>
        </p:nvSpPr>
        <p:spPr>
          <a:xfrm>
            <a:off x="4631293" y="3812817"/>
            <a:ext cx="396814" cy="396814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DF1C436-A31C-4974-B1FA-232E380A15CD}"/>
              </a:ext>
            </a:extLst>
          </p:cNvPr>
          <p:cNvSpPr/>
          <p:nvPr/>
        </p:nvSpPr>
        <p:spPr>
          <a:xfrm>
            <a:off x="6306023" y="2047095"/>
            <a:ext cx="1476450" cy="1076635"/>
          </a:xfrm>
          <a:custGeom>
            <a:avLst/>
            <a:gdLst>
              <a:gd name="connsiteX0" fmla="*/ 0 w 1625693"/>
              <a:gd name="connsiteY0" fmla="*/ 0 h 1185463"/>
              <a:gd name="connsiteX1" fmla="*/ 1625693 w 1625693"/>
              <a:gd name="connsiteY1" fmla="*/ 0 h 1185463"/>
              <a:gd name="connsiteX2" fmla="*/ 1625693 w 1625693"/>
              <a:gd name="connsiteY2" fmla="*/ 592732 h 1185463"/>
              <a:gd name="connsiteX3" fmla="*/ 812846 w 1625693"/>
              <a:gd name="connsiteY3" fmla="*/ 1185463 h 1185463"/>
              <a:gd name="connsiteX4" fmla="*/ 0 w 1625693"/>
              <a:gd name="connsiteY4" fmla="*/ 592732 h 1185463"/>
              <a:gd name="connsiteX5" fmla="*/ 0 w 1625693"/>
              <a:gd name="connsiteY5" fmla="*/ 0 h 11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5693" h="1185463">
                <a:moveTo>
                  <a:pt x="0" y="0"/>
                </a:moveTo>
                <a:lnTo>
                  <a:pt x="1625693" y="0"/>
                </a:lnTo>
                <a:lnTo>
                  <a:pt x="1625693" y="592732"/>
                </a:lnTo>
                <a:lnTo>
                  <a:pt x="812846" y="1185463"/>
                </a:lnTo>
                <a:lnTo>
                  <a:pt x="0" y="592732"/>
                </a:lnTo>
                <a:lnTo>
                  <a:pt x="0" y="0"/>
                </a:lnTo>
                <a:close/>
              </a:path>
            </a:pathLst>
          </a:cu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b"/>
          <a:lstStyle/>
          <a:p>
            <a:pPr algn="ctr"/>
            <a:endParaRPr lang="en-US" sz="2400" b="1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46A72BEC-74BD-4BAB-A673-B3B972736A40}"/>
              </a:ext>
            </a:extLst>
          </p:cNvPr>
          <p:cNvSpPr/>
          <p:nvPr/>
        </p:nvSpPr>
        <p:spPr>
          <a:xfrm>
            <a:off x="1876926" y="2047096"/>
            <a:ext cx="1476450" cy="1076635"/>
          </a:xfrm>
          <a:custGeom>
            <a:avLst/>
            <a:gdLst>
              <a:gd name="connsiteX0" fmla="*/ 0 w 1625693"/>
              <a:gd name="connsiteY0" fmla="*/ 0 h 1185463"/>
              <a:gd name="connsiteX1" fmla="*/ 1625693 w 1625693"/>
              <a:gd name="connsiteY1" fmla="*/ 0 h 1185463"/>
              <a:gd name="connsiteX2" fmla="*/ 1625693 w 1625693"/>
              <a:gd name="connsiteY2" fmla="*/ 592732 h 1185463"/>
              <a:gd name="connsiteX3" fmla="*/ 812846 w 1625693"/>
              <a:gd name="connsiteY3" fmla="*/ 1185463 h 1185463"/>
              <a:gd name="connsiteX4" fmla="*/ 0 w 1625693"/>
              <a:gd name="connsiteY4" fmla="*/ 592732 h 1185463"/>
              <a:gd name="connsiteX5" fmla="*/ 0 w 1625693"/>
              <a:gd name="connsiteY5" fmla="*/ 0 h 11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5693" h="1185463">
                <a:moveTo>
                  <a:pt x="0" y="0"/>
                </a:moveTo>
                <a:lnTo>
                  <a:pt x="1625693" y="0"/>
                </a:lnTo>
                <a:lnTo>
                  <a:pt x="1625693" y="592732"/>
                </a:lnTo>
                <a:lnTo>
                  <a:pt x="812846" y="1185463"/>
                </a:lnTo>
                <a:lnTo>
                  <a:pt x="0" y="592732"/>
                </a:lnTo>
                <a:lnTo>
                  <a:pt x="0" y="0"/>
                </a:lnTo>
                <a:close/>
              </a:path>
            </a:pathLst>
          </a:cu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b"/>
          <a:lstStyle/>
          <a:p>
            <a:pPr algn="ctr"/>
            <a:endParaRPr lang="en-US" sz="2400" b="1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DDA1DA6-918C-4623-ADC2-23494ED8E996}"/>
              </a:ext>
            </a:extLst>
          </p:cNvPr>
          <p:cNvSpPr/>
          <p:nvPr/>
        </p:nvSpPr>
        <p:spPr>
          <a:xfrm>
            <a:off x="8520571" y="4898720"/>
            <a:ext cx="1476450" cy="1076635"/>
          </a:xfrm>
          <a:custGeom>
            <a:avLst/>
            <a:gdLst>
              <a:gd name="connsiteX0" fmla="*/ 812847 w 1625693"/>
              <a:gd name="connsiteY0" fmla="*/ 0 h 1185463"/>
              <a:gd name="connsiteX1" fmla="*/ 1625693 w 1625693"/>
              <a:gd name="connsiteY1" fmla="*/ 592731 h 1185463"/>
              <a:gd name="connsiteX2" fmla="*/ 1625693 w 1625693"/>
              <a:gd name="connsiteY2" fmla="*/ 1185463 h 1185463"/>
              <a:gd name="connsiteX3" fmla="*/ 0 w 1625693"/>
              <a:gd name="connsiteY3" fmla="*/ 1185463 h 1185463"/>
              <a:gd name="connsiteX4" fmla="*/ 0 w 1625693"/>
              <a:gd name="connsiteY4" fmla="*/ 592731 h 1185463"/>
              <a:gd name="connsiteX5" fmla="*/ 812847 w 1625693"/>
              <a:gd name="connsiteY5" fmla="*/ 0 h 11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5693" h="1185463">
                <a:moveTo>
                  <a:pt x="812847" y="0"/>
                </a:moveTo>
                <a:lnTo>
                  <a:pt x="1625693" y="592731"/>
                </a:lnTo>
                <a:lnTo>
                  <a:pt x="1625693" y="1185463"/>
                </a:lnTo>
                <a:lnTo>
                  <a:pt x="0" y="1185463"/>
                </a:lnTo>
                <a:lnTo>
                  <a:pt x="0" y="592731"/>
                </a:lnTo>
                <a:lnTo>
                  <a:pt x="812847" y="0"/>
                </a:lnTo>
                <a:close/>
              </a:path>
            </a:pathLst>
          </a:cu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rtlCol="0" anchor="t"/>
          <a:lstStyle/>
          <a:p>
            <a:pPr algn="ctr"/>
            <a:endParaRPr lang="en-US" sz="2400" b="1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06EDADAB-4F5D-4907-9015-96A0F2160353}"/>
              </a:ext>
            </a:extLst>
          </p:cNvPr>
          <p:cNvSpPr/>
          <p:nvPr/>
        </p:nvSpPr>
        <p:spPr>
          <a:xfrm>
            <a:off x="4091474" y="4898721"/>
            <a:ext cx="1476450" cy="1076635"/>
          </a:xfrm>
          <a:custGeom>
            <a:avLst/>
            <a:gdLst>
              <a:gd name="connsiteX0" fmla="*/ 812847 w 1625693"/>
              <a:gd name="connsiteY0" fmla="*/ 0 h 1185463"/>
              <a:gd name="connsiteX1" fmla="*/ 1625693 w 1625693"/>
              <a:gd name="connsiteY1" fmla="*/ 592731 h 1185463"/>
              <a:gd name="connsiteX2" fmla="*/ 1625693 w 1625693"/>
              <a:gd name="connsiteY2" fmla="*/ 1185463 h 1185463"/>
              <a:gd name="connsiteX3" fmla="*/ 0 w 1625693"/>
              <a:gd name="connsiteY3" fmla="*/ 1185463 h 1185463"/>
              <a:gd name="connsiteX4" fmla="*/ 0 w 1625693"/>
              <a:gd name="connsiteY4" fmla="*/ 592731 h 1185463"/>
              <a:gd name="connsiteX5" fmla="*/ 812847 w 1625693"/>
              <a:gd name="connsiteY5" fmla="*/ 0 h 11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5693" h="1185463">
                <a:moveTo>
                  <a:pt x="812847" y="0"/>
                </a:moveTo>
                <a:lnTo>
                  <a:pt x="1625693" y="592731"/>
                </a:lnTo>
                <a:lnTo>
                  <a:pt x="1625693" y="1185463"/>
                </a:lnTo>
                <a:lnTo>
                  <a:pt x="0" y="1185463"/>
                </a:lnTo>
                <a:lnTo>
                  <a:pt x="0" y="592731"/>
                </a:lnTo>
                <a:lnTo>
                  <a:pt x="812847" y="0"/>
                </a:lnTo>
                <a:close/>
              </a:path>
            </a:pathLst>
          </a:cu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0" rtlCol="0" anchor="t"/>
          <a:lstStyle/>
          <a:p>
            <a:pPr algn="ctr"/>
            <a:endParaRPr lang="en-US" sz="2400" b="1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3A1379F-99DA-4721-98CC-C9DCAF4B5E3A}"/>
              </a:ext>
            </a:extLst>
          </p:cNvPr>
          <p:cNvGrpSpPr/>
          <p:nvPr/>
        </p:nvGrpSpPr>
        <p:grpSpPr>
          <a:xfrm>
            <a:off x="2416744" y="3812817"/>
            <a:ext cx="396814" cy="396814"/>
            <a:chOff x="864112" y="4467582"/>
            <a:chExt cx="436925" cy="436925"/>
          </a:xfrm>
          <a:solidFill>
            <a:srgbClr val="256AF3"/>
          </a:solidFill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0F540EF-FFD8-4952-8D72-4772A51F798B}"/>
                </a:ext>
              </a:extLst>
            </p:cNvPr>
            <p:cNvSpPr/>
            <p:nvPr/>
          </p:nvSpPr>
          <p:spPr>
            <a:xfrm>
              <a:off x="920942" y="4524412"/>
              <a:ext cx="323264" cy="323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B1B6335-219F-45AE-A8C8-AAB7EACAF3A2}"/>
                </a:ext>
              </a:extLst>
            </p:cNvPr>
            <p:cNvSpPr/>
            <p:nvPr/>
          </p:nvSpPr>
          <p:spPr>
            <a:xfrm>
              <a:off x="864112" y="4467582"/>
              <a:ext cx="436925" cy="436925"/>
            </a:xfrm>
            <a:prstGeom prst="ellipse">
              <a:avLst/>
            </a:prstGeom>
            <a:grp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Oval 119">
            <a:extLst>
              <a:ext uri="{FF2B5EF4-FFF2-40B4-BE49-F238E27FC236}">
                <a16:creationId xmlns:a16="http://schemas.microsoft.com/office/drawing/2014/main" id="{75B9ABAE-212F-429A-9DB2-24880E433AF0}"/>
              </a:ext>
            </a:extLst>
          </p:cNvPr>
          <p:cNvSpPr/>
          <p:nvPr/>
        </p:nvSpPr>
        <p:spPr>
          <a:xfrm>
            <a:off x="4682905" y="3864430"/>
            <a:ext cx="293588" cy="293588"/>
          </a:xfrm>
          <a:prstGeom prst="ellipse">
            <a:avLst/>
          </a:prstGeom>
          <a:solidFill>
            <a:srgbClr val="256A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072DE48-8E12-4A09-8977-C6E758A8FB25}"/>
              </a:ext>
            </a:extLst>
          </p:cNvPr>
          <p:cNvGrpSpPr/>
          <p:nvPr/>
        </p:nvGrpSpPr>
        <p:grpSpPr>
          <a:xfrm>
            <a:off x="9060390" y="3812817"/>
            <a:ext cx="396814" cy="396814"/>
            <a:chOff x="864112" y="4467582"/>
            <a:chExt cx="436925" cy="436925"/>
          </a:xfrm>
          <a:solidFill>
            <a:srgbClr val="256AF3"/>
          </a:solidFill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2E4454D-DFD6-423A-96FA-E48B63B63D1D}"/>
                </a:ext>
              </a:extLst>
            </p:cNvPr>
            <p:cNvSpPr/>
            <p:nvPr/>
          </p:nvSpPr>
          <p:spPr>
            <a:xfrm>
              <a:off x="920942" y="4524412"/>
              <a:ext cx="323264" cy="323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41FC9D3D-DF90-4DC1-ABA5-A2F07594E516}"/>
                </a:ext>
              </a:extLst>
            </p:cNvPr>
            <p:cNvSpPr/>
            <p:nvPr/>
          </p:nvSpPr>
          <p:spPr>
            <a:xfrm>
              <a:off x="864112" y="4467582"/>
              <a:ext cx="436925" cy="436925"/>
            </a:xfrm>
            <a:prstGeom prst="ellipse">
              <a:avLst/>
            </a:prstGeom>
            <a:grp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B5C091B-083D-4E6D-931A-B93E4752CB97}"/>
              </a:ext>
            </a:extLst>
          </p:cNvPr>
          <p:cNvGrpSpPr/>
          <p:nvPr/>
        </p:nvGrpSpPr>
        <p:grpSpPr>
          <a:xfrm>
            <a:off x="6845841" y="3812817"/>
            <a:ext cx="396814" cy="396814"/>
            <a:chOff x="864112" y="4467582"/>
            <a:chExt cx="436925" cy="436925"/>
          </a:xfrm>
          <a:solidFill>
            <a:srgbClr val="256AF3"/>
          </a:solidFill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36D5452-E826-4102-B923-5C86274C9129}"/>
                </a:ext>
              </a:extLst>
            </p:cNvPr>
            <p:cNvSpPr/>
            <p:nvPr/>
          </p:nvSpPr>
          <p:spPr>
            <a:xfrm>
              <a:off x="920942" y="4524412"/>
              <a:ext cx="323264" cy="323264"/>
            </a:xfrm>
            <a:prstGeom prst="ellipse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15D74DA8-5D95-446E-8970-CF8D1685106F}"/>
                </a:ext>
              </a:extLst>
            </p:cNvPr>
            <p:cNvSpPr/>
            <p:nvPr/>
          </p:nvSpPr>
          <p:spPr>
            <a:xfrm>
              <a:off x="864112" y="4467582"/>
              <a:ext cx="436925" cy="436925"/>
            </a:xfrm>
            <a:prstGeom prst="ellipse">
              <a:avLst/>
            </a:prstGeom>
            <a:grp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" name="Graphic 109" descr="Crawl">
            <a:extLst>
              <a:ext uri="{FF2B5EF4-FFF2-40B4-BE49-F238E27FC236}">
                <a16:creationId xmlns:a16="http://schemas.microsoft.com/office/drawing/2014/main" id="{E691BB8B-5C29-4C05-9571-2A7455C83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2762" y="2006556"/>
            <a:ext cx="764773" cy="764773"/>
          </a:xfrm>
          <a:prstGeom prst="rect">
            <a:avLst/>
          </a:prstGeom>
        </p:spPr>
      </p:pic>
      <p:pic>
        <p:nvPicPr>
          <p:cNvPr id="111" name="Graphic 110" descr="Chat">
            <a:extLst>
              <a:ext uri="{FF2B5EF4-FFF2-40B4-BE49-F238E27FC236}">
                <a16:creationId xmlns:a16="http://schemas.microsoft.com/office/drawing/2014/main" id="{EAF36815-5718-41BF-BB69-D4D9B7931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7312" y="5210582"/>
            <a:ext cx="764773" cy="764773"/>
          </a:xfrm>
          <a:prstGeom prst="rect">
            <a:avLst/>
          </a:prstGeom>
        </p:spPr>
      </p:pic>
      <p:pic>
        <p:nvPicPr>
          <p:cNvPr id="112" name="Graphic 111" descr="Bullseye">
            <a:extLst>
              <a:ext uri="{FF2B5EF4-FFF2-40B4-BE49-F238E27FC236}">
                <a16:creationId xmlns:a16="http://schemas.microsoft.com/office/drawing/2014/main" id="{116799C0-8AA2-4E95-BD7A-E20691B5A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1862" y="2099968"/>
            <a:ext cx="764773" cy="764773"/>
          </a:xfrm>
          <a:prstGeom prst="rect">
            <a:avLst/>
          </a:prstGeom>
        </p:spPr>
      </p:pic>
      <p:pic>
        <p:nvPicPr>
          <p:cNvPr id="113" name="Graphic 112" descr="Coins">
            <a:extLst>
              <a:ext uri="{FF2B5EF4-FFF2-40B4-BE49-F238E27FC236}">
                <a16:creationId xmlns:a16="http://schemas.microsoft.com/office/drawing/2014/main" id="{0CEC0BF3-D31F-41AB-AD55-6EBAD99AD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6409" y="5210582"/>
            <a:ext cx="764773" cy="764773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49DF7913-F13A-45D8-BBAC-2058ABB104A4}"/>
              </a:ext>
            </a:extLst>
          </p:cNvPr>
          <p:cNvSpPr txBox="1"/>
          <p:nvPr/>
        </p:nvSpPr>
        <p:spPr>
          <a:xfrm>
            <a:off x="1331905" y="4479958"/>
            <a:ext cx="256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>
                <a:solidFill>
                  <a:schemeClr val="tx1">
                    <a:lumMod val="65000"/>
                    <a:lumOff val="35000"/>
                  </a:schemeClr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chemeClr val="tx1">
                  <a:lumMod val="65000"/>
                  <a:lumOff val="3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60CD178-3B2E-4FCE-99C2-96DF97FFFC07}"/>
              </a:ext>
            </a:extLst>
          </p:cNvPr>
          <p:cNvSpPr/>
          <p:nvPr/>
        </p:nvSpPr>
        <p:spPr>
          <a:xfrm>
            <a:off x="1331905" y="4788893"/>
            <a:ext cx="2566492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consectetur adipiscing elitas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6B5C3B6-823F-4B82-88BF-ABFF544EB195}"/>
              </a:ext>
            </a:extLst>
          </p:cNvPr>
          <p:cNvSpPr txBox="1"/>
          <p:nvPr/>
        </p:nvSpPr>
        <p:spPr>
          <a:xfrm>
            <a:off x="3546453" y="2585117"/>
            <a:ext cx="256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>
                <a:solidFill>
                  <a:schemeClr val="tx1">
                    <a:lumMod val="65000"/>
                    <a:lumOff val="35000"/>
                  </a:schemeClr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chemeClr val="tx1">
                  <a:lumMod val="65000"/>
                  <a:lumOff val="3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A8D99D8-C910-43CD-8641-255BFC332725}"/>
              </a:ext>
            </a:extLst>
          </p:cNvPr>
          <p:cNvSpPr/>
          <p:nvPr/>
        </p:nvSpPr>
        <p:spPr>
          <a:xfrm>
            <a:off x="3546453" y="2894052"/>
            <a:ext cx="2566492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consectetur adipiscing elitas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86EF7FD-285B-42FA-9988-F6981C540DEC}"/>
              </a:ext>
            </a:extLst>
          </p:cNvPr>
          <p:cNvSpPr txBox="1"/>
          <p:nvPr/>
        </p:nvSpPr>
        <p:spPr>
          <a:xfrm>
            <a:off x="7975549" y="2572997"/>
            <a:ext cx="256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>
                <a:solidFill>
                  <a:schemeClr val="tx1">
                    <a:lumMod val="65000"/>
                    <a:lumOff val="35000"/>
                  </a:schemeClr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chemeClr val="tx1">
                  <a:lumMod val="65000"/>
                  <a:lumOff val="3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6DA15EB-2F91-4BBC-ACC2-F24CEFA22219}"/>
              </a:ext>
            </a:extLst>
          </p:cNvPr>
          <p:cNvSpPr/>
          <p:nvPr/>
        </p:nvSpPr>
        <p:spPr>
          <a:xfrm>
            <a:off x="7975549" y="2881932"/>
            <a:ext cx="2566492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consectetur adipiscing elitas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AC33FD6-4075-4264-A917-32886A85B92D}"/>
              </a:ext>
            </a:extLst>
          </p:cNvPr>
          <p:cNvSpPr txBox="1"/>
          <p:nvPr/>
        </p:nvSpPr>
        <p:spPr>
          <a:xfrm>
            <a:off x="5761001" y="4479958"/>
            <a:ext cx="256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>
                <a:solidFill>
                  <a:schemeClr val="tx1">
                    <a:lumMod val="65000"/>
                    <a:lumOff val="35000"/>
                  </a:schemeClr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chemeClr val="tx1">
                  <a:lumMod val="65000"/>
                  <a:lumOff val="3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6C9CEE-0D10-4EA1-B30F-6D97C99331E3}"/>
              </a:ext>
            </a:extLst>
          </p:cNvPr>
          <p:cNvSpPr/>
          <p:nvPr/>
        </p:nvSpPr>
        <p:spPr>
          <a:xfrm>
            <a:off x="5761001" y="4788893"/>
            <a:ext cx="2566492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consectetur adipiscing elitas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784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6207BAB-7607-449E-86AD-A04DC9304A21}"/>
              </a:ext>
            </a:extLst>
          </p:cNvPr>
          <p:cNvSpPr txBox="1">
            <a:spLocks/>
          </p:cNvSpPr>
          <p:nvPr/>
        </p:nvSpPr>
        <p:spPr>
          <a:xfrm>
            <a:off x="838200" y="163481"/>
            <a:ext cx="10515600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399CEE-8DC5-41E2-8AE6-91D1352CA88D}"/>
              </a:ext>
            </a:extLst>
          </p:cNvPr>
          <p:cNvSpPr/>
          <p:nvPr/>
        </p:nvSpPr>
        <p:spPr>
          <a:xfrm>
            <a:off x="3662032" y="902537"/>
            <a:ext cx="5137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VERTICAL CHEVRON LIST</a:t>
            </a:r>
            <a:endParaRPr 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76BB75-6C29-4F31-8C5B-0D6E8438707A}"/>
              </a:ext>
            </a:extLst>
          </p:cNvPr>
          <p:cNvGrpSpPr/>
          <p:nvPr/>
        </p:nvGrpSpPr>
        <p:grpSpPr>
          <a:xfrm rot="900000">
            <a:off x="884934" y="2100412"/>
            <a:ext cx="3670942" cy="4129640"/>
            <a:chOff x="1310780" y="2100412"/>
            <a:chExt cx="3670942" cy="4129640"/>
          </a:xfrm>
        </p:grpSpPr>
        <p:sp>
          <p:nvSpPr>
            <p:cNvPr id="64" name="Arrow: Chevron 63">
              <a:extLst>
                <a:ext uri="{FF2B5EF4-FFF2-40B4-BE49-F238E27FC236}">
                  <a16:creationId xmlns:a16="http://schemas.microsoft.com/office/drawing/2014/main" id="{AA20B61C-6677-4F60-BFCA-E28EE8AE6175}"/>
                </a:ext>
              </a:extLst>
            </p:cNvPr>
            <p:cNvSpPr/>
            <p:nvPr/>
          </p:nvSpPr>
          <p:spPr>
            <a:xfrm rot="18929430">
              <a:off x="1310780" y="2588270"/>
              <a:ext cx="1031993" cy="1718514"/>
            </a:xfrm>
            <a:prstGeom prst="chevron">
              <a:avLst>
                <a:gd name="adj" fmla="val 33421"/>
              </a:avLst>
            </a:prstGeom>
            <a:solidFill>
              <a:srgbClr val="256AF3"/>
            </a:solidFill>
            <a:ln>
              <a:noFill/>
            </a:ln>
            <a:effectLst>
              <a:innerShdw dist="88900" dir="108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Arrow: Chevron 64">
              <a:extLst>
                <a:ext uri="{FF2B5EF4-FFF2-40B4-BE49-F238E27FC236}">
                  <a16:creationId xmlns:a16="http://schemas.microsoft.com/office/drawing/2014/main" id="{FA60C2A8-F730-4AD4-87F1-F4CF0D3D4918}"/>
                </a:ext>
              </a:extLst>
            </p:cNvPr>
            <p:cNvSpPr/>
            <p:nvPr/>
          </p:nvSpPr>
          <p:spPr>
            <a:xfrm rot="18929430">
              <a:off x="2655385" y="3956095"/>
              <a:ext cx="1031993" cy="1718514"/>
            </a:xfrm>
            <a:prstGeom prst="chevron">
              <a:avLst>
                <a:gd name="adj" fmla="val 3342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dist="88900" dir="108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Arrow: Chevron 65">
              <a:extLst>
                <a:ext uri="{FF2B5EF4-FFF2-40B4-BE49-F238E27FC236}">
                  <a16:creationId xmlns:a16="http://schemas.microsoft.com/office/drawing/2014/main" id="{A96B9036-E2E7-4716-9665-1CDB5F90EC0E}"/>
                </a:ext>
              </a:extLst>
            </p:cNvPr>
            <p:cNvSpPr/>
            <p:nvPr/>
          </p:nvSpPr>
          <p:spPr>
            <a:xfrm rot="8129430">
              <a:off x="2605125" y="2660701"/>
              <a:ext cx="1031993" cy="1718514"/>
            </a:xfrm>
            <a:prstGeom prst="chevron">
              <a:avLst>
                <a:gd name="adj" fmla="val 33421"/>
              </a:avLst>
            </a:prstGeom>
            <a:solidFill>
              <a:srgbClr val="256AF3"/>
            </a:solidFill>
            <a:ln>
              <a:noFill/>
            </a:ln>
            <a:effectLst>
              <a:innerShdw dist="88900" dir="108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7" name="Arrow: Chevron 66">
              <a:extLst>
                <a:ext uri="{FF2B5EF4-FFF2-40B4-BE49-F238E27FC236}">
                  <a16:creationId xmlns:a16="http://schemas.microsoft.com/office/drawing/2014/main" id="{032EA488-2905-4253-8058-FDED465957B0}"/>
                </a:ext>
              </a:extLst>
            </p:cNvPr>
            <p:cNvSpPr/>
            <p:nvPr/>
          </p:nvSpPr>
          <p:spPr>
            <a:xfrm rot="8129430">
              <a:off x="3949729" y="4028526"/>
              <a:ext cx="1031993" cy="1718514"/>
            </a:xfrm>
            <a:prstGeom prst="chevron">
              <a:avLst>
                <a:gd name="adj" fmla="val 3342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dist="88900" dir="108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0198A8F-7449-423A-8428-C71758A06A33}"/>
                </a:ext>
              </a:extLst>
            </p:cNvPr>
            <p:cNvSpPr/>
            <p:nvPr/>
          </p:nvSpPr>
          <p:spPr>
            <a:xfrm rot="18929430">
              <a:off x="3683408" y="5516071"/>
              <a:ext cx="973680" cy="713981"/>
            </a:xfrm>
            <a:custGeom>
              <a:avLst/>
              <a:gdLst>
                <a:gd name="connsiteX0" fmla="*/ 0 w 1040758"/>
                <a:gd name="connsiteY0" fmla="*/ 0 h 763168"/>
                <a:gd name="connsiteX1" fmla="*/ 734425 w 1040758"/>
                <a:gd name="connsiteY1" fmla="*/ 0 h 763168"/>
                <a:gd name="connsiteX2" fmla="*/ 1040758 w 1040758"/>
                <a:gd name="connsiteY2" fmla="*/ 763168 h 763168"/>
                <a:gd name="connsiteX3" fmla="*/ 306333 w 1040758"/>
                <a:gd name="connsiteY3" fmla="*/ 763168 h 76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758" h="763168">
                  <a:moveTo>
                    <a:pt x="0" y="0"/>
                  </a:moveTo>
                  <a:lnTo>
                    <a:pt x="734425" y="0"/>
                  </a:lnTo>
                  <a:lnTo>
                    <a:pt x="1040758" y="763168"/>
                  </a:lnTo>
                  <a:lnTo>
                    <a:pt x="306333" y="763168"/>
                  </a:lnTo>
                  <a:close/>
                </a:path>
              </a:pathLst>
            </a:custGeom>
            <a:solidFill>
              <a:srgbClr val="256AF3"/>
            </a:solidFill>
            <a:ln>
              <a:noFill/>
            </a:ln>
            <a:effectLst>
              <a:innerShdw dist="88900" dir="108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C9AE9D-FFBF-40D1-A435-1EB69C6113C5}"/>
                </a:ext>
              </a:extLst>
            </p:cNvPr>
            <p:cNvSpPr/>
            <p:nvPr/>
          </p:nvSpPr>
          <p:spPr>
            <a:xfrm rot="8129430">
              <a:off x="1630713" y="2100412"/>
              <a:ext cx="976397" cy="720751"/>
            </a:xfrm>
            <a:custGeom>
              <a:avLst/>
              <a:gdLst>
                <a:gd name="connsiteX0" fmla="*/ 1043662 w 1043662"/>
                <a:gd name="connsiteY0" fmla="*/ 770405 h 770405"/>
                <a:gd name="connsiteX1" fmla="*/ 309237 w 1043662"/>
                <a:gd name="connsiteY1" fmla="*/ 770405 h 770405"/>
                <a:gd name="connsiteX2" fmla="*/ 0 w 1043662"/>
                <a:gd name="connsiteY2" fmla="*/ 0 h 770405"/>
                <a:gd name="connsiteX3" fmla="*/ 734425 w 1043662"/>
                <a:gd name="connsiteY3" fmla="*/ 0 h 770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3662" h="770405">
                  <a:moveTo>
                    <a:pt x="1043662" y="770405"/>
                  </a:moveTo>
                  <a:lnTo>
                    <a:pt x="309237" y="770405"/>
                  </a:lnTo>
                  <a:lnTo>
                    <a:pt x="0" y="0"/>
                  </a:lnTo>
                  <a:lnTo>
                    <a:pt x="73442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dist="88900" dir="108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3" name="Freeform 5">
            <a:extLst>
              <a:ext uri="{FF2B5EF4-FFF2-40B4-BE49-F238E27FC236}">
                <a16:creationId xmlns:a16="http://schemas.microsoft.com/office/drawing/2014/main" id="{F6D19D3C-4EFE-4266-995F-5A3056E307D9}"/>
              </a:ext>
            </a:extLst>
          </p:cNvPr>
          <p:cNvSpPr>
            <a:spLocks noEditPoints="1"/>
          </p:cNvSpPr>
          <p:nvPr/>
        </p:nvSpPr>
        <p:spPr bwMode="auto">
          <a:xfrm>
            <a:off x="4977613" y="2163459"/>
            <a:ext cx="426033" cy="368944"/>
          </a:xfrm>
          <a:custGeom>
            <a:avLst/>
            <a:gdLst>
              <a:gd name="T0" fmla="*/ 396 w 461"/>
              <a:gd name="T1" fmla="*/ 399 h 399"/>
              <a:gd name="T2" fmla="*/ 378 w 461"/>
              <a:gd name="T3" fmla="*/ 18 h 399"/>
              <a:gd name="T4" fmla="*/ 444 w 461"/>
              <a:gd name="T5" fmla="*/ 0 h 399"/>
              <a:gd name="T6" fmla="*/ 461 w 461"/>
              <a:gd name="T7" fmla="*/ 381 h 399"/>
              <a:gd name="T8" fmla="*/ 398 w 461"/>
              <a:gd name="T9" fmla="*/ 379 h 399"/>
              <a:gd name="T10" fmla="*/ 442 w 461"/>
              <a:gd name="T11" fmla="*/ 20 h 399"/>
              <a:gd name="T12" fmla="*/ 398 w 461"/>
              <a:gd name="T13" fmla="*/ 379 h 399"/>
              <a:gd name="T14" fmla="*/ 302 w 461"/>
              <a:gd name="T15" fmla="*/ 399 h 399"/>
              <a:gd name="T16" fmla="*/ 284 w 461"/>
              <a:gd name="T17" fmla="*/ 144 h 399"/>
              <a:gd name="T18" fmla="*/ 349 w 461"/>
              <a:gd name="T19" fmla="*/ 126 h 399"/>
              <a:gd name="T20" fmla="*/ 367 w 461"/>
              <a:gd name="T21" fmla="*/ 381 h 399"/>
              <a:gd name="T22" fmla="*/ 304 w 461"/>
              <a:gd name="T23" fmla="*/ 379 h 399"/>
              <a:gd name="T24" fmla="*/ 347 w 461"/>
              <a:gd name="T25" fmla="*/ 146 h 399"/>
              <a:gd name="T26" fmla="*/ 304 w 461"/>
              <a:gd name="T27" fmla="*/ 379 h 399"/>
              <a:gd name="T28" fmla="*/ 207 w 461"/>
              <a:gd name="T29" fmla="*/ 399 h 399"/>
              <a:gd name="T30" fmla="*/ 189 w 461"/>
              <a:gd name="T31" fmla="*/ 239 h 399"/>
              <a:gd name="T32" fmla="*/ 254 w 461"/>
              <a:gd name="T33" fmla="*/ 221 h 399"/>
              <a:gd name="T34" fmla="*/ 272 w 461"/>
              <a:gd name="T35" fmla="*/ 381 h 399"/>
              <a:gd name="T36" fmla="*/ 209 w 461"/>
              <a:gd name="T37" fmla="*/ 379 h 399"/>
              <a:gd name="T38" fmla="*/ 252 w 461"/>
              <a:gd name="T39" fmla="*/ 241 h 399"/>
              <a:gd name="T40" fmla="*/ 209 w 461"/>
              <a:gd name="T41" fmla="*/ 379 h 399"/>
              <a:gd name="T42" fmla="*/ 112 w 461"/>
              <a:gd name="T43" fmla="*/ 399 h 399"/>
              <a:gd name="T44" fmla="*/ 94 w 461"/>
              <a:gd name="T45" fmla="*/ 302 h 399"/>
              <a:gd name="T46" fmla="*/ 159 w 461"/>
              <a:gd name="T47" fmla="*/ 284 h 399"/>
              <a:gd name="T48" fmla="*/ 177 w 461"/>
              <a:gd name="T49" fmla="*/ 381 h 399"/>
              <a:gd name="T50" fmla="*/ 114 w 461"/>
              <a:gd name="T51" fmla="*/ 379 h 399"/>
              <a:gd name="T52" fmla="*/ 157 w 461"/>
              <a:gd name="T53" fmla="*/ 304 h 399"/>
              <a:gd name="T54" fmla="*/ 114 w 461"/>
              <a:gd name="T55" fmla="*/ 379 h 399"/>
              <a:gd name="T56" fmla="*/ 17 w 461"/>
              <a:gd name="T57" fmla="*/ 399 h 399"/>
              <a:gd name="T58" fmla="*/ 0 w 461"/>
              <a:gd name="T59" fmla="*/ 334 h 399"/>
              <a:gd name="T60" fmla="*/ 65 w 461"/>
              <a:gd name="T61" fmla="*/ 316 h 399"/>
              <a:gd name="T62" fmla="*/ 83 w 461"/>
              <a:gd name="T63" fmla="*/ 381 h 399"/>
              <a:gd name="T64" fmla="*/ 19 w 461"/>
              <a:gd name="T65" fmla="*/ 379 h 399"/>
              <a:gd name="T66" fmla="*/ 63 w 461"/>
              <a:gd name="T67" fmla="*/ 336 h 399"/>
              <a:gd name="T68" fmla="*/ 19 w 461"/>
              <a:gd name="T69" fmla="*/ 37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1" h="399">
                <a:moveTo>
                  <a:pt x="444" y="399"/>
                </a:moveTo>
                <a:cubicBezTo>
                  <a:pt x="396" y="399"/>
                  <a:pt x="396" y="399"/>
                  <a:pt x="396" y="399"/>
                </a:cubicBezTo>
                <a:cubicBezTo>
                  <a:pt x="386" y="399"/>
                  <a:pt x="378" y="391"/>
                  <a:pt x="378" y="381"/>
                </a:cubicBezTo>
                <a:cubicBezTo>
                  <a:pt x="378" y="18"/>
                  <a:pt x="378" y="18"/>
                  <a:pt x="378" y="18"/>
                </a:cubicBezTo>
                <a:cubicBezTo>
                  <a:pt x="378" y="8"/>
                  <a:pt x="386" y="0"/>
                  <a:pt x="396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54" y="0"/>
                  <a:pt x="461" y="8"/>
                  <a:pt x="461" y="18"/>
                </a:cubicBezTo>
                <a:cubicBezTo>
                  <a:pt x="461" y="381"/>
                  <a:pt x="461" y="381"/>
                  <a:pt x="461" y="381"/>
                </a:cubicBezTo>
                <a:cubicBezTo>
                  <a:pt x="461" y="391"/>
                  <a:pt x="454" y="399"/>
                  <a:pt x="444" y="399"/>
                </a:cubicBezTo>
                <a:close/>
                <a:moveTo>
                  <a:pt x="398" y="379"/>
                </a:moveTo>
                <a:cubicBezTo>
                  <a:pt x="442" y="379"/>
                  <a:pt x="442" y="379"/>
                  <a:pt x="442" y="379"/>
                </a:cubicBezTo>
                <a:cubicBezTo>
                  <a:pt x="442" y="20"/>
                  <a:pt x="442" y="20"/>
                  <a:pt x="442" y="20"/>
                </a:cubicBezTo>
                <a:cubicBezTo>
                  <a:pt x="398" y="20"/>
                  <a:pt x="398" y="20"/>
                  <a:pt x="398" y="20"/>
                </a:cubicBezTo>
                <a:lnTo>
                  <a:pt x="398" y="379"/>
                </a:lnTo>
                <a:close/>
                <a:moveTo>
                  <a:pt x="349" y="399"/>
                </a:moveTo>
                <a:cubicBezTo>
                  <a:pt x="302" y="399"/>
                  <a:pt x="302" y="399"/>
                  <a:pt x="302" y="399"/>
                </a:cubicBezTo>
                <a:cubicBezTo>
                  <a:pt x="292" y="399"/>
                  <a:pt x="284" y="391"/>
                  <a:pt x="284" y="381"/>
                </a:cubicBezTo>
                <a:cubicBezTo>
                  <a:pt x="284" y="144"/>
                  <a:pt x="284" y="144"/>
                  <a:pt x="284" y="144"/>
                </a:cubicBezTo>
                <a:cubicBezTo>
                  <a:pt x="284" y="134"/>
                  <a:pt x="292" y="126"/>
                  <a:pt x="302" y="126"/>
                </a:cubicBezTo>
                <a:cubicBezTo>
                  <a:pt x="349" y="126"/>
                  <a:pt x="349" y="126"/>
                  <a:pt x="349" y="126"/>
                </a:cubicBezTo>
                <a:cubicBezTo>
                  <a:pt x="359" y="126"/>
                  <a:pt x="367" y="134"/>
                  <a:pt x="367" y="144"/>
                </a:cubicBezTo>
                <a:cubicBezTo>
                  <a:pt x="367" y="381"/>
                  <a:pt x="367" y="381"/>
                  <a:pt x="367" y="381"/>
                </a:cubicBezTo>
                <a:cubicBezTo>
                  <a:pt x="367" y="391"/>
                  <a:pt x="359" y="399"/>
                  <a:pt x="349" y="399"/>
                </a:cubicBezTo>
                <a:close/>
                <a:moveTo>
                  <a:pt x="304" y="379"/>
                </a:moveTo>
                <a:cubicBezTo>
                  <a:pt x="347" y="379"/>
                  <a:pt x="347" y="379"/>
                  <a:pt x="347" y="379"/>
                </a:cubicBezTo>
                <a:cubicBezTo>
                  <a:pt x="347" y="146"/>
                  <a:pt x="347" y="146"/>
                  <a:pt x="347" y="146"/>
                </a:cubicBezTo>
                <a:cubicBezTo>
                  <a:pt x="304" y="146"/>
                  <a:pt x="304" y="146"/>
                  <a:pt x="304" y="146"/>
                </a:cubicBezTo>
                <a:lnTo>
                  <a:pt x="304" y="379"/>
                </a:lnTo>
                <a:close/>
                <a:moveTo>
                  <a:pt x="254" y="399"/>
                </a:moveTo>
                <a:cubicBezTo>
                  <a:pt x="207" y="399"/>
                  <a:pt x="207" y="399"/>
                  <a:pt x="207" y="399"/>
                </a:cubicBezTo>
                <a:cubicBezTo>
                  <a:pt x="197" y="399"/>
                  <a:pt x="189" y="391"/>
                  <a:pt x="189" y="381"/>
                </a:cubicBezTo>
                <a:cubicBezTo>
                  <a:pt x="189" y="239"/>
                  <a:pt x="189" y="239"/>
                  <a:pt x="189" y="239"/>
                </a:cubicBezTo>
                <a:cubicBezTo>
                  <a:pt x="189" y="229"/>
                  <a:pt x="197" y="221"/>
                  <a:pt x="207" y="221"/>
                </a:cubicBezTo>
                <a:cubicBezTo>
                  <a:pt x="254" y="221"/>
                  <a:pt x="254" y="221"/>
                  <a:pt x="254" y="221"/>
                </a:cubicBezTo>
                <a:cubicBezTo>
                  <a:pt x="264" y="221"/>
                  <a:pt x="272" y="229"/>
                  <a:pt x="272" y="239"/>
                </a:cubicBezTo>
                <a:cubicBezTo>
                  <a:pt x="272" y="381"/>
                  <a:pt x="272" y="381"/>
                  <a:pt x="272" y="381"/>
                </a:cubicBezTo>
                <a:cubicBezTo>
                  <a:pt x="272" y="391"/>
                  <a:pt x="264" y="399"/>
                  <a:pt x="254" y="399"/>
                </a:cubicBezTo>
                <a:close/>
                <a:moveTo>
                  <a:pt x="209" y="379"/>
                </a:moveTo>
                <a:cubicBezTo>
                  <a:pt x="252" y="379"/>
                  <a:pt x="252" y="379"/>
                  <a:pt x="252" y="379"/>
                </a:cubicBezTo>
                <a:cubicBezTo>
                  <a:pt x="252" y="241"/>
                  <a:pt x="252" y="241"/>
                  <a:pt x="252" y="241"/>
                </a:cubicBezTo>
                <a:cubicBezTo>
                  <a:pt x="209" y="241"/>
                  <a:pt x="209" y="241"/>
                  <a:pt x="209" y="241"/>
                </a:cubicBezTo>
                <a:lnTo>
                  <a:pt x="209" y="379"/>
                </a:lnTo>
                <a:close/>
                <a:moveTo>
                  <a:pt x="159" y="399"/>
                </a:moveTo>
                <a:cubicBezTo>
                  <a:pt x="112" y="399"/>
                  <a:pt x="112" y="399"/>
                  <a:pt x="112" y="399"/>
                </a:cubicBezTo>
                <a:cubicBezTo>
                  <a:pt x="102" y="399"/>
                  <a:pt x="94" y="391"/>
                  <a:pt x="94" y="381"/>
                </a:cubicBezTo>
                <a:cubicBezTo>
                  <a:pt x="94" y="302"/>
                  <a:pt x="94" y="302"/>
                  <a:pt x="94" y="302"/>
                </a:cubicBezTo>
                <a:cubicBezTo>
                  <a:pt x="94" y="292"/>
                  <a:pt x="102" y="284"/>
                  <a:pt x="112" y="284"/>
                </a:cubicBezTo>
                <a:cubicBezTo>
                  <a:pt x="159" y="284"/>
                  <a:pt x="159" y="284"/>
                  <a:pt x="159" y="284"/>
                </a:cubicBezTo>
                <a:cubicBezTo>
                  <a:pt x="169" y="284"/>
                  <a:pt x="177" y="292"/>
                  <a:pt x="177" y="302"/>
                </a:cubicBezTo>
                <a:cubicBezTo>
                  <a:pt x="177" y="381"/>
                  <a:pt x="177" y="381"/>
                  <a:pt x="177" y="381"/>
                </a:cubicBezTo>
                <a:cubicBezTo>
                  <a:pt x="177" y="391"/>
                  <a:pt x="169" y="399"/>
                  <a:pt x="159" y="399"/>
                </a:cubicBezTo>
                <a:close/>
                <a:moveTo>
                  <a:pt x="114" y="379"/>
                </a:moveTo>
                <a:cubicBezTo>
                  <a:pt x="157" y="379"/>
                  <a:pt x="157" y="379"/>
                  <a:pt x="157" y="379"/>
                </a:cubicBezTo>
                <a:cubicBezTo>
                  <a:pt x="157" y="304"/>
                  <a:pt x="157" y="304"/>
                  <a:pt x="157" y="304"/>
                </a:cubicBezTo>
                <a:cubicBezTo>
                  <a:pt x="114" y="304"/>
                  <a:pt x="114" y="304"/>
                  <a:pt x="114" y="304"/>
                </a:cubicBezTo>
                <a:lnTo>
                  <a:pt x="114" y="379"/>
                </a:lnTo>
                <a:close/>
                <a:moveTo>
                  <a:pt x="65" y="399"/>
                </a:moveTo>
                <a:cubicBezTo>
                  <a:pt x="17" y="399"/>
                  <a:pt x="17" y="399"/>
                  <a:pt x="17" y="399"/>
                </a:cubicBezTo>
                <a:cubicBezTo>
                  <a:pt x="7" y="399"/>
                  <a:pt x="0" y="391"/>
                  <a:pt x="0" y="381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24"/>
                  <a:pt x="7" y="316"/>
                  <a:pt x="17" y="316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75" y="316"/>
                  <a:pt x="83" y="324"/>
                  <a:pt x="83" y="334"/>
                </a:cubicBezTo>
                <a:cubicBezTo>
                  <a:pt x="83" y="381"/>
                  <a:pt x="83" y="381"/>
                  <a:pt x="83" y="381"/>
                </a:cubicBezTo>
                <a:cubicBezTo>
                  <a:pt x="83" y="391"/>
                  <a:pt x="75" y="399"/>
                  <a:pt x="65" y="399"/>
                </a:cubicBezTo>
                <a:close/>
                <a:moveTo>
                  <a:pt x="19" y="379"/>
                </a:moveTo>
                <a:cubicBezTo>
                  <a:pt x="63" y="379"/>
                  <a:pt x="63" y="379"/>
                  <a:pt x="63" y="379"/>
                </a:cubicBezTo>
                <a:cubicBezTo>
                  <a:pt x="63" y="336"/>
                  <a:pt x="63" y="336"/>
                  <a:pt x="63" y="336"/>
                </a:cubicBezTo>
                <a:cubicBezTo>
                  <a:pt x="19" y="336"/>
                  <a:pt x="19" y="336"/>
                  <a:pt x="19" y="336"/>
                </a:cubicBezTo>
                <a:lnTo>
                  <a:pt x="19" y="379"/>
                </a:lnTo>
                <a:close/>
              </a:path>
            </a:pathLst>
          </a:custGeom>
          <a:solidFill>
            <a:srgbClr val="256AF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E3DF763-1B61-411E-99DE-3606CCCA8023}"/>
              </a:ext>
            </a:extLst>
          </p:cNvPr>
          <p:cNvGrpSpPr/>
          <p:nvPr/>
        </p:nvGrpSpPr>
        <p:grpSpPr>
          <a:xfrm rot="21036247">
            <a:off x="9329987" y="4075292"/>
            <a:ext cx="502767" cy="318749"/>
            <a:chOff x="7726363" y="1603045"/>
            <a:chExt cx="876914" cy="555955"/>
          </a:xfrm>
          <a:solidFill>
            <a:srgbClr val="256AF3"/>
          </a:solidFill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934FE61-77F2-4779-B7E8-C5822F1206B9}"/>
                </a:ext>
              </a:extLst>
            </p:cNvPr>
            <p:cNvGrpSpPr/>
            <p:nvPr/>
          </p:nvGrpSpPr>
          <p:grpSpPr>
            <a:xfrm>
              <a:off x="7726363" y="1666875"/>
              <a:ext cx="492125" cy="492125"/>
              <a:chOff x="7726363" y="1666875"/>
              <a:chExt cx="492125" cy="492125"/>
            </a:xfrm>
            <a:grpFill/>
          </p:grpSpPr>
          <p:sp>
            <p:nvSpPr>
              <p:cNvPr id="80" name="Freeform 10">
                <a:extLst>
                  <a:ext uri="{FF2B5EF4-FFF2-40B4-BE49-F238E27FC236}">
                    <a16:creationId xmlns:a16="http://schemas.microsoft.com/office/drawing/2014/main" id="{9F10572A-C8B4-4280-8062-670FBB0F8A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6363" y="1666875"/>
                <a:ext cx="492125" cy="492125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700"/>
              </a:p>
            </p:txBody>
          </p:sp>
          <p:sp>
            <p:nvSpPr>
              <p:cNvPr id="81" name="Freeform 11">
                <a:extLst>
                  <a:ext uri="{FF2B5EF4-FFF2-40B4-BE49-F238E27FC236}">
                    <a16:creationId xmlns:a16="http://schemas.microsoft.com/office/drawing/2014/main" id="{02877099-8A89-4CA1-977C-DD5F6A7750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700"/>
              </a:p>
            </p:txBody>
          </p:sp>
          <p:sp>
            <p:nvSpPr>
              <p:cNvPr id="82" name="Freeform 12">
                <a:extLst>
                  <a:ext uri="{FF2B5EF4-FFF2-40B4-BE49-F238E27FC236}">
                    <a16:creationId xmlns:a16="http://schemas.microsoft.com/office/drawing/2014/main" id="{0C5D35F7-3341-44EE-830E-8401470B39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70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6B09EAD-0095-4909-8116-2C3B72D65B1A}"/>
                </a:ext>
              </a:extLst>
            </p:cNvPr>
            <p:cNvGrpSpPr/>
            <p:nvPr/>
          </p:nvGrpSpPr>
          <p:grpSpPr>
            <a:xfrm>
              <a:off x="8191089" y="1603045"/>
              <a:ext cx="412188" cy="412188"/>
              <a:chOff x="7726363" y="1666875"/>
              <a:chExt cx="492125" cy="492125"/>
            </a:xfrm>
            <a:grpFill/>
          </p:grpSpPr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B3674662-DCD7-46A2-A7CA-66CE87CE65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6363" y="1666875"/>
                <a:ext cx="492125" cy="492125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700"/>
              </a:p>
            </p:txBody>
          </p:sp>
          <p:sp>
            <p:nvSpPr>
              <p:cNvPr id="78" name="Freeform 11">
                <a:extLst>
                  <a:ext uri="{FF2B5EF4-FFF2-40B4-BE49-F238E27FC236}">
                    <a16:creationId xmlns:a16="http://schemas.microsoft.com/office/drawing/2014/main" id="{50788945-3AF8-4B8C-92C4-D9F4209DB6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700"/>
              </a:p>
            </p:txBody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ECAAE85F-F816-4F33-9D69-A08A724849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700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EF57222-EF4B-49A0-9048-5D3BE9264E29}"/>
              </a:ext>
            </a:extLst>
          </p:cNvPr>
          <p:cNvGrpSpPr/>
          <p:nvPr/>
        </p:nvGrpSpPr>
        <p:grpSpPr>
          <a:xfrm>
            <a:off x="6359669" y="4037995"/>
            <a:ext cx="292968" cy="421057"/>
            <a:chOff x="9132888" y="2062163"/>
            <a:chExt cx="341312" cy="490537"/>
          </a:xfrm>
          <a:solidFill>
            <a:srgbClr val="256AF3"/>
          </a:solidFill>
        </p:grpSpPr>
        <p:sp>
          <p:nvSpPr>
            <p:cNvPr id="84" name="Freeform 326">
              <a:extLst>
                <a:ext uri="{FF2B5EF4-FFF2-40B4-BE49-F238E27FC236}">
                  <a16:creationId xmlns:a16="http://schemas.microsoft.com/office/drawing/2014/main" id="{3173B93D-6B18-4FBE-9316-4C632EBA24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2888" y="2062163"/>
              <a:ext cx="341312" cy="49053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85" name="Freeform 327">
              <a:extLst>
                <a:ext uri="{FF2B5EF4-FFF2-40B4-BE49-F238E27FC236}">
                  <a16:creationId xmlns:a16="http://schemas.microsoft.com/office/drawing/2014/main" id="{AEDD52EA-613F-48E3-AB76-2E75C30EC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9088" y="2138363"/>
              <a:ext cx="101600" cy="10001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CD2E4E0-7AB7-49F7-8BC8-51A79A386022}"/>
              </a:ext>
            </a:extLst>
          </p:cNvPr>
          <p:cNvGrpSpPr/>
          <p:nvPr/>
        </p:nvGrpSpPr>
        <p:grpSpPr>
          <a:xfrm>
            <a:off x="8151722" y="2180728"/>
            <a:ext cx="335491" cy="334405"/>
            <a:chOff x="9053513" y="484188"/>
            <a:chExt cx="490538" cy="488950"/>
          </a:xfrm>
          <a:solidFill>
            <a:srgbClr val="256AF3"/>
          </a:solidFill>
        </p:grpSpPr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87F01447-F814-40AB-806C-BF24EC20C2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513" y="484188"/>
              <a:ext cx="152400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44647B09-F4CB-48C0-9483-BDD305495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0063" y="484188"/>
              <a:ext cx="153988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6F35F335-833F-4CA7-A2C6-294A70EBE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1788" y="484188"/>
              <a:ext cx="153988" cy="48895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DCE8D117-B781-41B0-8E28-BD689A9FB99B}"/>
              </a:ext>
            </a:extLst>
          </p:cNvPr>
          <p:cNvSpPr txBox="1"/>
          <p:nvPr/>
        </p:nvSpPr>
        <p:spPr>
          <a:xfrm>
            <a:off x="4307080" y="2698719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chemeClr val="tx1">
                    <a:lumMod val="65000"/>
                    <a:lumOff val="35000"/>
                  </a:schemeClr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chemeClr val="tx1">
                  <a:lumMod val="65000"/>
                  <a:lumOff val="3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7A29D86-4613-4578-BFD5-70626D240D5B}"/>
              </a:ext>
            </a:extLst>
          </p:cNvPr>
          <p:cNvSpPr txBox="1"/>
          <p:nvPr/>
        </p:nvSpPr>
        <p:spPr>
          <a:xfrm>
            <a:off x="7357504" y="2694609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chemeClr val="tx1">
                    <a:lumMod val="65000"/>
                    <a:lumOff val="35000"/>
                  </a:schemeClr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chemeClr val="tx1">
                  <a:lumMod val="65000"/>
                  <a:lumOff val="3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7390860-A5D7-4CC0-9D27-474C1834BFA4}"/>
              </a:ext>
            </a:extLst>
          </p:cNvPr>
          <p:cNvSpPr/>
          <p:nvPr/>
        </p:nvSpPr>
        <p:spPr>
          <a:xfrm>
            <a:off x="3867018" y="3002403"/>
            <a:ext cx="2866247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3635A82-37D2-45D4-98C3-D0569B17846C}"/>
              </a:ext>
            </a:extLst>
          </p:cNvPr>
          <p:cNvSpPr/>
          <p:nvPr/>
        </p:nvSpPr>
        <p:spPr>
          <a:xfrm>
            <a:off x="6919525" y="3011106"/>
            <a:ext cx="2866247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E562A09-F555-486C-9BD5-39519A314E52}"/>
              </a:ext>
            </a:extLst>
          </p:cNvPr>
          <p:cNvSpPr txBox="1"/>
          <p:nvPr/>
        </p:nvSpPr>
        <p:spPr>
          <a:xfrm>
            <a:off x="5592177" y="455811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chemeClr val="tx1">
                    <a:lumMod val="65000"/>
                    <a:lumOff val="35000"/>
                  </a:schemeClr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chemeClr val="tx1">
                  <a:lumMod val="65000"/>
                  <a:lumOff val="3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11982AB-78D5-4903-AE79-7F8BA22B02C4}"/>
              </a:ext>
            </a:extLst>
          </p:cNvPr>
          <p:cNvSpPr txBox="1"/>
          <p:nvPr/>
        </p:nvSpPr>
        <p:spPr>
          <a:xfrm>
            <a:off x="8642601" y="45540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chemeClr val="tx1">
                    <a:lumMod val="65000"/>
                    <a:lumOff val="35000"/>
                  </a:schemeClr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chemeClr val="tx1">
                  <a:lumMod val="65000"/>
                  <a:lumOff val="3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8EC166-7123-4722-BE09-A2CCC7AA546E}"/>
              </a:ext>
            </a:extLst>
          </p:cNvPr>
          <p:cNvSpPr/>
          <p:nvPr/>
        </p:nvSpPr>
        <p:spPr>
          <a:xfrm>
            <a:off x="5152115" y="4861795"/>
            <a:ext cx="2866247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EDA3789-1128-4AA7-8E9B-767235B97060}"/>
              </a:ext>
            </a:extLst>
          </p:cNvPr>
          <p:cNvSpPr/>
          <p:nvPr/>
        </p:nvSpPr>
        <p:spPr>
          <a:xfrm>
            <a:off x="8204622" y="4870498"/>
            <a:ext cx="2866247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0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A7E209A-A114-4500-BD75-908289FE4F14}"/>
              </a:ext>
            </a:extLst>
          </p:cNvPr>
          <p:cNvSpPr/>
          <p:nvPr/>
        </p:nvSpPr>
        <p:spPr>
          <a:xfrm>
            <a:off x="4309637" y="4801256"/>
            <a:ext cx="3193774" cy="102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7AF1C-6706-482D-88B0-86383858175F}"/>
              </a:ext>
            </a:extLst>
          </p:cNvPr>
          <p:cNvSpPr txBox="1"/>
          <p:nvPr/>
        </p:nvSpPr>
        <p:spPr>
          <a:xfrm>
            <a:off x="768533" y="1741060"/>
            <a:ext cx="298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6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ABOUT US</a:t>
            </a:r>
            <a:endParaRPr lang="en-ID" sz="3600" spc="6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E75FD-9011-46C6-A38B-9C0798BAA0A0}"/>
              </a:ext>
            </a:extLst>
          </p:cNvPr>
          <p:cNvSpPr/>
          <p:nvPr/>
        </p:nvSpPr>
        <p:spPr>
          <a:xfrm>
            <a:off x="768533" y="2382822"/>
            <a:ext cx="4201031" cy="102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consectetur adipiscing elit, sed do eiusmod tempor is cididunt ut labore et dolore.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6807E6-BBCC-4C49-8A1D-5E2269016753}"/>
              </a:ext>
            </a:extLst>
          </p:cNvPr>
          <p:cNvSpPr txBox="1"/>
          <p:nvPr/>
        </p:nvSpPr>
        <p:spPr>
          <a:xfrm>
            <a:off x="8313722" y="4483510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3" name="Freeform 52">
            <a:extLst>
              <a:ext uri="{FF2B5EF4-FFF2-40B4-BE49-F238E27FC236}">
                <a16:creationId xmlns:a16="http://schemas.microsoft.com/office/drawing/2014/main" id="{00D2F694-B3C8-4865-8566-BDB9C380F836}"/>
              </a:ext>
            </a:extLst>
          </p:cNvPr>
          <p:cNvSpPr>
            <a:spLocks noEditPoints="1"/>
          </p:cNvSpPr>
          <p:nvPr/>
        </p:nvSpPr>
        <p:spPr bwMode="auto">
          <a:xfrm>
            <a:off x="7967528" y="4519945"/>
            <a:ext cx="346194" cy="265683"/>
          </a:xfrm>
          <a:custGeom>
            <a:avLst/>
            <a:gdLst>
              <a:gd name="T0" fmla="*/ 113 w 128"/>
              <a:gd name="T1" fmla="*/ 0 h 98"/>
              <a:gd name="T2" fmla="*/ 98 w 128"/>
              <a:gd name="T3" fmla="*/ 15 h 98"/>
              <a:gd name="T4" fmla="*/ 103 w 128"/>
              <a:gd name="T5" fmla="*/ 26 h 98"/>
              <a:gd name="T6" fmla="*/ 84 w 128"/>
              <a:gd name="T7" fmla="*/ 54 h 98"/>
              <a:gd name="T8" fmla="*/ 79 w 128"/>
              <a:gd name="T9" fmla="*/ 52 h 98"/>
              <a:gd name="T10" fmla="*/ 66 w 128"/>
              <a:gd name="T11" fmla="*/ 60 h 98"/>
              <a:gd name="T12" fmla="*/ 55 w 128"/>
              <a:gd name="T13" fmla="*/ 54 h 98"/>
              <a:gd name="T14" fmla="*/ 56 w 128"/>
              <a:gd name="T15" fmla="*/ 49 h 98"/>
              <a:gd name="T16" fmla="*/ 41 w 128"/>
              <a:gd name="T17" fmla="*/ 34 h 98"/>
              <a:gd name="T18" fmla="*/ 26 w 128"/>
              <a:gd name="T19" fmla="*/ 49 h 98"/>
              <a:gd name="T20" fmla="*/ 31 w 128"/>
              <a:gd name="T21" fmla="*/ 60 h 98"/>
              <a:gd name="T22" fmla="*/ 23 w 128"/>
              <a:gd name="T23" fmla="*/ 70 h 98"/>
              <a:gd name="T24" fmla="*/ 15 w 128"/>
              <a:gd name="T25" fmla="*/ 68 h 98"/>
              <a:gd name="T26" fmla="*/ 0 w 128"/>
              <a:gd name="T27" fmla="*/ 83 h 98"/>
              <a:gd name="T28" fmla="*/ 15 w 128"/>
              <a:gd name="T29" fmla="*/ 98 h 98"/>
              <a:gd name="T30" fmla="*/ 30 w 128"/>
              <a:gd name="T31" fmla="*/ 83 h 98"/>
              <a:gd name="T32" fmla="*/ 26 w 128"/>
              <a:gd name="T33" fmla="*/ 73 h 98"/>
              <a:gd name="T34" fmla="*/ 34 w 128"/>
              <a:gd name="T35" fmla="*/ 62 h 98"/>
              <a:gd name="T36" fmla="*/ 41 w 128"/>
              <a:gd name="T37" fmla="*/ 64 h 98"/>
              <a:gd name="T38" fmla="*/ 53 w 128"/>
              <a:gd name="T39" fmla="*/ 57 h 98"/>
              <a:gd name="T40" fmla="*/ 64 w 128"/>
              <a:gd name="T41" fmla="*/ 64 h 98"/>
              <a:gd name="T42" fmla="*/ 64 w 128"/>
              <a:gd name="T43" fmla="*/ 68 h 98"/>
              <a:gd name="T44" fmla="*/ 79 w 128"/>
              <a:gd name="T45" fmla="*/ 83 h 98"/>
              <a:gd name="T46" fmla="*/ 94 w 128"/>
              <a:gd name="T47" fmla="*/ 68 h 98"/>
              <a:gd name="T48" fmla="*/ 88 w 128"/>
              <a:gd name="T49" fmla="*/ 56 h 98"/>
              <a:gd name="T50" fmla="*/ 106 w 128"/>
              <a:gd name="T51" fmla="*/ 28 h 98"/>
              <a:gd name="T52" fmla="*/ 113 w 128"/>
              <a:gd name="T53" fmla="*/ 30 h 98"/>
              <a:gd name="T54" fmla="*/ 128 w 128"/>
              <a:gd name="T55" fmla="*/ 15 h 98"/>
              <a:gd name="T56" fmla="*/ 113 w 128"/>
              <a:gd name="T57" fmla="*/ 0 h 98"/>
              <a:gd name="T58" fmla="*/ 15 w 128"/>
              <a:gd name="T59" fmla="*/ 90 h 98"/>
              <a:gd name="T60" fmla="*/ 7 w 128"/>
              <a:gd name="T61" fmla="*/ 83 h 98"/>
              <a:gd name="T62" fmla="*/ 15 w 128"/>
              <a:gd name="T63" fmla="*/ 75 h 98"/>
              <a:gd name="T64" fmla="*/ 22 w 128"/>
              <a:gd name="T65" fmla="*/ 83 h 98"/>
              <a:gd name="T66" fmla="*/ 15 w 128"/>
              <a:gd name="T67" fmla="*/ 90 h 98"/>
              <a:gd name="T68" fmla="*/ 41 w 128"/>
              <a:gd name="T69" fmla="*/ 56 h 98"/>
              <a:gd name="T70" fmla="*/ 34 w 128"/>
              <a:gd name="T71" fmla="*/ 49 h 98"/>
              <a:gd name="T72" fmla="*/ 41 w 128"/>
              <a:gd name="T73" fmla="*/ 41 h 98"/>
              <a:gd name="T74" fmla="*/ 49 w 128"/>
              <a:gd name="T75" fmla="*/ 49 h 98"/>
              <a:gd name="T76" fmla="*/ 41 w 128"/>
              <a:gd name="T77" fmla="*/ 56 h 98"/>
              <a:gd name="T78" fmla="*/ 79 w 128"/>
              <a:gd name="T79" fmla="*/ 75 h 98"/>
              <a:gd name="T80" fmla="*/ 71 w 128"/>
              <a:gd name="T81" fmla="*/ 68 h 98"/>
              <a:gd name="T82" fmla="*/ 79 w 128"/>
              <a:gd name="T83" fmla="*/ 60 h 98"/>
              <a:gd name="T84" fmla="*/ 86 w 128"/>
              <a:gd name="T85" fmla="*/ 68 h 98"/>
              <a:gd name="T86" fmla="*/ 79 w 128"/>
              <a:gd name="T87" fmla="*/ 75 h 98"/>
              <a:gd name="T88" fmla="*/ 113 w 128"/>
              <a:gd name="T89" fmla="*/ 22 h 98"/>
              <a:gd name="T90" fmla="*/ 105 w 128"/>
              <a:gd name="T91" fmla="*/ 15 h 98"/>
              <a:gd name="T92" fmla="*/ 113 w 128"/>
              <a:gd name="T93" fmla="*/ 7 h 98"/>
              <a:gd name="T94" fmla="*/ 120 w 128"/>
              <a:gd name="T95" fmla="*/ 15 h 98"/>
              <a:gd name="T96" fmla="*/ 113 w 128"/>
              <a:gd name="T97" fmla="*/ 2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98">
                <a:moveTo>
                  <a:pt x="113" y="0"/>
                </a:moveTo>
                <a:cubicBezTo>
                  <a:pt x="104" y="0"/>
                  <a:pt x="98" y="7"/>
                  <a:pt x="98" y="15"/>
                </a:cubicBezTo>
                <a:cubicBezTo>
                  <a:pt x="98" y="19"/>
                  <a:pt x="100" y="23"/>
                  <a:pt x="103" y="26"/>
                </a:cubicBezTo>
                <a:cubicBezTo>
                  <a:pt x="84" y="54"/>
                  <a:pt x="84" y="54"/>
                  <a:pt x="84" y="54"/>
                </a:cubicBezTo>
                <a:cubicBezTo>
                  <a:pt x="83" y="53"/>
                  <a:pt x="81" y="52"/>
                  <a:pt x="79" y="52"/>
                </a:cubicBezTo>
                <a:cubicBezTo>
                  <a:pt x="73" y="52"/>
                  <a:pt x="68" y="56"/>
                  <a:pt x="66" y="60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3"/>
                  <a:pt x="56" y="51"/>
                  <a:pt x="56" y="49"/>
                </a:cubicBezTo>
                <a:cubicBezTo>
                  <a:pt x="56" y="40"/>
                  <a:pt x="49" y="34"/>
                  <a:pt x="41" y="34"/>
                </a:cubicBezTo>
                <a:cubicBezTo>
                  <a:pt x="33" y="34"/>
                  <a:pt x="26" y="40"/>
                  <a:pt x="26" y="49"/>
                </a:cubicBezTo>
                <a:cubicBezTo>
                  <a:pt x="26" y="53"/>
                  <a:pt x="28" y="57"/>
                  <a:pt x="31" y="60"/>
                </a:cubicBezTo>
                <a:cubicBezTo>
                  <a:pt x="23" y="70"/>
                  <a:pt x="23" y="70"/>
                  <a:pt x="23" y="70"/>
                </a:cubicBezTo>
                <a:cubicBezTo>
                  <a:pt x="21" y="69"/>
                  <a:pt x="18" y="68"/>
                  <a:pt x="15" y="68"/>
                </a:cubicBezTo>
                <a:cubicBezTo>
                  <a:pt x="6" y="68"/>
                  <a:pt x="0" y="74"/>
                  <a:pt x="0" y="83"/>
                </a:cubicBezTo>
                <a:cubicBezTo>
                  <a:pt x="0" y="91"/>
                  <a:pt x="6" y="98"/>
                  <a:pt x="15" y="98"/>
                </a:cubicBezTo>
                <a:cubicBezTo>
                  <a:pt x="23" y="98"/>
                  <a:pt x="30" y="91"/>
                  <a:pt x="30" y="83"/>
                </a:cubicBezTo>
                <a:cubicBezTo>
                  <a:pt x="30" y="79"/>
                  <a:pt x="28" y="76"/>
                  <a:pt x="26" y="73"/>
                </a:cubicBezTo>
                <a:cubicBezTo>
                  <a:pt x="34" y="62"/>
                  <a:pt x="34" y="62"/>
                  <a:pt x="34" y="62"/>
                </a:cubicBezTo>
                <a:cubicBezTo>
                  <a:pt x="36" y="63"/>
                  <a:pt x="39" y="64"/>
                  <a:pt x="41" y="64"/>
                </a:cubicBezTo>
                <a:cubicBezTo>
                  <a:pt x="46" y="64"/>
                  <a:pt x="51" y="61"/>
                  <a:pt x="53" y="57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5"/>
                  <a:pt x="64" y="66"/>
                  <a:pt x="64" y="68"/>
                </a:cubicBezTo>
                <a:cubicBezTo>
                  <a:pt x="64" y="76"/>
                  <a:pt x="70" y="83"/>
                  <a:pt x="79" y="83"/>
                </a:cubicBezTo>
                <a:cubicBezTo>
                  <a:pt x="87" y="83"/>
                  <a:pt x="94" y="76"/>
                  <a:pt x="94" y="68"/>
                </a:cubicBezTo>
                <a:cubicBezTo>
                  <a:pt x="94" y="63"/>
                  <a:pt x="91" y="58"/>
                  <a:pt x="88" y="56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8" y="29"/>
                  <a:pt x="110" y="30"/>
                  <a:pt x="113" y="30"/>
                </a:cubicBezTo>
                <a:cubicBezTo>
                  <a:pt x="121" y="30"/>
                  <a:pt x="128" y="23"/>
                  <a:pt x="128" y="15"/>
                </a:cubicBezTo>
                <a:cubicBezTo>
                  <a:pt x="128" y="7"/>
                  <a:pt x="121" y="0"/>
                  <a:pt x="113" y="0"/>
                </a:cubicBezTo>
                <a:close/>
                <a:moveTo>
                  <a:pt x="15" y="90"/>
                </a:moveTo>
                <a:cubicBezTo>
                  <a:pt x="11" y="90"/>
                  <a:pt x="7" y="87"/>
                  <a:pt x="7" y="83"/>
                </a:cubicBezTo>
                <a:cubicBezTo>
                  <a:pt x="7" y="78"/>
                  <a:pt x="11" y="75"/>
                  <a:pt x="15" y="75"/>
                </a:cubicBezTo>
                <a:cubicBezTo>
                  <a:pt x="19" y="75"/>
                  <a:pt x="22" y="78"/>
                  <a:pt x="22" y="83"/>
                </a:cubicBezTo>
                <a:cubicBezTo>
                  <a:pt x="22" y="87"/>
                  <a:pt x="19" y="90"/>
                  <a:pt x="15" y="90"/>
                </a:cubicBezTo>
                <a:close/>
                <a:moveTo>
                  <a:pt x="41" y="56"/>
                </a:moveTo>
                <a:cubicBezTo>
                  <a:pt x="37" y="56"/>
                  <a:pt x="34" y="53"/>
                  <a:pt x="34" y="49"/>
                </a:cubicBezTo>
                <a:cubicBezTo>
                  <a:pt x="34" y="45"/>
                  <a:pt x="37" y="41"/>
                  <a:pt x="41" y="41"/>
                </a:cubicBezTo>
                <a:cubicBezTo>
                  <a:pt x="45" y="41"/>
                  <a:pt x="49" y="45"/>
                  <a:pt x="49" y="49"/>
                </a:cubicBezTo>
                <a:cubicBezTo>
                  <a:pt x="49" y="53"/>
                  <a:pt x="45" y="56"/>
                  <a:pt x="41" y="56"/>
                </a:cubicBezTo>
                <a:close/>
                <a:moveTo>
                  <a:pt x="79" y="75"/>
                </a:moveTo>
                <a:cubicBezTo>
                  <a:pt x="75" y="75"/>
                  <a:pt x="71" y="72"/>
                  <a:pt x="71" y="68"/>
                </a:cubicBezTo>
                <a:cubicBezTo>
                  <a:pt x="71" y="63"/>
                  <a:pt x="75" y="60"/>
                  <a:pt x="79" y="60"/>
                </a:cubicBezTo>
                <a:cubicBezTo>
                  <a:pt x="83" y="60"/>
                  <a:pt x="86" y="63"/>
                  <a:pt x="86" y="68"/>
                </a:cubicBezTo>
                <a:cubicBezTo>
                  <a:pt x="86" y="72"/>
                  <a:pt x="83" y="75"/>
                  <a:pt x="79" y="75"/>
                </a:cubicBezTo>
                <a:close/>
                <a:moveTo>
                  <a:pt x="113" y="22"/>
                </a:moveTo>
                <a:cubicBezTo>
                  <a:pt x="108" y="22"/>
                  <a:pt x="105" y="19"/>
                  <a:pt x="105" y="15"/>
                </a:cubicBezTo>
                <a:cubicBezTo>
                  <a:pt x="105" y="11"/>
                  <a:pt x="108" y="7"/>
                  <a:pt x="113" y="7"/>
                </a:cubicBezTo>
                <a:cubicBezTo>
                  <a:pt x="117" y="7"/>
                  <a:pt x="120" y="11"/>
                  <a:pt x="120" y="15"/>
                </a:cubicBezTo>
                <a:cubicBezTo>
                  <a:pt x="120" y="19"/>
                  <a:pt x="117" y="22"/>
                  <a:pt x="113" y="22"/>
                </a:cubicBezTo>
                <a:close/>
              </a:path>
            </a:pathLst>
          </a:custGeom>
          <a:solidFill>
            <a:srgbClr val="256AF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A7EDEF-B0CD-415E-AB55-7CF8B5565CFE}"/>
              </a:ext>
            </a:extLst>
          </p:cNvPr>
          <p:cNvGrpSpPr/>
          <p:nvPr/>
        </p:nvGrpSpPr>
        <p:grpSpPr>
          <a:xfrm>
            <a:off x="4403723" y="4497790"/>
            <a:ext cx="273761" cy="272875"/>
            <a:chOff x="9053513" y="484188"/>
            <a:chExt cx="490538" cy="488950"/>
          </a:xfrm>
          <a:solidFill>
            <a:srgbClr val="256AF3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A17B509-F6C7-42AD-B2B1-62DB84F8F7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513" y="484188"/>
              <a:ext cx="152400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6E5609E-1446-4725-A63B-56D11C9758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0063" y="484188"/>
              <a:ext cx="153988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7AABC4D-642C-48CB-9529-6C0676AC80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1788" y="484188"/>
              <a:ext cx="153988" cy="48895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8E9D0E-8D8C-4834-AF01-0426CA16D156}"/>
              </a:ext>
            </a:extLst>
          </p:cNvPr>
          <p:cNvSpPr txBox="1"/>
          <p:nvPr/>
        </p:nvSpPr>
        <p:spPr>
          <a:xfrm>
            <a:off x="4677484" y="4461355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5B46A6-A52A-4CA0-B73F-6FE566D60056}"/>
              </a:ext>
            </a:extLst>
          </p:cNvPr>
          <p:cNvSpPr/>
          <p:nvPr/>
        </p:nvSpPr>
        <p:spPr>
          <a:xfrm>
            <a:off x="7871258" y="4770665"/>
            <a:ext cx="3137903" cy="102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227121-DB8A-493C-B2FA-4F10D4039F6E}"/>
              </a:ext>
            </a:extLst>
          </p:cNvPr>
          <p:cNvSpPr/>
          <p:nvPr/>
        </p:nvSpPr>
        <p:spPr>
          <a:xfrm>
            <a:off x="771735" y="4779768"/>
            <a:ext cx="3193774" cy="102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B8BF32-B6A2-4D26-93AF-1ED79B5C7618}"/>
              </a:ext>
            </a:extLst>
          </p:cNvPr>
          <p:cNvSpPr txBox="1"/>
          <p:nvPr/>
        </p:nvSpPr>
        <p:spPr>
          <a:xfrm>
            <a:off x="1139582" y="4439867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22" name="Freeform 25">
            <a:extLst>
              <a:ext uri="{FF2B5EF4-FFF2-40B4-BE49-F238E27FC236}">
                <a16:creationId xmlns:a16="http://schemas.microsoft.com/office/drawing/2014/main" id="{BC68EEAF-7453-476D-B355-62AB852ED477}"/>
              </a:ext>
            </a:extLst>
          </p:cNvPr>
          <p:cNvSpPr>
            <a:spLocks noEditPoints="1"/>
          </p:cNvSpPr>
          <p:nvPr/>
        </p:nvSpPr>
        <p:spPr bwMode="auto">
          <a:xfrm rot="2700000">
            <a:off x="865205" y="4462866"/>
            <a:ext cx="222509" cy="329809"/>
          </a:xfrm>
          <a:custGeom>
            <a:avLst/>
            <a:gdLst>
              <a:gd name="T0" fmla="*/ 163 w 164"/>
              <a:gd name="T1" fmla="*/ 109 h 244"/>
              <a:gd name="T2" fmla="*/ 125 w 164"/>
              <a:gd name="T3" fmla="*/ 46 h 244"/>
              <a:gd name="T4" fmla="*/ 143 w 164"/>
              <a:gd name="T5" fmla="*/ 9 h 244"/>
              <a:gd name="T6" fmla="*/ 143 w 164"/>
              <a:gd name="T7" fmla="*/ 3 h 244"/>
              <a:gd name="T8" fmla="*/ 138 w 164"/>
              <a:gd name="T9" fmla="*/ 0 h 244"/>
              <a:gd name="T10" fmla="*/ 22 w 164"/>
              <a:gd name="T11" fmla="*/ 0 h 244"/>
              <a:gd name="T12" fmla="*/ 17 w 164"/>
              <a:gd name="T13" fmla="*/ 3 h 244"/>
              <a:gd name="T14" fmla="*/ 17 w 164"/>
              <a:gd name="T15" fmla="*/ 9 h 244"/>
              <a:gd name="T16" fmla="*/ 39 w 164"/>
              <a:gd name="T17" fmla="*/ 46 h 244"/>
              <a:gd name="T18" fmla="*/ 2 w 164"/>
              <a:gd name="T19" fmla="*/ 109 h 244"/>
              <a:gd name="T20" fmla="*/ 1 w 164"/>
              <a:gd name="T21" fmla="*/ 114 h 244"/>
              <a:gd name="T22" fmla="*/ 61 w 164"/>
              <a:gd name="T23" fmla="*/ 241 h 244"/>
              <a:gd name="T24" fmla="*/ 66 w 164"/>
              <a:gd name="T25" fmla="*/ 244 h 244"/>
              <a:gd name="T26" fmla="*/ 98 w 164"/>
              <a:gd name="T27" fmla="*/ 244 h 244"/>
              <a:gd name="T28" fmla="*/ 103 w 164"/>
              <a:gd name="T29" fmla="*/ 241 h 244"/>
              <a:gd name="T30" fmla="*/ 163 w 164"/>
              <a:gd name="T31" fmla="*/ 114 h 244"/>
              <a:gd name="T32" fmla="*/ 163 w 164"/>
              <a:gd name="T33" fmla="*/ 109 h 244"/>
              <a:gd name="T34" fmla="*/ 128 w 164"/>
              <a:gd name="T35" fmla="*/ 12 h 244"/>
              <a:gd name="T36" fmla="*/ 114 w 164"/>
              <a:gd name="T37" fmla="*/ 40 h 244"/>
              <a:gd name="T38" fmla="*/ 49 w 164"/>
              <a:gd name="T39" fmla="*/ 40 h 244"/>
              <a:gd name="T40" fmla="*/ 33 w 164"/>
              <a:gd name="T41" fmla="*/ 12 h 244"/>
              <a:gd name="T42" fmla="*/ 128 w 164"/>
              <a:gd name="T43" fmla="*/ 12 h 244"/>
              <a:gd name="T44" fmla="*/ 82 w 164"/>
              <a:gd name="T45" fmla="*/ 120 h 244"/>
              <a:gd name="T46" fmla="*/ 68 w 164"/>
              <a:gd name="T47" fmla="*/ 106 h 244"/>
              <a:gd name="T48" fmla="*/ 82 w 164"/>
              <a:gd name="T49" fmla="*/ 92 h 244"/>
              <a:gd name="T50" fmla="*/ 96 w 164"/>
              <a:gd name="T51" fmla="*/ 106 h 244"/>
              <a:gd name="T52" fmla="*/ 82 w 164"/>
              <a:gd name="T53" fmla="*/ 120 h 244"/>
              <a:gd name="T54" fmla="*/ 94 w 164"/>
              <a:gd name="T55" fmla="*/ 232 h 244"/>
              <a:gd name="T56" fmla="*/ 88 w 164"/>
              <a:gd name="T57" fmla="*/ 232 h 244"/>
              <a:gd name="T58" fmla="*/ 88 w 164"/>
              <a:gd name="T59" fmla="*/ 131 h 244"/>
              <a:gd name="T60" fmla="*/ 108 w 164"/>
              <a:gd name="T61" fmla="*/ 106 h 244"/>
              <a:gd name="T62" fmla="*/ 82 w 164"/>
              <a:gd name="T63" fmla="*/ 80 h 244"/>
              <a:gd name="T64" fmla="*/ 56 w 164"/>
              <a:gd name="T65" fmla="*/ 106 h 244"/>
              <a:gd name="T66" fmla="*/ 76 w 164"/>
              <a:gd name="T67" fmla="*/ 131 h 244"/>
              <a:gd name="T68" fmla="*/ 76 w 164"/>
              <a:gd name="T69" fmla="*/ 232 h 244"/>
              <a:gd name="T70" fmla="*/ 70 w 164"/>
              <a:gd name="T71" fmla="*/ 232 h 244"/>
              <a:gd name="T72" fmla="*/ 13 w 164"/>
              <a:gd name="T73" fmla="*/ 112 h 244"/>
              <a:gd name="T74" fmla="*/ 49 w 164"/>
              <a:gd name="T75" fmla="*/ 52 h 244"/>
              <a:gd name="T76" fmla="*/ 115 w 164"/>
              <a:gd name="T77" fmla="*/ 52 h 244"/>
              <a:gd name="T78" fmla="*/ 151 w 164"/>
              <a:gd name="T79" fmla="*/ 112 h 244"/>
              <a:gd name="T80" fmla="*/ 94 w 164"/>
              <a:gd name="T81" fmla="*/ 23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4" h="244">
                <a:moveTo>
                  <a:pt x="163" y="109"/>
                </a:moveTo>
                <a:cubicBezTo>
                  <a:pt x="125" y="46"/>
                  <a:pt x="125" y="46"/>
                  <a:pt x="125" y="46"/>
                </a:cubicBezTo>
                <a:cubicBezTo>
                  <a:pt x="143" y="9"/>
                  <a:pt x="143" y="9"/>
                  <a:pt x="143" y="9"/>
                </a:cubicBezTo>
                <a:cubicBezTo>
                  <a:pt x="144" y="7"/>
                  <a:pt x="144" y="5"/>
                  <a:pt x="143" y="3"/>
                </a:cubicBezTo>
                <a:cubicBezTo>
                  <a:pt x="142" y="1"/>
                  <a:pt x="140" y="0"/>
                  <a:pt x="13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0" y="0"/>
                  <a:pt x="18" y="1"/>
                  <a:pt x="17" y="3"/>
                </a:cubicBezTo>
                <a:cubicBezTo>
                  <a:pt x="16" y="5"/>
                  <a:pt x="16" y="7"/>
                  <a:pt x="17" y="9"/>
                </a:cubicBezTo>
                <a:cubicBezTo>
                  <a:pt x="39" y="46"/>
                  <a:pt x="39" y="46"/>
                  <a:pt x="39" y="46"/>
                </a:cubicBezTo>
                <a:cubicBezTo>
                  <a:pt x="2" y="109"/>
                  <a:pt x="2" y="109"/>
                  <a:pt x="2" y="109"/>
                </a:cubicBezTo>
                <a:cubicBezTo>
                  <a:pt x="1" y="111"/>
                  <a:pt x="0" y="113"/>
                  <a:pt x="1" y="114"/>
                </a:cubicBezTo>
                <a:cubicBezTo>
                  <a:pt x="61" y="241"/>
                  <a:pt x="61" y="241"/>
                  <a:pt x="61" y="241"/>
                </a:cubicBezTo>
                <a:cubicBezTo>
                  <a:pt x="62" y="243"/>
                  <a:pt x="64" y="244"/>
                  <a:pt x="66" y="244"/>
                </a:cubicBezTo>
                <a:cubicBezTo>
                  <a:pt x="98" y="244"/>
                  <a:pt x="98" y="244"/>
                  <a:pt x="98" y="244"/>
                </a:cubicBezTo>
                <a:cubicBezTo>
                  <a:pt x="100" y="244"/>
                  <a:pt x="102" y="243"/>
                  <a:pt x="103" y="241"/>
                </a:cubicBezTo>
                <a:cubicBezTo>
                  <a:pt x="163" y="114"/>
                  <a:pt x="163" y="114"/>
                  <a:pt x="163" y="114"/>
                </a:cubicBezTo>
                <a:cubicBezTo>
                  <a:pt x="164" y="113"/>
                  <a:pt x="164" y="111"/>
                  <a:pt x="163" y="109"/>
                </a:cubicBezTo>
                <a:close/>
                <a:moveTo>
                  <a:pt x="128" y="12"/>
                </a:moveTo>
                <a:cubicBezTo>
                  <a:pt x="114" y="40"/>
                  <a:pt x="114" y="40"/>
                  <a:pt x="114" y="40"/>
                </a:cubicBezTo>
                <a:cubicBezTo>
                  <a:pt x="49" y="40"/>
                  <a:pt x="49" y="40"/>
                  <a:pt x="49" y="40"/>
                </a:cubicBezTo>
                <a:cubicBezTo>
                  <a:pt x="33" y="12"/>
                  <a:pt x="33" y="12"/>
                  <a:pt x="33" y="12"/>
                </a:cubicBezTo>
                <a:lnTo>
                  <a:pt x="128" y="12"/>
                </a:lnTo>
                <a:close/>
                <a:moveTo>
                  <a:pt x="82" y="120"/>
                </a:moveTo>
                <a:cubicBezTo>
                  <a:pt x="74" y="120"/>
                  <a:pt x="68" y="114"/>
                  <a:pt x="68" y="106"/>
                </a:cubicBezTo>
                <a:cubicBezTo>
                  <a:pt x="68" y="98"/>
                  <a:pt x="74" y="92"/>
                  <a:pt x="82" y="92"/>
                </a:cubicBezTo>
                <a:cubicBezTo>
                  <a:pt x="90" y="92"/>
                  <a:pt x="96" y="98"/>
                  <a:pt x="96" y="106"/>
                </a:cubicBezTo>
                <a:cubicBezTo>
                  <a:pt x="96" y="114"/>
                  <a:pt x="90" y="120"/>
                  <a:pt x="82" y="120"/>
                </a:cubicBezTo>
                <a:close/>
                <a:moveTo>
                  <a:pt x="94" y="232"/>
                </a:moveTo>
                <a:cubicBezTo>
                  <a:pt x="88" y="232"/>
                  <a:pt x="88" y="232"/>
                  <a:pt x="88" y="232"/>
                </a:cubicBezTo>
                <a:cubicBezTo>
                  <a:pt x="88" y="131"/>
                  <a:pt x="88" y="131"/>
                  <a:pt x="88" y="131"/>
                </a:cubicBezTo>
                <a:cubicBezTo>
                  <a:pt x="99" y="129"/>
                  <a:pt x="108" y="118"/>
                  <a:pt x="108" y="106"/>
                </a:cubicBezTo>
                <a:cubicBezTo>
                  <a:pt x="108" y="92"/>
                  <a:pt x="96" y="80"/>
                  <a:pt x="82" y="80"/>
                </a:cubicBezTo>
                <a:cubicBezTo>
                  <a:pt x="68" y="80"/>
                  <a:pt x="56" y="92"/>
                  <a:pt x="56" y="106"/>
                </a:cubicBezTo>
                <a:cubicBezTo>
                  <a:pt x="56" y="118"/>
                  <a:pt x="65" y="129"/>
                  <a:pt x="76" y="131"/>
                </a:cubicBezTo>
                <a:cubicBezTo>
                  <a:pt x="76" y="232"/>
                  <a:pt x="76" y="232"/>
                  <a:pt x="76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13" y="112"/>
                  <a:pt x="13" y="112"/>
                  <a:pt x="13" y="112"/>
                </a:cubicBezTo>
                <a:cubicBezTo>
                  <a:pt x="49" y="52"/>
                  <a:pt x="49" y="52"/>
                  <a:pt x="49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51" y="112"/>
                  <a:pt x="151" y="112"/>
                  <a:pt x="151" y="112"/>
                </a:cubicBezTo>
                <a:lnTo>
                  <a:pt x="94" y="232"/>
                </a:lnTo>
                <a:close/>
              </a:path>
            </a:pathLst>
          </a:custGeom>
          <a:solidFill>
            <a:srgbClr val="256AF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2F21B-B43F-4AD2-9AFF-DB87086B0A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065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7846650-ABA8-431F-AD67-108CC7C7CFEE}"/>
              </a:ext>
            </a:extLst>
          </p:cNvPr>
          <p:cNvSpPr/>
          <p:nvPr/>
        </p:nvSpPr>
        <p:spPr>
          <a:xfrm>
            <a:off x="2743577" y="826063"/>
            <a:ext cx="6143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CHEVRON PROCESS DIAGRAM</a:t>
            </a:r>
            <a:endParaRPr 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7021E86-1C4C-4B99-8706-A48E4A4FB83C}"/>
              </a:ext>
            </a:extLst>
          </p:cNvPr>
          <p:cNvSpPr/>
          <p:nvPr/>
        </p:nvSpPr>
        <p:spPr>
          <a:xfrm>
            <a:off x="3549755" y="3589351"/>
            <a:ext cx="3313207" cy="728570"/>
          </a:xfrm>
          <a:custGeom>
            <a:avLst/>
            <a:gdLst>
              <a:gd name="connsiteX0" fmla="*/ 3184034 w 3526455"/>
              <a:gd name="connsiteY0" fmla="*/ 0 h 775463"/>
              <a:gd name="connsiteX1" fmla="*/ 3197998 w 3526455"/>
              <a:gd name="connsiteY1" fmla="*/ 0 h 775463"/>
              <a:gd name="connsiteX2" fmla="*/ 3266072 w 3526455"/>
              <a:gd name="connsiteY2" fmla="*/ 33280 h 775463"/>
              <a:gd name="connsiteX3" fmla="*/ 3496833 w 3526455"/>
              <a:gd name="connsiteY3" fmla="*/ 303292 h 775463"/>
              <a:gd name="connsiteX4" fmla="*/ 3496833 w 3526455"/>
              <a:gd name="connsiteY4" fmla="*/ 472171 h 775463"/>
              <a:gd name="connsiteX5" fmla="*/ 3266072 w 3526455"/>
              <a:gd name="connsiteY5" fmla="*/ 742183 h 775463"/>
              <a:gd name="connsiteX6" fmla="*/ 3197998 w 3526455"/>
              <a:gd name="connsiteY6" fmla="*/ 775463 h 775463"/>
              <a:gd name="connsiteX7" fmla="*/ 3184034 w 3526455"/>
              <a:gd name="connsiteY7" fmla="*/ 775463 h 775463"/>
              <a:gd name="connsiteX8" fmla="*/ 3115960 w 3526455"/>
              <a:gd name="connsiteY8" fmla="*/ 573268 h 775463"/>
              <a:gd name="connsiteX9" fmla="*/ 3202317 w 3526455"/>
              <a:gd name="connsiteY9" fmla="*/ 472171 h 775463"/>
              <a:gd name="connsiteX10" fmla="*/ 3202317 w 3526455"/>
              <a:gd name="connsiteY10" fmla="*/ 303292 h 775463"/>
              <a:gd name="connsiteX11" fmla="*/ 3115960 w 3526455"/>
              <a:gd name="connsiteY11" fmla="*/ 202195 h 775463"/>
              <a:gd name="connsiteX12" fmla="*/ 3184034 w 3526455"/>
              <a:gd name="connsiteY12" fmla="*/ 0 h 775463"/>
              <a:gd name="connsiteX13" fmla="*/ 2739534 w 3526455"/>
              <a:gd name="connsiteY13" fmla="*/ 0 h 775463"/>
              <a:gd name="connsiteX14" fmla="*/ 2753498 w 3526455"/>
              <a:gd name="connsiteY14" fmla="*/ 0 h 775463"/>
              <a:gd name="connsiteX15" fmla="*/ 2821572 w 3526455"/>
              <a:gd name="connsiteY15" fmla="*/ 33280 h 775463"/>
              <a:gd name="connsiteX16" fmla="*/ 3052333 w 3526455"/>
              <a:gd name="connsiteY16" fmla="*/ 303292 h 775463"/>
              <a:gd name="connsiteX17" fmla="*/ 3052333 w 3526455"/>
              <a:gd name="connsiteY17" fmla="*/ 472171 h 775463"/>
              <a:gd name="connsiteX18" fmla="*/ 2821572 w 3526455"/>
              <a:gd name="connsiteY18" fmla="*/ 742183 h 775463"/>
              <a:gd name="connsiteX19" fmla="*/ 2753498 w 3526455"/>
              <a:gd name="connsiteY19" fmla="*/ 775463 h 775463"/>
              <a:gd name="connsiteX20" fmla="*/ 2739534 w 3526455"/>
              <a:gd name="connsiteY20" fmla="*/ 775463 h 775463"/>
              <a:gd name="connsiteX21" fmla="*/ 2671460 w 3526455"/>
              <a:gd name="connsiteY21" fmla="*/ 573268 h 775463"/>
              <a:gd name="connsiteX22" fmla="*/ 2757817 w 3526455"/>
              <a:gd name="connsiteY22" fmla="*/ 472171 h 775463"/>
              <a:gd name="connsiteX23" fmla="*/ 2757817 w 3526455"/>
              <a:gd name="connsiteY23" fmla="*/ 303292 h 775463"/>
              <a:gd name="connsiteX24" fmla="*/ 2671460 w 3526455"/>
              <a:gd name="connsiteY24" fmla="*/ 202195 h 775463"/>
              <a:gd name="connsiteX25" fmla="*/ 2739534 w 3526455"/>
              <a:gd name="connsiteY25" fmla="*/ 0 h 775463"/>
              <a:gd name="connsiteX26" fmla="*/ 2295035 w 3526455"/>
              <a:gd name="connsiteY26" fmla="*/ 0 h 775463"/>
              <a:gd name="connsiteX27" fmla="*/ 2308998 w 3526455"/>
              <a:gd name="connsiteY27" fmla="*/ 0 h 775463"/>
              <a:gd name="connsiteX28" fmla="*/ 2377072 w 3526455"/>
              <a:gd name="connsiteY28" fmla="*/ 33280 h 775463"/>
              <a:gd name="connsiteX29" fmla="*/ 2607835 w 3526455"/>
              <a:gd name="connsiteY29" fmla="*/ 303292 h 775463"/>
              <a:gd name="connsiteX30" fmla="*/ 2607835 w 3526455"/>
              <a:gd name="connsiteY30" fmla="*/ 472171 h 775463"/>
              <a:gd name="connsiteX31" fmla="*/ 2377072 w 3526455"/>
              <a:gd name="connsiteY31" fmla="*/ 742183 h 775463"/>
              <a:gd name="connsiteX32" fmla="*/ 2308998 w 3526455"/>
              <a:gd name="connsiteY32" fmla="*/ 775463 h 775463"/>
              <a:gd name="connsiteX33" fmla="*/ 2295035 w 3526455"/>
              <a:gd name="connsiteY33" fmla="*/ 775463 h 775463"/>
              <a:gd name="connsiteX34" fmla="*/ 2226961 w 3526455"/>
              <a:gd name="connsiteY34" fmla="*/ 573268 h 775463"/>
              <a:gd name="connsiteX35" fmla="*/ 2313317 w 3526455"/>
              <a:gd name="connsiteY35" fmla="*/ 472171 h 775463"/>
              <a:gd name="connsiteX36" fmla="*/ 2313317 w 3526455"/>
              <a:gd name="connsiteY36" fmla="*/ 303292 h 775463"/>
              <a:gd name="connsiteX37" fmla="*/ 2226961 w 3526455"/>
              <a:gd name="connsiteY37" fmla="*/ 202195 h 775463"/>
              <a:gd name="connsiteX38" fmla="*/ 2295035 w 3526455"/>
              <a:gd name="connsiteY38" fmla="*/ 0 h 775463"/>
              <a:gd name="connsiteX39" fmla="*/ 1863234 w 3526455"/>
              <a:gd name="connsiteY39" fmla="*/ 0 h 775463"/>
              <a:gd name="connsiteX40" fmla="*/ 1877198 w 3526455"/>
              <a:gd name="connsiteY40" fmla="*/ 0 h 775463"/>
              <a:gd name="connsiteX41" fmla="*/ 1945272 w 3526455"/>
              <a:gd name="connsiteY41" fmla="*/ 33280 h 775463"/>
              <a:gd name="connsiteX42" fmla="*/ 2176034 w 3526455"/>
              <a:gd name="connsiteY42" fmla="*/ 303292 h 775463"/>
              <a:gd name="connsiteX43" fmla="*/ 2176034 w 3526455"/>
              <a:gd name="connsiteY43" fmla="*/ 472171 h 775463"/>
              <a:gd name="connsiteX44" fmla="*/ 1945272 w 3526455"/>
              <a:gd name="connsiteY44" fmla="*/ 742183 h 775463"/>
              <a:gd name="connsiteX45" fmla="*/ 1877198 w 3526455"/>
              <a:gd name="connsiteY45" fmla="*/ 775463 h 775463"/>
              <a:gd name="connsiteX46" fmla="*/ 1863234 w 3526455"/>
              <a:gd name="connsiteY46" fmla="*/ 775463 h 775463"/>
              <a:gd name="connsiteX47" fmla="*/ 1795160 w 3526455"/>
              <a:gd name="connsiteY47" fmla="*/ 573268 h 775463"/>
              <a:gd name="connsiteX48" fmla="*/ 1881517 w 3526455"/>
              <a:gd name="connsiteY48" fmla="*/ 472171 h 775463"/>
              <a:gd name="connsiteX49" fmla="*/ 1881517 w 3526455"/>
              <a:gd name="connsiteY49" fmla="*/ 303292 h 775463"/>
              <a:gd name="connsiteX50" fmla="*/ 1795160 w 3526455"/>
              <a:gd name="connsiteY50" fmla="*/ 202195 h 775463"/>
              <a:gd name="connsiteX51" fmla="*/ 1863234 w 3526455"/>
              <a:gd name="connsiteY51" fmla="*/ 0 h 775463"/>
              <a:gd name="connsiteX52" fmla="*/ 1418734 w 3526455"/>
              <a:gd name="connsiteY52" fmla="*/ 0 h 775463"/>
              <a:gd name="connsiteX53" fmla="*/ 1432698 w 3526455"/>
              <a:gd name="connsiteY53" fmla="*/ 0 h 775463"/>
              <a:gd name="connsiteX54" fmla="*/ 1500772 w 3526455"/>
              <a:gd name="connsiteY54" fmla="*/ 33280 h 775463"/>
              <a:gd name="connsiteX55" fmla="*/ 1731534 w 3526455"/>
              <a:gd name="connsiteY55" fmla="*/ 303292 h 775463"/>
              <a:gd name="connsiteX56" fmla="*/ 1731534 w 3526455"/>
              <a:gd name="connsiteY56" fmla="*/ 472171 h 775463"/>
              <a:gd name="connsiteX57" fmla="*/ 1500772 w 3526455"/>
              <a:gd name="connsiteY57" fmla="*/ 742183 h 775463"/>
              <a:gd name="connsiteX58" fmla="*/ 1432698 w 3526455"/>
              <a:gd name="connsiteY58" fmla="*/ 775463 h 775463"/>
              <a:gd name="connsiteX59" fmla="*/ 1418734 w 3526455"/>
              <a:gd name="connsiteY59" fmla="*/ 775463 h 775463"/>
              <a:gd name="connsiteX60" fmla="*/ 1350660 w 3526455"/>
              <a:gd name="connsiteY60" fmla="*/ 573268 h 775463"/>
              <a:gd name="connsiteX61" fmla="*/ 1437017 w 3526455"/>
              <a:gd name="connsiteY61" fmla="*/ 472171 h 775463"/>
              <a:gd name="connsiteX62" fmla="*/ 1437017 w 3526455"/>
              <a:gd name="connsiteY62" fmla="*/ 303292 h 775463"/>
              <a:gd name="connsiteX63" fmla="*/ 1350660 w 3526455"/>
              <a:gd name="connsiteY63" fmla="*/ 202195 h 775463"/>
              <a:gd name="connsiteX64" fmla="*/ 1418734 w 3526455"/>
              <a:gd name="connsiteY64" fmla="*/ 0 h 775463"/>
              <a:gd name="connsiteX65" fmla="*/ 974234 w 3526455"/>
              <a:gd name="connsiteY65" fmla="*/ 0 h 775463"/>
              <a:gd name="connsiteX66" fmla="*/ 988198 w 3526455"/>
              <a:gd name="connsiteY66" fmla="*/ 0 h 775463"/>
              <a:gd name="connsiteX67" fmla="*/ 1056272 w 3526455"/>
              <a:gd name="connsiteY67" fmla="*/ 33280 h 775463"/>
              <a:gd name="connsiteX68" fmla="*/ 1287034 w 3526455"/>
              <a:gd name="connsiteY68" fmla="*/ 303292 h 775463"/>
              <a:gd name="connsiteX69" fmla="*/ 1287034 w 3526455"/>
              <a:gd name="connsiteY69" fmla="*/ 472171 h 775463"/>
              <a:gd name="connsiteX70" fmla="*/ 1056272 w 3526455"/>
              <a:gd name="connsiteY70" fmla="*/ 742183 h 775463"/>
              <a:gd name="connsiteX71" fmla="*/ 988198 w 3526455"/>
              <a:gd name="connsiteY71" fmla="*/ 775463 h 775463"/>
              <a:gd name="connsiteX72" fmla="*/ 974234 w 3526455"/>
              <a:gd name="connsiteY72" fmla="*/ 775463 h 775463"/>
              <a:gd name="connsiteX73" fmla="*/ 906160 w 3526455"/>
              <a:gd name="connsiteY73" fmla="*/ 573268 h 775463"/>
              <a:gd name="connsiteX74" fmla="*/ 992517 w 3526455"/>
              <a:gd name="connsiteY74" fmla="*/ 472171 h 775463"/>
              <a:gd name="connsiteX75" fmla="*/ 992517 w 3526455"/>
              <a:gd name="connsiteY75" fmla="*/ 303292 h 775463"/>
              <a:gd name="connsiteX76" fmla="*/ 906160 w 3526455"/>
              <a:gd name="connsiteY76" fmla="*/ 202195 h 775463"/>
              <a:gd name="connsiteX77" fmla="*/ 974234 w 3526455"/>
              <a:gd name="connsiteY77" fmla="*/ 0 h 775463"/>
              <a:gd name="connsiteX78" fmla="*/ 542434 w 3526455"/>
              <a:gd name="connsiteY78" fmla="*/ 0 h 775463"/>
              <a:gd name="connsiteX79" fmla="*/ 556398 w 3526455"/>
              <a:gd name="connsiteY79" fmla="*/ 0 h 775463"/>
              <a:gd name="connsiteX80" fmla="*/ 624472 w 3526455"/>
              <a:gd name="connsiteY80" fmla="*/ 33280 h 775463"/>
              <a:gd name="connsiteX81" fmla="*/ 855234 w 3526455"/>
              <a:gd name="connsiteY81" fmla="*/ 303292 h 775463"/>
              <a:gd name="connsiteX82" fmla="*/ 855234 w 3526455"/>
              <a:gd name="connsiteY82" fmla="*/ 472171 h 775463"/>
              <a:gd name="connsiteX83" fmla="*/ 624472 w 3526455"/>
              <a:gd name="connsiteY83" fmla="*/ 742183 h 775463"/>
              <a:gd name="connsiteX84" fmla="*/ 556398 w 3526455"/>
              <a:gd name="connsiteY84" fmla="*/ 775463 h 775463"/>
              <a:gd name="connsiteX85" fmla="*/ 542434 w 3526455"/>
              <a:gd name="connsiteY85" fmla="*/ 775463 h 775463"/>
              <a:gd name="connsiteX86" fmla="*/ 474360 w 3526455"/>
              <a:gd name="connsiteY86" fmla="*/ 573268 h 775463"/>
              <a:gd name="connsiteX87" fmla="*/ 560717 w 3526455"/>
              <a:gd name="connsiteY87" fmla="*/ 472171 h 775463"/>
              <a:gd name="connsiteX88" fmla="*/ 560717 w 3526455"/>
              <a:gd name="connsiteY88" fmla="*/ 303292 h 775463"/>
              <a:gd name="connsiteX89" fmla="*/ 474360 w 3526455"/>
              <a:gd name="connsiteY89" fmla="*/ 202195 h 775463"/>
              <a:gd name="connsiteX90" fmla="*/ 542434 w 3526455"/>
              <a:gd name="connsiteY90" fmla="*/ 0 h 775463"/>
              <a:gd name="connsiteX91" fmla="*/ 97934 w 3526455"/>
              <a:gd name="connsiteY91" fmla="*/ 0 h 775463"/>
              <a:gd name="connsiteX92" fmla="*/ 111898 w 3526455"/>
              <a:gd name="connsiteY92" fmla="*/ 0 h 775463"/>
              <a:gd name="connsiteX93" fmla="*/ 179972 w 3526455"/>
              <a:gd name="connsiteY93" fmla="*/ 33280 h 775463"/>
              <a:gd name="connsiteX94" fmla="*/ 410734 w 3526455"/>
              <a:gd name="connsiteY94" fmla="*/ 303292 h 775463"/>
              <a:gd name="connsiteX95" fmla="*/ 410734 w 3526455"/>
              <a:gd name="connsiteY95" fmla="*/ 472171 h 775463"/>
              <a:gd name="connsiteX96" fmla="*/ 179972 w 3526455"/>
              <a:gd name="connsiteY96" fmla="*/ 742183 h 775463"/>
              <a:gd name="connsiteX97" fmla="*/ 111898 w 3526455"/>
              <a:gd name="connsiteY97" fmla="*/ 775463 h 775463"/>
              <a:gd name="connsiteX98" fmla="*/ 97934 w 3526455"/>
              <a:gd name="connsiteY98" fmla="*/ 775463 h 775463"/>
              <a:gd name="connsiteX99" fmla="*/ 29860 w 3526455"/>
              <a:gd name="connsiteY99" fmla="*/ 573268 h 775463"/>
              <a:gd name="connsiteX100" fmla="*/ 116217 w 3526455"/>
              <a:gd name="connsiteY100" fmla="*/ 472171 h 775463"/>
              <a:gd name="connsiteX101" fmla="*/ 116217 w 3526455"/>
              <a:gd name="connsiteY101" fmla="*/ 303292 h 775463"/>
              <a:gd name="connsiteX102" fmla="*/ 29860 w 3526455"/>
              <a:gd name="connsiteY102" fmla="*/ 202195 h 775463"/>
              <a:gd name="connsiteX103" fmla="*/ 97934 w 3526455"/>
              <a:gd name="connsiteY103" fmla="*/ 0 h 77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526455" h="775463">
                <a:moveTo>
                  <a:pt x="3184034" y="0"/>
                </a:moveTo>
                <a:lnTo>
                  <a:pt x="3197998" y="0"/>
                </a:lnTo>
                <a:cubicBezTo>
                  <a:pt x="3223397" y="0"/>
                  <a:pt x="3247923" y="11955"/>
                  <a:pt x="3266072" y="33280"/>
                </a:cubicBezTo>
                <a:lnTo>
                  <a:pt x="3496833" y="303292"/>
                </a:lnTo>
                <a:cubicBezTo>
                  <a:pt x="3536330" y="349497"/>
                  <a:pt x="3536330" y="425966"/>
                  <a:pt x="3496833" y="472171"/>
                </a:cubicBezTo>
                <a:lnTo>
                  <a:pt x="3266072" y="742183"/>
                </a:lnTo>
                <a:cubicBezTo>
                  <a:pt x="3247923" y="763508"/>
                  <a:pt x="3223397" y="775463"/>
                  <a:pt x="3197998" y="775463"/>
                </a:cubicBezTo>
                <a:lnTo>
                  <a:pt x="3184034" y="775463"/>
                </a:lnTo>
                <a:cubicBezTo>
                  <a:pt x="3096268" y="775463"/>
                  <a:pt x="3052967" y="646937"/>
                  <a:pt x="3115960" y="573268"/>
                </a:cubicBezTo>
                <a:lnTo>
                  <a:pt x="3202317" y="472171"/>
                </a:lnTo>
                <a:cubicBezTo>
                  <a:pt x="3241814" y="425966"/>
                  <a:pt x="3241814" y="349497"/>
                  <a:pt x="3202317" y="303292"/>
                </a:cubicBezTo>
                <a:lnTo>
                  <a:pt x="3115960" y="202195"/>
                </a:lnTo>
                <a:cubicBezTo>
                  <a:pt x="3052967" y="128526"/>
                  <a:pt x="3096268" y="0"/>
                  <a:pt x="3184034" y="0"/>
                </a:cubicBezTo>
                <a:close/>
                <a:moveTo>
                  <a:pt x="2739534" y="0"/>
                </a:moveTo>
                <a:lnTo>
                  <a:pt x="2753498" y="0"/>
                </a:lnTo>
                <a:cubicBezTo>
                  <a:pt x="2778897" y="0"/>
                  <a:pt x="2803423" y="11955"/>
                  <a:pt x="2821572" y="33280"/>
                </a:cubicBezTo>
                <a:lnTo>
                  <a:pt x="3052333" y="303292"/>
                </a:lnTo>
                <a:cubicBezTo>
                  <a:pt x="3091830" y="349497"/>
                  <a:pt x="3091830" y="425966"/>
                  <a:pt x="3052333" y="472171"/>
                </a:cubicBezTo>
                <a:lnTo>
                  <a:pt x="2821572" y="742183"/>
                </a:lnTo>
                <a:cubicBezTo>
                  <a:pt x="2803423" y="763508"/>
                  <a:pt x="2778897" y="775463"/>
                  <a:pt x="2753498" y="775463"/>
                </a:cubicBezTo>
                <a:lnTo>
                  <a:pt x="2739534" y="775463"/>
                </a:lnTo>
                <a:cubicBezTo>
                  <a:pt x="2651768" y="775463"/>
                  <a:pt x="2608467" y="646937"/>
                  <a:pt x="2671460" y="573268"/>
                </a:cubicBezTo>
                <a:lnTo>
                  <a:pt x="2757817" y="472171"/>
                </a:lnTo>
                <a:cubicBezTo>
                  <a:pt x="2797314" y="425966"/>
                  <a:pt x="2797314" y="349497"/>
                  <a:pt x="2757817" y="303292"/>
                </a:cubicBezTo>
                <a:lnTo>
                  <a:pt x="2671460" y="202195"/>
                </a:lnTo>
                <a:cubicBezTo>
                  <a:pt x="2608467" y="128526"/>
                  <a:pt x="2651768" y="0"/>
                  <a:pt x="2739534" y="0"/>
                </a:cubicBezTo>
                <a:close/>
                <a:moveTo>
                  <a:pt x="2295035" y="0"/>
                </a:moveTo>
                <a:lnTo>
                  <a:pt x="2308998" y="0"/>
                </a:lnTo>
                <a:cubicBezTo>
                  <a:pt x="2334397" y="0"/>
                  <a:pt x="2358924" y="11955"/>
                  <a:pt x="2377072" y="33280"/>
                </a:cubicBezTo>
                <a:lnTo>
                  <a:pt x="2607835" y="303292"/>
                </a:lnTo>
                <a:cubicBezTo>
                  <a:pt x="2647332" y="349497"/>
                  <a:pt x="2647332" y="425966"/>
                  <a:pt x="2607835" y="472171"/>
                </a:cubicBezTo>
                <a:lnTo>
                  <a:pt x="2377072" y="742183"/>
                </a:lnTo>
                <a:cubicBezTo>
                  <a:pt x="2358924" y="763508"/>
                  <a:pt x="2334532" y="775463"/>
                  <a:pt x="2308998" y="775463"/>
                </a:cubicBezTo>
                <a:lnTo>
                  <a:pt x="2295035" y="775463"/>
                </a:lnTo>
                <a:cubicBezTo>
                  <a:pt x="2207268" y="775463"/>
                  <a:pt x="2163966" y="646937"/>
                  <a:pt x="2226961" y="573268"/>
                </a:cubicBezTo>
                <a:lnTo>
                  <a:pt x="2313317" y="472171"/>
                </a:lnTo>
                <a:cubicBezTo>
                  <a:pt x="2352815" y="425966"/>
                  <a:pt x="2352815" y="349497"/>
                  <a:pt x="2313317" y="303292"/>
                </a:cubicBezTo>
                <a:lnTo>
                  <a:pt x="2226961" y="202195"/>
                </a:lnTo>
                <a:cubicBezTo>
                  <a:pt x="2163966" y="128526"/>
                  <a:pt x="2207268" y="0"/>
                  <a:pt x="2295035" y="0"/>
                </a:cubicBezTo>
                <a:close/>
                <a:moveTo>
                  <a:pt x="1863234" y="0"/>
                </a:moveTo>
                <a:lnTo>
                  <a:pt x="1877198" y="0"/>
                </a:lnTo>
                <a:cubicBezTo>
                  <a:pt x="1902597" y="0"/>
                  <a:pt x="1927123" y="11955"/>
                  <a:pt x="1945272" y="33280"/>
                </a:cubicBezTo>
                <a:lnTo>
                  <a:pt x="2176034" y="303292"/>
                </a:lnTo>
                <a:cubicBezTo>
                  <a:pt x="2215532" y="349497"/>
                  <a:pt x="2215532" y="425966"/>
                  <a:pt x="2176034" y="472171"/>
                </a:cubicBezTo>
                <a:lnTo>
                  <a:pt x="1945272" y="742183"/>
                </a:lnTo>
                <a:cubicBezTo>
                  <a:pt x="1927123" y="763508"/>
                  <a:pt x="1902597" y="775463"/>
                  <a:pt x="1877198" y="775463"/>
                </a:cubicBezTo>
                <a:lnTo>
                  <a:pt x="1863234" y="775463"/>
                </a:lnTo>
                <a:cubicBezTo>
                  <a:pt x="1775467" y="775463"/>
                  <a:pt x="1732166" y="646937"/>
                  <a:pt x="1795160" y="573268"/>
                </a:cubicBezTo>
                <a:lnTo>
                  <a:pt x="1881517" y="472171"/>
                </a:lnTo>
                <a:cubicBezTo>
                  <a:pt x="1921014" y="425966"/>
                  <a:pt x="1921014" y="349497"/>
                  <a:pt x="1881517" y="303292"/>
                </a:cubicBezTo>
                <a:lnTo>
                  <a:pt x="1795160" y="202195"/>
                </a:lnTo>
                <a:cubicBezTo>
                  <a:pt x="1732166" y="128526"/>
                  <a:pt x="1775467" y="0"/>
                  <a:pt x="1863234" y="0"/>
                </a:cubicBezTo>
                <a:close/>
                <a:moveTo>
                  <a:pt x="1418734" y="0"/>
                </a:moveTo>
                <a:lnTo>
                  <a:pt x="1432698" y="0"/>
                </a:lnTo>
                <a:cubicBezTo>
                  <a:pt x="1458097" y="0"/>
                  <a:pt x="1482623" y="11955"/>
                  <a:pt x="1500772" y="33280"/>
                </a:cubicBezTo>
                <a:lnTo>
                  <a:pt x="1731534" y="303292"/>
                </a:lnTo>
                <a:cubicBezTo>
                  <a:pt x="1771031" y="349497"/>
                  <a:pt x="1771031" y="425966"/>
                  <a:pt x="1731534" y="472171"/>
                </a:cubicBezTo>
                <a:lnTo>
                  <a:pt x="1500772" y="742183"/>
                </a:lnTo>
                <a:cubicBezTo>
                  <a:pt x="1482623" y="763508"/>
                  <a:pt x="1458097" y="775463"/>
                  <a:pt x="1432698" y="775463"/>
                </a:cubicBezTo>
                <a:lnTo>
                  <a:pt x="1418734" y="775463"/>
                </a:lnTo>
                <a:cubicBezTo>
                  <a:pt x="1330967" y="775463"/>
                  <a:pt x="1287666" y="646937"/>
                  <a:pt x="1350660" y="573268"/>
                </a:cubicBezTo>
                <a:lnTo>
                  <a:pt x="1437017" y="472171"/>
                </a:lnTo>
                <a:cubicBezTo>
                  <a:pt x="1476514" y="425966"/>
                  <a:pt x="1476514" y="349497"/>
                  <a:pt x="1437017" y="303292"/>
                </a:cubicBezTo>
                <a:lnTo>
                  <a:pt x="1350660" y="202195"/>
                </a:lnTo>
                <a:cubicBezTo>
                  <a:pt x="1287666" y="128526"/>
                  <a:pt x="1330967" y="0"/>
                  <a:pt x="1418734" y="0"/>
                </a:cubicBezTo>
                <a:close/>
                <a:moveTo>
                  <a:pt x="974234" y="0"/>
                </a:moveTo>
                <a:lnTo>
                  <a:pt x="988198" y="0"/>
                </a:lnTo>
                <a:cubicBezTo>
                  <a:pt x="1013597" y="0"/>
                  <a:pt x="1038123" y="11955"/>
                  <a:pt x="1056272" y="33280"/>
                </a:cubicBezTo>
                <a:lnTo>
                  <a:pt x="1287034" y="303292"/>
                </a:lnTo>
                <a:cubicBezTo>
                  <a:pt x="1326531" y="349497"/>
                  <a:pt x="1326531" y="425966"/>
                  <a:pt x="1287034" y="472171"/>
                </a:cubicBezTo>
                <a:lnTo>
                  <a:pt x="1056272" y="742183"/>
                </a:lnTo>
                <a:cubicBezTo>
                  <a:pt x="1038123" y="763508"/>
                  <a:pt x="1013731" y="775463"/>
                  <a:pt x="988198" y="775463"/>
                </a:cubicBezTo>
                <a:lnTo>
                  <a:pt x="974234" y="775463"/>
                </a:lnTo>
                <a:cubicBezTo>
                  <a:pt x="886467" y="775463"/>
                  <a:pt x="843166" y="646937"/>
                  <a:pt x="906160" y="573268"/>
                </a:cubicBezTo>
                <a:lnTo>
                  <a:pt x="992517" y="472171"/>
                </a:lnTo>
                <a:cubicBezTo>
                  <a:pt x="1032014" y="425966"/>
                  <a:pt x="1032014" y="349497"/>
                  <a:pt x="992517" y="303292"/>
                </a:cubicBezTo>
                <a:lnTo>
                  <a:pt x="906160" y="202195"/>
                </a:lnTo>
                <a:cubicBezTo>
                  <a:pt x="843166" y="128526"/>
                  <a:pt x="886467" y="0"/>
                  <a:pt x="974234" y="0"/>
                </a:cubicBezTo>
                <a:close/>
                <a:moveTo>
                  <a:pt x="542434" y="0"/>
                </a:moveTo>
                <a:lnTo>
                  <a:pt x="556398" y="0"/>
                </a:lnTo>
                <a:cubicBezTo>
                  <a:pt x="581797" y="0"/>
                  <a:pt x="606323" y="11955"/>
                  <a:pt x="624472" y="33280"/>
                </a:cubicBezTo>
                <a:lnTo>
                  <a:pt x="855234" y="303292"/>
                </a:lnTo>
                <a:cubicBezTo>
                  <a:pt x="894731" y="349497"/>
                  <a:pt x="894731" y="425966"/>
                  <a:pt x="855234" y="472171"/>
                </a:cubicBezTo>
                <a:lnTo>
                  <a:pt x="624472" y="742183"/>
                </a:lnTo>
                <a:cubicBezTo>
                  <a:pt x="606323" y="763508"/>
                  <a:pt x="581797" y="775463"/>
                  <a:pt x="556398" y="775463"/>
                </a:cubicBezTo>
                <a:lnTo>
                  <a:pt x="542434" y="775463"/>
                </a:lnTo>
                <a:cubicBezTo>
                  <a:pt x="454668" y="775463"/>
                  <a:pt x="411366" y="646937"/>
                  <a:pt x="474360" y="573268"/>
                </a:cubicBezTo>
                <a:lnTo>
                  <a:pt x="560717" y="472171"/>
                </a:lnTo>
                <a:cubicBezTo>
                  <a:pt x="600214" y="425966"/>
                  <a:pt x="600214" y="349497"/>
                  <a:pt x="560717" y="303292"/>
                </a:cubicBezTo>
                <a:lnTo>
                  <a:pt x="474360" y="202195"/>
                </a:lnTo>
                <a:cubicBezTo>
                  <a:pt x="411366" y="128526"/>
                  <a:pt x="454668" y="0"/>
                  <a:pt x="542434" y="0"/>
                </a:cubicBezTo>
                <a:close/>
                <a:moveTo>
                  <a:pt x="97934" y="0"/>
                </a:moveTo>
                <a:lnTo>
                  <a:pt x="111898" y="0"/>
                </a:lnTo>
                <a:cubicBezTo>
                  <a:pt x="137297" y="0"/>
                  <a:pt x="161823" y="11955"/>
                  <a:pt x="179972" y="33280"/>
                </a:cubicBezTo>
                <a:lnTo>
                  <a:pt x="410734" y="303292"/>
                </a:lnTo>
                <a:cubicBezTo>
                  <a:pt x="450232" y="349497"/>
                  <a:pt x="450232" y="425966"/>
                  <a:pt x="410734" y="472171"/>
                </a:cubicBezTo>
                <a:lnTo>
                  <a:pt x="179972" y="742183"/>
                </a:lnTo>
                <a:cubicBezTo>
                  <a:pt x="161823" y="763508"/>
                  <a:pt x="137297" y="775463"/>
                  <a:pt x="111898" y="775463"/>
                </a:cubicBezTo>
                <a:lnTo>
                  <a:pt x="97934" y="775463"/>
                </a:lnTo>
                <a:cubicBezTo>
                  <a:pt x="10168" y="775463"/>
                  <a:pt x="-33134" y="646937"/>
                  <a:pt x="29860" y="573268"/>
                </a:cubicBezTo>
                <a:lnTo>
                  <a:pt x="116217" y="472171"/>
                </a:lnTo>
                <a:cubicBezTo>
                  <a:pt x="155714" y="425966"/>
                  <a:pt x="155714" y="349497"/>
                  <a:pt x="116217" y="303292"/>
                </a:cubicBezTo>
                <a:lnTo>
                  <a:pt x="29860" y="202195"/>
                </a:lnTo>
                <a:cubicBezTo>
                  <a:pt x="-33134" y="128526"/>
                  <a:pt x="10168" y="0"/>
                  <a:pt x="9793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836179E2-0328-4106-8947-8C493EAB66C1}"/>
              </a:ext>
            </a:extLst>
          </p:cNvPr>
          <p:cNvSpPr/>
          <p:nvPr/>
        </p:nvSpPr>
        <p:spPr>
          <a:xfrm>
            <a:off x="767259" y="3732535"/>
            <a:ext cx="2492173" cy="438145"/>
          </a:xfrm>
          <a:custGeom>
            <a:avLst/>
            <a:gdLst>
              <a:gd name="connsiteX0" fmla="*/ 2446544 w 2652577"/>
              <a:gd name="connsiteY0" fmla="*/ 0 h 466345"/>
              <a:gd name="connsiteX1" fmla="*/ 2454933 w 2652577"/>
              <a:gd name="connsiteY1" fmla="*/ 0 h 466345"/>
              <a:gd name="connsiteX2" fmla="*/ 2495959 w 2652577"/>
              <a:gd name="connsiteY2" fmla="*/ 20057 h 466345"/>
              <a:gd name="connsiteX3" fmla="*/ 2634764 w 2652577"/>
              <a:gd name="connsiteY3" fmla="*/ 182371 h 466345"/>
              <a:gd name="connsiteX4" fmla="*/ 2634764 w 2652577"/>
              <a:gd name="connsiteY4" fmla="*/ 283974 h 466345"/>
              <a:gd name="connsiteX5" fmla="*/ 2495959 w 2652577"/>
              <a:gd name="connsiteY5" fmla="*/ 446288 h 466345"/>
              <a:gd name="connsiteX6" fmla="*/ 2454933 w 2652577"/>
              <a:gd name="connsiteY6" fmla="*/ 466345 h 466345"/>
              <a:gd name="connsiteX7" fmla="*/ 2446544 w 2652577"/>
              <a:gd name="connsiteY7" fmla="*/ 466345 h 466345"/>
              <a:gd name="connsiteX8" fmla="*/ 2405532 w 2652577"/>
              <a:gd name="connsiteY8" fmla="*/ 344815 h 466345"/>
              <a:gd name="connsiteX9" fmla="*/ 2457478 w 2652577"/>
              <a:gd name="connsiteY9" fmla="*/ 283974 h 466345"/>
              <a:gd name="connsiteX10" fmla="*/ 2457478 w 2652577"/>
              <a:gd name="connsiteY10" fmla="*/ 182371 h 466345"/>
              <a:gd name="connsiteX11" fmla="*/ 2405532 w 2652577"/>
              <a:gd name="connsiteY11" fmla="*/ 121530 h 466345"/>
              <a:gd name="connsiteX12" fmla="*/ 2446544 w 2652577"/>
              <a:gd name="connsiteY12" fmla="*/ 0 h 466345"/>
              <a:gd name="connsiteX13" fmla="*/ 2179844 w 2652577"/>
              <a:gd name="connsiteY13" fmla="*/ 0 h 466345"/>
              <a:gd name="connsiteX14" fmla="*/ 2188233 w 2652577"/>
              <a:gd name="connsiteY14" fmla="*/ 0 h 466345"/>
              <a:gd name="connsiteX15" fmla="*/ 2229259 w 2652577"/>
              <a:gd name="connsiteY15" fmla="*/ 20057 h 466345"/>
              <a:gd name="connsiteX16" fmla="*/ 2368064 w 2652577"/>
              <a:gd name="connsiteY16" fmla="*/ 182371 h 466345"/>
              <a:gd name="connsiteX17" fmla="*/ 2368064 w 2652577"/>
              <a:gd name="connsiteY17" fmla="*/ 283974 h 466345"/>
              <a:gd name="connsiteX18" fmla="*/ 2229259 w 2652577"/>
              <a:gd name="connsiteY18" fmla="*/ 446288 h 466345"/>
              <a:gd name="connsiteX19" fmla="*/ 2188233 w 2652577"/>
              <a:gd name="connsiteY19" fmla="*/ 466345 h 466345"/>
              <a:gd name="connsiteX20" fmla="*/ 2179844 w 2652577"/>
              <a:gd name="connsiteY20" fmla="*/ 466345 h 466345"/>
              <a:gd name="connsiteX21" fmla="*/ 2138832 w 2652577"/>
              <a:gd name="connsiteY21" fmla="*/ 344815 h 466345"/>
              <a:gd name="connsiteX22" fmla="*/ 2190778 w 2652577"/>
              <a:gd name="connsiteY22" fmla="*/ 283974 h 466345"/>
              <a:gd name="connsiteX23" fmla="*/ 2190778 w 2652577"/>
              <a:gd name="connsiteY23" fmla="*/ 182371 h 466345"/>
              <a:gd name="connsiteX24" fmla="*/ 2138832 w 2652577"/>
              <a:gd name="connsiteY24" fmla="*/ 121530 h 466345"/>
              <a:gd name="connsiteX25" fmla="*/ 2179844 w 2652577"/>
              <a:gd name="connsiteY25" fmla="*/ 0 h 466345"/>
              <a:gd name="connsiteX26" fmla="*/ 1913145 w 2652577"/>
              <a:gd name="connsiteY26" fmla="*/ 0 h 466345"/>
              <a:gd name="connsiteX27" fmla="*/ 1921533 w 2652577"/>
              <a:gd name="connsiteY27" fmla="*/ 0 h 466345"/>
              <a:gd name="connsiteX28" fmla="*/ 1962559 w 2652577"/>
              <a:gd name="connsiteY28" fmla="*/ 20057 h 466345"/>
              <a:gd name="connsiteX29" fmla="*/ 2101364 w 2652577"/>
              <a:gd name="connsiteY29" fmla="*/ 182371 h 466345"/>
              <a:gd name="connsiteX30" fmla="*/ 2101364 w 2652577"/>
              <a:gd name="connsiteY30" fmla="*/ 283974 h 466345"/>
              <a:gd name="connsiteX31" fmla="*/ 1962559 w 2652577"/>
              <a:gd name="connsiteY31" fmla="*/ 446288 h 466345"/>
              <a:gd name="connsiteX32" fmla="*/ 1921533 w 2652577"/>
              <a:gd name="connsiteY32" fmla="*/ 466345 h 466345"/>
              <a:gd name="connsiteX33" fmla="*/ 1913145 w 2652577"/>
              <a:gd name="connsiteY33" fmla="*/ 466345 h 466345"/>
              <a:gd name="connsiteX34" fmla="*/ 1872133 w 2652577"/>
              <a:gd name="connsiteY34" fmla="*/ 344815 h 466345"/>
              <a:gd name="connsiteX35" fmla="*/ 1924078 w 2652577"/>
              <a:gd name="connsiteY35" fmla="*/ 283974 h 466345"/>
              <a:gd name="connsiteX36" fmla="*/ 1924078 w 2652577"/>
              <a:gd name="connsiteY36" fmla="*/ 182371 h 466345"/>
              <a:gd name="connsiteX37" fmla="*/ 1872133 w 2652577"/>
              <a:gd name="connsiteY37" fmla="*/ 121530 h 466345"/>
              <a:gd name="connsiteX38" fmla="*/ 1913145 w 2652577"/>
              <a:gd name="connsiteY38" fmla="*/ 0 h 466345"/>
              <a:gd name="connsiteX39" fmla="*/ 1659145 w 2652577"/>
              <a:gd name="connsiteY39" fmla="*/ 0 h 466345"/>
              <a:gd name="connsiteX40" fmla="*/ 1667533 w 2652577"/>
              <a:gd name="connsiteY40" fmla="*/ 0 h 466345"/>
              <a:gd name="connsiteX41" fmla="*/ 1708559 w 2652577"/>
              <a:gd name="connsiteY41" fmla="*/ 20057 h 466345"/>
              <a:gd name="connsiteX42" fmla="*/ 1847364 w 2652577"/>
              <a:gd name="connsiteY42" fmla="*/ 182371 h 466345"/>
              <a:gd name="connsiteX43" fmla="*/ 1847364 w 2652577"/>
              <a:gd name="connsiteY43" fmla="*/ 283974 h 466345"/>
              <a:gd name="connsiteX44" fmla="*/ 1708559 w 2652577"/>
              <a:gd name="connsiteY44" fmla="*/ 446288 h 466345"/>
              <a:gd name="connsiteX45" fmla="*/ 1667533 w 2652577"/>
              <a:gd name="connsiteY45" fmla="*/ 466345 h 466345"/>
              <a:gd name="connsiteX46" fmla="*/ 1659145 w 2652577"/>
              <a:gd name="connsiteY46" fmla="*/ 466345 h 466345"/>
              <a:gd name="connsiteX47" fmla="*/ 1618133 w 2652577"/>
              <a:gd name="connsiteY47" fmla="*/ 344815 h 466345"/>
              <a:gd name="connsiteX48" fmla="*/ 1670078 w 2652577"/>
              <a:gd name="connsiteY48" fmla="*/ 283974 h 466345"/>
              <a:gd name="connsiteX49" fmla="*/ 1670078 w 2652577"/>
              <a:gd name="connsiteY49" fmla="*/ 182371 h 466345"/>
              <a:gd name="connsiteX50" fmla="*/ 1618133 w 2652577"/>
              <a:gd name="connsiteY50" fmla="*/ 121530 h 466345"/>
              <a:gd name="connsiteX51" fmla="*/ 1659145 w 2652577"/>
              <a:gd name="connsiteY51" fmla="*/ 0 h 466345"/>
              <a:gd name="connsiteX52" fmla="*/ 1392445 w 2652577"/>
              <a:gd name="connsiteY52" fmla="*/ 0 h 466345"/>
              <a:gd name="connsiteX53" fmla="*/ 1400833 w 2652577"/>
              <a:gd name="connsiteY53" fmla="*/ 0 h 466345"/>
              <a:gd name="connsiteX54" fmla="*/ 1441859 w 2652577"/>
              <a:gd name="connsiteY54" fmla="*/ 20057 h 466345"/>
              <a:gd name="connsiteX55" fmla="*/ 1580664 w 2652577"/>
              <a:gd name="connsiteY55" fmla="*/ 182371 h 466345"/>
              <a:gd name="connsiteX56" fmla="*/ 1580664 w 2652577"/>
              <a:gd name="connsiteY56" fmla="*/ 283974 h 466345"/>
              <a:gd name="connsiteX57" fmla="*/ 1441859 w 2652577"/>
              <a:gd name="connsiteY57" fmla="*/ 446288 h 466345"/>
              <a:gd name="connsiteX58" fmla="*/ 1400833 w 2652577"/>
              <a:gd name="connsiteY58" fmla="*/ 466345 h 466345"/>
              <a:gd name="connsiteX59" fmla="*/ 1392445 w 2652577"/>
              <a:gd name="connsiteY59" fmla="*/ 466345 h 466345"/>
              <a:gd name="connsiteX60" fmla="*/ 1351433 w 2652577"/>
              <a:gd name="connsiteY60" fmla="*/ 344815 h 466345"/>
              <a:gd name="connsiteX61" fmla="*/ 1403378 w 2652577"/>
              <a:gd name="connsiteY61" fmla="*/ 283974 h 466345"/>
              <a:gd name="connsiteX62" fmla="*/ 1403378 w 2652577"/>
              <a:gd name="connsiteY62" fmla="*/ 182371 h 466345"/>
              <a:gd name="connsiteX63" fmla="*/ 1351433 w 2652577"/>
              <a:gd name="connsiteY63" fmla="*/ 121530 h 466345"/>
              <a:gd name="connsiteX64" fmla="*/ 1392445 w 2652577"/>
              <a:gd name="connsiteY64" fmla="*/ 0 h 466345"/>
              <a:gd name="connsiteX65" fmla="*/ 1125745 w 2652577"/>
              <a:gd name="connsiteY65" fmla="*/ 0 h 466345"/>
              <a:gd name="connsiteX66" fmla="*/ 1134133 w 2652577"/>
              <a:gd name="connsiteY66" fmla="*/ 0 h 466345"/>
              <a:gd name="connsiteX67" fmla="*/ 1175159 w 2652577"/>
              <a:gd name="connsiteY67" fmla="*/ 20057 h 466345"/>
              <a:gd name="connsiteX68" fmla="*/ 1313963 w 2652577"/>
              <a:gd name="connsiteY68" fmla="*/ 182371 h 466345"/>
              <a:gd name="connsiteX69" fmla="*/ 1313963 w 2652577"/>
              <a:gd name="connsiteY69" fmla="*/ 283974 h 466345"/>
              <a:gd name="connsiteX70" fmla="*/ 1175159 w 2652577"/>
              <a:gd name="connsiteY70" fmla="*/ 446288 h 466345"/>
              <a:gd name="connsiteX71" fmla="*/ 1134133 w 2652577"/>
              <a:gd name="connsiteY71" fmla="*/ 466345 h 466345"/>
              <a:gd name="connsiteX72" fmla="*/ 1125745 w 2652577"/>
              <a:gd name="connsiteY72" fmla="*/ 466345 h 466345"/>
              <a:gd name="connsiteX73" fmla="*/ 1084732 w 2652577"/>
              <a:gd name="connsiteY73" fmla="*/ 344815 h 466345"/>
              <a:gd name="connsiteX74" fmla="*/ 1136678 w 2652577"/>
              <a:gd name="connsiteY74" fmla="*/ 283974 h 466345"/>
              <a:gd name="connsiteX75" fmla="*/ 1136678 w 2652577"/>
              <a:gd name="connsiteY75" fmla="*/ 182371 h 466345"/>
              <a:gd name="connsiteX76" fmla="*/ 1084732 w 2652577"/>
              <a:gd name="connsiteY76" fmla="*/ 121530 h 466345"/>
              <a:gd name="connsiteX77" fmla="*/ 1125745 w 2652577"/>
              <a:gd name="connsiteY77" fmla="*/ 0 h 466345"/>
              <a:gd name="connsiteX78" fmla="*/ 859045 w 2652577"/>
              <a:gd name="connsiteY78" fmla="*/ 0 h 466345"/>
              <a:gd name="connsiteX79" fmla="*/ 867433 w 2652577"/>
              <a:gd name="connsiteY79" fmla="*/ 0 h 466345"/>
              <a:gd name="connsiteX80" fmla="*/ 908459 w 2652577"/>
              <a:gd name="connsiteY80" fmla="*/ 20057 h 466345"/>
              <a:gd name="connsiteX81" fmla="*/ 1047264 w 2652577"/>
              <a:gd name="connsiteY81" fmla="*/ 182371 h 466345"/>
              <a:gd name="connsiteX82" fmla="*/ 1047264 w 2652577"/>
              <a:gd name="connsiteY82" fmla="*/ 283974 h 466345"/>
              <a:gd name="connsiteX83" fmla="*/ 908459 w 2652577"/>
              <a:gd name="connsiteY83" fmla="*/ 446288 h 466345"/>
              <a:gd name="connsiteX84" fmla="*/ 867433 w 2652577"/>
              <a:gd name="connsiteY84" fmla="*/ 466345 h 466345"/>
              <a:gd name="connsiteX85" fmla="*/ 859045 w 2652577"/>
              <a:gd name="connsiteY85" fmla="*/ 466345 h 466345"/>
              <a:gd name="connsiteX86" fmla="*/ 818032 w 2652577"/>
              <a:gd name="connsiteY86" fmla="*/ 344815 h 466345"/>
              <a:gd name="connsiteX87" fmla="*/ 869978 w 2652577"/>
              <a:gd name="connsiteY87" fmla="*/ 283974 h 466345"/>
              <a:gd name="connsiteX88" fmla="*/ 869978 w 2652577"/>
              <a:gd name="connsiteY88" fmla="*/ 182371 h 466345"/>
              <a:gd name="connsiteX89" fmla="*/ 818032 w 2652577"/>
              <a:gd name="connsiteY89" fmla="*/ 121530 h 466345"/>
              <a:gd name="connsiteX90" fmla="*/ 859045 w 2652577"/>
              <a:gd name="connsiteY90" fmla="*/ 0 h 466345"/>
              <a:gd name="connsiteX91" fmla="*/ 592345 w 2652577"/>
              <a:gd name="connsiteY91" fmla="*/ 0 h 466345"/>
              <a:gd name="connsiteX92" fmla="*/ 600733 w 2652577"/>
              <a:gd name="connsiteY92" fmla="*/ 0 h 466345"/>
              <a:gd name="connsiteX93" fmla="*/ 641759 w 2652577"/>
              <a:gd name="connsiteY93" fmla="*/ 20057 h 466345"/>
              <a:gd name="connsiteX94" fmla="*/ 780564 w 2652577"/>
              <a:gd name="connsiteY94" fmla="*/ 182371 h 466345"/>
              <a:gd name="connsiteX95" fmla="*/ 780564 w 2652577"/>
              <a:gd name="connsiteY95" fmla="*/ 283974 h 466345"/>
              <a:gd name="connsiteX96" fmla="*/ 641759 w 2652577"/>
              <a:gd name="connsiteY96" fmla="*/ 446288 h 466345"/>
              <a:gd name="connsiteX97" fmla="*/ 600733 w 2652577"/>
              <a:gd name="connsiteY97" fmla="*/ 466345 h 466345"/>
              <a:gd name="connsiteX98" fmla="*/ 592345 w 2652577"/>
              <a:gd name="connsiteY98" fmla="*/ 466345 h 466345"/>
              <a:gd name="connsiteX99" fmla="*/ 551332 w 2652577"/>
              <a:gd name="connsiteY99" fmla="*/ 344815 h 466345"/>
              <a:gd name="connsiteX100" fmla="*/ 603278 w 2652577"/>
              <a:gd name="connsiteY100" fmla="*/ 283974 h 466345"/>
              <a:gd name="connsiteX101" fmla="*/ 603278 w 2652577"/>
              <a:gd name="connsiteY101" fmla="*/ 182371 h 466345"/>
              <a:gd name="connsiteX102" fmla="*/ 551332 w 2652577"/>
              <a:gd name="connsiteY102" fmla="*/ 121530 h 466345"/>
              <a:gd name="connsiteX103" fmla="*/ 592345 w 2652577"/>
              <a:gd name="connsiteY103" fmla="*/ 0 h 466345"/>
              <a:gd name="connsiteX104" fmla="*/ 325644 w 2652577"/>
              <a:gd name="connsiteY104" fmla="*/ 0 h 466345"/>
              <a:gd name="connsiteX105" fmla="*/ 334033 w 2652577"/>
              <a:gd name="connsiteY105" fmla="*/ 0 h 466345"/>
              <a:gd name="connsiteX106" fmla="*/ 375059 w 2652577"/>
              <a:gd name="connsiteY106" fmla="*/ 20057 h 466345"/>
              <a:gd name="connsiteX107" fmla="*/ 513863 w 2652577"/>
              <a:gd name="connsiteY107" fmla="*/ 182371 h 466345"/>
              <a:gd name="connsiteX108" fmla="*/ 513863 w 2652577"/>
              <a:gd name="connsiteY108" fmla="*/ 283974 h 466345"/>
              <a:gd name="connsiteX109" fmla="*/ 375059 w 2652577"/>
              <a:gd name="connsiteY109" fmla="*/ 446288 h 466345"/>
              <a:gd name="connsiteX110" fmla="*/ 334033 w 2652577"/>
              <a:gd name="connsiteY110" fmla="*/ 466345 h 466345"/>
              <a:gd name="connsiteX111" fmla="*/ 325644 w 2652577"/>
              <a:gd name="connsiteY111" fmla="*/ 466345 h 466345"/>
              <a:gd name="connsiteX112" fmla="*/ 284632 w 2652577"/>
              <a:gd name="connsiteY112" fmla="*/ 344815 h 466345"/>
              <a:gd name="connsiteX113" fmla="*/ 336577 w 2652577"/>
              <a:gd name="connsiteY113" fmla="*/ 283974 h 466345"/>
              <a:gd name="connsiteX114" fmla="*/ 336577 w 2652577"/>
              <a:gd name="connsiteY114" fmla="*/ 182371 h 466345"/>
              <a:gd name="connsiteX115" fmla="*/ 284632 w 2652577"/>
              <a:gd name="connsiteY115" fmla="*/ 121530 h 466345"/>
              <a:gd name="connsiteX116" fmla="*/ 325644 w 2652577"/>
              <a:gd name="connsiteY116" fmla="*/ 0 h 466345"/>
              <a:gd name="connsiteX117" fmla="*/ 58945 w 2652577"/>
              <a:gd name="connsiteY117" fmla="*/ 0 h 466345"/>
              <a:gd name="connsiteX118" fmla="*/ 67333 w 2652577"/>
              <a:gd name="connsiteY118" fmla="*/ 0 h 466345"/>
              <a:gd name="connsiteX119" fmla="*/ 108359 w 2652577"/>
              <a:gd name="connsiteY119" fmla="*/ 20057 h 466345"/>
              <a:gd name="connsiteX120" fmla="*/ 247163 w 2652577"/>
              <a:gd name="connsiteY120" fmla="*/ 182371 h 466345"/>
              <a:gd name="connsiteX121" fmla="*/ 247163 w 2652577"/>
              <a:gd name="connsiteY121" fmla="*/ 283974 h 466345"/>
              <a:gd name="connsiteX122" fmla="*/ 108359 w 2652577"/>
              <a:gd name="connsiteY122" fmla="*/ 446288 h 466345"/>
              <a:gd name="connsiteX123" fmla="*/ 67333 w 2652577"/>
              <a:gd name="connsiteY123" fmla="*/ 466345 h 466345"/>
              <a:gd name="connsiteX124" fmla="*/ 58945 w 2652577"/>
              <a:gd name="connsiteY124" fmla="*/ 466345 h 466345"/>
              <a:gd name="connsiteX125" fmla="*/ 17932 w 2652577"/>
              <a:gd name="connsiteY125" fmla="*/ 344815 h 466345"/>
              <a:gd name="connsiteX126" fmla="*/ 69878 w 2652577"/>
              <a:gd name="connsiteY126" fmla="*/ 283974 h 466345"/>
              <a:gd name="connsiteX127" fmla="*/ 69878 w 2652577"/>
              <a:gd name="connsiteY127" fmla="*/ 182371 h 466345"/>
              <a:gd name="connsiteX128" fmla="*/ 17932 w 2652577"/>
              <a:gd name="connsiteY128" fmla="*/ 121530 h 466345"/>
              <a:gd name="connsiteX129" fmla="*/ 58945 w 2652577"/>
              <a:gd name="connsiteY129" fmla="*/ 0 h 46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2652577" h="466345">
                <a:moveTo>
                  <a:pt x="2446544" y="0"/>
                </a:moveTo>
                <a:lnTo>
                  <a:pt x="2454933" y="0"/>
                </a:lnTo>
                <a:cubicBezTo>
                  <a:pt x="2470174" y="0"/>
                  <a:pt x="2484905" y="7233"/>
                  <a:pt x="2495959" y="20057"/>
                </a:cubicBezTo>
                <a:lnTo>
                  <a:pt x="2634764" y="182371"/>
                </a:lnTo>
                <a:cubicBezTo>
                  <a:pt x="2658515" y="210179"/>
                  <a:pt x="2658515" y="256166"/>
                  <a:pt x="2634764" y="283974"/>
                </a:cubicBezTo>
                <a:lnTo>
                  <a:pt x="2495959" y="446288"/>
                </a:lnTo>
                <a:cubicBezTo>
                  <a:pt x="2484905" y="459242"/>
                  <a:pt x="2470174" y="466345"/>
                  <a:pt x="2454933" y="466345"/>
                </a:cubicBezTo>
                <a:lnTo>
                  <a:pt x="2446544" y="466345"/>
                </a:lnTo>
                <a:cubicBezTo>
                  <a:pt x="2393723" y="466345"/>
                  <a:pt x="2367683" y="389010"/>
                  <a:pt x="2405532" y="344815"/>
                </a:cubicBezTo>
                <a:lnTo>
                  <a:pt x="2457478" y="283974"/>
                </a:lnTo>
                <a:cubicBezTo>
                  <a:pt x="2481215" y="256166"/>
                  <a:pt x="2481215" y="210179"/>
                  <a:pt x="2457478" y="182371"/>
                </a:cubicBezTo>
                <a:lnTo>
                  <a:pt x="2405532" y="121530"/>
                </a:lnTo>
                <a:cubicBezTo>
                  <a:pt x="2367683" y="77206"/>
                  <a:pt x="2393723" y="0"/>
                  <a:pt x="2446544" y="0"/>
                </a:cubicBezTo>
                <a:close/>
                <a:moveTo>
                  <a:pt x="2179844" y="0"/>
                </a:moveTo>
                <a:lnTo>
                  <a:pt x="2188233" y="0"/>
                </a:lnTo>
                <a:cubicBezTo>
                  <a:pt x="2203474" y="0"/>
                  <a:pt x="2218205" y="7233"/>
                  <a:pt x="2229259" y="20057"/>
                </a:cubicBezTo>
                <a:lnTo>
                  <a:pt x="2368064" y="182371"/>
                </a:lnTo>
                <a:cubicBezTo>
                  <a:pt x="2391815" y="210179"/>
                  <a:pt x="2391815" y="256166"/>
                  <a:pt x="2368064" y="283974"/>
                </a:cubicBezTo>
                <a:lnTo>
                  <a:pt x="2229259" y="446288"/>
                </a:lnTo>
                <a:cubicBezTo>
                  <a:pt x="2218205" y="459242"/>
                  <a:pt x="2203596" y="466345"/>
                  <a:pt x="2188233" y="466345"/>
                </a:cubicBezTo>
                <a:lnTo>
                  <a:pt x="2179844" y="466345"/>
                </a:lnTo>
                <a:cubicBezTo>
                  <a:pt x="2127023" y="466345"/>
                  <a:pt x="2100983" y="389010"/>
                  <a:pt x="2138832" y="344815"/>
                </a:cubicBezTo>
                <a:lnTo>
                  <a:pt x="2190778" y="283974"/>
                </a:lnTo>
                <a:cubicBezTo>
                  <a:pt x="2214515" y="256166"/>
                  <a:pt x="2214515" y="210179"/>
                  <a:pt x="2190778" y="182371"/>
                </a:cubicBezTo>
                <a:lnTo>
                  <a:pt x="2138832" y="121530"/>
                </a:lnTo>
                <a:cubicBezTo>
                  <a:pt x="2100983" y="77206"/>
                  <a:pt x="2127023" y="0"/>
                  <a:pt x="2179844" y="0"/>
                </a:cubicBezTo>
                <a:close/>
                <a:moveTo>
                  <a:pt x="1913145" y="0"/>
                </a:moveTo>
                <a:lnTo>
                  <a:pt x="1921533" y="0"/>
                </a:lnTo>
                <a:cubicBezTo>
                  <a:pt x="1936775" y="0"/>
                  <a:pt x="1951505" y="7233"/>
                  <a:pt x="1962559" y="20057"/>
                </a:cubicBezTo>
                <a:lnTo>
                  <a:pt x="2101364" y="182371"/>
                </a:lnTo>
                <a:cubicBezTo>
                  <a:pt x="2125115" y="210179"/>
                  <a:pt x="2125115" y="256166"/>
                  <a:pt x="2101364" y="283974"/>
                </a:cubicBezTo>
                <a:lnTo>
                  <a:pt x="1962559" y="446288"/>
                </a:lnTo>
                <a:cubicBezTo>
                  <a:pt x="1951626" y="459242"/>
                  <a:pt x="1936896" y="466345"/>
                  <a:pt x="1921533" y="466345"/>
                </a:cubicBezTo>
                <a:lnTo>
                  <a:pt x="1913145" y="466345"/>
                </a:lnTo>
                <a:cubicBezTo>
                  <a:pt x="1860324" y="466345"/>
                  <a:pt x="1834284" y="389010"/>
                  <a:pt x="1872133" y="344815"/>
                </a:cubicBezTo>
                <a:lnTo>
                  <a:pt x="1924078" y="283974"/>
                </a:lnTo>
                <a:cubicBezTo>
                  <a:pt x="1947829" y="256166"/>
                  <a:pt x="1947829" y="210179"/>
                  <a:pt x="1924078" y="182371"/>
                </a:cubicBezTo>
                <a:lnTo>
                  <a:pt x="1872133" y="121530"/>
                </a:lnTo>
                <a:cubicBezTo>
                  <a:pt x="1834284" y="77206"/>
                  <a:pt x="1860324" y="0"/>
                  <a:pt x="1913145" y="0"/>
                </a:cubicBezTo>
                <a:close/>
                <a:moveTo>
                  <a:pt x="1659145" y="0"/>
                </a:moveTo>
                <a:lnTo>
                  <a:pt x="1667533" y="0"/>
                </a:lnTo>
                <a:cubicBezTo>
                  <a:pt x="1682775" y="0"/>
                  <a:pt x="1697505" y="7233"/>
                  <a:pt x="1708559" y="20057"/>
                </a:cubicBezTo>
                <a:lnTo>
                  <a:pt x="1847364" y="182371"/>
                </a:lnTo>
                <a:cubicBezTo>
                  <a:pt x="1871115" y="210179"/>
                  <a:pt x="1871115" y="256166"/>
                  <a:pt x="1847364" y="283974"/>
                </a:cubicBezTo>
                <a:lnTo>
                  <a:pt x="1708559" y="446288"/>
                </a:lnTo>
                <a:cubicBezTo>
                  <a:pt x="1697505" y="459242"/>
                  <a:pt x="1682775" y="466345"/>
                  <a:pt x="1667533" y="466345"/>
                </a:cubicBezTo>
                <a:lnTo>
                  <a:pt x="1659145" y="466345"/>
                </a:lnTo>
                <a:cubicBezTo>
                  <a:pt x="1606324" y="466345"/>
                  <a:pt x="1580284" y="389010"/>
                  <a:pt x="1618133" y="344815"/>
                </a:cubicBezTo>
                <a:lnTo>
                  <a:pt x="1670078" y="283974"/>
                </a:lnTo>
                <a:cubicBezTo>
                  <a:pt x="1693816" y="256166"/>
                  <a:pt x="1693816" y="210179"/>
                  <a:pt x="1670078" y="182371"/>
                </a:cubicBezTo>
                <a:lnTo>
                  <a:pt x="1618133" y="121530"/>
                </a:lnTo>
                <a:cubicBezTo>
                  <a:pt x="1580284" y="77206"/>
                  <a:pt x="1606324" y="0"/>
                  <a:pt x="1659145" y="0"/>
                </a:cubicBezTo>
                <a:close/>
                <a:moveTo>
                  <a:pt x="1392445" y="0"/>
                </a:moveTo>
                <a:lnTo>
                  <a:pt x="1400833" y="0"/>
                </a:lnTo>
                <a:cubicBezTo>
                  <a:pt x="1416075" y="0"/>
                  <a:pt x="1430805" y="7233"/>
                  <a:pt x="1441859" y="20057"/>
                </a:cubicBezTo>
                <a:lnTo>
                  <a:pt x="1580664" y="182371"/>
                </a:lnTo>
                <a:cubicBezTo>
                  <a:pt x="1604415" y="210179"/>
                  <a:pt x="1604415" y="256166"/>
                  <a:pt x="1580664" y="283974"/>
                </a:cubicBezTo>
                <a:lnTo>
                  <a:pt x="1441859" y="446288"/>
                </a:lnTo>
                <a:cubicBezTo>
                  <a:pt x="1430805" y="459242"/>
                  <a:pt x="1416075" y="466345"/>
                  <a:pt x="1400833" y="466345"/>
                </a:cubicBezTo>
                <a:lnTo>
                  <a:pt x="1392445" y="466345"/>
                </a:lnTo>
                <a:cubicBezTo>
                  <a:pt x="1339624" y="466345"/>
                  <a:pt x="1313584" y="389010"/>
                  <a:pt x="1351433" y="344815"/>
                </a:cubicBezTo>
                <a:lnTo>
                  <a:pt x="1403378" y="283974"/>
                </a:lnTo>
                <a:cubicBezTo>
                  <a:pt x="1427116" y="256166"/>
                  <a:pt x="1427116" y="210179"/>
                  <a:pt x="1403378" y="182371"/>
                </a:cubicBezTo>
                <a:lnTo>
                  <a:pt x="1351433" y="121530"/>
                </a:lnTo>
                <a:cubicBezTo>
                  <a:pt x="1313584" y="77206"/>
                  <a:pt x="1339624" y="0"/>
                  <a:pt x="1392445" y="0"/>
                </a:cubicBezTo>
                <a:close/>
                <a:moveTo>
                  <a:pt x="1125745" y="0"/>
                </a:moveTo>
                <a:lnTo>
                  <a:pt x="1134133" y="0"/>
                </a:lnTo>
                <a:cubicBezTo>
                  <a:pt x="1149375" y="0"/>
                  <a:pt x="1164105" y="7233"/>
                  <a:pt x="1175159" y="20057"/>
                </a:cubicBezTo>
                <a:lnTo>
                  <a:pt x="1313963" y="182371"/>
                </a:lnTo>
                <a:cubicBezTo>
                  <a:pt x="1337715" y="210179"/>
                  <a:pt x="1337715" y="256166"/>
                  <a:pt x="1313963" y="283974"/>
                </a:cubicBezTo>
                <a:lnTo>
                  <a:pt x="1175159" y="446288"/>
                </a:lnTo>
                <a:cubicBezTo>
                  <a:pt x="1164105" y="459242"/>
                  <a:pt x="1149496" y="466345"/>
                  <a:pt x="1134133" y="466345"/>
                </a:cubicBezTo>
                <a:lnTo>
                  <a:pt x="1125745" y="466345"/>
                </a:lnTo>
                <a:cubicBezTo>
                  <a:pt x="1072924" y="466345"/>
                  <a:pt x="1046884" y="389010"/>
                  <a:pt x="1084732" y="344815"/>
                </a:cubicBezTo>
                <a:lnTo>
                  <a:pt x="1136678" y="283974"/>
                </a:lnTo>
                <a:cubicBezTo>
                  <a:pt x="1160416" y="256166"/>
                  <a:pt x="1160416" y="210179"/>
                  <a:pt x="1136678" y="182371"/>
                </a:cubicBezTo>
                <a:lnTo>
                  <a:pt x="1084732" y="121530"/>
                </a:lnTo>
                <a:cubicBezTo>
                  <a:pt x="1046884" y="77206"/>
                  <a:pt x="1072924" y="0"/>
                  <a:pt x="1125745" y="0"/>
                </a:cubicBezTo>
                <a:close/>
                <a:moveTo>
                  <a:pt x="859045" y="0"/>
                </a:moveTo>
                <a:lnTo>
                  <a:pt x="867433" y="0"/>
                </a:lnTo>
                <a:cubicBezTo>
                  <a:pt x="882675" y="0"/>
                  <a:pt x="897405" y="7233"/>
                  <a:pt x="908459" y="20057"/>
                </a:cubicBezTo>
                <a:lnTo>
                  <a:pt x="1047264" y="182371"/>
                </a:lnTo>
                <a:cubicBezTo>
                  <a:pt x="1071015" y="210179"/>
                  <a:pt x="1071015" y="256166"/>
                  <a:pt x="1047264" y="283974"/>
                </a:cubicBezTo>
                <a:lnTo>
                  <a:pt x="908459" y="446288"/>
                </a:lnTo>
                <a:cubicBezTo>
                  <a:pt x="897405" y="459242"/>
                  <a:pt x="882675" y="466345"/>
                  <a:pt x="867433" y="466345"/>
                </a:cubicBezTo>
                <a:lnTo>
                  <a:pt x="859045" y="466345"/>
                </a:lnTo>
                <a:cubicBezTo>
                  <a:pt x="806224" y="466345"/>
                  <a:pt x="780184" y="389010"/>
                  <a:pt x="818032" y="344815"/>
                </a:cubicBezTo>
                <a:lnTo>
                  <a:pt x="869978" y="283974"/>
                </a:lnTo>
                <a:cubicBezTo>
                  <a:pt x="893716" y="256166"/>
                  <a:pt x="893716" y="210179"/>
                  <a:pt x="869978" y="182371"/>
                </a:cubicBezTo>
                <a:lnTo>
                  <a:pt x="818032" y="121530"/>
                </a:lnTo>
                <a:cubicBezTo>
                  <a:pt x="780184" y="77206"/>
                  <a:pt x="806224" y="0"/>
                  <a:pt x="859045" y="0"/>
                </a:cubicBezTo>
                <a:close/>
                <a:moveTo>
                  <a:pt x="592345" y="0"/>
                </a:moveTo>
                <a:lnTo>
                  <a:pt x="600733" y="0"/>
                </a:lnTo>
                <a:cubicBezTo>
                  <a:pt x="615975" y="0"/>
                  <a:pt x="630705" y="7233"/>
                  <a:pt x="641759" y="20057"/>
                </a:cubicBezTo>
                <a:lnTo>
                  <a:pt x="780564" y="182371"/>
                </a:lnTo>
                <a:cubicBezTo>
                  <a:pt x="804315" y="210179"/>
                  <a:pt x="804315" y="256166"/>
                  <a:pt x="780564" y="283974"/>
                </a:cubicBezTo>
                <a:lnTo>
                  <a:pt x="641759" y="446288"/>
                </a:lnTo>
                <a:cubicBezTo>
                  <a:pt x="630705" y="459242"/>
                  <a:pt x="615975" y="466345"/>
                  <a:pt x="600733" y="466345"/>
                </a:cubicBezTo>
                <a:lnTo>
                  <a:pt x="592345" y="466345"/>
                </a:lnTo>
                <a:cubicBezTo>
                  <a:pt x="539524" y="466345"/>
                  <a:pt x="513484" y="389010"/>
                  <a:pt x="551332" y="344815"/>
                </a:cubicBezTo>
                <a:lnTo>
                  <a:pt x="603278" y="283974"/>
                </a:lnTo>
                <a:cubicBezTo>
                  <a:pt x="627016" y="256166"/>
                  <a:pt x="627016" y="210179"/>
                  <a:pt x="603278" y="182371"/>
                </a:cubicBezTo>
                <a:lnTo>
                  <a:pt x="551332" y="121530"/>
                </a:lnTo>
                <a:cubicBezTo>
                  <a:pt x="513484" y="77206"/>
                  <a:pt x="539524" y="0"/>
                  <a:pt x="592345" y="0"/>
                </a:cubicBezTo>
                <a:close/>
                <a:moveTo>
                  <a:pt x="325644" y="0"/>
                </a:moveTo>
                <a:lnTo>
                  <a:pt x="334033" y="0"/>
                </a:lnTo>
                <a:cubicBezTo>
                  <a:pt x="349274" y="0"/>
                  <a:pt x="364004" y="7233"/>
                  <a:pt x="375059" y="20057"/>
                </a:cubicBezTo>
                <a:lnTo>
                  <a:pt x="513863" y="182371"/>
                </a:lnTo>
                <a:cubicBezTo>
                  <a:pt x="537615" y="210179"/>
                  <a:pt x="537615" y="256166"/>
                  <a:pt x="513863" y="283974"/>
                </a:cubicBezTo>
                <a:lnTo>
                  <a:pt x="375059" y="446288"/>
                </a:lnTo>
                <a:cubicBezTo>
                  <a:pt x="364004" y="459242"/>
                  <a:pt x="349395" y="466345"/>
                  <a:pt x="334033" y="466345"/>
                </a:cubicBezTo>
                <a:lnTo>
                  <a:pt x="325644" y="466345"/>
                </a:lnTo>
                <a:cubicBezTo>
                  <a:pt x="272823" y="466345"/>
                  <a:pt x="246783" y="389010"/>
                  <a:pt x="284632" y="344815"/>
                </a:cubicBezTo>
                <a:lnTo>
                  <a:pt x="336577" y="283974"/>
                </a:lnTo>
                <a:cubicBezTo>
                  <a:pt x="360315" y="256166"/>
                  <a:pt x="360315" y="210179"/>
                  <a:pt x="336577" y="182371"/>
                </a:cubicBezTo>
                <a:lnTo>
                  <a:pt x="284632" y="121530"/>
                </a:lnTo>
                <a:cubicBezTo>
                  <a:pt x="246783" y="77206"/>
                  <a:pt x="272823" y="0"/>
                  <a:pt x="325644" y="0"/>
                </a:cubicBezTo>
                <a:close/>
                <a:moveTo>
                  <a:pt x="58945" y="0"/>
                </a:moveTo>
                <a:lnTo>
                  <a:pt x="67333" y="0"/>
                </a:lnTo>
                <a:cubicBezTo>
                  <a:pt x="82575" y="0"/>
                  <a:pt x="97305" y="7233"/>
                  <a:pt x="108359" y="20057"/>
                </a:cubicBezTo>
                <a:lnTo>
                  <a:pt x="247163" y="182371"/>
                </a:lnTo>
                <a:cubicBezTo>
                  <a:pt x="270915" y="210179"/>
                  <a:pt x="270915" y="256166"/>
                  <a:pt x="247163" y="283974"/>
                </a:cubicBezTo>
                <a:lnTo>
                  <a:pt x="108359" y="446288"/>
                </a:lnTo>
                <a:cubicBezTo>
                  <a:pt x="97305" y="459242"/>
                  <a:pt x="82575" y="466345"/>
                  <a:pt x="67333" y="466345"/>
                </a:cubicBezTo>
                <a:lnTo>
                  <a:pt x="58945" y="466345"/>
                </a:lnTo>
                <a:cubicBezTo>
                  <a:pt x="6124" y="466345"/>
                  <a:pt x="-19917" y="389010"/>
                  <a:pt x="17932" y="344815"/>
                </a:cubicBezTo>
                <a:lnTo>
                  <a:pt x="69878" y="283974"/>
                </a:lnTo>
                <a:cubicBezTo>
                  <a:pt x="93615" y="256166"/>
                  <a:pt x="93615" y="210179"/>
                  <a:pt x="69878" y="182371"/>
                </a:cubicBezTo>
                <a:lnTo>
                  <a:pt x="17932" y="121530"/>
                </a:lnTo>
                <a:cubicBezTo>
                  <a:pt x="-19917" y="77206"/>
                  <a:pt x="6124" y="0"/>
                  <a:pt x="58945" y="0"/>
                </a:cubicBezTo>
                <a:close/>
              </a:path>
            </a:pathLst>
          </a:custGeom>
          <a:solidFill>
            <a:srgbClr val="256AF3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37EDFB2-5391-456E-93CB-2480A8DD5BB2}"/>
              </a:ext>
            </a:extLst>
          </p:cNvPr>
          <p:cNvSpPr/>
          <p:nvPr/>
        </p:nvSpPr>
        <p:spPr>
          <a:xfrm>
            <a:off x="7019631" y="3383688"/>
            <a:ext cx="3894295" cy="1142253"/>
          </a:xfrm>
          <a:custGeom>
            <a:avLst/>
            <a:gdLst>
              <a:gd name="connsiteX0" fmla="*/ 3607980 w 4144944"/>
              <a:gd name="connsiteY0" fmla="*/ 0 h 1215772"/>
              <a:gd name="connsiteX1" fmla="*/ 3629841 w 4144944"/>
              <a:gd name="connsiteY1" fmla="*/ 0 h 1215772"/>
              <a:gd name="connsiteX2" fmla="*/ 3736620 w 4144944"/>
              <a:gd name="connsiteY2" fmla="*/ 52177 h 1215772"/>
              <a:gd name="connsiteX3" fmla="*/ 4098468 w 4144944"/>
              <a:gd name="connsiteY3" fmla="*/ 475390 h 1215772"/>
              <a:gd name="connsiteX4" fmla="*/ 4098468 w 4144944"/>
              <a:gd name="connsiteY4" fmla="*/ 740158 h 1215772"/>
              <a:gd name="connsiteX5" fmla="*/ 3736620 w 4144944"/>
              <a:gd name="connsiteY5" fmla="*/ 1163314 h 1215772"/>
              <a:gd name="connsiteX6" fmla="*/ 3629841 w 4144944"/>
              <a:gd name="connsiteY6" fmla="*/ 1215772 h 1215772"/>
              <a:gd name="connsiteX7" fmla="*/ 3607980 w 4144944"/>
              <a:gd name="connsiteY7" fmla="*/ 1215772 h 1215772"/>
              <a:gd name="connsiteX8" fmla="*/ 3501166 w 4144944"/>
              <a:gd name="connsiteY8" fmla="*/ 898771 h 1215772"/>
              <a:gd name="connsiteX9" fmla="*/ 3636684 w 4144944"/>
              <a:gd name="connsiteY9" fmla="*/ 740270 h 1215772"/>
              <a:gd name="connsiteX10" fmla="*/ 3636684 w 4144944"/>
              <a:gd name="connsiteY10" fmla="*/ 475502 h 1215772"/>
              <a:gd name="connsiteX11" fmla="*/ 3501166 w 4144944"/>
              <a:gd name="connsiteY11" fmla="*/ 317001 h 1215772"/>
              <a:gd name="connsiteX12" fmla="*/ 3607980 w 4144944"/>
              <a:gd name="connsiteY12" fmla="*/ 0 h 1215772"/>
              <a:gd name="connsiteX13" fmla="*/ 2922180 w 4144944"/>
              <a:gd name="connsiteY13" fmla="*/ 0 h 1215772"/>
              <a:gd name="connsiteX14" fmla="*/ 2944041 w 4144944"/>
              <a:gd name="connsiteY14" fmla="*/ 0 h 1215772"/>
              <a:gd name="connsiteX15" fmla="*/ 3050820 w 4144944"/>
              <a:gd name="connsiteY15" fmla="*/ 52177 h 1215772"/>
              <a:gd name="connsiteX16" fmla="*/ 3412668 w 4144944"/>
              <a:gd name="connsiteY16" fmla="*/ 475390 h 1215772"/>
              <a:gd name="connsiteX17" fmla="*/ 3412668 w 4144944"/>
              <a:gd name="connsiteY17" fmla="*/ 740158 h 1215772"/>
              <a:gd name="connsiteX18" fmla="*/ 3050820 w 4144944"/>
              <a:gd name="connsiteY18" fmla="*/ 1163314 h 1215772"/>
              <a:gd name="connsiteX19" fmla="*/ 2944041 w 4144944"/>
              <a:gd name="connsiteY19" fmla="*/ 1215772 h 1215772"/>
              <a:gd name="connsiteX20" fmla="*/ 2922180 w 4144944"/>
              <a:gd name="connsiteY20" fmla="*/ 1215772 h 1215772"/>
              <a:gd name="connsiteX21" fmla="*/ 2815366 w 4144944"/>
              <a:gd name="connsiteY21" fmla="*/ 898771 h 1215772"/>
              <a:gd name="connsiteX22" fmla="*/ 2950884 w 4144944"/>
              <a:gd name="connsiteY22" fmla="*/ 740270 h 1215772"/>
              <a:gd name="connsiteX23" fmla="*/ 2950884 w 4144944"/>
              <a:gd name="connsiteY23" fmla="*/ 475502 h 1215772"/>
              <a:gd name="connsiteX24" fmla="*/ 2815366 w 4144944"/>
              <a:gd name="connsiteY24" fmla="*/ 317001 h 1215772"/>
              <a:gd name="connsiteX25" fmla="*/ 2922180 w 4144944"/>
              <a:gd name="connsiteY25" fmla="*/ 0 h 1215772"/>
              <a:gd name="connsiteX26" fmla="*/ 2236380 w 4144944"/>
              <a:gd name="connsiteY26" fmla="*/ 0 h 1215772"/>
              <a:gd name="connsiteX27" fmla="*/ 2258241 w 4144944"/>
              <a:gd name="connsiteY27" fmla="*/ 0 h 1215772"/>
              <a:gd name="connsiteX28" fmla="*/ 2365020 w 4144944"/>
              <a:gd name="connsiteY28" fmla="*/ 52177 h 1215772"/>
              <a:gd name="connsiteX29" fmla="*/ 2726868 w 4144944"/>
              <a:gd name="connsiteY29" fmla="*/ 475390 h 1215772"/>
              <a:gd name="connsiteX30" fmla="*/ 2726868 w 4144944"/>
              <a:gd name="connsiteY30" fmla="*/ 740158 h 1215772"/>
              <a:gd name="connsiteX31" fmla="*/ 2365020 w 4144944"/>
              <a:gd name="connsiteY31" fmla="*/ 1163314 h 1215772"/>
              <a:gd name="connsiteX32" fmla="*/ 2258241 w 4144944"/>
              <a:gd name="connsiteY32" fmla="*/ 1215772 h 1215772"/>
              <a:gd name="connsiteX33" fmla="*/ 2236380 w 4144944"/>
              <a:gd name="connsiteY33" fmla="*/ 1215772 h 1215772"/>
              <a:gd name="connsiteX34" fmla="*/ 2129566 w 4144944"/>
              <a:gd name="connsiteY34" fmla="*/ 898771 h 1215772"/>
              <a:gd name="connsiteX35" fmla="*/ 2265084 w 4144944"/>
              <a:gd name="connsiteY35" fmla="*/ 740270 h 1215772"/>
              <a:gd name="connsiteX36" fmla="*/ 2265084 w 4144944"/>
              <a:gd name="connsiteY36" fmla="*/ 475502 h 1215772"/>
              <a:gd name="connsiteX37" fmla="*/ 2129566 w 4144944"/>
              <a:gd name="connsiteY37" fmla="*/ 317001 h 1215772"/>
              <a:gd name="connsiteX38" fmla="*/ 2236380 w 4144944"/>
              <a:gd name="connsiteY38" fmla="*/ 0 h 1215772"/>
              <a:gd name="connsiteX39" fmla="*/ 1537880 w 4144944"/>
              <a:gd name="connsiteY39" fmla="*/ 0 h 1215772"/>
              <a:gd name="connsiteX40" fmla="*/ 1559741 w 4144944"/>
              <a:gd name="connsiteY40" fmla="*/ 0 h 1215772"/>
              <a:gd name="connsiteX41" fmla="*/ 1666520 w 4144944"/>
              <a:gd name="connsiteY41" fmla="*/ 52177 h 1215772"/>
              <a:gd name="connsiteX42" fmla="*/ 2028368 w 4144944"/>
              <a:gd name="connsiteY42" fmla="*/ 475390 h 1215772"/>
              <a:gd name="connsiteX43" fmla="*/ 2028368 w 4144944"/>
              <a:gd name="connsiteY43" fmla="*/ 740158 h 1215772"/>
              <a:gd name="connsiteX44" fmla="*/ 1666520 w 4144944"/>
              <a:gd name="connsiteY44" fmla="*/ 1163314 h 1215772"/>
              <a:gd name="connsiteX45" fmla="*/ 1559741 w 4144944"/>
              <a:gd name="connsiteY45" fmla="*/ 1215772 h 1215772"/>
              <a:gd name="connsiteX46" fmla="*/ 1537880 w 4144944"/>
              <a:gd name="connsiteY46" fmla="*/ 1215772 h 1215772"/>
              <a:gd name="connsiteX47" fmla="*/ 1431066 w 4144944"/>
              <a:gd name="connsiteY47" fmla="*/ 898771 h 1215772"/>
              <a:gd name="connsiteX48" fmla="*/ 1566584 w 4144944"/>
              <a:gd name="connsiteY48" fmla="*/ 740270 h 1215772"/>
              <a:gd name="connsiteX49" fmla="*/ 1566584 w 4144944"/>
              <a:gd name="connsiteY49" fmla="*/ 475502 h 1215772"/>
              <a:gd name="connsiteX50" fmla="*/ 1431066 w 4144944"/>
              <a:gd name="connsiteY50" fmla="*/ 317001 h 1215772"/>
              <a:gd name="connsiteX51" fmla="*/ 1537880 w 4144944"/>
              <a:gd name="connsiteY51" fmla="*/ 0 h 1215772"/>
              <a:gd name="connsiteX52" fmla="*/ 852080 w 4144944"/>
              <a:gd name="connsiteY52" fmla="*/ 0 h 1215772"/>
              <a:gd name="connsiteX53" fmla="*/ 873941 w 4144944"/>
              <a:gd name="connsiteY53" fmla="*/ 0 h 1215772"/>
              <a:gd name="connsiteX54" fmla="*/ 980720 w 4144944"/>
              <a:gd name="connsiteY54" fmla="*/ 52177 h 1215772"/>
              <a:gd name="connsiteX55" fmla="*/ 1342568 w 4144944"/>
              <a:gd name="connsiteY55" fmla="*/ 475390 h 1215772"/>
              <a:gd name="connsiteX56" fmla="*/ 1342568 w 4144944"/>
              <a:gd name="connsiteY56" fmla="*/ 740158 h 1215772"/>
              <a:gd name="connsiteX57" fmla="*/ 980720 w 4144944"/>
              <a:gd name="connsiteY57" fmla="*/ 1163314 h 1215772"/>
              <a:gd name="connsiteX58" fmla="*/ 873941 w 4144944"/>
              <a:gd name="connsiteY58" fmla="*/ 1215772 h 1215772"/>
              <a:gd name="connsiteX59" fmla="*/ 852080 w 4144944"/>
              <a:gd name="connsiteY59" fmla="*/ 1215772 h 1215772"/>
              <a:gd name="connsiteX60" fmla="*/ 745266 w 4144944"/>
              <a:gd name="connsiteY60" fmla="*/ 898771 h 1215772"/>
              <a:gd name="connsiteX61" fmla="*/ 880783 w 4144944"/>
              <a:gd name="connsiteY61" fmla="*/ 740270 h 1215772"/>
              <a:gd name="connsiteX62" fmla="*/ 880783 w 4144944"/>
              <a:gd name="connsiteY62" fmla="*/ 475502 h 1215772"/>
              <a:gd name="connsiteX63" fmla="*/ 745266 w 4144944"/>
              <a:gd name="connsiteY63" fmla="*/ 317001 h 1215772"/>
              <a:gd name="connsiteX64" fmla="*/ 852080 w 4144944"/>
              <a:gd name="connsiteY64" fmla="*/ 0 h 1215772"/>
              <a:gd name="connsiteX65" fmla="*/ 153580 w 4144944"/>
              <a:gd name="connsiteY65" fmla="*/ 0 h 1215772"/>
              <a:gd name="connsiteX66" fmla="*/ 175441 w 4144944"/>
              <a:gd name="connsiteY66" fmla="*/ 0 h 1215772"/>
              <a:gd name="connsiteX67" fmla="*/ 282220 w 4144944"/>
              <a:gd name="connsiteY67" fmla="*/ 52177 h 1215772"/>
              <a:gd name="connsiteX68" fmla="*/ 644068 w 4144944"/>
              <a:gd name="connsiteY68" fmla="*/ 475390 h 1215772"/>
              <a:gd name="connsiteX69" fmla="*/ 644068 w 4144944"/>
              <a:gd name="connsiteY69" fmla="*/ 740158 h 1215772"/>
              <a:gd name="connsiteX70" fmla="*/ 282220 w 4144944"/>
              <a:gd name="connsiteY70" fmla="*/ 1163314 h 1215772"/>
              <a:gd name="connsiteX71" fmla="*/ 175441 w 4144944"/>
              <a:gd name="connsiteY71" fmla="*/ 1215772 h 1215772"/>
              <a:gd name="connsiteX72" fmla="*/ 153580 w 4144944"/>
              <a:gd name="connsiteY72" fmla="*/ 1215772 h 1215772"/>
              <a:gd name="connsiteX73" fmla="*/ 46766 w 4144944"/>
              <a:gd name="connsiteY73" fmla="*/ 898771 h 1215772"/>
              <a:gd name="connsiteX74" fmla="*/ 182283 w 4144944"/>
              <a:gd name="connsiteY74" fmla="*/ 740270 h 1215772"/>
              <a:gd name="connsiteX75" fmla="*/ 182283 w 4144944"/>
              <a:gd name="connsiteY75" fmla="*/ 475502 h 1215772"/>
              <a:gd name="connsiteX76" fmla="*/ 46766 w 4144944"/>
              <a:gd name="connsiteY76" fmla="*/ 317001 h 1215772"/>
              <a:gd name="connsiteX77" fmla="*/ 153580 w 4144944"/>
              <a:gd name="connsiteY77" fmla="*/ 0 h 121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144944" h="1215772">
                <a:moveTo>
                  <a:pt x="3607980" y="0"/>
                </a:moveTo>
                <a:lnTo>
                  <a:pt x="3629841" y="0"/>
                </a:lnTo>
                <a:cubicBezTo>
                  <a:pt x="3669703" y="0"/>
                  <a:pt x="3708057" y="18687"/>
                  <a:pt x="3736620" y="52177"/>
                </a:cubicBezTo>
                <a:lnTo>
                  <a:pt x="4098468" y="475390"/>
                </a:lnTo>
                <a:cubicBezTo>
                  <a:pt x="4160437" y="547886"/>
                  <a:pt x="4160437" y="667662"/>
                  <a:pt x="4098468" y="740158"/>
                </a:cubicBezTo>
                <a:lnTo>
                  <a:pt x="3736620" y="1163314"/>
                </a:lnTo>
                <a:cubicBezTo>
                  <a:pt x="3707916" y="1197085"/>
                  <a:pt x="3669703" y="1215772"/>
                  <a:pt x="3629841" y="1215772"/>
                </a:cubicBezTo>
                <a:lnTo>
                  <a:pt x="3607980" y="1215772"/>
                </a:lnTo>
                <a:cubicBezTo>
                  <a:pt x="3470322" y="1215772"/>
                  <a:pt x="3402493" y="1014325"/>
                  <a:pt x="3501166" y="898771"/>
                </a:cubicBezTo>
                <a:lnTo>
                  <a:pt x="3636684" y="740270"/>
                </a:lnTo>
                <a:cubicBezTo>
                  <a:pt x="3698652" y="667774"/>
                  <a:pt x="3698652" y="547998"/>
                  <a:pt x="3636684" y="475502"/>
                </a:cubicBezTo>
                <a:lnTo>
                  <a:pt x="3501166" y="317001"/>
                </a:lnTo>
                <a:cubicBezTo>
                  <a:pt x="3402493" y="201559"/>
                  <a:pt x="3470322" y="0"/>
                  <a:pt x="3607980" y="0"/>
                </a:cubicBezTo>
                <a:close/>
                <a:moveTo>
                  <a:pt x="2922180" y="0"/>
                </a:moveTo>
                <a:lnTo>
                  <a:pt x="2944041" y="0"/>
                </a:lnTo>
                <a:cubicBezTo>
                  <a:pt x="2983903" y="0"/>
                  <a:pt x="3022257" y="18687"/>
                  <a:pt x="3050820" y="52177"/>
                </a:cubicBezTo>
                <a:lnTo>
                  <a:pt x="3412668" y="475390"/>
                </a:lnTo>
                <a:cubicBezTo>
                  <a:pt x="3474637" y="547886"/>
                  <a:pt x="3474637" y="667662"/>
                  <a:pt x="3412668" y="740158"/>
                </a:cubicBezTo>
                <a:lnTo>
                  <a:pt x="3050820" y="1163314"/>
                </a:lnTo>
                <a:cubicBezTo>
                  <a:pt x="3022116" y="1197085"/>
                  <a:pt x="2983903" y="1215772"/>
                  <a:pt x="2944041" y="1215772"/>
                </a:cubicBezTo>
                <a:lnTo>
                  <a:pt x="2922180" y="1215772"/>
                </a:lnTo>
                <a:cubicBezTo>
                  <a:pt x="2784522" y="1215772"/>
                  <a:pt x="2716693" y="1014325"/>
                  <a:pt x="2815366" y="898771"/>
                </a:cubicBezTo>
                <a:lnTo>
                  <a:pt x="2950884" y="740270"/>
                </a:lnTo>
                <a:cubicBezTo>
                  <a:pt x="3012852" y="667774"/>
                  <a:pt x="3012852" y="547998"/>
                  <a:pt x="2950884" y="475502"/>
                </a:cubicBezTo>
                <a:lnTo>
                  <a:pt x="2815366" y="317001"/>
                </a:lnTo>
                <a:cubicBezTo>
                  <a:pt x="2716693" y="201559"/>
                  <a:pt x="2784522" y="0"/>
                  <a:pt x="2922180" y="0"/>
                </a:cubicBezTo>
                <a:close/>
                <a:moveTo>
                  <a:pt x="2236380" y="0"/>
                </a:moveTo>
                <a:lnTo>
                  <a:pt x="2258241" y="0"/>
                </a:lnTo>
                <a:cubicBezTo>
                  <a:pt x="2298103" y="0"/>
                  <a:pt x="2336457" y="18687"/>
                  <a:pt x="2365020" y="52177"/>
                </a:cubicBezTo>
                <a:lnTo>
                  <a:pt x="2726868" y="475390"/>
                </a:lnTo>
                <a:cubicBezTo>
                  <a:pt x="2788837" y="547886"/>
                  <a:pt x="2788837" y="667662"/>
                  <a:pt x="2726868" y="740158"/>
                </a:cubicBezTo>
                <a:lnTo>
                  <a:pt x="2365020" y="1163314"/>
                </a:lnTo>
                <a:cubicBezTo>
                  <a:pt x="2336316" y="1197085"/>
                  <a:pt x="2298103" y="1215772"/>
                  <a:pt x="2258241" y="1215772"/>
                </a:cubicBezTo>
                <a:lnTo>
                  <a:pt x="2236380" y="1215772"/>
                </a:lnTo>
                <a:cubicBezTo>
                  <a:pt x="2098722" y="1215772"/>
                  <a:pt x="2030893" y="1014325"/>
                  <a:pt x="2129566" y="898771"/>
                </a:cubicBezTo>
                <a:lnTo>
                  <a:pt x="2265084" y="740270"/>
                </a:lnTo>
                <a:cubicBezTo>
                  <a:pt x="2327052" y="667774"/>
                  <a:pt x="2327052" y="547998"/>
                  <a:pt x="2265084" y="475502"/>
                </a:cubicBezTo>
                <a:lnTo>
                  <a:pt x="2129566" y="317001"/>
                </a:lnTo>
                <a:cubicBezTo>
                  <a:pt x="2030893" y="201559"/>
                  <a:pt x="2098722" y="0"/>
                  <a:pt x="2236380" y="0"/>
                </a:cubicBezTo>
                <a:close/>
                <a:moveTo>
                  <a:pt x="1537880" y="0"/>
                </a:moveTo>
                <a:lnTo>
                  <a:pt x="1559741" y="0"/>
                </a:lnTo>
                <a:cubicBezTo>
                  <a:pt x="1599603" y="0"/>
                  <a:pt x="1637957" y="18687"/>
                  <a:pt x="1666520" y="52177"/>
                </a:cubicBezTo>
                <a:lnTo>
                  <a:pt x="2028368" y="475390"/>
                </a:lnTo>
                <a:cubicBezTo>
                  <a:pt x="2090337" y="547886"/>
                  <a:pt x="2090337" y="667662"/>
                  <a:pt x="2028368" y="740158"/>
                </a:cubicBezTo>
                <a:lnTo>
                  <a:pt x="1666520" y="1163314"/>
                </a:lnTo>
                <a:cubicBezTo>
                  <a:pt x="1637816" y="1197085"/>
                  <a:pt x="1599603" y="1215772"/>
                  <a:pt x="1559741" y="1215772"/>
                </a:cubicBezTo>
                <a:lnTo>
                  <a:pt x="1537880" y="1215772"/>
                </a:lnTo>
                <a:cubicBezTo>
                  <a:pt x="1400222" y="1215772"/>
                  <a:pt x="1332393" y="1014325"/>
                  <a:pt x="1431066" y="898771"/>
                </a:cubicBezTo>
                <a:lnTo>
                  <a:pt x="1566584" y="740270"/>
                </a:lnTo>
                <a:cubicBezTo>
                  <a:pt x="1628552" y="667774"/>
                  <a:pt x="1628552" y="547998"/>
                  <a:pt x="1566584" y="475502"/>
                </a:cubicBezTo>
                <a:lnTo>
                  <a:pt x="1431066" y="317001"/>
                </a:lnTo>
                <a:cubicBezTo>
                  <a:pt x="1332393" y="201559"/>
                  <a:pt x="1400222" y="0"/>
                  <a:pt x="1537880" y="0"/>
                </a:cubicBezTo>
                <a:close/>
                <a:moveTo>
                  <a:pt x="852080" y="0"/>
                </a:moveTo>
                <a:lnTo>
                  <a:pt x="873941" y="0"/>
                </a:lnTo>
                <a:cubicBezTo>
                  <a:pt x="913803" y="0"/>
                  <a:pt x="952156" y="18687"/>
                  <a:pt x="980720" y="52177"/>
                </a:cubicBezTo>
                <a:lnTo>
                  <a:pt x="1342568" y="475390"/>
                </a:lnTo>
                <a:cubicBezTo>
                  <a:pt x="1404537" y="547886"/>
                  <a:pt x="1404537" y="667662"/>
                  <a:pt x="1342568" y="740158"/>
                </a:cubicBezTo>
                <a:lnTo>
                  <a:pt x="980720" y="1163314"/>
                </a:lnTo>
                <a:cubicBezTo>
                  <a:pt x="952016" y="1197085"/>
                  <a:pt x="913803" y="1215772"/>
                  <a:pt x="873941" y="1215772"/>
                </a:cubicBezTo>
                <a:lnTo>
                  <a:pt x="852080" y="1215772"/>
                </a:lnTo>
                <a:cubicBezTo>
                  <a:pt x="714422" y="1215772"/>
                  <a:pt x="646593" y="1014325"/>
                  <a:pt x="745266" y="898771"/>
                </a:cubicBezTo>
                <a:lnTo>
                  <a:pt x="880783" y="740270"/>
                </a:lnTo>
                <a:cubicBezTo>
                  <a:pt x="942752" y="667774"/>
                  <a:pt x="942752" y="547998"/>
                  <a:pt x="880783" y="475502"/>
                </a:cubicBezTo>
                <a:lnTo>
                  <a:pt x="745266" y="317001"/>
                </a:lnTo>
                <a:cubicBezTo>
                  <a:pt x="646593" y="201559"/>
                  <a:pt x="714422" y="0"/>
                  <a:pt x="852080" y="0"/>
                </a:cubicBezTo>
                <a:close/>
                <a:moveTo>
                  <a:pt x="153580" y="0"/>
                </a:moveTo>
                <a:lnTo>
                  <a:pt x="175441" y="0"/>
                </a:lnTo>
                <a:cubicBezTo>
                  <a:pt x="215303" y="0"/>
                  <a:pt x="253656" y="18687"/>
                  <a:pt x="282220" y="52177"/>
                </a:cubicBezTo>
                <a:lnTo>
                  <a:pt x="644068" y="475390"/>
                </a:lnTo>
                <a:cubicBezTo>
                  <a:pt x="706037" y="547886"/>
                  <a:pt x="706037" y="667662"/>
                  <a:pt x="644068" y="740158"/>
                </a:cubicBezTo>
                <a:lnTo>
                  <a:pt x="282220" y="1163314"/>
                </a:lnTo>
                <a:cubicBezTo>
                  <a:pt x="253516" y="1197085"/>
                  <a:pt x="215303" y="1215772"/>
                  <a:pt x="175441" y="1215772"/>
                </a:cubicBezTo>
                <a:lnTo>
                  <a:pt x="153580" y="1215772"/>
                </a:lnTo>
                <a:cubicBezTo>
                  <a:pt x="15922" y="1215772"/>
                  <a:pt x="-51907" y="1014325"/>
                  <a:pt x="46766" y="898771"/>
                </a:cubicBezTo>
                <a:lnTo>
                  <a:pt x="182283" y="740270"/>
                </a:lnTo>
                <a:cubicBezTo>
                  <a:pt x="244252" y="667774"/>
                  <a:pt x="244252" y="547998"/>
                  <a:pt x="182283" y="475502"/>
                </a:cubicBezTo>
                <a:lnTo>
                  <a:pt x="46766" y="317001"/>
                </a:lnTo>
                <a:cubicBezTo>
                  <a:pt x="-51907" y="201559"/>
                  <a:pt x="15922" y="0"/>
                  <a:pt x="153580" y="0"/>
                </a:cubicBezTo>
                <a:close/>
              </a:path>
            </a:pathLst>
          </a:custGeom>
          <a:solidFill>
            <a:srgbClr val="256AF3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333A926-A610-47B8-A7F7-95825E0A93DE}"/>
              </a:ext>
            </a:extLst>
          </p:cNvPr>
          <p:cNvSpPr txBox="1"/>
          <p:nvPr/>
        </p:nvSpPr>
        <p:spPr>
          <a:xfrm>
            <a:off x="4697624" y="2156675"/>
            <a:ext cx="1588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DA8615-0082-4334-A5B2-DEF6997AB4AF}"/>
              </a:ext>
            </a:extLst>
          </p:cNvPr>
          <p:cNvSpPr txBox="1"/>
          <p:nvPr/>
        </p:nvSpPr>
        <p:spPr>
          <a:xfrm>
            <a:off x="1299099" y="4756107"/>
            <a:ext cx="1588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BDD5AC-F04B-4469-8372-52ECFE7EC83E}"/>
              </a:ext>
            </a:extLst>
          </p:cNvPr>
          <p:cNvSpPr txBox="1"/>
          <p:nvPr/>
        </p:nvSpPr>
        <p:spPr>
          <a:xfrm>
            <a:off x="8700077" y="4756107"/>
            <a:ext cx="1588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</a:t>
            </a:r>
          </a:p>
        </p:txBody>
      </p:sp>
      <p:sp>
        <p:nvSpPr>
          <p:cNvPr id="85" name="Freeform 5">
            <a:extLst>
              <a:ext uri="{FF2B5EF4-FFF2-40B4-BE49-F238E27FC236}">
                <a16:creationId xmlns:a16="http://schemas.microsoft.com/office/drawing/2014/main" id="{31FF196E-FDB8-4702-BD5E-2729428ACBD8}"/>
              </a:ext>
            </a:extLst>
          </p:cNvPr>
          <p:cNvSpPr>
            <a:spLocks noEditPoints="1"/>
          </p:cNvSpPr>
          <p:nvPr/>
        </p:nvSpPr>
        <p:spPr bwMode="auto">
          <a:xfrm>
            <a:off x="1735598" y="1689270"/>
            <a:ext cx="426033" cy="368944"/>
          </a:xfrm>
          <a:custGeom>
            <a:avLst/>
            <a:gdLst>
              <a:gd name="T0" fmla="*/ 396 w 461"/>
              <a:gd name="T1" fmla="*/ 399 h 399"/>
              <a:gd name="T2" fmla="*/ 378 w 461"/>
              <a:gd name="T3" fmla="*/ 18 h 399"/>
              <a:gd name="T4" fmla="*/ 444 w 461"/>
              <a:gd name="T5" fmla="*/ 0 h 399"/>
              <a:gd name="T6" fmla="*/ 461 w 461"/>
              <a:gd name="T7" fmla="*/ 381 h 399"/>
              <a:gd name="T8" fmla="*/ 398 w 461"/>
              <a:gd name="T9" fmla="*/ 379 h 399"/>
              <a:gd name="T10" fmla="*/ 442 w 461"/>
              <a:gd name="T11" fmla="*/ 20 h 399"/>
              <a:gd name="T12" fmla="*/ 398 w 461"/>
              <a:gd name="T13" fmla="*/ 379 h 399"/>
              <a:gd name="T14" fmla="*/ 302 w 461"/>
              <a:gd name="T15" fmla="*/ 399 h 399"/>
              <a:gd name="T16" fmla="*/ 284 w 461"/>
              <a:gd name="T17" fmla="*/ 144 h 399"/>
              <a:gd name="T18" fmla="*/ 349 w 461"/>
              <a:gd name="T19" fmla="*/ 126 h 399"/>
              <a:gd name="T20" fmla="*/ 367 w 461"/>
              <a:gd name="T21" fmla="*/ 381 h 399"/>
              <a:gd name="T22" fmla="*/ 304 w 461"/>
              <a:gd name="T23" fmla="*/ 379 h 399"/>
              <a:gd name="T24" fmla="*/ 347 w 461"/>
              <a:gd name="T25" fmla="*/ 146 h 399"/>
              <a:gd name="T26" fmla="*/ 304 w 461"/>
              <a:gd name="T27" fmla="*/ 379 h 399"/>
              <a:gd name="T28" fmla="*/ 207 w 461"/>
              <a:gd name="T29" fmla="*/ 399 h 399"/>
              <a:gd name="T30" fmla="*/ 189 w 461"/>
              <a:gd name="T31" fmla="*/ 239 h 399"/>
              <a:gd name="T32" fmla="*/ 254 w 461"/>
              <a:gd name="T33" fmla="*/ 221 h 399"/>
              <a:gd name="T34" fmla="*/ 272 w 461"/>
              <a:gd name="T35" fmla="*/ 381 h 399"/>
              <a:gd name="T36" fmla="*/ 209 w 461"/>
              <a:gd name="T37" fmla="*/ 379 h 399"/>
              <a:gd name="T38" fmla="*/ 252 w 461"/>
              <a:gd name="T39" fmla="*/ 241 h 399"/>
              <a:gd name="T40" fmla="*/ 209 w 461"/>
              <a:gd name="T41" fmla="*/ 379 h 399"/>
              <a:gd name="T42" fmla="*/ 112 w 461"/>
              <a:gd name="T43" fmla="*/ 399 h 399"/>
              <a:gd name="T44" fmla="*/ 94 w 461"/>
              <a:gd name="T45" fmla="*/ 302 h 399"/>
              <a:gd name="T46" fmla="*/ 159 w 461"/>
              <a:gd name="T47" fmla="*/ 284 h 399"/>
              <a:gd name="T48" fmla="*/ 177 w 461"/>
              <a:gd name="T49" fmla="*/ 381 h 399"/>
              <a:gd name="T50" fmla="*/ 114 w 461"/>
              <a:gd name="T51" fmla="*/ 379 h 399"/>
              <a:gd name="T52" fmla="*/ 157 w 461"/>
              <a:gd name="T53" fmla="*/ 304 h 399"/>
              <a:gd name="T54" fmla="*/ 114 w 461"/>
              <a:gd name="T55" fmla="*/ 379 h 399"/>
              <a:gd name="T56" fmla="*/ 17 w 461"/>
              <a:gd name="T57" fmla="*/ 399 h 399"/>
              <a:gd name="T58" fmla="*/ 0 w 461"/>
              <a:gd name="T59" fmla="*/ 334 h 399"/>
              <a:gd name="T60" fmla="*/ 65 w 461"/>
              <a:gd name="T61" fmla="*/ 316 h 399"/>
              <a:gd name="T62" fmla="*/ 83 w 461"/>
              <a:gd name="T63" fmla="*/ 381 h 399"/>
              <a:gd name="T64" fmla="*/ 19 w 461"/>
              <a:gd name="T65" fmla="*/ 379 h 399"/>
              <a:gd name="T66" fmla="*/ 63 w 461"/>
              <a:gd name="T67" fmla="*/ 336 h 399"/>
              <a:gd name="T68" fmla="*/ 19 w 461"/>
              <a:gd name="T69" fmla="*/ 37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1" h="399">
                <a:moveTo>
                  <a:pt x="444" y="399"/>
                </a:moveTo>
                <a:cubicBezTo>
                  <a:pt x="396" y="399"/>
                  <a:pt x="396" y="399"/>
                  <a:pt x="396" y="399"/>
                </a:cubicBezTo>
                <a:cubicBezTo>
                  <a:pt x="386" y="399"/>
                  <a:pt x="378" y="391"/>
                  <a:pt x="378" y="381"/>
                </a:cubicBezTo>
                <a:cubicBezTo>
                  <a:pt x="378" y="18"/>
                  <a:pt x="378" y="18"/>
                  <a:pt x="378" y="18"/>
                </a:cubicBezTo>
                <a:cubicBezTo>
                  <a:pt x="378" y="8"/>
                  <a:pt x="386" y="0"/>
                  <a:pt x="396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54" y="0"/>
                  <a:pt x="461" y="8"/>
                  <a:pt x="461" y="18"/>
                </a:cubicBezTo>
                <a:cubicBezTo>
                  <a:pt x="461" y="381"/>
                  <a:pt x="461" y="381"/>
                  <a:pt x="461" y="381"/>
                </a:cubicBezTo>
                <a:cubicBezTo>
                  <a:pt x="461" y="391"/>
                  <a:pt x="454" y="399"/>
                  <a:pt x="444" y="399"/>
                </a:cubicBezTo>
                <a:close/>
                <a:moveTo>
                  <a:pt x="398" y="379"/>
                </a:moveTo>
                <a:cubicBezTo>
                  <a:pt x="442" y="379"/>
                  <a:pt x="442" y="379"/>
                  <a:pt x="442" y="379"/>
                </a:cubicBezTo>
                <a:cubicBezTo>
                  <a:pt x="442" y="20"/>
                  <a:pt x="442" y="20"/>
                  <a:pt x="442" y="20"/>
                </a:cubicBezTo>
                <a:cubicBezTo>
                  <a:pt x="398" y="20"/>
                  <a:pt x="398" y="20"/>
                  <a:pt x="398" y="20"/>
                </a:cubicBezTo>
                <a:lnTo>
                  <a:pt x="398" y="379"/>
                </a:lnTo>
                <a:close/>
                <a:moveTo>
                  <a:pt x="349" y="399"/>
                </a:moveTo>
                <a:cubicBezTo>
                  <a:pt x="302" y="399"/>
                  <a:pt x="302" y="399"/>
                  <a:pt x="302" y="399"/>
                </a:cubicBezTo>
                <a:cubicBezTo>
                  <a:pt x="292" y="399"/>
                  <a:pt x="284" y="391"/>
                  <a:pt x="284" y="381"/>
                </a:cubicBezTo>
                <a:cubicBezTo>
                  <a:pt x="284" y="144"/>
                  <a:pt x="284" y="144"/>
                  <a:pt x="284" y="144"/>
                </a:cubicBezTo>
                <a:cubicBezTo>
                  <a:pt x="284" y="134"/>
                  <a:pt x="292" y="126"/>
                  <a:pt x="302" y="126"/>
                </a:cubicBezTo>
                <a:cubicBezTo>
                  <a:pt x="349" y="126"/>
                  <a:pt x="349" y="126"/>
                  <a:pt x="349" y="126"/>
                </a:cubicBezTo>
                <a:cubicBezTo>
                  <a:pt x="359" y="126"/>
                  <a:pt x="367" y="134"/>
                  <a:pt x="367" y="144"/>
                </a:cubicBezTo>
                <a:cubicBezTo>
                  <a:pt x="367" y="381"/>
                  <a:pt x="367" y="381"/>
                  <a:pt x="367" y="381"/>
                </a:cubicBezTo>
                <a:cubicBezTo>
                  <a:pt x="367" y="391"/>
                  <a:pt x="359" y="399"/>
                  <a:pt x="349" y="399"/>
                </a:cubicBezTo>
                <a:close/>
                <a:moveTo>
                  <a:pt x="304" y="379"/>
                </a:moveTo>
                <a:cubicBezTo>
                  <a:pt x="347" y="379"/>
                  <a:pt x="347" y="379"/>
                  <a:pt x="347" y="379"/>
                </a:cubicBezTo>
                <a:cubicBezTo>
                  <a:pt x="347" y="146"/>
                  <a:pt x="347" y="146"/>
                  <a:pt x="347" y="146"/>
                </a:cubicBezTo>
                <a:cubicBezTo>
                  <a:pt x="304" y="146"/>
                  <a:pt x="304" y="146"/>
                  <a:pt x="304" y="146"/>
                </a:cubicBezTo>
                <a:lnTo>
                  <a:pt x="304" y="379"/>
                </a:lnTo>
                <a:close/>
                <a:moveTo>
                  <a:pt x="254" y="399"/>
                </a:moveTo>
                <a:cubicBezTo>
                  <a:pt x="207" y="399"/>
                  <a:pt x="207" y="399"/>
                  <a:pt x="207" y="399"/>
                </a:cubicBezTo>
                <a:cubicBezTo>
                  <a:pt x="197" y="399"/>
                  <a:pt x="189" y="391"/>
                  <a:pt x="189" y="381"/>
                </a:cubicBezTo>
                <a:cubicBezTo>
                  <a:pt x="189" y="239"/>
                  <a:pt x="189" y="239"/>
                  <a:pt x="189" y="239"/>
                </a:cubicBezTo>
                <a:cubicBezTo>
                  <a:pt x="189" y="229"/>
                  <a:pt x="197" y="221"/>
                  <a:pt x="207" y="221"/>
                </a:cubicBezTo>
                <a:cubicBezTo>
                  <a:pt x="254" y="221"/>
                  <a:pt x="254" y="221"/>
                  <a:pt x="254" y="221"/>
                </a:cubicBezTo>
                <a:cubicBezTo>
                  <a:pt x="264" y="221"/>
                  <a:pt x="272" y="229"/>
                  <a:pt x="272" y="239"/>
                </a:cubicBezTo>
                <a:cubicBezTo>
                  <a:pt x="272" y="381"/>
                  <a:pt x="272" y="381"/>
                  <a:pt x="272" y="381"/>
                </a:cubicBezTo>
                <a:cubicBezTo>
                  <a:pt x="272" y="391"/>
                  <a:pt x="264" y="399"/>
                  <a:pt x="254" y="399"/>
                </a:cubicBezTo>
                <a:close/>
                <a:moveTo>
                  <a:pt x="209" y="379"/>
                </a:moveTo>
                <a:cubicBezTo>
                  <a:pt x="252" y="379"/>
                  <a:pt x="252" y="379"/>
                  <a:pt x="252" y="379"/>
                </a:cubicBezTo>
                <a:cubicBezTo>
                  <a:pt x="252" y="241"/>
                  <a:pt x="252" y="241"/>
                  <a:pt x="252" y="241"/>
                </a:cubicBezTo>
                <a:cubicBezTo>
                  <a:pt x="209" y="241"/>
                  <a:pt x="209" y="241"/>
                  <a:pt x="209" y="241"/>
                </a:cubicBezTo>
                <a:lnTo>
                  <a:pt x="209" y="379"/>
                </a:lnTo>
                <a:close/>
                <a:moveTo>
                  <a:pt x="159" y="399"/>
                </a:moveTo>
                <a:cubicBezTo>
                  <a:pt x="112" y="399"/>
                  <a:pt x="112" y="399"/>
                  <a:pt x="112" y="399"/>
                </a:cubicBezTo>
                <a:cubicBezTo>
                  <a:pt x="102" y="399"/>
                  <a:pt x="94" y="391"/>
                  <a:pt x="94" y="381"/>
                </a:cubicBezTo>
                <a:cubicBezTo>
                  <a:pt x="94" y="302"/>
                  <a:pt x="94" y="302"/>
                  <a:pt x="94" y="302"/>
                </a:cubicBezTo>
                <a:cubicBezTo>
                  <a:pt x="94" y="292"/>
                  <a:pt x="102" y="284"/>
                  <a:pt x="112" y="284"/>
                </a:cubicBezTo>
                <a:cubicBezTo>
                  <a:pt x="159" y="284"/>
                  <a:pt x="159" y="284"/>
                  <a:pt x="159" y="284"/>
                </a:cubicBezTo>
                <a:cubicBezTo>
                  <a:pt x="169" y="284"/>
                  <a:pt x="177" y="292"/>
                  <a:pt x="177" y="302"/>
                </a:cubicBezTo>
                <a:cubicBezTo>
                  <a:pt x="177" y="381"/>
                  <a:pt x="177" y="381"/>
                  <a:pt x="177" y="381"/>
                </a:cubicBezTo>
                <a:cubicBezTo>
                  <a:pt x="177" y="391"/>
                  <a:pt x="169" y="399"/>
                  <a:pt x="159" y="399"/>
                </a:cubicBezTo>
                <a:close/>
                <a:moveTo>
                  <a:pt x="114" y="379"/>
                </a:moveTo>
                <a:cubicBezTo>
                  <a:pt x="157" y="379"/>
                  <a:pt x="157" y="379"/>
                  <a:pt x="157" y="379"/>
                </a:cubicBezTo>
                <a:cubicBezTo>
                  <a:pt x="157" y="304"/>
                  <a:pt x="157" y="304"/>
                  <a:pt x="157" y="304"/>
                </a:cubicBezTo>
                <a:cubicBezTo>
                  <a:pt x="114" y="304"/>
                  <a:pt x="114" y="304"/>
                  <a:pt x="114" y="304"/>
                </a:cubicBezTo>
                <a:lnTo>
                  <a:pt x="114" y="379"/>
                </a:lnTo>
                <a:close/>
                <a:moveTo>
                  <a:pt x="65" y="399"/>
                </a:moveTo>
                <a:cubicBezTo>
                  <a:pt x="17" y="399"/>
                  <a:pt x="17" y="399"/>
                  <a:pt x="17" y="399"/>
                </a:cubicBezTo>
                <a:cubicBezTo>
                  <a:pt x="7" y="399"/>
                  <a:pt x="0" y="391"/>
                  <a:pt x="0" y="381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24"/>
                  <a:pt x="7" y="316"/>
                  <a:pt x="17" y="316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75" y="316"/>
                  <a:pt x="83" y="324"/>
                  <a:pt x="83" y="334"/>
                </a:cubicBezTo>
                <a:cubicBezTo>
                  <a:pt x="83" y="381"/>
                  <a:pt x="83" y="381"/>
                  <a:pt x="83" y="381"/>
                </a:cubicBezTo>
                <a:cubicBezTo>
                  <a:pt x="83" y="391"/>
                  <a:pt x="75" y="399"/>
                  <a:pt x="65" y="399"/>
                </a:cubicBezTo>
                <a:close/>
                <a:moveTo>
                  <a:pt x="19" y="379"/>
                </a:moveTo>
                <a:cubicBezTo>
                  <a:pt x="63" y="379"/>
                  <a:pt x="63" y="379"/>
                  <a:pt x="63" y="379"/>
                </a:cubicBezTo>
                <a:cubicBezTo>
                  <a:pt x="63" y="336"/>
                  <a:pt x="63" y="336"/>
                  <a:pt x="63" y="336"/>
                </a:cubicBezTo>
                <a:cubicBezTo>
                  <a:pt x="19" y="336"/>
                  <a:pt x="19" y="336"/>
                  <a:pt x="19" y="336"/>
                </a:cubicBezTo>
                <a:lnTo>
                  <a:pt x="19" y="379"/>
                </a:lnTo>
                <a:close/>
              </a:path>
            </a:pathLst>
          </a:custGeom>
          <a:solidFill>
            <a:srgbClr val="256AF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0244873-ED7B-4D85-B9D0-A72C874220A7}"/>
              </a:ext>
            </a:extLst>
          </p:cNvPr>
          <p:cNvGrpSpPr/>
          <p:nvPr/>
        </p:nvGrpSpPr>
        <p:grpSpPr>
          <a:xfrm>
            <a:off x="9492885" y="1706539"/>
            <a:ext cx="335491" cy="334405"/>
            <a:chOff x="9053513" y="484188"/>
            <a:chExt cx="490538" cy="488950"/>
          </a:xfrm>
          <a:solidFill>
            <a:srgbClr val="256AF3"/>
          </a:solidFill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0046C7FE-9428-4D4C-808F-B341C8FE4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513" y="484188"/>
              <a:ext cx="152400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524F1A2B-A659-4A8C-AF75-F2D4329B73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0063" y="484188"/>
              <a:ext cx="153988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A3A189C1-9287-4CE9-A82C-6CF505E099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1788" y="484188"/>
              <a:ext cx="153988" cy="48895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DC13F597-939E-446A-BCB5-E47C8C247F2D}"/>
              </a:ext>
            </a:extLst>
          </p:cNvPr>
          <p:cNvSpPr txBox="1"/>
          <p:nvPr/>
        </p:nvSpPr>
        <p:spPr>
          <a:xfrm>
            <a:off x="1065065" y="2224530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chemeClr val="tx1">
                    <a:lumMod val="65000"/>
                    <a:lumOff val="35000"/>
                  </a:schemeClr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chemeClr val="tx1">
                  <a:lumMod val="65000"/>
                  <a:lumOff val="3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1DD0EF5-69AF-4F21-BD69-FD6E7CE0A810}"/>
              </a:ext>
            </a:extLst>
          </p:cNvPr>
          <p:cNvSpPr txBox="1"/>
          <p:nvPr/>
        </p:nvSpPr>
        <p:spPr>
          <a:xfrm>
            <a:off x="8698667" y="2220420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chemeClr val="tx1">
                    <a:lumMod val="65000"/>
                    <a:lumOff val="35000"/>
                  </a:schemeClr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chemeClr val="tx1">
                  <a:lumMod val="65000"/>
                  <a:lumOff val="3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547EDC3-3129-44B4-9F29-EBCEF76BE0C6}"/>
              </a:ext>
            </a:extLst>
          </p:cNvPr>
          <p:cNvSpPr/>
          <p:nvPr/>
        </p:nvSpPr>
        <p:spPr>
          <a:xfrm>
            <a:off x="625003" y="2528214"/>
            <a:ext cx="2866247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587BF88-12D7-4C7B-A7F3-81824DC00112}"/>
              </a:ext>
            </a:extLst>
          </p:cNvPr>
          <p:cNvSpPr/>
          <p:nvPr/>
        </p:nvSpPr>
        <p:spPr>
          <a:xfrm>
            <a:off x="8260688" y="2536917"/>
            <a:ext cx="2866247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5BA4423-7213-4884-8499-2808637F4E16}"/>
              </a:ext>
            </a:extLst>
          </p:cNvPr>
          <p:cNvGrpSpPr/>
          <p:nvPr/>
        </p:nvGrpSpPr>
        <p:grpSpPr>
          <a:xfrm rot="21036247">
            <a:off x="5303133" y="4531730"/>
            <a:ext cx="502767" cy="318749"/>
            <a:chOff x="7726363" y="1603045"/>
            <a:chExt cx="876914" cy="555955"/>
          </a:xfrm>
          <a:solidFill>
            <a:srgbClr val="256AF3"/>
          </a:solidFill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1EF9F63-2CFA-4B24-87D0-C0F1C02C5A2B}"/>
                </a:ext>
              </a:extLst>
            </p:cNvPr>
            <p:cNvGrpSpPr/>
            <p:nvPr/>
          </p:nvGrpSpPr>
          <p:grpSpPr>
            <a:xfrm>
              <a:off x="7726363" y="1666875"/>
              <a:ext cx="492125" cy="492125"/>
              <a:chOff x="7726363" y="1666875"/>
              <a:chExt cx="492125" cy="492125"/>
            </a:xfrm>
            <a:grpFill/>
          </p:grpSpPr>
          <p:sp>
            <p:nvSpPr>
              <p:cNvPr id="100" name="Freeform 10">
                <a:extLst>
                  <a:ext uri="{FF2B5EF4-FFF2-40B4-BE49-F238E27FC236}">
                    <a16:creationId xmlns:a16="http://schemas.microsoft.com/office/drawing/2014/main" id="{F67EA928-5791-466F-8638-DA363A5B45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6363" y="1666875"/>
                <a:ext cx="492125" cy="492125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700"/>
              </a:p>
            </p:txBody>
          </p:sp>
          <p:sp>
            <p:nvSpPr>
              <p:cNvPr id="101" name="Freeform 11">
                <a:extLst>
                  <a:ext uri="{FF2B5EF4-FFF2-40B4-BE49-F238E27FC236}">
                    <a16:creationId xmlns:a16="http://schemas.microsoft.com/office/drawing/2014/main" id="{D714E0EB-6FCB-44B6-8CE9-08B76DA603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700"/>
              </a:p>
            </p:txBody>
          </p:sp>
          <p:sp>
            <p:nvSpPr>
              <p:cNvPr id="102" name="Freeform 12">
                <a:extLst>
                  <a:ext uri="{FF2B5EF4-FFF2-40B4-BE49-F238E27FC236}">
                    <a16:creationId xmlns:a16="http://schemas.microsoft.com/office/drawing/2014/main" id="{7A0B3BA6-B0B3-42C7-802E-65BA153C2A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70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4CED5DA-58C5-4329-8974-11C91EFF9E5D}"/>
                </a:ext>
              </a:extLst>
            </p:cNvPr>
            <p:cNvGrpSpPr/>
            <p:nvPr/>
          </p:nvGrpSpPr>
          <p:grpSpPr>
            <a:xfrm>
              <a:off x="8191089" y="1603045"/>
              <a:ext cx="412188" cy="412188"/>
              <a:chOff x="7726363" y="1666875"/>
              <a:chExt cx="492125" cy="492125"/>
            </a:xfrm>
            <a:grpFill/>
          </p:grpSpPr>
          <p:sp>
            <p:nvSpPr>
              <p:cNvPr id="97" name="Freeform 10">
                <a:extLst>
                  <a:ext uri="{FF2B5EF4-FFF2-40B4-BE49-F238E27FC236}">
                    <a16:creationId xmlns:a16="http://schemas.microsoft.com/office/drawing/2014/main" id="{398F1676-1B1E-4D97-9D1A-EB9D6D7FC0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6363" y="1666875"/>
                <a:ext cx="492125" cy="492125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700"/>
              </a:p>
            </p:txBody>
          </p:sp>
          <p:sp>
            <p:nvSpPr>
              <p:cNvPr id="98" name="Freeform 11">
                <a:extLst>
                  <a:ext uri="{FF2B5EF4-FFF2-40B4-BE49-F238E27FC236}">
                    <a16:creationId xmlns:a16="http://schemas.microsoft.com/office/drawing/2014/main" id="{14F5EF71-40A9-4CAA-88A2-35D4302D3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700"/>
              </a:p>
            </p:txBody>
          </p:sp>
          <p:sp>
            <p:nvSpPr>
              <p:cNvPr id="99" name="Freeform 12">
                <a:extLst>
                  <a:ext uri="{FF2B5EF4-FFF2-40B4-BE49-F238E27FC236}">
                    <a16:creationId xmlns:a16="http://schemas.microsoft.com/office/drawing/2014/main" id="{81F3A714-E7AD-443B-99D8-BDE720FF76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700"/>
              </a:p>
            </p:txBody>
          </p: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6D956402-185F-4402-9C16-779D4FF00589}"/>
              </a:ext>
            </a:extLst>
          </p:cNvPr>
          <p:cNvSpPr txBox="1"/>
          <p:nvPr/>
        </p:nvSpPr>
        <p:spPr>
          <a:xfrm>
            <a:off x="4615747" y="5010439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chemeClr val="tx1">
                    <a:lumMod val="65000"/>
                    <a:lumOff val="35000"/>
                  </a:schemeClr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chemeClr val="tx1">
                  <a:lumMod val="65000"/>
                  <a:lumOff val="3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3854514-071D-4DB5-A167-F540E5CB3E2A}"/>
              </a:ext>
            </a:extLst>
          </p:cNvPr>
          <p:cNvSpPr/>
          <p:nvPr/>
        </p:nvSpPr>
        <p:spPr>
          <a:xfrm>
            <a:off x="4177768" y="5326936"/>
            <a:ext cx="2866247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32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7BDA34A-B178-4C57-BBD1-3B1DC9607287}"/>
              </a:ext>
            </a:extLst>
          </p:cNvPr>
          <p:cNvGrpSpPr/>
          <p:nvPr/>
        </p:nvGrpSpPr>
        <p:grpSpPr>
          <a:xfrm>
            <a:off x="6413463" y="1780486"/>
            <a:ext cx="3525184" cy="3523351"/>
            <a:chOff x="7016439" y="1350700"/>
            <a:chExt cx="3931100" cy="3929055"/>
          </a:xfrm>
        </p:grpSpPr>
        <p:sp>
          <p:nvSpPr>
            <p:cNvPr id="2" name="Freeform 5">
              <a:extLst>
                <a:ext uri="{FF2B5EF4-FFF2-40B4-BE49-F238E27FC236}">
                  <a16:creationId xmlns:a16="http://schemas.microsoft.com/office/drawing/2014/main" id="{1E8120BC-B39D-48AA-90C2-24EEA9B0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439" y="1358876"/>
              <a:ext cx="1800989" cy="2945770"/>
            </a:xfrm>
            <a:custGeom>
              <a:avLst/>
              <a:gdLst/>
              <a:ahLst/>
              <a:cxnLst>
                <a:cxn ang="0">
                  <a:pos x="0" y="742"/>
                </a:cxn>
                <a:cxn ang="0">
                  <a:pos x="1" y="725"/>
                </a:cxn>
                <a:cxn ang="0">
                  <a:pos x="2" y="693"/>
                </a:cxn>
                <a:cxn ang="0">
                  <a:pos x="221" y="218"/>
                </a:cxn>
                <a:cxn ang="0">
                  <a:pos x="691" y="0"/>
                </a:cxn>
                <a:cxn ang="0">
                  <a:pos x="472" y="111"/>
                </a:cxn>
                <a:cxn ang="0">
                  <a:pos x="359" y="341"/>
                </a:cxn>
                <a:cxn ang="0">
                  <a:pos x="357" y="367"/>
                </a:cxn>
                <a:cxn ang="0">
                  <a:pos x="356" y="387"/>
                </a:cxn>
                <a:cxn ang="0">
                  <a:pos x="356" y="392"/>
                </a:cxn>
                <a:cxn ang="0">
                  <a:pos x="356" y="394"/>
                </a:cxn>
                <a:cxn ang="0">
                  <a:pos x="356" y="414"/>
                </a:cxn>
                <a:cxn ang="0">
                  <a:pos x="472" y="672"/>
                </a:cxn>
                <a:cxn ang="0">
                  <a:pos x="581" y="751"/>
                </a:cxn>
                <a:cxn ang="0">
                  <a:pos x="472" y="829"/>
                </a:cxn>
                <a:cxn ang="0">
                  <a:pos x="357" y="1085"/>
                </a:cxn>
                <a:cxn ang="0">
                  <a:pos x="356" y="1105"/>
                </a:cxn>
                <a:cxn ang="0">
                  <a:pos x="356" y="1110"/>
                </a:cxn>
                <a:cxn ang="0">
                  <a:pos x="356" y="1112"/>
                </a:cxn>
                <a:cxn ang="0">
                  <a:pos x="356" y="1131"/>
                </a:cxn>
                <a:cxn ang="0">
                  <a:pos x="116" y="1017"/>
                </a:cxn>
                <a:cxn ang="0">
                  <a:pos x="1" y="758"/>
                </a:cxn>
                <a:cxn ang="0">
                  <a:pos x="0" y="742"/>
                </a:cxn>
              </a:cxnLst>
              <a:rect l="0" t="0" r="r" b="b"/>
              <a:pathLst>
                <a:path w="691" h="1131">
                  <a:moveTo>
                    <a:pt x="0" y="742"/>
                  </a:moveTo>
                  <a:cubicBezTo>
                    <a:pt x="1" y="725"/>
                    <a:pt x="1" y="725"/>
                    <a:pt x="1" y="725"/>
                  </a:cubicBezTo>
                  <a:cubicBezTo>
                    <a:pt x="1" y="714"/>
                    <a:pt x="2" y="703"/>
                    <a:pt x="2" y="693"/>
                  </a:cubicBezTo>
                  <a:cubicBezTo>
                    <a:pt x="15" y="510"/>
                    <a:pt x="88" y="351"/>
                    <a:pt x="221" y="218"/>
                  </a:cubicBezTo>
                  <a:cubicBezTo>
                    <a:pt x="353" y="86"/>
                    <a:pt x="510" y="13"/>
                    <a:pt x="691" y="0"/>
                  </a:cubicBezTo>
                  <a:cubicBezTo>
                    <a:pt x="608" y="12"/>
                    <a:pt x="535" y="49"/>
                    <a:pt x="472" y="111"/>
                  </a:cubicBezTo>
                  <a:cubicBezTo>
                    <a:pt x="407" y="177"/>
                    <a:pt x="369" y="253"/>
                    <a:pt x="359" y="341"/>
                  </a:cubicBezTo>
                  <a:cubicBezTo>
                    <a:pt x="358" y="350"/>
                    <a:pt x="357" y="358"/>
                    <a:pt x="357" y="367"/>
                  </a:cubicBezTo>
                  <a:cubicBezTo>
                    <a:pt x="356" y="387"/>
                    <a:pt x="356" y="387"/>
                    <a:pt x="356" y="387"/>
                  </a:cubicBezTo>
                  <a:cubicBezTo>
                    <a:pt x="356" y="389"/>
                    <a:pt x="356" y="390"/>
                    <a:pt x="356" y="392"/>
                  </a:cubicBezTo>
                  <a:cubicBezTo>
                    <a:pt x="356" y="392"/>
                    <a:pt x="356" y="393"/>
                    <a:pt x="356" y="394"/>
                  </a:cubicBezTo>
                  <a:cubicBezTo>
                    <a:pt x="356" y="414"/>
                    <a:pt x="356" y="414"/>
                    <a:pt x="356" y="414"/>
                  </a:cubicBezTo>
                  <a:cubicBezTo>
                    <a:pt x="361" y="514"/>
                    <a:pt x="400" y="600"/>
                    <a:pt x="472" y="672"/>
                  </a:cubicBezTo>
                  <a:cubicBezTo>
                    <a:pt x="506" y="706"/>
                    <a:pt x="542" y="732"/>
                    <a:pt x="581" y="751"/>
                  </a:cubicBezTo>
                  <a:cubicBezTo>
                    <a:pt x="542" y="770"/>
                    <a:pt x="506" y="796"/>
                    <a:pt x="472" y="829"/>
                  </a:cubicBezTo>
                  <a:cubicBezTo>
                    <a:pt x="401" y="901"/>
                    <a:pt x="362" y="986"/>
                    <a:pt x="357" y="1085"/>
                  </a:cubicBezTo>
                  <a:cubicBezTo>
                    <a:pt x="356" y="1105"/>
                    <a:pt x="356" y="1105"/>
                    <a:pt x="356" y="1105"/>
                  </a:cubicBezTo>
                  <a:cubicBezTo>
                    <a:pt x="356" y="1107"/>
                    <a:pt x="356" y="1108"/>
                    <a:pt x="356" y="1110"/>
                  </a:cubicBezTo>
                  <a:cubicBezTo>
                    <a:pt x="356" y="1110"/>
                    <a:pt x="356" y="1111"/>
                    <a:pt x="356" y="1112"/>
                  </a:cubicBezTo>
                  <a:cubicBezTo>
                    <a:pt x="356" y="1131"/>
                    <a:pt x="356" y="1131"/>
                    <a:pt x="356" y="1131"/>
                  </a:cubicBezTo>
                  <a:cubicBezTo>
                    <a:pt x="264" y="1122"/>
                    <a:pt x="184" y="1084"/>
                    <a:pt x="116" y="1017"/>
                  </a:cubicBezTo>
                  <a:cubicBezTo>
                    <a:pt x="44" y="944"/>
                    <a:pt x="6" y="858"/>
                    <a:pt x="1" y="758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" name="Freeform 8">
              <a:extLst>
                <a:ext uri="{FF2B5EF4-FFF2-40B4-BE49-F238E27FC236}">
                  <a16:creationId xmlns:a16="http://schemas.microsoft.com/office/drawing/2014/main" id="{69E23197-5596-4170-9B79-5C6DA4075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439" y="3292740"/>
              <a:ext cx="2994833" cy="1987015"/>
            </a:xfrm>
            <a:custGeom>
              <a:avLst/>
              <a:gdLst/>
              <a:ahLst/>
              <a:cxnLst>
                <a:cxn ang="0">
                  <a:pos x="805" y="762"/>
                </a:cxn>
                <a:cxn ang="0">
                  <a:pos x="754" y="763"/>
                </a:cxn>
                <a:cxn ang="0">
                  <a:pos x="697" y="761"/>
                </a:cxn>
                <a:cxn ang="0">
                  <a:pos x="221" y="542"/>
                </a:cxn>
                <a:cxn ang="0">
                  <a:pos x="1" y="29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" y="16"/>
                </a:cxn>
                <a:cxn ang="0">
                  <a:pos x="116" y="275"/>
                </a:cxn>
                <a:cxn ang="0">
                  <a:pos x="356" y="389"/>
                </a:cxn>
                <a:cxn ang="0">
                  <a:pos x="397" y="391"/>
                </a:cxn>
                <a:cxn ang="0">
                  <a:pos x="678" y="275"/>
                </a:cxn>
                <a:cxn ang="0">
                  <a:pos x="749" y="180"/>
                </a:cxn>
                <a:cxn ang="0">
                  <a:pos x="752" y="174"/>
                </a:cxn>
                <a:cxn ang="0">
                  <a:pos x="754" y="170"/>
                </a:cxn>
                <a:cxn ang="0">
                  <a:pos x="754" y="170"/>
                </a:cxn>
                <a:cxn ang="0">
                  <a:pos x="831" y="275"/>
                </a:cxn>
                <a:cxn ang="0">
                  <a:pos x="1111" y="391"/>
                </a:cxn>
                <a:cxn ang="0">
                  <a:pos x="1149" y="389"/>
                </a:cxn>
                <a:cxn ang="0">
                  <a:pos x="1110" y="544"/>
                </a:cxn>
                <a:cxn ang="0">
                  <a:pos x="1108" y="548"/>
                </a:cxn>
                <a:cxn ang="0">
                  <a:pos x="1105" y="554"/>
                </a:cxn>
                <a:cxn ang="0">
                  <a:pos x="1033" y="648"/>
                </a:cxn>
                <a:cxn ang="0">
                  <a:pos x="805" y="762"/>
                </a:cxn>
              </a:cxnLst>
              <a:rect l="0" t="0" r="r" b="b"/>
              <a:pathLst>
                <a:path w="1149" h="763">
                  <a:moveTo>
                    <a:pt x="805" y="762"/>
                  </a:moveTo>
                  <a:cubicBezTo>
                    <a:pt x="789" y="763"/>
                    <a:pt x="771" y="763"/>
                    <a:pt x="754" y="763"/>
                  </a:cubicBezTo>
                  <a:cubicBezTo>
                    <a:pt x="735" y="763"/>
                    <a:pt x="716" y="762"/>
                    <a:pt x="697" y="761"/>
                  </a:cubicBezTo>
                  <a:cubicBezTo>
                    <a:pt x="514" y="749"/>
                    <a:pt x="355" y="676"/>
                    <a:pt x="221" y="542"/>
                  </a:cubicBezTo>
                  <a:cubicBezTo>
                    <a:pt x="79" y="400"/>
                    <a:pt x="5" y="229"/>
                    <a:pt x="1" y="2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6" y="116"/>
                    <a:pt x="44" y="202"/>
                    <a:pt x="116" y="275"/>
                  </a:cubicBezTo>
                  <a:cubicBezTo>
                    <a:pt x="184" y="342"/>
                    <a:pt x="264" y="380"/>
                    <a:pt x="356" y="389"/>
                  </a:cubicBezTo>
                  <a:cubicBezTo>
                    <a:pt x="370" y="390"/>
                    <a:pt x="383" y="391"/>
                    <a:pt x="397" y="391"/>
                  </a:cubicBezTo>
                  <a:cubicBezTo>
                    <a:pt x="506" y="391"/>
                    <a:pt x="600" y="352"/>
                    <a:pt x="678" y="275"/>
                  </a:cubicBezTo>
                  <a:cubicBezTo>
                    <a:pt x="707" y="245"/>
                    <a:pt x="731" y="214"/>
                    <a:pt x="749" y="180"/>
                  </a:cubicBezTo>
                  <a:cubicBezTo>
                    <a:pt x="750" y="178"/>
                    <a:pt x="751" y="176"/>
                    <a:pt x="752" y="174"/>
                  </a:cubicBezTo>
                  <a:cubicBezTo>
                    <a:pt x="753" y="173"/>
                    <a:pt x="753" y="171"/>
                    <a:pt x="754" y="170"/>
                  </a:cubicBezTo>
                  <a:cubicBezTo>
                    <a:pt x="754" y="170"/>
                    <a:pt x="754" y="170"/>
                    <a:pt x="754" y="170"/>
                  </a:cubicBezTo>
                  <a:cubicBezTo>
                    <a:pt x="773" y="208"/>
                    <a:pt x="798" y="242"/>
                    <a:pt x="831" y="275"/>
                  </a:cubicBezTo>
                  <a:cubicBezTo>
                    <a:pt x="908" y="352"/>
                    <a:pt x="1002" y="391"/>
                    <a:pt x="1111" y="391"/>
                  </a:cubicBezTo>
                  <a:cubicBezTo>
                    <a:pt x="1124" y="391"/>
                    <a:pt x="1137" y="390"/>
                    <a:pt x="1149" y="389"/>
                  </a:cubicBezTo>
                  <a:cubicBezTo>
                    <a:pt x="1146" y="445"/>
                    <a:pt x="1133" y="497"/>
                    <a:pt x="1110" y="544"/>
                  </a:cubicBezTo>
                  <a:cubicBezTo>
                    <a:pt x="1109" y="545"/>
                    <a:pt x="1108" y="546"/>
                    <a:pt x="1108" y="548"/>
                  </a:cubicBezTo>
                  <a:cubicBezTo>
                    <a:pt x="1107" y="550"/>
                    <a:pt x="1106" y="552"/>
                    <a:pt x="1105" y="554"/>
                  </a:cubicBezTo>
                  <a:cubicBezTo>
                    <a:pt x="1087" y="587"/>
                    <a:pt x="1063" y="619"/>
                    <a:pt x="1033" y="648"/>
                  </a:cubicBezTo>
                  <a:cubicBezTo>
                    <a:pt x="969" y="713"/>
                    <a:pt x="893" y="751"/>
                    <a:pt x="805" y="762"/>
                  </a:cubicBezTo>
                  <a:close/>
                </a:path>
              </a:pathLst>
            </a:custGeom>
            <a:solidFill>
              <a:srgbClr val="256AF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FB239F9D-0C8E-4C2B-8953-B4D09ADF3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5887" y="2246083"/>
              <a:ext cx="1831652" cy="3031629"/>
            </a:xfrm>
            <a:custGeom>
              <a:avLst/>
              <a:gdLst/>
              <a:ahLst/>
              <a:cxnLst>
                <a:cxn ang="0">
                  <a:pos x="701" y="356"/>
                </a:cxn>
                <a:cxn ang="0">
                  <a:pos x="703" y="397"/>
                </a:cxn>
                <a:cxn ang="0">
                  <a:pos x="703" y="406"/>
                </a:cxn>
                <a:cxn ang="0">
                  <a:pos x="703" y="410"/>
                </a:cxn>
                <a:cxn ang="0">
                  <a:pos x="482" y="943"/>
                </a:cxn>
                <a:cxn ang="0">
                  <a:pos x="0" y="1163"/>
                </a:cxn>
                <a:cxn ang="0">
                  <a:pos x="228" y="1049"/>
                </a:cxn>
                <a:cxn ang="0">
                  <a:pos x="300" y="955"/>
                </a:cxn>
                <a:cxn ang="0">
                  <a:pos x="303" y="949"/>
                </a:cxn>
                <a:cxn ang="0">
                  <a:pos x="305" y="945"/>
                </a:cxn>
                <a:cxn ang="0">
                  <a:pos x="344" y="790"/>
                </a:cxn>
                <a:cxn ang="0">
                  <a:pos x="345" y="769"/>
                </a:cxn>
                <a:cxn ang="0">
                  <a:pos x="305" y="593"/>
                </a:cxn>
                <a:cxn ang="0">
                  <a:pos x="303" y="589"/>
                </a:cxn>
                <a:cxn ang="0">
                  <a:pos x="300" y="583"/>
                </a:cxn>
                <a:cxn ang="0">
                  <a:pos x="228" y="488"/>
                </a:cxn>
                <a:cxn ang="0">
                  <a:pos x="119" y="410"/>
                </a:cxn>
                <a:cxn ang="0">
                  <a:pos x="228" y="331"/>
                </a:cxn>
                <a:cxn ang="0">
                  <a:pos x="300" y="237"/>
                </a:cxn>
                <a:cxn ang="0">
                  <a:pos x="303" y="231"/>
                </a:cxn>
                <a:cxn ang="0">
                  <a:pos x="305" y="227"/>
                </a:cxn>
                <a:cxn ang="0">
                  <a:pos x="345" y="51"/>
                </a:cxn>
                <a:cxn ang="0">
                  <a:pos x="342" y="0"/>
                </a:cxn>
                <a:cxn ang="0">
                  <a:pos x="587" y="115"/>
                </a:cxn>
                <a:cxn ang="0">
                  <a:pos x="658" y="209"/>
                </a:cxn>
                <a:cxn ang="0">
                  <a:pos x="661" y="215"/>
                </a:cxn>
                <a:cxn ang="0">
                  <a:pos x="663" y="219"/>
                </a:cxn>
                <a:cxn ang="0">
                  <a:pos x="701" y="356"/>
                </a:cxn>
              </a:cxnLst>
              <a:rect l="0" t="0" r="r" b="b"/>
              <a:pathLst>
                <a:path w="703" h="1163">
                  <a:moveTo>
                    <a:pt x="701" y="356"/>
                  </a:moveTo>
                  <a:cubicBezTo>
                    <a:pt x="702" y="369"/>
                    <a:pt x="703" y="383"/>
                    <a:pt x="703" y="397"/>
                  </a:cubicBezTo>
                  <a:cubicBezTo>
                    <a:pt x="703" y="406"/>
                    <a:pt x="703" y="406"/>
                    <a:pt x="703" y="406"/>
                  </a:cubicBezTo>
                  <a:cubicBezTo>
                    <a:pt x="703" y="407"/>
                    <a:pt x="703" y="409"/>
                    <a:pt x="703" y="410"/>
                  </a:cubicBezTo>
                  <a:cubicBezTo>
                    <a:pt x="703" y="618"/>
                    <a:pt x="629" y="796"/>
                    <a:pt x="482" y="943"/>
                  </a:cubicBezTo>
                  <a:cubicBezTo>
                    <a:pt x="347" y="1078"/>
                    <a:pt x="186" y="1151"/>
                    <a:pt x="0" y="1163"/>
                  </a:cubicBezTo>
                  <a:cubicBezTo>
                    <a:pt x="88" y="1152"/>
                    <a:pt x="164" y="1114"/>
                    <a:pt x="228" y="1049"/>
                  </a:cubicBezTo>
                  <a:cubicBezTo>
                    <a:pt x="258" y="1020"/>
                    <a:pt x="282" y="988"/>
                    <a:pt x="300" y="955"/>
                  </a:cubicBezTo>
                  <a:cubicBezTo>
                    <a:pt x="301" y="953"/>
                    <a:pt x="302" y="951"/>
                    <a:pt x="303" y="949"/>
                  </a:cubicBezTo>
                  <a:cubicBezTo>
                    <a:pt x="303" y="947"/>
                    <a:pt x="304" y="946"/>
                    <a:pt x="305" y="945"/>
                  </a:cubicBezTo>
                  <a:cubicBezTo>
                    <a:pt x="328" y="898"/>
                    <a:pt x="341" y="846"/>
                    <a:pt x="344" y="790"/>
                  </a:cubicBezTo>
                  <a:cubicBezTo>
                    <a:pt x="344" y="783"/>
                    <a:pt x="345" y="776"/>
                    <a:pt x="345" y="769"/>
                  </a:cubicBezTo>
                  <a:cubicBezTo>
                    <a:pt x="345" y="705"/>
                    <a:pt x="331" y="646"/>
                    <a:pt x="305" y="593"/>
                  </a:cubicBezTo>
                  <a:cubicBezTo>
                    <a:pt x="304" y="592"/>
                    <a:pt x="303" y="590"/>
                    <a:pt x="303" y="589"/>
                  </a:cubicBezTo>
                  <a:cubicBezTo>
                    <a:pt x="302" y="587"/>
                    <a:pt x="301" y="585"/>
                    <a:pt x="300" y="583"/>
                  </a:cubicBezTo>
                  <a:cubicBezTo>
                    <a:pt x="282" y="549"/>
                    <a:pt x="258" y="518"/>
                    <a:pt x="228" y="488"/>
                  </a:cubicBezTo>
                  <a:cubicBezTo>
                    <a:pt x="195" y="455"/>
                    <a:pt x="159" y="429"/>
                    <a:pt x="119" y="410"/>
                  </a:cubicBezTo>
                  <a:cubicBezTo>
                    <a:pt x="159" y="391"/>
                    <a:pt x="195" y="365"/>
                    <a:pt x="228" y="331"/>
                  </a:cubicBezTo>
                  <a:cubicBezTo>
                    <a:pt x="258" y="302"/>
                    <a:pt x="282" y="270"/>
                    <a:pt x="300" y="237"/>
                  </a:cubicBezTo>
                  <a:cubicBezTo>
                    <a:pt x="301" y="235"/>
                    <a:pt x="302" y="233"/>
                    <a:pt x="303" y="231"/>
                  </a:cubicBezTo>
                  <a:cubicBezTo>
                    <a:pt x="303" y="229"/>
                    <a:pt x="304" y="228"/>
                    <a:pt x="305" y="227"/>
                  </a:cubicBezTo>
                  <a:cubicBezTo>
                    <a:pt x="331" y="174"/>
                    <a:pt x="345" y="115"/>
                    <a:pt x="345" y="51"/>
                  </a:cubicBezTo>
                  <a:cubicBezTo>
                    <a:pt x="345" y="33"/>
                    <a:pt x="344" y="16"/>
                    <a:pt x="342" y="0"/>
                  </a:cubicBezTo>
                  <a:cubicBezTo>
                    <a:pt x="436" y="7"/>
                    <a:pt x="518" y="46"/>
                    <a:pt x="587" y="115"/>
                  </a:cubicBezTo>
                  <a:cubicBezTo>
                    <a:pt x="616" y="144"/>
                    <a:pt x="640" y="176"/>
                    <a:pt x="658" y="209"/>
                  </a:cubicBezTo>
                  <a:cubicBezTo>
                    <a:pt x="659" y="211"/>
                    <a:pt x="660" y="213"/>
                    <a:pt x="661" y="215"/>
                  </a:cubicBezTo>
                  <a:cubicBezTo>
                    <a:pt x="662" y="217"/>
                    <a:pt x="663" y="218"/>
                    <a:pt x="663" y="219"/>
                  </a:cubicBezTo>
                  <a:cubicBezTo>
                    <a:pt x="684" y="261"/>
                    <a:pt x="697" y="307"/>
                    <a:pt x="701" y="35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A3A8FC2-18DB-4DE9-ACCE-745D303BE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67" y="3455210"/>
              <a:ext cx="940406" cy="849436"/>
            </a:xfrm>
            <a:custGeom>
              <a:avLst/>
              <a:gdLst>
                <a:gd name="connsiteX0" fmla="*/ 0 w 1088259"/>
                <a:gd name="connsiteY0" fmla="*/ 0 h 982987"/>
                <a:gd name="connsiteX1" fmla="*/ 48452 w 1088259"/>
                <a:gd name="connsiteY1" fmla="*/ 82750 h 982987"/>
                <a:gd name="connsiteX2" fmla="*/ 266202 w 1088259"/>
                <a:gd name="connsiteY2" fmla="*/ 333477 h 982987"/>
                <a:gd name="connsiteX3" fmla="*/ 1010659 w 1088259"/>
                <a:gd name="connsiteY3" fmla="*/ 629873 h 982987"/>
                <a:gd name="connsiteX4" fmla="*/ 1088259 w 1088259"/>
                <a:gd name="connsiteY4" fmla="*/ 628669 h 982987"/>
                <a:gd name="connsiteX5" fmla="*/ 1068314 w 1088259"/>
                <a:gd name="connsiteY5" fmla="*/ 734415 h 982987"/>
                <a:gd name="connsiteX6" fmla="*/ 1057863 w 1088259"/>
                <a:gd name="connsiteY6" fmla="*/ 844340 h 982987"/>
                <a:gd name="connsiteX7" fmla="*/ 1054847 w 1088259"/>
                <a:gd name="connsiteY7" fmla="*/ 904621 h 982987"/>
                <a:gd name="connsiteX8" fmla="*/ 1054847 w 1088259"/>
                <a:gd name="connsiteY8" fmla="*/ 919692 h 982987"/>
                <a:gd name="connsiteX9" fmla="*/ 1054847 w 1088259"/>
                <a:gd name="connsiteY9" fmla="*/ 925720 h 982987"/>
                <a:gd name="connsiteX10" fmla="*/ 1054847 w 1088259"/>
                <a:gd name="connsiteY10" fmla="*/ 982987 h 982987"/>
                <a:gd name="connsiteX11" fmla="*/ 330976 w 1088259"/>
                <a:gd name="connsiteY11" fmla="*/ 639383 h 982987"/>
                <a:gd name="connsiteX12" fmla="*/ 14141 w 1088259"/>
                <a:gd name="connsiteY12" fmla="*/ 76930 h 98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8259" h="982987">
                  <a:moveTo>
                    <a:pt x="0" y="0"/>
                  </a:moveTo>
                  <a:lnTo>
                    <a:pt x="48452" y="82750"/>
                  </a:lnTo>
                  <a:cubicBezTo>
                    <a:pt x="107110" y="172848"/>
                    <a:pt x="179637" y="256374"/>
                    <a:pt x="266202" y="333477"/>
                  </a:cubicBezTo>
                  <a:cubicBezTo>
                    <a:pt x="483842" y="521814"/>
                    <a:pt x="731994" y="620613"/>
                    <a:pt x="1010659" y="629873"/>
                  </a:cubicBezTo>
                  <a:lnTo>
                    <a:pt x="1088259" y="628669"/>
                  </a:lnTo>
                  <a:lnTo>
                    <a:pt x="1068314" y="734415"/>
                  </a:lnTo>
                  <a:cubicBezTo>
                    <a:pt x="1063236" y="770401"/>
                    <a:pt x="1059748" y="807041"/>
                    <a:pt x="1057863" y="844340"/>
                  </a:cubicBezTo>
                  <a:cubicBezTo>
                    <a:pt x="1054847" y="904621"/>
                    <a:pt x="1054847" y="904621"/>
                    <a:pt x="1054847" y="904621"/>
                  </a:cubicBezTo>
                  <a:cubicBezTo>
                    <a:pt x="1054847" y="910649"/>
                    <a:pt x="1054847" y="913664"/>
                    <a:pt x="1054847" y="919692"/>
                  </a:cubicBezTo>
                  <a:cubicBezTo>
                    <a:pt x="1054847" y="919692"/>
                    <a:pt x="1054847" y="922706"/>
                    <a:pt x="1054847" y="925720"/>
                  </a:cubicBezTo>
                  <a:cubicBezTo>
                    <a:pt x="1054847" y="982987"/>
                    <a:pt x="1054847" y="982987"/>
                    <a:pt x="1054847" y="982987"/>
                  </a:cubicBezTo>
                  <a:cubicBezTo>
                    <a:pt x="777363" y="955861"/>
                    <a:pt x="536073" y="841326"/>
                    <a:pt x="330976" y="639383"/>
                  </a:cubicBezTo>
                  <a:cubicBezTo>
                    <a:pt x="168105" y="474363"/>
                    <a:pt x="62918" y="287302"/>
                    <a:pt x="14141" y="76930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6D3256B-EE8D-4CD0-8076-55AA01642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1902" y="2246083"/>
              <a:ext cx="932127" cy="762795"/>
            </a:xfrm>
            <a:custGeom>
              <a:avLst/>
              <a:gdLst>
                <a:gd name="connsiteX0" fmla="*/ 28999 w 1078678"/>
                <a:gd name="connsiteY0" fmla="*/ 0 h 882724"/>
                <a:gd name="connsiteX1" fmla="*/ 767703 w 1078678"/>
                <a:gd name="connsiteY1" fmla="*/ 346906 h 882724"/>
                <a:gd name="connsiteX2" fmla="*/ 981777 w 1078678"/>
                <a:gd name="connsiteY2" fmla="*/ 630463 h 882724"/>
                <a:gd name="connsiteX3" fmla="*/ 990822 w 1078678"/>
                <a:gd name="connsiteY3" fmla="*/ 648562 h 882724"/>
                <a:gd name="connsiteX4" fmla="*/ 996852 w 1078678"/>
                <a:gd name="connsiteY4" fmla="*/ 660629 h 882724"/>
                <a:gd name="connsiteX5" fmla="*/ 1073361 w 1078678"/>
                <a:gd name="connsiteY5" fmla="*/ 859345 h 882724"/>
                <a:gd name="connsiteX6" fmla="*/ 1078678 w 1078678"/>
                <a:gd name="connsiteY6" fmla="*/ 882724 h 882724"/>
                <a:gd name="connsiteX7" fmla="*/ 1018892 w 1078678"/>
                <a:gd name="connsiteY7" fmla="*/ 812932 h 882724"/>
                <a:gd name="connsiteX8" fmla="*/ 882155 w 1078678"/>
                <a:gd name="connsiteY8" fmla="*/ 692965 h 882724"/>
                <a:gd name="connsiteX9" fmla="*/ 103703 w 1078678"/>
                <a:gd name="connsiteY9" fmla="*/ 448107 h 882724"/>
                <a:gd name="connsiteX10" fmla="*/ 0 w 1078678"/>
                <a:gd name="connsiteY10" fmla="*/ 456267 h 882724"/>
                <a:gd name="connsiteX11" fmla="*/ 7139 w 1078678"/>
                <a:gd name="connsiteY11" fmla="*/ 431747 h 882724"/>
                <a:gd name="connsiteX12" fmla="*/ 38044 w 1078678"/>
                <a:gd name="connsiteY12" fmla="*/ 153845 h 882724"/>
                <a:gd name="connsiteX13" fmla="*/ 28999 w 1078678"/>
                <a:gd name="connsiteY13" fmla="*/ 0 h 88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8678" h="882724">
                  <a:moveTo>
                    <a:pt x="28999" y="0"/>
                  </a:moveTo>
                  <a:cubicBezTo>
                    <a:pt x="312420" y="21116"/>
                    <a:pt x="559660" y="138762"/>
                    <a:pt x="767703" y="346906"/>
                  </a:cubicBezTo>
                  <a:cubicBezTo>
                    <a:pt x="855142" y="434386"/>
                    <a:pt x="927505" y="530916"/>
                    <a:pt x="981777" y="630463"/>
                  </a:cubicBezTo>
                  <a:cubicBezTo>
                    <a:pt x="984792" y="636496"/>
                    <a:pt x="987807" y="642529"/>
                    <a:pt x="990822" y="648562"/>
                  </a:cubicBezTo>
                  <a:cubicBezTo>
                    <a:pt x="993837" y="654595"/>
                    <a:pt x="996852" y="657612"/>
                    <a:pt x="996852" y="660629"/>
                  </a:cubicBezTo>
                  <a:cubicBezTo>
                    <a:pt x="1028511" y="723977"/>
                    <a:pt x="1054140" y="790341"/>
                    <a:pt x="1073361" y="859345"/>
                  </a:cubicBezTo>
                  <a:lnTo>
                    <a:pt x="1078678" y="882724"/>
                  </a:lnTo>
                  <a:lnTo>
                    <a:pt x="1018892" y="812932"/>
                  </a:lnTo>
                  <a:cubicBezTo>
                    <a:pt x="977062" y="770663"/>
                    <a:pt x="931325" y="730442"/>
                    <a:pt x="882155" y="692965"/>
                  </a:cubicBezTo>
                  <a:cubicBezTo>
                    <a:pt x="648171" y="514626"/>
                    <a:pt x="387423" y="431149"/>
                    <a:pt x="103703" y="448107"/>
                  </a:cubicBezTo>
                  <a:lnTo>
                    <a:pt x="0" y="456267"/>
                  </a:lnTo>
                  <a:lnTo>
                    <a:pt x="7139" y="431747"/>
                  </a:lnTo>
                  <a:cubicBezTo>
                    <a:pt x="27491" y="343135"/>
                    <a:pt x="38044" y="250375"/>
                    <a:pt x="38044" y="153845"/>
                  </a:cubicBezTo>
                  <a:cubicBezTo>
                    <a:pt x="38044" y="99547"/>
                    <a:pt x="35029" y="48265"/>
                    <a:pt x="28999" y="0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12DD14-86F1-4EEA-9249-19AF23CAB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4013" y="4257621"/>
              <a:ext cx="767259" cy="994164"/>
            </a:xfrm>
            <a:custGeom>
              <a:avLst/>
              <a:gdLst>
                <a:gd name="connsiteX0" fmla="*/ 388069 w 887890"/>
                <a:gd name="connsiteY0" fmla="*/ 0 h 1150469"/>
                <a:gd name="connsiteX1" fmla="*/ 422808 w 887890"/>
                <a:gd name="connsiteY1" fmla="*/ 12334 h 1150469"/>
                <a:gd name="connsiteX2" fmla="*/ 773272 w 887890"/>
                <a:gd name="connsiteY2" fmla="*/ 61759 h 1150469"/>
                <a:gd name="connsiteX3" fmla="*/ 887890 w 887890"/>
                <a:gd name="connsiteY3" fmla="*/ 55732 h 1150469"/>
                <a:gd name="connsiteX4" fmla="*/ 770256 w 887890"/>
                <a:gd name="connsiteY4" fmla="*/ 522848 h 1150469"/>
                <a:gd name="connsiteX5" fmla="*/ 764223 w 887890"/>
                <a:gd name="connsiteY5" fmla="*/ 534903 h 1150469"/>
                <a:gd name="connsiteX6" fmla="*/ 755174 w 887890"/>
                <a:gd name="connsiteY6" fmla="*/ 552985 h 1150469"/>
                <a:gd name="connsiteX7" fmla="*/ 538003 w 887890"/>
                <a:gd name="connsiteY7" fmla="*/ 836268 h 1150469"/>
                <a:gd name="connsiteX8" fmla="*/ 42582 w 887890"/>
                <a:gd name="connsiteY8" fmla="*/ 1139705 h 1150469"/>
                <a:gd name="connsiteX9" fmla="*/ 0 w 887890"/>
                <a:gd name="connsiteY9" fmla="*/ 1150469 h 1150469"/>
                <a:gd name="connsiteX10" fmla="*/ 107581 w 887890"/>
                <a:gd name="connsiteY10" fmla="*/ 1045797 h 1150469"/>
                <a:gd name="connsiteX11" fmla="*/ 226430 w 887890"/>
                <a:gd name="connsiteY11" fmla="*/ 883940 h 1150469"/>
                <a:gd name="connsiteX12" fmla="*/ 375905 w 887890"/>
                <a:gd name="connsiteY12" fmla="*/ 559610 h 1150469"/>
                <a:gd name="connsiteX13" fmla="*/ 380752 w 887890"/>
                <a:gd name="connsiteY13" fmla="*/ 539966 h 1150469"/>
                <a:gd name="connsiteX14" fmla="*/ 383984 w 887890"/>
                <a:gd name="connsiteY14" fmla="*/ 526869 h 1150469"/>
                <a:gd name="connsiteX15" fmla="*/ 395958 w 887890"/>
                <a:gd name="connsiteY15" fmla="*/ 44890 h 115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7890" h="1150469">
                  <a:moveTo>
                    <a:pt x="388069" y="0"/>
                  </a:moveTo>
                  <a:lnTo>
                    <a:pt x="422808" y="12334"/>
                  </a:lnTo>
                  <a:cubicBezTo>
                    <a:pt x="533055" y="45231"/>
                    <a:pt x="649982" y="61759"/>
                    <a:pt x="773272" y="61759"/>
                  </a:cubicBezTo>
                  <a:cubicBezTo>
                    <a:pt x="812483" y="61759"/>
                    <a:pt x="851695" y="58745"/>
                    <a:pt x="887890" y="55732"/>
                  </a:cubicBezTo>
                  <a:cubicBezTo>
                    <a:pt x="878841" y="224496"/>
                    <a:pt x="839630" y="381206"/>
                    <a:pt x="770256" y="522848"/>
                  </a:cubicBezTo>
                  <a:cubicBezTo>
                    <a:pt x="767240" y="525862"/>
                    <a:pt x="764223" y="528875"/>
                    <a:pt x="764223" y="534903"/>
                  </a:cubicBezTo>
                  <a:cubicBezTo>
                    <a:pt x="761207" y="540930"/>
                    <a:pt x="758191" y="546957"/>
                    <a:pt x="755174" y="552985"/>
                  </a:cubicBezTo>
                  <a:cubicBezTo>
                    <a:pt x="700882" y="652435"/>
                    <a:pt x="628491" y="748872"/>
                    <a:pt x="538003" y="836268"/>
                  </a:cubicBezTo>
                  <a:cubicBezTo>
                    <a:pt x="393222" y="983184"/>
                    <a:pt x="228082" y="1084329"/>
                    <a:pt x="42582" y="1139705"/>
                  </a:cubicBezTo>
                  <a:lnTo>
                    <a:pt x="0" y="1150469"/>
                  </a:lnTo>
                  <a:lnTo>
                    <a:pt x="107581" y="1045797"/>
                  </a:lnTo>
                  <a:cubicBezTo>
                    <a:pt x="150522" y="996314"/>
                    <a:pt x="190138" y="942361"/>
                    <a:pt x="226430" y="883940"/>
                  </a:cubicBezTo>
                  <a:cubicBezTo>
                    <a:pt x="295450" y="778721"/>
                    <a:pt x="344833" y="668650"/>
                    <a:pt x="375905" y="559610"/>
                  </a:cubicBezTo>
                  <a:cubicBezTo>
                    <a:pt x="377521" y="553062"/>
                    <a:pt x="379136" y="546514"/>
                    <a:pt x="380752" y="539966"/>
                  </a:cubicBezTo>
                  <a:cubicBezTo>
                    <a:pt x="379426" y="534080"/>
                    <a:pt x="381705" y="530475"/>
                    <a:pt x="383984" y="526869"/>
                  </a:cubicBezTo>
                  <a:cubicBezTo>
                    <a:pt x="420483" y="373318"/>
                    <a:pt x="424253" y="211677"/>
                    <a:pt x="395958" y="44890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409FFFF6-D3D9-4914-A8F6-F100287C2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2707" y="1350700"/>
              <a:ext cx="2988699" cy="1823475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113" y="114"/>
                </a:cxn>
                <a:cxn ang="0">
                  <a:pos x="332" y="3"/>
                </a:cxn>
                <a:cxn ang="0">
                  <a:pos x="395" y="0"/>
                </a:cxn>
                <a:cxn ang="0">
                  <a:pos x="452" y="2"/>
                </a:cxn>
                <a:cxn ang="0">
                  <a:pos x="928" y="221"/>
                </a:cxn>
                <a:cxn ang="0">
                  <a:pos x="1147" y="700"/>
                </a:cxn>
                <a:cxn ang="0">
                  <a:pos x="1109" y="563"/>
                </a:cxn>
                <a:cxn ang="0">
                  <a:pos x="1107" y="559"/>
                </a:cxn>
                <a:cxn ang="0">
                  <a:pos x="1104" y="553"/>
                </a:cxn>
                <a:cxn ang="0">
                  <a:pos x="1033" y="459"/>
                </a:cxn>
                <a:cxn ang="0">
                  <a:pos x="788" y="344"/>
                </a:cxn>
                <a:cxn ang="0">
                  <a:pos x="752" y="342"/>
                </a:cxn>
                <a:cxn ang="0">
                  <a:pos x="472" y="459"/>
                </a:cxn>
                <a:cxn ang="0">
                  <a:pos x="395" y="563"/>
                </a:cxn>
                <a:cxn ang="0">
                  <a:pos x="395" y="563"/>
                </a:cxn>
                <a:cxn ang="0">
                  <a:pos x="393" y="559"/>
                </a:cxn>
                <a:cxn ang="0">
                  <a:pos x="390" y="553"/>
                </a:cxn>
                <a:cxn ang="0">
                  <a:pos x="319" y="459"/>
                </a:cxn>
                <a:cxn ang="0">
                  <a:pos x="38" y="342"/>
                </a:cxn>
                <a:cxn ang="0">
                  <a:pos x="0" y="344"/>
                </a:cxn>
              </a:cxnLst>
              <a:rect l="0" t="0" r="r" b="b"/>
              <a:pathLst>
                <a:path w="1147" h="700">
                  <a:moveTo>
                    <a:pt x="0" y="344"/>
                  </a:moveTo>
                  <a:cubicBezTo>
                    <a:pt x="10" y="256"/>
                    <a:pt x="48" y="180"/>
                    <a:pt x="113" y="114"/>
                  </a:cubicBezTo>
                  <a:cubicBezTo>
                    <a:pt x="176" y="52"/>
                    <a:pt x="249" y="15"/>
                    <a:pt x="332" y="3"/>
                  </a:cubicBezTo>
                  <a:cubicBezTo>
                    <a:pt x="353" y="1"/>
                    <a:pt x="374" y="0"/>
                    <a:pt x="395" y="0"/>
                  </a:cubicBezTo>
                  <a:cubicBezTo>
                    <a:pt x="415" y="0"/>
                    <a:pt x="434" y="1"/>
                    <a:pt x="452" y="2"/>
                  </a:cubicBezTo>
                  <a:cubicBezTo>
                    <a:pt x="636" y="15"/>
                    <a:pt x="795" y="87"/>
                    <a:pt x="928" y="221"/>
                  </a:cubicBezTo>
                  <a:cubicBezTo>
                    <a:pt x="1062" y="355"/>
                    <a:pt x="1136" y="515"/>
                    <a:pt x="1147" y="700"/>
                  </a:cubicBezTo>
                  <a:cubicBezTo>
                    <a:pt x="1143" y="651"/>
                    <a:pt x="1130" y="605"/>
                    <a:pt x="1109" y="563"/>
                  </a:cubicBezTo>
                  <a:cubicBezTo>
                    <a:pt x="1109" y="562"/>
                    <a:pt x="1108" y="561"/>
                    <a:pt x="1107" y="559"/>
                  </a:cubicBezTo>
                  <a:cubicBezTo>
                    <a:pt x="1106" y="557"/>
                    <a:pt x="1105" y="555"/>
                    <a:pt x="1104" y="553"/>
                  </a:cubicBezTo>
                  <a:cubicBezTo>
                    <a:pt x="1086" y="520"/>
                    <a:pt x="1062" y="488"/>
                    <a:pt x="1033" y="459"/>
                  </a:cubicBezTo>
                  <a:cubicBezTo>
                    <a:pt x="964" y="390"/>
                    <a:pt x="882" y="351"/>
                    <a:pt x="788" y="344"/>
                  </a:cubicBezTo>
                  <a:cubicBezTo>
                    <a:pt x="776" y="343"/>
                    <a:pt x="764" y="342"/>
                    <a:pt x="752" y="342"/>
                  </a:cubicBezTo>
                  <a:cubicBezTo>
                    <a:pt x="643" y="342"/>
                    <a:pt x="549" y="381"/>
                    <a:pt x="472" y="459"/>
                  </a:cubicBezTo>
                  <a:cubicBezTo>
                    <a:pt x="439" y="491"/>
                    <a:pt x="414" y="526"/>
                    <a:pt x="395" y="563"/>
                  </a:cubicBezTo>
                  <a:cubicBezTo>
                    <a:pt x="395" y="563"/>
                    <a:pt x="395" y="563"/>
                    <a:pt x="395" y="563"/>
                  </a:cubicBezTo>
                  <a:cubicBezTo>
                    <a:pt x="394" y="562"/>
                    <a:pt x="394" y="561"/>
                    <a:pt x="393" y="559"/>
                  </a:cubicBezTo>
                  <a:cubicBezTo>
                    <a:pt x="392" y="557"/>
                    <a:pt x="391" y="555"/>
                    <a:pt x="390" y="553"/>
                  </a:cubicBezTo>
                  <a:cubicBezTo>
                    <a:pt x="372" y="520"/>
                    <a:pt x="348" y="488"/>
                    <a:pt x="319" y="459"/>
                  </a:cubicBezTo>
                  <a:cubicBezTo>
                    <a:pt x="241" y="381"/>
                    <a:pt x="147" y="342"/>
                    <a:pt x="38" y="342"/>
                  </a:cubicBezTo>
                  <a:cubicBezTo>
                    <a:pt x="25" y="342"/>
                    <a:pt x="12" y="343"/>
                    <a:pt x="0" y="344"/>
                  </a:cubicBezTo>
                  <a:close/>
                </a:path>
              </a:pathLst>
            </a:custGeom>
            <a:solidFill>
              <a:srgbClr val="256AF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D54614-5E97-49F9-BE24-D0EDED82B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2707" y="1374284"/>
              <a:ext cx="795509" cy="931955"/>
            </a:xfrm>
            <a:custGeom>
              <a:avLst/>
              <a:gdLst>
                <a:gd name="connsiteX0" fmla="*/ 920581 w 920581"/>
                <a:gd name="connsiteY0" fmla="*/ 0 h 1078479"/>
                <a:gd name="connsiteX1" fmla="*/ 867985 w 920581"/>
                <a:gd name="connsiteY1" fmla="*/ 44561 h 1078479"/>
                <a:gd name="connsiteX2" fmla="*/ 574128 w 920581"/>
                <a:gd name="connsiteY2" fmla="*/ 541684 h 1078479"/>
                <a:gd name="connsiteX3" fmla="*/ 555432 w 920581"/>
                <a:gd name="connsiteY3" fmla="*/ 618026 h 1078479"/>
                <a:gd name="connsiteX4" fmla="*/ 542653 w 920581"/>
                <a:gd name="connsiteY4" fmla="*/ 677014 h 1078479"/>
                <a:gd name="connsiteX5" fmla="*/ 540202 w 920581"/>
                <a:gd name="connsiteY5" fmla="*/ 691884 h 1078479"/>
                <a:gd name="connsiteX6" fmla="*/ 539222 w 920581"/>
                <a:gd name="connsiteY6" fmla="*/ 697832 h 1078479"/>
                <a:gd name="connsiteX7" fmla="*/ 529419 w 920581"/>
                <a:gd name="connsiteY7" fmla="*/ 757311 h 1078479"/>
                <a:gd name="connsiteX8" fmla="*/ 524029 w 920581"/>
                <a:gd name="connsiteY8" fmla="*/ 977509 h 1078479"/>
                <a:gd name="connsiteX9" fmla="*/ 535788 w 920581"/>
                <a:gd name="connsiteY9" fmla="*/ 1078479 h 1078479"/>
                <a:gd name="connsiteX10" fmla="*/ 465098 w 920581"/>
                <a:gd name="connsiteY10" fmla="*/ 1053274 h 1078479"/>
                <a:gd name="connsiteX11" fmla="*/ 114583 w 920581"/>
                <a:gd name="connsiteY11" fmla="*/ 1003676 h 1078479"/>
                <a:gd name="connsiteX12" fmla="*/ 0 w 920581"/>
                <a:gd name="connsiteY12" fmla="*/ 1009705 h 1078479"/>
                <a:gd name="connsiteX13" fmla="*/ 340733 w 920581"/>
                <a:gd name="connsiteY13" fmla="*/ 316365 h 1078479"/>
                <a:gd name="connsiteX14" fmla="*/ 819041 w 920581"/>
                <a:gd name="connsiteY14" fmla="*/ 23014 h 107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0581" h="1078479">
                  <a:moveTo>
                    <a:pt x="920581" y="0"/>
                  </a:moveTo>
                  <a:lnTo>
                    <a:pt x="867985" y="44561"/>
                  </a:lnTo>
                  <a:cubicBezTo>
                    <a:pt x="727031" y="184280"/>
                    <a:pt x="628798" y="349082"/>
                    <a:pt x="574128" y="541684"/>
                  </a:cubicBezTo>
                  <a:cubicBezTo>
                    <a:pt x="566740" y="567959"/>
                    <a:pt x="559843" y="591260"/>
                    <a:pt x="555432" y="618026"/>
                  </a:cubicBezTo>
                  <a:cubicBezTo>
                    <a:pt x="542653" y="677014"/>
                    <a:pt x="542653" y="677014"/>
                    <a:pt x="542653" y="677014"/>
                  </a:cubicBezTo>
                  <a:cubicBezTo>
                    <a:pt x="541673" y="682962"/>
                    <a:pt x="541182" y="685936"/>
                    <a:pt x="540202" y="691884"/>
                  </a:cubicBezTo>
                  <a:cubicBezTo>
                    <a:pt x="540202" y="691884"/>
                    <a:pt x="539712" y="694858"/>
                    <a:pt x="539222" y="697832"/>
                  </a:cubicBezTo>
                  <a:cubicBezTo>
                    <a:pt x="529419" y="757311"/>
                    <a:pt x="529419" y="757311"/>
                    <a:pt x="529419" y="757311"/>
                  </a:cubicBezTo>
                  <a:cubicBezTo>
                    <a:pt x="520885" y="832273"/>
                    <a:pt x="519104" y="905675"/>
                    <a:pt x="524029" y="977509"/>
                  </a:cubicBezTo>
                  <a:lnTo>
                    <a:pt x="535788" y="1078479"/>
                  </a:lnTo>
                  <a:lnTo>
                    <a:pt x="465098" y="1053274"/>
                  </a:lnTo>
                  <a:cubicBezTo>
                    <a:pt x="354726" y="1020209"/>
                    <a:pt x="237835" y="1003676"/>
                    <a:pt x="114583" y="1003676"/>
                  </a:cubicBezTo>
                  <a:cubicBezTo>
                    <a:pt x="75384" y="1003676"/>
                    <a:pt x="36184" y="1006690"/>
                    <a:pt x="0" y="1009705"/>
                  </a:cubicBezTo>
                  <a:cubicBezTo>
                    <a:pt x="30154" y="744427"/>
                    <a:pt x="144736" y="515323"/>
                    <a:pt x="340733" y="316365"/>
                  </a:cubicBezTo>
                  <a:cubicBezTo>
                    <a:pt x="483208" y="176189"/>
                    <a:pt x="642644" y="78406"/>
                    <a:pt x="819041" y="23014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3A8AB-E40F-4BDF-B5CD-D814DF6CBF1F}"/>
              </a:ext>
            </a:extLst>
          </p:cNvPr>
          <p:cNvSpPr/>
          <p:nvPr/>
        </p:nvSpPr>
        <p:spPr>
          <a:xfrm>
            <a:off x="1333531" y="1681064"/>
            <a:ext cx="45675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INFOGRAPHIC CYCLE DIAGRAM </a:t>
            </a:r>
            <a:endParaRPr lang="en-ID" sz="2800" spc="3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7BA2FED-560F-4E65-9747-85DE5C69B3B4}"/>
              </a:ext>
            </a:extLst>
          </p:cNvPr>
          <p:cNvSpPr/>
          <p:nvPr/>
        </p:nvSpPr>
        <p:spPr>
          <a:xfrm>
            <a:off x="1333531" y="4471935"/>
            <a:ext cx="3931761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22416-38C5-4D0B-9503-0808DA2D4246}"/>
              </a:ext>
            </a:extLst>
          </p:cNvPr>
          <p:cNvSpPr txBox="1"/>
          <p:nvPr/>
        </p:nvSpPr>
        <p:spPr>
          <a:xfrm>
            <a:off x="1779833" y="2819448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61" name="Freeform 52">
            <a:extLst>
              <a:ext uri="{FF2B5EF4-FFF2-40B4-BE49-F238E27FC236}">
                <a16:creationId xmlns:a16="http://schemas.microsoft.com/office/drawing/2014/main" id="{D6F2E175-D945-4BFC-A855-9CF256994721}"/>
              </a:ext>
            </a:extLst>
          </p:cNvPr>
          <p:cNvSpPr>
            <a:spLocks noEditPoints="1"/>
          </p:cNvSpPr>
          <p:nvPr/>
        </p:nvSpPr>
        <p:spPr bwMode="auto">
          <a:xfrm>
            <a:off x="1433639" y="2855883"/>
            <a:ext cx="346194" cy="265683"/>
          </a:xfrm>
          <a:custGeom>
            <a:avLst/>
            <a:gdLst>
              <a:gd name="T0" fmla="*/ 113 w 128"/>
              <a:gd name="T1" fmla="*/ 0 h 98"/>
              <a:gd name="T2" fmla="*/ 98 w 128"/>
              <a:gd name="T3" fmla="*/ 15 h 98"/>
              <a:gd name="T4" fmla="*/ 103 w 128"/>
              <a:gd name="T5" fmla="*/ 26 h 98"/>
              <a:gd name="T6" fmla="*/ 84 w 128"/>
              <a:gd name="T7" fmla="*/ 54 h 98"/>
              <a:gd name="T8" fmla="*/ 79 w 128"/>
              <a:gd name="T9" fmla="*/ 52 h 98"/>
              <a:gd name="T10" fmla="*/ 66 w 128"/>
              <a:gd name="T11" fmla="*/ 60 h 98"/>
              <a:gd name="T12" fmla="*/ 55 w 128"/>
              <a:gd name="T13" fmla="*/ 54 h 98"/>
              <a:gd name="T14" fmla="*/ 56 w 128"/>
              <a:gd name="T15" fmla="*/ 49 h 98"/>
              <a:gd name="T16" fmla="*/ 41 w 128"/>
              <a:gd name="T17" fmla="*/ 34 h 98"/>
              <a:gd name="T18" fmla="*/ 26 w 128"/>
              <a:gd name="T19" fmla="*/ 49 h 98"/>
              <a:gd name="T20" fmla="*/ 31 w 128"/>
              <a:gd name="T21" fmla="*/ 60 h 98"/>
              <a:gd name="T22" fmla="*/ 23 w 128"/>
              <a:gd name="T23" fmla="*/ 70 h 98"/>
              <a:gd name="T24" fmla="*/ 15 w 128"/>
              <a:gd name="T25" fmla="*/ 68 h 98"/>
              <a:gd name="T26" fmla="*/ 0 w 128"/>
              <a:gd name="T27" fmla="*/ 83 h 98"/>
              <a:gd name="T28" fmla="*/ 15 w 128"/>
              <a:gd name="T29" fmla="*/ 98 h 98"/>
              <a:gd name="T30" fmla="*/ 30 w 128"/>
              <a:gd name="T31" fmla="*/ 83 h 98"/>
              <a:gd name="T32" fmla="*/ 26 w 128"/>
              <a:gd name="T33" fmla="*/ 73 h 98"/>
              <a:gd name="T34" fmla="*/ 34 w 128"/>
              <a:gd name="T35" fmla="*/ 62 h 98"/>
              <a:gd name="T36" fmla="*/ 41 w 128"/>
              <a:gd name="T37" fmla="*/ 64 h 98"/>
              <a:gd name="T38" fmla="*/ 53 w 128"/>
              <a:gd name="T39" fmla="*/ 57 h 98"/>
              <a:gd name="T40" fmla="*/ 64 w 128"/>
              <a:gd name="T41" fmla="*/ 64 h 98"/>
              <a:gd name="T42" fmla="*/ 64 w 128"/>
              <a:gd name="T43" fmla="*/ 68 h 98"/>
              <a:gd name="T44" fmla="*/ 79 w 128"/>
              <a:gd name="T45" fmla="*/ 83 h 98"/>
              <a:gd name="T46" fmla="*/ 94 w 128"/>
              <a:gd name="T47" fmla="*/ 68 h 98"/>
              <a:gd name="T48" fmla="*/ 88 w 128"/>
              <a:gd name="T49" fmla="*/ 56 h 98"/>
              <a:gd name="T50" fmla="*/ 106 w 128"/>
              <a:gd name="T51" fmla="*/ 28 h 98"/>
              <a:gd name="T52" fmla="*/ 113 w 128"/>
              <a:gd name="T53" fmla="*/ 30 h 98"/>
              <a:gd name="T54" fmla="*/ 128 w 128"/>
              <a:gd name="T55" fmla="*/ 15 h 98"/>
              <a:gd name="T56" fmla="*/ 113 w 128"/>
              <a:gd name="T57" fmla="*/ 0 h 98"/>
              <a:gd name="T58" fmla="*/ 15 w 128"/>
              <a:gd name="T59" fmla="*/ 90 h 98"/>
              <a:gd name="T60" fmla="*/ 7 w 128"/>
              <a:gd name="T61" fmla="*/ 83 h 98"/>
              <a:gd name="T62" fmla="*/ 15 w 128"/>
              <a:gd name="T63" fmla="*/ 75 h 98"/>
              <a:gd name="T64" fmla="*/ 22 w 128"/>
              <a:gd name="T65" fmla="*/ 83 h 98"/>
              <a:gd name="T66" fmla="*/ 15 w 128"/>
              <a:gd name="T67" fmla="*/ 90 h 98"/>
              <a:gd name="T68" fmla="*/ 41 w 128"/>
              <a:gd name="T69" fmla="*/ 56 h 98"/>
              <a:gd name="T70" fmla="*/ 34 w 128"/>
              <a:gd name="T71" fmla="*/ 49 h 98"/>
              <a:gd name="T72" fmla="*/ 41 w 128"/>
              <a:gd name="T73" fmla="*/ 41 h 98"/>
              <a:gd name="T74" fmla="*/ 49 w 128"/>
              <a:gd name="T75" fmla="*/ 49 h 98"/>
              <a:gd name="T76" fmla="*/ 41 w 128"/>
              <a:gd name="T77" fmla="*/ 56 h 98"/>
              <a:gd name="T78" fmla="*/ 79 w 128"/>
              <a:gd name="T79" fmla="*/ 75 h 98"/>
              <a:gd name="T80" fmla="*/ 71 w 128"/>
              <a:gd name="T81" fmla="*/ 68 h 98"/>
              <a:gd name="T82" fmla="*/ 79 w 128"/>
              <a:gd name="T83" fmla="*/ 60 h 98"/>
              <a:gd name="T84" fmla="*/ 86 w 128"/>
              <a:gd name="T85" fmla="*/ 68 h 98"/>
              <a:gd name="T86" fmla="*/ 79 w 128"/>
              <a:gd name="T87" fmla="*/ 75 h 98"/>
              <a:gd name="T88" fmla="*/ 113 w 128"/>
              <a:gd name="T89" fmla="*/ 22 h 98"/>
              <a:gd name="T90" fmla="*/ 105 w 128"/>
              <a:gd name="T91" fmla="*/ 15 h 98"/>
              <a:gd name="T92" fmla="*/ 113 w 128"/>
              <a:gd name="T93" fmla="*/ 7 h 98"/>
              <a:gd name="T94" fmla="*/ 120 w 128"/>
              <a:gd name="T95" fmla="*/ 15 h 98"/>
              <a:gd name="T96" fmla="*/ 113 w 128"/>
              <a:gd name="T97" fmla="*/ 2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98">
                <a:moveTo>
                  <a:pt x="113" y="0"/>
                </a:moveTo>
                <a:cubicBezTo>
                  <a:pt x="104" y="0"/>
                  <a:pt x="98" y="7"/>
                  <a:pt x="98" y="15"/>
                </a:cubicBezTo>
                <a:cubicBezTo>
                  <a:pt x="98" y="19"/>
                  <a:pt x="100" y="23"/>
                  <a:pt x="103" y="26"/>
                </a:cubicBezTo>
                <a:cubicBezTo>
                  <a:pt x="84" y="54"/>
                  <a:pt x="84" y="54"/>
                  <a:pt x="84" y="54"/>
                </a:cubicBezTo>
                <a:cubicBezTo>
                  <a:pt x="83" y="53"/>
                  <a:pt x="81" y="52"/>
                  <a:pt x="79" y="52"/>
                </a:cubicBezTo>
                <a:cubicBezTo>
                  <a:pt x="73" y="52"/>
                  <a:pt x="68" y="56"/>
                  <a:pt x="66" y="60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3"/>
                  <a:pt x="56" y="51"/>
                  <a:pt x="56" y="49"/>
                </a:cubicBezTo>
                <a:cubicBezTo>
                  <a:pt x="56" y="40"/>
                  <a:pt x="49" y="34"/>
                  <a:pt x="41" y="34"/>
                </a:cubicBezTo>
                <a:cubicBezTo>
                  <a:pt x="33" y="34"/>
                  <a:pt x="26" y="40"/>
                  <a:pt x="26" y="49"/>
                </a:cubicBezTo>
                <a:cubicBezTo>
                  <a:pt x="26" y="53"/>
                  <a:pt x="28" y="57"/>
                  <a:pt x="31" y="60"/>
                </a:cubicBezTo>
                <a:cubicBezTo>
                  <a:pt x="23" y="70"/>
                  <a:pt x="23" y="70"/>
                  <a:pt x="23" y="70"/>
                </a:cubicBezTo>
                <a:cubicBezTo>
                  <a:pt x="21" y="69"/>
                  <a:pt x="18" y="68"/>
                  <a:pt x="15" y="68"/>
                </a:cubicBezTo>
                <a:cubicBezTo>
                  <a:pt x="6" y="68"/>
                  <a:pt x="0" y="74"/>
                  <a:pt x="0" y="83"/>
                </a:cubicBezTo>
                <a:cubicBezTo>
                  <a:pt x="0" y="91"/>
                  <a:pt x="6" y="98"/>
                  <a:pt x="15" y="98"/>
                </a:cubicBezTo>
                <a:cubicBezTo>
                  <a:pt x="23" y="98"/>
                  <a:pt x="30" y="91"/>
                  <a:pt x="30" y="83"/>
                </a:cubicBezTo>
                <a:cubicBezTo>
                  <a:pt x="30" y="79"/>
                  <a:pt x="28" y="76"/>
                  <a:pt x="26" y="73"/>
                </a:cubicBezTo>
                <a:cubicBezTo>
                  <a:pt x="34" y="62"/>
                  <a:pt x="34" y="62"/>
                  <a:pt x="34" y="62"/>
                </a:cubicBezTo>
                <a:cubicBezTo>
                  <a:pt x="36" y="63"/>
                  <a:pt x="39" y="64"/>
                  <a:pt x="41" y="64"/>
                </a:cubicBezTo>
                <a:cubicBezTo>
                  <a:pt x="46" y="64"/>
                  <a:pt x="51" y="61"/>
                  <a:pt x="53" y="57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5"/>
                  <a:pt x="64" y="66"/>
                  <a:pt x="64" y="68"/>
                </a:cubicBezTo>
                <a:cubicBezTo>
                  <a:pt x="64" y="76"/>
                  <a:pt x="70" y="83"/>
                  <a:pt x="79" y="83"/>
                </a:cubicBezTo>
                <a:cubicBezTo>
                  <a:pt x="87" y="83"/>
                  <a:pt x="94" y="76"/>
                  <a:pt x="94" y="68"/>
                </a:cubicBezTo>
                <a:cubicBezTo>
                  <a:pt x="94" y="63"/>
                  <a:pt x="91" y="58"/>
                  <a:pt x="88" y="56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8" y="29"/>
                  <a:pt x="110" y="30"/>
                  <a:pt x="113" y="30"/>
                </a:cubicBezTo>
                <a:cubicBezTo>
                  <a:pt x="121" y="30"/>
                  <a:pt x="128" y="23"/>
                  <a:pt x="128" y="15"/>
                </a:cubicBezTo>
                <a:cubicBezTo>
                  <a:pt x="128" y="7"/>
                  <a:pt x="121" y="0"/>
                  <a:pt x="113" y="0"/>
                </a:cubicBezTo>
                <a:close/>
                <a:moveTo>
                  <a:pt x="15" y="90"/>
                </a:moveTo>
                <a:cubicBezTo>
                  <a:pt x="11" y="90"/>
                  <a:pt x="7" y="87"/>
                  <a:pt x="7" y="83"/>
                </a:cubicBezTo>
                <a:cubicBezTo>
                  <a:pt x="7" y="78"/>
                  <a:pt x="11" y="75"/>
                  <a:pt x="15" y="75"/>
                </a:cubicBezTo>
                <a:cubicBezTo>
                  <a:pt x="19" y="75"/>
                  <a:pt x="22" y="78"/>
                  <a:pt x="22" y="83"/>
                </a:cubicBezTo>
                <a:cubicBezTo>
                  <a:pt x="22" y="87"/>
                  <a:pt x="19" y="90"/>
                  <a:pt x="15" y="90"/>
                </a:cubicBezTo>
                <a:close/>
                <a:moveTo>
                  <a:pt x="41" y="56"/>
                </a:moveTo>
                <a:cubicBezTo>
                  <a:pt x="37" y="56"/>
                  <a:pt x="34" y="53"/>
                  <a:pt x="34" y="49"/>
                </a:cubicBezTo>
                <a:cubicBezTo>
                  <a:pt x="34" y="45"/>
                  <a:pt x="37" y="41"/>
                  <a:pt x="41" y="41"/>
                </a:cubicBezTo>
                <a:cubicBezTo>
                  <a:pt x="45" y="41"/>
                  <a:pt x="49" y="45"/>
                  <a:pt x="49" y="49"/>
                </a:cubicBezTo>
                <a:cubicBezTo>
                  <a:pt x="49" y="53"/>
                  <a:pt x="45" y="56"/>
                  <a:pt x="41" y="56"/>
                </a:cubicBezTo>
                <a:close/>
                <a:moveTo>
                  <a:pt x="79" y="75"/>
                </a:moveTo>
                <a:cubicBezTo>
                  <a:pt x="75" y="75"/>
                  <a:pt x="71" y="72"/>
                  <a:pt x="71" y="68"/>
                </a:cubicBezTo>
                <a:cubicBezTo>
                  <a:pt x="71" y="63"/>
                  <a:pt x="75" y="60"/>
                  <a:pt x="79" y="60"/>
                </a:cubicBezTo>
                <a:cubicBezTo>
                  <a:pt x="83" y="60"/>
                  <a:pt x="86" y="63"/>
                  <a:pt x="86" y="68"/>
                </a:cubicBezTo>
                <a:cubicBezTo>
                  <a:pt x="86" y="72"/>
                  <a:pt x="83" y="75"/>
                  <a:pt x="79" y="75"/>
                </a:cubicBezTo>
                <a:close/>
                <a:moveTo>
                  <a:pt x="113" y="22"/>
                </a:moveTo>
                <a:cubicBezTo>
                  <a:pt x="108" y="22"/>
                  <a:pt x="105" y="19"/>
                  <a:pt x="105" y="15"/>
                </a:cubicBezTo>
                <a:cubicBezTo>
                  <a:pt x="105" y="11"/>
                  <a:pt x="108" y="7"/>
                  <a:pt x="113" y="7"/>
                </a:cubicBezTo>
                <a:cubicBezTo>
                  <a:pt x="117" y="7"/>
                  <a:pt x="120" y="11"/>
                  <a:pt x="120" y="15"/>
                </a:cubicBezTo>
                <a:cubicBezTo>
                  <a:pt x="120" y="19"/>
                  <a:pt x="117" y="22"/>
                  <a:pt x="113" y="22"/>
                </a:cubicBezTo>
                <a:close/>
              </a:path>
            </a:pathLst>
          </a:custGeom>
          <a:solidFill>
            <a:srgbClr val="256AF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>
              <a:solidFill>
                <a:srgbClr val="256AF3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811A1C1-6E9E-4857-940D-590CBDD3BDBE}"/>
              </a:ext>
            </a:extLst>
          </p:cNvPr>
          <p:cNvGrpSpPr/>
          <p:nvPr/>
        </p:nvGrpSpPr>
        <p:grpSpPr>
          <a:xfrm>
            <a:off x="1427618" y="4168469"/>
            <a:ext cx="273761" cy="272875"/>
            <a:chOff x="9053513" y="484188"/>
            <a:chExt cx="490538" cy="488950"/>
          </a:xfrm>
          <a:solidFill>
            <a:srgbClr val="256AF3"/>
          </a:solidFill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10C2DBFF-87F6-40F6-BA76-3CBE9E4BEE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513" y="484188"/>
              <a:ext cx="152400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rgbClr val="256AF3"/>
                </a:solidFill>
              </a:endParaRPr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841B0CB3-A6DF-4B11-9335-B1F3CC1855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0063" y="484188"/>
              <a:ext cx="153988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rgbClr val="256AF3"/>
                </a:solidFill>
              </a:endParaRPr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6168FBA4-7980-4945-8AE6-A17CDCA569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1788" y="484188"/>
              <a:ext cx="153988" cy="48895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rgbClr val="256AF3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83FBC1D-1155-4B5F-BBF6-BD7A8F2498DB}"/>
              </a:ext>
            </a:extLst>
          </p:cNvPr>
          <p:cNvSpPr txBox="1"/>
          <p:nvPr/>
        </p:nvSpPr>
        <p:spPr>
          <a:xfrm>
            <a:off x="1779832" y="4164837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E721A2-6023-40D9-865A-0FBC49E4BA76}"/>
              </a:ext>
            </a:extLst>
          </p:cNvPr>
          <p:cNvSpPr/>
          <p:nvPr/>
        </p:nvSpPr>
        <p:spPr>
          <a:xfrm>
            <a:off x="1337368" y="3106603"/>
            <a:ext cx="3931761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73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CFD55D53-79C1-4D9B-B194-6AFF53227790}"/>
              </a:ext>
            </a:extLst>
          </p:cNvPr>
          <p:cNvSpPr/>
          <p:nvPr/>
        </p:nvSpPr>
        <p:spPr>
          <a:xfrm>
            <a:off x="5870715" y="1560313"/>
            <a:ext cx="45046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CYCLE MATRIX &amp; CUBES INFOGRAPHIC</a:t>
            </a:r>
            <a:endParaRPr lang="en-ID" sz="2800" spc="3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C5E357-81D4-41C9-AFF4-D72E095BE2C4}"/>
              </a:ext>
            </a:extLst>
          </p:cNvPr>
          <p:cNvSpPr/>
          <p:nvPr/>
        </p:nvSpPr>
        <p:spPr>
          <a:xfrm>
            <a:off x="5870715" y="4343581"/>
            <a:ext cx="3931761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24B83E-7C11-403F-BF30-D6391FF1EFC5}"/>
              </a:ext>
            </a:extLst>
          </p:cNvPr>
          <p:cNvSpPr txBox="1"/>
          <p:nvPr/>
        </p:nvSpPr>
        <p:spPr>
          <a:xfrm>
            <a:off x="6317017" y="2691094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35" name="Freeform 52">
            <a:extLst>
              <a:ext uri="{FF2B5EF4-FFF2-40B4-BE49-F238E27FC236}">
                <a16:creationId xmlns:a16="http://schemas.microsoft.com/office/drawing/2014/main" id="{28FB7976-369A-4D3C-8DC1-4BC1CB16D06E}"/>
              </a:ext>
            </a:extLst>
          </p:cNvPr>
          <p:cNvSpPr>
            <a:spLocks noEditPoints="1"/>
          </p:cNvSpPr>
          <p:nvPr/>
        </p:nvSpPr>
        <p:spPr bwMode="auto">
          <a:xfrm>
            <a:off x="5970823" y="2727529"/>
            <a:ext cx="346194" cy="265683"/>
          </a:xfrm>
          <a:custGeom>
            <a:avLst/>
            <a:gdLst>
              <a:gd name="T0" fmla="*/ 113 w 128"/>
              <a:gd name="T1" fmla="*/ 0 h 98"/>
              <a:gd name="T2" fmla="*/ 98 w 128"/>
              <a:gd name="T3" fmla="*/ 15 h 98"/>
              <a:gd name="T4" fmla="*/ 103 w 128"/>
              <a:gd name="T5" fmla="*/ 26 h 98"/>
              <a:gd name="T6" fmla="*/ 84 w 128"/>
              <a:gd name="T7" fmla="*/ 54 h 98"/>
              <a:gd name="T8" fmla="*/ 79 w 128"/>
              <a:gd name="T9" fmla="*/ 52 h 98"/>
              <a:gd name="T10" fmla="*/ 66 w 128"/>
              <a:gd name="T11" fmla="*/ 60 h 98"/>
              <a:gd name="T12" fmla="*/ 55 w 128"/>
              <a:gd name="T13" fmla="*/ 54 h 98"/>
              <a:gd name="T14" fmla="*/ 56 w 128"/>
              <a:gd name="T15" fmla="*/ 49 h 98"/>
              <a:gd name="T16" fmla="*/ 41 w 128"/>
              <a:gd name="T17" fmla="*/ 34 h 98"/>
              <a:gd name="T18" fmla="*/ 26 w 128"/>
              <a:gd name="T19" fmla="*/ 49 h 98"/>
              <a:gd name="T20" fmla="*/ 31 w 128"/>
              <a:gd name="T21" fmla="*/ 60 h 98"/>
              <a:gd name="T22" fmla="*/ 23 w 128"/>
              <a:gd name="T23" fmla="*/ 70 h 98"/>
              <a:gd name="T24" fmla="*/ 15 w 128"/>
              <a:gd name="T25" fmla="*/ 68 h 98"/>
              <a:gd name="T26" fmla="*/ 0 w 128"/>
              <a:gd name="T27" fmla="*/ 83 h 98"/>
              <a:gd name="T28" fmla="*/ 15 w 128"/>
              <a:gd name="T29" fmla="*/ 98 h 98"/>
              <a:gd name="T30" fmla="*/ 30 w 128"/>
              <a:gd name="T31" fmla="*/ 83 h 98"/>
              <a:gd name="T32" fmla="*/ 26 w 128"/>
              <a:gd name="T33" fmla="*/ 73 h 98"/>
              <a:gd name="T34" fmla="*/ 34 w 128"/>
              <a:gd name="T35" fmla="*/ 62 h 98"/>
              <a:gd name="T36" fmla="*/ 41 w 128"/>
              <a:gd name="T37" fmla="*/ 64 h 98"/>
              <a:gd name="T38" fmla="*/ 53 w 128"/>
              <a:gd name="T39" fmla="*/ 57 h 98"/>
              <a:gd name="T40" fmla="*/ 64 w 128"/>
              <a:gd name="T41" fmla="*/ 64 h 98"/>
              <a:gd name="T42" fmla="*/ 64 w 128"/>
              <a:gd name="T43" fmla="*/ 68 h 98"/>
              <a:gd name="T44" fmla="*/ 79 w 128"/>
              <a:gd name="T45" fmla="*/ 83 h 98"/>
              <a:gd name="T46" fmla="*/ 94 w 128"/>
              <a:gd name="T47" fmla="*/ 68 h 98"/>
              <a:gd name="T48" fmla="*/ 88 w 128"/>
              <a:gd name="T49" fmla="*/ 56 h 98"/>
              <a:gd name="T50" fmla="*/ 106 w 128"/>
              <a:gd name="T51" fmla="*/ 28 h 98"/>
              <a:gd name="T52" fmla="*/ 113 w 128"/>
              <a:gd name="T53" fmla="*/ 30 h 98"/>
              <a:gd name="T54" fmla="*/ 128 w 128"/>
              <a:gd name="T55" fmla="*/ 15 h 98"/>
              <a:gd name="T56" fmla="*/ 113 w 128"/>
              <a:gd name="T57" fmla="*/ 0 h 98"/>
              <a:gd name="T58" fmla="*/ 15 w 128"/>
              <a:gd name="T59" fmla="*/ 90 h 98"/>
              <a:gd name="T60" fmla="*/ 7 w 128"/>
              <a:gd name="T61" fmla="*/ 83 h 98"/>
              <a:gd name="T62" fmla="*/ 15 w 128"/>
              <a:gd name="T63" fmla="*/ 75 h 98"/>
              <a:gd name="T64" fmla="*/ 22 w 128"/>
              <a:gd name="T65" fmla="*/ 83 h 98"/>
              <a:gd name="T66" fmla="*/ 15 w 128"/>
              <a:gd name="T67" fmla="*/ 90 h 98"/>
              <a:gd name="T68" fmla="*/ 41 w 128"/>
              <a:gd name="T69" fmla="*/ 56 h 98"/>
              <a:gd name="T70" fmla="*/ 34 w 128"/>
              <a:gd name="T71" fmla="*/ 49 h 98"/>
              <a:gd name="T72" fmla="*/ 41 w 128"/>
              <a:gd name="T73" fmla="*/ 41 h 98"/>
              <a:gd name="T74" fmla="*/ 49 w 128"/>
              <a:gd name="T75" fmla="*/ 49 h 98"/>
              <a:gd name="T76" fmla="*/ 41 w 128"/>
              <a:gd name="T77" fmla="*/ 56 h 98"/>
              <a:gd name="T78" fmla="*/ 79 w 128"/>
              <a:gd name="T79" fmla="*/ 75 h 98"/>
              <a:gd name="T80" fmla="*/ 71 w 128"/>
              <a:gd name="T81" fmla="*/ 68 h 98"/>
              <a:gd name="T82" fmla="*/ 79 w 128"/>
              <a:gd name="T83" fmla="*/ 60 h 98"/>
              <a:gd name="T84" fmla="*/ 86 w 128"/>
              <a:gd name="T85" fmla="*/ 68 h 98"/>
              <a:gd name="T86" fmla="*/ 79 w 128"/>
              <a:gd name="T87" fmla="*/ 75 h 98"/>
              <a:gd name="T88" fmla="*/ 113 w 128"/>
              <a:gd name="T89" fmla="*/ 22 h 98"/>
              <a:gd name="T90" fmla="*/ 105 w 128"/>
              <a:gd name="T91" fmla="*/ 15 h 98"/>
              <a:gd name="T92" fmla="*/ 113 w 128"/>
              <a:gd name="T93" fmla="*/ 7 h 98"/>
              <a:gd name="T94" fmla="*/ 120 w 128"/>
              <a:gd name="T95" fmla="*/ 15 h 98"/>
              <a:gd name="T96" fmla="*/ 113 w 128"/>
              <a:gd name="T97" fmla="*/ 2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98">
                <a:moveTo>
                  <a:pt x="113" y="0"/>
                </a:moveTo>
                <a:cubicBezTo>
                  <a:pt x="104" y="0"/>
                  <a:pt x="98" y="7"/>
                  <a:pt x="98" y="15"/>
                </a:cubicBezTo>
                <a:cubicBezTo>
                  <a:pt x="98" y="19"/>
                  <a:pt x="100" y="23"/>
                  <a:pt x="103" y="26"/>
                </a:cubicBezTo>
                <a:cubicBezTo>
                  <a:pt x="84" y="54"/>
                  <a:pt x="84" y="54"/>
                  <a:pt x="84" y="54"/>
                </a:cubicBezTo>
                <a:cubicBezTo>
                  <a:pt x="83" y="53"/>
                  <a:pt x="81" y="52"/>
                  <a:pt x="79" y="52"/>
                </a:cubicBezTo>
                <a:cubicBezTo>
                  <a:pt x="73" y="52"/>
                  <a:pt x="68" y="56"/>
                  <a:pt x="66" y="60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3"/>
                  <a:pt x="56" y="51"/>
                  <a:pt x="56" y="49"/>
                </a:cubicBezTo>
                <a:cubicBezTo>
                  <a:pt x="56" y="40"/>
                  <a:pt x="49" y="34"/>
                  <a:pt x="41" y="34"/>
                </a:cubicBezTo>
                <a:cubicBezTo>
                  <a:pt x="33" y="34"/>
                  <a:pt x="26" y="40"/>
                  <a:pt x="26" y="49"/>
                </a:cubicBezTo>
                <a:cubicBezTo>
                  <a:pt x="26" y="53"/>
                  <a:pt x="28" y="57"/>
                  <a:pt x="31" y="60"/>
                </a:cubicBezTo>
                <a:cubicBezTo>
                  <a:pt x="23" y="70"/>
                  <a:pt x="23" y="70"/>
                  <a:pt x="23" y="70"/>
                </a:cubicBezTo>
                <a:cubicBezTo>
                  <a:pt x="21" y="69"/>
                  <a:pt x="18" y="68"/>
                  <a:pt x="15" y="68"/>
                </a:cubicBezTo>
                <a:cubicBezTo>
                  <a:pt x="6" y="68"/>
                  <a:pt x="0" y="74"/>
                  <a:pt x="0" y="83"/>
                </a:cubicBezTo>
                <a:cubicBezTo>
                  <a:pt x="0" y="91"/>
                  <a:pt x="6" y="98"/>
                  <a:pt x="15" y="98"/>
                </a:cubicBezTo>
                <a:cubicBezTo>
                  <a:pt x="23" y="98"/>
                  <a:pt x="30" y="91"/>
                  <a:pt x="30" y="83"/>
                </a:cubicBezTo>
                <a:cubicBezTo>
                  <a:pt x="30" y="79"/>
                  <a:pt x="28" y="76"/>
                  <a:pt x="26" y="73"/>
                </a:cubicBezTo>
                <a:cubicBezTo>
                  <a:pt x="34" y="62"/>
                  <a:pt x="34" y="62"/>
                  <a:pt x="34" y="62"/>
                </a:cubicBezTo>
                <a:cubicBezTo>
                  <a:pt x="36" y="63"/>
                  <a:pt x="39" y="64"/>
                  <a:pt x="41" y="64"/>
                </a:cubicBezTo>
                <a:cubicBezTo>
                  <a:pt x="46" y="64"/>
                  <a:pt x="51" y="61"/>
                  <a:pt x="53" y="57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5"/>
                  <a:pt x="64" y="66"/>
                  <a:pt x="64" y="68"/>
                </a:cubicBezTo>
                <a:cubicBezTo>
                  <a:pt x="64" y="76"/>
                  <a:pt x="70" y="83"/>
                  <a:pt x="79" y="83"/>
                </a:cubicBezTo>
                <a:cubicBezTo>
                  <a:pt x="87" y="83"/>
                  <a:pt x="94" y="76"/>
                  <a:pt x="94" y="68"/>
                </a:cubicBezTo>
                <a:cubicBezTo>
                  <a:pt x="94" y="63"/>
                  <a:pt x="91" y="58"/>
                  <a:pt x="88" y="56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8" y="29"/>
                  <a:pt x="110" y="30"/>
                  <a:pt x="113" y="30"/>
                </a:cubicBezTo>
                <a:cubicBezTo>
                  <a:pt x="121" y="30"/>
                  <a:pt x="128" y="23"/>
                  <a:pt x="128" y="15"/>
                </a:cubicBezTo>
                <a:cubicBezTo>
                  <a:pt x="128" y="7"/>
                  <a:pt x="121" y="0"/>
                  <a:pt x="113" y="0"/>
                </a:cubicBezTo>
                <a:close/>
                <a:moveTo>
                  <a:pt x="15" y="90"/>
                </a:moveTo>
                <a:cubicBezTo>
                  <a:pt x="11" y="90"/>
                  <a:pt x="7" y="87"/>
                  <a:pt x="7" y="83"/>
                </a:cubicBezTo>
                <a:cubicBezTo>
                  <a:pt x="7" y="78"/>
                  <a:pt x="11" y="75"/>
                  <a:pt x="15" y="75"/>
                </a:cubicBezTo>
                <a:cubicBezTo>
                  <a:pt x="19" y="75"/>
                  <a:pt x="22" y="78"/>
                  <a:pt x="22" y="83"/>
                </a:cubicBezTo>
                <a:cubicBezTo>
                  <a:pt x="22" y="87"/>
                  <a:pt x="19" y="90"/>
                  <a:pt x="15" y="90"/>
                </a:cubicBezTo>
                <a:close/>
                <a:moveTo>
                  <a:pt x="41" y="56"/>
                </a:moveTo>
                <a:cubicBezTo>
                  <a:pt x="37" y="56"/>
                  <a:pt x="34" y="53"/>
                  <a:pt x="34" y="49"/>
                </a:cubicBezTo>
                <a:cubicBezTo>
                  <a:pt x="34" y="45"/>
                  <a:pt x="37" y="41"/>
                  <a:pt x="41" y="41"/>
                </a:cubicBezTo>
                <a:cubicBezTo>
                  <a:pt x="45" y="41"/>
                  <a:pt x="49" y="45"/>
                  <a:pt x="49" y="49"/>
                </a:cubicBezTo>
                <a:cubicBezTo>
                  <a:pt x="49" y="53"/>
                  <a:pt x="45" y="56"/>
                  <a:pt x="41" y="56"/>
                </a:cubicBezTo>
                <a:close/>
                <a:moveTo>
                  <a:pt x="79" y="75"/>
                </a:moveTo>
                <a:cubicBezTo>
                  <a:pt x="75" y="75"/>
                  <a:pt x="71" y="72"/>
                  <a:pt x="71" y="68"/>
                </a:cubicBezTo>
                <a:cubicBezTo>
                  <a:pt x="71" y="63"/>
                  <a:pt x="75" y="60"/>
                  <a:pt x="79" y="60"/>
                </a:cubicBezTo>
                <a:cubicBezTo>
                  <a:pt x="83" y="60"/>
                  <a:pt x="86" y="63"/>
                  <a:pt x="86" y="68"/>
                </a:cubicBezTo>
                <a:cubicBezTo>
                  <a:pt x="86" y="72"/>
                  <a:pt x="83" y="75"/>
                  <a:pt x="79" y="75"/>
                </a:cubicBezTo>
                <a:close/>
                <a:moveTo>
                  <a:pt x="113" y="22"/>
                </a:moveTo>
                <a:cubicBezTo>
                  <a:pt x="108" y="22"/>
                  <a:pt x="105" y="19"/>
                  <a:pt x="105" y="15"/>
                </a:cubicBezTo>
                <a:cubicBezTo>
                  <a:pt x="105" y="11"/>
                  <a:pt x="108" y="7"/>
                  <a:pt x="113" y="7"/>
                </a:cubicBezTo>
                <a:cubicBezTo>
                  <a:pt x="117" y="7"/>
                  <a:pt x="120" y="11"/>
                  <a:pt x="120" y="15"/>
                </a:cubicBezTo>
                <a:cubicBezTo>
                  <a:pt x="120" y="19"/>
                  <a:pt x="117" y="22"/>
                  <a:pt x="113" y="22"/>
                </a:cubicBezTo>
                <a:close/>
              </a:path>
            </a:pathLst>
          </a:custGeom>
          <a:solidFill>
            <a:srgbClr val="256AF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>
              <a:solidFill>
                <a:srgbClr val="256AF3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0726F60-8810-47F8-AC76-2E59FABE27DF}"/>
              </a:ext>
            </a:extLst>
          </p:cNvPr>
          <p:cNvGrpSpPr/>
          <p:nvPr/>
        </p:nvGrpSpPr>
        <p:grpSpPr>
          <a:xfrm>
            <a:off x="5964802" y="4040115"/>
            <a:ext cx="273761" cy="272875"/>
            <a:chOff x="9053513" y="484188"/>
            <a:chExt cx="490538" cy="488950"/>
          </a:xfrm>
          <a:solidFill>
            <a:srgbClr val="256AF3"/>
          </a:solidFill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59A8DB8B-031C-4F03-AFD6-AA4D5A4134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513" y="484188"/>
              <a:ext cx="152400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rgbClr val="256AF3"/>
                </a:solidFill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486C9F6E-FBA5-4F8B-A3FA-ABEFE271CC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0063" y="484188"/>
              <a:ext cx="153988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rgbClr val="256AF3"/>
                </a:solidFill>
              </a:endParaRPr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3E7372AB-3FAB-4A29-A8C8-01FE46276D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1788" y="484188"/>
              <a:ext cx="153988" cy="48895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rgbClr val="256AF3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6F7872C-6528-4769-9080-2348EE6D4A83}"/>
              </a:ext>
            </a:extLst>
          </p:cNvPr>
          <p:cNvSpPr txBox="1"/>
          <p:nvPr/>
        </p:nvSpPr>
        <p:spPr>
          <a:xfrm>
            <a:off x="6317016" y="4036483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4B4685-C360-4230-A0D0-F37D71B191AA}"/>
              </a:ext>
            </a:extLst>
          </p:cNvPr>
          <p:cNvSpPr/>
          <p:nvPr/>
        </p:nvSpPr>
        <p:spPr>
          <a:xfrm>
            <a:off x="5874552" y="2978249"/>
            <a:ext cx="3931761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50E8B2-2B4C-4366-AF94-9308E207A2A3}"/>
              </a:ext>
            </a:extLst>
          </p:cNvPr>
          <p:cNvGrpSpPr/>
          <p:nvPr/>
        </p:nvGrpSpPr>
        <p:grpSpPr>
          <a:xfrm>
            <a:off x="1454649" y="1519733"/>
            <a:ext cx="3882887" cy="3680835"/>
            <a:chOff x="6096000" y="1261794"/>
            <a:chExt cx="4712139" cy="4466935"/>
          </a:xfrm>
        </p:grpSpPr>
        <p:sp>
          <p:nvSpPr>
            <p:cNvPr id="65" name="Freeform 4">
              <a:extLst>
                <a:ext uri="{FF2B5EF4-FFF2-40B4-BE49-F238E27FC236}">
                  <a16:creationId xmlns:a16="http://schemas.microsoft.com/office/drawing/2014/main" id="{B6E3DC3F-C971-4983-A928-1F1209F25E87}"/>
                </a:ext>
              </a:extLst>
            </p:cNvPr>
            <p:cNvSpPr/>
            <p:nvPr/>
          </p:nvSpPr>
          <p:spPr>
            <a:xfrm>
              <a:off x="8316233" y="3609826"/>
              <a:ext cx="1158773" cy="1142941"/>
            </a:xfrm>
            <a:custGeom>
              <a:avLst/>
              <a:gdLst>
                <a:gd name="connsiteX0" fmla="*/ 0 w 1158773"/>
                <a:gd name="connsiteY0" fmla="*/ 0 h 1142941"/>
                <a:gd name="connsiteX1" fmla="*/ 1158773 w 1158773"/>
                <a:gd name="connsiteY1" fmla="*/ 0 h 1142941"/>
                <a:gd name="connsiteX2" fmla="*/ 1153114 w 1158773"/>
                <a:gd name="connsiteY2" fmla="*/ 112081 h 1142941"/>
                <a:gd name="connsiteX3" fmla="*/ 10779 w 1158773"/>
                <a:gd name="connsiteY3" fmla="*/ 1142941 h 1142941"/>
                <a:gd name="connsiteX4" fmla="*/ 0 w 1158773"/>
                <a:gd name="connsiteY4" fmla="*/ 1142397 h 114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8773" h="1142941">
                  <a:moveTo>
                    <a:pt x="0" y="0"/>
                  </a:moveTo>
                  <a:lnTo>
                    <a:pt x="1158773" y="0"/>
                  </a:lnTo>
                  <a:lnTo>
                    <a:pt x="1153114" y="112081"/>
                  </a:lnTo>
                  <a:cubicBezTo>
                    <a:pt x="1094311" y="691100"/>
                    <a:pt x="605312" y="1142941"/>
                    <a:pt x="10779" y="1142941"/>
                  </a:cubicBezTo>
                  <a:lnTo>
                    <a:pt x="0" y="114239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/>
            </a:p>
          </p:txBody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3D843003-D1A3-4769-9665-F0C5D72EBF85}"/>
                </a:ext>
              </a:extLst>
            </p:cNvPr>
            <p:cNvSpPr/>
            <p:nvPr/>
          </p:nvSpPr>
          <p:spPr>
            <a:xfrm>
              <a:off x="8316099" y="2457329"/>
              <a:ext cx="1159042" cy="1153585"/>
            </a:xfrm>
            <a:custGeom>
              <a:avLst/>
              <a:gdLst>
                <a:gd name="connsiteX0" fmla="*/ 10779 w 1159042"/>
                <a:gd name="connsiteY0" fmla="*/ 0 h 1153585"/>
                <a:gd name="connsiteX1" fmla="*/ 1159042 w 1159042"/>
                <a:gd name="connsiteY1" fmla="*/ 1148263 h 1153585"/>
                <a:gd name="connsiteX2" fmla="*/ 1158773 w 1159042"/>
                <a:gd name="connsiteY2" fmla="*/ 1153585 h 1153585"/>
                <a:gd name="connsiteX3" fmla="*/ 0 w 1159042"/>
                <a:gd name="connsiteY3" fmla="*/ 1153585 h 1153585"/>
                <a:gd name="connsiteX4" fmla="*/ 0 w 1159042"/>
                <a:gd name="connsiteY4" fmla="*/ 544 h 115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9042" h="1153585">
                  <a:moveTo>
                    <a:pt x="10779" y="0"/>
                  </a:moveTo>
                  <a:cubicBezTo>
                    <a:pt x="644947" y="0"/>
                    <a:pt x="1159042" y="514095"/>
                    <a:pt x="1159042" y="1148263"/>
                  </a:cubicBezTo>
                  <a:lnTo>
                    <a:pt x="1158773" y="1153585"/>
                  </a:lnTo>
                  <a:lnTo>
                    <a:pt x="0" y="1153585"/>
                  </a:lnTo>
                  <a:lnTo>
                    <a:pt x="0" y="544"/>
                  </a:lnTo>
                  <a:close/>
                </a:path>
              </a:pathLst>
            </a:cu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F4F8D2C9-CFFA-4009-AE9F-83C809809799}"/>
                </a:ext>
              </a:extLst>
            </p:cNvPr>
            <p:cNvSpPr/>
            <p:nvPr/>
          </p:nvSpPr>
          <p:spPr>
            <a:xfrm>
              <a:off x="7186659" y="3609826"/>
              <a:ext cx="1137258" cy="1142941"/>
            </a:xfrm>
            <a:custGeom>
              <a:avLst/>
              <a:gdLst>
                <a:gd name="connsiteX0" fmla="*/ 0 w 1137258"/>
                <a:gd name="connsiteY0" fmla="*/ 0 h 1142941"/>
                <a:gd name="connsiteX1" fmla="*/ 1137258 w 1137258"/>
                <a:gd name="connsiteY1" fmla="*/ 0 h 1142941"/>
                <a:gd name="connsiteX2" fmla="*/ 1137258 w 1137258"/>
                <a:gd name="connsiteY2" fmla="*/ 1142941 h 1142941"/>
                <a:gd name="connsiteX3" fmla="*/ 1030634 w 1137258"/>
                <a:gd name="connsiteY3" fmla="*/ 1137557 h 1142941"/>
                <a:gd name="connsiteX4" fmla="*/ 4990 w 1137258"/>
                <a:gd name="connsiteY4" fmla="*/ 105381 h 114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7258" h="1142941">
                  <a:moveTo>
                    <a:pt x="0" y="0"/>
                  </a:moveTo>
                  <a:lnTo>
                    <a:pt x="1137258" y="0"/>
                  </a:lnTo>
                  <a:lnTo>
                    <a:pt x="1137258" y="1142941"/>
                  </a:lnTo>
                  <a:lnTo>
                    <a:pt x="1030634" y="1137557"/>
                  </a:lnTo>
                  <a:cubicBezTo>
                    <a:pt x="487804" y="1082429"/>
                    <a:pt x="56751" y="649200"/>
                    <a:pt x="4990" y="105381"/>
                  </a:cubicBezTo>
                  <a:close/>
                </a:path>
              </a:pathLst>
            </a:cu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1875B3F7-3C76-4A68-995C-381FD30A3BAF}"/>
                </a:ext>
              </a:extLst>
            </p:cNvPr>
            <p:cNvSpPr/>
            <p:nvPr/>
          </p:nvSpPr>
          <p:spPr>
            <a:xfrm>
              <a:off x="7186659" y="2457329"/>
              <a:ext cx="1137484" cy="1152497"/>
            </a:xfrm>
            <a:custGeom>
              <a:avLst/>
              <a:gdLst>
                <a:gd name="connsiteX0" fmla="*/ 1137484 w 1137484"/>
                <a:gd name="connsiteY0" fmla="*/ 0 h 1152497"/>
                <a:gd name="connsiteX1" fmla="*/ 1137484 w 1137484"/>
                <a:gd name="connsiteY1" fmla="*/ 1152497 h 1152497"/>
                <a:gd name="connsiteX2" fmla="*/ 226 w 1137484"/>
                <a:gd name="connsiteY2" fmla="*/ 1152497 h 1152497"/>
                <a:gd name="connsiteX3" fmla="*/ 0 w 1137484"/>
                <a:gd name="connsiteY3" fmla="*/ 1147719 h 1152497"/>
                <a:gd name="connsiteX4" fmla="*/ 1030860 w 1137484"/>
                <a:gd name="connsiteY4" fmla="*/ 5384 h 115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7484" h="1152497">
                  <a:moveTo>
                    <a:pt x="1137484" y="0"/>
                  </a:moveTo>
                  <a:lnTo>
                    <a:pt x="1137484" y="1152497"/>
                  </a:lnTo>
                  <a:lnTo>
                    <a:pt x="226" y="1152497"/>
                  </a:lnTo>
                  <a:lnTo>
                    <a:pt x="0" y="1147719"/>
                  </a:lnTo>
                  <a:cubicBezTo>
                    <a:pt x="0" y="553187"/>
                    <a:pt x="451841" y="64187"/>
                    <a:pt x="1030860" y="538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DFA161B-8384-4B29-9A08-F60139350BAB}"/>
                </a:ext>
              </a:extLst>
            </p:cNvPr>
            <p:cNvGrpSpPr/>
            <p:nvPr/>
          </p:nvGrpSpPr>
          <p:grpSpPr>
            <a:xfrm flipH="1">
              <a:off x="8628773" y="1261794"/>
              <a:ext cx="2179366" cy="1980727"/>
              <a:chOff x="1020361" y="1729660"/>
              <a:chExt cx="2179366" cy="1980727"/>
            </a:xfrm>
          </p:grpSpPr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8DCA9313-26CB-41FC-85D7-9CCA07676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3207" y="1729660"/>
                <a:ext cx="549382" cy="1980727"/>
              </a:xfrm>
              <a:custGeom>
                <a:avLst/>
                <a:gdLst>
                  <a:gd name="T0" fmla="*/ 17 w 484"/>
                  <a:gd name="T1" fmla="*/ 0 h 1745"/>
                  <a:gd name="T2" fmla="*/ 480 w 484"/>
                  <a:gd name="T3" fmla="*/ 1542 h 1745"/>
                  <a:gd name="T4" fmla="*/ 484 w 484"/>
                  <a:gd name="T5" fmla="*/ 1745 h 1745"/>
                  <a:gd name="T6" fmla="*/ 0 w 484"/>
                  <a:gd name="T7" fmla="*/ 1380 h 1745"/>
                  <a:gd name="T8" fmla="*/ 17 w 484"/>
                  <a:gd name="T9" fmla="*/ 0 h 1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1745">
                    <a:moveTo>
                      <a:pt x="17" y="0"/>
                    </a:moveTo>
                    <a:lnTo>
                      <a:pt x="480" y="1542"/>
                    </a:lnTo>
                    <a:lnTo>
                      <a:pt x="484" y="1745"/>
                    </a:lnTo>
                    <a:lnTo>
                      <a:pt x="0" y="138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lc="http://schemas.openxmlformats.org/drawingml/2006/lockedCanvas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986DE7EE-4D3D-4857-BF8F-8B023A38A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361" y="3295764"/>
                <a:ext cx="2179366" cy="414307"/>
              </a:xfrm>
              <a:custGeom>
                <a:avLst/>
                <a:gdLst>
                  <a:gd name="T0" fmla="*/ 1436 w 1920"/>
                  <a:gd name="T1" fmla="*/ 0 h 365"/>
                  <a:gd name="T2" fmla="*/ 1920 w 1920"/>
                  <a:gd name="T3" fmla="*/ 363 h 365"/>
                  <a:gd name="T4" fmla="*/ 1703 w 1920"/>
                  <a:gd name="T5" fmla="*/ 365 h 365"/>
                  <a:gd name="T6" fmla="*/ 0 w 1920"/>
                  <a:gd name="T7" fmla="*/ 38 h 365"/>
                  <a:gd name="T8" fmla="*/ 1436 w 1920"/>
                  <a:gd name="T9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0" h="365">
                    <a:moveTo>
                      <a:pt x="1436" y="0"/>
                    </a:moveTo>
                    <a:lnTo>
                      <a:pt x="1920" y="363"/>
                    </a:lnTo>
                    <a:lnTo>
                      <a:pt x="1703" y="365"/>
                    </a:lnTo>
                    <a:lnTo>
                      <a:pt x="0" y="38"/>
                    </a:lnTo>
                    <a:lnTo>
                      <a:pt x="1436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lc="http://schemas.openxmlformats.org/drawingml/2006/lockedCanvas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8369B7ED-A92E-4618-8552-A42841125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91" y="1731194"/>
                <a:ext cx="1649281" cy="1610688"/>
              </a:xfrm>
              <a:custGeom>
                <a:avLst/>
                <a:gdLst>
                  <a:gd name="T0" fmla="*/ 1453 w 1453"/>
                  <a:gd name="T1" fmla="*/ 0 h 1419"/>
                  <a:gd name="T2" fmla="*/ 1436 w 1453"/>
                  <a:gd name="T3" fmla="*/ 1380 h 1419"/>
                  <a:gd name="T4" fmla="*/ 0 w 1453"/>
                  <a:gd name="T5" fmla="*/ 1419 h 1419"/>
                  <a:gd name="T6" fmla="*/ 115 w 1453"/>
                  <a:gd name="T7" fmla="*/ 152 h 1419"/>
                  <a:gd name="T8" fmla="*/ 1453 w 1453"/>
                  <a:gd name="T9" fmla="*/ 0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3" h="1419">
                    <a:moveTo>
                      <a:pt x="1453" y="0"/>
                    </a:moveTo>
                    <a:lnTo>
                      <a:pt x="1436" y="1380"/>
                    </a:lnTo>
                    <a:lnTo>
                      <a:pt x="0" y="1419"/>
                    </a:lnTo>
                    <a:lnTo>
                      <a:pt x="115" y="152"/>
                    </a:lnTo>
                    <a:lnTo>
                      <a:pt x="1453" y="0"/>
                    </a:lnTo>
                    <a:close/>
                  </a:path>
                </a:pathLst>
              </a:custGeom>
              <a:solidFill>
                <a:srgbClr val="256A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lc="http://schemas.openxmlformats.org/drawingml/2006/lockedCanvas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890E549-83D5-49C5-81F4-F2727C00CF59}"/>
                </a:ext>
              </a:extLst>
            </p:cNvPr>
            <p:cNvGrpSpPr/>
            <p:nvPr/>
          </p:nvGrpSpPr>
          <p:grpSpPr>
            <a:xfrm flipH="1">
              <a:off x="6380616" y="1700198"/>
              <a:ext cx="1718521" cy="1538490"/>
              <a:chOff x="3729363" y="2168064"/>
              <a:chExt cx="1718521" cy="1538490"/>
            </a:xfrm>
          </p:grpSpPr>
          <p:sp>
            <p:nvSpPr>
              <p:cNvPr id="85" name="Freeform 5">
                <a:extLst>
                  <a:ext uri="{FF2B5EF4-FFF2-40B4-BE49-F238E27FC236}">
                    <a16:creationId xmlns:a16="http://schemas.microsoft.com/office/drawing/2014/main" id="{8E11D499-E2D1-4AF5-BFA9-A6BC40B2B4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9363" y="3157172"/>
                <a:ext cx="1718521" cy="549382"/>
              </a:xfrm>
              <a:custGeom>
                <a:avLst/>
                <a:gdLst>
                  <a:gd name="T0" fmla="*/ 1514 w 1514"/>
                  <a:gd name="T1" fmla="*/ 27 h 484"/>
                  <a:gd name="T2" fmla="*/ 214 w 1514"/>
                  <a:gd name="T3" fmla="*/ 484 h 484"/>
                  <a:gd name="T4" fmla="*/ 0 w 1514"/>
                  <a:gd name="T5" fmla="*/ 482 h 484"/>
                  <a:gd name="T6" fmla="*/ 597 w 1514"/>
                  <a:gd name="T7" fmla="*/ 0 h 484"/>
                  <a:gd name="T8" fmla="*/ 1514 w 1514"/>
                  <a:gd name="T9" fmla="*/ 27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4" h="484">
                    <a:moveTo>
                      <a:pt x="1514" y="27"/>
                    </a:moveTo>
                    <a:lnTo>
                      <a:pt x="214" y="484"/>
                    </a:lnTo>
                    <a:lnTo>
                      <a:pt x="0" y="482"/>
                    </a:lnTo>
                    <a:lnTo>
                      <a:pt x="597" y="0"/>
                    </a:lnTo>
                    <a:lnTo>
                      <a:pt x="1514" y="2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lc="http://schemas.openxmlformats.org/drawingml/2006/lockedCanvas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7213A4F7-E522-4C4D-AC82-BCD156F87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091" y="2168064"/>
                <a:ext cx="677647" cy="1536907"/>
              </a:xfrm>
              <a:custGeom>
                <a:avLst/>
                <a:gdLst>
                  <a:gd name="T0" fmla="*/ 597 w 597"/>
                  <a:gd name="T1" fmla="*/ 872 h 1354"/>
                  <a:gd name="T2" fmla="*/ 0 w 597"/>
                  <a:gd name="T3" fmla="*/ 1354 h 1354"/>
                  <a:gd name="T4" fmla="*/ 2 w 597"/>
                  <a:gd name="T5" fmla="*/ 1153 h 1354"/>
                  <a:gd name="T6" fmla="*/ 586 w 597"/>
                  <a:gd name="T7" fmla="*/ 0 h 1354"/>
                  <a:gd name="T8" fmla="*/ 597 w 597"/>
                  <a:gd name="T9" fmla="*/ 872 h 1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7" h="1354">
                    <a:moveTo>
                      <a:pt x="597" y="872"/>
                    </a:moveTo>
                    <a:lnTo>
                      <a:pt x="0" y="1354"/>
                    </a:lnTo>
                    <a:lnTo>
                      <a:pt x="2" y="1153"/>
                    </a:lnTo>
                    <a:lnTo>
                      <a:pt x="586" y="0"/>
                    </a:lnTo>
                    <a:lnTo>
                      <a:pt x="597" y="872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lc="http://schemas.openxmlformats.org/drawingml/2006/lockedCanvas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87" name="Freeform 7">
                <a:extLst>
                  <a:ext uri="{FF2B5EF4-FFF2-40B4-BE49-F238E27FC236}">
                    <a16:creationId xmlns:a16="http://schemas.microsoft.com/office/drawing/2014/main" id="{9E3EBA99-B1E1-404A-AA16-1B99E4EB2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3212" y="2170442"/>
                <a:ext cx="1054496" cy="1019308"/>
              </a:xfrm>
              <a:custGeom>
                <a:avLst/>
                <a:gdLst>
                  <a:gd name="T0" fmla="*/ 889 w 929"/>
                  <a:gd name="T1" fmla="*/ 61 h 898"/>
                  <a:gd name="T2" fmla="*/ 929 w 929"/>
                  <a:gd name="T3" fmla="*/ 898 h 898"/>
                  <a:gd name="T4" fmla="*/ 12 w 929"/>
                  <a:gd name="T5" fmla="*/ 872 h 898"/>
                  <a:gd name="T6" fmla="*/ 0 w 929"/>
                  <a:gd name="T7" fmla="*/ 0 h 898"/>
                  <a:gd name="T8" fmla="*/ 889 w 929"/>
                  <a:gd name="T9" fmla="*/ 61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9" h="898">
                    <a:moveTo>
                      <a:pt x="889" y="61"/>
                    </a:moveTo>
                    <a:lnTo>
                      <a:pt x="929" y="898"/>
                    </a:lnTo>
                    <a:lnTo>
                      <a:pt x="12" y="872"/>
                    </a:lnTo>
                    <a:lnTo>
                      <a:pt x="0" y="0"/>
                    </a:lnTo>
                    <a:lnTo>
                      <a:pt x="889" y="6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9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7EEB0E7-A8B0-4C37-968E-9AE5037FDEAF}"/>
                </a:ext>
              </a:extLst>
            </p:cNvPr>
            <p:cNvGrpSpPr/>
            <p:nvPr/>
          </p:nvGrpSpPr>
          <p:grpSpPr>
            <a:xfrm flipH="1">
              <a:off x="6096000" y="3860403"/>
              <a:ext cx="2022610" cy="1868326"/>
              <a:chOff x="3709890" y="4328269"/>
              <a:chExt cx="2022610" cy="1868326"/>
            </a:xfrm>
          </p:grpSpPr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642383C3-75C7-4AD6-A193-1DE62217C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3813" y="4331647"/>
                <a:ext cx="384795" cy="1864948"/>
              </a:xfrm>
              <a:custGeom>
                <a:avLst/>
                <a:gdLst>
                  <a:gd name="T0" fmla="*/ 330 w 339"/>
                  <a:gd name="T1" fmla="*/ 1643 h 1643"/>
                  <a:gd name="T2" fmla="*/ 2 w 339"/>
                  <a:gd name="T3" fmla="*/ 201 h 1643"/>
                  <a:gd name="T4" fmla="*/ 0 w 339"/>
                  <a:gd name="T5" fmla="*/ 0 h 1643"/>
                  <a:gd name="T6" fmla="*/ 339 w 339"/>
                  <a:gd name="T7" fmla="*/ 263 h 1643"/>
                  <a:gd name="T8" fmla="*/ 330 w 339"/>
                  <a:gd name="T9" fmla="*/ 1643 h 1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9" h="1643">
                    <a:moveTo>
                      <a:pt x="330" y="1643"/>
                    </a:moveTo>
                    <a:lnTo>
                      <a:pt x="2" y="201"/>
                    </a:lnTo>
                    <a:lnTo>
                      <a:pt x="0" y="0"/>
                    </a:lnTo>
                    <a:lnTo>
                      <a:pt x="339" y="263"/>
                    </a:lnTo>
                    <a:lnTo>
                      <a:pt x="330" y="1643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7C2C83BF-BF47-4C7E-9090-A19DEC51B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9890" y="4328269"/>
                <a:ext cx="2019320" cy="300798"/>
              </a:xfrm>
              <a:custGeom>
                <a:avLst/>
                <a:gdLst>
                  <a:gd name="T0" fmla="*/ 339 w 1779"/>
                  <a:gd name="T1" fmla="*/ 265 h 265"/>
                  <a:gd name="T2" fmla="*/ 0 w 1779"/>
                  <a:gd name="T3" fmla="*/ 2 h 265"/>
                  <a:gd name="T4" fmla="*/ 215 w 1779"/>
                  <a:gd name="T5" fmla="*/ 0 h 265"/>
                  <a:gd name="T6" fmla="*/ 1779 w 1779"/>
                  <a:gd name="T7" fmla="*/ 233 h 265"/>
                  <a:gd name="T8" fmla="*/ 339 w 1779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9" h="265">
                    <a:moveTo>
                      <a:pt x="339" y="265"/>
                    </a:moveTo>
                    <a:lnTo>
                      <a:pt x="0" y="2"/>
                    </a:lnTo>
                    <a:lnTo>
                      <a:pt x="215" y="0"/>
                    </a:lnTo>
                    <a:lnTo>
                      <a:pt x="1779" y="233"/>
                    </a:lnTo>
                    <a:lnTo>
                      <a:pt x="339" y="265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  <a:alpha val="8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020CA2CC-FA25-4E58-8739-CD43C129A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3333" y="4590448"/>
                <a:ext cx="1649167" cy="1606146"/>
              </a:xfrm>
              <a:custGeom>
                <a:avLst/>
                <a:gdLst>
                  <a:gd name="T0" fmla="*/ 1450 w 1450"/>
                  <a:gd name="T1" fmla="*/ 0 h 1412"/>
                  <a:gd name="T2" fmla="*/ 1328 w 1450"/>
                  <a:gd name="T3" fmla="*/ 1250 h 1412"/>
                  <a:gd name="T4" fmla="*/ 0 w 1450"/>
                  <a:gd name="T5" fmla="*/ 1412 h 1412"/>
                  <a:gd name="T6" fmla="*/ 10 w 1450"/>
                  <a:gd name="T7" fmla="*/ 32 h 1412"/>
                  <a:gd name="T8" fmla="*/ 1450 w 1450"/>
                  <a:gd name="T9" fmla="*/ 0 h 1412"/>
                  <a:gd name="connsiteX0" fmla="*/ 10000 w 10000"/>
                  <a:gd name="connsiteY0" fmla="*/ 173 h 9773"/>
                  <a:gd name="connsiteX1" fmla="*/ 9159 w 10000"/>
                  <a:gd name="connsiteY1" fmla="*/ 8626 h 9773"/>
                  <a:gd name="connsiteX2" fmla="*/ 0 w 10000"/>
                  <a:gd name="connsiteY2" fmla="*/ 9773 h 9773"/>
                  <a:gd name="connsiteX3" fmla="*/ 69 w 10000"/>
                  <a:gd name="connsiteY3" fmla="*/ 0 h 9773"/>
                  <a:gd name="connsiteX4" fmla="*/ 10000 w 10000"/>
                  <a:gd name="connsiteY4" fmla="*/ 173 h 9773"/>
                  <a:gd name="connsiteX0" fmla="*/ 10020 w 10020"/>
                  <a:gd name="connsiteY0" fmla="*/ 0 h 10254"/>
                  <a:gd name="connsiteX1" fmla="*/ 9159 w 10020"/>
                  <a:gd name="connsiteY1" fmla="*/ 9080 h 10254"/>
                  <a:gd name="connsiteX2" fmla="*/ 0 w 10020"/>
                  <a:gd name="connsiteY2" fmla="*/ 10254 h 10254"/>
                  <a:gd name="connsiteX3" fmla="*/ 69 w 10020"/>
                  <a:gd name="connsiteY3" fmla="*/ 254 h 10254"/>
                  <a:gd name="connsiteX4" fmla="*/ 10020 w 10020"/>
                  <a:gd name="connsiteY4" fmla="*/ 0 h 1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20" h="10254">
                    <a:moveTo>
                      <a:pt x="10020" y="0"/>
                    </a:moveTo>
                    <a:cubicBezTo>
                      <a:pt x="9740" y="2883"/>
                      <a:pt x="9439" y="6197"/>
                      <a:pt x="9159" y="9080"/>
                    </a:cubicBezTo>
                    <a:lnTo>
                      <a:pt x="0" y="10254"/>
                    </a:lnTo>
                    <a:cubicBezTo>
                      <a:pt x="23" y="6920"/>
                      <a:pt x="46" y="3588"/>
                      <a:pt x="69" y="254"/>
                    </a:cubicBezTo>
                    <a:lnTo>
                      <a:pt x="10020" y="0"/>
                    </a:lnTo>
                    <a:close/>
                  </a:path>
                </a:pathLst>
              </a:custGeom>
              <a:solidFill>
                <a:srgbClr val="256AF3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5EB0DF4-3050-442A-B936-B8E12EC0991E}"/>
                </a:ext>
              </a:extLst>
            </p:cNvPr>
            <p:cNvGrpSpPr/>
            <p:nvPr/>
          </p:nvGrpSpPr>
          <p:grpSpPr>
            <a:xfrm flipH="1">
              <a:off x="8646425" y="3854700"/>
              <a:ext cx="1239515" cy="1057901"/>
              <a:chOff x="1942560" y="4322566"/>
              <a:chExt cx="1239515" cy="1057901"/>
            </a:xfrm>
          </p:grpSpPr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E171AD2B-76F9-410B-99AC-4BC8A3D0C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536" y="4322566"/>
                <a:ext cx="370038" cy="1057901"/>
              </a:xfrm>
              <a:custGeom>
                <a:avLst/>
                <a:gdLst>
                  <a:gd name="T0" fmla="*/ 0 w 326"/>
                  <a:gd name="T1" fmla="*/ 203 h 932"/>
                  <a:gd name="T2" fmla="*/ 326 w 326"/>
                  <a:gd name="T3" fmla="*/ 0 h 932"/>
                  <a:gd name="T4" fmla="*/ 324 w 326"/>
                  <a:gd name="T5" fmla="*/ 205 h 932"/>
                  <a:gd name="T6" fmla="*/ 0 w 326"/>
                  <a:gd name="T7" fmla="*/ 932 h 932"/>
                  <a:gd name="T8" fmla="*/ 0 w 326"/>
                  <a:gd name="T9" fmla="*/ 203 h 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932">
                    <a:moveTo>
                      <a:pt x="0" y="203"/>
                    </a:moveTo>
                    <a:lnTo>
                      <a:pt x="326" y="0"/>
                    </a:lnTo>
                    <a:lnTo>
                      <a:pt x="324" y="205"/>
                    </a:lnTo>
                    <a:lnTo>
                      <a:pt x="0" y="932"/>
                    </a:lnTo>
                    <a:lnTo>
                      <a:pt x="0" y="2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lc="http://schemas.openxmlformats.org/drawingml/2006/lockedCanvas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80" name="Freeform 15">
                <a:extLst>
                  <a:ext uri="{FF2B5EF4-FFF2-40B4-BE49-F238E27FC236}">
                    <a16:creationId xmlns:a16="http://schemas.microsoft.com/office/drawing/2014/main" id="{840DF132-6BD8-4E20-BE05-19ACB15C1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2560" y="4325230"/>
                <a:ext cx="1239515" cy="230423"/>
              </a:xfrm>
              <a:custGeom>
                <a:avLst/>
                <a:gdLst>
                  <a:gd name="T0" fmla="*/ 0 w 1092"/>
                  <a:gd name="T1" fmla="*/ 190 h 203"/>
                  <a:gd name="T2" fmla="*/ 875 w 1092"/>
                  <a:gd name="T3" fmla="*/ 0 h 203"/>
                  <a:gd name="T4" fmla="*/ 1092 w 1092"/>
                  <a:gd name="T5" fmla="*/ 0 h 203"/>
                  <a:gd name="T6" fmla="*/ 766 w 1092"/>
                  <a:gd name="T7" fmla="*/ 203 h 203"/>
                  <a:gd name="T8" fmla="*/ 0 w 1092"/>
                  <a:gd name="T9" fmla="*/ 19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2" h="203">
                    <a:moveTo>
                      <a:pt x="0" y="190"/>
                    </a:moveTo>
                    <a:lnTo>
                      <a:pt x="875" y="0"/>
                    </a:lnTo>
                    <a:lnTo>
                      <a:pt x="1092" y="0"/>
                    </a:lnTo>
                    <a:lnTo>
                      <a:pt x="766" y="203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lc="http://schemas.openxmlformats.org/drawingml/2006/lockedCanvas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  <p:sp>
            <p:nvSpPr>
              <p:cNvPr id="81" name="Freeform 16">
                <a:extLst>
                  <a:ext uri="{FF2B5EF4-FFF2-40B4-BE49-F238E27FC236}">
                    <a16:creationId xmlns:a16="http://schemas.microsoft.com/office/drawing/2014/main" id="{B50BF15E-1449-4A93-B4B9-B2DABAD24C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2560" y="4538233"/>
                <a:ext cx="869476" cy="842234"/>
              </a:xfrm>
              <a:custGeom>
                <a:avLst/>
                <a:gdLst>
                  <a:gd name="T0" fmla="*/ 766 w 766"/>
                  <a:gd name="T1" fmla="*/ 13 h 742"/>
                  <a:gd name="T2" fmla="*/ 766 w 766"/>
                  <a:gd name="T3" fmla="*/ 742 h 742"/>
                  <a:gd name="T4" fmla="*/ 21 w 766"/>
                  <a:gd name="T5" fmla="*/ 702 h 742"/>
                  <a:gd name="T6" fmla="*/ 0 w 766"/>
                  <a:gd name="T7" fmla="*/ 0 h 742"/>
                  <a:gd name="T8" fmla="*/ 766 w 766"/>
                  <a:gd name="T9" fmla="*/ 13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6" h="742">
                    <a:moveTo>
                      <a:pt x="766" y="13"/>
                    </a:moveTo>
                    <a:lnTo>
                      <a:pt x="766" y="742"/>
                    </a:lnTo>
                    <a:lnTo>
                      <a:pt x="21" y="702"/>
                    </a:lnTo>
                    <a:lnTo>
                      <a:pt x="0" y="0"/>
                    </a:lnTo>
                    <a:lnTo>
                      <a:pt x="766" y="1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xmlns:lc="http://schemas.openxmlformats.org/drawingml/2006/lockedCanvas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6499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372">
            <a:extLst>
              <a:ext uri="{FF2B5EF4-FFF2-40B4-BE49-F238E27FC236}">
                <a16:creationId xmlns:a16="http://schemas.microsoft.com/office/drawing/2014/main" id="{20430A7A-9B01-488A-8794-C9077DC8FAA2}"/>
              </a:ext>
            </a:extLst>
          </p:cNvPr>
          <p:cNvSpPr/>
          <p:nvPr/>
        </p:nvSpPr>
        <p:spPr>
          <a:xfrm>
            <a:off x="970105" y="1660368"/>
            <a:ext cx="9487334" cy="46371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127" y="28536"/>
                </a:moveTo>
                <a:lnTo>
                  <a:pt x="29127" y="28536"/>
                </a:lnTo>
                <a:cubicBezTo>
                  <a:pt x="29415" y="28236"/>
                  <a:pt x="29415" y="28236"/>
                  <a:pt x="29415" y="28236"/>
                </a:cubicBezTo>
                <a:cubicBezTo>
                  <a:pt x="29709" y="28311"/>
                  <a:pt x="29709" y="28311"/>
                  <a:pt x="29709" y="28311"/>
                </a:cubicBezTo>
                <a:cubicBezTo>
                  <a:pt x="29709" y="28536"/>
                  <a:pt x="29709" y="28612"/>
                  <a:pt x="29745" y="28825"/>
                </a:cubicBezTo>
                <a:cubicBezTo>
                  <a:pt x="29745" y="29125"/>
                  <a:pt x="29745" y="29125"/>
                  <a:pt x="29745" y="29125"/>
                </a:cubicBezTo>
                <a:cubicBezTo>
                  <a:pt x="29598" y="29276"/>
                  <a:pt x="29598" y="29276"/>
                  <a:pt x="29598" y="29276"/>
                </a:cubicBezTo>
                <a:cubicBezTo>
                  <a:pt x="29237" y="29276"/>
                  <a:pt x="29237" y="29276"/>
                  <a:pt x="29237" y="29276"/>
                </a:cubicBezTo>
                <a:lnTo>
                  <a:pt x="29127" y="28536"/>
                </a:lnTo>
                <a:close/>
                <a:moveTo>
                  <a:pt x="28220" y="28687"/>
                </a:moveTo>
                <a:lnTo>
                  <a:pt x="28220" y="28687"/>
                </a:lnTo>
                <a:cubicBezTo>
                  <a:pt x="28367" y="28687"/>
                  <a:pt x="28471" y="28536"/>
                  <a:pt x="28581" y="28386"/>
                </a:cubicBezTo>
                <a:cubicBezTo>
                  <a:pt x="28618" y="28311"/>
                  <a:pt x="28655" y="28160"/>
                  <a:pt x="28692" y="28085"/>
                </a:cubicBezTo>
                <a:cubicBezTo>
                  <a:pt x="28655" y="27797"/>
                  <a:pt x="28655" y="27797"/>
                  <a:pt x="28655" y="27797"/>
                </a:cubicBezTo>
                <a:cubicBezTo>
                  <a:pt x="28581" y="27860"/>
                  <a:pt x="28581" y="27935"/>
                  <a:pt x="28508" y="28010"/>
                </a:cubicBezTo>
                <a:cubicBezTo>
                  <a:pt x="28471" y="28085"/>
                  <a:pt x="28398" y="28085"/>
                  <a:pt x="28367" y="28085"/>
                </a:cubicBezTo>
                <a:cubicBezTo>
                  <a:pt x="28257" y="28236"/>
                  <a:pt x="28183" y="28311"/>
                  <a:pt x="28036" y="28461"/>
                </a:cubicBezTo>
                <a:cubicBezTo>
                  <a:pt x="28110" y="28536"/>
                  <a:pt x="28147" y="28687"/>
                  <a:pt x="28220" y="28687"/>
                </a:cubicBezTo>
                <a:close/>
                <a:moveTo>
                  <a:pt x="30033" y="16129"/>
                </a:moveTo>
                <a:lnTo>
                  <a:pt x="30033" y="16129"/>
                </a:lnTo>
                <a:cubicBezTo>
                  <a:pt x="30290" y="15828"/>
                  <a:pt x="30290" y="15828"/>
                  <a:pt x="30290" y="15828"/>
                </a:cubicBezTo>
                <a:cubicBezTo>
                  <a:pt x="30725" y="15603"/>
                  <a:pt x="30725" y="15603"/>
                  <a:pt x="30725" y="15603"/>
                </a:cubicBezTo>
                <a:cubicBezTo>
                  <a:pt x="30290" y="15014"/>
                  <a:pt x="30290" y="15014"/>
                  <a:pt x="30290" y="15014"/>
                </a:cubicBezTo>
                <a:cubicBezTo>
                  <a:pt x="29635" y="14938"/>
                  <a:pt x="29635" y="14938"/>
                  <a:pt x="29635" y="14938"/>
                </a:cubicBezTo>
                <a:cubicBezTo>
                  <a:pt x="29163" y="14938"/>
                  <a:pt x="29163" y="14938"/>
                  <a:pt x="29163" y="14938"/>
                </a:cubicBezTo>
                <a:cubicBezTo>
                  <a:pt x="29237" y="15603"/>
                  <a:pt x="29237" y="15603"/>
                  <a:pt x="29237" y="15603"/>
                </a:cubicBezTo>
                <a:cubicBezTo>
                  <a:pt x="29347" y="16054"/>
                  <a:pt x="29347" y="16054"/>
                  <a:pt x="29347" y="16054"/>
                </a:cubicBezTo>
                <a:lnTo>
                  <a:pt x="30033" y="16129"/>
                </a:lnTo>
                <a:close/>
                <a:moveTo>
                  <a:pt x="82872" y="71185"/>
                </a:moveTo>
                <a:lnTo>
                  <a:pt x="82872" y="71185"/>
                </a:lnTo>
                <a:cubicBezTo>
                  <a:pt x="82872" y="71260"/>
                  <a:pt x="82836" y="71185"/>
                  <a:pt x="82799" y="71260"/>
                </a:cubicBezTo>
                <a:cubicBezTo>
                  <a:pt x="82799" y="71335"/>
                  <a:pt x="82799" y="71410"/>
                  <a:pt x="82799" y="71410"/>
                </a:cubicBezTo>
                <a:cubicBezTo>
                  <a:pt x="82799" y="71486"/>
                  <a:pt x="82799" y="71486"/>
                  <a:pt x="82799" y="71561"/>
                </a:cubicBezTo>
                <a:cubicBezTo>
                  <a:pt x="82799" y="71636"/>
                  <a:pt x="82799" y="71636"/>
                  <a:pt x="82799" y="71711"/>
                </a:cubicBezTo>
                <a:cubicBezTo>
                  <a:pt x="82799" y="71786"/>
                  <a:pt x="82836" y="71786"/>
                  <a:pt x="82836" y="71849"/>
                </a:cubicBezTo>
                <a:cubicBezTo>
                  <a:pt x="82836" y="71924"/>
                  <a:pt x="82799" y="71924"/>
                  <a:pt x="82799" y="72000"/>
                </a:cubicBezTo>
                <a:cubicBezTo>
                  <a:pt x="82799" y="72075"/>
                  <a:pt x="82836" y="72150"/>
                  <a:pt x="82836" y="72150"/>
                </a:cubicBezTo>
                <a:cubicBezTo>
                  <a:pt x="82836" y="72225"/>
                  <a:pt x="82799" y="72225"/>
                  <a:pt x="82762" y="72300"/>
                </a:cubicBezTo>
                <a:cubicBezTo>
                  <a:pt x="82762" y="72451"/>
                  <a:pt x="82762" y="72526"/>
                  <a:pt x="82762" y="72676"/>
                </a:cubicBezTo>
                <a:cubicBezTo>
                  <a:pt x="82762" y="72902"/>
                  <a:pt x="82762" y="73040"/>
                  <a:pt x="82799" y="73190"/>
                </a:cubicBezTo>
                <a:cubicBezTo>
                  <a:pt x="82836" y="73340"/>
                  <a:pt x="82872" y="73340"/>
                  <a:pt x="82946" y="73416"/>
                </a:cubicBezTo>
                <a:cubicBezTo>
                  <a:pt x="82983" y="73491"/>
                  <a:pt x="82983" y="73491"/>
                  <a:pt x="83019" y="73566"/>
                </a:cubicBezTo>
                <a:cubicBezTo>
                  <a:pt x="83056" y="73566"/>
                  <a:pt x="83093" y="73566"/>
                  <a:pt x="83166" y="73566"/>
                </a:cubicBezTo>
                <a:cubicBezTo>
                  <a:pt x="83240" y="73566"/>
                  <a:pt x="83271" y="73566"/>
                  <a:pt x="83344" y="73566"/>
                </a:cubicBezTo>
                <a:cubicBezTo>
                  <a:pt x="83344" y="73416"/>
                  <a:pt x="83344" y="73340"/>
                  <a:pt x="83344" y="73265"/>
                </a:cubicBezTo>
                <a:cubicBezTo>
                  <a:pt x="83344" y="73190"/>
                  <a:pt x="83344" y="73115"/>
                  <a:pt x="83344" y="73040"/>
                </a:cubicBezTo>
                <a:cubicBezTo>
                  <a:pt x="83344" y="73040"/>
                  <a:pt x="83344" y="72965"/>
                  <a:pt x="83344" y="72902"/>
                </a:cubicBezTo>
                <a:cubicBezTo>
                  <a:pt x="83344" y="72814"/>
                  <a:pt x="83307" y="72751"/>
                  <a:pt x="83307" y="72676"/>
                </a:cubicBezTo>
                <a:cubicBezTo>
                  <a:pt x="83307" y="72526"/>
                  <a:pt x="83307" y="72526"/>
                  <a:pt x="83307" y="72526"/>
                </a:cubicBezTo>
                <a:cubicBezTo>
                  <a:pt x="83307" y="72375"/>
                  <a:pt x="83307" y="72375"/>
                  <a:pt x="83307" y="72375"/>
                </a:cubicBezTo>
                <a:cubicBezTo>
                  <a:pt x="83307" y="72300"/>
                  <a:pt x="83271" y="72300"/>
                  <a:pt x="83271" y="72225"/>
                </a:cubicBezTo>
                <a:cubicBezTo>
                  <a:pt x="83271" y="72150"/>
                  <a:pt x="83240" y="72150"/>
                  <a:pt x="83197" y="72075"/>
                </a:cubicBezTo>
                <a:cubicBezTo>
                  <a:pt x="83197" y="72000"/>
                  <a:pt x="83197" y="72000"/>
                  <a:pt x="83197" y="71924"/>
                </a:cubicBezTo>
                <a:cubicBezTo>
                  <a:pt x="83166" y="71849"/>
                  <a:pt x="83130" y="71849"/>
                  <a:pt x="83130" y="71786"/>
                </a:cubicBezTo>
                <a:cubicBezTo>
                  <a:pt x="83093" y="71786"/>
                  <a:pt x="83093" y="71711"/>
                  <a:pt x="83056" y="71711"/>
                </a:cubicBezTo>
                <a:cubicBezTo>
                  <a:pt x="83056" y="71636"/>
                  <a:pt x="83019" y="71561"/>
                  <a:pt x="83019" y="71561"/>
                </a:cubicBezTo>
                <a:cubicBezTo>
                  <a:pt x="82983" y="71410"/>
                  <a:pt x="82983" y="71335"/>
                  <a:pt x="82983" y="71185"/>
                </a:cubicBezTo>
                <a:lnTo>
                  <a:pt x="82872" y="71185"/>
                </a:lnTo>
                <a:close/>
                <a:moveTo>
                  <a:pt x="104410" y="107504"/>
                </a:moveTo>
                <a:lnTo>
                  <a:pt x="104410" y="107504"/>
                </a:lnTo>
                <a:cubicBezTo>
                  <a:pt x="104447" y="107655"/>
                  <a:pt x="104483" y="107655"/>
                  <a:pt x="104483" y="107805"/>
                </a:cubicBezTo>
                <a:cubicBezTo>
                  <a:pt x="104520" y="107805"/>
                  <a:pt x="104483" y="107880"/>
                  <a:pt x="104483" y="107956"/>
                </a:cubicBezTo>
                <a:cubicBezTo>
                  <a:pt x="104483" y="108106"/>
                  <a:pt x="104483" y="108106"/>
                  <a:pt x="104483" y="108106"/>
                </a:cubicBezTo>
                <a:cubicBezTo>
                  <a:pt x="104483" y="108181"/>
                  <a:pt x="104520" y="108181"/>
                  <a:pt x="104520" y="108256"/>
                </a:cubicBezTo>
                <a:cubicBezTo>
                  <a:pt x="104557" y="108332"/>
                  <a:pt x="104557" y="108332"/>
                  <a:pt x="104594" y="108407"/>
                </a:cubicBezTo>
                <a:cubicBezTo>
                  <a:pt x="104630" y="108407"/>
                  <a:pt x="104667" y="108407"/>
                  <a:pt x="104667" y="108469"/>
                </a:cubicBezTo>
                <a:cubicBezTo>
                  <a:pt x="104741" y="108469"/>
                  <a:pt x="104771" y="108545"/>
                  <a:pt x="104808" y="108695"/>
                </a:cubicBezTo>
                <a:cubicBezTo>
                  <a:pt x="104808" y="108695"/>
                  <a:pt x="104808" y="108770"/>
                  <a:pt x="104808" y="108845"/>
                </a:cubicBezTo>
                <a:cubicBezTo>
                  <a:pt x="104808" y="108921"/>
                  <a:pt x="104845" y="108921"/>
                  <a:pt x="104882" y="108996"/>
                </a:cubicBezTo>
                <a:cubicBezTo>
                  <a:pt x="104882" y="109071"/>
                  <a:pt x="104955" y="109146"/>
                  <a:pt x="104955" y="109297"/>
                </a:cubicBezTo>
                <a:cubicBezTo>
                  <a:pt x="104992" y="109372"/>
                  <a:pt x="104992" y="109447"/>
                  <a:pt x="105029" y="109522"/>
                </a:cubicBezTo>
                <a:cubicBezTo>
                  <a:pt x="105065" y="109585"/>
                  <a:pt x="105102" y="109585"/>
                  <a:pt x="105102" y="109585"/>
                </a:cubicBezTo>
                <a:cubicBezTo>
                  <a:pt x="105280" y="109585"/>
                  <a:pt x="105280" y="109585"/>
                  <a:pt x="105280" y="109585"/>
                </a:cubicBezTo>
                <a:cubicBezTo>
                  <a:pt x="105280" y="109447"/>
                  <a:pt x="105280" y="109297"/>
                  <a:pt x="105280" y="109146"/>
                </a:cubicBezTo>
                <a:cubicBezTo>
                  <a:pt x="105280" y="109146"/>
                  <a:pt x="105280" y="109146"/>
                  <a:pt x="105280" y="109071"/>
                </a:cubicBezTo>
                <a:cubicBezTo>
                  <a:pt x="105574" y="109071"/>
                  <a:pt x="105574" y="109071"/>
                  <a:pt x="105574" y="109071"/>
                </a:cubicBezTo>
                <a:cubicBezTo>
                  <a:pt x="105574" y="108695"/>
                  <a:pt x="105574" y="108695"/>
                  <a:pt x="105574" y="108695"/>
                </a:cubicBezTo>
                <a:cubicBezTo>
                  <a:pt x="105574" y="108620"/>
                  <a:pt x="105500" y="108545"/>
                  <a:pt x="105500" y="108469"/>
                </a:cubicBezTo>
                <a:cubicBezTo>
                  <a:pt x="105500" y="108407"/>
                  <a:pt x="105537" y="108332"/>
                  <a:pt x="105537" y="108332"/>
                </a:cubicBezTo>
                <a:cubicBezTo>
                  <a:pt x="105574" y="108256"/>
                  <a:pt x="105611" y="108256"/>
                  <a:pt x="105611" y="108256"/>
                </a:cubicBezTo>
                <a:cubicBezTo>
                  <a:pt x="105647" y="108181"/>
                  <a:pt x="105684" y="108181"/>
                  <a:pt x="105684" y="108106"/>
                </a:cubicBezTo>
                <a:cubicBezTo>
                  <a:pt x="105684" y="108106"/>
                  <a:pt x="105684" y="108031"/>
                  <a:pt x="105684" y="107956"/>
                </a:cubicBezTo>
                <a:cubicBezTo>
                  <a:pt x="105684" y="107956"/>
                  <a:pt x="105684" y="107880"/>
                  <a:pt x="105684" y="107805"/>
                </a:cubicBezTo>
                <a:cubicBezTo>
                  <a:pt x="105684" y="107805"/>
                  <a:pt x="105684" y="107730"/>
                  <a:pt x="105684" y="107655"/>
                </a:cubicBezTo>
                <a:cubicBezTo>
                  <a:pt x="105684" y="107655"/>
                  <a:pt x="105684" y="107580"/>
                  <a:pt x="105684" y="107504"/>
                </a:cubicBezTo>
                <a:cubicBezTo>
                  <a:pt x="105280" y="107504"/>
                  <a:pt x="105280" y="107504"/>
                  <a:pt x="105280" y="107504"/>
                </a:cubicBezTo>
                <a:cubicBezTo>
                  <a:pt x="105243" y="107504"/>
                  <a:pt x="105212" y="107580"/>
                  <a:pt x="105212" y="107580"/>
                </a:cubicBezTo>
                <a:cubicBezTo>
                  <a:pt x="105176" y="107655"/>
                  <a:pt x="105139" y="107580"/>
                  <a:pt x="105102" y="107580"/>
                </a:cubicBezTo>
                <a:cubicBezTo>
                  <a:pt x="105102" y="107655"/>
                  <a:pt x="105065" y="107655"/>
                  <a:pt x="105029" y="107655"/>
                </a:cubicBezTo>
                <a:cubicBezTo>
                  <a:pt x="105029" y="107655"/>
                  <a:pt x="104992" y="107655"/>
                  <a:pt x="104955" y="107655"/>
                </a:cubicBezTo>
                <a:cubicBezTo>
                  <a:pt x="104955" y="107655"/>
                  <a:pt x="104955" y="107504"/>
                  <a:pt x="104918" y="107504"/>
                </a:cubicBezTo>
                <a:cubicBezTo>
                  <a:pt x="104882" y="107504"/>
                  <a:pt x="104882" y="107429"/>
                  <a:pt x="104845" y="107429"/>
                </a:cubicBezTo>
                <a:cubicBezTo>
                  <a:pt x="104808" y="107367"/>
                  <a:pt x="104808" y="107291"/>
                  <a:pt x="104808" y="107291"/>
                </a:cubicBezTo>
                <a:cubicBezTo>
                  <a:pt x="104771" y="107216"/>
                  <a:pt x="104741" y="107141"/>
                  <a:pt x="104704" y="107141"/>
                </a:cubicBezTo>
                <a:cubicBezTo>
                  <a:pt x="104667" y="107141"/>
                  <a:pt x="104630" y="107141"/>
                  <a:pt x="104594" y="107141"/>
                </a:cubicBezTo>
                <a:cubicBezTo>
                  <a:pt x="104557" y="107141"/>
                  <a:pt x="104520" y="107141"/>
                  <a:pt x="104483" y="107216"/>
                </a:cubicBezTo>
                <a:cubicBezTo>
                  <a:pt x="104483" y="107216"/>
                  <a:pt x="104483" y="107291"/>
                  <a:pt x="104483" y="107367"/>
                </a:cubicBezTo>
                <a:cubicBezTo>
                  <a:pt x="104483" y="107367"/>
                  <a:pt x="104410" y="107429"/>
                  <a:pt x="104410" y="107504"/>
                </a:cubicBezTo>
                <a:close/>
                <a:moveTo>
                  <a:pt x="105500" y="106464"/>
                </a:moveTo>
                <a:lnTo>
                  <a:pt x="105500" y="106464"/>
                </a:lnTo>
                <a:cubicBezTo>
                  <a:pt x="105500" y="106539"/>
                  <a:pt x="105500" y="106539"/>
                  <a:pt x="105500" y="106615"/>
                </a:cubicBezTo>
                <a:cubicBezTo>
                  <a:pt x="105500" y="106690"/>
                  <a:pt x="105500" y="106690"/>
                  <a:pt x="105500" y="106765"/>
                </a:cubicBezTo>
                <a:cubicBezTo>
                  <a:pt x="105537" y="106840"/>
                  <a:pt x="105574" y="106840"/>
                  <a:pt x="105574" y="106840"/>
                </a:cubicBezTo>
                <a:cubicBezTo>
                  <a:pt x="105611" y="106915"/>
                  <a:pt x="105647" y="106840"/>
                  <a:pt x="105647" y="106840"/>
                </a:cubicBezTo>
                <a:cubicBezTo>
                  <a:pt x="105684" y="106915"/>
                  <a:pt x="105647" y="106991"/>
                  <a:pt x="105684" y="106991"/>
                </a:cubicBezTo>
                <a:cubicBezTo>
                  <a:pt x="105684" y="107066"/>
                  <a:pt x="105684" y="107141"/>
                  <a:pt x="105684" y="107141"/>
                </a:cubicBezTo>
                <a:cubicBezTo>
                  <a:pt x="105825" y="107141"/>
                  <a:pt x="105825" y="107141"/>
                  <a:pt x="105825" y="107141"/>
                </a:cubicBezTo>
                <a:cubicBezTo>
                  <a:pt x="105825" y="106840"/>
                  <a:pt x="105825" y="106840"/>
                  <a:pt x="105825" y="106840"/>
                </a:cubicBezTo>
                <a:cubicBezTo>
                  <a:pt x="105825" y="106840"/>
                  <a:pt x="105825" y="106765"/>
                  <a:pt x="105788" y="106690"/>
                </a:cubicBezTo>
                <a:cubicBezTo>
                  <a:pt x="105788" y="106690"/>
                  <a:pt x="105721" y="106690"/>
                  <a:pt x="105721" y="106615"/>
                </a:cubicBezTo>
                <a:lnTo>
                  <a:pt x="105684" y="106539"/>
                </a:lnTo>
                <a:cubicBezTo>
                  <a:pt x="105647" y="106464"/>
                  <a:pt x="105684" y="106389"/>
                  <a:pt x="105647" y="106389"/>
                </a:cubicBezTo>
                <a:cubicBezTo>
                  <a:pt x="105647" y="106326"/>
                  <a:pt x="105611" y="106389"/>
                  <a:pt x="105574" y="106389"/>
                </a:cubicBezTo>
                <a:cubicBezTo>
                  <a:pt x="105574" y="106326"/>
                  <a:pt x="105537" y="106464"/>
                  <a:pt x="105500" y="106464"/>
                </a:cubicBezTo>
                <a:close/>
                <a:moveTo>
                  <a:pt x="104226" y="106326"/>
                </a:moveTo>
                <a:lnTo>
                  <a:pt x="104226" y="106326"/>
                </a:lnTo>
                <a:cubicBezTo>
                  <a:pt x="104196" y="106326"/>
                  <a:pt x="104196" y="106326"/>
                  <a:pt x="104159" y="106389"/>
                </a:cubicBezTo>
                <a:cubicBezTo>
                  <a:pt x="104159" y="106389"/>
                  <a:pt x="104122" y="106464"/>
                  <a:pt x="104122" y="106539"/>
                </a:cubicBezTo>
                <a:cubicBezTo>
                  <a:pt x="104122" y="106690"/>
                  <a:pt x="104196" y="106765"/>
                  <a:pt x="104226" y="106915"/>
                </a:cubicBezTo>
                <a:cubicBezTo>
                  <a:pt x="104300" y="106915"/>
                  <a:pt x="104300" y="106915"/>
                  <a:pt x="104300" y="106915"/>
                </a:cubicBezTo>
                <a:cubicBezTo>
                  <a:pt x="104300" y="106326"/>
                  <a:pt x="104300" y="106326"/>
                  <a:pt x="104300" y="106326"/>
                </a:cubicBezTo>
                <a:cubicBezTo>
                  <a:pt x="104263" y="106326"/>
                  <a:pt x="104263" y="106251"/>
                  <a:pt x="104226" y="106326"/>
                </a:cubicBezTo>
                <a:close/>
                <a:moveTo>
                  <a:pt x="112618" y="112192"/>
                </a:moveTo>
                <a:lnTo>
                  <a:pt x="112618" y="112192"/>
                </a:lnTo>
                <a:cubicBezTo>
                  <a:pt x="112618" y="112192"/>
                  <a:pt x="112618" y="112116"/>
                  <a:pt x="112655" y="112116"/>
                </a:cubicBezTo>
                <a:cubicBezTo>
                  <a:pt x="112655" y="112041"/>
                  <a:pt x="112692" y="112041"/>
                  <a:pt x="112728" y="112041"/>
                </a:cubicBezTo>
                <a:cubicBezTo>
                  <a:pt x="112728" y="111966"/>
                  <a:pt x="112728" y="111891"/>
                  <a:pt x="112765" y="111891"/>
                </a:cubicBezTo>
                <a:cubicBezTo>
                  <a:pt x="112765" y="111816"/>
                  <a:pt x="112802" y="111816"/>
                  <a:pt x="112839" y="111816"/>
                </a:cubicBezTo>
                <a:cubicBezTo>
                  <a:pt x="112912" y="111740"/>
                  <a:pt x="112943" y="111740"/>
                  <a:pt x="113016" y="111740"/>
                </a:cubicBezTo>
                <a:cubicBezTo>
                  <a:pt x="113016" y="111603"/>
                  <a:pt x="113016" y="111527"/>
                  <a:pt x="113053" y="111377"/>
                </a:cubicBezTo>
                <a:lnTo>
                  <a:pt x="113090" y="111302"/>
                </a:lnTo>
                <a:cubicBezTo>
                  <a:pt x="113127" y="111151"/>
                  <a:pt x="113200" y="111076"/>
                  <a:pt x="113237" y="111001"/>
                </a:cubicBezTo>
                <a:cubicBezTo>
                  <a:pt x="113274" y="111001"/>
                  <a:pt x="113310" y="110926"/>
                  <a:pt x="113310" y="110851"/>
                </a:cubicBezTo>
                <a:cubicBezTo>
                  <a:pt x="113347" y="110775"/>
                  <a:pt x="113347" y="110700"/>
                  <a:pt x="113347" y="110550"/>
                </a:cubicBezTo>
                <a:cubicBezTo>
                  <a:pt x="113347" y="110487"/>
                  <a:pt x="113384" y="110412"/>
                  <a:pt x="113384" y="110337"/>
                </a:cubicBezTo>
                <a:cubicBezTo>
                  <a:pt x="113384" y="110262"/>
                  <a:pt x="113415" y="110186"/>
                  <a:pt x="113415" y="110186"/>
                </a:cubicBezTo>
                <a:cubicBezTo>
                  <a:pt x="113415" y="110111"/>
                  <a:pt x="113415" y="110036"/>
                  <a:pt x="113415" y="110036"/>
                </a:cubicBezTo>
                <a:cubicBezTo>
                  <a:pt x="113457" y="109961"/>
                  <a:pt x="113488" y="109961"/>
                  <a:pt x="113488" y="109886"/>
                </a:cubicBezTo>
                <a:cubicBezTo>
                  <a:pt x="113562" y="109810"/>
                  <a:pt x="113598" y="109810"/>
                  <a:pt x="113635" y="109735"/>
                </a:cubicBezTo>
                <a:cubicBezTo>
                  <a:pt x="113672" y="109735"/>
                  <a:pt x="113672" y="109735"/>
                  <a:pt x="113709" y="109735"/>
                </a:cubicBezTo>
                <a:cubicBezTo>
                  <a:pt x="113782" y="109735"/>
                  <a:pt x="113856" y="109735"/>
                  <a:pt x="113929" y="109735"/>
                </a:cubicBezTo>
                <a:cubicBezTo>
                  <a:pt x="113960" y="109735"/>
                  <a:pt x="113960" y="109735"/>
                  <a:pt x="113996" y="109735"/>
                </a:cubicBezTo>
                <a:cubicBezTo>
                  <a:pt x="113996" y="109660"/>
                  <a:pt x="113960" y="109660"/>
                  <a:pt x="113960" y="109585"/>
                </a:cubicBezTo>
                <a:cubicBezTo>
                  <a:pt x="113929" y="109522"/>
                  <a:pt x="113892" y="109522"/>
                  <a:pt x="113892" y="109447"/>
                </a:cubicBezTo>
                <a:cubicBezTo>
                  <a:pt x="113892" y="109221"/>
                  <a:pt x="113929" y="109146"/>
                  <a:pt x="113960" y="109071"/>
                </a:cubicBezTo>
                <a:cubicBezTo>
                  <a:pt x="113996" y="108921"/>
                  <a:pt x="114070" y="108921"/>
                  <a:pt x="114107" y="108845"/>
                </a:cubicBezTo>
                <a:cubicBezTo>
                  <a:pt x="114143" y="108845"/>
                  <a:pt x="114180" y="108845"/>
                  <a:pt x="114180" y="108770"/>
                </a:cubicBezTo>
                <a:cubicBezTo>
                  <a:pt x="114217" y="108770"/>
                  <a:pt x="114217" y="108695"/>
                  <a:pt x="114254" y="108620"/>
                </a:cubicBezTo>
                <a:cubicBezTo>
                  <a:pt x="114254" y="108620"/>
                  <a:pt x="114290" y="108545"/>
                  <a:pt x="114327" y="108469"/>
                </a:cubicBezTo>
                <a:cubicBezTo>
                  <a:pt x="114327" y="108469"/>
                  <a:pt x="114290" y="108407"/>
                  <a:pt x="114327" y="108407"/>
                </a:cubicBezTo>
                <a:cubicBezTo>
                  <a:pt x="114327" y="108332"/>
                  <a:pt x="114327" y="108256"/>
                  <a:pt x="114327" y="108256"/>
                </a:cubicBezTo>
                <a:cubicBezTo>
                  <a:pt x="114327" y="108181"/>
                  <a:pt x="114327" y="108181"/>
                  <a:pt x="114327" y="108106"/>
                </a:cubicBezTo>
                <a:cubicBezTo>
                  <a:pt x="114327" y="107655"/>
                  <a:pt x="114327" y="107655"/>
                  <a:pt x="114327" y="107655"/>
                </a:cubicBezTo>
                <a:cubicBezTo>
                  <a:pt x="114254" y="107655"/>
                  <a:pt x="114217" y="107655"/>
                  <a:pt x="114143" y="107655"/>
                </a:cubicBezTo>
                <a:cubicBezTo>
                  <a:pt x="114107" y="107655"/>
                  <a:pt x="114033" y="107655"/>
                  <a:pt x="113996" y="107580"/>
                </a:cubicBezTo>
                <a:lnTo>
                  <a:pt x="113996" y="107504"/>
                </a:lnTo>
                <a:cubicBezTo>
                  <a:pt x="113996" y="107429"/>
                  <a:pt x="113960" y="107367"/>
                  <a:pt x="113960" y="107367"/>
                </a:cubicBezTo>
                <a:cubicBezTo>
                  <a:pt x="113960" y="107291"/>
                  <a:pt x="113929" y="107291"/>
                  <a:pt x="113892" y="107216"/>
                </a:cubicBezTo>
                <a:cubicBezTo>
                  <a:pt x="113856" y="107216"/>
                  <a:pt x="113819" y="107141"/>
                  <a:pt x="113782" y="107141"/>
                </a:cubicBezTo>
                <a:cubicBezTo>
                  <a:pt x="113709" y="107141"/>
                  <a:pt x="113672" y="107216"/>
                  <a:pt x="113598" y="107216"/>
                </a:cubicBezTo>
                <a:cubicBezTo>
                  <a:pt x="113598" y="107880"/>
                  <a:pt x="113598" y="107880"/>
                  <a:pt x="113598" y="107880"/>
                </a:cubicBezTo>
                <a:cubicBezTo>
                  <a:pt x="113457" y="108031"/>
                  <a:pt x="113457" y="108031"/>
                  <a:pt x="113457" y="108031"/>
                </a:cubicBezTo>
                <a:cubicBezTo>
                  <a:pt x="113457" y="108031"/>
                  <a:pt x="113415" y="108031"/>
                  <a:pt x="113384" y="108106"/>
                </a:cubicBezTo>
                <a:cubicBezTo>
                  <a:pt x="113384" y="108106"/>
                  <a:pt x="113347" y="108106"/>
                  <a:pt x="113347" y="108181"/>
                </a:cubicBezTo>
                <a:cubicBezTo>
                  <a:pt x="113310" y="108256"/>
                  <a:pt x="113347" y="108256"/>
                  <a:pt x="113347" y="108332"/>
                </a:cubicBezTo>
                <a:cubicBezTo>
                  <a:pt x="113310" y="108469"/>
                  <a:pt x="113347" y="108620"/>
                  <a:pt x="113347" y="108770"/>
                </a:cubicBezTo>
                <a:cubicBezTo>
                  <a:pt x="113347" y="108921"/>
                  <a:pt x="113274" y="108921"/>
                  <a:pt x="113237" y="109071"/>
                </a:cubicBezTo>
                <a:cubicBezTo>
                  <a:pt x="113200" y="109146"/>
                  <a:pt x="113163" y="109221"/>
                  <a:pt x="113090" y="109297"/>
                </a:cubicBezTo>
                <a:cubicBezTo>
                  <a:pt x="113053" y="109372"/>
                  <a:pt x="112980" y="109372"/>
                  <a:pt x="112943" y="109447"/>
                </a:cubicBezTo>
                <a:cubicBezTo>
                  <a:pt x="112875" y="109522"/>
                  <a:pt x="112875" y="109585"/>
                  <a:pt x="112802" y="109660"/>
                </a:cubicBezTo>
                <a:cubicBezTo>
                  <a:pt x="112728" y="109735"/>
                  <a:pt x="112728" y="109735"/>
                  <a:pt x="112728" y="109735"/>
                </a:cubicBezTo>
                <a:cubicBezTo>
                  <a:pt x="112728" y="109735"/>
                  <a:pt x="112692" y="109735"/>
                  <a:pt x="112655" y="109735"/>
                </a:cubicBezTo>
                <a:cubicBezTo>
                  <a:pt x="112655" y="109810"/>
                  <a:pt x="112618" y="109886"/>
                  <a:pt x="112618" y="109886"/>
                </a:cubicBezTo>
                <a:cubicBezTo>
                  <a:pt x="112581" y="109961"/>
                  <a:pt x="112545" y="109961"/>
                  <a:pt x="112545" y="110036"/>
                </a:cubicBezTo>
                <a:cubicBezTo>
                  <a:pt x="112508" y="110036"/>
                  <a:pt x="112508" y="110111"/>
                  <a:pt x="112471" y="110186"/>
                </a:cubicBezTo>
                <a:lnTo>
                  <a:pt x="112441" y="110186"/>
                </a:lnTo>
                <a:cubicBezTo>
                  <a:pt x="112367" y="110262"/>
                  <a:pt x="112294" y="110262"/>
                  <a:pt x="112257" y="110337"/>
                </a:cubicBezTo>
                <a:cubicBezTo>
                  <a:pt x="112257" y="110337"/>
                  <a:pt x="112257" y="110412"/>
                  <a:pt x="112220" y="110412"/>
                </a:cubicBezTo>
                <a:cubicBezTo>
                  <a:pt x="112183" y="110550"/>
                  <a:pt x="112183" y="110625"/>
                  <a:pt x="112147" y="110700"/>
                </a:cubicBezTo>
                <a:cubicBezTo>
                  <a:pt x="112147" y="110775"/>
                  <a:pt x="112110" y="110775"/>
                  <a:pt x="112073" y="110851"/>
                </a:cubicBezTo>
                <a:cubicBezTo>
                  <a:pt x="112073" y="110851"/>
                  <a:pt x="112036" y="110851"/>
                  <a:pt x="112000" y="110926"/>
                </a:cubicBezTo>
                <a:lnTo>
                  <a:pt x="111963" y="111001"/>
                </a:lnTo>
                <a:cubicBezTo>
                  <a:pt x="111926" y="111001"/>
                  <a:pt x="111895" y="111001"/>
                  <a:pt x="111895" y="111001"/>
                </a:cubicBezTo>
                <a:cubicBezTo>
                  <a:pt x="111852" y="111001"/>
                  <a:pt x="111822" y="111076"/>
                  <a:pt x="111822" y="111076"/>
                </a:cubicBezTo>
                <a:cubicBezTo>
                  <a:pt x="111822" y="111076"/>
                  <a:pt x="111822" y="111151"/>
                  <a:pt x="111822" y="111227"/>
                </a:cubicBezTo>
                <a:cubicBezTo>
                  <a:pt x="111822" y="111227"/>
                  <a:pt x="111785" y="111302"/>
                  <a:pt x="111785" y="111377"/>
                </a:cubicBezTo>
                <a:cubicBezTo>
                  <a:pt x="111785" y="111377"/>
                  <a:pt x="111748" y="111377"/>
                  <a:pt x="111748" y="111452"/>
                </a:cubicBezTo>
                <a:cubicBezTo>
                  <a:pt x="111748" y="111603"/>
                  <a:pt x="111785" y="111665"/>
                  <a:pt x="111822" y="111740"/>
                </a:cubicBezTo>
                <a:cubicBezTo>
                  <a:pt x="111852" y="111740"/>
                  <a:pt x="111852" y="111816"/>
                  <a:pt x="111895" y="111816"/>
                </a:cubicBezTo>
                <a:cubicBezTo>
                  <a:pt x="111963" y="111816"/>
                  <a:pt x="112036" y="111816"/>
                  <a:pt x="112110" y="111816"/>
                </a:cubicBezTo>
                <a:cubicBezTo>
                  <a:pt x="112183" y="111816"/>
                  <a:pt x="112220" y="111816"/>
                  <a:pt x="112257" y="111816"/>
                </a:cubicBezTo>
                <a:cubicBezTo>
                  <a:pt x="112294" y="111891"/>
                  <a:pt x="112294" y="111891"/>
                  <a:pt x="112330" y="111966"/>
                </a:cubicBezTo>
                <a:cubicBezTo>
                  <a:pt x="112367" y="111966"/>
                  <a:pt x="112367" y="112041"/>
                  <a:pt x="112398" y="112116"/>
                </a:cubicBezTo>
                <a:cubicBezTo>
                  <a:pt x="112441" y="112116"/>
                  <a:pt x="112471" y="112192"/>
                  <a:pt x="112545" y="112192"/>
                </a:cubicBezTo>
                <a:cubicBezTo>
                  <a:pt x="112545" y="112192"/>
                  <a:pt x="112581" y="112192"/>
                  <a:pt x="112618" y="112192"/>
                </a:cubicBezTo>
                <a:close/>
                <a:moveTo>
                  <a:pt x="112183" y="112492"/>
                </a:moveTo>
                <a:lnTo>
                  <a:pt x="112183" y="112492"/>
                </a:lnTo>
                <a:cubicBezTo>
                  <a:pt x="112147" y="112568"/>
                  <a:pt x="112147" y="112630"/>
                  <a:pt x="112147" y="112630"/>
                </a:cubicBezTo>
                <a:cubicBezTo>
                  <a:pt x="112110" y="112706"/>
                  <a:pt x="112073" y="112630"/>
                  <a:pt x="112073" y="112630"/>
                </a:cubicBezTo>
                <a:cubicBezTo>
                  <a:pt x="112036" y="112706"/>
                  <a:pt x="112073" y="112781"/>
                  <a:pt x="112036" y="112781"/>
                </a:cubicBezTo>
                <a:cubicBezTo>
                  <a:pt x="112330" y="112781"/>
                  <a:pt x="112330" y="112781"/>
                  <a:pt x="112330" y="112781"/>
                </a:cubicBezTo>
                <a:cubicBezTo>
                  <a:pt x="112330" y="112630"/>
                  <a:pt x="112330" y="112630"/>
                  <a:pt x="112330" y="112630"/>
                </a:cubicBezTo>
                <a:cubicBezTo>
                  <a:pt x="112330" y="112568"/>
                  <a:pt x="112330" y="112568"/>
                  <a:pt x="112330" y="112492"/>
                </a:cubicBezTo>
                <a:cubicBezTo>
                  <a:pt x="112294" y="112568"/>
                  <a:pt x="112183" y="112492"/>
                  <a:pt x="112183" y="112492"/>
                </a:cubicBezTo>
                <a:close/>
                <a:moveTo>
                  <a:pt x="114401" y="104534"/>
                </a:moveTo>
                <a:lnTo>
                  <a:pt x="114401" y="104534"/>
                </a:lnTo>
                <a:cubicBezTo>
                  <a:pt x="114401" y="104609"/>
                  <a:pt x="114401" y="104609"/>
                  <a:pt x="114401" y="104685"/>
                </a:cubicBezTo>
                <a:cubicBezTo>
                  <a:pt x="114437" y="104760"/>
                  <a:pt x="114437" y="104760"/>
                  <a:pt x="114437" y="104835"/>
                </a:cubicBezTo>
                <a:cubicBezTo>
                  <a:pt x="114468" y="104910"/>
                  <a:pt x="114505" y="104910"/>
                  <a:pt x="114505" y="104985"/>
                </a:cubicBezTo>
                <a:cubicBezTo>
                  <a:pt x="114505" y="105875"/>
                  <a:pt x="114505" y="105875"/>
                  <a:pt x="114505" y="105875"/>
                </a:cubicBezTo>
                <a:cubicBezTo>
                  <a:pt x="114143" y="105875"/>
                  <a:pt x="114143" y="105875"/>
                  <a:pt x="114143" y="105875"/>
                </a:cubicBezTo>
                <a:cubicBezTo>
                  <a:pt x="114143" y="106026"/>
                  <a:pt x="114107" y="106101"/>
                  <a:pt x="114143" y="106251"/>
                </a:cubicBezTo>
                <a:cubicBezTo>
                  <a:pt x="114143" y="106326"/>
                  <a:pt x="114143" y="106326"/>
                  <a:pt x="114143" y="106389"/>
                </a:cubicBezTo>
                <a:cubicBezTo>
                  <a:pt x="114143" y="106539"/>
                  <a:pt x="114143" y="106539"/>
                  <a:pt x="114143" y="106539"/>
                </a:cubicBezTo>
                <a:cubicBezTo>
                  <a:pt x="114615" y="106539"/>
                  <a:pt x="114615" y="106539"/>
                  <a:pt x="114615" y="106539"/>
                </a:cubicBezTo>
                <a:cubicBezTo>
                  <a:pt x="114615" y="107730"/>
                  <a:pt x="114615" y="107730"/>
                  <a:pt x="114615" y="107730"/>
                </a:cubicBezTo>
                <a:cubicBezTo>
                  <a:pt x="114909" y="107730"/>
                  <a:pt x="114909" y="107730"/>
                  <a:pt x="114909" y="107730"/>
                </a:cubicBezTo>
                <a:cubicBezTo>
                  <a:pt x="114909" y="107580"/>
                  <a:pt x="114909" y="107504"/>
                  <a:pt x="114946" y="107367"/>
                </a:cubicBezTo>
                <a:cubicBezTo>
                  <a:pt x="114946" y="107291"/>
                  <a:pt x="114977" y="107291"/>
                  <a:pt x="115013" y="107216"/>
                </a:cubicBezTo>
                <a:cubicBezTo>
                  <a:pt x="115013" y="107216"/>
                  <a:pt x="115050" y="107141"/>
                  <a:pt x="115087" y="107141"/>
                </a:cubicBezTo>
                <a:cubicBezTo>
                  <a:pt x="115087" y="107066"/>
                  <a:pt x="115124" y="107066"/>
                  <a:pt x="115160" y="106991"/>
                </a:cubicBezTo>
                <a:cubicBezTo>
                  <a:pt x="115160" y="106991"/>
                  <a:pt x="115160" y="106915"/>
                  <a:pt x="115160" y="106840"/>
                </a:cubicBezTo>
                <a:cubicBezTo>
                  <a:pt x="115197" y="106765"/>
                  <a:pt x="115197" y="106690"/>
                  <a:pt x="115234" y="106539"/>
                </a:cubicBezTo>
                <a:lnTo>
                  <a:pt x="115271" y="106464"/>
                </a:lnTo>
                <a:cubicBezTo>
                  <a:pt x="115271" y="106326"/>
                  <a:pt x="115271" y="106251"/>
                  <a:pt x="115271" y="106176"/>
                </a:cubicBezTo>
                <a:cubicBezTo>
                  <a:pt x="115522" y="106176"/>
                  <a:pt x="115522" y="106176"/>
                  <a:pt x="115522" y="106176"/>
                </a:cubicBezTo>
                <a:cubicBezTo>
                  <a:pt x="115522" y="106101"/>
                  <a:pt x="115485" y="106026"/>
                  <a:pt x="115522" y="105950"/>
                </a:cubicBezTo>
                <a:cubicBezTo>
                  <a:pt x="115522" y="105950"/>
                  <a:pt x="115522" y="105875"/>
                  <a:pt x="115558" y="105800"/>
                </a:cubicBezTo>
                <a:cubicBezTo>
                  <a:pt x="115558" y="105800"/>
                  <a:pt x="115595" y="105725"/>
                  <a:pt x="115595" y="105650"/>
                </a:cubicBezTo>
                <a:lnTo>
                  <a:pt x="115595" y="105574"/>
                </a:lnTo>
                <a:cubicBezTo>
                  <a:pt x="115632" y="105499"/>
                  <a:pt x="115632" y="105424"/>
                  <a:pt x="115669" y="105424"/>
                </a:cubicBezTo>
                <a:cubicBezTo>
                  <a:pt x="115669" y="105349"/>
                  <a:pt x="115705" y="105424"/>
                  <a:pt x="115742" y="105424"/>
                </a:cubicBezTo>
                <a:cubicBezTo>
                  <a:pt x="115742" y="105349"/>
                  <a:pt x="115742" y="105286"/>
                  <a:pt x="115742" y="105286"/>
                </a:cubicBezTo>
                <a:cubicBezTo>
                  <a:pt x="115742" y="105211"/>
                  <a:pt x="115742" y="105136"/>
                  <a:pt x="115742" y="105136"/>
                </a:cubicBezTo>
                <a:cubicBezTo>
                  <a:pt x="115742" y="105061"/>
                  <a:pt x="115742" y="104985"/>
                  <a:pt x="115742" y="104910"/>
                </a:cubicBezTo>
                <a:cubicBezTo>
                  <a:pt x="115705" y="104835"/>
                  <a:pt x="115669" y="104760"/>
                  <a:pt x="115632" y="104760"/>
                </a:cubicBezTo>
                <a:cubicBezTo>
                  <a:pt x="115558" y="104760"/>
                  <a:pt x="115558" y="104835"/>
                  <a:pt x="115522" y="104835"/>
                </a:cubicBezTo>
                <a:cubicBezTo>
                  <a:pt x="115485" y="104910"/>
                  <a:pt x="115522" y="104985"/>
                  <a:pt x="115522" y="104985"/>
                </a:cubicBezTo>
                <a:cubicBezTo>
                  <a:pt x="115485" y="105061"/>
                  <a:pt x="115454" y="105061"/>
                  <a:pt x="115418" y="105061"/>
                </a:cubicBezTo>
                <a:cubicBezTo>
                  <a:pt x="115344" y="105061"/>
                  <a:pt x="115271" y="104985"/>
                  <a:pt x="115234" y="104985"/>
                </a:cubicBezTo>
                <a:cubicBezTo>
                  <a:pt x="115124" y="104985"/>
                  <a:pt x="115124" y="104985"/>
                  <a:pt x="115124" y="104985"/>
                </a:cubicBezTo>
                <a:cubicBezTo>
                  <a:pt x="115087" y="104985"/>
                  <a:pt x="115087" y="104985"/>
                  <a:pt x="115050" y="104985"/>
                </a:cubicBezTo>
                <a:cubicBezTo>
                  <a:pt x="115013" y="104985"/>
                  <a:pt x="115013" y="105061"/>
                  <a:pt x="114977" y="105061"/>
                </a:cubicBezTo>
                <a:cubicBezTo>
                  <a:pt x="114977" y="104685"/>
                  <a:pt x="114977" y="104685"/>
                  <a:pt x="114977" y="104685"/>
                </a:cubicBezTo>
                <a:cubicBezTo>
                  <a:pt x="114977" y="104609"/>
                  <a:pt x="115013" y="104534"/>
                  <a:pt x="115013" y="104459"/>
                </a:cubicBezTo>
                <a:cubicBezTo>
                  <a:pt x="115013" y="104309"/>
                  <a:pt x="114946" y="104233"/>
                  <a:pt x="114909" y="104171"/>
                </a:cubicBezTo>
                <a:cubicBezTo>
                  <a:pt x="114909" y="104096"/>
                  <a:pt x="114872" y="104020"/>
                  <a:pt x="114836" y="104020"/>
                </a:cubicBezTo>
                <a:cubicBezTo>
                  <a:pt x="114836" y="103945"/>
                  <a:pt x="114799" y="104020"/>
                  <a:pt x="114799" y="104020"/>
                </a:cubicBezTo>
                <a:cubicBezTo>
                  <a:pt x="114762" y="104096"/>
                  <a:pt x="114725" y="104096"/>
                  <a:pt x="114725" y="104171"/>
                </a:cubicBezTo>
                <a:cubicBezTo>
                  <a:pt x="114725" y="104171"/>
                  <a:pt x="114725" y="104233"/>
                  <a:pt x="114725" y="104309"/>
                </a:cubicBezTo>
                <a:cubicBezTo>
                  <a:pt x="114725" y="104309"/>
                  <a:pt x="114689" y="104384"/>
                  <a:pt x="114689" y="104459"/>
                </a:cubicBezTo>
                <a:cubicBezTo>
                  <a:pt x="114652" y="104384"/>
                  <a:pt x="114615" y="104384"/>
                  <a:pt x="114615" y="104384"/>
                </a:cubicBezTo>
                <a:cubicBezTo>
                  <a:pt x="114578" y="104309"/>
                  <a:pt x="114578" y="104233"/>
                  <a:pt x="114542" y="104233"/>
                </a:cubicBezTo>
                <a:cubicBezTo>
                  <a:pt x="114542" y="104171"/>
                  <a:pt x="114505" y="104096"/>
                  <a:pt x="114505" y="104020"/>
                </a:cubicBezTo>
                <a:cubicBezTo>
                  <a:pt x="114505" y="103945"/>
                  <a:pt x="114542" y="103870"/>
                  <a:pt x="114542" y="103795"/>
                </a:cubicBezTo>
                <a:cubicBezTo>
                  <a:pt x="114542" y="103720"/>
                  <a:pt x="114542" y="103720"/>
                  <a:pt x="114542" y="103644"/>
                </a:cubicBezTo>
                <a:cubicBezTo>
                  <a:pt x="114542" y="103569"/>
                  <a:pt x="114542" y="103569"/>
                  <a:pt x="114542" y="103494"/>
                </a:cubicBezTo>
                <a:lnTo>
                  <a:pt x="114468" y="103494"/>
                </a:lnTo>
                <a:cubicBezTo>
                  <a:pt x="114437" y="103494"/>
                  <a:pt x="114437" y="103419"/>
                  <a:pt x="114437" y="103344"/>
                </a:cubicBezTo>
                <a:cubicBezTo>
                  <a:pt x="114401" y="103344"/>
                  <a:pt x="114401" y="103268"/>
                  <a:pt x="114364" y="103268"/>
                </a:cubicBezTo>
                <a:cubicBezTo>
                  <a:pt x="114327" y="103206"/>
                  <a:pt x="114327" y="103131"/>
                  <a:pt x="114327" y="103131"/>
                </a:cubicBezTo>
                <a:cubicBezTo>
                  <a:pt x="114290" y="103055"/>
                  <a:pt x="114290" y="103055"/>
                  <a:pt x="114254" y="102980"/>
                </a:cubicBezTo>
                <a:cubicBezTo>
                  <a:pt x="114217" y="102905"/>
                  <a:pt x="114217" y="102830"/>
                  <a:pt x="114217" y="102755"/>
                </a:cubicBezTo>
                <a:cubicBezTo>
                  <a:pt x="114180" y="102755"/>
                  <a:pt x="114180" y="102679"/>
                  <a:pt x="114143" y="102679"/>
                </a:cubicBezTo>
                <a:cubicBezTo>
                  <a:pt x="114143" y="102604"/>
                  <a:pt x="114143" y="102529"/>
                  <a:pt x="114107" y="102529"/>
                </a:cubicBezTo>
                <a:cubicBezTo>
                  <a:pt x="114070" y="102454"/>
                  <a:pt x="114033" y="102454"/>
                  <a:pt x="113996" y="102454"/>
                </a:cubicBezTo>
                <a:cubicBezTo>
                  <a:pt x="113960" y="102454"/>
                  <a:pt x="113892" y="102529"/>
                  <a:pt x="113892" y="102604"/>
                </a:cubicBezTo>
                <a:cubicBezTo>
                  <a:pt x="113892" y="102755"/>
                  <a:pt x="113929" y="102830"/>
                  <a:pt x="113960" y="102905"/>
                </a:cubicBezTo>
                <a:cubicBezTo>
                  <a:pt x="113960" y="102980"/>
                  <a:pt x="113996" y="102980"/>
                  <a:pt x="113996" y="103055"/>
                </a:cubicBezTo>
                <a:cubicBezTo>
                  <a:pt x="114033" y="103131"/>
                  <a:pt x="114033" y="103268"/>
                  <a:pt x="114070" y="103344"/>
                </a:cubicBezTo>
                <a:cubicBezTo>
                  <a:pt x="114143" y="103494"/>
                  <a:pt x="114180" y="103569"/>
                  <a:pt x="114254" y="103644"/>
                </a:cubicBezTo>
                <a:cubicBezTo>
                  <a:pt x="114254" y="103644"/>
                  <a:pt x="114290" y="103644"/>
                  <a:pt x="114327" y="103720"/>
                </a:cubicBezTo>
                <a:cubicBezTo>
                  <a:pt x="114327" y="103795"/>
                  <a:pt x="114327" y="103795"/>
                  <a:pt x="114327" y="103870"/>
                </a:cubicBezTo>
                <a:cubicBezTo>
                  <a:pt x="114364" y="103870"/>
                  <a:pt x="114364" y="103945"/>
                  <a:pt x="114364" y="104020"/>
                </a:cubicBezTo>
                <a:cubicBezTo>
                  <a:pt x="114364" y="104096"/>
                  <a:pt x="114401" y="104096"/>
                  <a:pt x="114401" y="104171"/>
                </a:cubicBezTo>
                <a:cubicBezTo>
                  <a:pt x="114401" y="104233"/>
                  <a:pt x="114401" y="104384"/>
                  <a:pt x="114401" y="104534"/>
                </a:cubicBezTo>
                <a:close/>
                <a:moveTo>
                  <a:pt x="110946" y="91826"/>
                </a:moveTo>
                <a:lnTo>
                  <a:pt x="110946" y="91826"/>
                </a:lnTo>
                <a:cubicBezTo>
                  <a:pt x="110946" y="91901"/>
                  <a:pt x="110983" y="91901"/>
                  <a:pt x="110983" y="91977"/>
                </a:cubicBezTo>
                <a:cubicBezTo>
                  <a:pt x="110983" y="92052"/>
                  <a:pt x="111019" y="92052"/>
                  <a:pt x="111019" y="92127"/>
                </a:cubicBezTo>
                <a:cubicBezTo>
                  <a:pt x="111019" y="92202"/>
                  <a:pt x="111056" y="92127"/>
                  <a:pt x="111093" y="92202"/>
                </a:cubicBezTo>
                <a:cubicBezTo>
                  <a:pt x="111130" y="92277"/>
                  <a:pt x="111166" y="92277"/>
                  <a:pt x="111166" y="92353"/>
                </a:cubicBezTo>
                <a:cubicBezTo>
                  <a:pt x="111166" y="92428"/>
                  <a:pt x="111166" y="92503"/>
                  <a:pt x="111166" y="92653"/>
                </a:cubicBezTo>
                <a:cubicBezTo>
                  <a:pt x="111166" y="92716"/>
                  <a:pt x="111203" y="92716"/>
                  <a:pt x="111203" y="92804"/>
                </a:cubicBezTo>
                <a:cubicBezTo>
                  <a:pt x="111240" y="92804"/>
                  <a:pt x="111240" y="92866"/>
                  <a:pt x="111277" y="92942"/>
                </a:cubicBezTo>
                <a:cubicBezTo>
                  <a:pt x="111277" y="92942"/>
                  <a:pt x="111313" y="92942"/>
                  <a:pt x="111350" y="93017"/>
                </a:cubicBezTo>
                <a:cubicBezTo>
                  <a:pt x="111424" y="93092"/>
                  <a:pt x="111491" y="93092"/>
                  <a:pt x="111565" y="93167"/>
                </a:cubicBezTo>
                <a:cubicBezTo>
                  <a:pt x="111601" y="93242"/>
                  <a:pt x="111638" y="93318"/>
                  <a:pt x="111712" y="93318"/>
                </a:cubicBezTo>
                <a:cubicBezTo>
                  <a:pt x="111748" y="93393"/>
                  <a:pt x="111748" y="93393"/>
                  <a:pt x="111785" y="93393"/>
                </a:cubicBezTo>
                <a:cubicBezTo>
                  <a:pt x="111785" y="93468"/>
                  <a:pt x="111822" y="93468"/>
                  <a:pt x="111852" y="93468"/>
                </a:cubicBezTo>
                <a:cubicBezTo>
                  <a:pt x="112000" y="93468"/>
                  <a:pt x="112000" y="93468"/>
                  <a:pt x="112000" y="93468"/>
                </a:cubicBezTo>
                <a:cubicBezTo>
                  <a:pt x="112000" y="93468"/>
                  <a:pt x="112000" y="93393"/>
                  <a:pt x="112000" y="93318"/>
                </a:cubicBezTo>
                <a:cubicBezTo>
                  <a:pt x="112000" y="93242"/>
                  <a:pt x="111963" y="93242"/>
                  <a:pt x="111963" y="93167"/>
                </a:cubicBezTo>
                <a:cubicBezTo>
                  <a:pt x="111926" y="93167"/>
                  <a:pt x="111926" y="93092"/>
                  <a:pt x="111895" y="93017"/>
                </a:cubicBezTo>
                <a:cubicBezTo>
                  <a:pt x="111895" y="93017"/>
                  <a:pt x="111852" y="93017"/>
                  <a:pt x="111822" y="93017"/>
                </a:cubicBezTo>
                <a:cubicBezTo>
                  <a:pt x="111785" y="93017"/>
                  <a:pt x="111748" y="93017"/>
                  <a:pt x="111712" y="92942"/>
                </a:cubicBezTo>
                <a:cubicBezTo>
                  <a:pt x="111675" y="92866"/>
                  <a:pt x="111675" y="92804"/>
                  <a:pt x="111638" y="92804"/>
                </a:cubicBezTo>
                <a:cubicBezTo>
                  <a:pt x="111601" y="92716"/>
                  <a:pt x="111601" y="92804"/>
                  <a:pt x="111565" y="92716"/>
                </a:cubicBezTo>
                <a:cubicBezTo>
                  <a:pt x="111528" y="92716"/>
                  <a:pt x="111491" y="92653"/>
                  <a:pt x="111491" y="92578"/>
                </a:cubicBezTo>
                <a:cubicBezTo>
                  <a:pt x="111491" y="92578"/>
                  <a:pt x="111491" y="92503"/>
                  <a:pt x="111491" y="92428"/>
                </a:cubicBezTo>
                <a:cubicBezTo>
                  <a:pt x="111454" y="92277"/>
                  <a:pt x="111424" y="92277"/>
                  <a:pt x="111381" y="92127"/>
                </a:cubicBezTo>
                <a:cubicBezTo>
                  <a:pt x="111313" y="92052"/>
                  <a:pt x="111277" y="91977"/>
                  <a:pt x="111203" y="91901"/>
                </a:cubicBezTo>
                <a:cubicBezTo>
                  <a:pt x="111166" y="91901"/>
                  <a:pt x="111166" y="91826"/>
                  <a:pt x="111130" y="91826"/>
                </a:cubicBezTo>
                <a:cubicBezTo>
                  <a:pt x="111093" y="91826"/>
                  <a:pt x="111093" y="91826"/>
                  <a:pt x="111056" y="91826"/>
                </a:cubicBezTo>
                <a:lnTo>
                  <a:pt x="110946" y="91826"/>
                </a:lnTo>
                <a:close/>
                <a:moveTo>
                  <a:pt x="99656" y="85447"/>
                </a:moveTo>
                <a:lnTo>
                  <a:pt x="99656" y="85447"/>
                </a:lnTo>
                <a:cubicBezTo>
                  <a:pt x="99614" y="85522"/>
                  <a:pt x="99614" y="85522"/>
                  <a:pt x="99583" y="85522"/>
                </a:cubicBezTo>
                <a:cubicBezTo>
                  <a:pt x="99546" y="85597"/>
                  <a:pt x="99509" y="85597"/>
                  <a:pt x="99509" y="85673"/>
                </a:cubicBezTo>
                <a:cubicBezTo>
                  <a:pt x="99509" y="85823"/>
                  <a:pt x="99509" y="85898"/>
                  <a:pt x="99546" y="85898"/>
                </a:cubicBezTo>
                <a:cubicBezTo>
                  <a:pt x="99583" y="85973"/>
                  <a:pt x="99583" y="85973"/>
                  <a:pt x="99614" y="85973"/>
                </a:cubicBezTo>
                <a:cubicBezTo>
                  <a:pt x="99656" y="85973"/>
                  <a:pt x="99656" y="85898"/>
                  <a:pt x="99687" y="85898"/>
                </a:cubicBezTo>
                <a:cubicBezTo>
                  <a:pt x="99724" y="85823"/>
                  <a:pt x="99761" y="85823"/>
                  <a:pt x="99834" y="85823"/>
                </a:cubicBezTo>
                <a:cubicBezTo>
                  <a:pt x="99908" y="85823"/>
                  <a:pt x="99908" y="85823"/>
                  <a:pt x="99908" y="85823"/>
                </a:cubicBezTo>
                <a:cubicBezTo>
                  <a:pt x="99944" y="85823"/>
                  <a:pt x="99981" y="85823"/>
                  <a:pt x="100055" y="85823"/>
                </a:cubicBezTo>
                <a:cubicBezTo>
                  <a:pt x="100055" y="85522"/>
                  <a:pt x="100055" y="85522"/>
                  <a:pt x="100055" y="85522"/>
                </a:cubicBezTo>
                <a:cubicBezTo>
                  <a:pt x="99908" y="85447"/>
                  <a:pt x="99908" y="85447"/>
                  <a:pt x="99908" y="85447"/>
                </a:cubicBezTo>
                <a:cubicBezTo>
                  <a:pt x="99834" y="85447"/>
                  <a:pt x="99797" y="85522"/>
                  <a:pt x="99724" y="85522"/>
                </a:cubicBezTo>
                <a:cubicBezTo>
                  <a:pt x="99687" y="85522"/>
                  <a:pt x="99656" y="85522"/>
                  <a:pt x="99583" y="85522"/>
                </a:cubicBezTo>
                <a:lnTo>
                  <a:pt x="99656" y="85447"/>
                </a:lnTo>
                <a:close/>
                <a:moveTo>
                  <a:pt x="103614" y="85823"/>
                </a:moveTo>
                <a:lnTo>
                  <a:pt x="103614" y="85823"/>
                </a:lnTo>
                <a:cubicBezTo>
                  <a:pt x="103614" y="85973"/>
                  <a:pt x="103614" y="85973"/>
                  <a:pt x="103614" y="85973"/>
                </a:cubicBezTo>
                <a:cubicBezTo>
                  <a:pt x="103614" y="86049"/>
                  <a:pt x="103577" y="86049"/>
                  <a:pt x="103540" y="86124"/>
                </a:cubicBezTo>
                <a:cubicBezTo>
                  <a:pt x="103540" y="86199"/>
                  <a:pt x="103503" y="86199"/>
                  <a:pt x="103503" y="86274"/>
                </a:cubicBezTo>
                <a:cubicBezTo>
                  <a:pt x="103467" y="86349"/>
                  <a:pt x="103430" y="86425"/>
                  <a:pt x="103430" y="86550"/>
                </a:cubicBezTo>
                <a:cubicBezTo>
                  <a:pt x="103393" y="86625"/>
                  <a:pt x="103356" y="86625"/>
                  <a:pt x="103356" y="86700"/>
                </a:cubicBezTo>
                <a:cubicBezTo>
                  <a:pt x="103356" y="86775"/>
                  <a:pt x="103356" y="86851"/>
                  <a:pt x="103356" y="87001"/>
                </a:cubicBezTo>
                <a:cubicBezTo>
                  <a:pt x="103356" y="87001"/>
                  <a:pt x="103356" y="87076"/>
                  <a:pt x="103356" y="87151"/>
                </a:cubicBezTo>
                <a:lnTo>
                  <a:pt x="103393" y="87227"/>
                </a:lnTo>
                <a:cubicBezTo>
                  <a:pt x="103393" y="87377"/>
                  <a:pt x="103393" y="87452"/>
                  <a:pt x="103393" y="87527"/>
                </a:cubicBezTo>
                <a:cubicBezTo>
                  <a:pt x="103393" y="87816"/>
                  <a:pt x="103393" y="87816"/>
                  <a:pt x="103393" y="87816"/>
                </a:cubicBezTo>
                <a:cubicBezTo>
                  <a:pt x="103393" y="87891"/>
                  <a:pt x="103393" y="87966"/>
                  <a:pt x="103393" y="88041"/>
                </a:cubicBezTo>
                <a:cubicBezTo>
                  <a:pt x="103356" y="88116"/>
                  <a:pt x="103356" y="88192"/>
                  <a:pt x="103356" y="88192"/>
                </a:cubicBezTo>
                <a:cubicBezTo>
                  <a:pt x="103320" y="88267"/>
                  <a:pt x="103283" y="88342"/>
                  <a:pt x="103283" y="88417"/>
                </a:cubicBezTo>
                <a:cubicBezTo>
                  <a:pt x="103283" y="89608"/>
                  <a:pt x="103283" y="89608"/>
                  <a:pt x="103283" y="89608"/>
                </a:cubicBezTo>
                <a:cubicBezTo>
                  <a:pt x="103283" y="89671"/>
                  <a:pt x="103283" y="89671"/>
                  <a:pt x="103246" y="89746"/>
                </a:cubicBezTo>
                <a:cubicBezTo>
                  <a:pt x="103246" y="89821"/>
                  <a:pt x="103209" y="89821"/>
                  <a:pt x="103179" y="89821"/>
                </a:cubicBezTo>
                <a:cubicBezTo>
                  <a:pt x="103179" y="89896"/>
                  <a:pt x="103142" y="89971"/>
                  <a:pt x="103105" y="89971"/>
                </a:cubicBezTo>
                <a:cubicBezTo>
                  <a:pt x="103068" y="90046"/>
                  <a:pt x="103068" y="90046"/>
                  <a:pt x="102995" y="90046"/>
                </a:cubicBezTo>
                <a:cubicBezTo>
                  <a:pt x="102958" y="90046"/>
                  <a:pt x="102885" y="89971"/>
                  <a:pt x="102848" y="89971"/>
                </a:cubicBezTo>
                <a:cubicBezTo>
                  <a:pt x="102811" y="89896"/>
                  <a:pt x="102774" y="89971"/>
                  <a:pt x="102774" y="89971"/>
                </a:cubicBezTo>
                <a:cubicBezTo>
                  <a:pt x="102738" y="89896"/>
                  <a:pt x="102738" y="89896"/>
                  <a:pt x="102707" y="89821"/>
                </a:cubicBezTo>
                <a:cubicBezTo>
                  <a:pt x="102664" y="89821"/>
                  <a:pt x="102633" y="89821"/>
                  <a:pt x="102633" y="89746"/>
                </a:cubicBezTo>
                <a:cubicBezTo>
                  <a:pt x="102633" y="89671"/>
                  <a:pt x="102633" y="89608"/>
                  <a:pt x="102633" y="89608"/>
                </a:cubicBezTo>
                <a:cubicBezTo>
                  <a:pt x="102597" y="89533"/>
                  <a:pt x="102597" y="89533"/>
                  <a:pt x="102560" y="89457"/>
                </a:cubicBezTo>
                <a:cubicBezTo>
                  <a:pt x="102486" y="89307"/>
                  <a:pt x="102413" y="89232"/>
                  <a:pt x="102303" y="89157"/>
                </a:cubicBezTo>
                <a:cubicBezTo>
                  <a:pt x="102266" y="89081"/>
                  <a:pt x="102192" y="89006"/>
                  <a:pt x="102125" y="89006"/>
                </a:cubicBezTo>
                <a:cubicBezTo>
                  <a:pt x="102125" y="88931"/>
                  <a:pt x="102088" y="88931"/>
                  <a:pt x="102052" y="88931"/>
                </a:cubicBezTo>
                <a:cubicBezTo>
                  <a:pt x="101978" y="88781"/>
                  <a:pt x="101978" y="88706"/>
                  <a:pt x="101941" y="88555"/>
                </a:cubicBezTo>
                <a:cubicBezTo>
                  <a:pt x="101941" y="88555"/>
                  <a:pt x="101941" y="88492"/>
                  <a:pt x="101905" y="88417"/>
                </a:cubicBezTo>
                <a:cubicBezTo>
                  <a:pt x="101905" y="88417"/>
                  <a:pt x="101868" y="88417"/>
                  <a:pt x="101831" y="88417"/>
                </a:cubicBezTo>
                <a:cubicBezTo>
                  <a:pt x="101831" y="88417"/>
                  <a:pt x="101794" y="88417"/>
                  <a:pt x="101758" y="88417"/>
                </a:cubicBezTo>
                <a:cubicBezTo>
                  <a:pt x="101721" y="88417"/>
                  <a:pt x="101721" y="88417"/>
                  <a:pt x="101690" y="88417"/>
                </a:cubicBezTo>
                <a:cubicBezTo>
                  <a:pt x="101647" y="88417"/>
                  <a:pt x="101647" y="88342"/>
                  <a:pt x="101617" y="88342"/>
                </a:cubicBezTo>
                <a:cubicBezTo>
                  <a:pt x="101580" y="88267"/>
                  <a:pt x="101543" y="88267"/>
                  <a:pt x="101543" y="88192"/>
                </a:cubicBezTo>
                <a:lnTo>
                  <a:pt x="101580" y="88116"/>
                </a:lnTo>
                <a:cubicBezTo>
                  <a:pt x="101580" y="88041"/>
                  <a:pt x="101543" y="87966"/>
                  <a:pt x="101543" y="87966"/>
                </a:cubicBezTo>
                <a:cubicBezTo>
                  <a:pt x="101543" y="87816"/>
                  <a:pt x="101580" y="87740"/>
                  <a:pt x="101580" y="87590"/>
                </a:cubicBezTo>
                <a:cubicBezTo>
                  <a:pt x="101580" y="87527"/>
                  <a:pt x="101580" y="87527"/>
                  <a:pt x="101580" y="87527"/>
                </a:cubicBezTo>
                <a:cubicBezTo>
                  <a:pt x="101580" y="87452"/>
                  <a:pt x="101543" y="87452"/>
                  <a:pt x="101543" y="87377"/>
                </a:cubicBezTo>
                <a:cubicBezTo>
                  <a:pt x="101543" y="87302"/>
                  <a:pt x="101506" y="87302"/>
                  <a:pt x="101506" y="87227"/>
                </a:cubicBezTo>
                <a:cubicBezTo>
                  <a:pt x="101506" y="87151"/>
                  <a:pt x="101543" y="87151"/>
                  <a:pt x="101543" y="87076"/>
                </a:cubicBezTo>
                <a:cubicBezTo>
                  <a:pt x="101543" y="87001"/>
                  <a:pt x="101617" y="87076"/>
                  <a:pt x="101617" y="87001"/>
                </a:cubicBezTo>
                <a:cubicBezTo>
                  <a:pt x="101617" y="87001"/>
                  <a:pt x="101617" y="86926"/>
                  <a:pt x="101617" y="86851"/>
                </a:cubicBezTo>
                <a:cubicBezTo>
                  <a:pt x="101647" y="86775"/>
                  <a:pt x="101690" y="86775"/>
                  <a:pt x="101690" y="86700"/>
                </a:cubicBezTo>
                <a:cubicBezTo>
                  <a:pt x="101690" y="86625"/>
                  <a:pt x="101721" y="86625"/>
                  <a:pt x="101721" y="86550"/>
                </a:cubicBezTo>
                <a:cubicBezTo>
                  <a:pt x="101794" y="86425"/>
                  <a:pt x="101831" y="86425"/>
                  <a:pt x="101868" y="86274"/>
                </a:cubicBezTo>
                <a:cubicBezTo>
                  <a:pt x="101905" y="86274"/>
                  <a:pt x="101868" y="86199"/>
                  <a:pt x="101905" y="86199"/>
                </a:cubicBezTo>
                <a:cubicBezTo>
                  <a:pt x="101831" y="86199"/>
                  <a:pt x="101831" y="86199"/>
                  <a:pt x="101831" y="86199"/>
                </a:cubicBezTo>
                <a:cubicBezTo>
                  <a:pt x="101758" y="86124"/>
                  <a:pt x="101721" y="86124"/>
                  <a:pt x="101690" y="86124"/>
                </a:cubicBezTo>
                <a:cubicBezTo>
                  <a:pt x="101617" y="86049"/>
                  <a:pt x="101580" y="86049"/>
                  <a:pt x="101543" y="86049"/>
                </a:cubicBezTo>
                <a:cubicBezTo>
                  <a:pt x="101470" y="86049"/>
                  <a:pt x="101470" y="86049"/>
                  <a:pt x="101470" y="86049"/>
                </a:cubicBezTo>
                <a:cubicBezTo>
                  <a:pt x="101359" y="86049"/>
                  <a:pt x="101323" y="86049"/>
                  <a:pt x="101212" y="86049"/>
                </a:cubicBezTo>
                <a:cubicBezTo>
                  <a:pt x="101176" y="86049"/>
                  <a:pt x="101176" y="85973"/>
                  <a:pt x="101145" y="85973"/>
                </a:cubicBezTo>
                <a:cubicBezTo>
                  <a:pt x="101108" y="85898"/>
                  <a:pt x="101108" y="85898"/>
                  <a:pt x="101071" y="85898"/>
                </a:cubicBezTo>
                <a:cubicBezTo>
                  <a:pt x="101035" y="85898"/>
                  <a:pt x="101035" y="85898"/>
                  <a:pt x="100998" y="85898"/>
                </a:cubicBezTo>
                <a:cubicBezTo>
                  <a:pt x="100998" y="85898"/>
                  <a:pt x="100961" y="85898"/>
                  <a:pt x="100924" y="85898"/>
                </a:cubicBezTo>
                <a:cubicBezTo>
                  <a:pt x="100888" y="85823"/>
                  <a:pt x="100888" y="85748"/>
                  <a:pt x="100851" y="85748"/>
                </a:cubicBezTo>
                <a:cubicBezTo>
                  <a:pt x="100851" y="85673"/>
                  <a:pt x="100814" y="85673"/>
                  <a:pt x="100777" y="85673"/>
                </a:cubicBezTo>
                <a:cubicBezTo>
                  <a:pt x="100777" y="85673"/>
                  <a:pt x="100741" y="85673"/>
                  <a:pt x="100704" y="85673"/>
                </a:cubicBezTo>
                <a:lnTo>
                  <a:pt x="100673" y="85597"/>
                </a:lnTo>
                <a:cubicBezTo>
                  <a:pt x="100630" y="85597"/>
                  <a:pt x="100600" y="85597"/>
                  <a:pt x="100600" y="85522"/>
                </a:cubicBezTo>
                <a:cubicBezTo>
                  <a:pt x="100526" y="85522"/>
                  <a:pt x="100490" y="85384"/>
                  <a:pt x="100453" y="85384"/>
                </a:cubicBezTo>
                <a:cubicBezTo>
                  <a:pt x="100416" y="85384"/>
                  <a:pt x="100416" y="85384"/>
                  <a:pt x="100379" y="85384"/>
                </a:cubicBezTo>
                <a:cubicBezTo>
                  <a:pt x="100306" y="85384"/>
                  <a:pt x="100306" y="85384"/>
                  <a:pt x="100306" y="85384"/>
                </a:cubicBezTo>
                <a:cubicBezTo>
                  <a:pt x="100269" y="85384"/>
                  <a:pt x="100269" y="85384"/>
                  <a:pt x="100232" y="85384"/>
                </a:cubicBezTo>
                <a:cubicBezTo>
                  <a:pt x="100196" y="85384"/>
                  <a:pt x="100196" y="85384"/>
                  <a:pt x="100159" y="85384"/>
                </a:cubicBezTo>
                <a:cubicBezTo>
                  <a:pt x="100159" y="85673"/>
                  <a:pt x="100159" y="85673"/>
                  <a:pt x="100159" y="85673"/>
                </a:cubicBezTo>
                <a:cubicBezTo>
                  <a:pt x="100159" y="85673"/>
                  <a:pt x="100159" y="85823"/>
                  <a:pt x="100196" y="85823"/>
                </a:cubicBezTo>
                <a:cubicBezTo>
                  <a:pt x="100232" y="85823"/>
                  <a:pt x="100269" y="85823"/>
                  <a:pt x="100306" y="85898"/>
                </a:cubicBezTo>
                <a:cubicBezTo>
                  <a:pt x="100343" y="85898"/>
                  <a:pt x="100379" y="85898"/>
                  <a:pt x="100379" y="85973"/>
                </a:cubicBezTo>
                <a:cubicBezTo>
                  <a:pt x="100416" y="85973"/>
                  <a:pt x="100453" y="85973"/>
                  <a:pt x="100453" y="85973"/>
                </a:cubicBezTo>
                <a:cubicBezTo>
                  <a:pt x="100490" y="86049"/>
                  <a:pt x="100453" y="86049"/>
                  <a:pt x="100453" y="86124"/>
                </a:cubicBezTo>
                <a:cubicBezTo>
                  <a:pt x="100416" y="86124"/>
                  <a:pt x="100416" y="86199"/>
                  <a:pt x="100379" y="86199"/>
                </a:cubicBezTo>
                <a:cubicBezTo>
                  <a:pt x="100343" y="86199"/>
                  <a:pt x="100306" y="86199"/>
                  <a:pt x="100232" y="86199"/>
                </a:cubicBezTo>
                <a:cubicBezTo>
                  <a:pt x="100196" y="86199"/>
                  <a:pt x="100159" y="86199"/>
                  <a:pt x="100091" y="86199"/>
                </a:cubicBezTo>
                <a:cubicBezTo>
                  <a:pt x="100055" y="86199"/>
                  <a:pt x="100055" y="86274"/>
                  <a:pt x="100018" y="86274"/>
                </a:cubicBezTo>
                <a:cubicBezTo>
                  <a:pt x="99981" y="86274"/>
                  <a:pt x="99981" y="86349"/>
                  <a:pt x="99944" y="86425"/>
                </a:cubicBezTo>
                <a:cubicBezTo>
                  <a:pt x="99871" y="86487"/>
                  <a:pt x="99834" y="86550"/>
                  <a:pt x="99761" y="86625"/>
                </a:cubicBezTo>
                <a:cubicBezTo>
                  <a:pt x="99761" y="86700"/>
                  <a:pt x="99724" y="86700"/>
                  <a:pt x="99687" y="86775"/>
                </a:cubicBezTo>
                <a:cubicBezTo>
                  <a:pt x="99656" y="86775"/>
                  <a:pt x="99614" y="86851"/>
                  <a:pt x="99614" y="86851"/>
                </a:cubicBezTo>
                <a:cubicBezTo>
                  <a:pt x="99583" y="86926"/>
                  <a:pt x="99546" y="86926"/>
                  <a:pt x="99546" y="87076"/>
                </a:cubicBezTo>
                <a:cubicBezTo>
                  <a:pt x="99546" y="87151"/>
                  <a:pt x="99546" y="87151"/>
                  <a:pt x="99546" y="87151"/>
                </a:cubicBezTo>
                <a:lnTo>
                  <a:pt x="99546" y="87227"/>
                </a:lnTo>
                <a:cubicBezTo>
                  <a:pt x="99546" y="87377"/>
                  <a:pt x="99546" y="87452"/>
                  <a:pt x="99546" y="87527"/>
                </a:cubicBezTo>
                <a:cubicBezTo>
                  <a:pt x="99546" y="87590"/>
                  <a:pt x="99546" y="87665"/>
                  <a:pt x="99546" y="87665"/>
                </a:cubicBezTo>
                <a:cubicBezTo>
                  <a:pt x="99546" y="87740"/>
                  <a:pt x="99509" y="87816"/>
                  <a:pt x="99509" y="87891"/>
                </a:cubicBezTo>
                <a:cubicBezTo>
                  <a:pt x="99509" y="87966"/>
                  <a:pt x="99509" y="87966"/>
                  <a:pt x="99473" y="88041"/>
                </a:cubicBezTo>
                <a:cubicBezTo>
                  <a:pt x="99436" y="88041"/>
                  <a:pt x="99399" y="88041"/>
                  <a:pt x="99362" y="88041"/>
                </a:cubicBezTo>
                <a:cubicBezTo>
                  <a:pt x="99252" y="88041"/>
                  <a:pt x="99179" y="88041"/>
                  <a:pt x="99075" y="87891"/>
                </a:cubicBezTo>
                <a:cubicBezTo>
                  <a:pt x="99038" y="87891"/>
                  <a:pt x="99075" y="87740"/>
                  <a:pt x="99038" y="87740"/>
                </a:cubicBezTo>
                <a:cubicBezTo>
                  <a:pt x="99038" y="87740"/>
                  <a:pt x="99001" y="87740"/>
                  <a:pt x="98964" y="87740"/>
                </a:cubicBezTo>
                <a:cubicBezTo>
                  <a:pt x="98891" y="87740"/>
                  <a:pt x="98854" y="87740"/>
                  <a:pt x="98781" y="87740"/>
                </a:cubicBezTo>
                <a:cubicBezTo>
                  <a:pt x="98781" y="87665"/>
                  <a:pt x="98781" y="87527"/>
                  <a:pt x="98744" y="87452"/>
                </a:cubicBezTo>
                <a:cubicBezTo>
                  <a:pt x="98633" y="87452"/>
                  <a:pt x="98633" y="87452"/>
                  <a:pt x="98633" y="87452"/>
                </a:cubicBezTo>
                <a:cubicBezTo>
                  <a:pt x="98566" y="87452"/>
                  <a:pt x="98529" y="87527"/>
                  <a:pt x="98493" y="87527"/>
                </a:cubicBezTo>
                <a:cubicBezTo>
                  <a:pt x="98419" y="87527"/>
                  <a:pt x="98382" y="87527"/>
                  <a:pt x="98346" y="87527"/>
                </a:cubicBezTo>
                <a:cubicBezTo>
                  <a:pt x="98272" y="87527"/>
                  <a:pt x="98235" y="87590"/>
                  <a:pt x="98199" y="87665"/>
                </a:cubicBezTo>
                <a:cubicBezTo>
                  <a:pt x="98162" y="87665"/>
                  <a:pt x="98199" y="87740"/>
                  <a:pt x="98162" y="87816"/>
                </a:cubicBezTo>
                <a:cubicBezTo>
                  <a:pt x="98162" y="87891"/>
                  <a:pt x="98125" y="87891"/>
                  <a:pt x="98094" y="87966"/>
                </a:cubicBezTo>
                <a:cubicBezTo>
                  <a:pt x="98058" y="87966"/>
                  <a:pt x="98094" y="88041"/>
                  <a:pt x="98058" y="88116"/>
                </a:cubicBezTo>
                <a:cubicBezTo>
                  <a:pt x="97984" y="88116"/>
                  <a:pt x="97947" y="88041"/>
                  <a:pt x="97911" y="88116"/>
                </a:cubicBezTo>
                <a:cubicBezTo>
                  <a:pt x="97837" y="88116"/>
                  <a:pt x="97800" y="88342"/>
                  <a:pt x="97800" y="88492"/>
                </a:cubicBezTo>
                <a:cubicBezTo>
                  <a:pt x="97764" y="88492"/>
                  <a:pt x="97764" y="88555"/>
                  <a:pt x="97764" y="88630"/>
                </a:cubicBezTo>
                <a:cubicBezTo>
                  <a:pt x="97764" y="88706"/>
                  <a:pt x="97727" y="88781"/>
                  <a:pt x="97690" y="88781"/>
                </a:cubicBezTo>
                <a:cubicBezTo>
                  <a:pt x="97690" y="88781"/>
                  <a:pt x="97653" y="88781"/>
                  <a:pt x="97617" y="88781"/>
                </a:cubicBezTo>
                <a:cubicBezTo>
                  <a:pt x="97580" y="88781"/>
                  <a:pt x="97549" y="88781"/>
                  <a:pt x="97476" y="88781"/>
                </a:cubicBezTo>
                <a:cubicBezTo>
                  <a:pt x="97476" y="89081"/>
                  <a:pt x="97476" y="89081"/>
                  <a:pt x="97476" y="89081"/>
                </a:cubicBezTo>
                <a:cubicBezTo>
                  <a:pt x="97513" y="89081"/>
                  <a:pt x="97513" y="89157"/>
                  <a:pt x="97513" y="89157"/>
                </a:cubicBezTo>
                <a:cubicBezTo>
                  <a:pt x="97549" y="89232"/>
                  <a:pt x="97580" y="89232"/>
                  <a:pt x="97580" y="89307"/>
                </a:cubicBezTo>
                <a:cubicBezTo>
                  <a:pt x="97617" y="89382"/>
                  <a:pt x="97617" y="89382"/>
                  <a:pt x="97617" y="89457"/>
                </a:cubicBezTo>
                <a:cubicBezTo>
                  <a:pt x="97617" y="89746"/>
                  <a:pt x="97617" y="89746"/>
                  <a:pt x="97617" y="89746"/>
                </a:cubicBezTo>
                <a:cubicBezTo>
                  <a:pt x="97329" y="89746"/>
                  <a:pt x="97329" y="89746"/>
                  <a:pt x="97329" y="89746"/>
                </a:cubicBezTo>
                <a:cubicBezTo>
                  <a:pt x="97329" y="89671"/>
                  <a:pt x="97329" y="89671"/>
                  <a:pt x="97329" y="89671"/>
                </a:cubicBezTo>
                <a:cubicBezTo>
                  <a:pt x="97329" y="89608"/>
                  <a:pt x="97329" y="89533"/>
                  <a:pt x="97329" y="89382"/>
                </a:cubicBezTo>
                <a:cubicBezTo>
                  <a:pt x="97329" y="89382"/>
                  <a:pt x="97329" y="89307"/>
                  <a:pt x="97329" y="89232"/>
                </a:cubicBezTo>
                <a:cubicBezTo>
                  <a:pt x="97108" y="89232"/>
                  <a:pt x="97108" y="89232"/>
                  <a:pt x="97108" y="89232"/>
                </a:cubicBezTo>
                <a:cubicBezTo>
                  <a:pt x="97108" y="89232"/>
                  <a:pt x="97071" y="89307"/>
                  <a:pt x="97041" y="89307"/>
                </a:cubicBezTo>
                <a:cubicBezTo>
                  <a:pt x="97041" y="89307"/>
                  <a:pt x="97004" y="89307"/>
                  <a:pt x="96967" y="89382"/>
                </a:cubicBezTo>
                <a:cubicBezTo>
                  <a:pt x="96967" y="89382"/>
                  <a:pt x="96931" y="89457"/>
                  <a:pt x="96931" y="89533"/>
                </a:cubicBezTo>
                <a:cubicBezTo>
                  <a:pt x="96894" y="89608"/>
                  <a:pt x="96894" y="89671"/>
                  <a:pt x="96894" y="89821"/>
                </a:cubicBezTo>
                <a:cubicBezTo>
                  <a:pt x="96894" y="89971"/>
                  <a:pt x="96931" y="90122"/>
                  <a:pt x="96894" y="90272"/>
                </a:cubicBezTo>
                <a:cubicBezTo>
                  <a:pt x="96894" y="90347"/>
                  <a:pt x="96894" y="90347"/>
                  <a:pt x="96894" y="90422"/>
                </a:cubicBezTo>
                <a:cubicBezTo>
                  <a:pt x="96894" y="90498"/>
                  <a:pt x="96857" y="90498"/>
                  <a:pt x="96820" y="90573"/>
                </a:cubicBezTo>
                <a:cubicBezTo>
                  <a:pt x="96784" y="90636"/>
                  <a:pt x="96784" y="90636"/>
                  <a:pt x="96747" y="90723"/>
                </a:cubicBezTo>
                <a:cubicBezTo>
                  <a:pt x="96747" y="90786"/>
                  <a:pt x="96710" y="90786"/>
                  <a:pt x="96710" y="90861"/>
                </a:cubicBezTo>
                <a:cubicBezTo>
                  <a:pt x="96673" y="90936"/>
                  <a:pt x="96710" y="90936"/>
                  <a:pt x="96673" y="91012"/>
                </a:cubicBezTo>
                <a:cubicBezTo>
                  <a:pt x="96673" y="91087"/>
                  <a:pt x="96637" y="91087"/>
                  <a:pt x="96600" y="91087"/>
                </a:cubicBezTo>
                <a:cubicBezTo>
                  <a:pt x="96563" y="91162"/>
                  <a:pt x="96532" y="91237"/>
                  <a:pt x="96496" y="91387"/>
                </a:cubicBezTo>
                <a:cubicBezTo>
                  <a:pt x="96496" y="91387"/>
                  <a:pt x="96496" y="91463"/>
                  <a:pt x="96459" y="91538"/>
                </a:cubicBezTo>
                <a:cubicBezTo>
                  <a:pt x="96422" y="91538"/>
                  <a:pt x="96422" y="91538"/>
                  <a:pt x="96385" y="91613"/>
                </a:cubicBezTo>
                <a:cubicBezTo>
                  <a:pt x="96349" y="91613"/>
                  <a:pt x="96349" y="91613"/>
                  <a:pt x="96312" y="91688"/>
                </a:cubicBezTo>
                <a:cubicBezTo>
                  <a:pt x="96275" y="91688"/>
                  <a:pt x="96275" y="91751"/>
                  <a:pt x="96238" y="91751"/>
                </a:cubicBezTo>
                <a:cubicBezTo>
                  <a:pt x="96238" y="91751"/>
                  <a:pt x="96202" y="91751"/>
                  <a:pt x="96165" y="91751"/>
                </a:cubicBezTo>
                <a:cubicBezTo>
                  <a:pt x="96128" y="91751"/>
                  <a:pt x="96128" y="91751"/>
                  <a:pt x="96091" y="91751"/>
                </a:cubicBezTo>
                <a:cubicBezTo>
                  <a:pt x="95950" y="91751"/>
                  <a:pt x="95914" y="91751"/>
                  <a:pt x="95767" y="91751"/>
                </a:cubicBezTo>
                <a:cubicBezTo>
                  <a:pt x="95730" y="91751"/>
                  <a:pt x="95730" y="91826"/>
                  <a:pt x="95693" y="91826"/>
                </a:cubicBezTo>
                <a:cubicBezTo>
                  <a:pt x="95620" y="91826"/>
                  <a:pt x="95583" y="91901"/>
                  <a:pt x="95509" y="91977"/>
                </a:cubicBezTo>
                <a:cubicBezTo>
                  <a:pt x="95479" y="91977"/>
                  <a:pt x="95442" y="92052"/>
                  <a:pt x="95442" y="92052"/>
                </a:cubicBezTo>
                <a:cubicBezTo>
                  <a:pt x="95332" y="92052"/>
                  <a:pt x="95295" y="92052"/>
                  <a:pt x="95222" y="92052"/>
                </a:cubicBezTo>
                <a:cubicBezTo>
                  <a:pt x="95185" y="92052"/>
                  <a:pt x="95148" y="92127"/>
                  <a:pt x="95111" y="92202"/>
                </a:cubicBezTo>
                <a:cubicBezTo>
                  <a:pt x="95075" y="92277"/>
                  <a:pt x="95007" y="92353"/>
                  <a:pt x="94970" y="92353"/>
                </a:cubicBezTo>
                <a:cubicBezTo>
                  <a:pt x="94860" y="92428"/>
                  <a:pt x="94823" y="92503"/>
                  <a:pt x="94713" y="92578"/>
                </a:cubicBezTo>
                <a:cubicBezTo>
                  <a:pt x="94676" y="92653"/>
                  <a:pt x="94676" y="92653"/>
                  <a:pt x="94640" y="92653"/>
                </a:cubicBezTo>
                <a:cubicBezTo>
                  <a:pt x="94603" y="92716"/>
                  <a:pt x="94566" y="92804"/>
                  <a:pt x="94529" y="92942"/>
                </a:cubicBezTo>
                <a:cubicBezTo>
                  <a:pt x="94529" y="93017"/>
                  <a:pt x="94566" y="93092"/>
                  <a:pt x="94529" y="93242"/>
                </a:cubicBezTo>
                <a:cubicBezTo>
                  <a:pt x="94529" y="93318"/>
                  <a:pt x="94529" y="93318"/>
                  <a:pt x="94493" y="93393"/>
                </a:cubicBezTo>
                <a:lnTo>
                  <a:pt x="94462" y="93393"/>
                </a:lnTo>
                <a:cubicBezTo>
                  <a:pt x="94425" y="93393"/>
                  <a:pt x="94388" y="93318"/>
                  <a:pt x="94388" y="93318"/>
                </a:cubicBezTo>
                <a:cubicBezTo>
                  <a:pt x="94352" y="93318"/>
                  <a:pt x="94315" y="93318"/>
                  <a:pt x="94315" y="93242"/>
                </a:cubicBezTo>
                <a:cubicBezTo>
                  <a:pt x="94278" y="93242"/>
                  <a:pt x="94241" y="93242"/>
                  <a:pt x="94241" y="93242"/>
                </a:cubicBezTo>
                <a:cubicBezTo>
                  <a:pt x="94205" y="93167"/>
                  <a:pt x="94241" y="93167"/>
                  <a:pt x="94241" y="93092"/>
                </a:cubicBezTo>
                <a:cubicBezTo>
                  <a:pt x="94205" y="93017"/>
                  <a:pt x="94205" y="93017"/>
                  <a:pt x="94168" y="92942"/>
                </a:cubicBezTo>
                <a:cubicBezTo>
                  <a:pt x="94168" y="93017"/>
                  <a:pt x="94168" y="93167"/>
                  <a:pt x="94131" y="93242"/>
                </a:cubicBezTo>
                <a:cubicBezTo>
                  <a:pt x="94131" y="93242"/>
                  <a:pt x="94058" y="93242"/>
                  <a:pt x="94058" y="93318"/>
                </a:cubicBezTo>
                <a:cubicBezTo>
                  <a:pt x="94058" y="93318"/>
                  <a:pt x="94058" y="93393"/>
                  <a:pt x="94058" y="93468"/>
                </a:cubicBezTo>
                <a:cubicBezTo>
                  <a:pt x="94058" y="93618"/>
                  <a:pt x="94058" y="93618"/>
                  <a:pt x="94058" y="93618"/>
                </a:cubicBezTo>
                <a:cubicBezTo>
                  <a:pt x="94058" y="93618"/>
                  <a:pt x="94058" y="93693"/>
                  <a:pt x="94058" y="93769"/>
                </a:cubicBezTo>
                <a:cubicBezTo>
                  <a:pt x="94094" y="93831"/>
                  <a:pt x="94094" y="93907"/>
                  <a:pt x="94058" y="94057"/>
                </a:cubicBezTo>
                <a:cubicBezTo>
                  <a:pt x="94058" y="94207"/>
                  <a:pt x="94058" y="94207"/>
                  <a:pt x="94058" y="94207"/>
                </a:cubicBezTo>
                <a:cubicBezTo>
                  <a:pt x="94058" y="94283"/>
                  <a:pt x="94021" y="94283"/>
                  <a:pt x="94021" y="94358"/>
                </a:cubicBezTo>
                <a:cubicBezTo>
                  <a:pt x="94021" y="94433"/>
                  <a:pt x="93947" y="94433"/>
                  <a:pt x="93947" y="94508"/>
                </a:cubicBezTo>
                <a:cubicBezTo>
                  <a:pt x="93947" y="94508"/>
                  <a:pt x="93947" y="94583"/>
                  <a:pt x="93947" y="94659"/>
                </a:cubicBezTo>
                <a:cubicBezTo>
                  <a:pt x="93947" y="94734"/>
                  <a:pt x="93947" y="94796"/>
                  <a:pt x="93990" y="94947"/>
                </a:cubicBezTo>
                <a:lnTo>
                  <a:pt x="94021" y="95022"/>
                </a:lnTo>
                <a:cubicBezTo>
                  <a:pt x="94021" y="95097"/>
                  <a:pt x="94058" y="95097"/>
                  <a:pt x="94094" y="95172"/>
                </a:cubicBezTo>
                <a:cubicBezTo>
                  <a:pt x="94131" y="95248"/>
                  <a:pt x="94131" y="95323"/>
                  <a:pt x="94131" y="95473"/>
                </a:cubicBezTo>
                <a:cubicBezTo>
                  <a:pt x="94168" y="95624"/>
                  <a:pt x="94241" y="95699"/>
                  <a:pt x="94278" y="95912"/>
                </a:cubicBezTo>
                <a:cubicBezTo>
                  <a:pt x="94278" y="95987"/>
                  <a:pt x="94278" y="95987"/>
                  <a:pt x="94278" y="95987"/>
                </a:cubicBezTo>
                <a:cubicBezTo>
                  <a:pt x="94241" y="95987"/>
                  <a:pt x="94241" y="95912"/>
                  <a:pt x="94205" y="95912"/>
                </a:cubicBezTo>
                <a:cubicBezTo>
                  <a:pt x="94168" y="95912"/>
                  <a:pt x="94131" y="95912"/>
                  <a:pt x="94094" y="95912"/>
                </a:cubicBezTo>
                <a:cubicBezTo>
                  <a:pt x="94094" y="95912"/>
                  <a:pt x="94058" y="95849"/>
                  <a:pt x="94021" y="95849"/>
                </a:cubicBezTo>
                <a:cubicBezTo>
                  <a:pt x="94021" y="95774"/>
                  <a:pt x="93990" y="95774"/>
                  <a:pt x="93990" y="95774"/>
                </a:cubicBezTo>
                <a:cubicBezTo>
                  <a:pt x="93947" y="95774"/>
                  <a:pt x="93917" y="95849"/>
                  <a:pt x="93917" y="95849"/>
                </a:cubicBezTo>
                <a:cubicBezTo>
                  <a:pt x="93917" y="96137"/>
                  <a:pt x="93917" y="96137"/>
                  <a:pt x="93917" y="96137"/>
                </a:cubicBezTo>
                <a:cubicBezTo>
                  <a:pt x="93917" y="96213"/>
                  <a:pt x="93917" y="96213"/>
                  <a:pt x="93947" y="96288"/>
                </a:cubicBezTo>
                <a:cubicBezTo>
                  <a:pt x="93990" y="96363"/>
                  <a:pt x="94021" y="96438"/>
                  <a:pt x="94058" y="96589"/>
                </a:cubicBezTo>
                <a:cubicBezTo>
                  <a:pt x="94094" y="96589"/>
                  <a:pt x="94094" y="96664"/>
                  <a:pt x="94131" y="96739"/>
                </a:cubicBezTo>
                <a:cubicBezTo>
                  <a:pt x="94168" y="96739"/>
                  <a:pt x="94168" y="96814"/>
                  <a:pt x="94205" y="96814"/>
                </a:cubicBezTo>
                <a:cubicBezTo>
                  <a:pt x="94241" y="96877"/>
                  <a:pt x="94241" y="96877"/>
                  <a:pt x="94278" y="96965"/>
                </a:cubicBezTo>
                <a:cubicBezTo>
                  <a:pt x="94278" y="97027"/>
                  <a:pt x="94315" y="97027"/>
                  <a:pt x="94315" y="97102"/>
                </a:cubicBezTo>
                <a:cubicBezTo>
                  <a:pt x="94315" y="97253"/>
                  <a:pt x="94315" y="97328"/>
                  <a:pt x="94315" y="97403"/>
                </a:cubicBezTo>
                <a:cubicBezTo>
                  <a:pt x="94315" y="97554"/>
                  <a:pt x="94315" y="97629"/>
                  <a:pt x="94352" y="97779"/>
                </a:cubicBezTo>
                <a:cubicBezTo>
                  <a:pt x="94388" y="97779"/>
                  <a:pt x="94388" y="97854"/>
                  <a:pt x="94425" y="97930"/>
                </a:cubicBezTo>
                <a:cubicBezTo>
                  <a:pt x="94425" y="98067"/>
                  <a:pt x="94462" y="98143"/>
                  <a:pt x="94462" y="98293"/>
                </a:cubicBezTo>
                <a:cubicBezTo>
                  <a:pt x="94462" y="98368"/>
                  <a:pt x="94462" y="98368"/>
                  <a:pt x="94493" y="98443"/>
                </a:cubicBezTo>
                <a:cubicBezTo>
                  <a:pt x="94493" y="98519"/>
                  <a:pt x="94462" y="98594"/>
                  <a:pt x="94493" y="98669"/>
                </a:cubicBezTo>
                <a:cubicBezTo>
                  <a:pt x="94493" y="98744"/>
                  <a:pt x="94529" y="98819"/>
                  <a:pt x="94529" y="98957"/>
                </a:cubicBezTo>
                <a:cubicBezTo>
                  <a:pt x="94566" y="99045"/>
                  <a:pt x="94603" y="99045"/>
                  <a:pt x="94603" y="99108"/>
                </a:cubicBezTo>
                <a:cubicBezTo>
                  <a:pt x="94640" y="99258"/>
                  <a:pt x="94676" y="99333"/>
                  <a:pt x="94713" y="99484"/>
                </a:cubicBezTo>
                <a:cubicBezTo>
                  <a:pt x="94713" y="99484"/>
                  <a:pt x="94750" y="99559"/>
                  <a:pt x="94750" y="99634"/>
                </a:cubicBezTo>
                <a:cubicBezTo>
                  <a:pt x="94750" y="99634"/>
                  <a:pt x="94750" y="99709"/>
                  <a:pt x="94750" y="99784"/>
                </a:cubicBezTo>
                <a:cubicBezTo>
                  <a:pt x="94787" y="99935"/>
                  <a:pt x="94750" y="100010"/>
                  <a:pt x="94750" y="100223"/>
                </a:cubicBezTo>
                <a:cubicBezTo>
                  <a:pt x="94750" y="100298"/>
                  <a:pt x="94787" y="100449"/>
                  <a:pt x="94823" y="100524"/>
                </a:cubicBezTo>
                <a:cubicBezTo>
                  <a:pt x="94823" y="100599"/>
                  <a:pt x="94860" y="100599"/>
                  <a:pt x="94860" y="100674"/>
                </a:cubicBezTo>
                <a:cubicBezTo>
                  <a:pt x="94860" y="100749"/>
                  <a:pt x="94860" y="100825"/>
                  <a:pt x="94860" y="100900"/>
                </a:cubicBezTo>
                <a:cubicBezTo>
                  <a:pt x="94860" y="101489"/>
                  <a:pt x="94860" y="101489"/>
                  <a:pt x="94860" y="101489"/>
                </a:cubicBezTo>
                <a:cubicBezTo>
                  <a:pt x="94823" y="101489"/>
                  <a:pt x="94787" y="101414"/>
                  <a:pt x="94713" y="101489"/>
                </a:cubicBezTo>
                <a:cubicBezTo>
                  <a:pt x="94676" y="101489"/>
                  <a:pt x="94640" y="101564"/>
                  <a:pt x="94566" y="101639"/>
                </a:cubicBezTo>
                <a:cubicBezTo>
                  <a:pt x="94566" y="101639"/>
                  <a:pt x="94529" y="101714"/>
                  <a:pt x="94493" y="101714"/>
                </a:cubicBezTo>
                <a:cubicBezTo>
                  <a:pt x="94493" y="101790"/>
                  <a:pt x="94462" y="101790"/>
                  <a:pt x="94462" y="101865"/>
                </a:cubicBezTo>
                <a:cubicBezTo>
                  <a:pt x="94462" y="102015"/>
                  <a:pt x="94462" y="102015"/>
                  <a:pt x="94462" y="102015"/>
                </a:cubicBezTo>
                <a:cubicBezTo>
                  <a:pt x="94529" y="102015"/>
                  <a:pt x="94603" y="102015"/>
                  <a:pt x="94676" y="102090"/>
                </a:cubicBezTo>
                <a:cubicBezTo>
                  <a:pt x="94713" y="102153"/>
                  <a:pt x="94713" y="102303"/>
                  <a:pt x="94750" y="102379"/>
                </a:cubicBezTo>
                <a:cubicBezTo>
                  <a:pt x="94787" y="102454"/>
                  <a:pt x="94823" y="102454"/>
                  <a:pt x="94823" y="102454"/>
                </a:cubicBezTo>
                <a:cubicBezTo>
                  <a:pt x="94860" y="102454"/>
                  <a:pt x="94860" y="102529"/>
                  <a:pt x="94897" y="102529"/>
                </a:cubicBezTo>
                <a:cubicBezTo>
                  <a:pt x="94970" y="102604"/>
                  <a:pt x="94970" y="102604"/>
                  <a:pt x="95038" y="102679"/>
                </a:cubicBezTo>
                <a:cubicBezTo>
                  <a:pt x="95075" y="102679"/>
                  <a:pt x="95075" y="102679"/>
                  <a:pt x="95111" y="102679"/>
                </a:cubicBezTo>
                <a:cubicBezTo>
                  <a:pt x="95148" y="102755"/>
                  <a:pt x="95185" y="102830"/>
                  <a:pt x="95258" y="102830"/>
                </a:cubicBezTo>
                <a:cubicBezTo>
                  <a:pt x="95295" y="102905"/>
                  <a:pt x="95332" y="102830"/>
                  <a:pt x="95369" y="102830"/>
                </a:cubicBezTo>
                <a:cubicBezTo>
                  <a:pt x="95405" y="102830"/>
                  <a:pt x="95442" y="102905"/>
                  <a:pt x="95479" y="102830"/>
                </a:cubicBezTo>
                <a:cubicBezTo>
                  <a:pt x="95509" y="102830"/>
                  <a:pt x="95583" y="102830"/>
                  <a:pt x="95620" y="102755"/>
                </a:cubicBezTo>
                <a:cubicBezTo>
                  <a:pt x="95620" y="102755"/>
                  <a:pt x="95656" y="102830"/>
                  <a:pt x="95693" y="102755"/>
                </a:cubicBezTo>
                <a:cubicBezTo>
                  <a:pt x="95730" y="102755"/>
                  <a:pt x="95730" y="102679"/>
                  <a:pt x="95767" y="102679"/>
                </a:cubicBezTo>
                <a:cubicBezTo>
                  <a:pt x="95803" y="102604"/>
                  <a:pt x="95840" y="102604"/>
                  <a:pt x="95840" y="102604"/>
                </a:cubicBezTo>
                <a:cubicBezTo>
                  <a:pt x="95877" y="102529"/>
                  <a:pt x="95877" y="102454"/>
                  <a:pt x="95914" y="102454"/>
                </a:cubicBezTo>
                <a:cubicBezTo>
                  <a:pt x="95914" y="102379"/>
                  <a:pt x="95914" y="102303"/>
                  <a:pt x="95914" y="102303"/>
                </a:cubicBezTo>
                <a:cubicBezTo>
                  <a:pt x="95950" y="102228"/>
                  <a:pt x="95950" y="102228"/>
                  <a:pt x="95987" y="102153"/>
                </a:cubicBezTo>
                <a:cubicBezTo>
                  <a:pt x="96024" y="102153"/>
                  <a:pt x="96024" y="102090"/>
                  <a:pt x="96024" y="102015"/>
                </a:cubicBezTo>
                <a:cubicBezTo>
                  <a:pt x="96091" y="102015"/>
                  <a:pt x="96128" y="102015"/>
                  <a:pt x="96165" y="102015"/>
                </a:cubicBezTo>
                <a:cubicBezTo>
                  <a:pt x="96238" y="102015"/>
                  <a:pt x="96275" y="102015"/>
                  <a:pt x="96312" y="101940"/>
                </a:cubicBezTo>
                <a:cubicBezTo>
                  <a:pt x="96349" y="101940"/>
                  <a:pt x="96349" y="101865"/>
                  <a:pt x="96385" y="101790"/>
                </a:cubicBezTo>
                <a:cubicBezTo>
                  <a:pt x="96422" y="101790"/>
                  <a:pt x="96459" y="101790"/>
                  <a:pt x="96532" y="101790"/>
                </a:cubicBezTo>
                <a:cubicBezTo>
                  <a:pt x="96637" y="101790"/>
                  <a:pt x="96710" y="101865"/>
                  <a:pt x="96857" y="101865"/>
                </a:cubicBezTo>
                <a:cubicBezTo>
                  <a:pt x="96894" y="101940"/>
                  <a:pt x="96931" y="102015"/>
                  <a:pt x="97004" y="102015"/>
                </a:cubicBezTo>
                <a:cubicBezTo>
                  <a:pt x="97041" y="102090"/>
                  <a:pt x="97041" y="102090"/>
                  <a:pt x="97071" y="102090"/>
                </a:cubicBezTo>
                <a:cubicBezTo>
                  <a:pt x="97145" y="102090"/>
                  <a:pt x="97145" y="102090"/>
                  <a:pt x="97218" y="102090"/>
                </a:cubicBezTo>
                <a:cubicBezTo>
                  <a:pt x="97255" y="102090"/>
                  <a:pt x="97292" y="102090"/>
                  <a:pt x="97329" y="102090"/>
                </a:cubicBezTo>
                <a:cubicBezTo>
                  <a:pt x="97329" y="102015"/>
                  <a:pt x="97366" y="102015"/>
                  <a:pt x="97366" y="101940"/>
                </a:cubicBezTo>
                <a:cubicBezTo>
                  <a:pt x="97402" y="101865"/>
                  <a:pt x="97439" y="101865"/>
                  <a:pt x="97439" y="101790"/>
                </a:cubicBezTo>
                <a:cubicBezTo>
                  <a:pt x="97476" y="101714"/>
                  <a:pt x="97513" y="101564"/>
                  <a:pt x="97549" y="101489"/>
                </a:cubicBezTo>
                <a:cubicBezTo>
                  <a:pt x="97580" y="101414"/>
                  <a:pt x="97580" y="101414"/>
                  <a:pt x="97617" y="101338"/>
                </a:cubicBezTo>
                <a:cubicBezTo>
                  <a:pt x="97727" y="101125"/>
                  <a:pt x="97800" y="100900"/>
                  <a:pt x="97947" y="100825"/>
                </a:cubicBezTo>
                <a:cubicBezTo>
                  <a:pt x="97947" y="100825"/>
                  <a:pt x="97984" y="100825"/>
                  <a:pt x="98021" y="100749"/>
                </a:cubicBezTo>
                <a:cubicBezTo>
                  <a:pt x="98058" y="100749"/>
                  <a:pt x="98058" y="100749"/>
                  <a:pt x="98094" y="100749"/>
                </a:cubicBezTo>
                <a:cubicBezTo>
                  <a:pt x="98094" y="100674"/>
                  <a:pt x="98125" y="100674"/>
                  <a:pt x="98162" y="100674"/>
                </a:cubicBezTo>
                <a:cubicBezTo>
                  <a:pt x="98162" y="100599"/>
                  <a:pt x="98199" y="100674"/>
                  <a:pt x="98235" y="100674"/>
                </a:cubicBezTo>
                <a:cubicBezTo>
                  <a:pt x="98235" y="100674"/>
                  <a:pt x="98272" y="100599"/>
                  <a:pt x="98309" y="100674"/>
                </a:cubicBezTo>
                <a:cubicBezTo>
                  <a:pt x="98309" y="100674"/>
                  <a:pt x="98346" y="100674"/>
                  <a:pt x="98346" y="100749"/>
                </a:cubicBezTo>
                <a:cubicBezTo>
                  <a:pt x="98382" y="100749"/>
                  <a:pt x="98419" y="100825"/>
                  <a:pt x="98419" y="100825"/>
                </a:cubicBezTo>
                <a:cubicBezTo>
                  <a:pt x="98493" y="100825"/>
                  <a:pt x="98529" y="100825"/>
                  <a:pt x="98566" y="100825"/>
                </a:cubicBezTo>
                <a:cubicBezTo>
                  <a:pt x="98633" y="100825"/>
                  <a:pt x="98670" y="100825"/>
                  <a:pt x="98707" y="100825"/>
                </a:cubicBezTo>
                <a:cubicBezTo>
                  <a:pt x="98744" y="100825"/>
                  <a:pt x="98744" y="100749"/>
                  <a:pt x="98781" y="100749"/>
                </a:cubicBezTo>
                <a:cubicBezTo>
                  <a:pt x="98854" y="100599"/>
                  <a:pt x="98854" y="100524"/>
                  <a:pt x="98928" y="100449"/>
                </a:cubicBezTo>
                <a:cubicBezTo>
                  <a:pt x="98964" y="100373"/>
                  <a:pt x="99001" y="100373"/>
                  <a:pt x="99038" y="100298"/>
                </a:cubicBezTo>
                <a:cubicBezTo>
                  <a:pt x="99038" y="100298"/>
                  <a:pt x="99075" y="100223"/>
                  <a:pt x="99075" y="100148"/>
                </a:cubicBezTo>
                <a:cubicBezTo>
                  <a:pt x="99111" y="100148"/>
                  <a:pt x="99111" y="100073"/>
                  <a:pt x="99142" y="100010"/>
                </a:cubicBezTo>
                <a:cubicBezTo>
                  <a:pt x="99142" y="100010"/>
                  <a:pt x="99179" y="100010"/>
                  <a:pt x="99215" y="100010"/>
                </a:cubicBezTo>
                <a:cubicBezTo>
                  <a:pt x="99252" y="100010"/>
                  <a:pt x="99326" y="99935"/>
                  <a:pt x="99399" y="99935"/>
                </a:cubicBezTo>
                <a:cubicBezTo>
                  <a:pt x="99436" y="99935"/>
                  <a:pt x="99473" y="100010"/>
                  <a:pt x="99509" y="100010"/>
                </a:cubicBezTo>
                <a:cubicBezTo>
                  <a:pt x="99614" y="100010"/>
                  <a:pt x="99656" y="100010"/>
                  <a:pt x="99761" y="100010"/>
                </a:cubicBezTo>
                <a:cubicBezTo>
                  <a:pt x="99797" y="100010"/>
                  <a:pt x="99834" y="100073"/>
                  <a:pt x="99908" y="100073"/>
                </a:cubicBezTo>
                <a:cubicBezTo>
                  <a:pt x="99981" y="100148"/>
                  <a:pt x="99981" y="100148"/>
                  <a:pt x="99981" y="100148"/>
                </a:cubicBezTo>
                <a:cubicBezTo>
                  <a:pt x="100018" y="100223"/>
                  <a:pt x="100018" y="100223"/>
                  <a:pt x="100055" y="100298"/>
                </a:cubicBezTo>
                <a:cubicBezTo>
                  <a:pt x="100091" y="100298"/>
                  <a:pt x="100128" y="100449"/>
                  <a:pt x="100159" y="100449"/>
                </a:cubicBezTo>
                <a:cubicBezTo>
                  <a:pt x="100196" y="100449"/>
                  <a:pt x="100232" y="100373"/>
                  <a:pt x="100269" y="100373"/>
                </a:cubicBezTo>
                <a:cubicBezTo>
                  <a:pt x="100306" y="100373"/>
                  <a:pt x="100306" y="100373"/>
                  <a:pt x="100343" y="100373"/>
                </a:cubicBezTo>
                <a:cubicBezTo>
                  <a:pt x="100490" y="100373"/>
                  <a:pt x="100490" y="100373"/>
                  <a:pt x="100490" y="100373"/>
                </a:cubicBezTo>
                <a:cubicBezTo>
                  <a:pt x="100526" y="100373"/>
                  <a:pt x="100600" y="100373"/>
                  <a:pt x="100630" y="100373"/>
                </a:cubicBezTo>
                <a:cubicBezTo>
                  <a:pt x="100673" y="100373"/>
                  <a:pt x="100673" y="100373"/>
                  <a:pt x="100704" y="100373"/>
                </a:cubicBezTo>
                <a:cubicBezTo>
                  <a:pt x="100741" y="100373"/>
                  <a:pt x="100741" y="100449"/>
                  <a:pt x="100777" y="100449"/>
                </a:cubicBezTo>
                <a:cubicBezTo>
                  <a:pt x="100814" y="100449"/>
                  <a:pt x="100814" y="100524"/>
                  <a:pt x="100814" y="100599"/>
                </a:cubicBezTo>
                <a:cubicBezTo>
                  <a:pt x="100851" y="100674"/>
                  <a:pt x="100888" y="100674"/>
                  <a:pt x="100888" y="100749"/>
                </a:cubicBezTo>
                <a:cubicBezTo>
                  <a:pt x="100888" y="100825"/>
                  <a:pt x="100924" y="100900"/>
                  <a:pt x="100924" y="100900"/>
                </a:cubicBezTo>
                <a:cubicBezTo>
                  <a:pt x="100924" y="101125"/>
                  <a:pt x="100924" y="101188"/>
                  <a:pt x="100924" y="101338"/>
                </a:cubicBezTo>
                <a:cubicBezTo>
                  <a:pt x="101035" y="101338"/>
                  <a:pt x="101108" y="101338"/>
                  <a:pt x="101176" y="101489"/>
                </a:cubicBezTo>
                <a:cubicBezTo>
                  <a:pt x="101212" y="101489"/>
                  <a:pt x="101212" y="101564"/>
                  <a:pt x="101212" y="101639"/>
                </a:cubicBezTo>
                <a:cubicBezTo>
                  <a:pt x="101249" y="101714"/>
                  <a:pt x="101249" y="101790"/>
                  <a:pt x="101249" y="101865"/>
                </a:cubicBezTo>
                <a:cubicBezTo>
                  <a:pt x="101249" y="102090"/>
                  <a:pt x="101249" y="102153"/>
                  <a:pt x="101286" y="102379"/>
                </a:cubicBezTo>
                <a:cubicBezTo>
                  <a:pt x="101286" y="102379"/>
                  <a:pt x="101286" y="102454"/>
                  <a:pt x="101286" y="102529"/>
                </a:cubicBezTo>
                <a:cubicBezTo>
                  <a:pt x="101323" y="102529"/>
                  <a:pt x="101323" y="102604"/>
                  <a:pt x="101359" y="102679"/>
                </a:cubicBezTo>
                <a:cubicBezTo>
                  <a:pt x="101359" y="102679"/>
                  <a:pt x="101396" y="102679"/>
                  <a:pt x="101433" y="102679"/>
                </a:cubicBezTo>
                <a:cubicBezTo>
                  <a:pt x="101506" y="102679"/>
                  <a:pt x="101580" y="102529"/>
                  <a:pt x="101617" y="102379"/>
                </a:cubicBezTo>
                <a:cubicBezTo>
                  <a:pt x="101647" y="102379"/>
                  <a:pt x="101647" y="102303"/>
                  <a:pt x="101647" y="102228"/>
                </a:cubicBezTo>
                <a:cubicBezTo>
                  <a:pt x="101690" y="102153"/>
                  <a:pt x="101758" y="102153"/>
                  <a:pt x="101794" y="102015"/>
                </a:cubicBezTo>
                <a:cubicBezTo>
                  <a:pt x="101794" y="102015"/>
                  <a:pt x="101794" y="101940"/>
                  <a:pt x="101831" y="101865"/>
                </a:cubicBezTo>
                <a:cubicBezTo>
                  <a:pt x="101831" y="101865"/>
                  <a:pt x="101868" y="101865"/>
                  <a:pt x="101905" y="101790"/>
                </a:cubicBezTo>
                <a:cubicBezTo>
                  <a:pt x="101905" y="101714"/>
                  <a:pt x="101941" y="101714"/>
                  <a:pt x="101941" y="101639"/>
                </a:cubicBezTo>
                <a:cubicBezTo>
                  <a:pt x="101978" y="101564"/>
                  <a:pt x="101978" y="101489"/>
                  <a:pt x="102015" y="101338"/>
                </a:cubicBezTo>
                <a:cubicBezTo>
                  <a:pt x="102015" y="101263"/>
                  <a:pt x="102015" y="101263"/>
                  <a:pt x="102052" y="101188"/>
                </a:cubicBezTo>
                <a:cubicBezTo>
                  <a:pt x="102088" y="101263"/>
                  <a:pt x="102125" y="101263"/>
                  <a:pt x="102162" y="101338"/>
                </a:cubicBezTo>
                <a:cubicBezTo>
                  <a:pt x="102192" y="101338"/>
                  <a:pt x="102229" y="101414"/>
                  <a:pt x="102229" y="101489"/>
                </a:cubicBezTo>
                <a:cubicBezTo>
                  <a:pt x="102229" y="101639"/>
                  <a:pt x="102162" y="101639"/>
                  <a:pt x="102125" y="101714"/>
                </a:cubicBezTo>
                <a:cubicBezTo>
                  <a:pt x="102052" y="101865"/>
                  <a:pt x="102052" y="102015"/>
                  <a:pt x="102052" y="102228"/>
                </a:cubicBezTo>
                <a:cubicBezTo>
                  <a:pt x="102052" y="102303"/>
                  <a:pt x="102052" y="102379"/>
                  <a:pt x="102052" y="102529"/>
                </a:cubicBezTo>
                <a:cubicBezTo>
                  <a:pt x="102088" y="102454"/>
                  <a:pt x="102125" y="102529"/>
                  <a:pt x="102125" y="102454"/>
                </a:cubicBezTo>
                <a:cubicBezTo>
                  <a:pt x="102162" y="102454"/>
                  <a:pt x="102125" y="102303"/>
                  <a:pt x="102162" y="102303"/>
                </a:cubicBezTo>
                <a:cubicBezTo>
                  <a:pt x="102192" y="102303"/>
                  <a:pt x="102192" y="102228"/>
                  <a:pt x="102229" y="102228"/>
                </a:cubicBezTo>
                <a:cubicBezTo>
                  <a:pt x="102266" y="102228"/>
                  <a:pt x="102266" y="102303"/>
                  <a:pt x="102303" y="102303"/>
                </a:cubicBezTo>
                <a:cubicBezTo>
                  <a:pt x="102303" y="102303"/>
                  <a:pt x="102339" y="102303"/>
                  <a:pt x="102376" y="102303"/>
                </a:cubicBezTo>
                <a:cubicBezTo>
                  <a:pt x="102376" y="102679"/>
                  <a:pt x="102376" y="102679"/>
                  <a:pt x="102376" y="102679"/>
                </a:cubicBezTo>
                <a:cubicBezTo>
                  <a:pt x="102376" y="102755"/>
                  <a:pt x="102339" y="102830"/>
                  <a:pt x="102339" y="102905"/>
                </a:cubicBezTo>
                <a:cubicBezTo>
                  <a:pt x="102339" y="103055"/>
                  <a:pt x="102339" y="103055"/>
                  <a:pt x="102339" y="103055"/>
                </a:cubicBezTo>
                <a:cubicBezTo>
                  <a:pt x="102303" y="103206"/>
                  <a:pt x="102303" y="103268"/>
                  <a:pt x="102303" y="103494"/>
                </a:cubicBezTo>
                <a:cubicBezTo>
                  <a:pt x="102303" y="103419"/>
                  <a:pt x="102339" y="103494"/>
                  <a:pt x="102376" y="103494"/>
                </a:cubicBezTo>
                <a:cubicBezTo>
                  <a:pt x="102413" y="103419"/>
                  <a:pt x="102413" y="103344"/>
                  <a:pt x="102450" y="103344"/>
                </a:cubicBezTo>
                <a:cubicBezTo>
                  <a:pt x="102450" y="103268"/>
                  <a:pt x="102486" y="103131"/>
                  <a:pt x="102523" y="103131"/>
                </a:cubicBezTo>
                <a:cubicBezTo>
                  <a:pt x="102560" y="103131"/>
                  <a:pt x="102597" y="103131"/>
                  <a:pt x="102633" y="103206"/>
                </a:cubicBezTo>
                <a:cubicBezTo>
                  <a:pt x="102664" y="103344"/>
                  <a:pt x="102633" y="103419"/>
                  <a:pt x="102633" y="103569"/>
                </a:cubicBezTo>
                <a:cubicBezTo>
                  <a:pt x="102664" y="103644"/>
                  <a:pt x="102738" y="103720"/>
                  <a:pt x="102774" y="103795"/>
                </a:cubicBezTo>
                <a:cubicBezTo>
                  <a:pt x="102811" y="103795"/>
                  <a:pt x="102848" y="103795"/>
                  <a:pt x="102848" y="103870"/>
                </a:cubicBezTo>
                <a:cubicBezTo>
                  <a:pt x="102885" y="103945"/>
                  <a:pt x="102885" y="104020"/>
                  <a:pt x="102885" y="104096"/>
                </a:cubicBezTo>
                <a:cubicBezTo>
                  <a:pt x="102885" y="104171"/>
                  <a:pt x="102885" y="104171"/>
                  <a:pt x="102885" y="104171"/>
                </a:cubicBezTo>
                <a:cubicBezTo>
                  <a:pt x="102885" y="104171"/>
                  <a:pt x="102848" y="104233"/>
                  <a:pt x="102848" y="104309"/>
                </a:cubicBezTo>
                <a:cubicBezTo>
                  <a:pt x="102848" y="104384"/>
                  <a:pt x="102848" y="104459"/>
                  <a:pt x="102848" y="104609"/>
                </a:cubicBezTo>
                <a:lnTo>
                  <a:pt x="102848" y="104685"/>
                </a:lnTo>
                <a:cubicBezTo>
                  <a:pt x="102885" y="104835"/>
                  <a:pt x="102921" y="104910"/>
                  <a:pt x="102958" y="104985"/>
                </a:cubicBezTo>
                <a:cubicBezTo>
                  <a:pt x="102995" y="105061"/>
                  <a:pt x="103032" y="105061"/>
                  <a:pt x="103105" y="105136"/>
                </a:cubicBezTo>
                <a:cubicBezTo>
                  <a:pt x="103142" y="105211"/>
                  <a:pt x="103142" y="105211"/>
                  <a:pt x="103179" y="105286"/>
                </a:cubicBezTo>
                <a:cubicBezTo>
                  <a:pt x="103209" y="105286"/>
                  <a:pt x="103246" y="105286"/>
                  <a:pt x="103320" y="105286"/>
                </a:cubicBezTo>
                <a:cubicBezTo>
                  <a:pt x="103393" y="105286"/>
                  <a:pt x="103467" y="105286"/>
                  <a:pt x="103540" y="105349"/>
                </a:cubicBezTo>
                <a:cubicBezTo>
                  <a:pt x="103577" y="105349"/>
                  <a:pt x="103577" y="105424"/>
                  <a:pt x="103577" y="105499"/>
                </a:cubicBezTo>
                <a:cubicBezTo>
                  <a:pt x="103614" y="105499"/>
                  <a:pt x="103650" y="105499"/>
                  <a:pt x="103650" y="105499"/>
                </a:cubicBezTo>
                <a:cubicBezTo>
                  <a:pt x="103681" y="105499"/>
                  <a:pt x="103724" y="105574"/>
                  <a:pt x="103724" y="105574"/>
                </a:cubicBezTo>
                <a:cubicBezTo>
                  <a:pt x="103754" y="105650"/>
                  <a:pt x="103754" y="105725"/>
                  <a:pt x="103791" y="105725"/>
                </a:cubicBezTo>
                <a:cubicBezTo>
                  <a:pt x="103865" y="105800"/>
                  <a:pt x="103901" y="105725"/>
                  <a:pt x="103975" y="105725"/>
                </a:cubicBezTo>
                <a:cubicBezTo>
                  <a:pt x="104085" y="105725"/>
                  <a:pt x="104196" y="105725"/>
                  <a:pt x="104263" y="105574"/>
                </a:cubicBezTo>
                <a:cubicBezTo>
                  <a:pt x="104336" y="105424"/>
                  <a:pt x="104336" y="105286"/>
                  <a:pt x="104336" y="105061"/>
                </a:cubicBezTo>
                <a:cubicBezTo>
                  <a:pt x="104447" y="105061"/>
                  <a:pt x="104447" y="105061"/>
                  <a:pt x="104447" y="105061"/>
                </a:cubicBezTo>
                <a:cubicBezTo>
                  <a:pt x="104557" y="105061"/>
                  <a:pt x="104594" y="105136"/>
                  <a:pt x="104630" y="105349"/>
                </a:cubicBezTo>
                <a:cubicBezTo>
                  <a:pt x="104630" y="105349"/>
                  <a:pt x="104630" y="105424"/>
                  <a:pt x="104630" y="105499"/>
                </a:cubicBezTo>
                <a:cubicBezTo>
                  <a:pt x="104667" y="105574"/>
                  <a:pt x="104667" y="105650"/>
                  <a:pt x="104704" y="105725"/>
                </a:cubicBezTo>
                <a:cubicBezTo>
                  <a:pt x="104741" y="105800"/>
                  <a:pt x="104808" y="105875"/>
                  <a:pt x="104882" y="105875"/>
                </a:cubicBezTo>
                <a:cubicBezTo>
                  <a:pt x="104955" y="105875"/>
                  <a:pt x="104992" y="105725"/>
                  <a:pt x="105065" y="105574"/>
                </a:cubicBezTo>
                <a:cubicBezTo>
                  <a:pt x="105102" y="105499"/>
                  <a:pt x="105139" y="105499"/>
                  <a:pt x="105139" y="105499"/>
                </a:cubicBezTo>
                <a:cubicBezTo>
                  <a:pt x="105212" y="105349"/>
                  <a:pt x="105243" y="105349"/>
                  <a:pt x="105316" y="105286"/>
                </a:cubicBezTo>
                <a:cubicBezTo>
                  <a:pt x="105316" y="105211"/>
                  <a:pt x="105353" y="105211"/>
                  <a:pt x="105353" y="105136"/>
                </a:cubicBezTo>
                <a:cubicBezTo>
                  <a:pt x="105427" y="105061"/>
                  <a:pt x="105464" y="105061"/>
                  <a:pt x="105537" y="105061"/>
                </a:cubicBezTo>
                <a:cubicBezTo>
                  <a:pt x="105611" y="105061"/>
                  <a:pt x="105611" y="105061"/>
                  <a:pt x="105647" y="105061"/>
                </a:cubicBezTo>
                <a:cubicBezTo>
                  <a:pt x="105788" y="105061"/>
                  <a:pt x="105898" y="105061"/>
                  <a:pt x="106045" y="105061"/>
                </a:cubicBezTo>
                <a:cubicBezTo>
                  <a:pt x="106082" y="105061"/>
                  <a:pt x="106082" y="104985"/>
                  <a:pt x="106119" y="104985"/>
                </a:cubicBezTo>
                <a:cubicBezTo>
                  <a:pt x="106119" y="104910"/>
                  <a:pt x="106156" y="104910"/>
                  <a:pt x="106192" y="104910"/>
                </a:cubicBezTo>
                <a:cubicBezTo>
                  <a:pt x="106192" y="104835"/>
                  <a:pt x="106156" y="104835"/>
                  <a:pt x="106192" y="104760"/>
                </a:cubicBezTo>
                <a:cubicBezTo>
                  <a:pt x="106192" y="104609"/>
                  <a:pt x="106229" y="104609"/>
                  <a:pt x="106266" y="104459"/>
                </a:cubicBezTo>
                <a:cubicBezTo>
                  <a:pt x="106266" y="104309"/>
                  <a:pt x="106229" y="104171"/>
                  <a:pt x="106266" y="104020"/>
                </a:cubicBezTo>
                <a:cubicBezTo>
                  <a:pt x="106297" y="103870"/>
                  <a:pt x="106370" y="103945"/>
                  <a:pt x="106407" y="103870"/>
                </a:cubicBezTo>
                <a:cubicBezTo>
                  <a:pt x="106444" y="103795"/>
                  <a:pt x="106480" y="103720"/>
                  <a:pt x="106480" y="103644"/>
                </a:cubicBezTo>
                <a:cubicBezTo>
                  <a:pt x="106480" y="103569"/>
                  <a:pt x="106480" y="103569"/>
                  <a:pt x="106480" y="103569"/>
                </a:cubicBezTo>
                <a:cubicBezTo>
                  <a:pt x="106480" y="103494"/>
                  <a:pt x="106444" y="103494"/>
                  <a:pt x="106407" y="103419"/>
                </a:cubicBezTo>
                <a:cubicBezTo>
                  <a:pt x="106407" y="103344"/>
                  <a:pt x="106407" y="103268"/>
                  <a:pt x="106407" y="103131"/>
                </a:cubicBezTo>
                <a:cubicBezTo>
                  <a:pt x="106407" y="102980"/>
                  <a:pt x="106444" y="102830"/>
                  <a:pt x="106444" y="102604"/>
                </a:cubicBezTo>
                <a:cubicBezTo>
                  <a:pt x="106444" y="102529"/>
                  <a:pt x="106480" y="102529"/>
                  <a:pt x="106480" y="102454"/>
                </a:cubicBezTo>
                <a:cubicBezTo>
                  <a:pt x="106480" y="102379"/>
                  <a:pt x="106517" y="102379"/>
                  <a:pt x="106517" y="102303"/>
                </a:cubicBezTo>
                <a:cubicBezTo>
                  <a:pt x="106517" y="102228"/>
                  <a:pt x="106517" y="102228"/>
                  <a:pt x="106554" y="102153"/>
                </a:cubicBezTo>
                <a:cubicBezTo>
                  <a:pt x="106591" y="102090"/>
                  <a:pt x="106627" y="102015"/>
                  <a:pt x="106664" y="101865"/>
                </a:cubicBezTo>
                <a:cubicBezTo>
                  <a:pt x="106701" y="101865"/>
                  <a:pt x="106701" y="101790"/>
                  <a:pt x="106738" y="101790"/>
                </a:cubicBezTo>
                <a:cubicBezTo>
                  <a:pt x="106774" y="101714"/>
                  <a:pt x="106774" y="101714"/>
                  <a:pt x="106805" y="101714"/>
                </a:cubicBezTo>
                <a:cubicBezTo>
                  <a:pt x="106805" y="101639"/>
                  <a:pt x="106842" y="101564"/>
                  <a:pt x="106842" y="101564"/>
                </a:cubicBezTo>
                <a:cubicBezTo>
                  <a:pt x="106842" y="101489"/>
                  <a:pt x="106879" y="101414"/>
                  <a:pt x="106879" y="101414"/>
                </a:cubicBezTo>
                <a:cubicBezTo>
                  <a:pt x="106879" y="101338"/>
                  <a:pt x="106879" y="101263"/>
                  <a:pt x="106879" y="101263"/>
                </a:cubicBezTo>
                <a:cubicBezTo>
                  <a:pt x="106879" y="101188"/>
                  <a:pt x="106879" y="101125"/>
                  <a:pt x="106879" y="101125"/>
                </a:cubicBezTo>
                <a:cubicBezTo>
                  <a:pt x="106915" y="101038"/>
                  <a:pt x="106915" y="101038"/>
                  <a:pt x="106952" y="100975"/>
                </a:cubicBezTo>
                <a:cubicBezTo>
                  <a:pt x="106952" y="100900"/>
                  <a:pt x="106989" y="100825"/>
                  <a:pt x="107026" y="100825"/>
                </a:cubicBezTo>
                <a:cubicBezTo>
                  <a:pt x="107026" y="100825"/>
                  <a:pt x="107062" y="100749"/>
                  <a:pt x="107099" y="100749"/>
                </a:cubicBezTo>
                <a:cubicBezTo>
                  <a:pt x="107099" y="100749"/>
                  <a:pt x="107136" y="100749"/>
                  <a:pt x="107173" y="100749"/>
                </a:cubicBezTo>
                <a:cubicBezTo>
                  <a:pt x="107209" y="100674"/>
                  <a:pt x="107173" y="100599"/>
                  <a:pt x="107173" y="100524"/>
                </a:cubicBezTo>
                <a:cubicBezTo>
                  <a:pt x="107173" y="100449"/>
                  <a:pt x="107209" y="100449"/>
                  <a:pt x="107209" y="100373"/>
                </a:cubicBezTo>
                <a:cubicBezTo>
                  <a:pt x="107209" y="100373"/>
                  <a:pt x="107209" y="100298"/>
                  <a:pt x="107209" y="100223"/>
                </a:cubicBezTo>
                <a:cubicBezTo>
                  <a:pt x="107209" y="100148"/>
                  <a:pt x="107209" y="100073"/>
                  <a:pt x="107209" y="99935"/>
                </a:cubicBezTo>
                <a:cubicBezTo>
                  <a:pt x="107246" y="99784"/>
                  <a:pt x="107283" y="99709"/>
                  <a:pt x="107313" y="99559"/>
                </a:cubicBezTo>
                <a:cubicBezTo>
                  <a:pt x="107350" y="99484"/>
                  <a:pt x="107387" y="99408"/>
                  <a:pt x="107387" y="99258"/>
                </a:cubicBezTo>
                <a:cubicBezTo>
                  <a:pt x="107424" y="99108"/>
                  <a:pt x="107424" y="98957"/>
                  <a:pt x="107460" y="98819"/>
                </a:cubicBezTo>
                <a:cubicBezTo>
                  <a:pt x="107460" y="98744"/>
                  <a:pt x="107460" y="98744"/>
                  <a:pt x="107460" y="98669"/>
                </a:cubicBezTo>
                <a:cubicBezTo>
                  <a:pt x="107460" y="98594"/>
                  <a:pt x="107497" y="98594"/>
                  <a:pt x="107497" y="98519"/>
                </a:cubicBezTo>
                <a:cubicBezTo>
                  <a:pt x="107497" y="97779"/>
                  <a:pt x="107497" y="97779"/>
                  <a:pt x="107497" y="97779"/>
                </a:cubicBezTo>
                <a:cubicBezTo>
                  <a:pt x="107497" y="97779"/>
                  <a:pt x="107460" y="97704"/>
                  <a:pt x="107424" y="97704"/>
                </a:cubicBezTo>
                <a:cubicBezTo>
                  <a:pt x="107424" y="97629"/>
                  <a:pt x="107424" y="97554"/>
                  <a:pt x="107387" y="97554"/>
                </a:cubicBezTo>
                <a:cubicBezTo>
                  <a:pt x="107387" y="97478"/>
                  <a:pt x="107350" y="97478"/>
                  <a:pt x="107313" y="97403"/>
                </a:cubicBezTo>
                <a:cubicBezTo>
                  <a:pt x="107313" y="97328"/>
                  <a:pt x="107283" y="97328"/>
                  <a:pt x="107283" y="97253"/>
                </a:cubicBezTo>
                <a:cubicBezTo>
                  <a:pt x="107283" y="97102"/>
                  <a:pt x="107283" y="97102"/>
                  <a:pt x="107283" y="97102"/>
                </a:cubicBezTo>
                <a:cubicBezTo>
                  <a:pt x="107283" y="97027"/>
                  <a:pt x="107283" y="97027"/>
                  <a:pt x="107283" y="96965"/>
                </a:cubicBezTo>
                <a:cubicBezTo>
                  <a:pt x="107283" y="96814"/>
                  <a:pt x="107350" y="96814"/>
                  <a:pt x="107350" y="96664"/>
                </a:cubicBezTo>
                <a:cubicBezTo>
                  <a:pt x="107350" y="96589"/>
                  <a:pt x="107350" y="96513"/>
                  <a:pt x="107350" y="96363"/>
                </a:cubicBezTo>
                <a:cubicBezTo>
                  <a:pt x="107313" y="96363"/>
                  <a:pt x="107313" y="96363"/>
                  <a:pt x="107313" y="96363"/>
                </a:cubicBezTo>
                <a:cubicBezTo>
                  <a:pt x="107313" y="95912"/>
                  <a:pt x="107313" y="95912"/>
                  <a:pt x="107313" y="95912"/>
                </a:cubicBezTo>
                <a:cubicBezTo>
                  <a:pt x="107313" y="95849"/>
                  <a:pt x="107313" y="95849"/>
                  <a:pt x="107313" y="95774"/>
                </a:cubicBezTo>
                <a:cubicBezTo>
                  <a:pt x="107313" y="95699"/>
                  <a:pt x="107283" y="95699"/>
                  <a:pt x="107246" y="95624"/>
                </a:cubicBezTo>
                <a:cubicBezTo>
                  <a:pt x="107209" y="95473"/>
                  <a:pt x="107173" y="95473"/>
                  <a:pt x="107136" y="95323"/>
                </a:cubicBezTo>
                <a:cubicBezTo>
                  <a:pt x="107136" y="95248"/>
                  <a:pt x="107099" y="95248"/>
                  <a:pt x="107099" y="95172"/>
                </a:cubicBezTo>
                <a:cubicBezTo>
                  <a:pt x="107099" y="95097"/>
                  <a:pt x="107099" y="95097"/>
                  <a:pt x="107099" y="95022"/>
                </a:cubicBezTo>
                <a:cubicBezTo>
                  <a:pt x="107062" y="94947"/>
                  <a:pt x="107062" y="94947"/>
                  <a:pt x="107062" y="94884"/>
                </a:cubicBezTo>
                <a:cubicBezTo>
                  <a:pt x="107026" y="94796"/>
                  <a:pt x="107026" y="94796"/>
                  <a:pt x="107026" y="94734"/>
                </a:cubicBezTo>
                <a:cubicBezTo>
                  <a:pt x="106989" y="94659"/>
                  <a:pt x="106952" y="94659"/>
                  <a:pt x="106952" y="94659"/>
                </a:cubicBezTo>
                <a:cubicBezTo>
                  <a:pt x="106915" y="94508"/>
                  <a:pt x="106879" y="94433"/>
                  <a:pt x="106805" y="94358"/>
                </a:cubicBezTo>
                <a:lnTo>
                  <a:pt x="106774" y="94283"/>
                </a:lnTo>
                <a:cubicBezTo>
                  <a:pt x="106738" y="94207"/>
                  <a:pt x="106701" y="94207"/>
                  <a:pt x="106664" y="94207"/>
                </a:cubicBezTo>
                <a:cubicBezTo>
                  <a:pt x="106627" y="94132"/>
                  <a:pt x="106627" y="94132"/>
                  <a:pt x="106627" y="94057"/>
                </a:cubicBezTo>
                <a:cubicBezTo>
                  <a:pt x="106627" y="93318"/>
                  <a:pt x="106627" y="93318"/>
                  <a:pt x="106627" y="93318"/>
                </a:cubicBezTo>
                <a:cubicBezTo>
                  <a:pt x="106554" y="93318"/>
                  <a:pt x="106517" y="93318"/>
                  <a:pt x="106480" y="93318"/>
                </a:cubicBezTo>
                <a:cubicBezTo>
                  <a:pt x="106407" y="93318"/>
                  <a:pt x="106333" y="93318"/>
                  <a:pt x="106266" y="93318"/>
                </a:cubicBezTo>
                <a:cubicBezTo>
                  <a:pt x="106229" y="93318"/>
                  <a:pt x="106192" y="93242"/>
                  <a:pt x="106192" y="93242"/>
                </a:cubicBezTo>
                <a:cubicBezTo>
                  <a:pt x="106156" y="93242"/>
                  <a:pt x="106119" y="93167"/>
                  <a:pt x="106119" y="93167"/>
                </a:cubicBezTo>
                <a:cubicBezTo>
                  <a:pt x="106045" y="93092"/>
                  <a:pt x="106009" y="93017"/>
                  <a:pt x="106009" y="92866"/>
                </a:cubicBezTo>
                <a:cubicBezTo>
                  <a:pt x="106009" y="92716"/>
                  <a:pt x="106009" y="92716"/>
                  <a:pt x="106009" y="92716"/>
                </a:cubicBezTo>
                <a:cubicBezTo>
                  <a:pt x="106009" y="92716"/>
                  <a:pt x="105972" y="92653"/>
                  <a:pt x="105972" y="92578"/>
                </a:cubicBezTo>
                <a:cubicBezTo>
                  <a:pt x="105972" y="92503"/>
                  <a:pt x="105972" y="92428"/>
                  <a:pt x="105972" y="92277"/>
                </a:cubicBezTo>
                <a:cubicBezTo>
                  <a:pt x="105972" y="92277"/>
                  <a:pt x="105935" y="92277"/>
                  <a:pt x="105898" y="92277"/>
                </a:cubicBezTo>
                <a:cubicBezTo>
                  <a:pt x="105898" y="92277"/>
                  <a:pt x="105862" y="92277"/>
                  <a:pt x="105825" y="92202"/>
                </a:cubicBezTo>
                <a:cubicBezTo>
                  <a:pt x="105825" y="92127"/>
                  <a:pt x="105862" y="91977"/>
                  <a:pt x="105825" y="91901"/>
                </a:cubicBezTo>
                <a:lnTo>
                  <a:pt x="105788" y="91901"/>
                </a:lnTo>
                <a:cubicBezTo>
                  <a:pt x="105758" y="91826"/>
                  <a:pt x="105721" y="91826"/>
                  <a:pt x="105721" y="91826"/>
                </a:cubicBezTo>
                <a:cubicBezTo>
                  <a:pt x="105647" y="91751"/>
                  <a:pt x="105611" y="91751"/>
                  <a:pt x="105574" y="91688"/>
                </a:cubicBezTo>
                <a:cubicBezTo>
                  <a:pt x="105537" y="91613"/>
                  <a:pt x="105537" y="91538"/>
                  <a:pt x="105500" y="91538"/>
                </a:cubicBezTo>
                <a:cubicBezTo>
                  <a:pt x="105500" y="91463"/>
                  <a:pt x="105464" y="91463"/>
                  <a:pt x="105427" y="91387"/>
                </a:cubicBezTo>
                <a:cubicBezTo>
                  <a:pt x="105427" y="91387"/>
                  <a:pt x="105427" y="91312"/>
                  <a:pt x="105390" y="91237"/>
                </a:cubicBezTo>
                <a:cubicBezTo>
                  <a:pt x="105390" y="91237"/>
                  <a:pt x="105353" y="91162"/>
                  <a:pt x="105316" y="91162"/>
                </a:cubicBezTo>
                <a:cubicBezTo>
                  <a:pt x="105243" y="91087"/>
                  <a:pt x="105212" y="91087"/>
                  <a:pt x="105102" y="91012"/>
                </a:cubicBezTo>
                <a:cubicBezTo>
                  <a:pt x="105065" y="91012"/>
                  <a:pt x="105065" y="91012"/>
                  <a:pt x="105029" y="90936"/>
                </a:cubicBezTo>
                <a:cubicBezTo>
                  <a:pt x="104992" y="90936"/>
                  <a:pt x="104955" y="90861"/>
                  <a:pt x="104955" y="90786"/>
                </a:cubicBezTo>
                <a:cubicBezTo>
                  <a:pt x="104955" y="90723"/>
                  <a:pt x="104955" y="90636"/>
                  <a:pt x="104955" y="90498"/>
                </a:cubicBezTo>
                <a:cubicBezTo>
                  <a:pt x="104918" y="90422"/>
                  <a:pt x="104882" y="90347"/>
                  <a:pt x="104882" y="90197"/>
                </a:cubicBezTo>
                <a:cubicBezTo>
                  <a:pt x="104845" y="90197"/>
                  <a:pt x="104882" y="90122"/>
                  <a:pt x="104882" y="90046"/>
                </a:cubicBezTo>
                <a:cubicBezTo>
                  <a:pt x="104845" y="89971"/>
                  <a:pt x="104845" y="89971"/>
                  <a:pt x="104845" y="89896"/>
                </a:cubicBezTo>
                <a:cubicBezTo>
                  <a:pt x="104845" y="89821"/>
                  <a:pt x="104808" y="89821"/>
                  <a:pt x="104808" y="89746"/>
                </a:cubicBezTo>
                <a:cubicBezTo>
                  <a:pt x="104808" y="89746"/>
                  <a:pt x="104808" y="89671"/>
                  <a:pt x="104808" y="89608"/>
                </a:cubicBezTo>
                <a:cubicBezTo>
                  <a:pt x="104808" y="89457"/>
                  <a:pt x="104808" y="89457"/>
                  <a:pt x="104808" y="89457"/>
                </a:cubicBezTo>
                <a:cubicBezTo>
                  <a:pt x="104808" y="89382"/>
                  <a:pt x="104808" y="89307"/>
                  <a:pt x="104808" y="89157"/>
                </a:cubicBezTo>
                <a:lnTo>
                  <a:pt x="104808" y="89081"/>
                </a:lnTo>
                <a:cubicBezTo>
                  <a:pt x="104771" y="88931"/>
                  <a:pt x="104741" y="88856"/>
                  <a:pt x="104704" y="88781"/>
                </a:cubicBezTo>
                <a:cubicBezTo>
                  <a:pt x="104667" y="88706"/>
                  <a:pt x="104630" y="88706"/>
                  <a:pt x="104594" y="88630"/>
                </a:cubicBezTo>
                <a:cubicBezTo>
                  <a:pt x="104594" y="88555"/>
                  <a:pt x="104594" y="88492"/>
                  <a:pt x="104594" y="88417"/>
                </a:cubicBezTo>
                <a:cubicBezTo>
                  <a:pt x="104594" y="88342"/>
                  <a:pt x="104630" y="88267"/>
                  <a:pt x="104630" y="88192"/>
                </a:cubicBezTo>
                <a:cubicBezTo>
                  <a:pt x="104630" y="88041"/>
                  <a:pt x="104557" y="87891"/>
                  <a:pt x="104483" y="87891"/>
                </a:cubicBezTo>
                <a:cubicBezTo>
                  <a:pt x="104483" y="87891"/>
                  <a:pt x="104447" y="87891"/>
                  <a:pt x="104410" y="87891"/>
                </a:cubicBezTo>
                <a:lnTo>
                  <a:pt x="104373" y="87891"/>
                </a:lnTo>
                <a:cubicBezTo>
                  <a:pt x="104336" y="87891"/>
                  <a:pt x="104300" y="87816"/>
                  <a:pt x="104300" y="87816"/>
                </a:cubicBezTo>
                <a:cubicBezTo>
                  <a:pt x="104226" y="87740"/>
                  <a:pt x="104196" y="87740"/>
                  <a:pt x="104122" y="87740"/>
                </a:cubicBezTo>
                <a:cubicBezTo>
                  <a:pt x="104122" y="87665"/>
                  <a:pt x="104085" y="87665"/>
                  <a:pt x="104049" y="87665"/>
                </a:cubicBezTo>
                <a:cubicBezTo>
                  <a:pt x="104049" y="87590"/>
                  <a:pt x="104085" y="87527"/>
                  <a:pt x="104049" y="87527"/>
                </a:cubicBezTo>
                <a:cubicBezTo>
                  <a:pt x="104049" y="87452"/>
                  <a:pt x="104049" y="87452"/>
                  <a:pt x="104049" y="87377"/>
                </a:cubicBezTo>
                <a:cubicBezTo>
                  <a:pt x="104049" y="87302"/>
                  <a:pt x="104049" y="87302"/>
                  <a:pt x="104012" y="87227"/>
                </a:cubicBezTo>
                <a:cubicBezTo>
                  <a:pt x="104012" y="87076"/>
                  <a:pt x="104012" y="87076"/>
                  <a:pt x="104012" y="87076"/>
                </a:cubicBezTo>
                <a:cubicBezTo>
                  <a:pt x="104012" y="86926"/>
                  <a:pt x="104049" y="86775"/>
                  <a:pt x="104012" y="86625"/>
                </a:cubicBezTo>
                <a:cubicBezTo>
                  <a:pt x="104012" y="86550"/>
                  <a:pt x="103975" y="86550"/>
                  <a:pt x="103938" y="86487"/>
                </a:cubicBezTo>
                <a:cubicBezTo>
                  <a:pt x="103938" y="86487"/>
                  <a:pt x="103938" y="86425"/>
                  <a:pt x="103938" y="86349"/>
                </a:cubicBezTo>
                <a:lnTo>
                  <a:pt x="103865" y="86274"/>
                </a:lnTo>
                <a:cubicBezTo>
                  <a:pt x="103865" y="86199"/>
                  <a:pt x="103865" y="86124"/>
                  <a:pt x="103865" y="86124"/>
                </a:cubicBezTo>
                <a:cubicBezTo>
                  <a:pt x="103865" y="85973"/>
                  <a:pt x="103865" y="85898"/>
                  <a:pt x="103865" y="85823"/>
                </a:cubicBezTo>
                <a:cubicBezTo>
                  <a:pt x="103828" y="85748"/>
                  <a:pt x="103828" y="85673"/>
                  <a:pt x="103828" y="85673"/>
                </a:cubicBezTo>
                <a:cubicBezTo>
                  <a:pt x="103791" y="85522"/>
                  <a:pt x="103754" y="85447"/>
                  <a:pt x="103724" y="85384"/>
                </a:cubicBezTo>
                <a:cubicBezTo>
                  <a:pt x="103681" y="85384"/>
                  <a:pt x="103650" y="85447"/>
                  <a:pt x="103650" y="85384"/>
                </a:cubicBezTo>
                <a:cubicBezTo>
                  <a:pt x="103614" y="85522"/>
                  <a:pt x="103614" y="85522"/>
                  <a:pt x="103614" y="85522"/>
                </a:cubicBezTo>
                <a:cubicBezTo>
                  <a:pt x="103650" y="85673"/>
                  <a:pt x="103614" y="85748"/>
                  <a:pt x="103614" y="85823"/>
                </a:cubicBezTo>
                <a:close/>
                <a:moveTo>
                  <a:pt x="109494" y="84407"/>
                </a:moveTo>
                <a:lnTo>
                  <a:pt x="109494" y="84407"/>
                </a:lnTo>
                <a:cubicBezTo>
                  <a:pt x="109494" y="84482"/>
                  <a:pt x="109494" y="84557"/>
                  <a:pt x="109531" y="84557"/>
                </a:cubicBezTo>
                <a:cubicBezTo>
                  <a:pt x="109568" y="84632"/>
                  <a:pt x="109604" y="84632"/>
                  <a:pt x="109678" y="84632"/>
                </a:cubicBezTo>
                <a:cubicBezTo>
                  <a:pt x="109751" y="84632"/>
                  <a:pt x="109751" y="84632"/>
                  <a:pt x="109751" y="84632"/>
                </a:cubicBezTo>
                <a:cubicBezTo>
                  <a:pt x="109788" y="84632"/>
                  <a:pt x="109788" y="84557"/>
                  <a:pt x="109825" y="84557"/>
                </a:cubicBezTo>
                <a:cubicBezTo>
                  <a:pt x="109825" y="84482"/>
                  <a:pt x="109788" y="84482"/>
                  <a:pt x="109788" y="84407"/>
                </a:cubicBezTo>
                <a:cubicBezTo>
                  <a:pt x="109751" y="84344"/>
                  <a:pt x="109788" y="84344"/>
                  <a:pt x="109751" y="84269"/>
                </a:cubicBezTo>
                <a:cubicBezTo>
                  <a:pt x="109751" y="84194"/>
                  <a:pt x="109715" y="84269"/>
                  <a:pt x="109678" y="84269"/>
                </a:cubicBezTo>
                <a:cubicBezTo>
                  <a:pt x="109641" y="84194"/>
                  <a:pt x="109604" y="84194"/>
                  <a:pt x="109568" y="84194"/>
                </a:cubicBezTo>
                <a:cubicBezTo>
                  <a:pt x="109531" y="84194"/>
                  <a:pt x="109494" y="84194"/>
                  <a:pt x="109457" y="84194"/>
                </a:cubicBezTo>
                <a:cubicBezTo>
                  <a:pt x="109457" y="84269"/>
                  <a:pt x="109457" y="84407"/>
                  <a:pt x="109494" y="84407"/>
                </a:cubicBezTo>
                <a:close/>
                <a:moveTo>
                  <a:pt x="107754" y="82038"/>
                </a:moveTo>
                <a:lnTo>
                  <a:pt x="107754" y="82038"/>
                </a:lnTo>
                <a:cubicBezTo>
                  <a:pt x="107754" y="82113"/>
                  <a:pt x="107828" y="82113"/>
                  <a:pt x="107828" y="82189"/>
                </a:cubicBezTo>
                <a:cubicBezTo>
                  <a:pt x="107859" y="82326"/>
                  <a:pt x="107932" y="82326"/>
                  <a:pt x="107969" y="82402"/>
                </a:cubicBezTo>
                <a:cubicBezTo>
                  <a:pt x="107969" y="82477"/>
                  <a:pt x="107969" y="82477"/>
                  <a:pt x="108006" y="82552"/>
                </a:cubicBezTo>
                <a:cubicBezTo>
                  <a:pt x="108006" y="82627"/>
                  <a:pt x="108042" y="82627"/>
                  <a:pt x="108079" y="82702"/>
                </a:cubicBezTo>
                <a:cubicBezTo>
                  <a:pt x="108079" y="82702"/>
                  <a:pt x="108116" y="82778"/>
                  <a:pt x="108153" y="82778"/>
                </a:cubicBezTo>
                <a:lnTo>
                  <a:pt x="108189" y="82702"/>
                </a:lnTo>
                <a:cubicBezTo>
                  <a:pt x="108189" y="82627"/>
                  <a:pt x="108189" y="82627"/>
                  <a:pt x="108189" y="82552"/>
                </a:cubicBezTo>
                <a:cubicBezTo>
                  <a:pt x="108189" y="82477"/>
                  <a:pt x="108153" y="82477"/>
                  <a:pt x="108153" y="82402"/>
                </a:cubicBezTo>
                <a:cubicBezTo>
                  <a:pt x="108116" y="82326"/>
                  <a:pt x="108153" y="82326"/>
                  <a:pt x="108153" y="82251"/>
                </a:cubicBezTo>
                <a:cubicBezTo>
                  <a:pt x="108116" y="82189"/>
                  <a:pt x="108116" y="82189"/>
                  <a:pt x="108079" y="82113"/>
                </a:cubicBezTo>
                <a:cubicBezTo>
                  <a:pt x="108042" y="82038"/>
                  <a:pt x="108006" y="81963"/>
                  <a:pt x="107932" y="81888"/>
                </a:cubicBezTo>
                <a:cubicBezTo>
                  <a:pt x="107932" y="81888"/>
                  <a:pt x="107895" y="81888"/>
                  <a:pt x="107859" y="81813"/>
                </a:cubicBezTo>
                <a:cubicBezTo>
                  <a:pt x="107859" y="81813"/>
                  <a:pt x="107859" y="81737"/>
                  <a:pt x="107859" y="81662"/>
                </a:cubicBezTo>
                <a:cubicBezTo>
                  <a:pt x="107859" y="81662"/>
                  <a:pt x="107859" y="81587"/>
                  <a:pt x="107859" y="81512"/>
                </a:cubicBezTo>
                <a:cubicBezTo>
                  <a:pt x="107791" y="81512"/>
                  <a:pt x="107791" y="81512"/>
                  <a:pt x="107791" y="81512"/>
                </a:cubicBezTo>
                <a:cubicBezTo>
                  <a:pt x="107791" y="81512"/>
                  <a:pt x="107754" y="81587"/>
                  <a:pt x="107718" y="81587"/>
                </a:cubicBezTo>
                <a:cubicBezTo>
                  <a:pt x="107754" y="81662"/>
                  <a:pt x="107754" y="81662"/>
                  <a:pt x="107754" y="81737"/>
                </a:cubicBezTo>
                <a:cubicBezTo>
                  <a:pt x="107791" y="81813"/>
                  <a:pt x="107791" y="81888"/>
                  <a:pt x="107791" y="81888"/>
                </a:cubicBezTo>
                <a:cubicBezTo>
                  <a:pt x="107791" y="81963"/>
                  <a:pt x="107754" y="81963"/>
                  <a:pt x="107754" y="82038"/>
                </a:cubicBezTo>
                <a:close/>
                <a:moveTo>
                  <a:pt x="105758" y="81587"/>
                </a:moveTo>
                <a:lnTo>
                  <a:pt x="105758" y="81587"/>
                </a:lnTo>
                <a:cubicBezTo>
                  <a:pt x="105758" y="81737"/>
                  <a:pt x="105788" y="81813"/>
                  <a:pt x="105788" y="81888"/>
                </a:cubicBezTo>
                <a:cubicBezTo>
                  <a:pt x="105788" y="81963"/>
                  <a:pt x="105758" y="81963"/>
                  <a:pt x="105758" y="81963"/>
                </a:cubicBezTo>
                <a:cubicBezTo>
                  <a:pt x="105898" y="81963"/>
                  <a:pt x="105972" y="81963"/>
                  <a:pt x="106082" y="81963"/>
                </a:cubicBezTo>
                <a:cubicBezTo>
                  <a:pt x="106119" y="81963"/>
                  <a:pt x="106156" y="82038"/>
                  <a:pt x="106229" y="82038"/>
                </a:cubicBezTo>
                <a:cubicBezTo>
                  <a:pt x="106266" y="82038"/>
                  <a:pt x="106297" y="82038"/>
                  <a:pt x="106333" y="82038"/>
                </a:cubicBezTo>
                <a:cubicBezTo>
                  <a:pt x="106407" y="82038"/>
                  <a:pt x="106444" y="82038"/>
                  <a:pt x="106480" y="82038"/>
                </a:cubicBezTo>
                <a:cubicBezTo>
                  <a:pt x="106517" y="82038"/>
                  <a:pt x="106554" y="82038"/>
                  <a:pt x="106554" y="81963"/>
                </a:cubicBezTo>
                <a:cubicBezTo>
                  <a:pt x="106591" y="81963"/>
                  <a:pt x="106591" y="81888"/>
                  <a:pt x="106627" y="81813"/>
                </a:cubicBezTo>
                <a:cubicBezTo>
                  <a:pt x="106664" y="81813"/>
                  <a:pt x="106664" y="81888"/>
                  <a:pt x="106701" y="81813"/>
                </a:cubicBezTo>
                <a:cubicBezTo>
                  <a:pt x="106738" y="81813"/>
                  <a:pt x="106738" y="81813"/>
                  <a:pt x="106774" y="81813"/>
                </a:cubicBezTo>
                <a:cubicBezTo>
                  <a:pt x="106805" y="81737"/>
                  <a:pt x="106805" y="81737"/>
                  <a:pt x="106842" y="81662"/>
                </a:cubicBezTo>
                <a:cubicBezTo>
                  <a:pt x="106879" y="81587"/>
                  <a:pt x="106879" y="81512"/>
                  <a:pt x="106915" y="81361"/>
                </a:cubicBezTo>
                <a:cubicBezTo>
                  <a:pt x="106915" y="81286"/>
                  <a:pt x="106915" y="81211"/>
                  <a:pt x="106915" y="81073"/>
                </a:cubicBezTo>
                <a:cubicBezTo>
                  <a:pt x="106952" y="80998"/>
                  <a:pt x="106989" y="80998"/>
                  <a:pt x="106989" y="80923"/>
                </a:cubicBezTo>
                <a:cubicBezTo>
                  <a:pt x="106989" y="80923"/>
                  <a:pt x="106989" y="80848"/>
                  <a:pt x="106989" y="80772"/>
                </a:cubicBezTo>
                <a:cubicBezTo>
                  <a:pt x="106989" y="80697"/>
                  <a:pt x="106952" y="80697"/>
                  <a:pt x="106952" y="80622"/>
                </a:cubicBezTo>
                <a:cubicBezTo>
                  <a:pt x="106952" y="80697"/>
                  <a:pt x="106915" y="80697"/>
                  <a:pt x="106879" y="80697"/>
                </a:cubicBezTo>
                <a:cubicBezTo>
                  <a:pt x="106879" y="80697"/>
                  <a:pt x="106842" y="80697"/>
                  <a:pt x="106805" y="80697"/>
                </a:cubicBezTo>
                <a:cubicBezTo>
                  <a:pt x="106805" y="80697"/>
                  <a:pt x="106774" y="80697"/>
                  <a:pt x="106774" y="80772"/>
                </a:cubicBezTo>
                <a:cubicBezTo>
                  <a:pt x="106738" y="80772"/>
                  <a:pt x="106701" y="80772"/>
                  <a:pt x="106701" y="80848"/>
                </a:cubicBezTo>
                <a:cubicBezTo>
                  <a:pt x="106664" y="80923"/>
                  <a:pt x="106701" y="80998"/>
                  <a:pt x="106701" y="81148"/>
                </a:cubicBezTo>
                <a:cubicBezTo>
                  <a:pt x="106664" y="81211"/>
                  <a:pt x="106664" y="81211"/>
                  <a:pt x="106627" y="81286"/>
                </a:cubicBezTo>
                <a:cubicBezTo>
                  <a:pt x="106627" y="81286"/>
                  <a:pt x="106627" y="81361"/>
                  <a:pt x="106627" y="81437"/>
                </a:cubicBezTo>
                <a:cubicBezTo>
                  <a:pt x="106591" y="81437"/>
                  <a:pt x="106554" y="81437"/>
                  <a:pt x="106554" y="81437"/>
                </a:cubicBezTo>
                <a:cubicBezTo>
                  <a:pt x="106444" y="81437"/>
                  <a:pt x="106370" y="81437"/>
                  <a:pt x="106229" y="81437"/>
                </a:cubicBezTo>
                <a:cubicBezTo>
                  <a:pt x="106156" y="81437"/>
                  <a:pt x="106156" y="81437"/>
                  <a:pt x="106156" y="81437"/>
                </a:cubicBezTo>
                <a:cubicBezTo>
                  <a:pt x="106082" y="81437"/>
                  <a:pt x="106082" y="81437"/>
                  <a:pt x="106082" y="81437"/>
                </a:cubicBezTo>
                <a:cubicBezTo>
                  <a:pt x="106009" y="81437"/>
                  <a:pt x="105935" y="81437"/>
                  <a:pt x="105862" y="81437"/>
                </a:cubicBezTo>
                <a:cubicBezTo>
                  <a:pt x="105825" y="81437"/>
                  <a:pt x="105825" y="81361"/>
                  <a:pt x="105788" y="81361"/>
                </a:cubicBezTo>
                <a:cubicBezTo>
                  <a:pt x="105788" y="81437"/>
                  <a:pt x="105758" y="81587"/>
                  <a:pt x="105758" y="81587"/>
                </a:cubicBezTo>
                <a:close/>
                <a:moveTo>
                  <a:pt x="99908" y="83367"/>
                </a:moveTo>
                <a:lnTo>
                  <a:pt x="99908" y="83367"/>
                </a:lnTo>
                <a:cubicBezTo>
                  <a:pt x="99908" y="83442"/>
                  <a:pt x="99908" y="83517"/>
                  <a:pt x="99908" y="83517"/>
                </a:cubicBezTo>
                <a:cubicBezTo>
                  <a:pt x="100128" y="83517"/>
                  <a:pt x="100128" y="83517"/>
                  <a:pt x="100128" y="83517"/>
                </a:cubicBezTo>
                <a:cubicBezTo>
                  <a:pt x="100159" y="83517"/>
                  <a:pt x="100196" y="83517"/>
                  <a:pt x="100196" y="83442"/>
                </a:cubicBezTo>
                <a:cubicBezTo>
                  <a:pt x="100232" y="83367"/>
                  <a:pt x="100232" y="83304"/>
                  <a:pt x="100232" y="83229"/>
                </a:cubicBezTo>
                <a:cubicBezTo>
                  <a:pt x="100232" y="83078"/>
                  <a:pt x="100232" y="83003"/>
                  <a:pt x="100196" y="82853"/>
                </a:cubicBezTo>
                <a:cubicBezTo>
                  <a:pt x="100196" y="82778"/>
                  <a:pt x="100159" y="82778"/>
                  <a:pt x="100159" y="82702"/>
                </a:cubicBezTo>
                <a:cubicBezTo>
                  <a:pt x="100055" y="82778"/>
                  <a:pt x="100018" y="82853"/>
                  <a:pt x="99908" y="83003"/>
                </a:cubicBezTo>
                <a:cubicBezTo>
                  <a:pt x="99908" y="83154"/>
                  <a:pt x="99908" y="83304"/>
                  <a:pt x="99908" y="83367"/>
                </a:cubicBezTo>
                <a:close/>
                <a:moveTo>
                  <a:pt x="98094" y="83003"/>
                </a:moveTo>
                <a:lnTo>
                  <a:pt x="98094" y="83003"/>
                </a:lnTo>
                <a:cubicBezTo>
                  <a:pt x="98094" y="83003"/>
                  <a:pt x="98094" y="83078"/>
                  <a:pt x="98094" y="83154"/>
                </a:cubicBezTo>
                <a:cubicBezTo>
                  <a:pt x="98094" y="83154"/>
                  <a:pt x="98125" y="83229"/>
                  <a:pt x="98125" y="83304"/>
                </a:cubicBezTo>
                <a:cubicBezTo>
                  <a:pt x="98162" y="83229"/>
                  <a:pt x="98162" y="83304"/>
                  <a:pt x="98199" y="83304"/>
                </a:cubicBezTo>
                <a:cubicBezTo>
                  <a:pt x="98235" y="83229"/>
                  <a:pt x="98235" y="83154"/>
                  <a:pt x="98272" y="83154"/>
                </a:cubicBezTo>
                <a:cubicBezTo>
                  <a:pt x="98309" y="83154"/>
                  <a:pt x="98346" y="83229"/>
                  <a:pt x="98382" y="83229"/>
                </a:cubicBezTo>
                <a:cubicBezTo>
                  <a:pt x="98419" y="83229"/>
                  <a:pt x="98419" y="83229"/>
                  <a:pt x="98419" y="83229"/>
                </a:cubicBezTo>
                <a:cubicBezTo>
                  <a:pt x="98456" y="83229"/>
                  <a:pt x="98456" y="83154"/>
                  <a:pt x="98493" y="83154"/>
                </a:cubicBezTo>
                <a:cubicBezTo>
                  <a:pt x="98419" y="83003"/>
                  <a:pt x="98419" y="83003"/>
                  <a:pt x="98419" y="83003"/>
                </a:cubicBezTo>
                <a:lnTo>
                  <a:pt x="98094" y="83003"/>
                </a:lnTo>
                <a:close/>
                <a:moveTo>
                  <a:pt x="101071" y="81512"/>
                </a:moveTo>
                <a:lnTo>
                  <a:pt x="101071" y="81512"/>
                </a:lnTo>
                <a:cubicBezTo>
                  <a:pt x="101035" y="81587"/>
                  <a:pt x="100998" y="81587"/>
                  <a:pt x="100998" y="81662"/>
                </a:cubicBezTo>
                <a:cubicBezTo>
                  <a:pt x="100961" y="81662"/>
                  <a:pt x="100924" y="81662"/>
                  <a:pt x="100924" y="81737"/>
                </a:cubicBezTo>
                <a:cubicBezTo>
                  <a:pt x="100924" y="81813"/>
                  <a:pt x="100924" y="81888"/>
                  <a:pt x="100924" y="81888"/>
                </a:cubicBezTo>
                <a:cubicBezTo>
                  <a:pt x="100924" y="81963"/>
                  <a:pt x="100888" y="82038"/>
                  <a:pt x="100888" y="82038"/>
                </a:cubicBezTo>
                <a:cubicBezTo>
                  <a:pt x="100888" y="82113"/>
                  <a:pt x="100888" y="82113"/>
                  <a:pt x="100888" y="82189"/>
                </a:cubicBezTo>
                <a:cubicBezTo>
                  <a:pt x="100888" y="82251"/>
                  <a:pt x="100851" y="82251"/>
                  <a:pt x="100851" y="82326"/>
                </a:cubicBezTo>
                <a:cubicBezTo>
                  <a:pt x="100851" y="82402"/>
                  <a:pt x="100924" y="82402"/>
                  <a:pt x="100961" y="82402"/>
                </a:cubicBezTo>
                <a:cubicBezTo>
                  <a:pt x="100961" y="82402"/>
                  <a:pt x="100998" y="82402"/>
                  <a:pt x="101035" y="82402"/>
                </a:cubicBezTo>
                <a:cubicBezTo>
                  <a:pt x="101035" y="82326"/>
                  <a:pt x="101071" y="82326"/>
                  <a:pt x="101108" y="82251"/>
                </a:cubicBezTo>
                <a:cubicBezTo>
                  <a:pt x="101108" y="82251"/>
                  <a:pt x="101108" y="82189"/>
                  <a:pt x="101108" y="82113"/>
                </a:cubicBezTo>
                <a:cubicBezTo>
                  <a:pt x="101145" y="81963"/>
                  <a:pt x="101176" y="81813"/>
                  <a:pt x="101176" y="81587"/>
                </a:cubicBezTo>
                <a:cubicBezTo>
                  <a:pt x="101176" y="81512"/>
                  <a:pt x="101176" y="81512"/>
                  <a:pt x="101176" y="81512"/>
                </a:cubicBezTo>
                <a:cubicBezTo>
                  <a:pt x="101176" y="81512"/>
                  <a:pt x="101145" y="81512"/>
                  <a:pt x="101145" y="81437"/>
                </a:cubicBezTo>
                <a:cubicBezTo>
                  <a:pt x="101108" y="81437"/>
                  <a:pt x="101071" y="81512"/>
                  <a:pt x="101071" y="81512"/>
                </a:cubicBezTo>
                <a:close/>
                <a:moveTo>
                  <a:pt x="100563" y="80396"/>
                </a:moveTo>
                <a:lnTo>
                  <a:pt x="100563" y="80396"/>
                </a:lnTo>
                <a:cubicBezTo>
                  <a:pt x="100600" y="80396"/>
                  <a:pt x="100600" y="80396"/>
                  <a:pt x="100630" y="80396"/>
                </a:cubicBezTo>
                <a:cubicBezTo>
                  <a:pt x="100673" y="80396"/>
                  <a:pt x="100673" y="80246"/>
                  <a:pt x="100673" y="80246"/>
                </a:cubicBezTo>
                <a:cubicBezTo>
                  <a:pt x="100704" y="80246"/>
                  <a:pt x="100741" y="80321"/>
                  <a:pt x="100741" y="80321"/>
                </a:cubicBezTo>
                <a:cubicBezTo>
                  <a:pt x="100814" y="80321"/>
                  <a:pt x="100851" y="80321"/>
                  <a:pt x="100888" y="80321"/>
                </a:cubicBezTo>
                <a:cubicBezTo>
                  <a:pt x="100924" y="80321"/>
                  <a:pt x="100961" y="80321"/>
                  <a:pt x="100961" y="80321"/>
                </a:cubicBezTo>
                <a:cubicBezTo>
                  <a:pt x="101035" y="80321"/>
                  <a:pt x="101071" y="80396"/>
                  <a:pt x="101108" y="80472"/>
                </a:cubicBezTo>
                <a:cubicBezTo>
                  <a:pt x="101176" y="80547"/>
                  <a:pt x="101176" y="80622"/>
                  <a:pt x="101249" y="80697"/>
                </a:cubicBezTo>
                <a:cubicBezTo>
                  <a:pt x="101249" y="80697"/>
                  <a:pt x="101286" y="80697"/>
                  <a:pt x="101323" y="80772"/>
                </a:cubicBezTo>
                <a:cubicBezTo>
                  <a:pt x="101359" y="80772"/>
                  <a:pt x="101323" y="80848"/>
                  <a:pt x="101359" y="80923"/>
                </a:cubicBezTo>
                <a:cubicBezTo>
                  <a:pt x="101396" y="80923"/>
                  <a:pt x="101433" y="80923"/>
                  <a:pt x="101433" y="80923"/>
                </a:cubicBezTo>
                <a:cubicBezTo>
                  <a:pt x="101470" y="80923"/>
                  <a:pt x="101506" y="80923"/>
                  <a:pt x="101543" y="80923"/>
                </a:cubicBezTo>
                <a:lnTo>
                  <a:pt x="101580" y="80998"/>
                </a:lnTo>
                <a:cubicBezTo>
                  <a:pt x="101690" y="80998"/>
                  <a:pt x="101721" y="80923"/>
                  <a:pt x="101831" y="80998"/>
                </a:cubicBezTo>
                <a:cubicBezTo>
                  <a:pt x="101831" y="80998"/>
                  <a:pt x="101868" y="80998"/>
                  <a:pt x="101905" y="81073"/>
                </a:cubicBezTo>
                <a:cubicBezTo>
                  <a:pt x="101941" y="81073"/>
                  <a:pt x="101978" y="81148"/>
                  <a:pt x="102052" y="81211"/>
                </a:cubicBezTo>
                <a:lnTo>
                  <a:pt x="102088" y="81286"/>
                </a:lnTo>
                <a:cubicBezTo>
                  <a:pt x="102125" y="81361"/>
                  <a:pt x="102162" y="81361"/>
                  <a:pt x="102162" y="81437"/>
                </a:cubicBezTo>
                <a:cubicBezTo>
                  <a:pt x="102229" y="81512"/>
                  <a:pt x="102266" y="81587"/>
                  <a:pt x="102303" y="81737"/>
                </a:cubicBezTo>
                <a:cubicBezTo>
                  <a:pt x="102303" y="81813"/>
                  <a:pt x="102303" y="81813"/>
                  <a:pt x="102339" y="81888"/>
                </a:cubicBezTo>
                <a:cubicBezTo>
                  <a:pt x="102376" y="82038"/>
                  <a:pt x="102486" y="82113"/>
                  <a:pt x="102486" y="82326"/>
                </a:cubicBezTo>
                <a:lnTo>
                  <a:pt x="102450" y="82402"/>
                </a:lnTo>
                <a:cubicBezTo>
                  <a:pt x="102450" y="82477"/>
                  <a:pt x="102450" y="82552"/>
                  <a:pt x="102450" y="82627"/>
                </a:cubicBezTo>
                <a:cubicBezTo>
                  <a:pt x="102450" y="82702"/>
                  <a:pt x="102413" y="82853"/>
                  <a:pt x="102339" y="82853"/>
                </a:cubicBezTo>
                <a:cubicBezTo>
                  <a:pt x="102339" y="82853"/>
                  <a:pt x="102303" y="82853"/>
                  <a:pt x="102266" y="82853"/>
                </a:cubicBezTo>
                <a:cubicBezTo>
                  <a:pt x="102266" y="82853"/>
                  <a:pt x="102229" y="82928"/>
                  <a:pt x="102192" y="82928"/>
                </a:cubicBezTo>
                <a:cubicBezTo>
                  <a:pt x="102192" y="82928"/>
                  <a:pt x="102162" y="83003"/>
                  <a:pt x="102125" y="83003"/>
                </a:cubicBezTo>
                <a:cubicBezTo>
                  <a:pt x="102125" y="83078"/>
                  <a:pt x="102088" y="83078"/>
                  <a:pt x="102052" y="83154"/>
                </a:cubicBezTo>
                <a:cubicBezTo>
                  <a:pt x="102052" y="83229"/>
                  <a:pt x="102052" y="83229"/>
                  <a:pt x="102052" y="83304"/>
                </a:cubicBezTo>
                <a:cubicBezTo>
                  <a:pt x="102052" y="83367"/>
                  <a:pt x="102052" y="83367"/>
                  <a:pt x="102052" y="83442"/>
                </a:cubicBezTo>
                <a:cubicBezTo>
                  <a:pt x="102052" y="83592"/>
                  <a:pt x="102125" y="83667"/>
                  <a:pt x="102192" y="83667"/>
                </a:cubicBezTo>
                <a:cubicBezTo>
                  <a:pt x="102266" y="83667"/>
                  <a:pt x="102303" y="83667"/>
                  <a:pt x="102376" y="83592"/>
                </a:cubicBezTo>
                <a:cubicBezTo>
                  <a:pt x="102376" y="83517"/>
                  <a:pt x="102413" y="83517"/>
                  <a:pt x="102450" y="83442"/>
                </a:cubicBezTo>
                <a:lnTo>
                  <a:pt x="102450" y="83367"/>
                </a:lnTo>
                <a:cubicBezTo>
                  <a:pt x="102486" y="83304"/>
                  <a:pt x="102486" y="83229"/>
                  <a:pt x="102523" y="83229"/>
                </a:cubicBezTo>
                <a:cubicBezTo>
                  <a:pt x="102633" y="83229"/>
                  <a:pt x="102664" y="83229"/>
                  <a:pt x="102738" y="83304"/>
                </a:cubicBezTo>
                <a:cubicBezTo>
                  <a:pt x="102774" y="83367"/>
                  <a:pt x="102774" y="83367"/>
                  <a:pt x="102811" y="83442"/>
                </a:cubicBezTo>
                <a:cubicBezTo>
                  <a:pt x="102811" y="83517"/>
                  <a:pt x="102848" y="83517"/>
                  <a:pt x="102885" y="83517"/>
                </a:cubicBezTo>
                <a:cubicBezTo>
                  <a:pt x="102885" y="83592"/>
                  <a:pt x="102921" y="83667"/>
                  <a:pt x="102958" y="83667"/>
                </a:cubicBezTo>
                <a:cubicBezTo>
                  <a:pt x="102958" y="83743"/>
                  <a:pt x="102995" y="83743"/>
                  <a:pt x="102995" y="83743"/>
                </a:cubicBezTo>
                <a:cubicBezTo>
                  <a:pt x="103032" y="83743"/>
                  <a:pt x="103068" y="83818"/>
                  <a:pt x="103068" y="83818"/>
                </a:cubicBezTo>
                <a:cubicBezTo>
                  <a:pt x="103142" y="83818"/>
                  <a:pt x="103179" y="83818"/>
                  <a:pt x="103246" y="83893"/>
                </a:cubicBezTo>
                <a:cubicBezTo>
                  <a:pt x="103283" y="83968"/>
                  <a:pt x="103283" y="83968"/>
                  <a:pt x="103320" y="84043"/>
                </a:cubicBezTo>
                <a:cubicBezTo>
                  <a:pt x="103356" y="84043"/>
                  <a:pt x="103356" y="84043"/>
                  <a:pt x="103393" y="84043"/>
                </a:cubicBezTo>
                <a:cubicBezTo>
                  <a:pt x="103430" y="84043"/>
                  <a:pt x="103467" y="84119"/>
                  <a:pt x="103503" y="84119"/>
                </a:cubicBezTo>
                <a:cubicBezTo>
                  <a:pt x="103577" y="84119"/>
                  <a:pt x="103614" y="84119"/>
                  <a:pt x="103681" y="84119"/>
                </a:cubicBezTo>
                <a:cubicBezTo>
                  <a:pt x="103724" y="84119"/>
                  <a:pt x="103754" y="84119"/>
                  <a:pt x="103828" y="84119"/>
                </a:cubicBezTo>
                <a:cubicBezTo>
                  <a:pt x="103828" y="84119"/>
                  <a:pt x="103865" y="84043"/>
                  <a:pt x="103901" y="84043"/>
                </a:cubicBezTo>
                <a:cubicBezTo>
                  <a:pt x="103901" y="83968"/>
                  <a:pt x="103938" y="83968"/>
                  <a:pt x="103938" y="83968"/>
                </a:cubicBezTo>
                <a:cubicBezTo>
                  <a:pt x="103975" y="83893"/>
                  <a:pt x="103975" y="83818"/>
                  <a:pt x="103975" y="83818"/>
                </a:cubicBezTo>
                <a:cubicBezTo>
                  <a:pt x="103975" y="83667"/>
                  <a:pt x="103975" y="83592"/>
                  <a:pt x="103975" y="83517"/>
                </a:cubicBezTo>
                <a:cubicBezTo>
                  <a:pt x="104012" y="83517"/>
                  <a:pt x="104049" y="83517"/>
                  <a:pt x="104085" y="83517"/>
                </a:cubicBezTo>
                <a:cubicBezTo>
                  <a:pt x="104122" y="83442"/>
                  <a:pt x="104159" y="83442"/>
                  <a:pt x="104226" y="83367"/>
                </a:cubicBezTo>
                <a:cubicBezTo>
                  <a:pt x="104263" y="83367"/>
                  <a:pt x="104263" y="83304"/>
                  <a:pt x="104300" y="83229"/>
                </a:cubicBezTo>
                <a:cubicBezTo>
                  <a:pt x="104336" y="83154"/>
                  <a:pt x="104373" y="83003"/>
                  <a:pt x="104447" y="83003"/>
                </a:cubicBezTo>
                <a:cubicBezTo>
                  <a:pt x="104483" y="83003"/>
                  <a:pt x="104483" y="83003"/>
                  <a:pt x="104483" y="83003"/>
                </a:cubicBezTo>
                <a:cubicBezTo>
                  <a:pt x="104520" y="83003"/>
                  <a:pt x="104520" y="83003"/>
                  <a:pt x="104557" y="83078"/>
                </a:cubicBezTo>
                <a:cubicBezTo>
                  <a:pt x="104557" y="83078"/>
                  <a:pt x="104594" y="83078"/>
                  <a:pt x="104630" y="83078"/>
                </a:cubicBezTo>
                <a:cubicBezTo>
                  <a:pt x="104667" y="83078"/>
                  <a:pt x="104667" y="83154"/>
                  <a:pt x="104704" y="83154"/>
                </a:cubicBezTo>
                <a:cubicBezTo>
                  <a:pt x="104741" y="83229"/>
                  <a:pt x="104771" y="83229"/>
                  <a:pt x="104845" y="83304"/>
                </a:cubicBezTo>
                <a:lnTo>
                  <a:pt x="104882" y="83367"/>
                </a:lnTo>
                <a:cubicBezTo>
                  <a:pt x="104955" y="83442"/>
                  <a:pt x="104955" y="83592"/>
                  <a:pt x="104992" y="83667"/>
                </a:cubicBezTo>
                <a:cubicBezTo>
                  <a:pt x="104992" y="83667"/>
                  <a:pt x="105029" y="83743"/>
                  <a:pt x="105029" y="83818"/>
                </a:cubicBezTo>
                <a:cubicBezTo>
                  <a:pt x="105065" y="83893"/>
                  <a:pt x="105102" y="83893"/>
                  <a:pt x="105176" y="84043"/>
                </a:cubicBezTo>
                <a:cubicBezTo>
                  <a:pt x="105176" y="84043"/>
                  <a:pt x="105212" y="84119"/>
                  <a:pt x="105212" y="84194"/>
                </a:cubicBezTo>
                <a:cubicBezTo>
                  <a:pt x="105243" y="84269"/>
                  <a:pt x="105280" y="84344"/>
                  <a:pt x="105316" y="84407"/>
                </a:cubicBezTo>
                <a:cubicBezTo>
                  <a:pt x="105316" y="84482"/>
                  <a:pt x="105353" y="84557"/>
                  <a:pt x="105353" y="84632"/>
                </a:cubicBezTo>
                <a:cubicBezTo>
                  <a:pt x="105353" y="84708"/>
                  <a:pt x="105390" y="84783"/>
                  <a:pt x="105390" y="84783"/>
                </a:cubicBezTo>
                <a:cubicBezTo>
                  <a:pt x="105464" y="84783"/>
                  <a:pt x="105464" y="84783"/>
                  <a:pt x="105537" y="84783"/>
                </a:cubicBezTo>
                <a:cubicBezTo>
                  <a:pt x="105611" y="84783"/>
                  <a:pt x="105684" y="84783"/>
                  <a:pt x="105788" y="84708"/>
                </a:cubicBezTo>
                <a:cubicBezTo>
                  <a:pt x="105825" y="84708"/>
                  <a:pt x="105862" y="84708"/>
                  <a:pt x="105898" y="84708"/>
                </a:cubicBezTo>
                <a:cubicBezTo>
                  <a:pt x="106009" y="84708"/>
                  <a:pt x="106045" y="84783"/>
                  <a:pt x="106082" y="84933"/>
                </a:cubicBezTo>
                <a:cubicBezTo>
                  <a:pt x="106156" y="85084"/>
                  <a:pt x="106156" y="85084"/>
                  <a:pt x="106229" y="85159"/>
                </a:cubicBezTo>
                <a:cubicBezTo>
                  <a:pt x="106266" y="85159"/>
                  <a:pt x="106297" y="85234"/>
                  <a:pt x="106333" y="85234"/>
                </a:cubicBezTo>
                <a:cubicBezTo>
                  <a:pt x="106370" y="85234"/>
                  <a:pt x="106407" y="85234"/>
                  <a:pt x="106444" y="85234"/>
                </a:cubicBezTo>
                <a:cubicBezTo>
                  <a:pt x="106444" y="84783"/>
                  <a:pt x="106444" y="84783"/>
                  <a:pt x="106444" y="84783"/>
                </a:cubicBezTo>
                <a:cubicBezTo>
                  <a:pt x="106444" y="84632"/>
                  <a:pt x="106407" y="84557"/>
                  <a:pt x="106333" y="84557"/>
                </a:cubicBezTo>
                <a:cubicBezTo>
                  <a:pt x="106333" y="84557"/>
                  <a:pt x="106297" y="84557"/>
                  <a:pt x="106297" y="84482"/>
                </a:cubicBezTo>
                <a:cubicBezTo>
                  <a:pt x="106266" y="84482"/>
                  <a:pt x="106229" y="84482"/>
                  <a:pt x="106229" y="84482"/>
                </a:cubicBezTo>
                <a:cubicBezTo>
                  <a:pt x="106192" y="84482"/>
                  <a:pt x="106192" y="84407"/>
                  <a:pt x="106192" y="84344"/>
                </a:cubicBezTo>
                <a:cubicBezTo>
                  <a:pt x="106156" y="84269"/>
                  <a:pt x="106156" y="84269"/>
                  <a:pt x="106119" y="84194"/>
                </a:cubicBezTo>
                <a:cubicBezTo>
                  <a:pt x="106119" y="84119"/>
                  <a:pt x="106082" y="84119"/>
                  <a:pt x="106045" y="84119"/>
                </a:cubicBezTo>
                <a:cubicBezTo>
                  <a:pt x="106009" y="84119"/>
                  <a:pt x="105972" y="84119"/>
                  <a:pt x="105972" y="84119"/>
                </a:cubicBezTo>
                <a:cubicBezTo>
                  <a:pt x="105935" y="84043"/>
                  <a:pt x="105935" y="84119"/>
                  <a:pt x="105898" y="84119"/>
                </a:cubicBezTo>
                <a:cubicBezTo>
                  <a:pt x="105862" y="84043"/>
                  <a:pt x="105862" y="83968"/>
                  <a:pt x="105825" y="83968"/>
                </a:cubicBezTo>
                <a:cubicBezTo>
                  <a:pt x="105788" y="83968"/>
                  <a:pt x="105788" y="83968"/>
                  <a:pt x="105758" y="83968"/>
                </a:cubicBezTo>
                <a:cubicBezTo>
                  <a:pt x="105721" y="83968"/>
                  <a:pt x="105721" y="83893"/>
                  <a:pt x="105684" y="83893"/>
                </a:cubicBezTo>
                <a:cubicBezTo>
                  <a:pt x="105647" y="83893"/>
                  <a:pt x="105611" y="83893"/>
                  <a:pt x="105537" y="83893"/>
                </a:cubicBezTo>
                <a:cubicBezTo>
                  <a:pt x="105537" y="83003"/>
                  <a:pt x="105537" y="83003"/>
                  <a:pt x="105537" y="83003"/>
                </a:cubicBezTo>
                <a:cubicBezTo>
                  <a:pt x="105427" y="83003"/>
                  <a:pt x="105353" y="83003"/>
                  <a:pt x="105243" y="83003"/>
                </a:cubicBezTo>
                <a:cubicBezTo>
                  <a:pt x="105243" y="82326"/>
                  <a:pt x="105243" y="82326"/>
                  <a:pt x="105243" y="82326"/>
                </a:cubicBezTo>
                <a:cubicBezTo>
                  <a:pt x="105353" y="82326"/>
                  <a:pt x="105390" y="82326"/>
                  <a:pt x="105500" y="82326"/>
                </a:cubicBezTo>
                <a:cubicBezTo>
                  <a:pt x="105500" y="82113"/>
                  <a:pt x="105500" y="82113"/>
                  <a:pt x="105500" y="82113"/>
                </a:cubicBezTo>
                <a:cubicBezTo>
                  <a:pt x="105500" y="82038"/>
                  <a:pt x="105464" y="82038"/>
                  <a:pt x="105427" y="82038"/>
                </a:cubicBezTo>
                <a:cubicBezTo>
                  <a:pt x="105427" y="81963"/>
                  <a:pt x="105427" y="81888"/>
                  <a:pt x="105390" y="81888"/>
                </a:cubicBezTo>
                <a:cubicBezTo>
                  <a:pt x="105353" y="81813"/>
                  <a:pt x="105353" y="81813"/>
                  <a:pt x="105316" y="81737"/>
                </a:cubicBezTo>
                <a:cubicBezTo>
                  <a:pt x="104955" y="81737"/>
                  <a:pt x="104955" y="81737"/>
                  <a:pt x="104955" y="81737"/>
                </a:cubicBezTo>
                <a:cubicBezTo>
                  <a:pt x="104955" y="81737"/>
                  <a:pt x="104955" y="81662"/>
                  <a:pt x="104918" y="81587"/>
                </a:cubicBezTo>
                <a:cubicBezTo>
                  <a:pt x="104882" y="81587"/>
                  <a:pt x="104845" y="81587"/>
                  <a:pt x="104845" y="81512"/>
                </a:cubicBezTo>
                <a:cubicBezTo>
                  <a:pt x="104808" y="81437"/>
                  <a:pt x="104845" y="81286"/>
                  <a:pt x="104808" y="81211"/>
                </a:cubicBezTo>
                <a:cubicBezTo>
                  <a:pt x="104808" y="81211"/>
                  <a:pt x="104808" y="81148"/>
                  <a:pt x="104808" y="81073"/>
                </a:cubicBezTo>
                <a:cubicBezTo>
                  <a:pt x="104771" y="81073"/>
                  <a:pt x="104741" y="81073"/>
                  <a:pt x="104741" y="80998"/>
                </a:cubicBezTo>
                <a:cubicBezTo>
                  <a:pt x="104704" y="80998"/>
                  <a:pt x="104667" y="80923"/>
                  <a:pt x="104667" y="80923"/>
                </a:cubicBezTo>
                <a:cubicBezTo>
                  <a:pt x="104630" y="80848"/>
                  <a:pt x="104630" y="80772"/>
                  <a:pt x="104594" y="80772"/>
                </a:cubicBezTo>
                <a:cubicBezTo>
                  <a:pt x="104557" y="80697"/>
                  <a:pt x="104520" y="80697"/>
                  <a:pt x="104520" y="80622"/>
                </a:cubicBezTo>
                <a:cubicBezTo>
                  <a:pt x="104447" y="80547"/>
                  <a:pt x="104447" y="80396"/>
                  <a:pt x="104373" y="80396"/>
                </a:cubicBezTo>
                <a:cubicBezTo>
                  <a:pt x="104336" y="80321"/>
                  <a:pt x="104336" y="80321"/>
                  <a:pt x="104300" y="80321"/>
                </a:cubicBezTo>
                <a:cubicBezTo>
                  <a:pt x="104263" y="80246"/>
                  <a:pt x="104196" y="80321"/>
                  <a:pt x="104159" y="80321"/>
                </a:cubicBezTo>
                <a:cubicBezTo>
                  <a:pt x="104085" y="80321"/>
                  <a:pt x="104049" y="80246"/>
                  <a:pt x="103975" y="80171"/>
                </a:cubicBezTo>
                <a:cubicBezTo>
                  <a:pt x="103975" y="80108"/>
                  <a:pt x="103975" y="80033"/>
                  <a:pt x="103938" y="80033"/>
                </a:cubicBezTo>
                <a:cubicBezTo>
                  <a:pt x="103938" y="79958"/>
                  <a:pt x="103901" y="80033"/>
                  <a:pt x="103901" y="80033"/>
                </a:cubicBezTo>
                <a:cubicBezTo>
                  <a:pt x="103865" y="79958"/>
                  <a:pt x="103828" y="79958"/>
                  <a:pt x="103791" y="79958"/>
                </a:cubicBezTo>
                <a:cubicBezTo>
                  <a:pt x="103754" y="79958"/>
                  <a:pt x="103724" y="79883"/>
                  <a:pt x="103650" y="79883"/>
                </a:cubicBezTo>
                <a:cubicBezTo>
                  <a:pt x="103614" y="79807"/>
                  <a:pt x="103577" y="79732"/>
                  <a:pt x="103503" y="79657"/>
                </a:cubicBezTo>
                <a:cubicBezTo>
                  <a:pt x="103503" y="79657"/>
                  <a:pt x="103467" y="79657"/>
                  <a:pt x="103467" y="79582"/>
                </a:cubicBezTo>
                <a:cubicBezTo>
                  <a:pt x="103430" y="79582"/>
                  <a:pt x="103393" y="79582"/>
                  <a:pt x="103393" y="79582"/>
                </a:cubicBezTo>
                <a:cubicBezTo>
                  <a:pt x="103283" y="79582"/>
                  <a:pt x="103246" y="79657"/>
                  <a:pt x="103142" y="79582"/>
                </a:cubicBezTo>
                <a:cubicBezTo>
                  <a:pt x="103105" y="79582"/>
                  <a:pt x="103105" y="79582"/>
                  <a:pt x="103068" y="79582"/>
                </a:cubicBezTo>
                <a:cubicBezTo>
                  <a:pt x="102995" y="79582"/>
                  <a:pt x="102921" y="79582"/>
                  <a:pt x="102848" y="79507"/>
                </a:cubicBezTo>
                <a:cubicBezTo>
                  <a:pt x="102811" y="79507"/>
                  <a:pt x="102774" y="79431"/>
                  <a:pt x="102707" y="79356"/>
                </a:cubicBezTo>
                <a:cubicBezTo>
                  <a:pt x="102664" y="79281"/>
                  <a:pt x="102633" y="79206"/>
                  <a:pt x="102560" y="79206"/>
                </a:cubicBezTo>
                <a:cubicBezTo>
                  <a:pt x="102560" y="79143"/>
                  <a:pt x="102523" y="79143"/>
                  <a:pt x="102523" y="79143"/>
                </a:cubicBezTo>
                <a:cubicBezTo>
                  <a:pt x="102486" y="79143"/>
                  <a:pt x="102450" y="79143"/>
                  <a:pt x="102413" y="79068"/>
                </a:cubicBezTo>
                <a:cubicBezTo>
                  <a:pt x="102376" y="79068"/>
                  <a:pt x="102339" y="78918"/>
                  <a:pt x="102303" y="78918"/>
                </a:cubicBezTo>
                <a:cubicBezTo>
                  <a:pt x="102266" y="78918"/>
                  <a:pt x="102229" y="78918"/>
                  <a:pt x="102192" y="78993"/>
                </a:cubicBezTo>
                <a:cubicBezTo>
                  <a:pt x="102162" y="78993"/>
                  <a:pt x="102162" y="79068"/>
                  <a:pt x="102125" y="79143"/>
                </a:cubicBezTo>
                <a:cubicBezTo>
                  <a:pt x="102088" y="79206"/>
                  <a:pt x="102052" y="79281"/>
                  <a:pt x="101978" y="79281"/>
                </a:cubicBezTo>
                <a:cubicBezTo>
                  <a:pt x="101941" y="79281"/>
                  <a:pt x="101905" y="79281"/>
                  <a:pt x="101831" y="79281"/>
                </a:cubicBezTo>
                <a:cubicBezTo>
                  <a:pt x="101794" y="79281"/>
                  <a:pt x="101794" y="79281"/>
                  <a:pt x="101758" y="79356"/>
                </a:cubicBezTo>
                <a:cubicBezTo>
                  <a:pt x="101721" y="79356"/>
                  <a:pt x="101721" y="79431"/>
                  <a:pt x="101690" y="79507"/>
                </a:cubicBezTo>
                <a:cubicBezTo>
                  <a:pt x="101690" y="79582"/>
                  <a:pt x="101721" y="79657"/>
                  <a:pt x="101690" y="79732"/>
                </a:cubicBezTo>
                <a:cubicBezTo>
                  <a:pt x="101690" y="79807"/>
                  <a:pt x="101690" y="79883"/>
                  <a:pt x="101647" y="79883"/>
                </a:cubicBezTo>
                <a:cubicBezTo>
                  <a:pt x="101647" y="79958"/>
                  <a:pt x="101617" y="79958"/>
                  <a:pt x="101580" y="79958"/>
                </a:cubicBezTo>
                <a:cubicBezTo>
                  <a:pt x="101543" y="80033"/>
                  <a:pt x="101506" y="80033"/>
                  <a:pt x="101470" y="80033"/>
                </a:cubicBezTo>
                <a:cubicBezTo>
                  <a:pt x="101396" y="80033"/>
                  <a:pt x="101359" y="79958"/>
                  <a:pt x="101286" y="79958"/>
                </a:cubicBezTo>
                <a:cubicBezTo>
                  <a:pt x="101249" y="79958"/>
                  <a:pt x="101212" y="79958"/>
                  <a:pt x="101145" y="79883"/>
                </a:cubicBezTo>
                <a:cubicBezTo>
                  <a:pt x="101145" y="79883"/>
                  <a:pt x="101145" y="79807"/>
                  <a:pt x="101108" y="79732"/>
                </a:cubicBezTo>
                <a:cubicBezTo>
                  <a:pt x="101108" y="79732"/>
                  <a:pt x="101108" y="79657"/>
                  <a:pt x="101108" y="79582"/>
                </a:cubicBezTo>
                <a:cubicBezTo>
                  <a:pt x="101071" y="79507"/>
                  <a:pt x="101035" y="79507"/>
                  <a:pt x="100961" y="79507"/>
                </a:cubicBezTo>
                <a:cubicBezTo>
                  <a:pt x="100924" y="79507"/>
                  <a:pt x="100924" y="79507"/>
                  <a:pt x="100888" y="79507"/>
                </a:cubicBezTo>
                <a:cubicBezTo>
                  <a:pt x="100851" y="79507"/>
                  <a:pt x="100851" y="79582"/>
                  <a:pt x="100814" y="79582"/>
                </a:cubicBezTo>
                <a:cubicBezTo>
                  <a:pt x="100814" y="79657"/>
                  <a:pt x="100777" y="79657"/>
                  <a:pt x="100741" y="79657"/>
                </a:cubicBezTo>
                <a:cubicBezTo>
                  <a:pt x="100306" y="79657"/>
                  <a:pt x="100306" y="79657"/>
                  <a:pt x="100306" y="79657"/>
                </a:cubicBezTo>
                <a:cubicBezTo>
                  <a:pt x="100306" y="79958"/>
                  <a:pt x="100306" y="79958"/>
                  <a:pt x="100306" y="79958"/>
                </a:cubicBezTo>
                <a:cubicBezTo>
                  <a:pt x="100343" y="79958"/>
                  <a:pt x="100379" y="79958"/>
                  <a:pt x="100379" y="80033"/>
                </a:cubicBezTo>
                <a:cubicBezTo>
                  <a:pt x="100416" y="80033"/>
                  <a:pt x="100453" y="80033"/>
                  <a:pt x="100453" y="80108"/>
                </a:cubicBezTo>
                <a:cubicBezTo>
                  <a:pt x="100490" y="80171"/>
                  <a:pt x="100453" y="80171"/>
                  <a:pt x="100453" y="80246"/>
                </a:cubicBezTo>
                <a:cubicBezTo>
                  <a:pt x="100453" y="80321"/>
                  <a:pt x="100453" y="80472"/>
                  <a:pt x="100453" y="80547"/>
                </a:cubicBezTo>
                <a:cubicBezTo>
                  <a:pt x="100563" y="80547"/>
                  <a:pt x="100563" y="80547"/>
                  <a:pt x="100563" y="80547"/>
                </a:cubicBezTo>
                <a:cubicBezTo>
                  <a:pt x="100563" y="80472"/>
                  <a:pt x="100563" y="80396"/>
                  <a:pt x="100563" y="80396"/>
                </a:cubicBezTo>
                <a:close/>
                <a:moveTo>
                  <a:pt x="97800" y="78842"/>
                </a:moveTo>
                <a:lnTo>
                  <a:pt x="97800" y="78842"/>
                </a:lnTo>
                <a:cubicBezTo>
                  <a:pt x="97764" y="78842"/>
                  <a:pt x="97727" y="78842"/>
                  <a:pt x="97727" y="78842"/>
                </a:cubicBezTo>
                <a:cubicBezTo>
                  <a:pt x="97690" y="78842"/>
                  <a:pt x="97690" y="78993"/>
                  <a:pt x="97690" y="78993"/>
                </a:cubicBezTo>
                <a:cubicBezTo>
                  <a:pt x="97690" y="79068"/>
                  <a:pt x="97727" y="79143"/>
                  <a:pt x="97764" y="79143"/>
                </a:cubicBezTo>
                <a:cubicBezTo>
                  <a:pt x="97800" y="79143"/>
                  <a:pt x="97800" y="79143"/>
                  <a:pt x="97800" y="79143"/>
                </a:cubicBezTo>
                <a:cubicBezTo>
                  <a:pt x="97874" y="79143"/>
                  <a:pt x="97874" y="79143"/>
                  <a:pt x="97874" y="79143"/>
                </a:cubicBezTo>
                <a:cubicBezTo>
                  <a:pt x="97947" y="79143"/>
                  <a:pt x="97984" y="79143"/>
                  <a:pt x="98021" y="79143"/>
                </a:cubicBezTo>
                <a:cubicBezTo>
                  <a:pt x="98094" y="79143"/>
                  <a:pt x="98125" y="79143"/>
                  <a:pt x="98162" y="79143"/>
                </a:cubicBezTo>
                <a:cubicBezTo>
                  <a:pt x="98162" y="79068"/>
                  <a:pt x="98125" y="79143"/>
                  <a:pt x="98125" y="79143"/>
                </a:cubicBezTo>
                <a:cubicBezTo>
                  <a:pt x="98125" y="78993"/>
                  <a:pt x="98125" y="78918"/>
                  <a:pt x="98125" y="78842"/>
                </a:cubicBezTo>
                <a:cubicBezTo>
                  <a:pt x="98094" y="78842"/>
                  <a:pt x="98058" y="78767"/>
                  <a:pt x="98021" y="78767"/>
                </a:cubicBezTo>
                <a:cubicBezTo>
                  <a:pt x="97800" y="78767"/>
                  <a:pt x="97800" y="78767"/>
                  <a:pt x="97800" y="78767"/>
                </a:cubicBezTo>
                <a:lnTo>
                  <a:pt x="97800" y="78842"/>
                </a:lnTo>
                <a:close/>
                <a:moveTo>
                  <a:pt x="101396" y="78316"/>
                </a:moveTo>
                <a:lnTo>
                  <a:pt x="101396" y="78316"/>
                </a:lnTo>
                <a:cubicBezTo>
                  <a:pt x="101396" y="78391"/>
                  <a:pt x="101433" y="78391"/>
                  <a:pt x="101433" y="78466"/>
                </a:cubicBezTo>
                <a:cubicBezTo>
                  <a:pt x="101433" y="78542"/>
                  <a:pt x="101470" y="78617"/>
                  <a:pt x="101470" y="78692"/>
                </a:cubicBezTo>
                <a:cubicBezTo>
                  <a:pt x="101470" y="78842"/>
                  <a:pt x="101433" y="78918"/>
                  <a:pt x="101433" y="79068"/>
                </a:cubicBezTo>
                <a:cubicBezTo>
                  <a:pt x="101794" y="79068"/>
                  <a:pt x="101794" y="79068"/>
                  <a:pt x="101794" y="79068"/>
                </a:cubicBezTo>
                <a:cubicBezTo>
                  <a:pt x="101794" y="78918"/>
                  <a:pt x="101794" y="78918"/>
                  <a:pt x="101794" y="78918"/>
                </a:cubicBezTo>
                <a:cubicBezTo>
                  <a:pt x="101647" y="78918"/>
                  <a:pt x="101647" y="78918"/>
                  <a:pt x="101647" y="78918"/>
                </a:cubicBezTo>
                <a:cubicBezTo>
                  <a:pt x="101647" y="78767"/>
                  <a:pt x="101647" y="78692"/>
                  <a:pt x="101647" y="78617"/>
                </a:cubicBezTo>
                <a:cubicBezTo>
                  <a:pt x="101647" y="78542"/>
                  <a:pt x="101617" y="78542"/>
                  <a:pt x="101617" y="78466"/>
                </a:cubicBezTo>
                <a:cubicBezTo>
                  <a:pt x="101617" y="78391"/>
                  <a:pt x="101647" y="78316"/>
                  <a:pt x="101647" y="78316"/>
                </a:cubicBezTo>
                <a:cubicBezTo>
                  <a:pt x="101543" y="78316"/>
                  <a:pt x="101506" y="78316"/>
                  <a:pt x="101396" y="78316"/>
                </a:cubicBezTo>
                <a:close/>
                <a:moveTo>
                  <a:pt x="99944" y="78391"/>
                </a:moveTo>
                <a:lnTo>
                  <a:pt x="99944" y="78391"/>
                </a:lnTo>
                <a:cubicBezTo>
                  <a:pt x="99908" y="78391"/>
                  <a:pt x="99871" y="78316"/>
                  <a:pt x="99834" y="78391"/>
                </a:cubicBezTo>
                <a:cubicBezTo>
                  <a:pt x="99797" y="78391"/>
                  <a:pt x="99761" y="78466"/>
                  <a:pt x="99687" y="78542"/>
                </a:cubicBezTo>
                <a:cubicBezTo>
                  <a:pt x="99724" y="78617"/>
                  <a:pt x="99724" y="78617"/>
                  <a:pt x="99724" y="78617"/>
                </a:cubicBezTo>
                <a:cubicBezTo>
                  <a:pt x="99761" y="78692"/>
                  <a:pt x="99761" y="78692"/>
                  <a:pt x="99797" y="78692"/>
                </a:cubicBezTo>
                <a:cubicBezTo>
                  <a:pt x="99834" y="78692"/>
                  <a:pt x="99834" y="78767"/>
                  <a:pt x="99871" y="78767"/>
                </a:cubicBezTo>
                <a:cubicBezTo>
                  <a:pt x="99908" y="78767"/>
                  <a:pt x="99908" y="78842"/>
                  <a:pt x="99944" y="78842"/>
                </a:cubicBezTo>
                <a:cubicBezTo>
                  <a:pt x="99944" y="78842"/>
                  <a:pt x="99981" y="78842"/>
                  <a:pt x="100018" y="78842"/>
                </a:cubicBezTo>
                <a:cubicBezTo>
                  <a:pt x="100055" y="78842"/>
                  <a:pt x="100055" y="78767"/>
                  <a:pt x="100091" y="78842"/>
                </a:cubicBezTo>
                <a:cubicBezTo>
                  <a:pt x="100128" y="78842"/>
                  <a:pt x="100128" y="78918"/>
                  <a:pt x="100159" y="78918"/>
                </a:cubicBezTo>
                <a:cubicBezTo>
                  <a:pt x="100196" y="78993"/>
                  <a:pt x="100159" y="79068"/>
                  <a:pt x="100196" y="79068"/>
                </a:cubicBezTo>
                <a:cubicBezTo>
                  <a:pt x="100196" y="79143"/>
                  <a:pt x="100196" y="79206"/>
                  <a:pt x="100232" y="79281"/>
                </a:cubicBezTo>
                <a:cubicBezTo>
                  <a:pt x="100269" y="79281"/>
                  <a:pt x="100269" y="79281"/>
                  <a:pt x="100306" y="79281"/>
                </a:cubicBezTo>
                <a:cubicBezTo>
                  <a:pt x="100379" y="79281"/>
                  <a:pt x="100379" y="79281"/>
                  <a:pt x="100379" y="79281"/>
                </a:cubicBezTo>
                <a:cubicBezTo>
                  <a:pt x="100416" y="79281"/>
                  <a:pt x="100453" y="79206"/>
                  <a:pt x="100490" y="79206"/>
                </a:cubicBezTo>
                <a:cubicBezTo>
                  <a:pt x="100490" y="79206"/>
                  <a:pt x="100490" y="79143"/>
                  <a:pt x="100526" y="79143"/>
                </a:cubicBezTo>
                <a:cubicBezTo>
                  <a:pt x="100526" y="79143"/>
                  <a:pt x="100563" y="79206"/>
                  <a:pt x="100600" y="79206"/>
                </a:cubicBezTo>
                <a:cubicBezTo>
                  <a:pt x="100600" y="79206"/>
                  <a:pt x="100630" y="79206"/>
                  <a:pt x="100673" y="79206"/>
                </a:cubicBezTo>
                <a:cubicBezTo>
                  <a:pt x="100704" y="79206"/>
                  <a:pt x="100704" y="79206"/>
                  <a:pt x="100777" y="79206"/>
                </a:cubicBezTo>
                <a:cubicBezTo>
                  <a:pt x="100814" y="79206"/>
                  <a:pt x="100851" y="79206"/>
                  <a:pt x="100888" y="79206"/>
                </a:cubicBezTo>
                <a:cubicBezTo>
                  <a:pt x="100924" y="79206"/>
                  <a:pt x="100924" y="79143"/>
                  <a:pt x="100961" y="79143"/>
                </a:cubicBezTo>
                <a:cubicBezTo>
                  <a:pt x="100924" y="79068"/>
                  <a:pt x="100961" y="78993"/>
                  <a:pt x="100924" y="78993"/>
                </a:cubicBezTo>
                <a:cubicBezTo>
                  <a:pt x="100924" y="78918"/>
                  <a:pt x="100888" y="78993"/>
                  <a:pt x="100851" y="78918"/>
                </a:cubicBezTo>
                <a:cubicBezTo>
                  <a:pt x="100814" y="78767"/>
                  <a:pt x="100851" y="78617"/>
                  <a:pt x="100851" y="78466"/>
                </a:cubicBezTo>
                <a:cubicBezTo>
                  <a:pt x="100851" y="78391"/>
                  <a:pt x="100888" y="78316"/>
                  <a:pt x="100851" y="78316"/>
                </a:cubicBezTo>
                <a:cubicBezTo>
                  <a:pt x="100851" y="78241"/>
                  <a:pt x="100851" y="78166"/>
                  <a:pt x="100814" y="78166"/>
                </a:cubicBezTo>
                <a:cubicBezTo>
                  <a:pt x="100777" y="78090"/>
                  <a:pt x="100777" y="78090"/>
                  <a:pt x="100741" y="78090"/>
                </a:cubicBezTo>
                <a:cubicBezTo>
                  <a:pt x="100673" y="78090"/>
                  <a:pt x="100630" y="78028"/>
                  <a:pt x="100600" y="78028"/>
                </a:cubicBezTo>
                <a:cubicBezTo>
                  <a:pt x="100526" y="78028"/>
                  <a:pt x="100490" y="78090"/>
                  <a:pt x="100416" y="78090"/>
                </a:cubicBezTo>
                <a:cubicBezTo>
                  <a:pt x="100379" y="78166"/>
                  <a:pt x="100379" y="78166"/>
                  <a:pt x="100343" y="78241"/>
                </a:cubicBezTo>
                <a:cubicBezTo>
                  <a:pt x="100306" y="78241"/>
                  <a:pt x="100269" y="78241"/>
                  <a:pt x="100196" y="78241"/>
                </a:cubicBezTo>
                <a:cubicBezTo>
                  <a:pt x="100159" y="78241"/>
                  <a:pt x="100128" y="78241"/>
                  <a:pt x="100091" y="78241"/>
                </a:cubicBezTo>
                <a:cubicBezTo>
                  <a:pt x="100055" y="78241"/>
                  <a:pt x="100018" y="78316"/>
                  <a:pt x="99981" y="78316"/>
                </a:cubicBezTo>
                <a:cubicBezTo>
                  <a:pt x="99944" y="78391"/>
                  <a:pt x="99944" y="78391"/>
                  <a:pt x="99908" y="78466"/>
                </a:cubicBezTo>
                <a:cubicBezTo>
                  <a:pt x="99908" y="78466"/>
                  <a:pt x="99908" y="78542"/>
                  <a:pt x="99871" y="78542"/>
                </a:cubicBezTo>
                <a:lnTo>
                  <a:pt x="99944" y="78391"/>
                </a:lnTo>
                <a:close/>
                <a:moveTo>
                  <a:pt x="99834" y="78090"/>
                </a:moveTo>
                <a:lnTo>
                  <a:pt x="99834" y="78090"/>
                </a:lnTo>
                <a:cubicBezTo>
                  <a:pt x="99908" y="78028"/>
                  <a:pt x="99944" y="77953"/>
                  <a:pt x="99944" y="77727"/>
                </a:cubicBezTo>
                <a:cubicBezTo>
                  <a:pt x="99944" y="77652"/>
                  <a:pt x="99908" y="77577"/>
                  <a:pt x="99871" y="77577"/>
                </a:cubicBezTo>
                <a:cubicBezTo>
                  <a:pt x="99871" y="77577"/>
                  <a:pt x="99834" y="77501"/>
                  <a:pt x="99797" y="77501"/>
                </a:cubicBezTo>
                <a:cubicBezTo>
                  <a:pt x="99724" y="77501"/>
                  <a:pt x="99724" y="77501"/>
                  <a:pt x="99724" y="77501"/>
                </a:cubicBezTo>
                <a:lnTo>
                  <a:pt x="99687" y="77501"/>
                </a:lnTo>
                <a:cubicBezTo>
                  <a:pt x="99656" y="77501"/>
                  <a:pt x="99656" y="77577"/>
                  <a:pt x="99656" y="77652"/>
                </a:cubicBezTo>
                <a:cubicBezTo>
                  <a:pt x="99614" y="77727"/>
                  <a:pt x="99614" y="77802"/>
                  <a:pt x="99583" y="77953"/>
                </a:cubicBezTo>
                <a:cubicBezTo>
                  <a:pt x="99614" y="78028"/>
                  <a:pt x="99687" y="78090"/>
                  <a:pt x="99724" y="78090"/>
                </a:cubicBezTo>
                <a:cubicBezTo>
                  <a:pt x="99761" y="78090"/>
                  <a:pt x="99834" y="78090"/>
                  <a:pt x="99834" y="78090"/>
                </a:cubicBezTo>
                <a:close/>
                <a:moveTo>
                  <a:pt x="99509" y="78993"/>
                </a:moveTo>
                <a:lnTo>
                  <a:pt x="99509" y="78993"/>
                </a:lnTo>
                <a:cubicBezTo>
                  <a:pt x="99509" y="79143"/>
                  <a:pt x="99509" y="79143"/>
                  <a:pt x="99509" y="79143"/>
                </a:cubicBezTo>
                <a:cubicBezTo>
                  <a:pt x="99509" y="79206"/>
                  <a:pt x="99509" y="79281"/>
                  <a:pt x="99509" y="79356"/>
                </a:cubicBezTo>
                <a:cubicBezTo>
                  <a:pt x="99614" y="79356"/>
                  <a:pt x="99656" y="79356"/>
                  <a:pt x="99724" y="79356"/>
                </a:cubicBezTo>
                <a:cubicBezTo>
                  <a:pt x="99724" y="78918"/>
                  <a:pt x="99724" y="78918"/>
                  <a:pt x="99724" y="78918"/>
                </a:cubicBezTo>
                <a:cubicBezTo>
                  <a:pt x="99546" y="78918"/>
                  <a:pt x="99546" y="78918"/>
                  <a:pt x="99546" y="78918"/>
                </a:cubicBezTo>
                <a:cubicBezTo>
                  <a:pt x="99546" y="79143"/>
                  <a:pt x="99546" y="79143"/>
                  <a:pt x="99546" y="79143"/>
                </a:cubicBezTo>
                <a:lnTo>
                  <a:pt x="99509" y="78993"/>
                </a:lnTo>
                <a:close/>
                <a:moveTo>
                  <a:pt x="98854" y="79807"/>
                </a:moveTo>
                <a:lnTo>
                  <a:pt x="98854" y="79807"/>
                </a:lnTo>
                <a:cubicBezTo>
                  <a:pt x="98854" y="79883"/>
                  <a:pt x="98854" y="79958"/>
                  <a:pt x="98854" y="79958"/>
                </a:cubicBezTo>
                <a:cubicBezTo>
                  <a:pt x="98854" y="80033"/>
                  <a:pt x="98891" y="80033"/>
                  <a:pt x="98891" y="80108"/>
                </a:cubicBezTo>
                <a:cubicBezTo>
                  <a:pt x="99111" y="80108"/>
                  <a:pt x="99111" y="80108"/>
                  <a:pt x="99111" y="80108"/>
                </a:cubicBezTo>
                <a:cubicBezTo>
                  <a:pt x="99142" y="80108"/>
                  <a:pt x="99179" y="80108"/>
                  <a:pt x="99252" y="80108"/>
                </a:cubicBezTo>
                <a:lnTo>
                  <a:pt x="99289" y="80108"/>
                </a:lnTo>
                <a:cubicBezTo>
                  <a:pt x="99362" y="80108"/>
                  <a:pt x="99362" y="80108"/>
                  <a:pt x="99362" y="80108"/>
                </a:cubicBezTo>
                <a:cubicBezTo>
                  <a:pt x="99399" y="80108"/>
                  <a:pt x="99436" y="80171"/>
                  <a:pt x="99436" y="80171"/>
                </a:cubicBezTo>
                <a:cubicBezTo>
                  <a:pt x="99473" y="80171"/>
                  <a:pt x="99509" y="80171"/>
                  <a:pt x="99509" y="80171"/>
                </a:cubicBezTo>
                <a:cubicBezTo>
                  <a:pt x="99546" y="80171"/>
                  <a:pt x="99583" y="80171"/>
                  <a:pt x="99583" y="80246"/>
                </a:cubicBezTo>
                <a:cubicBezTo>
                  <a:pt x="99614" y="80246"/>
                  <a:pt x="99614" y="80321"/>
                  <a:pt x="99656" y="80321"/>
                </a:cubicBezTo>
                <a:cubicBezTo>
                  <a:pt x="99724" y="80321"/>
                  <a:pt x="99761" y="80321"/>
                  <a:pt x="99797" y="80321"/>
                </a:cubicBezTo>
                <a:cubicBezTo>
                  <a:pt x="99797" y="80171"/>
                  <a:pt x="99797" y="80108"/>
                  <a:pt x="99797" y="79883"/>
                </a:cubicBezTo>
                <a:cubicBezTo>
                  <a:pt x="99724" y="79883"/>
                  <a:pt x="99687" y="79883"/>
                  <a:pt x="99614" y="79883"/>
                </a:cubicBezTo>
                <a:cubicBezTo>
                  <a:pt x="99583" y="79883"/>
                  <a:pt x="99546" y="79807"/>
                  <a:pt x="99473" y="79807"/>
                </a:cubicBezTo>
                <a:cubicBezTo>
                  <a:pt x="99473" y="79807"/>
                  <a:pt x="99436" y="79807"/>
                  <a:pt x="99399" y="79807"/>
                </a:cubicBezTo>
                <a:cubicBezTo>
                  <a:pt x="99326" y="79807"/>
                  <a:pt x="99326" y="79807"/>
                  <a:pt x="99326" y="79807"/>
                </a:cubicBezTo>
                <a:cubicBezTo>
                  <a:pt x="99289" y="79807"/>
                  <a:pt x="99252" y="79732"/>
                  <a:pt x="99215" y="79732"/>
                </a:cubicBezTo>
                <a:cubicBezTo>
                  <a:pt x="99142" y="79732"/>
                  <a:pt x="99111" y="79657"/>
                  <a:pt x="99038" y="79657"/>
                </a:cubicBezTo>
                <a:cubicBezTo>
                  <a:pt x="99001" y="79657"/>
                  <a:pt x="98964" y="79657"/>
                  <a:pt x="98928" y="79657"/>
                </a:cubicBezTo>
                <a:cubicBezTo>
                  <a:pt x="98891" y="79732"/>
                  <a:pt x="98928" y="79807"/>
                  <a:pt x="98891" y="79807"/>
                </a:cubicBezTo>
                <a:cubicBezTo>
                  <a:pt x="98891" y="79883"/>
                  <a:pt x="98891" y="79958"/>
                  <a:pt x="98854" y="79958"/>
                </a:cubicBezTo>
                <a:lnTo>
                  <a:pt x="98854" y="79807"/>
                </a:lnTo>
                <a:close/>
                <a:moveTo>
                  <a:pt x="98597" y="79958"/>
                </a:moveTo>
                <a:lnTo>
                  <a:pt x="98597" y="79958"/>
                </a:lnTo>
                <a:cubicBezTo>
                  <a:pt x="98529" y="79883"/>
                  <a:pt x="98493" y="79883"/>
                  <a:pt x="98456" y="79883"/>
                </a:cubicBezTo>
                <a:cubicBezTo>
                  <a:pt x="98419" y="79883"/>
                  <a:pt x="98346" y="79807"/>
                  <a:pt x="98309" y="79807"/>
                </a:cubicBezTo>
                <a:cubicBezTo>
                  <a:pt x="98309" y="80108"/>
                  <a:pt x="98309" y="80108"/>
                  <a:pt x="98309" y="80108"/>
                </a:cubicBezTo>
                <a:cubicBezTo>
                  <a:pt x="98309" y="80108"/>
                  <a:pt x="98309" y="80171"/>
                  <a:pt x="98346" y="80246"/>
                </a:cubicBezTo>
                <a:cubicBezTo>
                  <a:pt x="98419" y="80321"/>
                  <a:pt x="98419" y="80321"/>
                  <a:pt x="98419" y="80321"/>
                </a:cubicBezTo>
                <a:cubicBezTo>
                  <a:pt x="98456" y="80321"/>
                  <a:pt x="98456" y="80321"/>
                  <a:pt x="98493" y="80321"/>
                </a:cubicBezTo>
                <a:cubicBezTo>
                  <a:pt x="98633" y="80321"/>
                  <a:pt x="98633" y="80321"/>
                  <a:pt x="98633" y="80321"/>
                </a:cubicBezTo>
                <a:cubicBezTo>
                  <a:pt x="98633" y="80108"/>
                  <a:pt x="98633" y="80108"/>
                  <a:pt x="98633" y="80108"/>
                </a:cubicBezTo>
                <a:cubicBezTo>
                  <a:pt x="98597" y="80033"/>
                  <a:pt x="98597" y="79958"/>
                  <a:pt x="98597" y="79958"/>
                </a:cubicBezTo>
                <a:close/>
                <a:moveTo>
                  <a:pt x="99038" y="76010"/>
                </a:moveTo>
                <a:lnTo>
                  <a:pt x="99038" y="76010"/>
                </a:lnTo>
                <a:cubicBezTo>
                  <a:pt x="99001" y="76160"/>
                  <a:pt x="98964" y="76236"/>
                  <a:pt x="98891" y="76311"/>
                </a:cubicBezTo>
                <a:cubicBezTo>
                  <a:pt x="98891" y="76386"/>
                  <a:pt x="98854" y="76461"/>
                  <a:pt x="98817" y="76461"/>
                </a:cubicBezTo>
                <a:cubicBezTo>
                  <a:pt x="98817" y="76461"/>
                  <a:pt x="98781" y="76536"/>
                  <a:pt x="98744" y="76612"/>
                </a:cubicBezTo>
                <a:cubicBezTo>
                  <a:pt x="98744" y="76612"/>
                  <a:pt x="98707" y="76536"/>
                  <a:pt x="98707" y="76612"/>
                </a:cubicBezTo>
                <a:cubicBezTo>
                  <a:pt x="98670" y="76612"/>
                  <a:pt x="98670" y="76687"/>
                  <a:pt x="98670" y="76687"/>
                </a:cubicBezTo>
                <a:cubicBezTo>
                  <a:pt x="98670" y="76762"/>
                  <a:pt x="98670" y="76762"/>
                  <a:pt x="98670" y="76762"/>
                </a:cubicBezTo>
                <a:cubicBezTo>
                  <a:pt x="98670" y="76912"/>
                  <a:pt x="98707" y="76975"/>
                  <a:pt x="98707" y="77125"/>
                </a:cubicBezTo>
                <a:cubicBezTo>
                  <a:pt x="98707" y="77201"/>
                  <a:pt x="98707" y="77201"/>
                  <a:pt x="98707" y="77276"/>
                </a:cubicBezTo>
                <a:cubicBezTo>
                  <a:pt x="98707" y="77426"/>
                  <a:pt x="98707" y="77501"/>
                  <a:pt x="98707" y="77577"/>
                </a:cubicBezTo>
                <a:cubicBezTo>
                  <a:pt x="98670" y="77652"/>
                  <a:pt x="98633" y="77652"/>
                  <a:pt x="98633" y="77727"/>
                </a:cubicBezTo>
                <a:cubicBezTo>
                  <a:pt x="98633" y="77802"/>
                  <a:pt x="98597" y="77877"/>
                  <a:pt x="98597" y="78028"/>
                </a:cubicBezTo>
                <a:cubicBezTo>
                  <a:pt x="98597" y="78090"/>
                  <a:pt x="98597" y="78090"/>
                  <a:pt x="98597" y="78166"/>
                </a:cubicBezTo>
                <a:cubicBezTo>
                  <a:pt x="98597" y="78241"/>
                  <a:pt x="98597" y="78316"/>
                  <a:pt x="98597" y="78466"/>
                </a:cubicBezTo>
                <a:cubicBezTo>
                  <a:pt x="98633" y="78466"/>
                  <a:pt x="98633" y="78391"/>
                  <a:pt x="98670" y="78466"/>
                </a:cubicBezTo>
                <a:cubicBezTo>
                  <a:pt x="98707" y="78466"/>
                  <a:pt x="98707" y="78542"/>
                  <a:pt x="98744" y="78542"/>
                </a:cubicBezTo>
                <a:cubicBezTo>
                  <a:pt x="98781" y="78542"/>
                  <a:pt x="98817" y="78466"/>
                  <a:pt x="98891" y="78466"/>
                </a:cubicBezTo>
                <a:cubicBezTo>
                  <a:pt x="98891" y="78316"/>
                  <a:pt x="98891" y="78241"/>
                  <a:pt x="98891" y="78090"/>
                </a:cubicBezTo>
                <a:cubicBezTo>
                  <a:pt x="98891" y="77953"/>
                  <a:pt x="98891" y="77877"/>
                  <a:pt x="98891" y="77652"/>
                </a:cubicBezTo>
                <a:cubicBezTo>
                  <a:pt x="98891" y="77652"/>
                  <a:pt x="98891" y="77652"/>
                  <a:pt x="98928" y="77652"/>
                </a:cubicBezTo>
                <a:cubicBezTo>
                  <a:pt x="99001" y="77652"/>
                  <a:pt x="99075" y="77652"/>
                  <a:pt x="99179" y="77652"/>
                </a:cubicBezTo>
                <a:cubicBezTo>
                  <a:pt x="99179" y="77652"/>
                  <a:pt x="99215" y="77652"/>
                  <a:pt x="99252" y="77652"/>
                </a:cubicBezTo>
                <a:cubicBezTo>
                  <a:pt x="99252" y="77577"/>
                  <a:pt x="99252" y="77577"/>
                  <a:pt x="99252" y="77426"/>
                </a:cubicBezTo>
                <a:cubicBezTo>
                  <a:pt x="99252" y="77351"/>
                  <a:pt x="99215" y="77276"/>
                  <a:pt x="99215" y="77201"/>
                </a:cubicBezTo>
                <a:cubicBezTo>
                  <a:pt x="99179" y="77201"/>
                  <a:pt x="99142" y="77201"/>
                  <a:pt x="99142" y="77125"/>
                </a:cubicBezTo>
                <a:cubicBezTo>
                  <a:pt x="99142" y="77063"/>
                  <a:pt x="99142" y="77063"/>
                  <a:pt x="99142" y="76975"/>
                </a:cubicBezTo>
                <a:cubicBezTo>
                  <a:pt x="99142" y="76912"/>
                  <a:pt x="99142" y="76912"/>
                  <a:pt x="99142" y="76837"/>
                </a:cubicBezTo>
                <a:cubicBezTo>
                  <a:pt x="99111" y="76837"/>
                  <a:pt x="99111" y="76762"/>
                  <a:pt x="99075" y="76762"/>
                </a:cubicBezTo>
                <a:cubicBezTo>
                  <a:pt x="99038" y="76762"/>
                  <a:pt x="99001" y="76837"/>
                  <a:pt x="98928" y="76837"/>
                </a:cubicBezTo>
                <a:cubicBezTo>
                  <a:pt x="98928" y="76612"/>
                  <a:pt x="98928" y="76612"/>
                  <a:pt x="98928" y="76612"/>
                </a:cubicBezTo>
                <a:cubicBezTo>
                  <a:pt x="98928" y="76536"/>
                  <a:pt x="98964" y="76536"/>
                  <a:pt x="98964" y="76461"/>
                </a:cubicBezTo>
                <a:cubicBezTo>
                  <a:pt x="98964" y="76386"/>
                  <a:pt x="99001" y="76386"/>
                  <a:pt x="99038" y="76386"/>
                </a:cubicBezTo>
                <a:cubicBezTo>
                  <a:pt x="99038" y="76311"/>
                  <a:pt x="99038" y="76236"/>
                  <a:pt x="99038" y="76236"/>
                </a:cubicBezTo>
                <a:cubicBezTo>
                  <a:pt x="99038" y="76160"/>
                  <a:pt x="99038" y="76085"/>
                  <a:pt x="99038" y="76010"/>
                </a:cubicBezTo>
                <a:close/>
                <a:moveTo>
                  <a:pt x="95730" y="79883"/>
                </a:moveTo>
                <a:lnTo>
                  <a:pt x="95730" y="79883"/>
                </a:lnTo>
                <a:cubicBezTo>
                  <a:pt x="95730" y="79958"/>
                  <a:pt x="95767" y="80033"/>
                  <a:pt x="95803" y="80108"/>
                </a:cubicBezTo>
                <a:cubicBezTo>
                  <a:pt x="95840" y="80108"/>
                  <a:pt x="95840" y="80171"/>
                  <a:pt x="95877" y="80171"/>
                </a:cubicBezTo>
                <a:cubicBezTo>
                  <a:pt x="95914" y="80171"/>
                  <a:pt x="95914" y="80171"/>
                  <a:pt x="95950" y="80246"/>
                </a:cubicBezTo>
                <a:cubicBezTo>
                  <a:pt x="95987" y="80246"/>
                  <a:pt x="96024" y="80246"/>
                  <a:pt x="96091" y="80246"/>
                </a:cubicBezTo>
                <a:cubicBezTo>
                  <a:pt x="96091" y="80321"/>
                  <a:pt x="96091" y="80321"/>
                  <a:pt x="96091" y="80396"/>
                </a:cubicBezTo>
                <a:cubicBezTo>
                  <a:pt x="96091" y="80547"/>
                  <a:pt x="96055" y="80547"/>
                  <a:pt x="96055" y="80697"/>
                </a:cubicBezTo>
                <a:cubicBezTo>
                  <a:pt x="96055" y="80772"/>
                  <a:pt x="96024" y="80772"/>
                  <a:pt x="96024" y="80848"/>
                </a:cubicBezTo>
                <a:cubicBezTo>
                  <a:pt x="96024" y="80923"/>
                  <a:pt x="96024" y="80923"/>
                  <a:pt x="96024" y="80998"/>
                </a:cubicBezTo>
                <a:cubicBezTo>
                  <a:pt x="96024" y="81073"/>
                  <a:pt x="96024" y="81073"/>
                  <a:pt x="96024" y="81148"/>
                </a:cubicBezTo>
                <a:cubicBezTo>
                  <a:pt x="96024" y="81211"/>
                  <a:pt x="96055" y="81211"/>
                  <a:pt x="96055" y="81286"/>
                </a:cubicBezTo>
                <a:cubicBezTo>
                  <a:pt x="96091" y="81361"/>
                  <a:pt x="96091" y="81437"/>
                  <a:pt x="96091" y="81437"/>
                </a:cubicBezTo>
                <a:cubicBezTo>
                  <a:pt x="96091" y="81512"/>
                  <a:pt x="96128" y="81587"/>
                  <a:pt x="96128" y="81587"/>
                </a:cubicBezTo>
                <a:cubicBezTo>
                  <a:pt x="96165" y="81587"/>
                  <a:pt x="96165" y="81587"/>
                  <a:pt x="96202" y="81512"/>
                </a:cubicBezTo>
                <a:cubicBezTo>
                  <a:pt x="96202" y="81437"/>
                  <a:pt x="96238" y="81437"/>
                  <a:pt x="96275" y="81437"/>
                </a:cubicBezTo>
                <a:cubicBezTo>
                  <a:pt x="96275" y="81286"/>
                  <a:pt x="96275" y="81211"/>
                  <a:pt x="96275" y="81073"/>
                </a:cubicBezTo>
                <a:cubicBezTo>
                  <a:pt x="96275" y="80998"/>
                  <a:pt x="96275" y="80923"/>
                  <a:pt x="96275" y="80772"/>
                </a:cubicBezTo>
                <a:cubicBezTo>
                  <a:pt x="96275" y="80697"/>
                  <a:pt x="96312" y="80697"/>
                  <a:pt x="96312" y="80622"/>
                </a:cubicBezTo>
                <a:cubicBezTo>
                  <a:pt x="96312" y="79657"/>
                  <a:pt x="96312" y="79657"/>
                  <a:pt x="96312" y="79657"/>
                </a:cubicBezTo>
                <a:cubicBezTo>
                  <a:pt x="96532" y="79657"/>
                  <a:pt x="96532" y="79657"/>
                  <a:pt x="96532" y="79657"/>
                </a:cubicBezTo>
                <a:cubicBezTo>
                  <a:pt x="96532" y="80033"/>
                  <a:pt x="96532" y="80033"/>
                  <a:pt x="96532" y="80033"/>
                </a:cubicBezTo>
                <a:cubicBezTo>
                  <a:pt x="96496" y="80171"/>
                  <a:pt x="96496" y="80171"/>
                  <a:pt x="96496" y="80171"/>
                </a:cubicBezTo>
                <a:cubicBezTo>
                  <a:pt x="96496" y="80321"/>
                  <a:pt x="96496" y="80321"/>
                  <a:pt x="96496" y="80321"/>
                </a:cubicBezTo>
                <a:cubicBezTo>
                  <a:pt x="96532" y="80321"/>
                  <a:pt x="96563" y="80321"/>
                  <a:pt x="96563" y="80321"/>
                </a:cubicBezTo>
                <a:cubicBezTo>
                  <a:pt x="96600" y="80321"/>
                  <a:pt x="96637" y="80321"/>
                  <a:pt x="96637" y="80321"/>
                </a:cubicBezTo>
                <a:cubicBezTo>
                  <a:pt x="96673" y="80321"/>
                  <a:pt x="96673" y="80396"/>
                  <a:pt x="96710" y="80396"/>
                </a:cubicBezTo>
                <a:cubicBezTo>
                  <a:pt x="96747" y="80396"/>
                  <a:pt x="96784" y="80396"/>
                  <a:pt x="96784" y="80472"/>
                </a:cubicBezTo>
                <a:cubicBezTo>
                  <a:pt x="96820" y="80472"/>
                  <a:pt x="96820" y="80472"/>
                  <a:pt x="96857" y="80472"/>
                </a:cubicBezTo>
                <a:cubicBezTo>
                  <a:pt x="96857" y="80697"/>
                  <a:pt x="96857" y="80697"/>
                  <a:pt x="96857" y="80697"/>
                </a:cubicBezTo>
                <a:cubicBezTo>
                  <a:pt x="96857" y="80772"/>
                  <a:pt x="96820" y="80848"/>
                  <a:pt x="96820" y="80848"/>
                </a:cubicBezTo>
                <a:cubicBezTo>
                  <a:pt x="96820" y="80923"/>
                  <a:pt x="96820" y="80998"/>
                  <a:pt x="96820" y="80998"/>
                </a:cubicBezTo>
                <a:cubicBezTo>
                  <a:pt x="96820" y="81148"/>
                  <a:pt x="96820" y="81148"/>
                  <a:pt x="96820" y="81148"/>
                </a:cubicBezTo>
                <a:cubicBezTo>
                  <a:pt x="96820" y="81211"/>
                  <a:pt x="96784" y="81286"/>
                  <a:pt x="96820" y="81361"/>
                </a:cubicBezTo>
                <a:cubicBezTo>
                  <a:pt x="96820" y="81361"/>
                  <a:pt x="96857" y="81437"/>
                  <a:pt x="96894" y="81437"/>
                </a:cubicBezTo>
                <a:cubicBezTo>
                  <a:pt x="96894" y="81512"/>
                  <a:pt x="96931" y="81512"/>
                  <a:pt x="96967" y="81512"/>
                </a:cubicBezTo>
                <a:cubicBezTo>
                  <a:pt x="97182" y="81512"/>
                  <a:pt x="97182" y="81512"/>
                  <a:pt x="97182" y="81512"/>
                </a:cubicBezTo>
                <a:cubicBezTo>
                  <a:pt x="97182" y="81437"/>
                  <a:pt x="97218" y="81437"/>
                  <a:pt x="97218" y="81361"/>
                </a:cubicBezTo>
                <a:cubicBezTo>
                  <a:pt x="97218" y="81148"/>
                  <a:pt x="97218" y="81148"/>
                  <a:pt x="97218" y="81148"/>
                </a:cubicBezTo>
                <a:cubicBezTo>
                  <a:pt x="97218" y="80998"/>
                  <a:pt x="97218" y="80923"/>
                  <a:pt x="97182" y="80772"/>
                </a:cubicBezTo>
                <a:cubicBezTo>
                  <a:pt x="97182" y="80772"/>
                  <a:pt x="97145" y="80772"/>
                  <a:pt x="97108" y="80697"/>
                </a:cubicBezTo>
                <a:cubicBezTo>
                  <a:pt x="97108" y="80697"/>
                  <a:pt x="97071" y="80622"/>
                  <a:pt x="97041" y="80547"/>
                </a:cubicBezTo>
                <a:cubicBezTo>
                  <a:pt x="97041" y="80547"/>
                  <a:pt x="97004" y="80547"/>
                  <a:pt x="96967" y="80472"/>
                </a:cubicBezTo>
                <a:cubicBezTo>
                  <a:pt x="96967" y="80396"/>
                  <a:pt x="96931" y="80321"/>
                  <a:pt x="96931" y="80246"/>
                </a:cubicBezTo>
                <a:cubicBezTo>
                  <a:pt x="96931" y="80171"/>
                  <a:pt x="96967" y="80108"/>
                  <a:pt x="96967" y="80033"/>
                </a:cubicBezTo>
                <a:cubicBezTo>
                  <a:pt x="96967" y="79883"/>
                  <a:pt x="96967" y="79883"/>
                  <a:pt x="96967" y="79883"/>
                </a:cubicBezTo>
                <a:cubicBezTo>
                  <a:pt x="96967" y="79883"/>
                  <a:pt x="97004" y="79807"/>
                  <a:pt x="96967" y="79732"/>
                </a:cubicBezTo>
                <a:cubicBezTo>
                  <a:pt x="96967" y="79732"/>
                  <a:pt x="96931" y="79732"/>
                  <a:pt x="96894" y="79657"/>
                </a:cubicBezTo>
                <a:cubicBezTo>
                  <a:pt x="96894" y="79582"/>
                  <a:pt x="96894" y="79582"/>
                  <a:pt x="96857" y="79507"/>
                </a:cubicBezTo>
                <a:cubicBezTo>
                  <a:pt x="96820" y="79431"/>
                  <a:pt x="96820" y="79431"/>
                  <a:pt x="96784" y="79431"/>
                </a:cubicBezTo>
                <a:cubicBezTo>
                  <a:pt x="96747" y="79356"/>
                  <a:pt x="96710" y="79431"/>
                  <a:pt x="96710" y="79356"/>
                </a:cubicBezTo>
                <a:cubicBezTo>
                  <a:pt x="96673" y="79356"/>
                  <a:pt x="96710" y="79281"/>
                  <a:pt x="96673" y="79206"/>
                </a:cubicBezTo>
                <a:cubicBezTo>
                  <a:pt x="96710" y="78993"/>
                  <a:pt x="96710" y="78993"/>
                  <a:pt x="96710" y="78993"/>
                </a:cubicBezTo>
                <a:cubicBezTo>
                  <a:pt x="96784" y="78993"/>
                  <a:pt x="96857" y="78993"/>
                  <a:pt x="96931" y="78993"/>
                </a:cubicBezTo>
                <a:cubicBezTo>
                  <a:pt x="96967" y="78993"/>
                  <a:pt x="96967" y="78918"/>
                  <a:pt x="97004" y="78842"/>
                </a:cubicBezTo>
                <a:cubicBezTo>
                  <a:pt x="97004" y="78842"/>
                  <a:pt x="97041" y="78842"/>
                  <a:pt x="97071" y="78842"/>
                </a:cubicBezTo>
                <a:cubicBezTo>
                  <a:pt x="97145" y="78767"/>
                  <a:pt x="97182" y="78842"/>
                  <a:pt x="97292" y="78842"/>
                </a:cubicBezTo>
                <a:lnTo>
                  <a:pt x="97329" y="78842"/>
                </a:lnTo>
                <a:cubicBezTo>
                  <a:pt x="97366" y="78842"/>
                  <a:pt x="97402" y="78767"/>
                  <a:pt x="97402" y="78617"/>
                </a:cubicBezTo>
                <a:lnTo>
                  <a:pt x="97366" y="78542"/>
                </a:lnTo>
                <a:cubicBezTo>
                  <a:pt x="97366" y="78466"/>
                  <a:pt x="97329" y="78391"/>
                  <a:pt x="97329" y="78391"/>
                </a:cubicBezTo>
                <a:cubicBezTo>
                  <a:pt x="97292" y="78316"/>
                  <a:pt x="97255" y="78316"/>
                  <a:pt x="97255" y="78316"/>
                </a:cubicBezTo>
                <a:cubicBezTo>
                  <a:pt x="97218" y="78241"/>
                  <a:pt x="97182" y="78241"/>
                  <a:pt x="97182" y="78166"/>
                </a:cubicBezTo>
                <a:cubicBezTo>
                  <a:pt x="97145" y="78166"/>
                  <a:pt x="97145" y="78090"/>
                  <a:pt x="97108" y="78090"/>
                </a:cubicBezTo>
                <a:cubicBezTo>
                  <a:pt x="97041" y="78090"/>
                  <a:pt x="97041" y="78090"/>
                  <a:pt x="97041" y="78090"/>
                </a:cubicBezTo>
                <a:cubicBezTo>
                  <a:pt x="97004" y="78090"/>
                  <a:pt x="97004" y="78090"/>
                  <a:pt x="96967" y="78090"/>
                </a:cubicBezTo>
                <a:cubicBezTo>
                  <a:pt x="96931" y="78090"/>
                  <a:pt x="96931" y="78090"/>
                  <a:pt x="96894" y="78166"/>
                </a:cubicBezTo>
                <a:cubicBezTo>
                  <a:pt x="96857" y="78166"/>
                  <a:pt x="96857" y="78241"/>
                  <a:pt x="96857" y="78316"/>
                </a:cubicBezTo>
                <a:cubicBezTo>
                  <a:pt x="96784" y="78391"/>
                  <a:pt x="96710" y="78542"/>
                  <a:pt x="96637" y="78542"/>
                </a:cubicBezTo>
                <a:cubicBezTo>
                  <a:pt x="96563" y="78617"/>
                  <a:pt x="96532" y="78542"/>
                  <a:pt x="96496" y="78542"/>
                </a:cubicBezTo>
                <a:cubicBezTo>
                  <a:pt x="96459" y="78542"/>
                  <a:pt x="96459" y="78542"/>
                  <a:pt x="96422" y="78542"/>
                </a:cubicBezTo>
                <a:cubicBezTo>
                  <a:pt x="96385" y="78466"/>
                  <a:pt x="96349" y="78466"/>
                  <a:pt x="96275" y="78391"/>
                </a:cubicBezTo>
                <a:lnTo>
                  <a:pt x="96238" y="78316"/>
                </a:lnTo>
                <a:cubicBezTo>
                  <a:pt x="96165" y="78316"/>
                  <a:pt x="96165" y="78316"/>
                  <a:pt x="96165" y="78316"/>
                </a:cubicBezTo>
                <a:cubicBezTo>
                  <a:pt x="96128" y="78316"/>
                  <a:pt x="96091" y="78391"/>
                  <a:pt x="96091" y="78466"/>
                </a:cubicBezTo>
                <a:cubicBezTo>
                  <a:pt x="96055" y="78542"/>
                  <a:pt x="96024" y="78617"/>
                  <a:pt x="95987" y="78767"/>
                </a:cubicBezTo>
                <a:cubicBezTo>
                  <a:pt x="95987" y="78842"/>
                  <a:pt x="96024" y="78918"/>
                  <a:pt x="95987" y="78993"/>
                </a:cubicBezTo>
                <a:cubicBezTo>
                  <a:pt x="95987" y="79068"/>
                  <a:pt x="95950" y="79068"/>
                  <a:pt x="95950" y="79143"/>
                </a:cubicBezTo>
                <a:cubicBezTo>
                  <a:pt x="95950" y="79143"/>
                  <a:pt x="95987" y="79206"/>
                  <a:pt x="95950" y="79281"/>
                </a:cubicBezTo>
                <a:cubicBezTo>
                  <a:pt x="95950" y="79281"/>
                  <a:pt x="95987" y="79356"/>
                  <a:pt x="95950" y="79431"/>
                </a:cubicBezTo>
                <a:lnTo>
                  <a:pt x="95914" y="79507"/>
                </a:lnTo>
                <a:cubicBezTo>
                  <a:pt x="95877" y="79507"/>
                  <a:pt x="95840" y="79507"/>
                  <a:pt x="95840" y="79507"/>
                </a:cubicBezTo>
                <a:cubicBezTo>
                  <a:pt x="95803" y="79507"/>
                  <a:pt x="95803" y="79582"/>
                  <a:pt x="95767" y="79657"/>
                </a:cubicBezTo>
                <a:cubicBezTo>
                  <a:pt x="95767" y="79732"/>
                  <a:pt x="95730" y="79807"/>
                  <a:pt x="95730" y="79883"/>
                </a:cubicBezTo>
                <a:close/>
                <a:moveTo>
                  <a:pt x="97764" y="76837"/>
                </a:moveTo>
                <a:lnTo>
                  <a:pt x="97764" y="76837"/>
                </a:lnTo>
                <a:cubicBezTo>
                  <a:pt x="97727" y="76837"/>
                  <a:pt x="97764" y="76912"/>
                  <a:pt x="97764" y="76975"/>
                </a:cubicBezTo>
                <a:cubicBezTo>
                  <a:pt x="96563" y="76975"/>
                  <a:pt x="96563" y="76975"/>
                  <a:pt x="96563" y="76975"/>
                </a:cubicBezTo>
                <a:cubicBezTo>
                  <a:pt x="96496" y="76975"/>
                  <a:pt x="96496" y="77125"/>
                  <a:pt x="96422" y="77201"/>
                </a:cubicBezTo>
                <a:cubicBezTo>
                  <a:pt x="96385" y="77276"/>
                  <a:pt x="96349" y="77276"/>
                  <a:pt x="96312" y="77276"/>
                </a:cubicBezTo>
                <a:cubicBezTo>
                  <a:pt x="96202" y="77276"/>
                  <a:pt x="96165" y="77276"/>
                  <a:pt x="96091" y="77351"/>
                </a:cubicBezTo>
                <a:cubicBezTo>
                  <a:pt x="96055" y="77351"/>
                  <a:pt x="96055" y="77426"/>
                  <a:pt x="96024" y="77501"/>
                </a:cubicBezTo>
                <a:cubicBezTo>
                  <a:pt x="96024" y="77577"/>
                  <a:pt x="95987" y="77652"/>
                  <a:pt x="95987" y="77727"/>
                </a:cubicBezTo>
                <a:cubicBezTo>
                  <a:pt x="95987" y="77802"/>
                  <a:pt x="96024" y="77877"/>
                  <a:pt x="96024" y="77953"/>
                </a:cubicBezTo>
                <a:cubicBezTo>
                  <a:pt x="96091" y="77877"/>
                  <a:pt x="96165" y="77802"/>
                  <a:pt x="96238" y="77727"/>
                </a:cubicBezTo>
                <a:cubicBezTo>
                  <a:pt x="96238" y="77727"/>
                  <a:pt x="96275" y="77727"/>
                  <a:pt x="96312" y="77652"/>
                </a:cubicBezTo>
                <a:cubicBezTo>
                  <a:pt x="96312" y="77652"/>
                  <a:pt x="96312" y="77577"/>
                  <a:pt x="96349" y="77577"/>
                </a:cubicBezTo>
                <a:cubicBezTo>
                  <a:pt x="96385" y="77501"/>
                  <a:pt x="96385" y="77501"/>
                  <a:pt x="96422" y="77501"/>
                </a:cubicBezTo>
                <a:cubicBezTo>
                  <a:pt x="96459" y="77426"/>
                  <a:pt x="96459" y="77426"/>
                  <a:pt x="96496" y="77426"/>
                </a:cubicBezTo>
                <a:cubicBezTo>
                  <a:pt x="96532" y="77351"/>
                  <a:pt x="96532" y="77426"/>
                  <a:pt x="96563" y="77426"/>
                </a:cubicBezTo>
                <a:cubicBezTo>
                  <a:pt x="96600" y="77351"/>
                  <a:pt x="96600" y="77276"/>
                  <a:pt x="96637" y="77276"/>
                </a:cubicBezTo>
                <a:cubicBezTo>
                  <a:pt x="96784" y="77351"/>
                  <a:pt x="96784" y="77351"/>
                  <a:pt x="96784" y="77351"/>
                </a:cubicBezTo>
                <a:cubicBezTo>
                  <a:pt x="97218" y="77351"/>
                  <a:pt x="97218" y="77351"/>
                  <a:pt x="97218" y="77351"/>
                </a:cubicBezTo>
                <a:cubicBezTo>
                  <a:pt x="97218" y="77351"/>
                  <a:pt x="97255" y="77351"/>
                  <a:pt x="97292" y="77351"/>
                </a:cubicBezTo>
                <a:lnTo>
                  <a:pt x="97329" y="77426"/>
                </a:lnTo>
                <a:cubicBezTo>
                  <a:pt x="97402" y="77501"/>
                  <a:pt x="97402" y="77577"/>
                  <a:pt x="97439" y="77577"/>
                </a:cubicBezTo>
                <a:cubicBezTo>
                  <a:pt x="97476" y="77577"/>
                  <a:pt x="97513" y="77577"/>
                  <a:pt x="97549" y="77577"/>
                </a:cubicBezTo>
                <a:cubicBezTo>
                  <a:pt x="97580" y="77501"/>
                  <a:pt x="97617" y="77501"/>
                  <a:pt x="97617" y="77501"/>
                </a:cubicBezTo>
                <a:cubicBezTo>
                  <a:pt x="97653" y="77426"/>
                  <a:pt x="97653" y="77351"/>
                  <a:pt x="97690" y="77351"/>
                </a:cubicBezTo>
                <a:cubicBezTo>
                  <a:pt x="97690" y="77276"/>
                  <a:pt x="97727" y="77351"/>
                  <a:pt x="97764" y="77351"/>
                </a:cubicBezTo>
                <a:cubicBezTo>
                  <a:pt x="97800" y="77276"/>
                  <a:pt x="97800" y="77276"/>
                  <a:pt x="97800" y="77276"/>
                </a:cubicBezTo>
                <a:cubicBezTo>
                  <a:pt x="97837" y="77201"/>
                  <a:pt x="97837" y="77125"/>
                  <a:pt x="97874" y="77125"/>
                </a:cubicBezTo>
                <a:cubicBezTo>
                  <a:pt x="97911" y="76975"/>
                  <a:pt x="97947" y="76912"/>
                  <a:pt x="97947" y="76762"/>
                </a:cubicBezTo>
                <a:cubicBezTo>
                  <a:pt x="97874" y="76762"/>
                  <a:pt x="97837" y="76762"/>
                  <a:pt x="97764" y="76837"/>
                </a:cubicBezTo>
                <a:close/>
                <a:moveTo>
                  <a:pt x="97402" y="84482"/>
                </a:moveTo>
                <a:lnTo>
                  <a:pt x="97402" y="84482"/>
                </a:lnTo>
                <a:cubicBezTo>
                  <a:pt x="97402" y="84557"/>
                  <a:pt x="97366" y="84632"/>
                  <a:pt x="97366" y="84632"/>
                </a:cubicBezTo>
                <a:cubicBezTo>
                  <a:pt x="97366" y="84783"/>
                  <a:pt x="97439" y="84783"/>
                  <a:pt x="97513" y="84858"/>
                </a:cubicBezTo>
                <a:cubicBezTo>
                  <a:pt x="97513" y="84858"/>
                  <a:pt x="97549" y="84858"/>
                  <a:pt x="97580" y="84858"/>
                </a:cubicBezTo>
                <a:cubicBezTo>
                  <a:pt x="97617" y="84858"/>
                  <a:pt x="97617" y="84933"/>
                  <a:pt x="97653" y="84933"/>
                </a:cubicBezTo>
                <a:cubicBezTo>
                  <a:pt x="97690" y="84933"/>
                  <a:pt x="97727" y="84783"/>
                  <a:pt x="97764" y="84632"/>
                </a:cubicBezTo>
                <a:cubicBezTo>
                  <a:pt x="97800" y="84557"/>
                  <a:pt x="97837" y="84482"/>
                  <a:pt x="97874" y="84407"/>
                </a:cubicBezTo>
                <a:cubicBezTo>
                  <a:pt x="97911" y="84344"/>
                  <a:pt x="97947" y="84269"/>
                  <a:pt x="97984" y="84269"/>
                </a:cubicBezTo>
                <a:cubicBezTo>
                  <a:pt x="97984" y="84194"/>
                  <a:pt x="98021" y="84194"/>
                  <a:pt x="98058" y="84194"/>
                </a:cubicBezTo>
                <a:cubicBezTo>
                  <a:pt x="98094" y="84194"/>
                  <a:pt x="98125" y="84194"/>
                  <a:pt x="98199" y="84194"/>
                </a:cubicBezTo>
                <a:cubicBezTo>
                  <a:pt x="98235" y="84119"/>
                  <a:pt x="98272" y="83968"/>
                  <a:pt x="98309" y="83893"/>
                </a:cubicBezTo>
                <a:cubicBezTo>
                  <a:pt x="98382" y="83893"/>
                  <a:pt x="98419" y="83818"/>
                  <a:pt x="98456" y="83818"/>
                </a:cubicBezTo>
                <a:cubicBezTo>
                  <a:pt x="98529" y="83818"/>
                  <a:pt x="98566" y="83818"/>
                  <a:pt x="98597" y="83818"/>
                </a:cubicBezTo>
                <a:cubicBezTo>
                  <a:pt x="98633" y="83818"/>
                  <a:pt x="98633" y="83818"/>
                  <a:pt x="98670" y="83818"/>
                </a:cubicBezTo>
                <a:cubicBezTo>
                  <a:pt x="98707" y="83818"/>
                  <a:pt x="98707" y="83743"/>
                  <a:pt x="98707" y="83667"/>
                </a:cubicBezTo>
                <a:cubicBezTo>
                  <a:pt x="98670" y="83667"/>
                  <a:pt x="98670" y="83667"/>
                  <a:pt x="98633" y="83592"/>
                </a:cubicBezTo>
                <a:cubicBezTo>
                  <a:pt x="98597" y="83592"/>
                  <a:pt x="98597" y="83517"/>
                  <a:pt x="98566" y="83442"/>
                </a:cubicBezTo>
                <a:cubicBezTo>
                  <a:pt x="98529" y="83442"/>
                  <a:pt x="98493" y="83442"/>
                  <a:pt x="98419" y="83442"/>
                </a:cubicBezTo>
                <a:cubicBezTo>
                  <a:pt x="98419" y="83442"/>
                  <a:pt x="98382" y="83442"/>
                  <a:pt x="98346" y="83442"/>
                </a:cubicBezTo>
                <a:lnTo>
                  <a:pt x="98309" y="83442"/>
                </a:lnTo>
                <a:cubicBezTo>
                  <a:pt x="98272" y="83517"/>
                  <a:pt x="98272" y="83592"/>
                  <a:pt x="98235" y="83592"/>
                </a:cubicBezTo>
                <a:cubicBezTo>
                  <a:pt x="98199" y="83667"/>
                  <a:pt x="98162" y="83667"/>
                  <a:pt x="98162" y="83667"/>
                </a:cubicBezTo>
                <a:cubicBezTo>
                  <a:pt x="98125" y="83667"/>
                  <a:pt x="98094" y="83667"/>
                  <a:pt x="98094" y="83667"/>
                </a:cubicBezTo>
                <a:cubicBezTo>
                  <a:pt x="98058" y="83743"/>
                  <a:pt x="98058" y="83818"/>
                  <a:pt x="98021" y="83818"/>
                </a:cubicBezTo>
                <a:cubicBezTo>
                  <a:pt x="97984" y="83818"/>
                  <a:pt x="97947" y="83818"/>
                  <a:pt x="97911" y="83818"/>
                </a:cubicBezTo>
                <a:cubicBezTo>
                  <a:pt x="97911" y="83818"/>
                  <a:pt x="97874" y="83818"/>
                  <a:pt x="97837" y="83893"/>
                </a:cubicBezTo>
                <a:cubicBezTo>
                  <a:pt x="97837" y="83893"/>
                  <a:pt x="97874" y="83968"/>
                  <a:pt x="97837" y="84043"/>
                </a:cubicBezTo>
                <a:cubicBezTo>
                  <a:pt x="97800" y="84043"/>
                  <a:pt x="97727" y="84043"/>
                  <a:pt x="97690" y="84043"/>
                </a:cubicBezTo>
                <a:cubicBezTo>
                  <a:pt x="97653" y="84043"/>
                  <a:pt x="97653" y="84043"/>
                  <a:pt x="97617" y="84043"/>
                </a:cubicBezTo>
                <a:cubicBezTo>
                  <a:pt x="97580" y="84043"/>
                  <a:pt x="97580" y="84194"/>
                  <a:pt x="97549" y="84194"/>
                </a:cubicBezTo>
                <a:cubicBezTo>
                  <a:pt x="97549" y="84269"/>
                  <a:pt x="97513" y="84269"/>
                  <a:pt x="97476" y="84344"/>
                </a:cubicBezTo>
                <a:cubicBezTo>
                  <a:pt x="97476" y="84344"/>
                  <a:pt x="97402" y="84407"/>
                  <a:pt x="97402" y="84482"/>
                </a:cubicBezTo>
                <a:cubicBezTo>
                  <a:pt x="97402" y="84557"/>
                  <a:pt x="97402" y="84557"/>
                  <a:pt x="97402" y="84557"/>
                </a:cubicBezTo>
                <a:cubicBezTo>
                  <a:pt x="97402" y="84632"/>
                  <a:pt x="97439" y="84632"/>
                  <a:pt x="97439" y="84708"/>
                </a:cubicBezTo>
                <a:lnTo>
                  <a:pt x="97402" y="84482"/>
                </a:lnTo>
                <a:close/>
                <a:moveTo>
                  <a:pt x="97255" y="85159"/>
                </a:moveTo>
                <a:lnTo>
                  <a:pt x="97255" y="85159"/>
                </a:lnTo>
                <a:cubicBezTo>
                  <a:pt x="97218" y="85159"/>
                  <a:pt x="97182" y="85234"/>
                  <a:pt x="97108" y="85309"/>
                </a:cubicBezTo>
                <a:cubicBezTo>
                  <a:pt x="97145" y="85384"/>
                  <a:pt x="97145" y="85384"/>
                  <a:pt x="97145" y="85447"/>
                </a:cubicBezTo>
                <a:cubicBezTo>
                  <a:pt x="97366" y="85447"/>
                  <a:pt x="97366" y="85447"/>
                  <a:pt x="97366" y="85447"/>
                </a:cubicBezTo>
                <a:cubicBezTo>
                  <a:pt x="97366" y="85234"/>
                  <a:pt x="97366" y="85234"/>
                  <a:pt x="97366" y="85234"/>
                </a:cubicBezTo>
                <a:cubicBezTo>
                  <a:pt x="97329" y="85084"/>
                  <a:pt x="97329" y="85084"/>
                  <a:pt x="97329" y="85084"/>
                </a:cubicBezTo>
                <a:cubicBezTo>
                  <a:pt x="97292" y="85084"/>
                  <a:pt x="97292" y="85084"/>
                  <a:pt x="97255" y="85159"/>
                </a:cubicBezTo>
                <a:close/>
                <a:moveTo>
                  <a:pt x="96165" y="83667"/>
                </a:moveTo>
                <a:lnTo>
                  <a:pt x="96165" y="83667"/>
                </a:lnTo>
                <a:cubicBezTo>
                  <a:pt x="96202" y="83743"/>
                  <a:pt x="96238" y="83818"/>
                  <a:pt x="96312" y="83893"/>
                </a:cubicBezTo>
                <a:cubicBezTo>
                  <a:pt x="96459" y="83893"/>
                  <a:pt x="96532" y="83893"/>
                  <a:pt x="96673" y="83893"/>
                </a:cubicBezTo>
                <a:cubicBezTo>
                  <a:pt x="96747" y="83893"/>
                  <a:pt x="96747" y="83893"/>
                  <a:pt x="96747" y="83893"/>
                </a:cubicBezTo>
                <a:cubicBezTo>
                  <a:pt x="96857" y="83893"/>
                  <a:pt x="96931" y="83893"/>
                  <a:pt x="97041" y="83893"/>
                </a:cubicBezTo>
                <a:cubicBezTo>
                  <a:pt x="97071" y="83893"/>
                  <a:pt x="97108" y="83818"/>
                  <a:pt x="97108" y="83818"/>
                </a:cubicBezTo>
                <a:cubicBezTo>
                  <a:pt x="97145" y="83818"/>
                  <a:pt x="97182" y="83818"/>
                  <a:pt x="97182" y="83818"/>
                </a:cubicBezTo>
                <a:cubicBezTo>
                  <a:pt x="97218" y="83818"/>
                  <a:pt x="97218" y="83818"/>
                  <a:pt x="97255" y="83818"/>
                </a:cubicBezTo>
                <a:cubicBezTo>
                  <a:pt x="97292" y="83818"/>
                  <a:pt x="97292" y="83743"/>
                  <a:pt x="97329" y="83743"/>
                </a:cubicBezTo>
                <a:cubicBezTo>
                  <a:pt x="97366" y="83667"/>
                  <a:pt x="97366" y="83592"/>
                  <a:pt x="97402" y="83592"/>
                </a:cubicBezTo>
                <a:cubicBezTo>
                  <a:pt x="97439" y="83592"/>
                  <a:pt x="97439" y="83592"/>
                  <a:pt x="97476" y="83592"/>
                </a:cubicBezTo>
                <a:cubicBezTo>
                  <a:pt x="97513" y="83592"/>
                  <a:pt x="97549" y="83592"/>
                  <a:pt x="97617" y="83592"/>
                </a:cubicBezTo>
                <a:cubicBezTo>
                  <a:pt x="97653" y="83592"/>
                  <a:pt x="97653" y="83592"/>
                  <a:pt x="97690" y="83592"/>
                </a:cubicBezTo>
                <a:cubicBezTo>
                  <a:pt x="97727" y="83592"/>
                  <a:pt x="97727" y="83517"/>
                  <a:pt x="97764" y="83442"/>
                </a:cubicBezTo>
                <a:cubicBezTo>
                  <a:pt x="97727" y="83367"/>
                  <a:pt x="97727" y="83367"/>
                  <a:pt x="97727" y="83367"/>
                </a:cubicBezTo>
                <a:cubicBezTo>
                  <a:pt x="97690" y="83367"/>
                  <a:pt x="97690" y="83304"/>
                  <a:pt x="97653" y="83367"/>
                </a:cubicBezTo>
                <a:cubicBezTo>
                  <a:pt x="97617" y="83367"/>
                  <a:pt x="97617" y="83442"/>
                  <a:pt x="97580" y="83442"/>
                </a:cubicBezTo>
                <a:cubicBezTo>
                  <a:pt x="97513" y="83442"/>
                  <a:pt x="97439" y="83442"/>
                  <a:pt x="97366" y="83442"/>
                </a:cubicBezTo>
                <a:cubicBezTo>
                  <a:pt x="97329" y="83442"/>
                  <a:pt x="97255" y="83517"/>
                  <a:pt x="97218" y="83517"/>
                </a:cubicBezTo>
                <a:cubicBezTo>
                  <a:pt x="97145" y="83517"/>
                  <a:pt x="97145" y="83517"/>
                  <a:pt x="97145" y="83517"/>
                </a:cubicBezTo>
                <a:cubicBezTo>
                  <a:pt x="97108" y="83517"/>
                  <a:pt x="97108" y="83517"/>
                  <a:pt x="97071" y="83517"/>
                </a:cubicBezTo>
                <a:cubicBezTo>
                  <a:pt x="97071" y="83517"/>
                  <a:pt x="97041" y="83517"/>
                  <a:pt x="97004" y="83517"/>
                </a:cubicBezTo>
                <a:cubicBezTo>
                  <a:pt x="96967" y="83592"/>
                  <a:pt x="96967" y="83592"/>
                  <a:pt x="96894" y="83592"/>
                </a:cubicBezTo>
                <a:cubicBezTo>
                  <a:pt x="96857" y="83592"/>
                  <a:pt x="96857" y="83592"/>
                  <a:pt x="96820" y="83592"/>
                </a:cubicBezTo>
                <a:cubicBezTo>
                  <a:pt x="96784" y="83592"/>
                  <a:pt x="96747" y="83442"/>
                  <a:pt x="96710" y="83442"/>
                </a:cubicBezTo>
                <a:cubicBezTo>
                  <a:pt x="96673" y="83442"/>
                  <a:pt x="96637" y="83442"/>
                  <a:pt x="96563" y="83367"/>
                </a:cubicBezTo>
                <a:cubicBezTo>
                  <a:pt x="96532" y="83367"/>
                  <a:pt x="96532" y="83367"/>
                  <a:pt x="96459" y="83367"/>
                </a:cubicBezTo>
                <a:cubicBezTo>
                  <a:pt x="96422" y="83367"/>
                  <a:pt x="96422" y="83367"/>
                  <a:pt x="96385" y="83367"/>
                </a:cubicBezTo>
                <a:cubicBezTo>
                  <a:pt x="96349" y="83442"/>
                  <a:pt x="96312" y="83442"/>
                  <a:pt x="96275" y="83442"/>
                </a:cubicBezTo>
                <a:cubicBezTo>
                  <a:pt x="96238" y="83517"/>
                  <a:pt x="96238" y="83592"/>
                  <a:pt x="96202" y="83592"/>
                </a:cubicBezTo>
                <a:cubicBezTo>
                  <a:pt x="96091" y="83592"/>
                  <a:pt x="96091" y="83592"/>
                  <a:pt x="96091" y="83592"/>
                </a:cubicBezTo>
                <a:lnTo>
                  <a:pt x="96165" y="83667"/>
                </a:lnTo>
                <a:close/>
                <a:moveTo>
                  <a:pt x="96024" y="84119"/>
                </a:moveTo>
                <a:lnTo>
                  <a:pt x="96024" y="84119"/>
                </a:lnTo>
                <a:cubicBezTo>
                  <a:pt x="95987" y="84194"/>
                  <a:pt x="95950" y="84194"/>
                  <a:pt x="95914" y="84269"/>
                </a:cubicBezTo>
                <a:cubicBezTo>
                  <a:pt x="95914" y="84344"/>
                  <a:pt x="95914" y="84344"/>
                  <a:pt x="95950" y="84407"/>
                </a:cubicBezTo>
                <a:cubicBezTo>
                  <a:pt x="95950" y="84482"/>
                  <a:pt x="95987" y="84482"/>
                  <a:pt x="95987" y="84482"/>
                </a:cubicBezTo>
                <a:cubicBezTo>
                  <a:pt x="96024" y="84557"/>
                  <a:pt x="96024" y="84632"/>
                  <a:pt x="96024" y="84632"/>
                </a:cubicBezTo>
                <a:cubicBezTo>
                  <a:pt x="96055" y="84708"/>
                  <a:pt x="96055" y="84783"/>
                  <a:pt x="96091" y="84783"/>
                </a:cubicBezTo>
                <a:cubicBezTo>
                  <a:pt x="96128" y="84858"/>
                  <a:pt x="96128" y="84858"/>
                  <a:pt x="96165" y="84858"/>
                </a:cubicBezTo>
                <a:cubicBezTo>
                  <a:pt x="96238" y="84858"/>
                  <a:pt x="96275" y="84858"/>
                  <a:pt x="96312" y="84858"/>
                </a:cubicBezTo>
                <a:cubicBezTo>
                  <a:pt x="96422" y="84858"/>
                  <a:pt x="96459" y="84858"/>
                  <a:pt x="96532" y="84783"/>
                </a:cubicBezTo>
                <a:cubicBezTo>
                  <a:pt x="96532" y="84632"/>
                  <a:pt x="96532" y="84632"/>
                  <a:pt x="96532" y="84632"/>
                </a:cubicBezTo>
                <a:cubicBezTo>
                  <a:pt x="96496" y="84632"/>
                  <a:pt x="96496" y="84632"/>
                  <a:pt x="96459" y="84632"/>
                </a:cubicBezTo>
                <a:cubicBezTo>
                  <a:pt x="96422" y="84632"/>
                  <a:pt x="96385" y="84557"/>
                  <a:pt x="96385" y="84557"/>
                </a:cubicBezTo>
                <a:cubicBezTo>
                  <a:pt x="96349" y="84482"/>
                  <a:pt x="96385" y="84407"/>
                  <a:pt x="96349" y="84407"/>
                </a:cubicBezTo>
                <a:cubicBezTo>
                  <a:pt x="96349" y="84407"/>
                  <a:pt x="96312" y="84407"/>
                  <a:pt x="96275" y="84344"/>
                </a:cubicBezTo>
                <a:cubicBezTo>
                  <a:pt x="96275" y="84344"/>
                  <a:pt x="96238" y="84344"/>
                  <a:pt x="96202" y="84344"/>
                </a:cubicBezTo>
                <a:cubicBezTo>
                  <a:pt x="96165" y="84344"/>
                  <a:pt x="96165" y="84269"/>
                  <a:pt x="96165" y="84194"/>
                </a:cubicBezTo>
                <a:cubicBezTo>
                  <a:pt x="96128" y="84194"/>
                  <a:pt x="96055" y="84119"/>
                  <a:pt x="96024" y="84119"/>
                </a:cubicBezTo>
                <a:close/>
                <a:moveTo>
                  <a:pt x="95148" y="83517"/>
                </a:moveTo>
                <a:lnTo>
                  <a:pt x="95148" y="83517"/>
                </a:lnTo>
                <a:cubicBezTo>
                  <a:pt x="95111" y="83517"/>
                  <a:pt x="95038" y="83592"/>
                  <a:pt x="95038" y="83667"/>
                </a:cubicBezTo>
                <a:cubicBezTo>
                  <a:pt x="95038" y="83743"/>
                  <a:pt x="95075" y="83743"/>
                  <a:pt x="95111" y="83818"/>
                </a:cubicBezTo>
                <a:cubicBezTo>
                  <a:pt x="95148" y="83968"/>
                  <a:pt x="95222" y="83893"/>
                  <a:pt x="95332" y="83893"/>
                </a:cubicBezTo>
                <a:cubicBezTo>
                  <a:pt x="95369" y="83893"/>
                  <a:pt x="95405" y="83893"/>
                  <a:pt x="95442" y="83893"/>
                </a:cubicBezTo>
                <a:cubicBezTo>
                  <a:pt x="95479" y="83818"/>
                  <a:pt x="95509" y="83818"/>
                  <a:pt x="95509" y="83818"/>
                </a:cubicBezTo>
                <a:cubicBezTo>
                  <a:pt x="95546" y="83743"/>
                  <a:pt x="95546" y="83667"/>
                  <a:pt x="95583" y="83667"/>
                </a:cubicBezTo>
                <a:cubicBezTo>
                  <a:pt x="95620" y="83592"/>
                  <a:pt x="95693" y="83667"/>
                  <a:pt x="95730" y="83667"/>
                </a:cubicBezTo>
                <a:cubicBezTo>
                  <a:pt x="95803" y="83667"/>
                  <a:pt x="95840" y="83667"/>
                  <a:pt x="95914" y="83667"/>
                </a:cubicBezTo>
                <a:lnTo>
                  <a:pt x="95950" y="83667"/>
                </a:lnTo>
                <a:lnTo>
                  <a:pt x="95950" y="83667"/>
                </a:lnTo>
                <a:cubicBezTo>
                  <a:pt x="95914" y="83592"/>
                  <a:pt x="95950" y="83517"/>
                  <a:pt x="95950" y="83442"/>
                </a:cubicBezTo>
                <a:cubicBezTo>
                  <a:pt x="95877" y="83442"/>
                  <a:pt x="95840" y="83517"/>
                  <a:pt x="95803" y="83442"/>
                </a:cubicBezTo>
                <a:cubicBezTo>
                  <a:pt x="95767" y="83442"/>
                  <a:pt x="95767" y="83442"/>
                  <a:pt x="95730" y="83367"/>
                </a:cubicBezTo>
                <a:cubicBezTo>
                  <a:pt x="95693" y="83367"/>
                  <a:pt x="95656" y="83442"/>
                  <a:pt x="95656" y="83367"/>
                </a:cubicBezTo>
                <a:cubicBezTo>
                  <a:pt x="95620" y="83367"/>
                  <a:pt x="95583" y="83367"/>
                  <a:pt x="95546" y="83367"/>
                </a:cubicBezTo>
                <a:cubicBezTo>
                  <a:pt x="95479" y="83367"/>
                  <a:pt x="95479" y="83367"/>
                  <a:pt x="95442" y="83367"/>
                </a:cubicBezTo>
                <a:cubicBezTo>
                  <a:pt x="95405" y="83367"/>
                  <a:pt x="95369" y="83442"/>
                  <a:pt x="95369" y="83442"/>
                </a:cubicBezTo>
                <a:cubicBezTo>
                  <a:pt x="95332" y="83442"/>
                  <a:pt x="95332" y="83517"/>
                  <a:pt x="95295" y="83517"/>
                </a:cubicBezTo>
                <a:cubicBezTo>
                  <a:pt x="95258" y="83517"/>
                  <a:pt x="95222" y="83517"/>
                  <a:pt x="95148" y="83517"/>
                </a:cubicBezTo>
                <a:close/>
                <a:moveTo>
                  <a:pt x="91375" y="82326"/>
                </a:moveTo>
                <a:lnTo>
                  <a:pt x="91375" y="82326"/>
                </a:lnTo>
                <a:cubicBezTo>
                  <a:pt x="91375" y="82477"/>
                  <a:pt x="91375" y="82477"/>
                  <a:pt x="91375" y="82477"/>
                </a:cubicBezTo>
                <a:cubicBezTo>
                  <a:pt x="91589" y="82477"/>
                  <a:pt x="91589" y="82477"/>
                  <a:pt x="91589" y="82477"/>
                </a:cubicBezTo>
                <a:cubicBezTo>
                  <a:pt x="91589" y="82778"/>
                  <a:pt x="91589" y="82778"/>
                  <a:pt x="91589" y="82778"/>
                </a:cubicBezTo>
                <a:cubicBezTo>
                  <a:pt x="91626" y="82778"/>
                  <a:pt x="91663" y="82778"/>
                  <a:pt x="91699" y="82778"/>
                </a:cubicBezTo>
                <a:cubicBezTo>
                  <a:pt x="91736" y="82778"/>
                  <a:pt x="91773" y="82778"/>
                  <a:pt x="91773" y="82778"/>
                </a:cubicBezTo>
                <a:cubicBezTo>
                  <a:pt x="91846" y="82853"/>
                  <a:pt x="91846" y="82853"/>
                  <a:pt x="91846" y="82853"/>
                </a:cubicBezTo>
                <a:cubicBezTo>
                  <a:pt x="91883" y="82928"/>
                  <a:pt x="91883" y="83003"/>
                  <a:pt x="91914" y="83003"/>
                </a:cubicBezTo>
                <a:cubicBezTo>
                  <a:pt x="91914" y="83078"/>
                  <a:pt x="91957" y="83154"/>
                  <a:pt x="91987" y="83154"/>
                </a:cubicBezTo>
                <a:cubicBezTo>
                  <a:pt x="92024" y="83229"/>
                  <a:pt x="92024" y="83229"/>
                  <a:pt x="92098" y="83229"/>
                </a:cubicBezTo>
                <a:cubicBezTo>
                  <a:pt x="92171" y="83229"/>
                  <a:pt x="92171" y="83078"/>
                  <a:pt x="92245" y="83078"/>
                </a:cubicBezTo>
                <a:cubicBezTo>
                  <a:pt x="92281" y="83078"/>
                  <a:pt x="92318" y="83078"/>
                  <a:pt x="92318" y="83078"/>
                </a:cubicBezTo>
                <a:cubicBezTo>
                  <a:pt x="92392" y="83078"/>
                  <a:pt x="92428" y="83078"/>
                  <a:pt x="92459" y="83078"/>
                </a:cubicBezTo>
                <a:cubicBezTo>
                  <a:pt x="92532" y="83078"/>
                  <a:pt x="92569" y="83003"/>
                  <a:pt x="92606" y="83003"/>
                </a:cubicBezTo>
                <a:cubicBezTo>
                  <a:pt x="92679" y="83003"/>
                  <a:pt x="92716" y="83003"/>
                  <a:pt x="92753" y="83078"/>
                </a:cubicBezTo>
                <a:cubicBezTo>
                  <a:pt x="92790" y="83078"/>
                  <a:pt x="92790" y="83154"/>
                  <a:pt x="92790" y="83229"/>
                </a:cubicBezTo>
                <a:cubicBezTo>
                  <a:pt x="92826" y="83229"/>
                  <a:pt x="92826" y="83304"/>
                  <a:pt x="92863" y="83304"/>
                </a:cubicBezTo>
                <a:cubicBezTo>
                  <a:pt x="92900" y="83304"/>
                  <a:pt x="92900" y="83304"/>
                  <a:pt x="92931" y="83304"/>
                </a:cubicBezTo>
                <a:cubicBezTo>
                  <a:pt x="93004" y="83304"/>
                  <a:pt x="93041" y="83304"/>
                  <a:pt x="93078" y="83304"/>
                </a:cubicBezTo>
                <a:cubicBezTo>
                  <a:pt x="93151" y="83304"/>
                  <a:pt x="93188" y="83304"/>
                  <a:pt x="93261" y="83304"/>
                </a:cubicBezTo>
                <a:cubicBezTo>
                  <a:pt x="93335" y="83367"/>
                  <a:pt x="93335" y="83442"/>
                  <a:pt x="93408" y="83517"/>
                </a:cubicBezTo>
                <a:cubicBezTo>
                  <a:pt x="93445" y="83517"/>
                  <a:pt x="93445" y="83592"/>
                  <a:pt x="93476" y="83592"/>
                </a:cubicBezTo>
                <a:cubicBezTo>
                  <a:pt x="93476" y="83592"/>
                  <a:pt x="93513" y="83592"/>
                  <a:pt x="93549" y="83592"/>
                </a:cubicBezTo>
                <a:cubicBezTo>
                  <a:pt x="93623" y="83667"/>
                  <a:pt x="93660" y="83667"/>
                  <a:pt x="93696" y="83667"/>
                </a:cubicBezTo>
                <a:cubicBezTo>
                  <a:pt x="93696" y="83592"/>
                  <a:pt x="93696" y="83592"/>
                  <a:pt x="93696" y="83517"/>
                </a:cubicBezTo>
                <a:cubicBezTo>
                  <a:pt x="93696" y="83442"/>
                  <a:pt x="93733" y="83442"/>
                  <a:pt x="93733" y="83367"/>
                </a:cubicBezTo>
                <a:cubicBezTo>
                  <a:pt x="93770" y="83367"/>
                  <a:pt x="93807" y="83367"/>
                  <a:pt x="93807" y="83367"/>
                </a:cubicBezTo>
                <a:cubicBezTo>
                  <a:pt x="93843" y="83367"/>
                  <a:pt x="93843" y="83442"/>
                  <a:pt x="93880" y="83442"/>
                </a:cubicBezTo>
                <a:cubicBezTo>
                  <a:pt x="93917" y="83517"/>
                  <a:pt x="93917" y="83442"/>
                  <a:pt x="93947" y="83442"/>
                </a:cubicBezTo>
                <a:cubicBezTo>
                  <a:pt x="94021" y="83442"/>
                  <a:pt x="94021" y="83442"/>
                  <a:pt x="94021" y="83442"/>
                </a:cubicBezTo>
                <a:cubicBezTo>
                  <a:pt x="94058" y="83442"/>
                  <a:pt x="94094" y="83367"/>
                  <a:pt x="94131" y="83367"/>
                </a:cubicBezTo>
                <a:cubicBezTo>
                  <a:pt x="94168" y="83367"/>
                  <a:pt x="94205" y="83442"/>
                  <a:pt x="94241" y="83442"/>
                </a:cubicBezTo>
                <a:cubicBezTo>
                  <a:pt x="94278" y="83517"/>
                  <a:pt x="94315" y="83517"/>
                  <a:pt x="94315" y="83517"/>
                </a:cubicBezTo>
                <a:cubicBezTo>
                  <a:pt x="94352" y="83517"/>
                  <a:pt x="94352" y="83592"/>
                  <a:pt x="94388" y="83667"/>
                </a:cubicBezTo>
                <a:cubicBezTo>
                  <a:pt x="94425" y="83743"/>
                  <a:pt x="94462" y="83818"/>
                  <a:pt x="94493" y="83818"/>
                </a:cubicBezTo>
                <a:cubicBezTo>
                  <a:pt x="94566" y="83893"/>
                  <a:pt x="94603" y="83893"/>
                  <a:pt x="94676" y="83893"/>
                </a:cubicBezTo>
                <a:cubicBezTo>
                  <a:pt x="94750" y="83893"/>
                  <a:pt x="94750" y="83893"/>
                  <a:pt x="94750" y="83893"/>
                </a:cubicBezTo>
                <a:cubicBezTo>
                  <a:pt x="94787" y="83893"/>
                  <a:pt x="94787" y="83818"/>
                  <a:pt x="94823" y="83818"/>
                </a:cubicBezTo>
                <a:cubicBezTo>
                  <a:pt x="94787" y="83667"/>
                  <a:pt x="94750" y="83592"/>
                  <a:pt x="94750" y="83517"/>
                </a:cubicBezTo>
                <a:cubicBezTo>
                  <a:pt x="94713" y="83442"/>
                  <a:pt x="94713" y="83367"/>
                  <a:pt x="94676" y="83367"/>
                </a:cubicBezTo>
                <a:cubicBezTo>
                  <a:pt x="94640" y="83367"/>
                  <a:pt x="94640" y="83367"/>
                  <a:pt x="94603" y="83367"/>
                </a:cubicBezTo>
                <a:cubicBezTo>
                  <a:pt x="94529" y="83304"/>
                  <a:pt x="94493" y="83229"/>
                  <a:pt x="94493" y="83078"/>
                </a:cubicBezTo>
                <a:cubicBezTo>
                  <a:pt x="93947" y="83078"/>
                  <a:pt x="93947" y="83078"/>
                  <a:pt x="93947" y="83078"/>
                </a:cubicBezTo>
                <a:cubicBezTo>
                  <a:pt x="93947" y="83078"/>
                  <a:pt x="93917" y="83003"/>
                  <a:pt x="93947" y="82928"/>
                </a:cubicBezTo>
                <a:cubicBezTo>
                  <a:pt x="93947" y="82853"/>
                  <a:pt x="93947" y="82853"/>
                  <a:pt x="93990" y="82778"/>
                </a:cubicBezTo>
                <a:lnTo>
                  <a:pt x="94021" y="82778"/>
                </a:lnTo>
                <a:cubicBezTo>
                  <a:pt x="94094" y="82702"/>
                  <a:pt x="94131" y="82778"/>
                  <a:pt x="94168" y="82778"/>
                </a:cubicBezTo>
                <a:cubicBezTo>
                  <a:pt x="94241" y="82778"/>
                  <a:pt x="94278" y="82702"/>
                  <a:pt x="94315" y="82627"/>
                </a:cubicBezTo>
                <a:cubicBezTo>
                  <a:pt x="94278" y="82627"/>
                  <a:pt x="94241" y="82627"/>
                  <a:pt x="94168" y="82552"/>
                </a:cubicBezTo>
                <a:cubicBezTo>
                  <a:pt x="94168" y="82552"/>
                  <a:pt x="94131" y="82552"/>
                  <a:pt x="94094" y="82477"/>
                </a:cubicBezTo>
                <a:cubicBezTo>
                  <a:pt x="94094" y="82477"/>
                  <a:pt x="94058" y="82552"/>
                  <a:pt x="94021" y="82477"/>
                </a:cubicBezTo>
                <a:cubicBezTo>
                  <a:pt x="93990" y="82477"/>
                  <a:pt x="93947" y="82402"/>
                  <a:pt x="93880" y="82402"/>
                </a:cubicBezTo>
                <a:cubicBezTo>
                  <a:pt x="93843" y="82402"/>
                  <a:pt x="93807" y="82477"/>
                  <a:pt x="93733" y="82477"/>
                </a:cubicBezTo>
                <a:cubicBezTo>
                  <a:pt x="93696" y="82477"/>
                  <a:pt x="93696" y="82402"/>
                  <a:pt x="93660" y="82402"/>
                </a:cubicBezTo>
                <a:cubicBezTo>
                  <a:pt x="93586" y="82402"/>
                  <a:pt x="93513" y="82477"/>
                  <a:pt x="93445" y="82402"/>
                </a:cubicBezTo>
                <a:cubicBezTo>
                  <a:pt x="93408" y="82402"/>
                  <a:pt x="93372" y="82326"/>
                  <a:pt x="93298" y="82251"/>
                </a:cubicBezTo>
                <a:cubicBezTo>
                  <a:pt x="93261" y="82251"/>
                  <a:pt x="93225" y="82189"/>
                  <a:pt x="93151" y="82189"/>
                </a:cubicBezTo>
                <a:lnTo>
                  <a:pt x="91375" y="82326"/>
                </a:lnTo>
                <a:close/>
                <a:moveTo>
                  <a:pt x="90284" y="81286"/>
                </a:moveTo>
                <a:lnTo>
                  <a:pt x="90284" y="81286"/>
                </a:lnTo>
                <a:cubicBezTo>
                  <a:pt x="90284" y="81286"/>
                  <a:pt x="90248" y="81361"/>
                  <a:pt x="90248" y="81437"/>
                </a:cubicBezTo>
                <a:lnTo>
                  <a:pt x="90248" y="81512"/>
                </a:lnTo>
                <a:cubicBezTo>
                  <a:pt x="90321" y="81662"/>
                  <a:pt x="90321" y="81662"/>
                  <a:pt x="90321" y="81662"/>
                </a:cubicBezTo>
                <a:cubicBezTo>
                  <a:pt x="90321" y="81512"/>
                  <a:pt x="90321" y="81512"/>
                  <a:pt x="90321" y="81512"/>
                </a:cubicBezTo>
                <a:cubicBezTo>
                  <a:pt x="90321" y="81437"/>
                  <a:pt x="90284" y="81437"/>
                  <a:pt x="90284" y="81437"/>
                </a:cubicBezTo>
                <a:lnTo>
                  <a:pt x="90284" y="81286"/>
                </a:lnTo>
                <a:close/>
                <a:moveTo>
                  <a:pt x="92790" y="76386"/>
                </a:moveTo>
                <a:lnTo>
                  <a:pt x="92790" y="76386"/>
                </a:lnTo>
                <a:cubicBezTo>
                  <a:pt x="92716" y="76386"/>
                  <a:pt x="92716" y="76386"/>
                  <a:pt x="92716" y="76386"/>
                </a:cubicBezTo>
                <a:cubicBezTo>
                  <a:pt x="92679" y="76386"/>
                  <a:pt x="92679" y="76386"/>
                  <a:pt x="92643" y="76461"/>
                </a:cubicBezTo>
                <a:cubicBezTo>
                  <a:pt x="92643" y="76687"/>
                  <a:pt x="92643" y="76837"/>
                  <a:pt x="92606" y="76975"/>
                </a:cubicBezTo>
                <a:cubicBezTo>
                  <a:pt x="92606" y="77063"/>
                  <a:pt x="92532" y="77063"/>
                  <a:pt x="92532" y="77125"/>
                </a:cubicBezTo>
                <a:cubicBezTo>
                  <a:pt x="92532" y="77125"/>
                  <a:pt x="92532" y="77201"/>
                  <a:pt x="92532" y="77276"/>
                </a:cubicBezTo>
                <a:cubicBezTo>
                  <a:pt x="92496" y="77351"/>
                  <a:pt x="92532" y="77426"/>
                  <a:pt x="92532" y="77577"/>
                </a:cubicBezTo>
                <a:cubicBezTo>
                  <a:pt x="92532" y="77727"/>
                  <a:pt x="92496" y="77802"/>
                  <a:pt x="92532" y="77877"/>
                </a:cubicBezTo>
                <a:cubicBezTo>
                  <a:pt x="92532" y="77953"/>
                  <a:pt x="92532" y="78028"/>
                  <a:pt x="92532" y="78028"/>
                </a:cubicBezTo>
                <a:cubicBezTo>
                  <a:pt x="92569" y="78090"/>
                  <a:pt x="92569" y="78090"/>
                  <a:pt x="92606" y="78166"/>
                </a:cubicBezTo>
                <a:cubicBezTo>
                  <a:pt x="92643" y="78241"/>
                  <a:pt x="92716" y="78241"/>
                  <a:pt x="92753" y="78316"/>
                </a:cubicBezTo>
                <a:cubicBezTo>
                  <a:pt x="92790" y="78316"/>
                  <a:pt x="92790" y="78391"/>
                  <a:pt x="92790" y="78466"/>
                </a:cubicBezTo>
                <a:cubicBezTo>
                  <a:pt x="92826" y="78466"/>
                  <a:pt x="92863" y="78466"/>
                  <a:pt x="92863" y="78542"/>
                </a:cubicBezTo>
                <a:cubicBezTo>
                  <a:pt x="92900" y="78617"/>
                  <a:pt x="92863" y="78692"/>
                  <a:pt x="92863" y="78767"/>
                </a:cubicBezTo>
                <a:cubicBezTo>
                  <a:pt x="92863" y="78767"/>
                  <a:pt x="92863" y="78767"/>
                  <a:pt x="92863" y="78842"/>
                </a:cubicBezTo>
                <a:cubicBezTo>
                  <a:pt x="92863" y="78993"/>
                  <a:pt x="92863" y="78993"/>
                  <a:pt x="92863" y="78993"/>
                </a:cubicBezTo>
                <a:cubicBezTo>
                  <a:pt x="92863" y="79068"/>
                  <a:pt x="92826" y="79068"/>
                  <a:pt x="92826" y="79206"/>
                </a:cubicBezTo>
                <a:cubicBezTo>
                  <a:pt x="92826" y="79281"/>
                  <a:pt x="92863" y="79356"/>
                  <a:pt x="92863" y="79431"/>
                </a:cubicBezTo>
                <a:lnTo>
                  <a:pt x="92863" y="79507"/>
                </a:lnTo>
                <a:cubicBezTo>
                  <a:pt x="92900" y="79582"/>
                  <a:pt x="92900" y="79657"/>
                  <a:pt x="92931" y="79657"/>
                </a:cubicBezTo>
                <a:cubicBezTo>
                  <a:pt x="92931" y="79732"/>
                  <a:pt x="92973" y="79732"/>
                  <a:pt x="93004" y="79732"/>
                </a:cubicBezTo>
                <a:cubicBezTo>
                  <a:pt x="93041" y="79807"/>
                  <a:pt x="93078" y="79807"/>
                  <a:pt x="93114" y="79807"/>
                </a:cubicBezTo>
                <a:cubicBezTo>
                  <a:pt x="93188" y="79807"/>
                  <a:pt x="93225" y="79807"/>
                  <a:pt x="93298" y="79807"/>
                </a:cubicBezTo>
                <a:cubicBezTo>
                  <a:pt x="93298" y="79807"/>
                  <a:pt x="93335" y="79807"/>
                  <a:pt x="93372" y="79807"/>
                </a:cubicBezTo>
                <a:cubicBezTo>
                  <a:pt x="93372" y="79883"/>
                  <a:pt x="93372" y="79958"/>
                  <a:pt x="93372" y="79958"/>
                </a:cubicBezTo>
                <a:cubicBezTo>
                  <a:pt x="93408" y="80033"/>
                  <a:pt x="93445" y="80171"/>
                  <a:pt x="93513" y="80171"/>
                </a:cubicBezTo>
                <a:cubicBezTo>
                  <a:pt x="93549" y="80171"/>
                  <a:pt x="93586" y="80171"/>
                  <a:pt x="93623" y="80171"/>
                </a:cubicBezTo>
                <a:cubicBezTo>
                  <a:pt x="93696" y="80171"/>
                  <a:pt x="93733" y="80171"/>
                  <a:pt x="93770" y="80171"/>
                </a:cubicBezTo>
                <a:cubicBezTo>
                  <a:pt x="93843" y="80171"/>
                  <a:pt x="93880" y="80033"/>
                  <a:pt x="93947" y="80033"/>
                </a:cubicBezTo>
                <a:cubicBezTo>
                  <a:pt x="93990" y="80033"/>
                  <a:pt x="94021" y="80033"/>
                  <a:pt x="94058" y="80033"/>
                </a:cubicBezTo>
                <a:cubicBezTo>
                  <a:pt x="94094" y="80108"/>
                  <a:pt x="94094" y="80108"/>
                  <a:pt x="94131" y="80171"/>
                </a:cubicBezTo>
                <a:cubicBezTo>
                  <a:pt x="94168" y="80171"/>
                  <a:pt x="94131" y="80321"/>
                  <a:pt x="94168" y="80321"/>
                </a:cubicBezTo>
                <a:cubicBezTo>
                  <a:pt x="94241" y="80321"/>
                  <a:pt x="94241" y="80171"/>
                  <a:pt x="94278" y="80171"/>
                </a:cubicBezTo>
                <a:cubicBezTo>
                  <a:pt x="94352" y="80171"/>
                  <a:pt x="94425" y="80321"/>
                  <a:pt x="94462" y="80396"/>
                </a:cubicBezTo>
                <a:cubicBezTo>
                  <a:pt x="94493" y="80472"/>
                  <a:pt x="94493" y="80547"/>
                  <a:pt x="94529" y="80547"/>
                </a:cubicBezTo>
                <a:cubicBezTo>
                  <a:pt x="94566" y="80547"/>
                  <a:pt x="94566" y="80547"/>
                  <a:pt x="94603" y="80547"/>
                </a:cubicBezTo>
                <a:cubicBezTo>
                  <a:pt x="94640" y="80622"/>
                  <a:pt x="94676" y="80547"/>
                  <a:pt x="94713" y="80547"/>
                </a:cubicBezTo>
                <a:cubicBezTo>
                  <a:pt x="94823" y="80547"/>
                  <a:pt x="94823" y="80547"/>
                  <a:pt x="94823" y="80547"/>
                </a:cubicBezTo>
                <a:cubicBezTo>
                  <a:pt x="94823" y="80547"/>
                  <a:pt x="94823" y="80547"/>
                  <a:pt x="94860" y="80547"/>
                </a:cubicBezTo>
                <a:cubicBezTo>
                  <a:pt x="94860" y="80246"/>
                  <a:pt x="94860" y="80246"/>
                  <a:pt x="94860" y="80246"/>
                </a:cubicBezTo>
                <a:cubicBezTo>
                  <a:pt x="94860" y="80171"/>
                  <a:pt x="94860" y="80171"/>
                  <a:pt x="94860" y="80108"/>
                </a:cubicBezTo>
                <a:cubicBezTo>
                  <a:pt x="94897" y="80108"/>
                  <a:pt x="94897" y="80108"/>
                  <a:pt x="94934" y="80033"/>
                </a:cubicBezTo>
                <a:cubicBezTo>
                  <a:pt x="94970" y="80033"/>
                  <a:pt x="94970" y="80033"/>
                  <a:pt x="95007" y="79958"/>
                </a:cubicBezTo>
                <a:cubicBezTo>
                  <a:pt x="95038" y="79958"/>
                  <a:pt x="95038" y="79883"/>
                  <a:pt x="95038" y="79732"/>
                </a:cubicBezTo>
                <a:cubicBezTo>
                  <a:pt x="95038" y="79657"/>
                  <a:pt x="95038" y="79582"/>
                  <a:pt x="95038" y="79507"/>
                </a:cubicBezTo>
                <a:cubicBezTo>
                  <a:pt x="95038" y="79507"/>
                  <a:pt x="95007" y="79431"/>
                  <a:pt x="94970" y="79431"/>
                </a:cubicBezTo>
                <a:cubicBezTo>
                  <a:pt x="94970" y="79356"/>
                  <a:pt x="94970" y="79281"/>
                  <a:pt x="94970" y="79206"/>
                </a:cubicBezTo>
                <a:cubicBezTo>
                  <a:pt x="94970" y="79143"/>
                  <a:pt x="95007" y="79143"/>
                  <a:pt x="95007" y="79068"/>
                </a:cubicBezTo>
                <a:cubicBezTo>
                  <a:pt x="95007" y="79068"/>
                  <a:pt x="95038" y="78993"/>
                  <a:pt x="95075" y="78993"/>
                </a:cubicBezTo>
                <a:cubicBezTo>
                  <a:pt x="95075" y="78918"/>
                  <a:pt x="95111" y="78842"/>
                  <a:pt x="95111" y="78842"/>
                </a:cubicBezTo>
                <a:cubicBezTo>
                  <a:pt x="95111" y="78767"/>
                  <a:pt x="95148" y="78692"/>
                  <a:pt x="95148" y="78617"/>
                </a:cubicBezTo>
                <a:cubicBezTo>
                  <a:pt x="95185" y="78466"/>
                  <a:pt x="95185" y="78391"/>
                  <a:pt x="95222" y="78241"/>
                </a:cubicBezTo>
                <a:cubicBezTo>
                  <a:pt x="95442" y="78241"/>
                  <a:pt x="95442" y="78241"/>
                  <a:pt x="95442" y="78241"/>
                </a:cubicBezTo>
                <a:cubicBezTo>
                  <a:pt x="95442" y="77501"/>
                  <a:pt x="95442" y="77501"/>
                  <a:pt x="95442" y="77501"/>
                </a:cubicBezTo>
                <a:cubicBezTo>
                  <a:pt x="95509" y="77501"/>
                  <a:pt x="95546" y="77501"/>
                  <a:pt x="95656" y="77501"/>
                </a:cubicBezTo>
                <a:cubicBezTo>
                  <a:pt x="95693" y="77501"/>
                  <a:pt x="95693" y="77426"/>
                  <a:pt x="95730" y="77426"/>
                </a:cubicBezTo>
                <a:cubicBezTo>
                  <a:pt x="95767" y="77426"/>
                  <a:pt x="95803" y="77351"/>
                  <a:pt x="95803" y="77276"/>
                </a:cubicBezTo>
                <a:cubicBezTo>
                  <a:pt x="95803" y="77276"/>
                  <a:pt x="95840" y="77201"/>
                  <a:pt x="95840" y="77125"/>
                </a:cubicBezTo>
                <a:cubicBezTo>
                  <a:pt x="95803" y="77125"/>
                  <a:pt x="95803" y="76975"/>
                  <a:pt x="95803" y="76975"/>
                </a:cubicBezTo>
                <a:cubicBezTo>
                  <a:pt x="95767" y="76975"/>
                  <a:pt x="95730" y="76975"/>
                  <a:pt x="95693" y="76975"/>
                </a:cubicBezTo>
                <a:cubicBezTo>
                  <a:pt x="95693" y="76975"/>
                  <a:pt x="95656" y="76975"/>
                  <a:pt x="95620" y="76975"/>
                </a:cubicBezTo>
                <a:cubicBezTo>
                  <a:pt x="95583" y="76975"/>
                  <a:pt x="95546" y="76975"/>
                  <a:pt x="95479" y="76975"/>
                </a:cubicBezTo>
                <a:cubicBezTo>
                  <a:pt x="95479" y="76912"/>
                  <a:pt x="95442" y="76837"/>
                  <a:pt x="95442" y="76762"/>
                </a:cubicBezTo>
                <a:cubicBezTo>
                  <a:pt x="95442" y="76687"/>
                  <a:pt x="95479" y="76687"/>
                  <a:pt x="95479" y="76612"/>
                </a:cubicBezTo>
                <a:cubicBezTo>
                  <a:pt x="95479" y="76386"/>
                  <a:pt x="95479" y="76386"/>
                  <a:pt x="95479" y="76386"/>
                </a:cubicBezTo>
                <a:cubicBezTo>
                  <a:pt x="95479" y="76311"/>
                  <a:pt x="95509" y="76236"/>
                  <a:pt x="95479" y="76160"/>
                </a:cubicBezTo>
                <a:cubicBezTo>
                  <a:pt x="95479" y="76085"/>
                  <a:pt x="95479" y="76085"/>
                  <a:pt x="95442" y="76010"/>
                </a:cubicBezTo>
                <a:cubicBezTo>
                  <a:pt x="95442" y="75947"/>
                  <a:pt x="95405" y="75872"/>
                  <a:pt x="95405" y="75797"/>
                </a:cubicBezTo>
                <a:cubicBezTo>
                  <a:pt x="95405" y="75045"/>
                  <a:pt x="95405" y="75045"/>
                  <a:pt x="95405" y="75045"/>
                </a:cubicBezTo>
                <a:cubicBezTo>
                  <a:pt x="95479" y="75045"/>
                  <a:pt x="95509" y="75045"/>
                  <a:pt x="95583" y="75045"/>
                </a:cubicBezTo>
                <a:cubicBezTo>
                  <a:pt x="95620" y="75045"/>
                  <a:pt x="95656" y="75045"/>
                  <a:pt x="95656" y="75045"/>
                </a:cubicBezTo>
                <a:cubicBezTo>
                  <a:pt x="95656" y="74982"/>
                  <a:pt x="95656" y="74895"/>
                  <a:pt x="95656" y="74832"/>
                </a:cubicBezTo>
                <a:cubicBezTo>
                  <a:pt x="95656" y="74832"/>
                  <a:pt x="95656" y="74757"/>
                  <a:pt x="95656" y="74681"/>
                </a:cubicBezTo>
                <a:cubicBezTo>
                  <a:pt x="95693" y="74681"/>
                  <a:pt x="95693" y="74606"/>
                  <a:pt x="95730" y="74606"/>
                </a:cubicBezTo>
                <a:cubicBezTo>
                  <a:pt x="95730" y="74531"/>
                  <a:pt x="95767" y="74606"/>
                  <a:pt x="95803" y="74606"/>
                </a:cubicBezTo>
                <a:cubicBezTo>
                  <a:pt x="95803" y="74531"/>
                  <a:pt x="95840" y="74456"/>
                  <a:pt x="95877" y="74456"/>
                </a:cubicBezTo>
                <a:cubicBezTo>
                  <a:pt x="95914" y="74381"/>
                  <a:pt x="95950" y="74381"/>
                  <a:pt x="95987" y="74306"/>
                </a:cubicBezTo>
                <a:cubicBezTo>
                  <a:pt x="95987" y="74230"/>
                  <a:pt x="95987" y="74080"/>
                  <a:pt x="95950" y="74005"/>
                </a:cubicBezTo>
                <a:cubicBezTo>
                  <a:pt x="95914" y="73930"/>
                  <a:pt x="95877" y="73930"/>
                  <a:pt x="95803" y="73930"/>
                </a:cubicBezTo>
                <a:cubicBezTo>
                  <a:pt x="95767" y="73930"/>
                  <a:pt x="95730" y="73930"/>
                  <a:pt x="95656" y="73930"/>
                </a:cubicBezTo>
                <a:cubicBezTo>
                  <a:pt x="95620" y="73930"/>
                  <a:pt x="95620" y="74005"/>
                  <a:pt x="95583" y="73930"/>
                </a:cubicBezTo>
                <a:cubicBezTo>
                  <a:pt x="95546" y="73930"/>
                  <a:pt x="95546" y="73867"/>
                  <a:pt x="95509" y="73867"/>
                </a:cubicBezTo>
                <a:cubicBezTo>
                  <a:pt x="95479" y="73867"/>
                  <a:pt x="95442" y="73867"/>
                  <a:pt x="95442" y="73792"/>
                </a:cubicBezTo>
                <a:cubicBezTo>
                  <a:pt x="95442" y="73716"/>
                  <a:pt x="95442" y="73716"/>
                  <a:pt x="95442" y="73641"/>
                </a:cubicBezTo>
                <a:cubicBezTo>
                  <a:pt x="95442" y="73566"/>
                  <a:pt x="95442" y="73566"/>
                  <a:pt x="95442" y="73491"/>
                </a:cubicBezTo>
                <a:cubicBezTo>
                  <a:pt x="95442" y="73416"/>
                  <a:pt x="95369" y="73416"/>
                  <a:pt x="95369" y="73416"/>
                </a:cubicBezTo>
                <a:cubicBezTo>
                  <a:pt x="95332" y="73265"/>
                  <a:pt x="95332" y="73190"/>
                  <a:pt x="95295" y="73115"/>
                </a:cubicBezTo>
                <a:cubicBezTo>
                  <a:pt x="95295" y="73040"/>
                  <a:pt x="95258" y="73115"/>
                  <a:pt x="95222" y="73040"/>
                </a:cubicBezTo>
                <a:cubicBezTo>
                  <a:pt x="95222" y="73040"/>
                  <a:pt x="95185" y="73040"/>
                  <a:pt x="95148" y="73040"/>
                </a:cubicBezTo>
                <a:cubicBezTo>
                  <a:pt x="95148" y="73040"/>
                  <a:pt x="95148" y="73115"/>
                  <a:pt x="95148" y="73190"/>
                </a:cubicBezTo>
                <a:cubicBezTo>
                  <a:pt x="95111" y="73265"/>
                  <a:pt x="95111" y="73265"/>
                  <a:pt x="95075" y="73340"/>
                </a:cubicBezTo>
                <a:cubicBezTo>
                  <a:pt x="95038" y="73340"/>
                  <a:pt x="95038" y="73416"/>
                  <a:pt x="95007" y="73491"/>
                </a:cubicBezTo>
                <a:cubicBezTo>
                  <a:pt x="94970" y="73491"/>
                  <a:pt x="94934" y="73491"/>
                  <a:pt x="94897" y="73566"/>
                </a:cubicBezTo>
                <a:cubicBezTo>
                  <a:pt x="94860" y="73566"/>
                  <a:pt x="94823" y="73641"/>
                  <a:pt x="94823" y="73716"/>
                </a:cubicBezTo>
                <a:cubicBezTo>
                  <a:pt x="94787" y="73716"/>
                  <a:pt x="94750" y="73792"/>
                  <a:pt x="94750" y="73792"/>
                </a:cubicBezTo>
                <a:cubicBezTo>
                  <a:pt x="94713" y="73867"/>
                  <a:pt x="94713" y="73930"/>
                  <a:pt x="94676" y="73930"/>
                </a:cubicBezTo>
                <a:cubicBezTo>
                  <a:pt x="94676" y="74005"/>
                  <a:pt x="94676" y="74080"/>
                  <a:pt x="94676" y="74080"/>
                </a:cubicBezTo>
                <a:cubicBezTo>
                  <a:pt x="94676" y="74155"/>
                  <a:pt x="94640" y="74230"/>
                  <a:pt x="94640" y="74230"/>
                </a:cubicBezTo>
                <a:cubicBezTo>
                  <a:pt x="94640" y="74306"/>
                  <a:pt x="94603" y="74306"/>
                  <a:pt x="94566" y="74381"/>
                </a:cubicBezTo>
                <a:cubicBezTo>
                  <a:pt x="94529" y="74456"/>
                  <a:pt x="94529" y="74456"/>
                  <a:pt x="94493" y="74531"/>
                </a:cubicBezTo>
                <a:cubicBezTo>
                  <a:pt x="94493" y="74606"/>
                  <a:pt x="94493" y="74681"/>
                  <a:pt x="94462" y="74681"/>
                </a:cubicBezTo>
                <a:cubicBezTo>
                  <a:pt x="94425" y="74681"/>
                  <a:pt x="94425" y="74757"/>
                  <a:pt x="94388" y="74757"/>
                </a:cubicBezTo>
                <a:cubicBezTo>
                  <a:pt x="94315" y="74832"/>
                  <a:pt x="94241" y="74757"/>
                  <a:pt x="94168" y="74832"/>
                </a:cubicBezTo>
                <a:cubicBezTo>
                  <a:pt x="94131" y="74832"/>
                  <a:pt x="94131" y="74895"/>
                  <a:pt x="94094" y="74982"/>
                </a:cubicBezTo>
                <a:cubicBezTo>
                  <a:pt x="94058" y="74982"/>
                  <a:pt x="94058" y="75045"/>
                  <a:pt x="94021" y="75045"/>
                </a:cubicBezTo>
                <a:cubicBezTo>
                  <a:pt x="93990" y="75120"/>
                  <a:pt x="93990" y="75195"/>
                  <a:pt x="93990" y="75271"/>
                </a:cubicBezTo>
                <a:cubicBezTo>
                  <a:pt x="93947" y="75271"/>
                  <a:pt x="93990" y="75346"/>
                  <a:pt x="93947" y="75421"/>
                </a:cubicBezTo>
                <a:cubicBezTo>
                  <a:pt x="93917" y="75421"/>
                  <a:pt x="93917" y="75421"/>
                  <a:pt x="93880" y="75496"/>
                </a:cubicBezTo>
                <a:cubicBezTo>
                  <a:pt x="93843" y="75496"/>
                  <a:pt x="93843" y="75571"/>
                  <a:pt x="93807" y="75571"/>
                </a:cubicBezTo>
                <a:cubicBezTo>
                  <a:pt x="93807" y="75646"/>
                  <a:pt x="93770" y="75646"/>
                  <a:pt x="93733" y="75646"/>
                </a:cubicBezTo>
                <a:cubicBezTo>
                  <a:pt x="93733" y="75722"/>
                  <a:pt x="93733" y="75797"/>
                  <a:pt x="93696" y="75797"/>
                </a:cubicBezTo>
                <a:cubicBezTo>
                  <a:pt x="93660" y="75872"/>
                  <a:pt x="93623" y="75872"/>
                  <a:pt x="93586" y="75872"/>
                </a:cubicBezTo>
                <a:cubicBezTo>
                  <a:pt x="93586" y="75947"/>
                  <a:pt x="93549" y="75947"/>
                  <a:pt x="93549" y="75947"/>
                </a:cubicBezTo>
                <a:cubicBezTo>
                  <a:pt x="93476" y="75947"/>
                  <a:pt x="93445" y="75947"/>
                  <a:pt x="93408" y="75947"/>
                </a:cubicBezTo>
                <a:cubicBezTo>
                  <a:pt x="93408" y="76687"/>
                  <a:pt x="93408" y="76687"/>
                  <a:pt x="93408" y="76687"/>
                </a:cubicBezTo>
                <a:cubicBezTo>
                  <a:pt x="93335" y="76687"/>
                  <a:pt x="93335" y="76612"/>
                  <a:pt x="93261" y="76612"/>
                </a:cubicBezTo>
                <a:cubicBezTo>
                  <a:pt x="93225" y="76687"/>
                  <a:pt x="93225" y="76687"/>
                  <a:pt x="93188" y="76687"/>
                </a:cubicBezTo>
                <a:cubicBezTo>
                  <a:pt x="93151" y="76762"/>
                  <a:pt x="93151" y="76687"/>
                  <a:pt x="93114" y="76687"/>
                </a:cubicBezTo>
                <a:cubicBezTo>
                  <a:pt x="93041" y="76687"/>
                  <a:pt x="93041" y="76762"/>
                  <a:pt x="93004" y="76687"/>
                </a:cubicBezTo>
                <a:cubicBezTo>
                  <a:pt x="92931" y="76687"/>
                  <a:pt x="92900" y="76612"/>
                  <a:pt x="92863" y="76461"/>
                </a:cubicBezTo>
                <a:lnTo>
                  <a:pt x="92790" y="76386"/>
                </a:lnTo>
                <a:close/>
                <a:moveTo>
                  <a:pt x="89084" y="78542"/>
                </a:moveTo>
                <a:lnTo>
                  <a:pt x="89084" y="78542"/>
                </a:lnTo>
                <a:cubicBezTo>
                  <a:pt x="89084" y="78617"/>
                  <a:pt x="89084" y="78692"/>
                  <a:pt x="89084" y="78767"/>
                </a:cubicBezTo>
                <a:cubicBezTo>
                  <a:pt x="89120" y="78918"/>
                  <a:pt x="89157" y="78993"/>
                  <a:pt x="89194" y="79068"/>
                </a:cubicBezTo>
                <a:cubicBezTo>
                  <a:pt x="89231" y="79206"/>
                  <a:pt x="89231" y="79281"/>
                  <a:pt x="89304" y="79356"/>
                </a:cubicBezTo>
                <a:cubicBezTo>
                  <a:pt x="89341" y="79507"/>
                  <a:pt x="89378" y="79582"/>
                  <a:pt x="89408" y="79657"/>
                </a:cubicBezTo>
                <a:cubicBezTo>
                  <a:pt x="89445" y="79732"/>
                  <a:pt x="89445" y="79732"/>
                  <a:pt x="89445" y="79807"/>
                </a:cubicBezTo>
                <a:cubicBezTo>
                  <a:pt x="89482" y="79807"/>
                  <a:pt x="89519" y="79807"/>
                  <a:pt x="89519" y="79807"/>
                </a:cubicBezTo>
                <a:cubicBezTo>
                  <a:pt x="89555" y="79883"/>
                  <a:pt x="89555" y="79958"/>
                  <a:pt x="89592" y="79958"/>
                </a:cubicBezTo>
                <a:cubicBezTo>
                  <a:pt x="89592" y="80033"/>
                  <a:pt x="89592" y="80108"/>
                  <a:pt x="89592" y="80108"/>
                </a:cubicBezTo>
                <a:cubicBezTo>
                  <a:pt x="89629" y="80171"/>
                  <a:pt x="89629" y="80171"/>
                  <a:pt x="89666" y="80246"/>
                </a:cubicBezTo>
                <a:cubicBezTo>
                  <a:pt x="89666" y="80321"/>
                  <a:pt x="89702" y="80246"/>
                  <a:pt x="89739" y="80246"/>
                </a:cubicBezTo>
                <a:cubicBezTo>
                  <a:pt x="89739" y="79657"/>
                  <a:pt x="89739" y="79657"/>
                  <a:pt x="89739" y="79657"/>
                </a:cubicBezTo>
                <a:cubicBezTo>
                  <a:pt x="89702" y="79657"/>
                  <a:pt x="89666" y="79657"/>
                  <a:pt x="89666" y="79582"/>
                </a:cubicBezTo>
                <a:cubicBezTo>
                  <a:pt x="89629" y="79582"/>
                  <a:pt x="89629" y="79507"/>
                  <a:pt x="89592" y="79507"/>
                </a:cubicBezTo>
                <a:cubicBezTo>
                  <a:pt x="89555" y="79431"/>
                  <a:pt x="89519" y="79431"/>
                  <a:pt x="89519" y="79431"/>
                </a:cubicBezTo>
                <a:cubicBezTo>
                  <a:pt x="89482" y="79431"/>
                  <a:pt x="89445" y="79431"/>
                  <a:pt x="89408" y="79431"/>
                </a:cubicBezTo>
                <a:cubicBezTo>
                  <a:pt x="89378" y="79431"/>
                  <a:pt x="89378" y="79356"/>
                  <a:pt x="89341" y="79281"/>
                </a:cubicBezTo>
                <a:cubicBezTo>
                  <a:pt x="89341" y="79206"/>
                  <a:pt x="89304" y="79206"/>
                  <a:pt x="89304" y="79143"/>
                </a:cubicBezTo>
                <a:cubicBezTo>
                  <a:pt x="89304" y="79143"/>
                  <a:pt x="89304" y="79068"/>
                  <a:pt x="89304" y="78993"/>
                </a:cubicBezTo>
                <a:cubicBezTo>
                  <a:pt x="89267" y="78918"/>
                  <a:pt x="89304" y="78842"/>
                  <a:pt x="89304" y="78692"/>
                </a:cubicBezTo>
                <a:cubicBezTo>
                  <a:pt x="89304" y="78617"/>
                  <a:pt x="89304" y="78542"/>
                  <a:pt x="89267" y="78466"/>
                </a:cubicBezTo>
                <a:cubicBezTo>
                  <a:pt x="89231" y="78316"/>
                  <a:pt x="89194" y="78316"/>
                  <a:pt x="89120" y="78316"/>
                </a:cubicBezTo>
                <a:cubicBezTo>
                  <a:pt x="89084" y="78466"/>
                  <a:pt x="89084" y="78466"/>
                  <a:pt x="89084" y="78466"/>
                </a:cubicBezTo>
                <a:cubicBezTo>
                  <a:pt x="89084" y="78466"/>
                  <a:pt x="89084" y="78466"/>
                  <a:pt x="89084" y="78542"/>
                </a:cubicBezTo>
                <a:close/>
                <a:moveTo>
                  <a:pt x="88539" y="76912"/>
                </a:moveTo>
                <a:lnTo>
                  <a:pt x="88539" y="76912"/>
                </a:lnTo>
                <a:cubicBezTo>
                  <a:pt x="88575" y="77063"/>
                  <a:pt x="88612" y="77125"/>
                  <a:pt x="88649" y="77276"/>
                </a:cubicBezTo>
                <a:cubicBezTo>
                  <a:pt x="88686" y="77276"/>
                  <a:pt x="88722" y="77351"/>
                  <a:pt x="88759" y="77426"/>
                </a:cubicBezTo>
                <a:cubicBezTo>
                  <a:pt x="88759" y="77426"/>
                  <a:pt x="88796" y="77426"/>
                  <a:pt x="88833" y="77501"/>
                </a:cubicBezTo>
                <a:cubicBezTo>
                  <a:pt x="88833" y="77577"/>
                  <a:pt x="88863" y="77652"/>
                  <a:pt x="88863" y="77727"/>
                </a:cubicBezTo>
                <a:lnTo>
                  <a:pt x="88863" y="77652"/>
                </a:lnTo>
                <a:cubicBezTo>
                  <a:pt x="88863" y="77501"/>
                  <a:pt x="88863" y="77501"/>
                  <a:pt x="88863" y="77501"/>
                </a:cubicBezTo>
                <a:cubicBezTo>
                  <a:pt x="88863" y="77426"/>
                  <a:pt x="88863" y="77276"/>
                  <a:pt x="88863" y="77201"/>
                </a:cubicBezTo>
                <a:cubicBezTo>
                  <a:pt x="88833" y="77125"/>
                  <a:pt x="88796" y="77125"/>
                  <a:pt x="88796" y="77125"/>
                </a:cubicBezTo>
                <a:cubicBezTo>
                  <a:pt x="88722" y="76975"/>
                  <a:pt x="88722" y="76912"/>
                  <a:pt x="88649" y="76837"/>
                </a:cubicBezTo>
                <a:cubicBezTo>
                  <a:pt x="88649" y="76837"/>
                  <a:pt x="88612" y="76837"/>
                  <a:pt x="88575" y="76762"/>
                </a:cubicBezTo>
                <a:cubicBezTo>
                  <a:pt x="88575" y="76837"/>
                  <a:pt x="88539" y="76837"/>
                  <a:pt x="88539" y="76912"/>
                </a:cubicBezTo>
                <a:cubicBezTo>
                  <a:pt x="88539" y="76975"/>
                  <a:pt x="88539" y="77063"/>
                  <a:pt x="88539" y="77063"/>
                </a:cubicBezTo>
                <a:lnTo>
                  <a:pt x="88539" y="76912"/>
                </a:lnTo>
                <a:close/>
                <a:moveTo>
                  <a:pt x="88287" y="76010"/>
                </a:moveTo>
                <a:lnTo>
                  <a:pt x="88287" y="76010"/>
                </a:lnTo>
                <a:cubicBezTo>
                  <a:pt x="88287" y="75947"/>
                  <a:pt x="88251" y="75947"/>
                  <a:pt x="88251" y="75872"/>
                </a:cubicBezTo>
                <a:cubicBezTo>
                  <a:pt x="88177" y="75722"/>
                  <a:pt x="88177" y="75722"/>
                  <a:pt x="88177" y="75722"/>
                </a:cubicBezTo>
                <a:cubicBezTo>
                  <a:pt x="88177" y="75797"/>
                  <a:pt x="88177" y="75872"/>
                  <a:pt x="88177" y="75947"/>
                </a:cubicBezTo>
                <a:lnTo>
                  <a:pt x="88214" y="76010"/>
                </a:lnTo>
                <a:cubicBezTo>
                  <a:pt x="88214" y="76085"/>
                  <a:pt x="88214" y="76160"/>
                  <a:pt x="88214" y="76160"/>
                </a:cubicBezTo>
                <a:cubicBezTo>
                  <a:pt x="88214" y="76236"/>
                  <a:pt x="88214" y="76311"/>
                  <a:pt x="88251" y="76311"/>
                </a:cubicBezTo>
                <a:cubicBezTo>
                  <a:pt x="88287" y="76386"/>
                  <a:pt x="88324" y="76386"/>
                  <a:pt x="88392" y="76386"/>
                </a:cubicBezTo>
                <a:cubicBezTo>
                  <a:pt x="88392" y="76236"/>
                  <a:pt x="88392" y="76236"/>
                  <a:pt x="88392" y="76236"/>
                </a:cubicBezTo>
                <a:cubicBezTo>
                  <a:pt x="88355" y="76160"/>
                  <a:pt x="88287" y="76085"/>
                  <a:pt x="88287" y="76010"/>
                </a:cubicBezTo>
                <a:close/>
                <a:moveTo>
                  <a:pt x="88392" y="74381"/>
                </a:moveTo>
                <a:lnTo>
                  <a:pt x="88392" y="74381"/>
                </a:lnTo>
                <a:cubicBezTo>
                  <a:pt x="88355" y="74381"/>
                  <a:pt x="88355" y="74381"/>
                  <a:pt x="88324" y="74381"/>
                </a:cubicBezTo>
                <a:cubicBezTo>
                  <a:pt x="88287" y="74306"/>
                  <a:pt x="88287" y="74306"/>
                  <a:pt x="88251" y="74230"/>
                </a:cubicBezTo>
                <a:cubicBezTo>
                  <a:pt x="88251" y="74230"/>
                  <a:pt x="88214" y="74230"/>
                  <a:pt x="88177" y="74230"/>
                </a:cubicBezTo>
                <a:cubicBezTo>
                  <a:pt x="88140" y="74155"/>
                  <a:pt x="88104" y="74005"/>
                  <a:pt x="88030" y="74005"/>
                </a:cubicBezTo>
                <a:cubicBezTo>
                  <a:pt x="88030" y="74005"/>
                  <a:pt x="87993" y="73930"/>
                  <a:pt x="87957" y="73930"/>
                </a:cubicBezTo>
                <a:lnTo>
                  <a:pt x="87920" y="74005"/>
                </a:lnTo>
                <a:cubicBezTo>
                  <a:pt x="87920" y="74080"/>
                  <a:pt x="87883" y="74080"/>
                  <a:pt x="87920" y="74155"/>
                </a:cubicBezTo>
                <a:cubicBezTo>
                  <a:pt x="87920" y="74230"/>
                  <a:pt x="87957" y="74306"/>
                  <a:pt x="87957" y="74456"/>
                </a:cubicBezTo>
                <a:cubicBezTo>
                  <a:pt x="87993" y="74456"/>
                  <a:pt x="88030" y="74531"/>
                  <a:pt x="88030" y="74606"/>
                </a:cubicBezTo>
                <a:cubicBezTo>
                  <a:pt x="88067" y="74606"/>
                  <a:pt x="88104" y="74681"/>
                  <a:pt x="88104" y="74757"/>
                </a:cubicBezTo>
                <a:cubicBezTo>
                  <a:pt x="88140" y="74832"/>
                  <a:pt x="88177" y="74832"/>
                  <a:pt x="88177" y="74895"/>
                </a:cubicBezTo>
                <a:cubicBezTo>
                  <a:pt x="88214" y="74982"/>
                  <a:pt x="88214" y="74982"/>
                  <a:pt x="88251" y="75045"/>
                </a:cubicBezTo>
                <a:cubicBezTo>
                  <a:pt x="88287" y="75120"/>
                  <a:pt x="88355" y="75120"/>
                  <a:pt x="88392" y="75120"/>
                </a:cubicBezTo>
                <a:cubicBezTo>
                  <a:pt x="88428" y="75195"/>
                  <a:pt x="88428" y="75195"/>
                  <a:pt x="88465" y="75271"/>
                </a:cubicBezTo>
                <a:cubicBezTo>
                  <a:pt x="88502" y="75346"/>
                  <a:pt x="88502" y="75346"/>
                  <a:pt x="88502" y="75421"/>
                </a:cubicBezTo>
                <a:cubicBezTo>
                  <a:pt x="88539" y="75496"/>
                  <a:pt x="88575" y="75496"/>
                  <a:pt x="88575" y="75571"/>
                </a:cubicBezTo>
                <a:cubicBezTo>
                  <a:pt x="88612" y="75646"/>
                  <a:pt x="88612" y="75722"/>
                  <a:pt x="88649" y="75872"/>
                </a:cubicBezTo>
                <a:cubicBezTo>
                  <a:pt x="88649" y="75947"/>
                  <a:pt x="88649" y="76010"/>
                  <a:pt x="88686" y="76010"/>
                </a:cubicBezTo>
                <a:cubicBezTo>
                  <a:pt x="88686" y="76085"/>
                  <a:pt x="88686" y="76160"/>
                  <a:pt x="88722" y="76160"/>
                </a:cubicBezTo>
                <a:cubicBezTo>
                  <a:pt x="88722" y="76160"/>
                  <a:pt x="88759" y="76236"/>
                  <a:pt x="88796" y="76236"/>
                </a:cubicBezTo>
                <a:cubicBezTo>
                  <a:pt x="88796" y="76236"/>
                  <a:pt x="88833" y="76236"/>
                  <a:pt x="88863" y="76236"/>
                </a:cubicBezTo>
                <a:lnTo>
                  <a:pt x="88900" y="76236"/>
                </a:lnTo>
                <a:cubicBezTo>
                  <a:pt x="88973" y="76311"/>
                  <a:pt x="89010" y="76386"/>
                  <a:pt x="89010" y="76536"/>
                </a:cubicBezTo>
                <a:cubicBezTo>
                  <a:pt x="89047" y="76612"/>
                  <a:pt x="89084" y="76687"/>
                  <a:pt x="89084" y="76762"/>
                </a:cubicBezTo>
                <a:cubicBezTo>
                  <a:pt x="89084" y="76912"/>
                  <a:pt x="89084" y="76975"/>
                  <a:pt x="89084" y="77063"/>
                </a:cubicBezTo>
                <a:cubicBezTo>
                  <a:pt x="89084" y="77201"/>
                  <a:pt x="89084" y="77201"/>
                  <a:pt x="89084" y="77201"/>
                </a:cubicBezTo>
                <a:cubicBezTo>
                  <a:pt x="89084" y="77276"/>
                  <a:pt x="89120" y="77276"/>
                  <a:pt x="89120" y="77351"/>
                </a:cubicBezTo>
                <a:cubicBezTo>
                  <a:pt x="89157" y="77501"/>
                  <a:pt x="89231" y="77501"/>
                  <a:pt x="89267" y="77577"/>
                </a:cubicBezTo>
                <a:cubicBezTo>
                  <a:pt x="89341" y="77727"/>
                  <a:pt x="89378" y="77802"/>
                  <a:pt x="89408" y="77877"/>
                </a:cubicBezTo>
                <a:cubicBezTo>
                  <a:pt x="89445" y="77877"/>
                  <a:pt x="89445" y="77953"/>
                  <a:pt x="89482" y="77953"/>
                </a:cubicBezTo>
                <a:cubicBezTo>
                  <a:pt x="89519" y="78090"/>
                  <a:pt x="89555" y="78166"/>
                  <a:pt x="89592" y="78241"/>
                </a:cubicBezTo>
                <a:cubicBezTo>
                  <a:pt x="89629" y="78391"/>
                  <a:pt x="89666" y="78391"/>
                  <a:pt x="89702" y="78542"/>
                </a:cubicBezTo>
                <a:cubicBezTo>
                  <a:pt x="89739" y="78617"/>
                  <a:pt x="89776" y="78692"/>
                  <a:pt x="89776" y="78842"/>
                </a:cubicBezTo>
                <a:cubicBezTo>
                  <a:pt x="89776" y="78918"/>
                  <a:pt x="89776" y="79068"/>
                  <a:pt x="89776" y="79143"/>
                </a:cubicBezTo>
                <a:cubicBezTo>
                  <a:pt x="89813" y="79206"/>
                  <a:pt x="89813" y="79206"/>
                  <a:pt x="89813" y="79281"/>
                </a:cubicBezTo>
                <a:cubicBezTo>
                  <a:pt x="89849" y="79431"/>
                  <a:pt x="89880" y="79507"/>
                  <a:pt x="89880" y="79582"/>
                </a:cubicBezTo>
                <a:cubicBezTo>
                  <a:pt x="89917" y="79657"/>
                  <a:pt x="89954" y="79657"/>
                  <a:pt x="89954" y="79732"/>
                </a:cubicBezTo>
                <a:cubicBezTo>
                  <a:pt x="89990" y="79807"/>
                  <a:pt x="90027" y="79807"/>
                  <a:pt x="90027" y="79883"/>
                </a:cubicBezTo>
                <a:cubicBezTo>
                  <a:pt x="90064" y="79958"/>
                  <a:pt x="90101" y="79958"/>
                  <a:pt x="90101" y="80033"/>
                </a:cubicBezTo>
                <a:cubicBezTo>
                  <a:pt x="90137" y="80108"/>
                  <a:pt x="90137" y="80171"/>
                  <a:pt x="90174" y="80171"/>
                </a:cubicBezTo>
                <a:cubicBezTo>
                  <a:pt x="90211" y="80321"/>
                  <a:pt x="90248" y="80321"/>
                  <a:pt x="90321" y="80472"/>
                </a:cubicBezTo>
                <a:cubicBezTo>
                  <a:pt x="90358" y="80547"/>
                  <a:pt x="90395" y="80622"/>
                  <a:pt x="90425" y="80697"/>
                </a:cubicBezTo>
                <a:cubicBezTo>
                  <a:pt x="90462" y="80772"/>
                  <a:pt x="90499" y="80772"/>
                  <a:pt x="90499" y="80848"/>
                </a:cubicBezTo>
                <a:cubicBezTo>
                  <a:pt x="90535" y="80923"/>
                  <a:pt x="90535" y="80998"/>
                  <a:pt x="90535" y="80998"/>
                </a:cubicBezTo>
                <a:cubicBezTo>
                  <a:pt x="90572" y="81148"/>
                  <a:pt x="90646" y="81211"/>
                  <a:pt x="90683" y="81286"/>
                </a:cubicBezTo>
                <a:cubicBezTo>
                  <a:pt x="90756" y="81361"/>
                  <a:pt x="90793" y="81437"/>
                  <a:pt x="90830" y="81512"/>
                </a:cubicBezTo>
                <a:cubicBezTo>
                  <a:pt x="90830" y="81587"/>
                  <a:pt x="90866" y="81587"/>
                  <a:pt x="90897" y="81587"/>
                </a:cubicBezTo>
                <a:cubicBezTo>
                  <a:pt x="90897" y="81662"/>
                  <a:pt x="90897" y="81737"/>
                  <a:pt x="90897" y="81737"/>
                </a:cubicBezTo>
                <a:cubicBezTo>
                  <a:pt x="90940" y="81737"/>
                  <a:pt x="90970" y="81662"/>
                  <a:pt x="90970" y="81662"/>
                </a:cubicBezTo>
                <a:cubicBezTo>
                  <a:pt x="91007" y="81662"/>
                  <a:pt x="91044" y="81662"/>
                  <a:pt x="91044" y="81662"/>
                </a:cubicBezTo>
                <a:cubicBezTo>
                  <a:pt x="91117" y="81662"/>
                  <a:pt x="91154" y="81662"/>
                  <a:pt x="91228" y="81662"/>
                </a:cubicBezTo>
                <a:cubicBezTo>
                  <a:pt x="91264" y="81662"/>
                  <a:pt x="91301" y="81662"/>
                  <a:pt x="91338" y="81662"/>
                </a:cubicBezTo>
                <a:cubicBezTo>
                  <a:pt x="91375" y="81662"/>
                  <a:pt x="91411" y="81587"/>
                  <a:pt x="91411" y="81512"/>
                </a:cubicBezTo>
                <a:cubicBezTo>
                  <a:pt x="91442" y="81437"/>
                  <a:pt x="91479" y="81437"/>
                  <a:pt x="91479" y="81361"/>
                </a:cubicBezTo>
                <a:cubicBezTo>
                  <a:pt x="91479" y="81211"/>
                  <a:pt x="91479" y="81211"/>
                  <a:pt x="91479" y="81211"/>
                </a:cubicBezTo>
                <a:cubicBezTo>
                  <a:pt x="91479" y="81073"/>
                  <a:pt x="91442" y="80998"/>
                  <a:pt x="91479" y="80772"/>
                </a:cubicBezTo>
                <a:cubicBezTo>
                  <a:pt x="91479" y="80772"/>
                  <a:pt x="91479" y="80697"/>
                  <a:pt x="91479" y="80622"/>
                </a:cubicBezTo>
                <a:cubicBezTo>
                  <a:pt x="91479" y="80547"/>
                  <a:pt x="91516" y="80472"/>
                  <a:pt x="91516" y="80396"/>
                </a:cubicBezTo>
                <a:cubicBezTo>
                  <a:pt x="91516" y="80246"/>
                  <a:pt x="91516" y="80246"/>
                  <a:pt x="91516" y="80246"/>
                </a:cubicBezTo>
                <a:cubicBezTo>
                  <a:pt x="91516" y="80171"/>
                  <a:pt x="91516" y="80108"/>
                  <a:pt x="91552" y="80108"/>
                </a:cubicBezTo>
                <a:cubicBezTo>
                  <a:pt x="91552" y="80033"/>
                  <a:pt x="91589" y="79958"/>
                  <a:pt x="91626" y="79958"/>
                </a:cubicBezTo>
                <a:cubicBezTo>
                  <a:pt x="91663" y="79958"/>
                  <a:pt x="91699" y="79958"/>
                  <a:pt x="91736" y="79958"/>
                </a:cubicBezTo>
                <a:cubicBezTo>
                  <a:pt x="91773" y="79958"/>
                  <a:pt x="91773" y="80033"/>
                  <a:pt x="91810" y="80033"/>
                </a:cubicBezTo>
                <a:cubicBezTo>
                  <a:pt x="91846" y="80033"/>
                  <a:pt x="91846" y="79958"/>
                  <a:pt x="91883" y="79958"/>
                </a:cubicBezTo>
                <a:cubicBezTo>
                  <a:pt x="91883" y="79883"/>
                  <a:pt x="91883" y="79807"/>
                  <a:pt x="91883" y="79807"/>
                </a:cubicBezTo>
                <a:cubicBezTo>
                  <a:pt x="91883" y="79732"/>
                  <a:pt x="91846" y="79657"/>
                  <a:pt x="91810" y="79582"/>
                </a:cubicBezTo>
                <a:cubicBezTo>
                  <a:pt x="91810" y="79582"/>
                  <a:pt x="91773" y="79507"/>
                  <a:pt x="91736" y="79507"/>
                </a:cubicBezTo>
                <a:cubicBezTo>
                  <a:pt x="91736" y="79431"/>
                  <a:pt x="91699" y="79507"/>
                  <a:pt x="91663" y="79507"/>
                </a:cubicBezTo>
                <a:cubicBezTo>
                  <a:pt x="91663" y="79431"/>
                  <a:pt x="91626" y="79431"/>
                  <a:pt x="91626" y="79431"/>
                </a:cubicBezTo>
                <a:cubicBezTo>
                  <a:pt x="91626" y="79356"/>
                  <a:pt x="91589" y="79281"/>
                  <a:pt x="91626" y="79281"/>
                </a:cubicBezTo>
                <a:cubicBezTo>
                  <a:pt x="91626" y="79206"/>
                  <a:pt x="91663" y="79143"/>
                  <a:pt x="91663" y="79143"/>
                </a:cubicBezTo>
                <a:cubicBezTo>
                  <a:pt x="91663" y="79068"/>
                  <a:pt x="91663" y="78993"/>
                  <a:pt x="91663" y="78993"/>
                </a:cubicBezTo>
                <a:cubicBezTo>
                  <a:pt x="91626" y="78918"/>
                  <a:pt x="91589" y="78918"/>
                  <a:pt x="91589" y="78918"/>
                </a:cubicBezTo>
                <a:cubicBezTo>
                  <a:pt x="91552" y="78918"/>
                  <a:pt x="91516" y="78842"/>
                  <a:pt x="91516" y="78842"/>
                </a:cubicBezTo>
                <a:cubicBezTo>
                  <a:pt x="91479" y="78842"/>
                  <a:pt x="91442" y="78842"/>
                  <a:pt x="91411" y="78842"/>
                </a:cubicBezTo>
                <a:cubicBezTo>
                  <a:pt x="91375" y="78842"/>
                  <a:pt x="91375" y="78842"/>
                  <a:pt x="91338" y="78842"/>
                </a:cubicBezTo>
                <a:cubicBezTo>
                  <a:pt x="91301" y="78842"/>
                  <a:pt x="91264" y="78842"/>
                  <a:pt x="91264" y="78918"/>
                </a:cubicBezTo>
                <a:cubicBezTo>
                  <a:pt x="91228" y="78918"/>
                  <a:pt x="91264" y="78993"/>
                  <a:pt x="91228" y="79068"/>
                </a:cubicBezTo>
                <a:cubicBezTo>
                  <a:pt x="91228" y="79068"/>
                  <a:pt x="91228" y="79143"/>
                  <a:pt x="91228" y="79206"/>
                </a:cubicBezTo>
                <a:cubicBezTo>
                  <a:pt x="91044" y="79206"/>
                  <a:pt x="91044" y="79206"/>
                  <a:pt x="91044" y="79206"/>
                </a:cubicBezTo>
                <a:cubicBezTo>
                  <a:pt x="91044" y="79068"/>
                  <a:pt x="91007" y="78993"/>
                  <a:pt x="91007" y="78918"/>
                </a:cubicBezTo>
                <a:cubicBezTo>
                  <a:pt x="91007" y="78767"/>
                  <a:pt x="91044" y="78692"/>
                  <a:pt x="91044" y="78617"/>
                </a:cubicBezTo>
                <a:cubicBezTo>
                  <a:pt x="91007" y="78617"/>
                  <a:pt x="91007" y="78542"/>
                  <a:pt x="90970" y="78542"/>
                </a:cubicBezTo>
                <a:cubicBezTo>
                  <a:pt x="90897" y="78542"/>
                  <a:pt x="90897" y="78542"/>
                  <a:pt x="90897" y="78542"/>
                </a:cubicBezTo>
                <a:cubicBezTo>
                  <a:pt x="90866" y="78466"/>
                  <a:pt x="90830" y="78542"/>
                  <a:pt x="90756" y="78542"/>
                </a:cubicBezTo>
                <a:cubicBezTo>
                  <a:pt x="90719" y="78466"/>
                  <a:pt x="90719" y="78391"/>
                  <a:pt x="90683" y="78391"/>
                </a:cubicBezTo>
                <a:cubicBezTo>
                  <a:pt x="90646" y="78391"/>
                  <a:pt x="90646" y="78316"/>
                  <a:pt x="90609" y="78316"/>
                </a:cubicBezTo>
                <a:cubicBezTo>
                  <a:pt x="90572" y="78241"/>
                  <a:pt x="90535" y="78241"/>
                  <a:pt x="90535" y="78241"/>
                </a:cubicBezTo>
                <a:cubicBezTo>
                  <a:pt x="90499" y="78166"/>
                  <a:pt x="90499" y="78090"/>
                  <a:pt x="90499" y="78028"/>
                </a:cubicBezTo>
                <a:cubicBezTo>
                  <a:pt x="90499" y="77351"/>
                  <a:pt x="90499" y="77351"/>
                  <a:pt x="90499" y="77351"/>
                </a:cubicBezTo>
                <a:cubicBezTo>
                  <a:pt x="90425" y="77351"/>
                  <a:pt x="90395" y="77351"/>
                  <a:pt x="90321" y="77351"/>
                </a:cubicBezTo>
                <a:cubicBezTo>
                  <a:pt x="90284" y="77351"/>
                  <a:pt x="90284" y="77351"/>
                  <a:pt x="90248" y="77351"/>
                </a:cubicBezTo>
                <a:cubicBezTo>
                  <a:pt x="90211" y="77276"/>
                  <a:pt x="90211" y="77201"/>
                  <a:pt x="90174" y="77201"/>
                </a:cubicBezTo>
                <a:cubicBezTo>
                  <a:pt x="90174" y="77125"/>
                  <a:pt x="90137" y="77125"/>
                  <a:pt x="90101" y="77063"/>
                </a:cubicBezTo>
                <a:cubicBezTo>
                  <a:pt x="90101" y="77063"/>
                  <a:pt x="90101" y="76975"/>
                  <a:pt x="90101" y="76912"/>
                </a:cubicBezTo>
                <a:cubicBezTo>
                  <a:pt x="90064" y="76912"/>
                  <a:pt x="90064" y="76837"/>
                  <a:pt x="90064" y="76762"/>
                </a:cubicBezTo>
                <a:cubicBezTo>
                  <a:pt x="90064" y="76762"/>
                  <a:pt x="90064" y="76687"/>
                  <a:pt x="90064" y="76612"/>
                </a:cubicBezTo>
                <a:lnTo>
                  <a:pt x="90064" y="76536"/>
                </a:lnTo>
                <a:cubicBezTo>
                  <a:pt x="90064" y="76461"/>
                  <a:pt x="90027" y="76386"/>
                  <a:pt x="89990" y="76386"/>
                </a:cubicBezTo>
                <a:cubicBezTo>
                  <a:pt x="89990" y="76386"/>
                  <a:pt x="89954" y="76461"/>
                  <a:pt x="89917" y="76461"/>
                </a:cubicBezTo>
                <a:cubicBezTo>
                  <a:pt x="89849" y="76461"/>
                  <a:pt x="89849" y="76461"/>
                  <a:pt x="89849" y="76461"/>
                </a:cubicBezTo>
                <a:cubicBezTo>
                  <a:pt x="89813" y="76461"/>
                  <a:pt x="89776" y="76386"/>
                  <a:pt x="89739" y="76386"/>
                </a:cubicBezTo>
                <a:cubicBezTo>
                  <a:pt x="89702" y="76386"/>
                  <a:pt x="89666" y="76311"/>
                  <a:pt x="89629" y="76311"/>
                </a:cubicBezTo>
                <a:cubicBezTo>
                  <a:pt x="89592" y="76236"/>
                  <a:pt x="89592" y="76236"/>
                  <a:pt x="89555" y="76160"/>
                </a:cubicBezTo>
                <a:cubicBezTo>
                  <a:pt x="89555" y="76085"/>
                  <a:pt x="89555" y="76010"/>
                  <a:pt x="89555" y="76010"/>
                </a:cubicBezTo>
                <a:cubicBezTo>
                  <a:pt x="89519" y="75947"/>
                  <a:pt x="89482" y="76010"/>
                  <a:pt x="89482" y="75947"/>
                </a:cubicBezTo>
                <a:cubicBezTo>
                  <a:pt x="89445" y="75947"/>
                  <a:pt x="89445" y="75872"/>
                  <a:pt x="89408" y="75797"/>
                </a:cubicBezTo>
                <a:cubicBezTo>
                  <a:pt x="89408" y="75797"/>
                  <a:pt x="89408" y="75722"/>
                  <a:pt x="89378" y="75646"/>
                </a:cubicBezTo>
                <a:cubicBezTo>
                  <a:pt x="89341" y="75646"/>
                  <a:pt x="89341" y="75646"/>
                  <a:pt x="89304" y="75571"/>
                </a:cubicBezTo>
                <a:cubicBezTo>
                  <a:pt x="89267" y="75496"/>
                  <a:pt x="89267" y="75496"/>
                  <a:pt x="89231" y="75421"/>
                </a:cubicBezTo>
                <a:cubicBezTo>
                  <a:pt x="89194" y="75421"/>
                  <a:pt x="89157" y="75346"/>
                  <a:pt x="89157" y="75346"/>
                </a:cubicBezTo>
                <a:cubicBezTo>
                  <a:pt x="89120" y="75271"/>
                  <a:pt x="89120" y="75195"/>
                  <a:pt x="89120" y="75195"/>
                </a:cubicBezTo>
                <a:cubicBezTo>
                  <a:pt x="89084" y="75120"/>
                  <a:pt x="89010" y="75120"/>
                  <a:pt x="88973" y="75045"/>
                </a:cubicBezTo>
                <a:cubicBezTo>
                  <a:pt x="88937" y="75045"/>
                  <a:pt x="88900" y="75045"/>
                  <a:pt x="88900" y="75045"/>
                </a:cubicBezTo>
                <a:cubicBezTo>
                  <a:pt x="88900" y="74982"/>
                  <a:pt x="88900" y="74982"/>
                  <a:pt x="88863" y="74895"/>
                </a:cubicBezTo>
                <a:cubicBezTo>
                  <a:pt x="88863" y="74832"/>
                  <a:pt x="88900" y="74832"/>
                  <a:pt x="88863" y="74757"/>
                </a:cubicBezTo>
                <a:cubicBezTo>
                  <a:pt x="88863" y="74681"/>
                  <a:pt x="88833" y="74757"/>
                  <a:pt x="88833" y="74681"/>
                </a:cubicBezTo>
                <a:cubicBezTo>
                  <a:pt x="88796" y="74681"/>
                  <a:pt x="88759" y="74606"/>
                  <a:pt x="88759" y="74531"/>
                </a:cubicBezTo>
                <a:cubicBezTo>
                  <a:pt x="88722" y="74456"/>
                  <a:pt x="88686" y="74381"/>
                  <a:pt x="88649" y="74230"/>
                </a:cubicBezTo>
                <a:cubicBezTo>
                  <a:pt x="88575" y="74230"/>
                  <a:pt x="88465" y="74381"/>
                  <a:pt x="88392" y="74381"/>
                </a:cubicBezTo>
                <a:close/>
                <a:moveTo>
                  <a:pt x="97439" y="71849"/>
                </a:moveTo>
                <a:lnTo>
                  <a:pt x="97439" y="71849"/>
                </a:lnTo>
                <a:cubicBezTo>
                  <a:pt x="97366" y="71924"/>
                  <a:pt x="97329" y="71849"/>
                  <a:pt x="97292" y="71924"/>
                </a:cubicBezTo>
                <a:cubicBezTo>
                  <a:pt x="97255" y="71924"/>
                  <a:pt x="97255" y="71924"/>
                  <a:pt x="97218" y="71924"/>
                </a:cubicBezTo>
                <a:cubicBezTo>
                  <a:pt x="97218" y="72000"/>
                  <a:pt x="97255" y="72075"/>
                  <a:pt x="97218" y="72075"/>
                </a:cubicBezTo>
                <a:cubicBezTo>
                  <a:pt x="97218" y="72150"/>
                  <a:pt x="97182" y="72150"/>
                  <a:pt x="97145" y="72150"/>
                </a:cubicBezTo>
                <a:cubicBezTo>
                  <a:pt x="97145" y="72225"/>
                  <a:pt x="97108" y="72150"/>
                  <a:pt x="97071" y="72150"/>
                </a:cubicBezTo>
                <a:cubicBezTo>
                  <a:pt x="97071" y="72150"/>
                  <a:pt x="97041" y="72150"/>
                  <a:pt x="97004" y="72150"/>
                </a:cubicBezTo>
                <a:cubicBezTo>
                  <a:pt x="97004" y="72225"/>
                  <a:pt x="96967" y="72225"/>
                  <a:pt x="96931" y="72225"/>
                </a:cubicBezTo>
                <a:cubicBezTo>
                  <a:pt x="96931" y="72300"/>
                  <a:pt x="96931" y="72300"/>
                  <a:pt x="96894" y="72375"/>
                </a:cubicBezTo>
                <a:cubicBezTo>
                  <a:pt x="96894" y="72451"/>
                  <a:pt x="96857" y="72451"/>
                  <a:pt x="96857" y="72526"/>
                </a:cubicBezTo>
                <a:cubicBezTo>
                  <a:pt x="96857" y="73265"/>
                  <a:pt x="96857" y="73265"/>
                  <a:pt x="96857" y="73265"/>
                </a:cubicBezTo>
                <a:cubicBezTo>
                  <a:pt x="96931" y="73340"/>
                  <a:pt x="96931" y="73340"/>
                  <a:pt x="96931" y="73340"/>
                </a:cubicBezTo>
                <a:cubicBezTo>
                  <a:pt x="96931" y="73265"/>
                  <a:pt x="96967" y="73265"/>
                  <a:pt x="96967" y="73190"/>
                </a:cubicBezTo>
                <a:cubicBezTo>
                  <a:pt x="96967" y="73040"/>
                  <a:pt x="96967" y="73040"/>
                  <a:pt x="96967" y="73040"/>
                </a:cubicBezTo>
                <a:cubicBezTo>
                  <a:pt x="96967" y="72902"/>
                  <a:pt x="96967" y="72902"/>
                  <a:pt x="96967" y="72902"/>
                </a:cubicBezTo>
                <a:cubicBezTo>
                  <a:pt x="96967" y="72902"/>
                  <a:pt x="96967" y="72814"/>
                  <a:pt x="96967" y="72751"/>
                </a:cubicBezTo>
                <a:cubicBezTo>
                  <a:pt x="97004" y="72751"/>
                  <a:pt x="97041" y="72751"/>
                  <a:pt x="97041" y="72751"/>
                </a:cubicBezTo>
                <a:cubicBezTo>
                  <a:pt x="97071" y="72751"/>
                  <a:pt x="97071" y="72676"/>
                  <a:pt x="97108" y="72676"/>
                </a:cubicBezTo>
                <a:cubicBezTo>
                  <a:pt x="97182" y="72601"/>
                  <a:pt x="97218" y="72601"/>
                  <a:pt x="97255" y="72601"/>
                </a:cubicBezTo>
                <a:cubicBezTo>
                  <a:pt x="97366" y="72601"/>
                  <a:pt x="97402" y="72601"/>
                  <a:pt x="97476" y="72676"/>
                </a:cubicBezTo>
                <a:cubicBezTo>
                  <a:pt x="97476" y="72902"/>
                  <a:pt x="97476" y="72902"/>
                  <a:pt x="97476" y="72902"/>
                </a:cubicBezTo>
                <a:cubicBezTo>
                  <a:pt x="97476" y="73040"/>
                  <a:pt x="97476" y="73115"/>
                  <a:pt x="97476" y="73190"/>
                </a:cubicBezTo>
                <a:cubicBezTo>
                  <a:pt x="97513" y="73265"/>
                  <a:pt x="97513" y="73340"/>
                  <a:pt x="97513" y="73340"/>
                </a:cubicBezTo>
                <a:cubicBezTo>
                  <a:pt x="97549" y="73416"/>
                  <a:pt x="97580" y="73416"/>
                  <a:pt x="97580" y="73416"/>
                </a:cubicBezTo>
                <a:cubicBezTo>
                  <a:pt x="97617" y="73416"/>
                  <a:pt x="97653" y="73416"/>
                  <a:pt x="97653" y="73416"/>
                </a:cubicBezTo>
                <a:cubicBezTo>
                  <a:pt x="97690" y="73416"/>
                  <a:pt x="97690" y="73491"/>
                  <a:pt x="97727" y="73566"/>
                </a:cubicBezTo>
                <a:cubicBezTo>
                  <a:pt x="97764" y="73566"/>
                  <a:pt x="97800" y="73641"/>
                  <a:pt x="97800" y="73641"/>
                </a:cubicBezTo>
                <a:cubicBezTo>
                  <a:pt x="97837" y="73641"/>
                  <a:pt x="97874" y="73566"/>
                  <a:pt x="97911" y="73641"/>
                </a:cubicBezTo>
                <a:cubicBezTo>
                  <a:pt x="97911" y="73716"/>
                  <a:pt x="97947" y="73716"/>
                  <a:pt x="97947" y="73792"/>
                </a:cubicBezTo>
                <a:cubicBezTo>
                  <a:pt x="97984" y="73792"/>
                  <a:pt x="97947" y="73867"/>
                  <a:pt x="97947" y="73930"/>
                </a:cubicBezTo>
                <a:cubicBezTo>
                  <a:pt x="97984" y="73930"/>
                  <a:pt x="98021" y="73930"/>
                  <a:pt x="98021" y="73930"/>
                </a:cubicBezTo>
                <a:cubicBezTo>
                  <a:pt x="98058" y="73930"/>
                  <a:pt x="98058" y="74005"/>
                  <a:pt x="98094" y="74005"/>
                </a:cubicBezTo>
                <a:cubicBezTo>
                  <a:pt x="98162" y="74005"/>
                  <a:pt x="98162" y="74005"/>
                  <a:pt x="98162" y="74005"/>
                </a:cubicBezTo>
                <a:cubicBezTo>
                  <a:pt x="98162" y="73716"/>
                  <a:pt x="98162" y="73716"/>
                  <a:pt x="98162" y="73716"/>
                </a:cubicBezTo>
                <a:cubicBezTo>
                  <a:pt x="98162" y="73641"/>
                  <a:pt x="98162" y="73641"/>
                  <a:pt x="98162" y="73566"/>
                </a:cubicBezTo>
                <a:cubicBezTo>
                  <a:pt x="98125" y="73491"/>
                  <a:pt x="98094" y="73566"/>
                  <a:pt x="98094" y="73491"/>
                </a:cubicBezTo>
                <a:cubicBezTo>
                  <a:pt x="98058" y="73491"/>
                  <a:pt x="98094" y="73416"/>
                  <a:pt x="98094" y="73340"/>
                </a:cubicBezTo>
                <a:cubicBezTo>
                  <a:pt x="98058" y="73265"/>
                  <a:pt x="98058" y="73190"/>
                  <a:pt x="98058" y="73040"/>
                </a:cubicBezTo>
                <a:cubicBezTo>
                  <a:pt x="98094" y="73040"/>
                  <a:pt x="98094" y="72965"/>
                  <a:pt x="98125" y="72965"/>
                </a:cubicBezTo>
                <a:cubicBezTo>
                  <a:pt x="98162" y="72965"/>
                  <a:pt x="98162" y="73040"/>
                  <a:pt x="98199" y="73040"/>
                </a:cubicBezTo>
                <a:cubicBezTo>
                  <a:pt x="98235" y="73040"/>
                  <a:pt x="98235" y="73040"/>
                  <a:pt x="98272" y="73040"/>
                </a:cubicBezTo>
                <a:cubicBezTo>
                  <a:pt x="98309" y="73040"/>
                  <a:pt x="98309" y="73040"/>
                  <a:pt x="98346" y="73040"/>
                </a:cubicBezTo>
                <a:cubicBezTo>
                  <a:pt x="98382" y="72902"/>
                  <a:pt x="98382" y="72902"/>
                  <a:pt x="98382" y="72902"/>
                </a:cubicBezTo>
                <a:cubicBezTo>
                  <a:pt x="98309" y="72676"/>
                  <a:pt x="98309" y="72676"/>
                  <a:pt x="98309" y="72676"/>
                </a:cubicBezTo>
                <a:cubicBezTo>
                  <a:pt x="98309" y="71561"/>
                  <a:pt x="98309" y="71561"/>
                  <a:pt x="98309" y="71561"/>
                </a:cubicBezTo>
                <a:cubicBezTo>
                  <a:pt x="98309" y="71486"/>
                  <a:pt x="98309" y="71486"/>
                  <a:pt x="98309" y="71410"/>
                </a:cubicBezTo>
                <a:cubicBezTo>
                  <a:pt x="98309" y="71335"/>
                  <a:pt x="98272" y="71335"/>
                  <a:pt x="98272" y="71260"/>
                </a:cubicBezTo>
                <a:cubicBezTo>
                  <a:pt x="98235" y="71185"/>
                  <a:pt x="98199" y="71110"/>
                  <a:pt x="98162" y="71110"/>
                </a:cubicBezTo>
                <a:cubicBezTo>
                  <a:pt x="98125" y="71110"/>
                  <a:pt x="98094" y="71185"/>
                  <a:pt x="98094" y="71260"/>
                </a:cubicBezTo>
                <a:cubicBezTo>
                  <a:pt x="98058" y="71410"/>
                  <a:pt x="98058" y="71410"/>
                  <a:pt x="98058" y="71410"/>
                </a:cubicBezTo>
                <a:cubicBezTo>
                  <a:pt x="98058" y="71410"/>
                  <a:pt x="98058" y="71486"/>
                  <a:pt x="98021" y="71561"/>
                </a:cubicBezTo>
                <a:cubicBezTo>
                  <a:pt x="97984" y="71636"/>
                  <a:pt x="97947" y="71636"/>
                  <a:pt x="97874" y="71711"/>
                </a:cubicBezTo>
                <a:cubicBezTo>
                  <a:pt x="97874" y="71711"/>
                  <a:pt x="97837" y="71636"/>
                  <a:pt x="97800" y="71636"/>
                </a:cubicBezTo>
                <a:cubicBezTo>
                  <a:pt x="97800" y="71636"/>
                  <a:pt x="97764" y="71711"/>
                  <a:pt x="97764" y="71786"/>
                </a:cubicBezTo>
                <a:cubicBezTo>
                  <a:pt x="97727" y="71786"/>
                  <a:pt x="97690" y="71849"/>
                  <a:pt x="97690" y="71849"/>
                </a:cubicBezTo>
                <a:cubicBezTo>
                  <a:pt x="97653" y="71924"/>
                  <a:pt x="97690" y="72000"/>
                  <a:pt x="97653" y="72000"/>
                </a:cubicBezTo>
                <a:cubicBezTo>
                  <a:pt x="97617" y="72075"/>
                  <a:pt x="97580" y="72075"/>
                  <a:pt x="97513" y="72075"/>
                </a:cubicBezTo>
                <a:cubicBezTo>
                  <a:pt x="97513" y="72075"/>
                  <a:pt x="97476" y="72075"/>
                  <a:pt x="97439" y="72075"/>
                </a:cubicBezTo>
                <a:cubicBezTo>
                  <a:pt x="97439" y="72075"/>
                  <a:pt x="97476" y="71924"/>
                  <a:pt x="97439" y="71849"/>
                </a:cubicBezTo>
                <a:close/>
                <a:moveTo>
                  <a:pt x="96422" y="68591"/>
                </a:moveTo>
                <a:lnTo>
                  <a:pt x="96422" y="68591"/>
                </a:lnTo>
                <a:cubicBezTo>
                  <a:pt x="96385" y="68653"/>
                  <a:pt x="96385" y="68653"/>
                  <a:pt x="96385" y="68804"/>
                </a:cubicBezTo>
                <a:cubicBezTo>
                  <a:pt x="96385" y="68879"/>
                  <a:pt x="96422" y="68954"/>
                  <a:pt x="96422" y="69029"/>
                </a:cubicBezTo>
                <a:cubicBezTo>
                  <a:pt x="96459" y="69104"/>
                  <a:pt x="96496" y="69104"/>
                  <a:pt x="96496" y="69104"/>
                </a:cubicBezTo>
                <a:cubicBezTo>
                  <a:pt x="96532" y="69180"/>
                  <a:pt x="96563" y="69104"/>
                  <a:pt x="96563" y="69104"/>
                </a:cubicBezTo>
                <a:cubicBezTo>
                  <a:pt x="96637" y="69180"/>
                  <a:pt x="96637" y="69104"/>
                  <a:pt x="96710" y="69104"/>
                </a:cubicBezTo>
                <a:cubicBezTo>
                  <a:pt x="96710" y="69330"/>
                  <a:pt x="96673" y="69405"/>
                  <a:pt x="96710" y="69556"/>
                </a:cubicBezTo>
                <a:cubicBezTo>
                  <a:pt x="96710" y="69631"/>
                  <a:pt x="96747" y="69631"/>
                  <a:pt x="96747" y="69706"/>
                </a:cubicBezTo>
                <a:cubicBezTo>
                  <a:pt x="96747" y="69844"/>
                  <a:pt x="96784" y="69919"/>
                  <a:pt x="96784" y="70069"/>
                </a:cubicBezTo>
                <a:cubicBezTo>
                  <a:pt x="96784" y="70145"/>
                  <a:pt x="96747" y="70220"/>
                  <a:pt x="96747" y="70295"/>
                </a:cubicBezTo>
                <a:cubicBezTo>
                  <a:pt x="96747" y="70370"/>
                  <a:pt x="96747" y="70370"/>
                  <a:pt x="96747" y="70445"/>
                </a:cubicBezTo>
                <a:cubicBezTo>
                  <a:pt x="96747" y="70445"/>
                  <a:pt x="96747" y="70445"/>
                  <a:pt x="96747" y="70521"/>
                </a:cubicBezTo>
                <a:cubicBezTo>
                  <a:pt x="96747" y="70521"/>
                  <a:pt x="96784" y="70596"/>
                  <a:pt x="96820" y="70596"/>
                </a:cubicBezTo>
                <a:cubicBezTo>
                  <a:pt x="96820" y="70671"/>
                  <a:pt x="96857" y="70671"/>
                  <a:pt x="96894" y="70734"/>
                </a:cubicBezTo>
                <a:cubicBezTo>
                  <a:pt x="96894" y="70734"/>
                  <a:pt x="96931" y="70734"/>
                  <a:pt x="96931" y="70821"/>
                </a:cubicBezTo>
                <a:cubicBezTo>
                  <a:pt x="97004" y="70821"/>
                  <a:pt x="97041" y="70734"/>
                  <a:pt x="97071" y="70734"/>
                </a:cubicBezTo>
                <a:cubicBezTo>
                  <a:pt x="97071" y="70821"/>
                  <a:pt x="97041" y="70821"/>
                  <a:pt x="97041" y="70884"/>
                </a:cubicBezTo>
                <a:cubicBezTo>
                  <a:pt x="97041" y="70959"/>
                  <a:pt x="97041" y="70959"/>
                  <a:pt x="97041" y="71034"/>
                </a:cubicBezTo>
                <a:cubicBezTo>
                  <a:pt x="97041" y="71110"/>
                  <a:pt x="97004" y="71110"/>
                  <a:pt x="97004" y="71185"/>
                </a:cubicBezTo>
                <a:cubicBezTo>
                  <a:pt x="97004" y="71260"/>
                  <a:pt x="97004" y="71260"/>
                  <a:pt x="97004" y="71335"/>
                </a:cubicBezTo>
                <a:cubicBezTo>
                  <a:pt x="97041" y="71335"/>
                  <a:pt x="97071" y="71335"/>
                  <a:pt x="97071" y="71410"/>
                </a:cubicBezTo>
                <a:cubicBezTo>
                  <a:pt x="97108" y="71410"/>
                  <a:pt x="97108" y="71486"/>
                  <a:pt x="97145" y="71486"/>
                </a:cubicBezTo>
                <a:cubicBezTo>
                  <a:pt x="97182" y="71486"/>
                  <a:pt x="97182" y="71486"/>
                  <a:pt x="97218" y="71486"/>
                </a:cubicBezTo>
                <a:cubicBezTo>
                  <a:pt x="97255" y="71486"/>
                  <a:pt x="97255" y="71486"/>
                  <a:pt x="97292" y="71486"/>
                </a:cubicBezTo>
                <a:cubicBezTo>
                  <a:pt x="97329" y="71410"/>
                  <a:pt x="97292" y="71335"/>
                  <a:pt x="97292" y="71335"/>
                </a:cubicBezTo>
                <a:cubicBezTo>
                  <a:pt x="97292" y="71260"/>
                  <a:pt x="97329" y="71260"/>
                  <a:pt x="97366" y="71260"/>
                </a:cubicBezTo>
                <a:cubicBezTo>
                  <a:pt x="97402" y="71260"/>
                  <a:pt x="97439" y="71260"/>
                  <a:pt x="97476" y="71260"/>
                </a:cubicBezTo>
                <a:cubicBezTo>
                  <a:pt x="97476" y="70884"/>
                  <a:pt x="97476" y="70884"/>
                  <a:pt x="97476" y="70884"/>
                </a:cubicBezTo>
                <a:cubicBezTo>
                  <a:pt x="97476" y="70734"/>
                  <a:pt x="97439" y="70671"/>
                  <a:pt x="97402" y="70596"/>
                </a:cubicBezTo>
                <a:cubicBezTo>
                  <a:pt x="97366" y="70596"/>
                  <a:pt x="97329" y="70596"/>
                  <a:pt x="97329" y="70596"/>
                </a:cubicBezTo>
                <a:cubicBezTo>
                  <a:pt x="97292" y="70521"/>
                  <a:pt x="97292" y="70521"/>
                  <a:pt x="97255" y="70445"/>
                </a:cubicBezTo>
                <a:cubicBezTo>
                  <a:pt x="97255" y="70445"/>
                  <a:pt x="97255" y="70370"/>
                  <a:pt x="97255" y="70295"/>
                </a:cubicBezTo>
                <a:cubicBezTo>
                  <a:pt x="97218" y="70295"/>
                  <a:pt x="97255" y="70220"/>
                  <a:pt x="97255" y="70145"/>
                </a:cubicBezTo>
                <a:cubicBezTo>
                  <a:pt x="97218" y="70145"/>
                  <a:pt x="97182" y="70069"/>
                  <a:pt x="97182" y="70069"/>
                </a:cubicBezTo>
                <a:cubicBezTo>
                  <a:pt x="97145" y="70069"/>
                  <a:pt x="97108" y="69994"/>
                  <a:pt x="97108" y="69994"/>
                </a:cubicBezTo>
                <a:cubicBezTo>
                  <a:pt x="97071" y="69994"/>
                  <a:pt x="97041" y="69994"/>
                  <a:pt x="97041" y="69919"/>
                </a:cubicBezTo>
                <a:cubicBezTo>
                  <a:pt x="97004" y="69919"/>
                  <a:pt x="97004" y="69844"/>
                  <a:pt x="97004" y="69844"/>
                </a:cubicBezTo>
                <a:cubicBezTo>
                  <a:pt x="97004" y="69769"/>
                  <a:pt x="96967" y="69706"/>
                  <a:pt x="96967" y="69706"/>
                </a:cubicBezTo>
                <a:cubicBezTo>
                  <a:pt x="96967" y="69556"/>
                  <a:pt x="96967" y="69480"/>
                  <a:pt x="96967" y="69405"/>
                </a:cubicBezTo>
                <a:cubicBezTo>
                  <a:pt x="96967" y="69330"/>
                  <a:pt x="96931" y="69330"/>
                  <a:pt x="96894" y="69255"/>
                </a:cubicBezTo>
                <a:cubicBezTo>
                  <a:pt x="96894" y="69104"/>
                  <a:pt x="96857" y="69029"/>
                  <a:pt x="96784" y="68954"/>
                </a:cubicBezTo>
                <a:cubicBezTo>
                  <a:pt x="96747" y="68954"/>
                  <a:pt x="96710" y="68879"/>
                  <a:pt x="96637" y="68879"/>
                </a:cubicBezTo>
                <a:cubicBezTo>
                  <a:pt x="96637" y="68804"/>
                  <a:pt x="96637" y="68741"/>
                  <a:pt x="96600" y="68741"/>
                </a:cubicBezTo>
                <a:cubicBezTo>
                  <a:pt x="96563" y="68653"/>
                  <a:pt x="96563" y="68653"/>
                  <a:pt x="96532" y="68591"/>
                </a:cubicBezTo>
                <a:cubicBezTo>
                  <a:pt x="96496" y="68591"/>
                  <a:pt x="96422" y="68591"/>
                  <a:pt x="96422" y="68591"/>
                </a:cubicBezTo>
                <a:close/>
                <a:moveTo>
                  <a:pt x="96894" y="68440"/>
                </a:moveTo>
                <a:lnTo>
                  <a:pt x="96894" y="68440"/>
                </a:lnTo>
                <a:cubicBezTo>
                  <a:pt x="96967" y="68515"/>
                  <a:pt x="97004" y="68591"/>
                  <a:pt x="97071" y="68653"/>
                </a:cubicBezTo>
                <a:cubicBezTo>
                  <a:pt x="97108" y="68653"/>
                  <a:pt x="97108" y="68741"/>
                  <a:pt x="97145" y="68804"/>
                </a:cubicBezTo>
                <a:cubicBezTo>
                  <a:pt x="97145" y="68804"/>
                  <a:pt x="97182" y="68804"/>
                  <a:pt x="97218" y="68879"/>
                </a:cubicBezTo>
                <a:cubicBezTo>
                  <a:pt x="97218" y="68879"/>
                  <a:pt x="97255" y="68804"/>
                  <a:pt x="97292" y="68879"/>
                </a:cubicBezTo>
                <a:cubicBezTo>
                  <a:pt x="97292" y="68879"/>
                  <a:pt x="97255" y="68954"/>
                  <a:pt x="97292" y="68954"/>
                </a:cubicBezTo>
                <a:cubicBezTo>
                  <a:pt x="97292" y="69029"/>
                  <a:pt x="97329" y="69029"/>
                  <a:pt x="97329" y="69029"/>
                </a:cubicBezTo>
                <a:cubicBezTo>
                  <a:pt x="97366" y="69104"/>
                  <a:pt x="97402" y="69104"/>
                  <a:pt x="97402" y="69180"/>
                </a:cubicBezTo>
                <a:cubicBezTo>
                  <a:pt x="97439" y="69255"/>
                  <a:pt x="97439" y="69330"/>
                  <a:pt x="97439" y="69330"/>
                </a:cubicBezTo>
                <a:cubicBezTo>
                  <a:pt x="97439" y="69405"/>
                  <a:pt x="97439" y="69480"/>
                  <a:pt x="97439" y="69480"/>
                </a:cubicBezTo>
                <a:cubicBezTo>
                  <a:pt x="97439" y="69556"/>
                  <a:pt x="97439" y="69631"/>
                  <a:pt x="97476" y="69631"/>
                </a:cubicBezTo>
                <a:cubicBezTo>
                  <a:pt x="97476" y="69706"/>
                  <a:pt x="97513" y="69706"/>
                  <a:pt x="97549" y="69706"/>
                </a:cubicBezTo>
                <a:cubicBezTo>
                  <a:pt x="97580" y="69769"/>
                  <a:pt x="97617" y="69844"/>
                  <a:pt x="97690" y="69919"/>
                </a:cubicBezTo>
                <a:cubicBezTo>
                  <a:pt x="97690" y="69994"/>
                  <a:pt x="97727" y="69994"/>
                  <a:pt x="97764" y="69994"/>
                </a:cubicBezTo>
                <a:cubicBezTo>
                  <a:pt x="97764" y="70069"/>
                  <a:pt x="97800" y="70145"/>
                  <a:pt x="97800" y="70145"/>
                </a:cubicBezTo>
                <a:cubicBezTo>
                  <a:pt x="97837" y="70295"/>
                  <a:pt x="97800" y="70370"/>
                  <a:pt x="97800" y="70445"/>
                </a:cubicBezTo>
                <a:cubicBezTo>
                  <a:pt x="98094" y="70445"/>
                  <a:pt x="98094" y="70445"/>
                  <a:pt x="98094" y="70445"/>
                </a:cubicBezTo>
                <a:cubicBezTo>
                  <a:pt x="98094" y="70445"/>
                  <a:pt x="98094" y="70370"/>
                  <a:pt x="98094" y="70295"/>
                </a:cubicBezTo>
                <a:cubicBezTo>
                  <a:pt x="98094" y="70220"/>
                  <a:pt x="98125" y="70145"/>
                  <a:pt x="98125" y="69994"/>
                </a:cubicBezTo>
                <a:lnTo>
                  <a:pt x="98094" y="69994"/>
                </a:lnTo>
                <a:cubicBezTo>
                  <a:pt x="98094" y="69769"/>
                  <a:pt x="98058" y="69631"/>
                  <a:pt x="97984" y="69556"/>
                </a:cubicBezTo>
                <a:cubicBezTo>
                  <a:pt x="97984" y="69480"/>
                  <a:pt x="97947" y="69480"/>
                  <a:pt x="97911" y="69480"/>
                </a:cubicBezTo>
                <a:cubicBezTo>
                  <a:pt x="97911" y="69405"/>
                  <a:pt x="97911" y="69330"/>
                  <a:pt x="97911" y="69330"/>
                </a:cubicBezTo>
                <a:cubicBezTo>
                  <a:pt x="97874" y="69255"/>
                  <a:pt x="97874" y="69180"/>
                  <a:pt x="97837" y="69104"/>
                </a:cubicBezTo>
                <a:cubicBezTo>
                  <a:pt x="97837" y="69104"/>
                  <a:pt x="97800" y="69029"/>
                  <a:pt x="97800" y="68954"/>
                </a:cubicBezTo>
                <a:cubicBezTo>
                  <a:pt x="97764" y="68954"/>
                  <a:pt x="97727" y="68879"/>
                  <a:pt x="97690" y="68879"/>
                </a:cubicBezTo>
                <a:lnTo>
                  <a:pt x="97617" y="68879"/>
                </a:lnTo>
                <a:cubicBezTo>
                  <a:pt x="97580" y="68741"/>
                  <a:pt x="97580" y="68741"/>
                  <a:pt x="97580" y="68741"/>
                </a:cubicBezTo>
                <a:cubicBezTo>
                  <a:pt x="97580" y="68653"/>
                  <a:pt x="97617" y="68591"/>
                  <a:pt x="97617" y="68591"/>
                </a:cubicBezTo>
                <a:cubicBezTo>
                  <a:pt x="97617" y="68139"/>
                  <a:pt x="97617" y="68139"/>
                  <a:pt x="97617" y="68139"/>
                </a:cubicBezTo>
                <a:cubicBezTo>
                  <a:pt x="97580" y="68139"/>
                  <a:pt x="97580" y="68139"/>
                  <a:pt x="97549" y="68139"/>
                </a:cubicBezTo>
                <a:cubicBezTo>
                  <a:pt x="97513" y="68139"/>
                  <a:pt x="97513" y="68139"/>
                  <a:pt x="97476" y="68139"/>
                </a:cubicBezTo>
                <a:cubicBezTo>
                  <a:pt x="97402" y="68139"/>
                  <a:pt x="97402" y="68139"/>
                  <a:pt x="97402" y="68139"/>
                </a:cubicBezTo>
                <a:cubicBezTo>
                  <a:pt x="97329" y="68139"/>
                  <a:pt x="97292" y="68139"/>
                  <a:pt x="97255" y="68139"/>
                </a:cubicBezTo>
                <a:cubicBezTo>
                  <a:pt x="97218" y="68215"/>
                  <a:pt x="97255" y="68290"/>
                  <a:pt x="97218" y="68290"/>
                </a:cubicBezTo>
                <a:cubicBezTo>
                  <a:pt x="97218" y="68365"/>
                  <a:pt x="97182" y="68365"/>
                  <a:pt x="97145" y="68365"/>
                </a:cubicBezTo>
                <a:cubicBezTo>
                  <a:pt x="97145" y="68365"/>
                  <a:pt x="97108" y="68365"/>
                  <a:pt x="97071" y="68365"/>
                </a:cubicBezTo>
                <a:cubicBezTo>
                  <a:pt x="97041" y="68365"/>
                  <a:pt x="96967" y="68440"/>
                  <a:pt x="96894" y="68440"/>
                </a:cubicBezTo>
                <a:close/>
                <a:moveTo>
                  <a:pt x="96238" y="69104"/>
                </a:moveTo>
                <a:lnTo>
                  <a:pt x="96238" y="69104"/>
                </a:lnTo>
                <a:cubicBezTo>
                  <a:pt x="96238" y="69180"/>
                  <a:pt x="96238" y="69180"/>
                  <a:pt x="96202" y="69255"/>
                </a:cubicBezTo>
                <a:cubicBezTo>
                  <a:pt x="96165" y="69405"/>
                  <a:pt x="96128" y="69405"/>
                  <a:pt x="96091" y="69556"/>
                </a:cubicBezTo>
                <a:cubicBezTo>
                  <a:pt x="96091" y="69631"/>
                  <a:pt x="96091" y="69631"/>
                  <a:pt x="96091" y="69706"/>
                </a:cubicBezTo>
                <a:cubicBezTo>
                  <a:pt x="96055" y="69769"/>
                  <a:pt x="96055" y="69769"/>
                  <a:pt x="96024" y="69844"/>
                </a:cubicBezTo>
                <a:cubicBezTo>
                  <a:pt x="96024" y="69919"/>
                  <a:pt x="96024" y="69919"/>
                  <a:pt x="95987" y="69994"/>
                </a:cubicBezTo>
                <a:cubicBezTo>
                  <a:pt x="95987" y="70069"/>
                  <a:pt x="95950" y="70069"/>
                  <a:pt x="95950" y="70069"/>
                </a:cubicBezTo>
                <a:cubicBezTo>
                  <a:pt x="95914" y="70145"/>
                  <a:pt x="95914" y="70220"/>
                  <a:pt x="95914" y="70220"/>
                </a:cubicBezTo>
                <a:cubicBezTo>
                  <a:pt x="95877" y="70295"/>
                  <a:pt x="95877" y="70370"/>
                  <a:pt x="95877" y="70370"/>
                </a:cubicBezTo>
                <a:cubicBezTo>
                  <a:pt x="95840" y="70445"/>
                  <a:pt x="95803" y="70445"/>
                  <a:pt x="95803" y="70521"/>
                </a:cubicBezTo>
                <a:cubicBezTo>
                  <a:pt x="95767" y="70521"/>
                  <a:pt x="95803" y="70596"/>
                  <a:pt x="95803" y="70671"/>
                </a:cubicBezTo>
                <a:cubicBezTo>
                  <a:pt x="95803" y="70671"/>
                  <a:pt x="95803" y="70734"/>
                  <a:pt x="95803" y="70821"/>
                </a:cubicBezTo>
                <a:cubicBezTo>
                  <a:pt x="95803" y="70821"/>
                  <a:pt x="95767" y="70884"/>
                  <a:pt x="95730" y="70884"/>
                </a:cubicBezTo>
                <a:cubicBezTo>
                  <a:pt x="95730" y="70959"/>
                  <a:pt x="95693" y="71034"/>
                  <a:pt x="95693" y="71034"/>
                </a:cubicBezTo>
                <a:cubicBezTo>
                  <a:pt x="95656" y="71110"/>
                  <a:pt x="95656" y="71185"/>
                  <a:pt x="95656" y="71185"/>
                </a:cubicBezTo>
                <a:cubicBezTo>
                  <a:pt x="95620" y="71260"/>
                  <a:pt x="95546" y="71185"/>
                  <a:pt x="95509" y="71260"/>
                </a:cubicBezTo>
                <a:cubicBezTo>
                  <a:pt x="95479" y="71335"/>
                  <a:pt x="95509" y="71410"/>
                  <a:pt x="95479" y="71410"/>
                </a:cubicBezTo>
                <a:cubicBezTo>
                  <a:pt x="95479" y="71486"/>
                  <a:pt x="95442" y="71486"/>
                  <a:pt x="95442" y="71561"/>
                </a:cubicBezTo>
                <a:cubicBezTo>
                  <a:pt x="95405" y="71561"/>
                  <a:pt x="95369" y="71561"/>
                  <a:pt x="95369" y="71561"/>
                </a:cubicBezTo>
                <a:cubicBezTo>
                  <a:pt x="95332" y="71561"/>
                  <a:pt x="95295" y="71561"/>
                  <a:pt x="95295" y="71561"/>
                </a:cubicBezTo>
                <a:cubicBezTo>
                  <a:pt x="95258" y="71561"/>
                  <a:pt x="95258" y="71636"/>
                  <a:pt x="95222" y="71711"/>
                </a:cubicBezTo>
                <a:cubicBezTo>
                  <a:pt x="95185" y="71786"/>
                  <a:pt x="95185" y="71849"/>
                  <a:pt x="95185" y="72000"/>
                </a:cubicBezTo>
                <a:cubicBezTo>
                  <a:pt x="95222" y="72000"/>
                  <a:pt x="95222" y="72000"/>
                  <a:pt x="95258" y="72000"/>
                </a:cubicBezTo>
                <a:cubicBezTo>
                  <a:pt x="95258" y="72000"/>
                  <a:pt x="95295" y="72000"/>
                  <a:pt x="95332" y="72000"/>
                </a:cubicBezTo>
                <a:cubicBezTo>
                  <a:pt x="95332" y="72000"/>
                  <a:pt x="95369" y="72000"/>
                  <a:pt x="95405" y="72000"/>
                </a:cubicBezTo>
                <a:cubicBezTo>
                  <a:pt x="95405" y="72000"/>
                  <a:pt x="95442" y="71924"/>
                  <a:pt x="95442" y="71849"/>
                </a:cubicBezTo>
                <a:cubicBezTo>
                  <a:pt x="95479" y="71849"/>
                  <a:pt x="95509" y="71786"/>
                  <a:pt x="95509" y="71786"/>
                </a:cubicBezTo>
                <a:cubicBezTo>
                  <a:pt x="95509" y="71711"/>
                  <a:pt x="95509" y="71636"/>
                  <a:pt x="95509" y="71636"/>
                </a:cubicBezTo>
                <a:cubicBezTo>
                  <a:pt x="95546" y="71486"/>
                  <a:pt x="95583" y="71410"/>
                  <a:pt x="95620" y="71335"/>
                </a:cubicBezTo>
                <a:cubicBezTo>
                  <a:pt x="95620" y="71335"/>
                  <a:pt x="95656" y="71335"/>
                  <a:pt x="95693" y="71335"/>
                </a:cubicBezTo>
                <a:cubicBezTo>
                  <a:pt x="95730" y="71260"/>
                  <a:pt x="95730" y="71260"/>
                  <a:pt x="95767" y="71260"/>
                </a:cubicBezTo>
                <a:cubicBezTo>
                  <a:pt x="95803" y="71185"/>
                  <a:pt x="95840" y="71260"/>
                  <a:pt x="95914" y="71260"/>
                </a:cubicBezTo>
                <a:cubicBezTo>
                  <a:pt x="95914" y="71110"/>
                  <a:pt x="95914" y="71034"/>
                  <a:pt x="95914" y="70959"/>
                </a:cubicBezTo>
                <a:cubicBezTo>
                  <a:pt x="95914" y="70821"/>
                  <a:pt x="95950" y="70734"/>
                  <a:pt x="95950" y="70671"/>
                </a:cubicBezTo>
                <a:cubicBezTo>
                  <a:pt x="95987" y="70596"/>
                  <a:pt x="96024" y="70445"/>
                  <a:pt x="96055" y="70370"/>
                </a:cubicBezTo>
                <a:cubicBezTo>
                  <a:pt x="96055" y="70370"/>
                  <a:pt x="96091" y="70370"/>
                  <a:pt x="96128" y="70295"/>
                </a:cubicBezTo>
                <a:cubicBezTo>
                  <a:pt x="96128" y="70295"/>
                  <a:pt x="96165" y="70295"/>
                  <a:pt x="96202" y="70220"/>
                </a:cubicBezTo>
                <a:cubicBezTo>
                  <a:pt x="96202" y="70220"/>
                  <a:pt x="96202" y="70145"/>
                  <a:pt x="96202" y="70069"/>
                </a:cubicBezTo>
                <a:cubicBezTo>
                  <a:pt x="96238" y="69919"/>
                  <a:pt x="96202" y="69844"/>
                  <a:pt x="96202" y="69769"/>
                </a:cubicBezTo>
                <a:cubicBezTo>
                  <a:pt x="96202" y="69706"/>
                  <a:pt x="96238" y="69631"/>
                  <a:pt x="96238" y="69631"/>
                </a:cubicBezTo>
                <a:cubicBezTo>
                  <a:pt x="96238" y="69480"/>
                  <a:pt x="96238" y="69255"/>
                  <a:pt x="96238" y="69104"/>
                </a:cubicBezTo>
                <a:close/>
                <a:moveTo>
                  <a:pt x="96532" y="64944"/>
                </a:moveTo>
                <a:lnTo>
                  <a:pt x="96532" y="64944"/>
                </a:lnTo>
                <a:cubicBezTo>
                  <a:pt x="96349" y="64944"/>
                  <a:pt x="96349" y="64944"/>
                  <a:pt x="96349" y="64944"/>
                </a:cubicBezTo>
                <a:cubicBezTo>
                  <a:pt x="96349" y="64944"/>
                  <a:pt x="96349" y="64944"/>
                  <a:pt x="96349" y="65019"/>
                </a:cubicBezTo>
                <a:lnTo>
                  <a:pt x="96349" y="65019"/>
                </a:lnTo>
                <a:cubicBezTo>
                  <a:pt x="96349" y="65094"/>
                  <a:pt x="96349" y="65094"/>
                  <a:pt x="96349" y="65169"/>
                </a:cubicBezTo>
                <a:lnTo>
                  <a:pt x="96349" y="65169"/>
                </a:lnTo>
                <a:cubicBezTo>
                  <a:pt x="96349" y="65244"/>
                  <a:pt x="96349" y="65244"/>
                  <a:pt x="96349" y="65320"/>
                </a:cubicBezTo>
                <a:cubicBezTo>
                  <a:pt x="96349" y="65320"/>
                  <a:pt x="96349" y="65320"/>
                  <a:pt x="96349" y="65395"/>
                </a:cubicBezTo>
                <a:cubicBezTo>
                  <a:pt x="96349" y="65395"/>
                  <a:pt x="96349" y="65395"/>
                  <a:pt x="96385" y="65470"/>
                </a:cubicBezTo>
                <a:lnTo>
                  <a:pt x="96385" y="65545"/>
                </a:lnTo>
                <a:cubicBezTo>
                  <a:pt x="96385" y="65608"/>
                  <a:pt x="96385" y="65608"/>
                  <a:pt x="96385" y="65608"/>
                </a:cubicBezTo>
                <a:cubicBezTo>
                  <a:pt x="96385" y="65683"/>
                  <a:pt x="96349" y="65683"/>
                  <a:pt x="96349" y="65758"/>
                </a:cubicBezTo>
                <a:cubicBezTo>
                  <a:pt x="96349" y="65758"/>
                  <a:pt x="96312" y="65758"/>
                  <a:pt x="96312" y="65833"/>
                </a:cubicBezTo>
                <a:cubicBezTo>
                  <a:pt x="96312" y="65833"/>
                  <a:pt x="96312" y="65909"/>
                  <a:pt x="96312" y="65984"/>
                </a:cubicBezTo>
                <a:cubicBezTo>
                  <a:pt x="96312" y="66059"/>
                  <a:pt x="96349" y="66134"/>
                  <a:pt x="96349" y="66285"/>
                </a:cubicBezTo>
                <a:cubicBezTo>
                  <a:pt x="96349" y="66360"/>
                  <a:pt x="96312" y="66360"/>
                  <a:pt x="96312" y="66360"/>
                </a:cubicBezTo>
                <a:cubicBezTo>
                  <a:pt x="96275" y="66360"/>
                  <a:pt x="96275" y="66435"/>
                  <a:pt x="96275" y="66435"/>
                </a:cubicBezTo>
                <a:cubicBezTo>
                  <a:pt x="96238" y="66435"/>
                  <a:pt x="96238" y="66435"/>
                  <a:pt x="96202" y="66510"/>
                </a:cubicBezTo>
                <a:cubicBezTo>
                  <a:pt x="96165" y="66510"/>
                  <a:pt x="96128" y="66510"/>
                  <a:pt x="96128" y="66573"/>
                </a:cubicBezTo>
                <a:cubicBezTo>
                  <a:pt x="96091" y="66573"/>
                  <a:pt x="96091" y="66648"/>
                  <a:pt x="96091" y="66648"/>
                </a:cubicBezTo>
                <a:cubicBezTo>
                  <a:pt x="96091" y="66723"/>
                  <a:pt x="96091" y="66723"/>
                  <a:pt x="96091" y="66723"/>
                </a:cubicBezTo>
                <a:cubicBezTo>
                  <a:pt x="96091" y="66798"/>
                  <a:pt x="96091" y="66798"/>
                  <a:pt x="96091" y="66874"/>
                </a:cubicBezTo>
                <a:cubicBezTo>
                  <a:pt x="96091" y="66874"/>
                  <a:pt x="96128" y="66874"/>
                  <a:pt x="96128" y="66949"/>
                </a:cubicBezTo>
                <a:cubicBezTo>
                  <a:pt x="96128" y="67024"/>
                  <a:pt x="96165" y="67024"/>
                  <a:pt x="96165" y="67099"/>
                </a:cubicBezTo>
                <a:cubicBezTo>
                  <a:pt x="96202" y="67099"/>
                  <a:pt x="96202" y="67099"/>
                  <a:pt x="96238" y="67174"/>
                </a:cubicBezTo>
                <a:lnTo>
                  <a:pt x="96275" y="67250"/>
                </a:lnTo>
                <a:cubicBezTo>
                  <a:pt x="96312" y="67250"/>
                  <a:pt x="96349" y="67325"/>
                  <a:pt x="96385" y="67400"/>
                </a:cubicBezTo>
                <a:cubicBezTo>
                  <a:pt x="96385" y="67400"/>
                  <a:pt x="96385" y="67400"/>
                  <a:pt x="96422" y="67400"/>
                </a:cubicBezTo>
                <a:lnTo>
                  <a:pt x="96422" y="67400"/>
                </a:lnTo>
                <a:cubicBezTo>
                  <a:pt x="96422" y="67550"/>
                  <a:pt x="96385" y="67550"/>
                  <a:pt x="96385" y="67688"/>
                </a:cubicBezTo>
                <a:cubicBezTo>
                  <a:pt x="96385" y="67763"/>
                  <a:pt x="96422" y="67763"/>
                  <a:pt x="96422" y="67839"/>
                </a:cubicBezTo>
                <a:cubicBezTo>
                  <a:pt x="96422" y="67914"/>
                  <a:pt x="96422" y="67914"/>
                  <a:pt x="96459" y="67989"/>
                </a:cubicBezTo>
                <a:cubicBezTo>
                  <a:pt x="96496" y="67989"/>
                  <a:pt x="96496" y="67989"/>
                  <a:pt x="96496" y="67989"/>
                </a:cubicBezTo>
                <a:cubicBezTo>
                  <a:pt x="96532" y="67989"/>
                  <a:pt x="96532" y="67989"/>
                  <a:pt x="96563" y="67989"/>
                </a:cubicBezTo>
                <a:cubicBezTo>
                  <a:pt x="96710" y="67989"/>
                  <a:pt x="96710" y="67989"/>
                  <a:pt x="96710" y="67989"/>
                </a:cubicBezTo>
                <a:cubicBezTo>
                  <a:pt x="96710" y="67763"/>
                  <a:pt x="96710" y="67763"/>
                  <a:pt x="96710" y="67763"/>
                </a:cubicBezTo>
                <a:cubicBezTo>
                  <a:pt x="96710" y="67688"/>
                  <a:pt x="96710" y="67688"/>
                  <a:pt x="96710" y="67626"/>
                </a:cubicBezTo>
                <a:cubicBezTo>
                  <a:pt x="96710" y="67325"/>
                  <a:pt x="96710" y="67325"/>
                  <a:pt x="96710" y="67325"/>
                </a:cubicBezTo>
                <a:cubicBezTo>
                  <a:pt x="96710" y="67250"/>
                  <a:pt x="96710" y="67174"/>
                  <a:pt x="96747" y="67099"/>
                </a:cubicBezTo>
                <a:cubicBezTo>
                  <a:pt x="96784" y="67024"/>
                  <a:pt x="96784" y="67024"/>
                  <a:pt x="96820" y="66949"/>
                </a:cubicBezTo>
                <a:lnTo>
                  <a:pt x="96857" y="66949"/>
                </a:lnTo>
                <a:cubicBezTo>
                  <a:pt x="96857" y="66949"/>
                  <a:pt x="96857" y="66874"/>
                  <a:pt x="96894" y="66874"/>
                </a:cubicBezTo>
                <a:lnTo>
                  <a:pt x="96894" y="66798"/>
                </a:lnTo>
                <a:cubicBezTo>
                  <a:pt x="96931" y="66723"/>
                  <a:pt x="96931" y="66723"/>
                  <a:pt x="96931" y="66723"/>
                </a:cubicBezTo>
                <a:cubicBezTo>
                  <a:pt x="96967" y="66648"/>
                  <a:pt x="96967" y="66648"/>
                  <a:pt x="96967" y="66573"/>
                </a:cubicBezTo>
                <a:cubicBezTo>
                  <a:pt x="96967" y="66510"/>
                  <a:pt x="97004" y="66510"/>
                  <a:pt x="97004" y="66435"/>
                </a:cubicBezTo>
                <a:cubicBezTo>
                  <a:pt x="97004" y="66360"/>
                  <a:pt x="97004" y="66360"/>
                  <a:pt x="97004" y="66285"/>
                </a:cubicBezTo>
                <a:cubicBezTo>
                  <a:pt x="97004" y="66209"/>
                  <a:pt x="97004" y="66209"/>
                  <a:pt x="97004" y="66209"/>
                </a:cubicBezTo>
                <a:cubicBezTo>
                  <a:pt x="97004" y="66134"/>
                  <a:pt x="97041" y="66134"/>
                  <a:pt x="97041" y="66059"/>
                </a:cubicBezTo>
                <a:cubicBezTo>
                  <a:pt x="97041" y="65984"/>
                  <a:pt x="97041" y="65984"/>
                  <a:pt x="97041" y="65984"/>
                </a:cubicBezTo>
                <a:cubicBezTo>
                  <a:pt x="97041" y="65984"/>
                  <a:pt x="97041" y="65909"/>
                  <a:pt x="97004" y="65833"/>
                </a:cubicBezTo>
                <a:cubicBezTo>
                  <a:pt x="97004" y="65833"/>
                  <a:pt x="97004" y="65833"/>
                  <a:pt x="97004" y="65758"/>
                </a:cubicBezTo>
                <a:cubicBezTo>
                  <a:pt x="97004" y="65758"/>
                  <a:pt x="97004" y="65758"/>
                  <a:pt x="96967" y="65683"/>
                </a:cubicBezTo>
                <a:cubicBezTo>
                  <a:pt x="96967" y="65683"/>
                  <a:pt x="96967" y="65683"/>
                  <a:pt x="96967" y="65608"/>
                </a:cubicBezTo>
                <a:cubicBezTo>
                  <a:pt x="96967" y="65608"/>
                  <a:pt x="96967" y="65608"/>
                  <a:pt x="96967" y="65545"/>
                </a:cubicBezTo>
                <a:lnTo>
                  <a:pt x="96931" y="65470"/>
                </a:lnTo>
                <a:lnTo>
                  <a:pt x="96931" y="65395"/>
                </a:lnTo>
                <a:lnTo>
                  <a:pt x="96894" y="65320"/>
                </a:lnTo>
                <a:cubicBezTo>
                  <a:pt x="96894" y="65320"/>
                  <a:pt x="96894" y="65244"/>
                  <a:pt x="96857" y="65244"/>
                </a:cubicBezTo>
                <a:cubicBezTo>
                  <a:pt x="96857" y="65244"/>
                  <a:pt x="96857" y="65169"/>
                  <a:pt x="96820" y="65169"/>
                </a:cubicBezTo>
                <a:lnTo>
                  <a:pt x="96784" y="65169"/>
                </a:lnTo>
                <a:cubicBezTo>
                  <a:pt x="96747" y="65169"/>
                  <a:pt x="96747" y="65169"/>
                  <a:pt x="96747" y="65169"/>
                </a:cubicBezTo>
                <a:cubicBezTo>
                  <a:pt x="96710" y="65169"/>
                  <a:pt x="96710" y="65169"/>
                  <a:pt x="96673" y="65094"/>
                </a:cubicBezTo>
                <a:lnTo>
                  <a:pt x="96637" y="65094"/>
                </a:lnTo>
                <a:lnTo>
                  <a:pt x="96637" y="65019"/>
                </a:lnTo>
                <a:cubicBezTo>
                  <a:pt x="96600" y="65019"/>
                  <a:pt x="96600" y="64944"/>
                  <a:pt x="96600" y="64944"/>
                </a:cubicBezTo>
                <a:cubicBezTo>
                  <a:pt x="96563" y="64944"/>
                  <a:pt x="96532" y="64944"/>
                  <a:pt x="96532" y="64944"/>
                </a:cubicBezTo>
                <a:close/>
                <a:moveTo>
                  <a:pt x="96857" y="60407"/>
                </a:moveTo>
                <a:lnTo>
                  <a:pt x="96857" y="60407"/>
                </a:lnTo>
                <a:cubicBezTo>
                  <a:pt x="96857" y="60332"/>
                  <a:pt x="96857" y="60269"/>
                  <a:pt x="96894" y="60194"/>
                </a:cubicBezTo>
                <a:cubicBezTo>
                  <a:pt x="96820" y="60194"/>
                  <a:pt x="96784" y="60194"/>
                  <a:pt x="96747" y="60194"/>
                </a:cubicBezTo>
                <a:cubicBezTo>
                  <a:pt x="96710" y="60194"/>
                  <a:pt x="96673" y="60194"/>
                  <a:pt x="96673" y="60194"/>
                </a:cubicBezTo>
                <a:cubicBezTo>
                  <a:pt x="96637" y="60194"/>
                  <a:pt x="96637" y="60269"/>
                  <a:pt x="96600" y="60332"/>
                </a:cubicBezTo>
                <a:cubicBezTo>
                  <a:pt x="96600" y="60332"/>
                  <a:pt x="96563" y="60407"/>
                  <a:pt x="96532" y="60407"/>
                </a:cubicBezTo>
                <a:cubicBezTo>
                  <a:pt x="96532" y="60482"/>
                  <a:pt x="96496" y="60482"/>
                  <a:pt x="96459" y="60557"/>
                </a:cubicBezTo>
                <a:cubicBezTo>
                  <a:pt x="96459" y="60632"/>
                  <a:pt x="96422" y="60632"/>
                  <a:pt x="96422" y="60708"/>
                </a:cubicBezTo>
                <a:cubicBezTo>
                  <a:pt x="96422" y="60708"/>
                  <a:pt x="96422" y="60783"/>
                  <a:pt x="96385" y="60858"/>
                </a:cubicBezTo>
                <a:lnTo>
                  <a:pt x="96312" y="60858"/>
                </a:lnTo>
                <a:cubicBezTo>
                  <a:pt x="96312" y="60933"/>
                  <a:pt x="96312" y="60933"/>
                  <a:pt x="96312" y="61008"/>
                </a:cubicBezTo>
                <a:cubicBezTo>
                  <a:pt x="96275" y="61084"/>
                  <a:pt x="96275" y="61159"/>
                  <a:pt x="96275" y="61309"/>
                </a:cubicBezTo>
                <a:cubicBezTo>
                  <a:pt x="96275" y="62487"/>
                  <a:pt x="96275" y="62487"/>
                  <a:pt x="96275" y="62487"/>
                </a:cubicBezTo>
                <a:cubicBezTo>
                  <a:pt x="96459" y="62487"/>
                  <a:pt x="96459" y="62487"/>
                  <a:pt x="96459" y="62487"/>
                </a:cubicBezTo>
                <a:cubicBezTo>
                  <a:pt x="96459" y="62412"/>
                  <a:pt x="96459" y="62349"/>
                  <a:pt x="96459" y="62199"/>
                </a:cubicBezTo>
                <a:cubicBezTo>
                  <a:pt x="96459" y="62124"/>
                  <a:pt x="96496" y="62124"/>
                  <a:pt x="96496" y="62049"/>
                </a:cubicBezTo>
                <a:cubicBezTo>
                  <a:pt x="96496" y="61973"/>
                  <a:pt x="96496" y="61973"/>
                  <a:pt x="96496" y="61898"/>
                </a:cubicBezTo>
                <a:cubicBezTo>
                  <a:pt x="96532" y="61823"/>
                  <a:pt x="96563" y="61823"/>
                  <a:pt x="96563" y="61823"/>
                </a:cubicBezTo>
                <a:cubicBezTo>
                  <a:pt x="96600" y="61673"/>
                  <a:pt x="96600" y="61673"/>
                  <a:pt x="96600" y="61673"/>
                </a:cubicBezTo>
                <a:cubicBezTo>
                  <a:pt x="96637" y="61597"/>
                  <a:pt x="96600" y="61522"/>
                  <a:pt x="96600" y="61522"/>
                </a:cubicBezTo>
                <a:cubicBezTo>
                  <a:pt x="96637" y="61447"/>
                  <a:pt x="96673" y="61447"/>
                  <a:pt x="96673" y="61372"/>
                </a:cubicBezTo>
                <a:cubicBezTo>
                  <a:pt x="96710" y="61309"/>
                  <a:pt x="96710" y="61309"/>
                  <a:pt x="96710" y="61234"/>
                </a:cubicBezTo>
                <a:cubicBezTo>
                  <a:pt x="96747" y="61084"/>
                  <a:pt x="96820" y="61084"/>
                  <a:pt x="96857" y="60933"/>
                </a:cubicBezTo>
                <a:cubicBezTo>
                  <a:pt x="96857" y="60858"/>
                  <a:pt x="96894" y="60858"/>
                  <a:pt x="96894" y="60783"/>
                </a:cubicBezTo>
                <a:cubicBezTo>
                  <a:pt x="96894" y="60632"/>
                  <a:pt x="96894" y="60632"/>
                  <a:pt x="96894" y="60632"/>
                </a:cubicBezTo>
                <a:cubicBezTo>
                  <a:pt x="96894" y="60482"/>
                  <a:pt x="96894" y="60482"/>
                  <a:pt x="96894" y="60482"/>
                </a:cubicBezTo>
                <a:cubicBezTo>
                  <a:pt x="96894" y="60482"/>
                  <a:pt x="96857" y="60482"/>
                  <a:pt x="96857" y="60407"/>
                </a:cubicBezTo>
                <a:close/>
                <a:moveTo>
                  <a:pt x="105788" y="44365"/>
                </a:moveTo>
                <a:lnTo>
                  <a:pt x="105788" y="44365"/>
                </a:lnTo>
                <a:cubicBezTo>
                  <a:pt x="105758" y="44365"/>
                  <a:pt x="105721" y="44365"/>
                  <a:pt x="105721" y="44365"/>
                </a:cubicBezTo>
                <a:cubicBezTo>
                  <a:pt x="105647" y="44440"/>
                  <a:pt x="105611" y="44440"/>
                  <a:pt x="105574" y="44578"/>
                </a:cubicBezTo>
                <a:cubicBezTo>
                  <a:pt x="105537" y="44578"/>
                  <a:pt x="105574" y="44653"/>
                  <a:pt x="105537" y="44728"/>
                </a:cubicBezTo>
                <a:cubicBezTo>
                  <a:pt x="105537" y="44728"/>
                  <a:pt x="105537" y="44804"/>
                  <a:pt x="105500" y="44804"/>
                </a:cubicBezTo>
                <a:cubicBezTo>
                  <a:pt x="105500" y="44879"/>
                  <a:pt x="105464" y="44879"/>
                  <a:pt x="105427" y="44879"/>
                </a:cubicBezTo>
                <a:cubicBezTo>
                  <a:pt x="105390" y="44954"/>
                  <a:pt x="105353" y="45029"/>
                  <a:pt x="105316" y="45104"/>
                </a:cubicBezTo>
                <a:cubicBezTo>
                  <a:pt x="105280" y="45104"/>
                  <a:pt x="105243" y="45104"/>
                  <a:pt x="105243" y="45104"/>
                </a:cubicBezTo>
                <a:cubicBezTo>
                  <a:pt x="105176" y="45104"/>
                  <a:pt x="105139" y="45104"/>
                  <a:pt x="105102" y="45104"/>
                </a:cubicBezTo>
                <a:cubicBezTo>
                  <a:pt x="105029" y="45104"/>
                  <a:pt x="105029" y="45104"/>
                  <a:pt x="105029" y="45104"/>
                </a:cubicBezTo>
                <a:cubicBezTo>
                  <a:pt x="104992" y="45104"/>
                  <a:pt x="104992" y="45180"/>
                  <a:pt x="104955" y="45180"/>
                </a:cubicBezTo>
                <a:cubicBezTo>
                  <a:pt x="104882" y="45180"/>
                  <a:pt x="104882" y="45180"/>
                  <a:pt x="104882" y="45180"/>
                </a:cubicBezTo>
                <a:cubicBezTo>
                  <a:pt x="104845" y="45180"/>
                  <a:pt x="104771" y="45104"/>
                  <a:pt x="104741" y="45180"/>
                </a:cubicBezTo>
                <a:cubicBezTo>
                  <a:pt x="104704" y="45180"/>
                  <a:pt x="104704" y="45255"/>
                  <a:pt x="104704" y="45330"/>
                </a:cubicBezTo>
                <a:cubicBezTo>
                  <a:pt x="104667" y="45330"/>
                  <a:pt x="104667" y="45330"/>
                  <a:pt x="104630" y="45405"/>
                </a:cubicBezTo>
                <a:cubicBezTo>
                  <a:pt x="104594" y="45405"/>
                  <a:pt x="104594" y="45405"/>
                  <a:pt x="104557" y="45480"/>
                </a:cubicBezTo>
                <a:cubicBezTo>
                  <a:pt x="104520" y="45480"/>
                  <a:pt x="104483" y="45556"/>
                  <a:pt x="104447" y="45556"/>
                </a:cubicBezTo>
                <a:cubicBezTo>
                  <a:pt x="104410" y="45556"/>
                  <a:pt x="104373" y="45480"/>
                  <a:pt x="104336" y="45480"/>
                </a:cubicBezTo>
                <a:cubicBezTo>
                  <a:pt x="104263" y="45405"/>
                  <a:pt x="104196" y="45330"/>
                  <a:pt x="104122" y="45255"/>
                </a:cubicBezTo>
                <a:cubicBezTo>
                  <a:pt x="104085" y="45180"/>
                  <a:pt x="104085" y="45180"/>
                  <a:pt x="104049" y="45104"/>
                </a:cubicBezTo>
                <a:cubicBezTo>
                  <a:pt x="103975" y="45029"/>
                  <a:pt x="103975" y="44954"/>
                  <a:pt x="103938" y="44804"/>
                </a:cubicBezTo>
                <a:cubicBezTo>
                  <a:pt x="103901" y="44804"/>
                  <a:pt x="103901" y="44804"/>
                  <a:pt x="103865" y="44728"/>
                </a:cubicBezTo>
                <a:cubicBezTo>
                  <a:pt x="103828" y="44728"/>
                  <a:pt x="103828" y="44653"/>
                  <a:pt x="103791" y="44653"/>
                </a:cubicBezTo>
                <a:cubicBezTo>
                  <a:pt x="103724" y="44578"/>
                  <a:pt x="103650" y="44578"/>
                  <a:pt x="103577" y="44578"/>
                </a:cubicBezTo>
                <a:cubicBezTo>
                  <a:pt x="103540" y="44515"/>
                  <a:pt x="103503" y="44515"/>
                  <a:pt x="103467" y="44440"/>
                </a:cubicBezTo>
                <a:cubicBezTo>
                  <a:pt x="103467" y="44515"/>
                  <a:pt x="103467" y="44515"/>
                  <a:pt x="103467" y="44578"/>
                </a:cubicBezTo>
                <a:cubicBezTo>
                  <a:pt x="103430" y="44728"/>
                  <a:pt x="103430" y="44804"/>
                  <a:pt x="103467" y="44879"/>
                </a:cubicBezTo>
                <a:cubicBezTo>
                  <a:pt x="103467" y="44954"/>
                  <a:pt x="103467" y="45029"/>
                  <a:pt x="103467" y="45029"/>
                </a:cubicBezTo>
                <a:cubicBezTo>
                  <a:pt x="103467" y="45180"/>
                  <a:pt x="103467" y="45255"/>
                  <a:pt x="103467" y="45330"/>
                </a:cubicBezTo>
                <a:cubicBezTo>
                  <a:pt x="103467" y="45405"/>
                  <a:pt x="103467" y="45480"/>
                  <a:pt x="103467" y="45480"/>
                </a:cubicBezTo>
                <a:cubicBezTo>
                  <a:pt x="103467" y="45556"/>
                  <a:pt x="103467" y="45556"/>
                  <a:pt x="103467" y="45631"/>
                </a:cubicBezTo>
                <a:cubicBezTo>
                  <a:pt x="103467" y="45693"/>
                  <a:pt x="103430" y="45693"/>
                  <a:pt x="103393" y="45769"/>
                </a:cubicBezTo>
                <a:cubicBezTo>
                  <a:pt x="103393" y="45769"/>
                  <a:pt x="103393" y="45844"/>
                  <a:pt x="103356" y="45844"/>
                </a:cubicBezTo>
                <a:cubicBezTo>
                  <a:pt x="103356" y="45919"/>
                  <a:pt x="103320" y="45919"/>
                  <a:pt x="103283" y="45919"/>
                </a:cubicBezTo>
                <a:cubicBezTo>
                  <a:pt x="103283" y="45994"/>
                  <a:pt x="103246" y="45994"/>
                  <a:pt x="103246" y="46069"/>
                </a:cubicBezTo>
                <a:cubicBezTo>
                  <a:pt x="103209" y="46220"/>
                  <a:pt x="103209" y="46370"/>
                  <a:pt x="103209" y="46521"/>
                </a:cubicBezTo>
                <a:cubicBezTo>
                  <a:pt x="103179" y="46521"/>
                  <a:pt x="103179" y="46596"/>
                  <a:pt x="103142" y="46596"/>
                </a:cubicBezTo>
                <a:cubicBezTo>
                  <a:pt x="103105" y="46596"/>
                  <a:pt x="103105" y="46521"/>
                  <a:pt x="103068" y="46445"/>
                </a:cubicBezTo>
                <a:cubicBezTo>
                  <a:pt x="103068" y="46445"/>
                  <a:pt x="103068" y="46370"/>
                  <a:pt x="103032" y="46295"/>
                </a:cubicBezTo>
                <a:cubicBezTo>
                  <a:pt x="103032" y="46370"/>
                  <a:pt x="102995" y="46445"/>
                  <a:pt x="102995" y="46521"/>
                </a:cubicBezTo>
                <a:cubicBezTo>
                  <a:pt x="102995" y="46521"/>
                  <a:pt x="102995" y="46596"/>
                  <a:pt x="102995" y="46659"/>
                </a:cubicBezTo>
                <a:cubicBezTo>
                  <a:pt x="102958" y="46659"/>
                  <a:pt x="102921" y="46596"/>
                  <a:pt x="102921" y="46659"/>
                </a:cubicBezTo>
                <a:cubicBezTo>
                  <a:pt x="102885" y="46659"/>
                  <a:pt x="102885" y="46746"/>
                  <a:pt x="102848" y="46746"/>
                </a:cubicBezTo>
                <a:cubicBezTo>
                  <a:pt x="102811" y="46884"/>
                  <a:pt x="102774" y="46959"/>
                  <a:pt x="102774" y="47110"/>
                </a:cubicBezTo>
                <a:cubicBezTo>
                  <a:pt x="102774" y="47185"/>
                  <a:pt x="102774" y="47260"/>
                  <a:pt x="102811" y="47335"/>
                </a:cubicBezTo>
                <a:cubicBezTo>
                  <a:pt x="102811" y="47410"/>
                  <a:pt x="102848" y="47410"/>
                  <a:pt x="102885" y="47410"/>
                </a:cubicBezTo>
                <a:cubicBezTo>
                  <a:pt x="102885" y="47486"/>
                  <a:pt x="102921" y="47486"/>
                  <a:pt x="102958" y="47561"/>
                </a:cubicBezTo>
                <a:cubicBezTo>
                  <a:pt x="102958" y="47636"/>
                  <a:pt x="102921" y="47711"/>
                  <a:pt x="102958" y="47711"/>
                </a:cubicBezTo>
                <a:cubicBezTo>
                  <a:pt x="102958" y="47774"/>
                  <a:pt x="102995" y="47774"/>
                  <a:pt x="102995" y="47774"/>
                </a:cubicBezTo>
                <a:cubicBezTo>
                  <a:pt x="103032" y="47774"/>
                  <a:pt x="103032" y="47774"/>
                  <a:pt x="103032" y="47774"/>
                </a:cubicBezTo>
                <a:cubicBezTo>
                  <a:pt x="103105" y="47774"/>
                  <a:pt x="103105" y="47711"/>
                  <a:pt x="103142" y="47711"/>
                </a:cubicBezTo>
                <a:cubicBezTo>
                  <a:pt x="103142" y="48075"/>
                  <a:pt x="103142" y="48075"/>
                  <a:pt x="103142" y="48075"/>
                </a:cubicBezTo>
                <a:cubicBezTo>
                  <a:pt x="102885" y="48075"/>
                  <a:pt x="102885" y="48075"/>
                  <a:pt x="102885" y="48075"/>
                </a:cubicBezTo>
                <a:cubicBezTo>
                  <a:pt x="102885" y="48150"/>
                  <a:pt x="102885" y="48225"/>
                  <a:pt x="102885" y="48375"/>
                </a:cubicBezTo>
                <a:cubicBezTo>
                  <a:pt x="102885" y="48526"/>
                  <a:pt x="102885" y="48526"/>
                  <a:pt x="102885" y="48526"/>
                </a:cubicBezTo>
                <a:cubicBezTo>
                  <a:pt x="102885" y="48601"/>
                  <a:pt x="102885" y="48676"/>
                  <a:pt x="102885" y="48676"/>
                </a:cubicBezTo>
                <a:cubicBezTo>
                  <a:pt x="102885" y="48739"/>
                  <a:pt x="102848" y="48814"/>
                  <a:pt x="102848" y="48814"/>
                </a:cubicBezTo>
                <a:cubicBezTo>
                  <a:pt x="102848" y="48889"/>
                  <a:pt x="102811" y="48889"/>
                  <a:pt x="102811" y="48965"/>
                </a:cubicBezTo>
                <a:cubicBezTo>
                  <a:pt x="102811" y="49040"/>
                  <a:pt x="102848" y="49040"/>
                  <a:pt x="102848" y="49115"/>
                </a:cubicBezTo>
                <a:cubicBezTo>
                  <a:pt x="102848" y="49641"/>
                  <a:pt x="102848" y="49641"/>
                  <a:pt x="102848" y="49641"/>
                </a:cubicBezTo>
                <a:cubicBezTo>
                  <a:pt x="102848" y="49716"/>
                  <a:pt x="102848" y="49792"/>
                  <a:pt x="102848" y="49930"/>
                </a:cubicBezTo>
                <a:cubicBezTo>
                  <a:pt x="102848" y="49930"/>
                  <a:pt x="102848" y="50005"/>
                  <a:pt x="102811" y="50080"/>
                </a:cubicBezTo>
                <a:cubicBezTo>
                  <a:pt x="102811" y="50080"/>
                  <a:pt x="102774" y="50080"/>
                  <a:pt x="102738" y="50155"/>
                </a:cubicBezTo>
                <a:cubicBezTo>
                  <a:pt x="102738" y="50155"/>
                  <a:pt x="102707" y="50155"/>
                  <a:pt x="102664" y="50155"/>
                </a:cubicBezTo>
                <a:cubicBezTo>
                  <a:pt x="102633" y="50155"/>
                  <a:pt x="102633" y="50230"/>
                  <a:pt x="102597" y="50306"/>
                </a:cubicBezTo>
                <a:cubicBezTo>
                  <a:pt x="102597" y="50381"/>
                  <a:pt x="102560" y="50456"/>
                  <a:pt x="102523" y="50606"/>
                </a:cubicBezTo>
                <a:cubicBezTo>
                  <a:pt x="102523" y="50681"/>
                  <a:pt x="102486" y="50681"/>
                  <a:pt x="102450" y="50757"/>
                </a:cubicBezTo>
                <a:cubicBezTo>
                  <a:pt x="102413" y="50819"/>
                  <a:pt x="102376" y="50907"/>
                  <a:pt x="102339" y="50970"/>
                </a:cubicBezTo>
                <a:cubicBezTo>
                  <a:pt x="102339" y="50970"/>
                  <a:pt x="102339" y="50907"/>
                  <a:pt x="102339" y="50819"/>
                </a:cubicBezTo>
                <a:cubicBezTo>
                  <a:pt x="102339" y="50819"/>
                  <a:pt x="102376" y="50757"/>
                  <a:pt x="102376" y="50681"/>
                </a:cubicBezTo>
                <a:cubicBezTo>
                  <a:pt x="102376" y="50606"/>
                  <a:pt x="102339" y="50531"/>
                  <a:pt x="102339" y="50456"/>
                </a:cubicBezTo>
                <a:lnTo>
                  <a:pt x="102303" y="50456"/>
                </a:lnTo>
                <a:cubicBezTo>
                  <a:pt x="102303" y="50531"/>
                  <a:pt x="102303" y="50606"/>
                  <a:pt x="102266" y="50606"/>
                </a:cubicBezTo>
                <a:cubicBezTo>
                  <a:pt x="102266" y="50757"/>
                  <a:pt x="102266" y="50819"/>
                  <a:pt x="102266" y="50907"/>
                </a:cubicBezTo>
                <a:cubicBezTo>
                  <a:pt x="102015" y="50907"/>
                  <a:pt x="102015" y="50907"/>
                  <a:pt x="102015" y="50907"/>
                </a:cubicBezTo>
                <a:cubicBezTo>
                  <a:pt x="102015" y="51496"/>
                  <a:pt x="102015" y="51496"/>
                  <a:pt x="102015" y="51496"/>
                </a:cubicBezTo>
                <a:cubicBezTo>
                  <a:pt x="101941" y="51496"/>
                  <a:pt x="101941" y="51496"/>
                  <a:pt x="101941" y="51496"/>
                </a:cubicBezTo>
                <a:cubicBezTo>
                  <a:pt x="101905" y="51496"/>
                  <a:pt x="101868" y="51496"/>
                  <a:pt x="101868" y="51496"/>
                </a:cubicBezTo>
                <a:cubicBezTo>
                  <a:pt x="101831" y="51421"/>
                  <a:pt x="101831" y="51346"/>
                  <a:pt x="101831" y="51346"/>
                </a:cubicBezTo>
                <a:cubicBezTo>
                  <a:pt x="101794" y="51195"/>
                  <a:pt x="101831" y="51120"/>
                  <a:pt x="101831" y="51045"/>
                </a:cubicBezTo>
                <a:cubicBezTo>
                  <a:pt x="101758" y="50970"/>
                  <a:pt x="101758" y="50970"/>
                  <a:pt x="101758" y="50970"/>
                </a:cubicBezTo>
                <a:cubicBezTo>
                  <a:pt x="101758" y="51045"/>
                  <a:pt x="101721" y="51045"/>
                  <a:pt x="101721" y="51120"/>
                </a:cubicBezTo>
                <a:cubicBezTo>
                  <a:pt x="101721" y="51195"/>
                  <a:pt x="101721" y="51271"/>
                  <a:pt x="101721" y="51346"/>
                </a:cubicBezTo>
                <a:cubicBezTo>
                  <a:pt x="101721" y="51421"/>
                  <a:pt x="101721" y="51496"/>
                  <a:pt x="101690" y="51571"/>
                </a:cubicBezTo>
                <a:cubicBezTo>
                  <a:pt x="101690" y="51646"/>
                  <a:pt x="101647" y="51646"/>
                  <a:pt x="101617" y="51646"/>
                </a:cubicBezTo>
                <a:cubicBezTo>
                  <a:pt x="101580" y="51646"/>
                  <a:pt x="101543" y="51646"/>
                  <a:pt x="101506" y="51646"/>
                </a:cubicBezTo>
                <a:cubicBezTo>
                  <a:pt x="101506" y="52536"/>
                  <a:pt x="101506" y="52536"/>
                  <a:pt x="101506" y="52536"/>
                </a:cubicBezTo>
                <a:cubicBezTo>
                  <a:pt x="101359" y="52536"/>
                  <a:pt x="101359" y="52536"/>
                  <a:pt x="101359" y="52536"/>
                </a:cubicBezTo>
                <a:cubicBezTo>
                  <a:pt x="101323" y="52461"/>
                  <a:pt x="101286" y="52461"/>
                  <a:pt x="101286" y="52461"/>
                </a:cubicBezTo>
                <a:cubicBezTo>
                  <a:pt x="101249" y="52386"/>
                  <a:pt x="101286" y="52311"/>
                  <a:pt x="101249" y="52311"/>
                </a:cubicBezTo>
                <a:cubicBezTo>
                  <a:pt x="101249" y="52236"/>
                  <a:pt x="101212" y="52236"/>
                  <a:pt x="101176" y="52160"/>
                </a:cubicBezTo>
                <a:lnTo>
                  <a:pt x="101145" y="52160"/>
                </a:lnTo>
                <a:cubicBezTo>
                  <a:pt x="101108" y="52236"/>
                  <a:pt x="101071" y="52386"/>
                  <a:pt x="101035" y="52461"/>
                </a:cubicBezTo>
                <a:cubicBezTo>
                  <a:pt x="101035" y="52461"/>
                  <a:pt x="100998" y="52461"/>
                  <a:pt x="100961" y="52461"/>
                </a:cubicBezTo>
                <a:cubicBezTo>
                  <a:pt x="100924" y="52461"/>
                  <a:pt x="100888" y="52461"/>
                  <a:pt x="100814" y="52461"/>
                </a:cubicBezTo>
                <a:cubicBezTo>
                  <a:pt x="100741" y="52386"/>
                  <a:pt x="100673" y="52386"/>
                  <a:pt x="100600" y="52461"/>
                </a:cubicBezTo>
                <a:cubicBezTo>
                  <a:pt x="100563" y="52461"/>
                  <a:pt x="100563" y="52386"/>
                  <a:pt x="100526" y="52461"/>
                </a:cubicBezTo>
                <a:cubicBezTo>
                  <a:pt x="100490" y="52461"/>
                  <a:pt x="100490" y="52461"/>
                  <a:pt x="100453" y="52536"/>
                </a:cubicBezTo>
                <a:cubicBezTo>
                  <a:pt x="100453" y="52536"/>
                  <a:pt x="100416" y="52536"/>
                  <a:pt x="100379" y="52536"/>
                </a:cubicBezTo>
                <a:cubicBezTo>
                  <a:pt x="100343" y="52536"/>
                  <a:pt x="100306" y="52536"/>
                  <a:pt x="100232" y="52536"/>
                </a:cubicBezTo>
                <a:cubicBezTo>
                  <a:pt x="100196" y="52612"/>
                  <a:pt x="100159" y="52687"/>
                  <a:pt x="100128" y="52762"/>
                </a:cubicBezTo>
                <a:cubicBezTo>
                  <a:pt x="100128" y="52837"/>
                  <a:pt x="100091" y="52900"/>
                  <a:pt x="100091" y="52900"/>
                </a:cubicBezTo>
                <a:cubicBezTo>
                  <a:pt x="100091" y="52987"/>
                  <a:pt x="100091" y="52987"/>
                  <a:pt x="100091" y="53050"/>
                </a:cubicBezTo>
                <a:cubicBezTo>
                  <a:pt x="100091" y="53201"/>
                  <a:pt x="100091" y="53276"/>
                  <a:pt x="100091" y="53351"/>
                </a:cubicBezTo>
                <a:cubicBezTo>
                  <a:pt x="99761" y="53351"/>
                  <a:pt x="99761" y="53351"/>
                  <a:pt x="99761" y="53351"/>
                </a:cubicBezTo>
                <a:cubicBezTo>
                  <a:pt x="99761" y="53426"/>
                  <a:pt x="99761" y="53501"/>
                  <a:pt x="99761" y="53501"/>
                </a:cubicBezTo>
                <a:cubicBezTo>
                  <a:pt x="99761" y="53652"/>
                  <a:pt x="99761" y="53727"/>
                  <a:pt x="99761" y="53802"/>
                </a:cubicBezTo>
                <a:cubicBezTo>
                  <a:pt x="99724" y="53802"/>
                  <a:pt x="99687" y="53802"/>
                  <a:pt x="99614" y="53877"/>
                </a:cubicBezTo>
                <a:cubicBezTo>
                  <a:pt x="99583" y="53877"/>
                  <a:pt x="99583" y="53877"/>
                  <a:pt x="99546" y="53877"/>
                </a:cubicBezTo>
                <a:cubicBezTo>
                  <a:pt x="99509" y="53953"/>
                  <a:pt x="99509" y="53953"/>
                  <a:pt x="99509" y="54015"/>
                </a:cubicBezTo>
                <a:cubicBezTo>
                  <a:pt x="99473" y="54090"/>
                  <a:pt x="99473" y="54090"/>
                  <a:pt x="99436" y="54166"/>
                </a:cubicBezTo>
                <a:cubicBezTo>
                  <a:pt x="99436" y="54241"/>
                  <a:pt x="99436" y="54241"/>
                  <a:pt x="99436" y="54316"/>
                </a:cubicBezTo>
                <a:cubicBezTo>
                  <a:pt x="99436" y="54391"/>
                  <a:pt x="99399" y="54391"/>
                  <a:pt x="99399" y="54466"/>
                </a:cubicBezTo>
                <a:cubicBezTo>
                  <a:pt x="99399" y="54542"/>
                  <a:pt x="99362" y="54542"/>
                  <a:pt x="99362" y="54617"/>
                </a:cubicBezTo>
                <a:cubicBezTo>
                  <a:pt x="99399" y="54617"/>
                  <a:pt x="99436" y="54692"/>
                  <a:pt x="99473" y="54692"/>
                </a:cubicBezTo>
                <a:cubicBezTo>
                  <a:pt x="99509" y="54692"/>
                  <a:pt x="99546" y="54692"/>
                  <a:pt x="99614" y="54692"/>
                </a:cubicBezTo>
                <a:cubicBezTo>
                  <a:pt x="99687" y="54692"/>
                  <a:pt x="99724" y="54692"/>
                  <a:pt x="99761" y="54692"/>
                </a:cubicBezTo>
                <a:cubicBezTo>
                  <a:pt x="99797" y="54692"/>
                  <a:pt x="99761" y="54617"/>
                  <a:pt x="99761" y="54617"/>
                </a:cubicBezTo>
                <a:cubicBezTo>
                  <a:pt x="99761" y="54692"/>
                  <a:pt x="99797" y="54767"/>
                  <a:pt x="99761" y="54767"/>
                </a:cubicBezTo>
                <a:cubicBezTo>
                  <a:pt x="99761" y="54842"/>
                  <a:pt x="99761" y="54918"/>
                  <a:pt x="99761" y="54918"/>
                </a:cubicBezTo>
                <a:cubicBezTo>
                  <a:pt x="99761" y="54980"/>
                  <a:pt x="99724" y="54980"/>
                  <a:pt x="99687" y="55068"/>
                </a:cubicBezTo>
                <a:cubicBezTo>
                  <a:pt x="99687" y="55206"/>
                  <a:pt x="99687" y="55206"/>
                  <a:pt x="99687" y="55206"/>
                </a:cubicBezTo>
                <a:cubicBezTo>
                  <a:pt x="99656" y="55281"/>
                  <a:pt x="99614" y="55281"/>
                  <a:pt x="99614" y="55356"/>
                </a:cubicBezTo>
                <a:cubicBezTo>
                  <a:pt x="99614" y="55431"/>
                  <a:pt x="99614" y="55507"/>
                  <a:pt x="99614" y="55582"/>
                </a:cubicBezTo>
                <a:cubicBezTo>
                  <a:pt x="99614" y="55807"/>
                  <a:pt x="99687" y="55958"/>
                  <a:pt x="99797" y="55958"/>
                </a:cubicBezTo>
                <a:cubicBezTo>
                  <a:pt x="99908" y="55958"/>
                  <a:pt x="99908" y="55958"/>
                  <a:pt x="99908" y="55958"/>
                </a:cubicBezTo>
                <a:cubicBezTo>
                  <a:pt x="99908" y="55732"/>
                  <a:pt x="99908" y="55657"/>
                  <a:pt x="99908" y="55507"/>
                </a:cubicBezTo>
                <a:cubicBezTo>
                  <a:pt x="99908" y="55431"/>
                  <a:pt x="99908" y="55281"/>
                  <a:pt x="99944" y="55206"/>
                </a:cubicBezTo>
                <a:cubicBezTo>
                  <a:pt x="99981" y="55131"/>
                  <a:pt x="100055" y="55131"/>
                  <a:pt x="100091" y="55131"/>
                </a:cubicBezTo>
                <a:cubicBezTo>
                  <a:pt x="100159" y="55068"/>
                  <a:pt x="100232" y="54980"/>
                  <a:pt x="100232" y="54842"/>
                </a:cubicBezTo>
                <a:cubicBezTo>
                  <a:pt x="100232" y="54692"/>
                  <a:pt x="100159" y="54617"/>
                  <a:pt x="100159" y="54466"/>
                </a:cubicBezTo>
                <a:cubicBezTo>
                  <a:pt x="100128" y="54391"/>
                  <a:pt x="100159" y="54391"/>
                  <a:pt x="100159" y="54316"/>
                </a:cubicBezTo>
                <a:cubicBezTo>
                  <a:pt x="100128" y="54241"/>
                  <a:pt x="100159" y="54166"/>
                  <a:pt x="100159" y="54015"/>
                </a:cubicBezTo>
                <a:cubicBezTo>
                  <a:pt x="100128" y="54015"/>
                  <a:pt x="100091" y="54090"/>
                  <a:pt x="100091" y="54090"/>
                </a:cubicBezTo>
                <a:cubicBezTo>
                  <a:pt x="100018" y="54090"/>
                  <a:pt x="99981" y="54090"/>
                  <a:pt x="99908" y="54015"/>
                </a:cubicBezTo>
                <a:cubicBezTo>
                  <a:pt x="99944" y="54015"/>
                  <a:pt x="99908" y="53953"/>
                  <a:pt x="99908" y="53877"/>
                </a:cubicBezTo>
                <a:cubicBezTo>
                  <a:pt x="99944" y="53877"/>
                  <a:pt x="99981" y="53877"/>
                  <a:pt x="99981" y="53802"/>
                </a:cubicBezTo>
                <a:cubicBezTo>
                  <a:pt x="100018" y="53802"/>
                  <a:pt x="100018" y="53727"/>
                  <a:pt x="100055" y="53727"/>
                </a:cubicBezTo>
                <a:cubicBezTo>
                  <a:pt x="100128" y="53727"/>
                  <a:pt x="100159" y="53727"/>
                  <a:pt x="100196" y="53727"/>
                </a:cubicBezTo>
                <a:cubicBezTo>
                  <a:pt x="100269" y="53727"/>
                  <a:pt x="100306" y="53652"/>
                  <a:pt x="100379" y="53577"/>
                </a:cubicBezTo>
                <a:cubicBezTo>
                  <a:pt x="100453" y="53501"/>
                  <a:pt x="100490" y="53351"/>
                  <a:pt x="100600" y="53351"/>
                </a:cubicBezTo>
                <a:cubicBezTo>
                  <a:pt x="100600" y="53276"/>
                  <a:pt x="100630" y="53351"/>
                  <a:pt x="100673" y="53351"/>
                </a:cubicBezTo>
                <a:lnTo>
                  <a:pt x="100704" y="53276"/>
                </a:lnTo>
                <a:cubicBezTo>
                  <a:pt x="100777" y="53276"/>
                  <a:pt x="100814" y="53276"/>
                  <a:pt x="100851" y="53276"/>
                </a:cubicBezTo>
                <a:cubicBezTo>
                  <a:pt x="100888" y="53276"/>
                  <a:pt x="100924" y="53276"/>
                  <a:pt x="100924" y="53276"/>
                </a:cubicBezTo>
                <a:cubicBezTo>
                  <a:pt x="100961" y="53276"/>
                  <a:pt x="100961" y="53201"/>
                  <a:pt x="100998" y="53201"/>
                </a:cubicBezTo>
                <a:cubicBezTo>
                  <a:pt x="101071" y="53201"/>
                  <a:pt x="101145" y="53201"/>
                  <a:pt x="101212" y="53201"/>
                </a:cubicBezTo>
                <a:cubicBezTo>
                  <a:pt x="101249" y="53201"/>
                  <a:pt x="101249" y="53201"/>
                  <a:pt x="101286" y="53201"/>
                </a:cubicBezTo>
                <a:cubicBezTo>
                  <a:pt x="101249" y="53201"/>
                  <a:pt x="101249" y="53276"/>
                  <a:pt x="101212" y="53351"/>
                </a:cubicBezTo>
                <a:cubicBezTo>
                  <a:pt x="101212" y="53351"/>
                  <a:pt x="101176" y="53351"/>
                  <a:pt x="101145" y="53351"/>
                </a:cubicBezTo>
                <a:cubicBezTo>
                  <a:pt x="101108" y="53351"/>
                  <a:pt x="101071" y="53276"/>
                  <a:pt x="101035" y="53351"/>
                </a:cubicBezTo>
                <a:cubicBezTo>
                  <a:pt x="100888" y="53351"/>
                  <a:pt x="100851" y="53577"/>
                  <a:pt x="100741" y="53577"/>
                </a:cubicBezTo>
                <a:cubicBezTo>
                  <a:pt x="100379" y="53577"/>
                  <a:pt x="100379" y="53577"/>
                  <a:pt x="100379" y="53577"/>
                </a:cubicBezTo>
                <a:cubicBezTo>
                  <a:pt x="100379" y="54542"/>
                  <a:pt x="100379" y="54542"/>
                  <a:pt x="100379" y="54542"/>
                </a:cubicBezTo>
                <a:cubicBezTo>
                  <a:pt x="100526" y="54542"/>
                  <a:pt x="100526" y="54542"/>
                  <a:pt x="100526" y="54542"/>
                </a:cubicBezTo>
                <a:cubicBezTo>
                  <a:pt x="100563" y="54542"/>
                  <a:pt x="100600" y="54542"/>
                  <a:pt x="100630" y="54466"/>
                </a:cubicBezTo>
                <a:cubicBezTo>
                  <a:pt x="100673" y="54466"/>
                  <a:pt x="100704" y="54391"/>
                  <a:pt x="100741" y="54391"/>
                </a:cubicBezTo>
                <a:cubicBezTo>
                  <a:pt x="100777" y="54316"/>
                  <a:pt x="100777" y="54241"/>
                  <a:pt x="100777" y="54241"/>
                </a:cubicBezTo>
                <a:cubicBezTo>
                  <a:pt x="100814" y="54166"/>
                  <a:pt x="100814" y="54090"/>
                  <a:pt x="100851" y="54090"/>
                </a:cubicBezTo>
                <a:cubicBezTo>
                  <a:pt x="100888" y="54015"/>
                  <a:pt x="100888" y="53953"/>
                  <a:pt x="100924" y="53953"/>
                </a:cubicBezTo>
                <a:cubicBezTo>
                  <a:pt x="100961" y="53953"/>
                  <a:pt x="100998" y="53953"/>
                  <a:pt x="100998" y="53953"/>
                </a:cubicBezTo>
                <a:cubicBezTo>
                  <a:pt x="101035" y="53953"/>
                  <a:pt x="101108" y="53953"/>
                  <a:pt x="101145" y="53953"/>
                </a:cubicBezTo>
                <a:cubicBezTo>
                  <a:pt x="101176" y="53877"/>
                  <a:pt x="101176" y="53802"/>
                  <a:pt x="101176" y="53802"/>
                </a:cubicBezTo>
                <a:cubicBezTo>
                  <a:pt x="101176" y="53727"/>
                  <a:pt x="101176" y="53727"/>
                  <a:pt x="101176" y="53652"/>
                </a:cubicBezTo>
                <a:cubicBezTo>
                  <a:pt x="101176" y="53577"/>
                  <a:pt x="101212" y="53577"/>
                  <a:pt x="101249" y="53577"/>
                </a:cubicBezTo>
                <a:cubicBezTo>
                  <a:pt x="101249" y="53652"/>
                  <a:pt x="101286" y="53652"/>
                  <a:pt x="101286" y="53727"/>
                </a:cubicBezTo>
                <a:cubicBezTo>
                  <a:pt x="101323" y="53727"/>
                  <a:pt x="101286" y="53802"/>
                  <a:pt x="101286" y="53877"/>
                </a:cubicBezTo>
                <a:cubicBezTo>
                  <a:pt x="101323" y="53953"/>
                  <a:pt x="101359" y="53953"/>
                  <a:pt x="101359" y="53953"/>
                </a:cubicBezTo>
                <a:cubicBezTo>
                  <a:pt x="101396" y="54015"/>
                  <a:pt x="101433" y="54015"/>
                  <a:pt x="101470" y="54015"/>
                </a:cubicBezTo>
                <a:cubicBezTo>
                  <a:pt x="101543" y="54015"/>
                  <a:pt x="101543" y="53953"/>
                  <a:pt x="101580" y="53877"/>
                </a:cubicBezTo>
                <a:cubicBezTo>
                  <a:pt x="101580" y="53802"/>
                  <a:pt x="101580" y="53727"/>
                  <a:pt x="101617" y="53727"/>
                </a:cubicBezTo>
                <a:cubicBezTo>
                  <a:pt x="101647" y="53577"/>
                  <a:pt x="101721" y="53652"/>
                  <a:pt x="101794" y="53652"/>
                </a:cubicBezTo>
                <a:cubicBezTo>
                  <a:pt x="101794" y="53577"/>
                  <a:pt x="101794" y="53577"/>
                  <a:pt x="101794" y="53501"/>
                </a:cubicBezTo>
                <a:cubicBezTo>
                  <a:pt x="101794" y="53426"/>
                  <a:pt x="101831" y="53426"/>
                  <a:pt x="101831" y="53351"/>
                </a:cubicBezTo>
                <a:cubicBezTo>
                  <a:pt x="101831" y="53276"/>
                  <a:pt x="101794" y="53276"/>
                  <a:pt x="101794" y="53201"/>
                </a:cubicBezTo>
                <a:cubicBezTo>
                  <a:pt x="101794" y="53201"/>
                  <a:pt x="101794" y="53125"/>
                  <a:pt x="101794" y="53050"/>
                </a:cubicBezTo>
                <a:cubicBezTo>
                  <a:pt x="101868" y="52987"/>
                  <a:pt x="101868" y="52987"/>
                  <a:pt x="101868" y="52987"/>
                </a:cubicBezTo>
                <a:cubicBezTo>
                  <a:pt x="102633" y="53050"/>
                  <a:pt x="102633" y="53050"/>
                  <a:pt x="102633" y="53050"/>
                </a:cubicBezTo>
                <a:cubicBezTo>
                  <a:pt x="102707" y="52987"/>
                  <a:pt x="102707" y="52837"/>
                  <a:pt x="102774" y="52837"/>
                </a:cubicBezTo>
                <a:cubicBezTo>
                  <a:pt x="102811" y="52762"/>
                  <a:pt x="102848" y="52837"/>
                  <a:pt x="102921" y="52837"/>
                </a:cubicBezTo>
                <a:cubicBezTo>
                  <a:pt x="102995" y="52837"/>
                  <a:pt x="103032" y="52762"/>
                  <a:pt x="103032" y="52687"/>
                </a:cubicBezTo>
                <a:cubicBezTo>
                  <a:pt x="103068" y="52612"/>
                  <a:pt x="103105" y="52536"/>
                  <a:pt x="103105" y="52386"/>
                </a:cubicBezTo>
                <a:cubicBezTo>
                  <a:pt x="103105" y="51722"/>
                  <a:pt x="103105" y="51722"/>
                  <a:pt x="103105" y="51722"/>
                </a:cubicBezTo>
                <a:cubicBezTo>
                  <a:pt x="103105" y="51646"/>
                  <a:pt x="103142" y="51646"/>
                  <a:pt x="103142" y="51571"/>
                </a:cubicBezTo>
                <a:cubicBezTo>
                  <a:pt x="103142" y="51496"/>
                  <a:pt x="103142" y="51496"/>
                  <a:pt x="103142" y="51421"/>
                </a:cubicBezTo>
                <a:cubicBezTo>
                  <a:pt x="103179" y="51271"/>
                  <a:pt x="103246" y="51271"/>
                  <a:pt x="103246" y="51120"/>
                </a:cubicBezTo>
                <a:cubicBezTo>
                  <a:pt x="103246" y="50970"/>
                  <a:pt x="103246" y="50970"/>
                  <a:pt x="103246" y="50970"/>
                </a:cubicBezTo>
                <a:cubicBezTo>
                  <a:pt x="103246" y="50907"/>
                  <a:pt x="103246" y="50819"/>
                  <a:pt x="103246" y="50681"/>
                </a:cubicBezTo>
                <a:cubicBezTo>
                  <a:pt x="103246" y="50456"/>
                  <a:pt x="103246" y="50456"/>
                  <a:pt x="103246" y="50456"/>
                </a:cubicBezTo>
                <a:cubicBezTo>
                  <a:pt x="103246" y="50381"/>
                  <a:pt x="103209" y="50306"/>
                  <a:pt x="103246" y="50230"/>
                </a:cubicBezTo>
                <a:cubicBezTo>
                  <a:pt x="103246" y="50155"/>
                  <a:pt x="103283" y="50155"/>
                  <a:pt x="103320" y="50155"/>
                </a:cubicBezTo>
                <a:cubicBezTo>
                  <a:pt x="103356" y="50080"/>
                  <a:pt x="103393" y="50080"/>
                  <a:pt x="103393" y="50080"/>
                </a:cubicBezTo>
                <a:cubicBezTo>
                  <a:pt x="103430" y="49930"/>
                  <a:pt x="103393" y="49792"/>
                  <a:pt x="103430" y="49641"/>
                </a:cubicBezTo>
                <a:cubicBezTo>
                  <a:pt x="103430" y="49566"/>
                  <a:pt x="103430" y="49566"/>
                  <a:pt x="103430" y="49491"/>
                </a:cubicBezTo>
                <a:cubicBezTo>
                  <a:pt x="103430" y="49416"/>
                  <a:pt x="103467" y="49340"/>
                  <a:pt x="103467" y="49190"/>
                </a:cubicBezTo>
                <a:cubicBezTo>
                  <a:pt x="103503" y="49115"/>
                  <a:pt x="103540" y="49115"/>
                  <a:pt x="103540" y="49040"/>
                </a:cubicBezTo>
                <a:cubicBezTo>
                  <a:pt x="103577" y="48965"/>
                  <a:pt x="103540" y="48889"/>
                  <a:pt x="103540" y="48739"/>
                </a:cubicBezTo>
                <a:cubicBezTo>
                  <a:pt x="103540" y="48676"/>
                  <a:pt x="103577" y="48526"/>
                  <a:pt x="103540" y="48451"/>
                </a:cubicBezTo>
                <a:cubicBezTo>
                  <a:pt x="103540" y="48375"/>
                  <a:pt x="103467" y="48375"/>
                  <a:pt x="103467" y="48375"/>
                </a:cubicBezTo>
                <a:cubicBezTo>
                  <a:pt x="103467" y="48300"/>
                  <a:pt x="103430" y="48225"/>
                  <a:pt x="103430" y="48225"/>
                </a:cubicBezTo>
                <a:cubicBezTo>
                  <a:pt x="103393" y="48075"/>
                  <a:pt x="103356" y="48000"/>
                  <a:pt x="103356" y="47924"/>
                </a:cubicBezTo>
                <a:cubicBezTo>
                  <a:pt x="103356" y="47849"/>
                  <a:pt x="103356" y="47849"/>
                  <a:pt x="103356" y="47774"/>
                </a:cubicBezTo>
                <a:cubicBezTo>
                  <a:pt x="103320" y="47636"/>
                  <a:pt x="103283" y="47636"/>
                  <a:pt x="103283" y="47486"/>
                </a:cubicBezTo>
                <a:cubicBezTo>
                  <a:pt x="103283" y="47410"/>
                  <a:pt x="103283" y="47410"/>
                  <a:pt x="103283" y="47335"/>
                </a:cubicBezTo>
                <a:cubicBezTo>
                  <a:pt x="103246" y="47260"/>
                  <a:pt x="103246" y="47260"/>
                  <a:pt x="103246" y="47185"/>
                </a:cubicBezTo>
                <a:cubicBezTo>
                  <a:pt x="103209" y="47185"/>
                  <a:pt x="103179" y="47185"/>
                  <a:pt x="103179" y="47185"/>
                </a:cubicBezTo>
                <a:cubicBezTo>
                  <a:pt x="103142" y="47110"/>
                  <a:pt x="103068" y="47110"/>
                  <a:pt x="103032" y="47110"/>
                </a:cubicBezTo>
                <a:cubicBezTo>
                  <a:pt x="103032" y="46884"/>
                  <a:pt x="103032" y="46884"/>
                  <a:pt x="103032" y="46884"/>
                </a:cubicBezTo>
                <a:cubicBezTo>
                  <a:pt x="103356" y="46884"/>
                  <a:pt x="103356" y="46884"/>
                  <a:pt x="103356" y="46884"/>
                </a:cubicBezTo>
                <a:cubicBezTo>
                  <a:pt x="103430" y="46884"/>
                  <a:pt x="103430" y="46746"/>
                  <a:pt x="103467" y="46746"/>
                </a:cubicBezTo>
                <a:cubicBezTo>
                  <a:pt x="103503" y="46746"/>
                  <a:pt x="103503" y="46746"/>
                  <a:pt x="103503" y="46746"/>
                </a:cubicBezTo>
                <a:cubicBezTo>
                  <a:pt x="103540" y="46746"/>
                  <a:pt x="103577" y="46884"/>
                  <a:pt x="103614" y="46884"/>
                </a:cubicBezTo>
                <a:cubicBezTo>
                  <a:pt x="103650" y="46884"/>
                  <a:pt x="103650" y="46959"/>
                  <a:pt x="103681" y="46959"/>
                </a:cubicBezTo>
                <a:cubicBezTo>
                  <a:pt x="103681" y="46959"/>
                  <a:pt x="103724" y="46959"/>
                  <a:pt x="103754" y="46959"/>
                </a:cubicBezTo>
                <a:cubicBezTo>
                  <a:pt x="103754" y="46959"/>
                  <a:pt x="103754" y="47110"/>
                  <a:pt x="103791" y="47110"/>
                </a:cubicBezTo>
                <a:cubicBezTo>
                  <a:pt x="103828" y="47110"/>
                  <a:pt x="103865" y="47110"/>
                  <a:pt x="103938" y="47110"/>
                </a:cubicBezTo>
                <a:cubicBezTo>
                  <a:pt x="104012" y="47110"/>
                  <a:pt x="104049" y="47185"/>
                  <a:pt x="104085" y="47185"/>
                </a:cubicBezTo>
                <a:cubicBezTo>
                  <a:pt x="104085" y="47110"/>
                  <a:pt x="104122" y="47110"/>
                  <a:pt x="104122" y="47034"/>
                </a:cubicBezTo>
                <a:cubicBezTo>
                  <a:pt x="104122" y="46884"/>
                  <a:pt x="104122" y="46746"/>
                  <a:pt x="104085" y="46596"/>
                </a:cubicBezTo>
                <a:cubicBezTo>
                  <a:pt x="104483" y="46596"/>
                  <a:pt x="104483" y="46596"/>
                  <a:pt x="104483" y="46596"/>
                </a:cubicBezTo>
                <a:cubicBezTo>
                  <a:pt x="104520" y="46596"/>
                  <a:pt x="104520" y="46521"/>
                  <a:pt x="104557" y="46521"/>
                </a:cubicBezTo>
                <a:cubicBezTo>
                  <a:pt x="104557" y="46445"/>
                  <a:pt x="104594" y="46445"/>
                  <a:pt x="104630" y="46445"/>
                </a:cubicBezTo>
                <a:cubicBezTo>
                  <a:pt x="104630" y="46445"/>
                  <a:pt x="104667" y="46445"/>
                  <a:pt x="104704" y="46445"/>
                </a:cubicBezTo>
                <a:cubicBezTo>
                  <a:pt x="104704" y="46370"/>
                  <a:pt x="104704" y="46295"/>
                  <a:pt x="104704" y="46295"/>
                </a:cubicBezTo>
                <a:cubicBezTo>
                  <a:pt x="104741" y="46145"/>
                  <a:pt x="104704" y="46069"/>
                  <a:pt x="104704" y="45994"/>
                </a:cubicBezTo>
                <a:cubicBezTo>
                  <a:pt x="104704" y="45919"/>
                  <a:pt x="104704" y="45919"/>
                  <a:pt x="104741" y="45844"/>
                </a:cubicBezTo>
                <a:cubicBezTo>
                  <a:pt x="104741" y="45769"/>
                  <a:pt x="104741" y="45769"/>
                  <a:pt x="104771" y="45693"/>
                </a:cubicBezTo>
                <a:cubicBezTo>
                  <a:pt x="104771" y="45693"/>
                  <a:pt x="104808" y="45693"/>
                  <a:pt x="104845" y="45693"/>
                </a:cubicBezTo>
                <a:cubicBezTo>
                  <a:pt x="104845" y="45631"/>
                  <a:pt x="104882" y="45631"/>
                  <a:pt x="104882" y="45631"/>
                </a:cubicBezTo>
                <a:cubicBezTo>
                  <a:pt x="104955" y="45556"/>
                  <a:pt x="104992" y="45631"/>
                  <a:pt x="105029" y="45631"/>
                </a:cubicBezTo>
                <a:cubicBezTo>
                  <a:pt x="105065" y="45556"/>
                  <a:pt x="105065" y="45480"/>
                  <a:pt x="105102" y="45480"/>
                </a:cubicBezTo>
                <a:cubicBezTo>
                  <a:pt x="105176" y="45405"/>
                  <a:pt x="105243" y="45405"/>
                  <a:pt x="105316" y="45405"/>
                </a:cubicBezTo>
                <a:cubicBezTo>
                  <a:pt x="105390" y="45405"/>
                  <a:pt x="105390" y="45405"/>
                  <a:pt x="105390" y="45405"/>
                </a:cubicBezTo>
                <a:cubicBezTo>
                  <a:pt x="105427" y="45405"/>
                  <a:pt x="105427" y="45330"/>
                  <a:pt x="105464" y="45330"/>
                </a:cubicBezTo>
                <a:cubicBezTo>
                  <a:pt x="105464" y="45330"/>
                  <a:pt x="105500" y="45330"/>
                  <a:pt x="105537" y="45330"/>
                </a:cubicBezTo>
                <a:cubicBezTo>
                  <a:pt x="105537" y="45255"/>
                  <a:pt x="105537" y="45180"/>
                  <a:pt x="105537" y="45180"/>
                </a:cubicBezTo>
                <a:cubicBezTo>
                  <a:pt x="105574" y="45104"/>
                  <a:pt x="105574" y="45029"/>
                  <a:pt x="105574" y="45029"/>
                </a:cubicBezTo>
                <a:cubicBezTo>
                  <a:pt x="105574" y="44954"/>
                  <a:pt x="105611" y="44954"/>
                  <a:pt x="105647" y="44954"/>
                </a:cubicBezTo>
                <a:cubicBezTo>
                  <a:pt x="105647" y="44879"/>
                  <a:pt x="105684" y="44879"/>
                  <a:pt x="105684" y="44804"/>
                </a:cubicBezTo>
                <a:cubicBezTo>
                  <a:pt x="105721" y="44728"/>
                  <a:pt x="105758" y="44728"/>
                  <a:pt x="105758" y="44728"/>
                </a:cubicBezTo>
                <a:cubicBezTo>
                  <a:pt x="105758" y="44653"/>
                  <a:pt x="105758" y="44578"/>
                  <a:pt x="105788" y="44578"/>
                </a:cubicBezTo>
                <a:cubicBezTo>
                  <a:pt x="105788" y="44515"/>
                  <a:pt x="105788" y="44440"/>
                  <a:pt x="105788" y="44365"/>
                </a:cubicBezTo>
                <a:close/>
                <a:moveTo>
                  <a:pt x="106407" y="43688"/>
                </a:moveTo>
                <a:lnTo>
                  <a:pt x="106407" y="43688"/>
                </a:lnTo>
                <a:cubicBezTo>
                  <a:pt x="106407" y="43688"/>
                  <a:pt x="106370" y="43688"/>
                  <a:pt x="106333" y="43688"/>
                </a:cubicBezTo>
                <a:lnTo>
                  <a:pt x="106297" y="43763"/>
                </a:lnTo>
                <a:cubicBezTo>
                  <a:pt x="106266" y="43839"/>
                  <a:pt x="106229" y="43839"/>
                  <a:pt x="106229" y="43839"/>
                </a:cubicBezTo>
                <a:cubicBezTo>
                  <a:pt x="106192" y="43914"/>
                  <a:pt x="106192" y="43989"/>
                  <a:pt x="106156" y="43989"/>
                </a:cubicBezTo>
                <a:cubicBezTo>
                  <a:pt x="106119" y="44064"/>
                  <a:pt x="106082" y="44064"/>
                  <a:pt x="106082" y="44064"/>
                </a:cubicBezTo>
                <a:cubicBezTo>
                  <a:pt x="106119" y="44139"/>
                  <a:pt x="106156" y="44215"/>
                  <a:pt x="106192" y="44215"/>
                </a:cubicBezTo>
                <a:cubicBezTo>
                  <a:pt x="106266" y="44215"/>
                  <a:pt x="106297" y="44215"/>
                  <a:pt x="106297" y="44139"/>
                </a:cubicBezTo>
                <a:cubicBezTo>
                  <a:pt x="106333" y="44139"/>
                  <a:pt x="106333" y="44064"/>
                  <a:pt x="106333" y="43989"/>
                </a:cubicBezTo>
                <a:cubicBezTo>
                  <a:pt x="106370" y="43914"/>
                  <a:pt x="106407" y="43839"/>
                  <a:pt x="106407" y="43688"/>
                </a:cubicBezTo>
                <a:close/>
                <a:moveTo>
                  <a:pt x="108153" y="39903"/>
                </a:moveTo>
                <a:lnTo>
                  <a:pt x="108153" y="39903"/>
                </a:lnTo>
                <a:cubicBezTo>
                  <a:pt x="108116" y="39903"/>
                  <a:pt x="108116" y="39979"/>
                  <a:pt x="108116" y="40054"/>
                </a:cubicBezTo>
                <a:cubicBezTo>
                  <a:pt x="108079" y="40129"/>
                  <a:pt x="108042" y="40129"/>
                  <a:pt x="108042" y="40204"/>
                </a:cubicBezTo>
                <a:cubicBezTo>
                  <a:pt x="108042" y="40204"/>
                  <a:pt x="108042" y="40279"/>
                  <a:pt x="108042" y="40355"/>
                </a:cubicBezTo>
                <a:cubicBezTo>
                  <a:pt x="108042" y="40417"/>
                  <a:pt x="108006" y="40492"/>
                  <a:pt x="107969" y="40568"/>
                </a:cubicBezTo>
                <a:cubicBezTo>
                  <a:pt x="107932" y="40718"/>
                  <a:pt x="107932" y="40718"/>
                  <a:pt x="107932" y="40718"/>
                </a:cubicBezTo>
                <a:cubicBezTo>
                  <a:pt x="107932" y="40643"/>
                  <a:pt x="107969" y="40718"/>
                  <a:pt x="108006" y="40718"/>
                </a:cubicBezTo>
                <a:cubicBezTo>
                  <a:pt x="108042" y="40643"/>
                  <a:pt x="108042" y="40568"/>
                  <a:pt x="108042" y="40492"/>
                </a:cubicBezTo>
                <a:cubicBezTo>
                  <a:pt x="108079" y="40417"/>
                  <a:pt x="108079" y="40417"/>
                  <a:pt x="108116" y="40355"/>
                </a:cubicBezTo>
                <a:cubicBezTo>
                  <a:pt x="108116" y="40355"/>
                  <a:pt x="108153" y="40355"/>
                  <a:pt x="108189" y="40279"/>
                </a:cubicBezTo>
                <a:cubicBezTo>
                  <a:pt x="108189" y="40279"/>
                  <a:pt x="108189" y="40204"/>
                  <a:pt x="108189" y="40129"/>
                </a:cubicBezTo>
                <a:cubicBezTo>
                  <a:pt x="108189" y="40129"/>
                  <a:pt x="108226" y="40054"/>
                  <a:pt x="108226" y="39979"/>
                </a:cubicBezTo>
                <a:lnTo>
                  <a:pt x="108226" y="39903"/>
                </a:lnTo>
                <a:cubicBezTo>
                  <a:pt x="108153" y="39828"/>
                  <a:pt x="108153" y="39828"/>
                  <a:pt x="108153" y="39828"/>
                </a:cubicBezTo>
                <a:lnTo>
                  <a:pt x="108153" y="39903"/>
                </a:lnTo>
                <a:close/>
                <a:moveTo>
                  <a:pt x="112330" y="36119"/>
                </a:moveTo>
                <a:lnTo>
                  <a:pt x="112330" y="36119"/>
                </a:lnTo>
                <a:cubicBezTo>
                  <a:pt x="112294" y="35968"/>
                  <a:pt x="112294" y="35968"/>
                  <a:pt x="112294" y="35968"/>
                </a:cubicBezTo>
                <a:cubicBezTo>
                  <a:pt x="112257" y="35893"/>
                  <a:pt x="112220" y="35893"/>
                  <a:pt x="112183" y="35893"/>
                </a:cubicBezTo>
                <a:cubicBezTo>
                  <a:pt x="112183" y="35893"/>
                  <a:pt x="112147" y="35893"/>
                  <a:pt x="112110" y="35893"/>
                </a:cubicBezTo>
                <a:cubicBezTo>
                  <a:pt x="112110" y="35968"/>
                  <a:pt x="112110" y="36043"/>
                  <a:pt x="112110" y="36119"/>
                </a:cubicBezTo>
                <a:cubicBezTo>
                  <a:pt x="112110" y="36181"/>
                  <a:pt x="112110" y="36181"/>
                  <a:pt x="112110" y="36332"/>
                </a:cubicBezTo>
                <a:cubicBezTo>
                  <a:pt x="112330" y="36332"/>
                  <a:pt x="112330" y="36332"/>
                  <a:pt x="112330" y="36332"/>
                </a:cubicBezTo>
                <a:cubicBezTo>
                  <a:pt x="112330" y="36256"/>
                  <a:pt x="112330" y="36181"/>
                  <a:pt x="112330" y="36119"/>
                </a:cubicBezTo>
                <a:close/>
                <a:moveTo>
                  <a:pt x="111852" y="36181"/>
                </a:moveTo>
                <a:lnTo>
                  <a:pt x="111852" y="36181"/>
                </a:lnTo>
                <a:cubicBezTo>
                  <a:pt x="111822" y="36181"/>
                  <a:pt x="111822" y="36119"/>
                  <a:pt x="111822" y="36119"/>
                </a:cubicBezTo>
                <a:cubicBezTo>
                  <a:pt x="111785" y="35968"/>
                  <a:pt x="111822" y="35893"/>
                  <a:pt x="111822" y="35743"/>
                </a:cubicBezTo>
                <a:cubicBezTo>
                  <a:pt x="111822" y="35667"/>
                  <a:pt x="111785" y="35667"/>
                  <a:pt x="111748" y="35592"/>
                </a:cubicBezTo>
                <a:cubicBezTo>
                  <a:pt x="111748" y="35517"/>
                  <a:pt x="111712" y="35517"/>
                  <a:pt x="111712" y="35442"/>
                </a:cubicBezTo>
                <a:cubicBezTo>
                  <a:pt x="111675" y="35367"/>
                  <a:pt x="111638" y="35367"/>
                  <a:pt x="111601" y="35291"/>
                </a:cubicBezTo>
                <a:cubicBezTo>
                  <a:pt x="111601" y="35442"/>
                  <a:pt x="111601" y="35517"/>
                  <a:pt x="111601" y="35667"/>
                </a:cubicBezTo>
                <a:cubicBezTo>
                  <a:pt x="111601" y="35667"/>
                  <a:pt x="111638" y="35743"/>
                  <a:pt x="111638" y="35818"/>
                </a:cubicBezTo>
                <a:cubicBezTo>
                  <a:pt x="111638" y="35893"/>
                  <a:pt x="111638" y="35968"/>
                  <a:pt x="111638" y="36119"/>
                </a:cubicBezTo>
                <a:cubicBezTo>
                  <a:pt x="111638" y="36181"/>
                  <a:pt x="111675" y="36256"/>
                  <a:pt x="111675" y="36407"/>
                </a:cubicBezTo>
                <a:cubicBezTo>
                  <a:pt x="111895" y="36407"/>
                  <a:pt x="111895" y="36407"/>
                  <a:pt x="111895" y="36407"/>
                </a:cubicBezTo>
                <a:cubicBezTo>
                  <a:pt x="111852" y="36332"/>
                  <a:pt x="111852" y="36256"/>
                  <a:pt x="111852" y="36181"/>
                </a:cubicBezTo>
                <a:close/>
                <a:moveTo>
                  <a:pt x="110909" y="32321"/>
                </a:moveTo>
                <a:lnTo>
                  <a:pt x="110909" y="32321"/>
                </a:lnTo>
                <a:cubicBezTo>
                  <a:pt x="110946" y="32321"/>
                  <a:pt x="110983" y="32246"/>
                  <a:pt x="111019" y="32246"/>
                </a:cubicBezTo>
                <a:lnTo>
                  <a:pt x="111056" y="32171"/>
                </a:lnTo>
                <a:cubicBezTo>
                  <a:pt x="111093" y="32096"/>
                  <a:pt x="111130" y="32171"/>
                  <a:pt x="111130" y="32096"/>
                </a:cubicBezTo>
                <a:cubicBezTo>
                  <a:pt x="111166" y="32020"/>
                  <a:pt x="111166" y="31958"/>
                  <a:pt x="111166" y="31807"/>
                </a:cubicBezTo>
                <a:cubicBezTo>
                  <a:pt x="111130" y="31807"/>
                  <a:pt x="111130" y="31732"/>
                  <a:pt x="111093" y="31732"/>
                </a:cubicBezTo>
                <a:cubicBezTo>
                  <a:pt x="111056" y="31732"/>
                  <a:pt x="111056" y="31732"/>
                  <a:pt x="111056" y="31732"/>
                </a:cubicBezTo>
                <a:cubicBezTo>
                  <a:pt x="111019" y="31732"/>
                  <a:pt x="110983" y="31807"/>
                  <a:pt x="110946" y="31807"/>
                </a:cubicBezTo>
                <a:cubicBezTo>
                  <a:pt x="110909" y="31807"/>
                  <a:pt x="110842" y="31807"/>
                  <a:pt x="110805" y="31807"/>
                </a:cubicBezTo>
                <a:cubicBezTo>
                  <a:pt x="110768" y="31883"/>
                  <a:pt x="110695" y="31958"/>
                  <a:pt x="110695" y="32020"/>
                </a:cubicBezTo>
                <a:cubicBezTo>
                  <a:pt x="110695" y="32321"/>
                  <a:pt x="110695" y="32321"/>
                  <a:pt x="110695" y="32321"/>
                </a:cubicBezTo>
                <a:cubicBezTo>
                  <a:pt x="110732" y="32321"/>
                  <a:pt x="110768" y="32321"/>
                  <a:pt x="110768" y="32321"/>
                </a:cubicBezTo>
                <a:cubicBezTo>
                  <a:pt x="110842" y="32321"/>
                  <a:pt x="110879" y="32321"/>
                  <a:pt x="110909" y="32321"/>
                </a:cubicBezTo>
                <a:close/>
                <a:moveTo>
                  <a:pt x="119013" y="27346"/>
                </a:moveTo>
                <a:lnTo>
                  <a:pt x="119013" y="27346"/>
                </a:lnTo>
                <a:cubicBezTo>
                  <a:pt x="119050" y="27346"/>
                  <a:pt x="119117" y="27346"/>
                  <a:pt x="119154" y="27346"/>
                </a:cubicBezTo>
                <a:cubicBezTo>
                  <a:pt x="119154" y="27346"/>
                  <a:pt x="119191" y="27346"/>
                  <a:pt x="119228" y="27346"/>
                </a:cubicBezTo>
                <a:cubicBezTo>
                  <a:pt x="119264" y="27346"/>
                  <a:pt x="119228" y="27496"/>
                  <a:pt x="119264" y="27496"/>
                </a:cubicBezTo>
                <a:cubicBezTo>
                  <a:pt x="119338" y="27571"/>
                  <a:pt x="119375" y="27496"/>
                  <a:pt x="119448" y="27496"/>
                </a:cubicBezTo>
                <a:cubicBezTo>
                  <a:pt x="119522" y="27496"/>
                  <a:pt x="119522" y="27496"/>
                  <a:pt x="119522" y="27496"/>
                </a:cubicBezTo>
                <a:cubicBezTo>
                  <a:pt x="119558" y="27496"/>
                  <a:pt x="119595" y="27421"/>
                  <a:pt x="119626" y="27421"/>
                </a:cubicBezTo>
                <a:cubicBezTo>
                  <a:pt x="119699" y="27421"/>
                  <a:pt x="119736" y="27496"/>
                  <a:pt x="119810" y="27571"/>
                </a:cubicBezTo>
                <a:cubicBezTo>
                  <a:pt x="119846" y="27571"/>
                  <a:pt x="119846" y="27646"/>
                  <a:pt x="119920" y="27646"/>
                </a:cubicBezTo>
                <a:cubicBezTo>
                  <a:pt x="119957" y="27646"/>
                  <a:pt x="119957" y="27646"/>
                  <a:pt x="119993" y="27646"/>
                </a:cubicBezTo>
                <a:cubicBezTo>
                  <a:pt x="119993" y="27346"/>
                  <a:pt x="119993" y="27346"/>
                  <a:pt x="119993" y="27346"/>
                </a:cubicBezTo>
                <a:lnTo>
                  <a:pt x="119957" y="27346"/>
                </a:lnTo>
                <a:cubicBezTo>
                  <a:pt x="119920" y="27271"/>
                  <a:pt x="119883" y="27271"/>
                  <a:pt x="119883" y="27271"/>
                </a:cubicBezTo>
                <a:cubicBezTo>
                  <a:pt x="119846" y="27195"/>
                  <a:pt x="119810" y="27195"/>
                  <a:pt x="119810" y="27195"/>
                </a:cubicBezTo>
                <a:cubicBezTo>
                  <a:pt x="119736" y="27195"/>
                  <a:pt x="119699" y="27120"/>
                  <a:pt x="119626" y="27120"/>
                </a:cubicBezTo>
                <a:cubicBezTo>
                  <a:pt x="119595" y="27120"/>
                  <a:pt x="119558" y="27120"/>
                  <a:pt x="119522" y="27120"/>
                </a:cubicBezTo>
                <a:cubicBezTo>
                  <a:pt x="119485" y="27120"/>
                  <a:pt x="119448" y="27045"/>
                  <a:pt x="119448" y="27045"/>
                </a:cubicBezTo>
                <a:cubicBezTo>
                  <a:pt x="119411" y="27045"/>
                  <a:pt x="119375" y="27045"/>
                  <a:pt x="119375" y="27045"/>
                </a:cubicBezTo>
                <a:cubicBezTo>
                  <a:pt x="119338" y="27045"/>
                  <a:pt x="119301" y="26970"/>
                  <a:pt x="119264" y="26970"/>
                </a:cubicBezTo>
                <a:cubicBezTo>
                  <a:pt x="119154" y="26970"/>
                  <a:pt x="119081" y="27045"/>
                  <a:pt x="119013" y="27120"/>
                </a:cubicBezTo>
                <a:cubicBezTo>
                  <a:pt x="119013" y="27120"/>
                  <a:pt x="118977" y="27346"/>
                  <a:pt x="119013" y="27346"/>
                </a:cubicBezTo>
                <a:close/>
                <a:moveTo>
                  <a:pt x="115926" y="18573"/>
                </a:moveTo>
                <a:lnTo>
                  <a:pt x="115926" y="18573"/>
                </a:lnTo>
                <a:cubicBezTo>
                  <a:pt x="115926" y="18573"/>
                  <a:pt x="115963" y="18573"/>
                  <a:pt x="116000" y="18573"/>
                </a:cubicBezTo>
                <a:cubicBezTo>
                  <a:pt x="116067" y="18573"/>
                  <a:pt x="116104" y="18573"/>
                  <a:pt x="116177" y="18573"/>
                </a:cubicBezTo>
                <a:cubicBezTo>
                  <a:pt x="116287" y="18573"/>
                  <a:pt x="116324" y="18573"/>
                  <a:pt x="116434" y="18573"/>
                </a:cubicBezTo>
                <a:cubicBezTo>
                  <a:pt x="116471" y="18573"/>
                  <a:pt x="116508" y="18498"/>
                  <a:pt x="116575" y="18498"/>
                </a:cubicBezTo>
                <a:cubicBezTo>
                  <a:pt x="116575" y="18422"/>
                  <a:pt x="116612" y="18422"/>
                  <a:pt x="116649" y="18422"/>
                </a:cubicBezTo>
                <a:cubicBezTo>
                  <a:pt x="116686" y="18360"/>
                  <a:pt x="116722" y="18422"/>
                  <a:pt x="116796" y="18422"/>
                </a:cubicBezTo>
                <a:cubicBezTo>
                  <a:pt x="116943" y="18422"/>
                  <a:pt x="116943" y="18422"/>
                  <a:pt x="116943" y="18422"/>
                </a:cubicBezTo>
                <a:cubicBezTo>
                  <a:pt x="116943" y="18422"/>
                  <a:pt x="116980" y="18422"/>
                  <a:pt x="117016" y="18422"/>
                </a:cubicBezTo>
                <a:cubicBezTo>
                  <a:pt x="117084" y="18422"/>
                  <a:pt x="117084" y="18422"/>
                  <a:pt x="117084" y="18422"/>
                </a:cubicBezTo>
                <a:cubicBezTo>
                  <a:pt x="117120" y="18422"/>
                  <a:pt x="117120" y="18422"/>
                  <a:pt x="117157" y="18422"/>
                </a:cubicBezTo>
                <a:cubicBezTo>
                  <a:pt x="117157" y="18209"/>
                  <a:pt x="117157" y="18209"/>
                  <a:pt x="117157" y="18209"/>
                </a:cubicBezTo>
                <a:cubicBezTo>
                  <a:pt x="117157" y="18134"/>
                  <a:pt x="117157" y="18059"/>
                  <a:pt x="117120" y="18059"/>
                </a:cubicBezTo>
                <a:cubicBezTo>
                  <a:pt x="117084" y="17984"/>
                  <a:pt x="117084" y="17984"/>
                  <a:pt x="117047" y="17909"/>
                </a:cubicBezTo>
                <a:cubicBezTo>
                  <a:pt x="116980" y="17833"/>
                  <a:pt x="116943" y="17909"/>
                  <a:pt x="116833" y="17909"/>
                </a:cubicBezTo>
                <a:cubicBezTo>
                  <a:pt x="116833" y="17909"/>
                  <a:pt x="116796" y="17833"/>
                  <a:pt x="116759" y="17833"/>
                </a:cubicBezTo>
                <a:cubicBezTo>
                  <a:pt x="116759" y="17833"/>
                  <a:pt x="116722" y="17909"/>
                  <a:pt x="116686" y="17833"/>
                </a:cubicBezTo>
                <a:cubicBezTo>
                  <a:pt x="116649" y="17833"/>
                  <a:pt x="116649" y="17833"/>
                  <a:pt x="116612" y="17758"/>
                </a:cubicBezTo>
                <a:cubicBezTo>
                  <a:pt x="116575" y="17758"/>
                  <a:pt x="116575" y="17683"/>
                  <a:pt x="116539" y="17683"/>
                </a:cubicBezTo>
                <a:cubicBezTo>
                  <a:pt x="116508" y="17608"/>
                  <a:pt x="116508" y="17683"/>
                  <a:pt x="116471" y="17683"/>
                </a:cubicBezTo>
                <a:cubicBezTo>
                  <a:pt x="116434" y="17683"/>
                  <a:pt x="116434" y="17608"/>
                  <a:pt x="116398" y="17683"/>
                </a:cubicBezTo>
                <a:cubicBezTo>
                  <a:pt x="116361" y="17683"/>
                  <a:pt x="116361" y="17758"/>
                  <a:pt x="116324" y="17758"/>
                </a:cubicBezTo>
                <a:cubicBezTo>
                  <a:pt x="116287" y="17758"/>
                  <a:pt x="116324" y="17909"/>
                  <a:pt x="116287" y="17909"/>
                </a:cubicBezTo>
                <a:cubicBezTo>
                  <a:pt x="116287" y="17909"/>
                  <a:pt x="116251" y="17909"/>
                  <a:pt x="116214" y="17909"/>
                </a:cubicBezTo>
                <a:cubicBezTo>
                  <a:pt x="116214" y="17909"/>
                  <a:pt x="116177" y="17909"/>
                  <a:pt x="116140" y="17909"/>
                </a:cubicBezTo>
                <a:cubicBezTo>
                  <a:pt x="116104" y="17909"/>
                  <a:pt x="116067" y="17909"/>
                  <a:pt x="116000" y="17909"/>
                </a:cubicBezTo>
                <a:cubicBezTo>
                  <a:pt x="115963" y="17909"/>
                  <a:pt x="115963" y="17984"/>
                  <a:pt x="115926" y="17984"/>
                </a:cubicBezTo>
                <a:cubicBezTo>
                  <a:pt x="115852" y="18059"/>
                  <a:pt x="115852" y="18209"/>
                  <a:pt x="115852" y="18422"/>
                </a:cubicBezTo>
                <a:cubicBezTo>
                  <a:pt x="115889" y="18498"/>
                  <a:pt x="115889" y="18573"/>
                  <a:pt x="115926" y="18573"/>
                </a:cubicBezTo>
                <a:close/>
                <a:moveTo>
                  <a:pt x="104992" y="13084"/>
                </a:moveTo>
                <a:lnTo>
                  <a:pt x="104992" y="13084"/>
                </a:lnTo>
                <a:cubicBezTo>
                  <a:pt x="105029" y="13159"/>
                  <a:pt x="105029" y="13159"/>
                  <a:pt x="105065" y="13159"/>
                </a:cubicBezTo>
                <a:cubicBezTo>
                  <a:pt x="105102" y="13159"/>
                  <a:pt x="105102" y="13159"/>
                  <a:pt x="105139" y="13221"/>
                </a:cubicBezTo>
                <a:cubicBezTo>
                  <a:pt x="105139" y="13221"/>
                  <a:pt x="105139" y="13297"/>
                  <a:pt x="105176" y="13372"/>
                </a:cubicBezTo>
                <a:cubicBezTo>
                  <a:pt x="105212" y="13447"/>
                  <a:pt x="105243" y="13447"/>
                  <a:pt x="105280" y="13447"/>
                </a:cubicBezTo>
                <a:cubicBezTo>
                  <a:pt x="105316" y="13447"/>
                  <a:pt x="105353" y="13447"/>
                  <a:pt x="105390" y="13372"/>
                </a:cubicBezTo>
                <a:cubicBezTo>
                  <a:pt x="105464" y="13372"/>
                  <a:pt x="105500" y="13297"/>
                  <a:pt x="105537" y="13297"/>
                </a:cubicBezTo>
                <a:cubicBezTo>
                  <a:pt x="105611" y="13297"/>
                  <a:pt x="105647" y="13372"/>
                  <a:pt x="105684" y="13447"/>
                </a:cubicBezTo>
                <a:cubicBezTo>
                  <a:pt x="105721" y="13447"/>
                  <a:pt x="105721" y="13522"/>
                  <a:pt x="105758" y="13597"/>
                </a:cubicBezTo>
                <a:cubicBezTo>
                  <a:pt x="105788" y="13597"/>
                  <a:pt x="105788" y="13597"/>
                  <a:pt x="105825" y="13597"/>
                </a:cubicBezTo>
                <a:cubicBezTo>
                  <a:pt x="105862" y="13597"/>
                  <a:pt x="105862" y="13673"/>
                  <a:pt x="105898" y="13673"/>
                </a:cubicBezTo>
                <a:cubicBezTo>
                  <a:pt x="105935" y="13673"/>
                  <a:pt x="105972" y="13673"/>
                  <a:pt x="106045" y="13673"/>
                </a:cubicBezTo>
                <a:cubicBezTo>
                  <a:pt x="106119" y="13673"/>
                  <a:pt x="106119" y="13673"/>
                  <a:pt x="106119" y="13673"/>
                </a:cubicBezTo>
                <a:cubicBezTo>
                  <a:pt x="106119" y="13673"/>
                  <a:pt x="106156" y="13673"/>
                  <a:pt x="106192" y="13673"/>
                </a:cubicBezTo>
                <a:cubicBezTo>
                  <a:pt x="106229" y="13673"/>
                  <a:pt x="106229" y="13597"/>
                  <a:pt x="106266" y="13522"/>
                </a:cubicBezTo>
                <a:cubicBezTo>
                  <a:pt x="106266" y="13522"/>
                  <a:pt x="106266" y="13372"/>
                  <a:pt x="106297" y="13372"/>
                </a:cubicBezTo>
                <a:cubicBezTo>
                  <a:pt x="106333" y="13372"/>
                  <a:pt x="106333" y="13372"/>
                  <a:pt x="106370" y="13372"/>
                </a:cubicBezTo>
                <a:cubicBezTo>
                  <a:pt x="106407" y="13372"/>
                  <a:pt x="106444" y="13372"/>
                  <a:pt x="106480" y="13372"/>
                </a:cubicBezTo>
                <a:cubicBezTo>
                  <a:pt x="106480" y="13084"/>
                  <a:pt x="106480" y="13084"/>
                  <a:pt x="106480" y="13084"/>
                </a:cubicBezTo>
                <a:cubicBezTo>
                  <a:pt x="106480" y="13084"/>
                  <a:pt x="106444" y="13008"/>
                  <a:pt x="106444" y="12933"/>
                </a:cubicBezTo>
                <a:lnTo>
                  <a:pt x="106480" y="12933"/>
                </a:lnTo>
                <a:cubicBezTo>
                  <a:pt x="106370" y="12933"/>
                  <a:pt x="106333" y="12933"/>
                  <a:pt x="106229" y="12933"/>
                </a:cubicBezTo>
                <a:cubicBezTo>
                  <a:pt x="106192" y="12933"/>
                  <a:pt x="106192" y="12933"/>
                  <a:pt x="106156" y="12933"/>
                </a:cubicBezTo>
                <a:cubicBezTo>
                  <a:pt x="106119" y="12933"/>
                  <a:pt x="106082" y="12933"/>
                  <a:pt x="106009" y="12933"/>
                </a:cubicBezTo>
                <a:cubicBezTo>
                  <a:pt x="105935" y="12933"/>
                  <a:pt x="105935" y="12933"/>
                  <a:pt x="105935" y="12933"/>
                </a:cubicBezTo>
                <a:cubicBezTo>
                  <a:pt x="105935" y="12933"/>
                  <a:pt x="105898" y="12933"/>
                  <a:pt x="105862" y="12933"/>
                </a:cubicBezTo>
                <a:cubicBezTo>
                  <a:pt x="105788" y="12933"/>
                  <a:pt x="105788" y="12933"/>
                  <a:pt x="105788" y="12933"/>
                </a:cubicBezTo>
                <a:cubicBezTo>
                  <a:pt x="105758" y="12933"/>
                  <a:pt x="105758" y="12933"/>
                  <a:pt x="105721" y="12933"/>
                </a:cubicBezTo>
                <a:cubicBezTo>
                  <a:pt x="105721" y="12557"/>
                  <a:pt x="105721" y="12557"/>
                  <a:pt x="105721" y="12557"/>
                </a:cubicBezTo>
                <a:cubicBezTo>
                  <a:pt x="105647" y="12557"/>
                  <a:pt x="105574" y="12557"/>
                  <a:pt x="105500" y="12557"/>
                </a:cubicBezTo>
                <a:cubicBezTo>
                  <a:pt x="105464" y="12557"/>
                  <a:pt x="105464" y="12557"/>
                  <a:pt x="105427" y="12557"/>
                </a:cubicBezTo>
                <a:cubicBezTo>
                  <a:pt x="105390" y="12557"/>
                  <a:pt x="105427" y="12708"/>
                  <a:pt x="105390" y="12708"/>
                </a:cubicBezTo>
                <a:cubicBezTo>
                  <a:pt x="105390" y="12783"/>
                  <a:pt x="105353" y="12708"/>
                  <a:pt x="105316" y="12708"/>
                </a:cubicBezTo>
                <a:cubicBezTo>
                  <a:pt x="105243" y="12708"/>
                  <a:pt x="105243" y="12708"/>
                  <a:pt x="105212" y="12708"/>
                </a:cubicBezTo>
                <a:cubicBezTo>
                  <a:pt x="105102" y="12632"/>
                  <a:pt x="105102" y="12482"/>
                  <a:pt x="105029" y="12332"/>
                </a:cubicBezTo>
                <a:cubicBezTo>
                  <a:pt x="104955" y="12407"/>
                  <a:pt x="104955" y="12407"/>
                  <a:pt x="104955" y="12407"/>
                </a:cubicBezTo>
                <a:cubicBezTo>
                  <a:pt x="104955" y="13008"/>
                  <a:pt x="104955" y="13008"/>
                  <a:pt x="104955" y="13008"/>
                </a:cubicBezTo>
                <a:cubicBezTo>
                  <a:pt x="104992" y="13008"/>
                  <a:pt x="104955" y="13084"/>
                  <a:pt x="104992" y="13084"/>
                </a:cubicBezTo>
                <a:close/>
                <a:moveTo>
                  <a:pt x="102885" y="15377"/>
                </a:moveTo>
                <a:lnTo>
                  <a:pt x="102885" y="15377"/>
                </a:lnTo>
                <a:cubicBezTo>
                  <a:pt x="102958" y="15377"/>
                  <a:pt x="102995" y="15452"/>
                  <a:pt x="103032" y="15452"/>
                </a:cubicBezTo>
                <a:cubicBezTo>
                  <a:pt x="103068" y="15452"/>
                  <a:pt x="103105" y="15452"/>
                  <a:pt x="103179" y="15452"/>
                </a:cubicBezTo>
                <a:cubicBezTo>
                  <a:pt x="103246" y="15452"/>
                  <a:pt x="103246" y="15452"/>
                  <a:pt x="103246" y="15452"/>
                </a:cubicBezTo>
                <a:cubicBezTo>
                  <a:pt x="103283" y="15452"/>
                  <a:pt x="103283" y="15452"/>
                  <a:pt x="103320" y="15452"/>
                </a:cubicBezTo>
                <a:cubicBezTo>
                  <a:pt x="103393" y="15452"/>
                  <a:pt x="103467" y="15452"/>
                  <a:pt x="103540" y="15452"/>
                </a:cubicBezTo>
                <a:cubicBezTo>
                  <a:pt x="103577" y="15452"/>
                  <a:pt x="103614" y="15377"/>
                  <a:pt x="103650" y="15377"/>
                </a:cubicBezTo>
                <a:cubicBezTo>
                  <a:pt x="103681" y="15377"/>
                  <a:pt x="103681" y="15377"/>
                  <a:pt x="103681" y="15377"/>
                </a:cubicBezTo>
                <a:cubicBezTo>
                  <a:pt x="103724" y="15377"/>
                  <a:pt x="103724" y="15452"/>
                  <a:pt x="103754" y="15527"/>
                </a:cubicBezTo>
                <a:cubicBezTo>
                  <a:pt x="103791" y="15527"/>
                  <a:pt x="103828" y="15603"/>
                  <a:pt x="103901" y="15603"/>
                </a:cubicBezTo>
                <a:cubicBezTo>
                  <a:pt x="103901" y="15603"/>
                  <a:pt x="103938" y="15678"/>
                  <a:pt x="103975" y="15678"/>
                </a:cubicBezTo>
                <a:cubicBezTo>
                  <a:pt x="104085" y="15678"/>
                  <a:pt x="104085" y="15678"/>
                  <a:pt x="104085" y="15678"/>
                </a:cubicBezTo>
                <a:cubicBezTo>
                  <a:pt x="104122" y="15377"/>
                  <a:pt x="104122" y="15377"/>
                  <a:pt x="104122" y="15377"/>
                </a:cubicBezTo>
                <a:cubicBezTo>
                  <a:pt x="104085" y="15302"/>
                  <a:pt x="104085" y="15227"/>
                  <a:pt x="104085" y="15227"/>
                </a:cubicBezTo>
                <a:cubicBezTo>
                  <a:pt x="104049" y="15164"/>
                  <a:pt x="104049" y="15164"/>
                  <a:pt x="104012" y="15164"/>
                </a:cubicBezTo>
                <a:cubicBezTo>
                  <a:pt x="103975" y="15089"/>
                  <a:pt x="103975" y="15089"/>
                  <a:pt x="103938" y="15014"/>
                </a:cubicBezTo>
                <a:cubicBezTo>
                  <a:pt x="103901" y="15014"/>
                  <a:pt x="103901" y="15089"/>
                  <a:pt x="103865" y="15014"/>
                </a:cubicBezTo>
                <a:cubicBezTo>
                  <a:pt x="103828" y="15014"/>
                  <a:pt x="103828" y="15014"/>
                  <a:pt x="103791" y="15014"/>
                </a:cubicBezTo>
                <a:cubicBezTo>
                  <a:pt x="103754" y="14938"/>
                  <a:pt x="103754" y="14938"/>
                  <a:pt x="103724" y="14863"/>
                </a:cubicBezTo>
                <a:lnTo>
                  <a:pt x="103724" y="14788"/>
                </a:lnTo>
                <a:cubicBezTo>
                  <a:pt x="103681" y="14713"/>
                  <a:pt x="103650" y="14788"/>
                  <a:pt x="103650" y="14788"/>
                </a:cubicBezTo>
                <a:cubicBezTo>
                  <a:pt x="103577" y="14788"/>
                  <a:pt x="103577" y="14788"/>
                  <a:pt x="103577" y="14788"/>
                </a:cubicBezTo>
                <a:cubicBezTo>
                  <a:pt x="103503" y="14788"/>
                  <a:pt x="103430" y="14713"/>
                  <a:pt x="103356" y="14788"/>
                </a:cubicBezTo>
                <a:cubicBezTo>
                  <a:pt x="103320" y="14788"/>
                  <a:pt x="103320" y="14863"/>
                  <a:pt x="103283" y="14863"/>
                </a:cubicBezTo>
                <a:cubicBezTo>
                  <a:pt x="103283" y="14938"/>
                  <a:pt x="103283" y="15014"/>
                  <a:pt x="103246" y="15014"/>
                </a:cubicBezTo>
                <a:cubicBezTo>
                  <a:pt x="103246" y="15089"/>
                  <a:pt x="103209" y="15014"/>
                  <a:pt x="103179" y="15014"/>
                </a:cubicBezTo>
                <a:cubicBezTo>
                  <a:pt x="103068" y="15089"/>
                  <a:pt x="103032" y="15227"/>
                  <a:pt x="102958" y="15377"/>
                </a:cubicBezTo>
                <a:lnTo>
                  <a:pt x="102885" y="15377"/>
                </a:lnTo>
                <a:close/>
                <a:moveTo>
                  <a:pt x="103246" y="14487"/>
                </a:moveTo>
                <a:lnTo>
                  <a:pt x="103246" y="14487"/>
                </a:lnTo>
                <a:cubicBezTo>
                  <a:pt x="103283" y="14487"/>
                  <a:pt x="103283" y="14487"/>
                  <a:pt x="103320" y="14412"/>
                </a:cubicBezTo>
                <a:cubicBezTo>
                  <a:pt x="103320" y="14412"/>
                  <a:pt x="103320" y="14337"/>
                  <a:pt x="103320" y="14262"/>
                </a:cubicBezTo>
                <a:cubicBezTo>
                  <a:pt x="103283" y="14262"/>
                  <a:pt x="103283" y="14186"/>
                  <a:pt x="103246" y="14186"/>
                </a:cubicBezTo>
                <a:cubicBezTo>
                  <a:pt x="103246" y="14186"/>
                  <a:pt x="103209" y="14186"/>
                  <a:pt x="103179" y="14186"/>
                </a:cubicBezTo>
                <a:cubicBezTo>
                  <a:pt x="103142" y="14186"/>
                  <a:pt x="103105" y="14124"/>
                  <a:pt x="103032" y="14124"/>
                </a:cubicBezTo>
                <a:cubicBezTo>
                  <a:pt x="102921" y="14124"/>
                  <a:pt x="102921" y="14124"/>
                  <a:pt x="102921" y="14124"/>
                </a:cubicBezTo>
                <a:cubicBezTo>
                  <a:pt x="102921" y="14186"/>
                  <a:pt x="102885" y="14186"/>
                  <a:pt x="102885" y="14262"/>
                </a:cubicBezTo>
                <a:cubicBezTo>
                  <a:pt x="102885" y="14337"/>
                  <a:pt x="102921" y="14412"/>
                  <a:pt x="102958" y="14412"/>
                </a:cubicBezTo>
                <a:cubicBezTo>
                  <a:pt x="102958" y="14487"/>
                  <a:pt x="102995" y="14487"/>
                  <a:pt x="102995" y="14487"/>
                </a:cubicBezTo>
                <a:cubicBezTo>
                  <a:pt x="103068" y="14487"/>
                  <a:pt x="103105" y="14562"/>
                  <a:pt x="103142" y="14562"/>
                </a:cubicBezTo>
                <a:cubicBezTo>
                  <a:pt x="103179" y="14562"/>
                  <a:pt x="103209" y="14487"/>
                  <a:pt x="103246" y="14487"/>
                </a:cubicBezTo>
                <a:close/>
                <a:moveTo>
                  <a:pt x="101941" y="12933"/>
                </a:moveTo>
                <a:lnTo>
                  <a:pt x="101941" y="12933"/>
                </a:lnTo>
                <a:cubicBezTo>
                  <a:pt x="101941" y="12933"/>
                  <a:pt x="101941" y="13008"/>
                  <a:pt x="101978" y="13008"/>
                </a:cubicBezTo>
                <a:cubicBezTo>
                  <a:pt x="102015" y="13084"/>
                  <a:pt x="101978" y="13159"/>
                  <a:pt x="102015" y="13159"/>
                </a:cubicBezTo>
                <a:cubicBezTo>
                  <a:pt x="102052" y="13221"/>
                  <a:pt x="102052" y="13221"/>
                  <a:pt x="102088" y="13221"/>
                </a:cubicBezTo>
                <a:cubicBezTo>
                  <a:pt x="102125" y="13221"/>
                  <a:pt x="102125" y="13297"/>
                  <a:pt x="102162" y="13297"/>
                </a:cubicBezTo>
                <a:cubicBezTo>
                  <a:pt x="102192" y="13372"/>
                  <a:pt x="102192" y="13372"/>
                  <a:pt x="102229" y="13372"/>
                </a:cubicBezTo>
                <a:cubicBezTo>
                  <a:pt x="102266" y="13372"/>
                  <a:pt x="102303" y="13447"/>
                  <a:pt x="102303" y="13522"/>
                </a:cubicBezTo>
                <a:cubicBezTo>
                  <a:pt x="102339" y="13522"/>
                  <a:pt x="102339" y="13597"/>
                  <a:pt x="102339" y="13673"/>
                </a:cubicBezTo>
                <a:cubicBezTo>
                  <a:pt x="102376" y="13673"/>
                  <a:pt x="102376" y="13748"/>
                  <a:pt x="102376" y="13823"/>
                </a:cubicBezTo>
                <a:cubicBezTo>
                  <a:pt x="102413" y="13823"/>
                  <a:pt x="102450" y="13823"/>
                  <a:pt x="102486" y="13823"/>
                </a:cubicBezTo>
                <a:cubicBezTo>
                  <a:pt x="102560" y="13823"/>
                  <a:pt x="102597" y="13823"/>
                  <a:pt x="102664" y="13823"/>
                </a:cubicBezTo>
                <a:cubicBezTo>
                  <a:pt x="102664" y="13673"/>
                  <a:pt x="102707" y="13673"/>
                  <a:pt x="102707" y="13597"/>
                </a:cubicBezTo>
                <a:cubicBezTo>
                  <a:pt x="102707" y="13522"/>
                  <a:pt x="102707" y="13447"/>
                  <a:pt x="102707" y="13447"/>
                </a:cubicBezTo>
                <a:cubicBezTo>
                  <a:pt x="102707" y="13372"/>
                  <a:pt x="102738" y="13372"/>
                  <a:pt x="102738" y="13297"/>
                </a:cubicBezTo>
                <a:cubicBezTo>
                  <a:pt x="102811" y="13372"/>
                  <a:pt x="102885" y="13447"/>
                  <a:pt x="102958" y="13447"/>
                </a:cubicBezTo>
                <a:cubicBezTo>
                  <a:pt x="103032" y="13447"/>
                  <a:pt x="103105" y="13447"/>
                  <a:pt x="103179" y="13447"/>
                </a:cubicBezTo>
                <a:cubicBezTo>
                  <a:pt x="103246" y="13447"/>
                  <a:pt x="103283" y="13447"/>
                  <a:pt x="103320" y="13372"/>
                </a:cubicBezTo>
                <a:cubicBezTo>
                  <a:pt x="103356" y="13372"/>
                  <a:pt x="103320" y="13297"/>
                  <a:pt x="103356" y="13221"/>
                </a:cubicBezTo>
                <a:cubicBezTo>
                  <a:pt x="103356" y="13221"/>
                  <a:pt x="103393" y="13221"/>
                  <a:pt x="103430" y="13221"/>
                </a:cubicBezTo>
                <a:lnTo>
                  <a:pt x="103467" y="13221"/>
                </a:lnTo>
                <a:cubicBezTo>
                  <a:pt x="103503" y="13297"/>
                  <a:pt x="103503" y="13372"/>
                  <a:pt x="103540" y="13372"/>
                </a:cubicBezTo>
                <a:cubicBezTo>
                  <a:pt x="103577" y="13372"/>
                  <a:pt x="103577" y="13447"/>
                  <a:pt x="103614" y="13447"/>
                </a:cubicBezTo>
                <a:cubicBezTo>
                  <a:pt x="103681" y="13447"/>
                  <a:pt x="103681" y="13297"/>
                  <a:pt x="103754" y="13221"/>
                </a:cubicBezTo>
                <a:cubicBezTo>
                  <a:pt x="103754" y="13221"/>
                  <a:pt x="103754" y="13159"/>
                  <a:pt x="103791" y="13084"/>
                </a:cubicBezTo>
                <a:cubicBezTo>
                  <a:pt x="103828" y="13084"/>
                  <a:pt x="103865" y="13084"/>
                  <a:pt x="103901" y="13084"/>
                </a:cubicBezTo>
                <a:cubicBezTo>
                  <a:pt x="103938" y="13084"/>
                  <a:pt x="103938" y="13084"/>
                  <a:pt x="103938" y="13084"/>
                </a:cubicBezTo>
                <a:cubicBezTo>
                  <a:pt x="103975" y="13084"/>
                  <a:pt x="103975" y="13159"/>
                  <a:pt x="104012" y="13159"/>
                </a:cubicBezTo>
                <a:cubicBezTo>
                  <a:pt x="104049" y="13221"/>
                  <a:pt x="104049" y="13221"/>
                  <a:pt x="104085" y="13221"/>
                </a:cubicBezTo>
                <a:cubicBezTo>
                  <a:pt x="104122" y="13221"/>
                  <a:pt x="104122" y="13221"/>
                  <a:pt x="104159" y="13221"/>
                </a:cubicBezTo>
                <a:cubicBezTo>
                  <a:pt x="104410" y="13221"/>
                  <a:pt x="104410" y="13221"/>
                  <a:pt x="104410" y="13221"/>
                </a:cubicBezTo>
                <a:cubicBezTo>
                  <a:pt x="104410" y="13084"/>
                  <a:pt x="104410" y="13008"/>
                  <a:pt x="104410" y="12858"/>
                </a:cubicBezTo>
                <a:cubicBezTo>
                  <a:pt x="104447" y="12783"/>
                  <a:pt x="104447" y="12783"/>
                  <a:pt x="104447" y="12708"/>
                </a:cubicBezTo>
                <a:cubicBezTo>
                  <a:pt x="104483" y="12632"/>
                  <a:pt x="104520" y="12632"/>
                  <a:pt x="104520" y="12557"/>
                </a:cubicBezTo>
                <a:cubicBezTo>
                  <a:pt x="104557" y="12482"/>
                  <a:pt x="104594" y="12482"/>
                  <a:pt x="104594" y="12407"/>
                </a:cubicBezTo>
                <a:cubicBezTo>
                  <a:pt x="104594" y="12407"/>
                  <a:pt x="104594" y="12332"/>
                  <a:pt x="104594" y="12256"/>
                </a:cubicBezTo>
                <a:cubicBezTo>
                  <a:pt x="104557" y="12256"/>
                  <a:pt x="104520" y="12256"/>
                  <a:pt x="104520" y="12256"/>
                </a:cubicBezTo>
                <a:cubicBezTo>
                  <a:pt x="104483" y="12256"/>
                  <a:pt x="104483" y="12256"/>
                  <a:pt x="104447" y="12256"/>
                </a:cubicBezTo>
                <a:cubicBezTo>
                  <a:pt x="104410" y="12256"/>
                  <a:pt x="104447" y="12106"/>
                  <a:pt x="104410" y="12106"/>
                </a:cubicBezTo>
                <a:cubicBezTo>
                  <a:pt x="104373" y="12106"/>
                  <a:pt x="104373" y="12106"/>
                  <a:pt x="104336" y="12106"/>
                </a:cubicBezTo>
                <a:cubicBezTo>
                  <a:pt x="104263" y="12106"/>
                  <a:pt x="104226" y="12106"/>
                  <a:pt x="104122" y="12106"/>
                </a:cubicBezTo>
                <a:cubicBezTo>
                  <a:pt x="104085" y="12106"/>
                  <a:pt x="104085" y="12043"/>
                  <a:pt x="104012" y="12043"/>
                </a:cubicBezTo>
                <a:cubicBezTo>
                  <a:pt x="103975" y="12043"/>
                  <a:pt x="103975" y="12043"/>
                  <a:pt x="103975" y="12043"/>
                </a:cubicBezTo>
                <a:cubicBezTo>
                  <a:pt x="103975" y="12106"/>
                  <a:pt x="103938" y="12106"/>
                  <a:pt x="103938" y="12106"/>
                </a:cubicBezTo>
                <a:cubicBezTo>
                  <a:pt x="103901" y="12181"/>
                  <a:pt x="103901" y="12256"/>
                  <a:pt x="103901" y="12256"/>
                </a:cubicBezTo>
                <a:cubicBezTo>
                  <a:pt x="103865" y="12332"/>
                  <a:pt x="103828" y="12332"/>
                  <a:pt x="103828" y="12407"/>
                </a:cubicBezTo>
                <a:cubicBezTo>
                  <a:pt x="103828" y="12482"/>
                  <a:pt x="103828" y="12557"/>
                  <a:pt x="103828" y="12557"/>
                </a:cubicBezTo>
                <a:cubicBezTo>
                  <a:pt x="103791" y="12708"/>
                  <a:pt x="103828" y="12783"/>
                  <a:pt x="103828" y="12858"/>
                </a:cubicBezTo>
                <a:cubicBezTo>
                  <a:pt x="103754" y="12858"/>
                  <a:pt x="103724" y="12858"/>
                  <a:pt x="103681" y="12858"/>
                </a:cubicBezTo>
                <a:cubicBezTo>
                  <a:pt x="103650" y="12858"/>
                  <a:pt x="103650" y="12858"/>
                  <a:pt x="103614" y="12858"/>
                </a:cubicBezTo>
                <a:cubicBezTo>
                  <a:pt x="103614" y="12482"/>
                  <a:pt x="103614" y="12482"/>
                  <a:pt x="103614" y="12482"/>
                </a:cubicBezTo>
                <a:cubicBezTo>
                  <a:pt x="103614" y="12407"/>
                  <a:pt x="103650" y="12332"/>
                  <a:pt x="103650" y="12332"/>
                </a:cubicBezTo>
                <a:cubicBezTo>
                  <a:pt x="103681" y="12181"/>
                  <a:pt x="103724" y="12181"/>
                  <a:pt x="103724" y="12043"/>
                </a:cubicBezTo>
                <a:cubicBezTo>
                  <a:pt x="103724" y="11968"/>
                  <a:pt x="103681" y="11968"/>
                  <a:pt x="103681" y="11893"/>
                </a:cubicBezTo>
                <a:cubicBezTo>
                  <a:pt x="103650" y="11893"/>
                  <a:pt x="103614" y="11893"/>
                  <a:pt x="103540" y="11893"/>
                </a:cubicBezTo>
                <a:cubicBezTo>
                  <a:pt x="103540" y="11893"/>
                  <a:pt x="103503" y="11893"/>
                  <a:pt x="103467" y="11893"/>
                </a:cubicBezTo>
                <a:cubicBezTo>
                  <a:pt x="103430" y="11818"/>
                  <a:pt x="103393" y="11893"/>
                  <a:pt x="103356" y="11893"/>
                </a:cubicBezTo>
                <a:cubicBezTo>
                  <a:pt x="103320" y="11893"/>
                  <a:pt x="103283" y="11893"/>
                  <a:pt x="103283" y="11893"/>
                </a:cubicBezTo>
                <a:cubicBezTo>
                  <a:pt x="103283" y="12256"/>
                  <a:pt x="103283" y="12256"/>
                  <a:pt x="103283" y="12256"/>
                </a:cubicBezTo>
                <a:cubicBezTo>
                  <a:pt x="103209" y="12256"/>
                  <a:pt x="103179" y="12256"/>
                  <a:pt x="103142" y="12256"/>
                </a:cubicBezTo>
                <a:cubicBezTo>
                  <a:pt x="103068" y="12256"/>
                  <a:pt x="103032" y="12256"/>
                  <a:pt x="102995" y="12256"/>
                </a:cubicBezTo>
                <a:cubicBezTo>
                  <a:pt x="102958" y="12256"/>
                  <a:pt x="102958" y="12256"/>
                  <a:pt x="102921" y="12256"/>
                </a:cubicBezTo>
                <a:cubicBezTo>
                  <a:pt x="102885" y="12256"/>
                  <a:pt x="102885" y="12106"/>
                  <a:pt x="102885" y="12106"/>
                </a:cubicBezTo>
                <a:cubicBezTo>
                  <a:pt x="102848" y="12043"/>
                  <a:pt x="102848" y="12043"/>
                  <a:pt x="102811" y="11968"/>
                </a:cubicBezTo>
                <a:cubicBezTo>
                  <a:pt x="102811" y="11893"/>
                  <a:pt x="102774" y="11968"/>
                  <a:pt x="102738" y="11893"/>
                </a:cubicBezTo>
                <a:cubicBezTo>
                  <a:pt x="102738" y="11893"/>
                  <a:pt x="102774" y="11743"/>
                  <a:pt x="102738" y="11743"/>
                </a:cubicBezTo>
                <a:cubicBezTo>
                  <a:pt x="102707" y="11667"/>
                  <a:pt x="102664" y="11743"/>
                  <a:pt x="102633" y="11743"/>
                </a:cubicBezTo>
                <a:cubicBezTo>
                  <a:pt x="102523" y="11743"/>
                  <a:pt x="102523" y="11743"/>
                  <a:pt x="102523" y="11743"/>
                </a:cubicBezTo>
                <a:lnTo>
                  <a:pt x="102486" y="11818"/>
                </a:lnTo>
                <a:cubicBezTo>
                  <a:pt x="102339" y="11818"/>
                  <a:pt x="102266" y="11818"/>
                  <a:pt x="102125" y="11818"/>
                </a:cubicBezTo>
                <a:cubicBezTo>
                  <a:pt x="102125" y="11893"/>
                  <a:pt x="102162" y="11968"/>
                  <a:pt x="102125" y="12106"/>
                </a:cubicBezTo>
                <a:cubicBezTo>
                  <a:pt x="102125" y="12181"/>
                  <a:pt x="102088" y="12256"/>
                  <a:pt x="102052" y="12407"/>
                </a:cubicBezTo>
                <a:cubicBezTo>
                  <a:pt x="102052" y="12407"/>
                  <a:pt x="102052" y="12482"/>
                  <a:pt x="102052" y="12557"/>
                </a:cubicBezTo>
                <a:cubicBezTo>
                  <a:pt x="102052" y="12632"/>
                  <a:pt x="102015" y="12632"/>
                  <a:pt x="102015" y="12708"/>
                </a:cubicBezTo>
                <a:cubicBezTo>
                  <a:pt x="101978" y="12783"/>
                  <a:pt x="102015" y="12783"/>
                  <a:pt x="102015" y="12858"/>
                </a:cubicBezTo>
                <a:cubicBezTo>
                  <a:pt x="101978" y="12933"/>
                  <a:pt x="101978" y="12933"/>
                  <a:pt x="101978" y="13008"/>
                </a:cubicBezTo>
                <a:lnTo>
                  <a:pt x="101941" y="12933"/>
                </a:lnTo>
                <a:close/>
                <a:moveTo>
                  <a:pt x="101580" y="12632"/>
                </a:moveTo>
                <a:lnTo>
                  <a:pt x="101580" y="12632"/>
                </a:lnTo>
                <a:cubicBezTo>
                  <a:pt x="101543" y="12557"/>
                  <a:pt x="101543" y="12482"/>
                  <a:pt x="101543" y="12482"/>
                </a:cubicBezTo>
                <a:cubicBezTo>
                  <a:pt x="101543" y="12332"/>
                  <a:pt x="101543" y="12256"/>
                  <a:pt x="101580" y="12181"/>
                </a:cubicBezTo>
                <a:cubicBezTo>
                  <a:pt x="101543" y="12181"/>
                  <a:pt x="101506" y="12181"/>
                  <a:pt x="101470" y="12181"/>
                </a:cubicBezTo>
                <a:cubicBezTo>
                  <a:pt x="101433" y="12181"/>
                  <a:pt x="101433" y="12106"/>
                  <a:pt x="101396" y="12106"/>
                </a:cubicBezTo>
                <a:cubicBezTo>
                  <a:pt x="101359" y="12106"/>
                  <a:pt x="101359" y="12181"/>
                  <a:pt x="101323" y="12256"/>
                </a:cubicBezTo>
                <a:cubicBezTo>
                  <a:pt x="101323" y="12256"/>
                  <a:pt x="101323" y="12332"/>
                  <a:pt x="101323" y="12407"/>
                </a:cubicBezTo>
                <a:cubicBezTo>
                  <a:pt x="101323" y="12482"/>
                  <a:pt x="101323" y="12482"/>
                  <a:pt x="101323" y="12557"/>
                </a:cubicBezTo>
                <a:cubicBezTo>
                  <a:pt x="101323" y="12632"/>
                  <a:pt x="101359" y="12632"/>
                  <a:pt x="101396" y="12632"/>
                </a:cubicBezTo>
                <a:cubicBezTo>
                  <a:pt x="101433" y="12708"/>
                  <a:pt x="101433" y="12783"/>
                  <a:pt x="101470" y="12783"/>
                </a:cubicBezTo>
                <a:cubicBezTo>
                  <a:pt x="101506" y="12783"/>
                  <a:pt x="101543" y="12632"/>
                  <a:pt x="101580" y="12632"/>
                </a:cubicBezTo>
                <a:close/>
                <a:moveTo>
                  <a:pt x="101359" y="14124"/>
                </a:moveTo>
                <a:lnTo>
                  <a:pt x="101359" y="14124"/>
                </a:lnTo>
                <a:cubicBezTo>
                  <a:pt x="101359" y="14186"/>
                  <a:pt x="101359" y="14262"/>
                  <a:pt x="101396" y="14262"/>
                </a:cubicBezTo>
                <a:cubicBezTo>
                  <a:pt x="101396" y="14412"/>
                  <a:pt x="101470" y="14487"/>
                  <a:pt x="101470" y="14562"/>
                </a:cubicBezTo>
                <a:cubicBezTo>
                  <a:pt x="101470" y="14638"/>
                  <a:pt x="101506" y="14638"/>
                  <a:pt x="101506" y="14713"/>
                </a:cubicBezTo>
                <a:cubicBezTo>
                  <a:pt x="101506" y="14788"/>
                  <a:pt x="101506" y="14863"/>
                  <a:pt x="101506" y="15014"/>
                </a:cubicBezTo>
                <a:cubicBezTo>
                  <a:pt x="101831" y="15014"/>
                  <a:pt x="101831" y="15014"/>
                  <a:pt x="101831" y="15014"/>
                </a:cubicBezTo>
                <a:cubicBezTo>
                  <a:pt x="101794" y="14938"/>
                  <a:pt x="101831" y="14863"/>
                  <a:pt x="101794" y="14863"/>
                </a:cubicBezTo>
                <a:cubicBezTo>
                  <a:pt x="101758" y="14788"/>
                  <a:pt x="101721" y="14788"/>
                  <a:pt x="101690" y="14788"/>
                </a:cubicBezTo>
                <a:cubicBezTo>
                  <a:pt x="101690" y="14788"/>
                  <a:pt x="101647" y="14788"/>
                  <a:pt x="101617" y="14713"/>
                </a:cubicBezTo>
                <a:cubicBezTo>
                  <a:pt x="101580" y="14638"/>
                  <a:pt x="101580" y="14562"/>
                  <a:pt x="101543" y="14412"/>
                </a:cubicBezTo>
                <a:cubicBezTo>
                  <a:pt x="101506" y="14262"/>
                  <a:pt x="101506" y="14262"/>
                  <a:pt x="101506" y="14262"/>
                </a:cubicBezTo>
                <a:cubicBezTo>
                  <a:pt x="101506" y="14186"/>
                  <a:pt x="101470" y="14186"/>
                  <a:pt x="101470" y="14124"/>
                </a:cubicBezTo>
                <a:lnTo>
                  <a:pt x="101359" y="14124"/>
                </a:lnTo>
                <a:close/>
                <a:moveTo>
                  <a:pt x="92061" y="8910"/>
                </a:moveTo>
                <a:lnTo>
                  <a:pt x="92061" y="8910"/>
                </a:lnTo>
                <a:cubicBezTo>
                  <a:pt x="92061" y="8848"/>
                  <a:pt x="92024" y="8848"/>
                  <a:pt x="91987" y="8772"/>
                </a:cubicBezTo>
                <a:cubicBezTo>
                  <a:pt x="91987" y="8772"/>
                  <a:pt x="92024" y="8697"/>
                  <a:pt x="91987" y="8622"/>
                </a:cubicBezTo>
                <a:cubicBezTo>
                  <a:pt x="91987" y="8622"/>
                  <a:pt x="91957" y="8622"/>
                  <a:pt x="91914" y="8622"/>
                </a:cubicBezTo>
                <a:cubicBezTo>
                  <a:pt x="91883" y="8622"/>
                  <a:pt x="91883" y="8547"/>
                  <a:pt x="91846" y="8547"/>
                </a:cubicBezTo>
                <a:cubicBezTo>
                  <a:pt x="91773" y="8547"/>
                  <a:pt x="91773" y="8547"/>
                  <a:pt x="91773" y="8547"/>
                </a:cubicBezTo>
                <a:cubicBezTo>
                  <a:pt x="91736" y="8547"/>
                  <a:pt x="91736" y="8472"/>
                  <a:pt x="91699" y="8472"/>
                </a:cubicBezTo>
                <a:cubicBezTo>
                  <a:pt x="91663" y="8472"/>
                  <a:pt x="91663" y="8472"/>
                  <a:pt x="91626" y="8472"/>
                </a:cubicBezTo>
                <a:cubicBezTo>
                  <a:pt x="91552" y="8472"/>
                  <a:pt x="91552" y="8472"/>
                  <a:pt x="91552" y="8472"/>
                </a:cubicBezTo>
                <a:cubicBezTo>
                  <a:pt x="91516" y="8472"/>
                  <a:pt x="91516" y="8547"/>
                  <a:pt x="91479" y="8622"/>
                </a:cubicBezTo>
                <a:cubicBezTo>
                  <a:pt x="91479" y="8772"/>
                  <a:pt x="91479" y="8772"/>
                  <a:pt x="91479" y="8772"/>
                </a:cubicBezTo>
                <a:cubicBezTo>
                  <a:pt x="91516" y="8772"/>
                  <a:pt x="91552" y="8772"/>
                  <a:pt x="91552" y="8772"/>
                </a:cubicBezTo>
                <a:cubicBezTo>
                  <a:pt x="91589" y="8772"/>
                  <a:pt x="91589" y="8772"/>
                  <a:pt x="91626" y="8772"/>
                </a:cubicBezTo>
                <a:cubicBezTo>
                  <a:pt x="91663" y="8848"/>
                  <a:pt x="91663" y="8848"/>
                  <a:pt x="91699" y="8910"/>
                </a:cubicBezTo>
                <a:cubicBezTo>
                  <a:pt x="91736" y="8910"/>
                  <a:pt x="91736" y="8998"/>
                  <a:pt x="91736" y="9061"/>
                </a:cubicBezTo>
                <a:cubicBezTo>
                  <a:pt x="91810" y="9061"/>
                  <a:pt x="91846" y="9061"/>
                  <a:pt x="91914" y="9061"/>
                </a:cubicBezTo>
                <a:cubicBezTo>
                  <a:pt x="91987" y="9061"/>
                  <a:pt x="91987" y="9061"/>
                  <a:pt x="91987" y="9061"/>
                </a:cubicBezTo>
                <a:cubicBezTo>
                  <a:pt x="92024" y="9061"/>
                  <a:pt x="92024" y="9061"/>
                  <a:pt x="92061" y="9061"/>
                </a:cubicBezTo>
                <a:cubicBezTo>
                  <a:pt x="92061" y="8998"/>
                  <a:pt x="92061" y="8910"/>
                  <a:pt x="92061" y="8910"/>
                </a:cubicBezTo>
                <a:close/>
                <a:moveTo>
                  <a:pt x="87993" y="10552"/>
                </a:moveTo>
                <a:lnTo>
                  <a:pt x="87993" y="10552"/>
                </a:lnTo>
                <a:cubicBezTo>
                  <a:pt x="88030" y="10552"/>
                  <a:pt x="88030" y="10477"/>
                  <a:pt x="88067" y="10477"/>
                </a:cubicBezTo>
                <a:cubicBezTo>
                  <a:pt x="88104" y="10477"/>
                  <a:pt x="88140" y="10552"/>
                  <a:pt x="88214" y="10552"/>
                </a:cubicBezTo>
                <a:cubicBezTo>
                  <a:pt x="88214" y="10552"/>
                  <a:pt x="88251" y="10627"/>
                  <a:pt x="88287" y="10627"/>
                </a:cubicBezTo>
                <a:cubicBezTo>
                  <a:pt x="88355" y="10627"/>
                  <a:pt x="88355" y="10627"/>
                  <a:pt x="88355" y="10627"/>
                </a:cubicBezTo>
                <a:lnTo>
                  <a:pt x="88355" y="10552"/>
                </a:lnTo>
                <a:cubicBezTo>
                  <a:pt x="88355" y="10477"/>
                  <a:pt x="88355" y="10402"/>
                  <a:pt x="88355" y="10326"/>
                </a:cubicBezTo>
                <a:cubicBezTo>
                  <a:pt x="88324" y="10251"/>
                  <a:pt x="88355" y="10176"/>
                  <a:pt x="88355" y="10176"/>
                </a:cubicBezTo>
                <a:cubicBezTo>
                  <a:pt x="88324" y="10101"/>
                  <a:pt x="88287" y="10101"/>
                  <a:pt x="88251" y="10101"/>
                </a:cubicBezTo>
                <a:cubicBezTo>
                  <a:pt x="88214" y="10101"/>
                  <a:pt x="88214" y="10101"/>
                  <a:pt x="88214" y="10101"/>
                </a:cubicBezTo>
                <a:cubicBezTo>
                  <a:pt x="88177" y="10101"/>
                  <a:pt x="88177" y="10176"/>
                  <a:pt x="88140" y="10251"/>
                </a:cubicBezTo>
                <a:cubicBezTo>
                  <a:pt x="88104" y="10326"/>
                  <a:pt x="88067" y="10326"/>
                  <a:pt x="87993" y="10402"/>
                </a:cubicBezTo>
                <a:lnTo>
                  <a:pt x="87993" y="10552"/>
                </a:lnTo>
                <a:close/>
                <a:moveTo>
                  <a:pt x="89519" y="9286"/>
                </a:moveTo>
                <a:lnTo>
                  <a:pt x="89519" y="9286"/>
                </a:lnTo>
                <a:cubicBezTo>
                  <a:pt x="89592" y="9286"/>
                  <a:pt x="89629" y="9136"/>
                  <a:pt x="89702" y="9061"/>
                </a:cubicBezTo>
                <a:cubicBezTo>
                  <a:pt x="89702" y="8998"/>
                  <a:pt x="89739" y="8998"/>
                  <a:pt x="89776" y="8910"/>
                </a:cubicBezTo>
                <a:cubicBezTo>
                  <a:pt x="89776" y="8848"/>
                  <a:pt x="89776" y="8848"/>
                  <a:pt x="89813" y="8772"/>
                </a:cubicBezTo>
                <a:cubicBezTo>
                  <a:pt x="89849" y="8772"/>
                  <a:pt x="89880" y="8772"/>
                  <a:pt x="89880" y="8772"/>
                </a:cubicBezTo>
                <a:cubicBezTo>
                  <a:pt x="89917" y="8772"/>
                  <a:pt x="89954" y="8697"/>
                  <a:pt x="89990" y="8697"/>
                </a:cubicBezTo>
                <a:cubicBezTo>
                  <a:pt x="90027" y="8697"/>
                  <a:pt x="90027" y="8772"/>
                  <a:pt x="90064" y="8772"/>
                </a:cubicBezTo>
                <a:cubicBezTo>
                  <a:pt x="90425" y="8772"/>
                  <a:pt x="90425" y="8772"/>
                  <a:pt x="90425" y="8772"/>
                </a:cubicBezTo>
                <a:cubicBezTo>
                  <a:pt x="90462" y="8772"/>
                  <a:pt x="90462" y="8697"/>
                  <a:pt x="90499" y="8697"/>
                </a:cubicBezTo>
                <a:cubicBezTo>
                  <a:pt x="90535" y="8622"/>
                  <a:pt x="90535" y="8622"/>
                  <a:pt x="90572" y="8622"/>
                </a:cubicBezTo>
                <a:cubicBezTo>
                  <a:pt x="90609" y="8622"/>
                  <a:pt x="90609" y="8622"/>
                  <a:pt x="90646" y="8622"/>
                </a:cubicBezTo>
                <a:cubicBezTo>
                  <a:pt x="90719" y="8622"/>
                  <a:pt x="90756" y="8622"/>
                  <a:pt x="90793" y="8622"/>
                </a:cubicBezTo>
                <a:cubicBezTo>
                  <a:pt x="90830" y="8622"/>
                  <a:pt x="90830" y="8622"/>
                  <a:pt x="90866" y="8622"/>
                </a:cubicBezTo>
                <a:cubicBezTo>
                  <a:pt x="90897" y="8622"/>
                  <a:pt x="90940" y="8472"/>
                  <a:pt x="90970" y="8472"/>
                </a:cubicBezTo>
                <a:cubicBezTo>
                  <a:pt x="91044" y="8472"/>
                  <a:pt x="91081" y="8547"/>
                  <a:pt x="91154" y="8547"/>
                </a:cubicBezTo>
                <a:cubicBezTo>
                  <a:pt x="91191" y="8547"/>
                  <a:pt x="91228" y="8547"/>
                  <a:pt x="91264" y="8472"/>
                </a:cubicBezTo>
                <a:cubicBezTo>
                  <a:pt x="91301" y="8396"/>
                  <a:pt x="91301" y="8396"/>
                  <a:pt x="91301" y="8321"/>
                </a:cubicBezTo>
                <a:cubicBezTo>
                  <a:pt x="91338" y="8246"/>
                  <a:pt x="91338" y="8246"/>
                  <a:pt x="91338" y="8171"/>
                </a:cubicBezTo>
                <a:cubicBezTo>
                  <a:pt x="91338" y="8096"/>
                  <a:pt x="91301" y="8096"/>
                  <a:pt x="91301" y="8020"/>
                </a:cubicBezTo>
                <a:cubicBezTo>
                  <a:pt x="91301" y="7883"/>
                  <a:pt x="91301" y="7883"/>
                  <a:pt x="91301" y="7883"/>
                </a:cubicBezTo>
                <a:cubicBezTo>
                  <a:pt x="91007" y="7883"/>
                  <a:pt x="91007" y="7883"/>
                  <a:pt x="91007" y="7883"/>
                </a:cubicBezTo>
                <a:cubicBezTo>
                  <a:pt x="91007" y="7732"/>
                  <a:pt x="91007" y="7657"/>
                  <a:pt x="91007" y="7507"/>
                </a:cubicBezTo>
                <a:cubicBezTo>
                  <a:pt x="91007" y="7507"/>
                  <a:pt x="91007" y="7431"/>
                  <a:pt x="91007" y="7356"/>
                </a:cubicBezTo>
                <a:cubicBezTo>
                  <a:pt x="91007" y="7356"/>
                  <a:pt x="90970" y="7356"/>
                  <a:pt x="90940" y="7281"/>
                </a:cubicBezTo>
                <a:cubicBezTo>
                  <a:pt x="90940" y="7281"/>
                  <a:pt x="90897" y="7281"/>
                  <a:pt x="90866" y="7281"/>
                </a:cubicBezTo>
                <a:cubicBezTo>
                  <a:pt x="90793" y="7206"/>
                  <a:pt x="90756" y="7206"/>
                  <a:pt x="90646" y="7206"/>
                </a:cubicBezTo>
                <a:cubicBezTo>
                  <a:pt x="90609" y="7206"/>
                  <a:pt x="90609" y="7206"/>
                  <a:pt x="90572" y="7206"/>
                </a:cubicBezTo>
                <a:cubicBezTo>
                  <a:pt x="90535" y="7206"/>
                  <a:pt x="90572" y="7281"/>
                  <a:pt x="90535" y="7356"/>
                </a:cubicBezTo>
                <a:cubicBezTo>
                  <a:pt x="90499" y="7431"/>
                  <a:pt x="90499" y="7507"/>
                  <a:pt x="90462" y="7507"/>
                </a:cubicBezTo>
                <a:cubicBezTo>
                  <a:pt x="90425" y="7507"/>
                  <a:pt x="90425" y="7507"/>
                  <a:pt x="90425" y="7507"/>
                </a:cubicBezTo>
                <a:cubicBezTo>
                  <a:pt x="90395" y="7507"/>
                  <a:pt x="90395" y="7431"/>
                  <a:pt x="90358" y="7356"/>
                </a:cubicBezTo>
                <a:cubicBezTo>
                  <a:pt x="90395" y="7356"/>
                  <a:pt x="90425" y="7281"/>
                  <a:pt x="90425" y="7206"/>
                </a:cubicBezTo>
                <a:cubicBezTo>
                  <a:pt x="90462" y="7206"/>
                  <a:pt x="90499" y="7206"/>
                  <a:pt x="90499" y="7131"/>
                </a:cubicBezTo>
                <a:cubicBezTo>
                  <a:pt x="90499" y="7055"/>
                  <a:pt x="90499" y="7055"/>
                  <a:pt x="90499" y="6980"/>
                </a:cubicBezTo>
                <a:cubicBezTo>
                  <a:pt x="90499" y="6980"/>
                  <a:pt x="90462" y="6980"/>
                  <a:pt x="90425" y="6980"/>
                </a:cubicBezTo>
                <a:cubicBezTo>
                  <a:pt x="90425" y="6918"/>
                  <a:pt x="90395" y="6918"/>
                  <a:pt x="90358" y="6918"/>
                </a:cubicBezTo>
                <a:cubicBezTo>
                  <a:pt x="90321" y="6918"/>
                  <a:pt x="90358" y="6767"/>
                  <a:pt x="90284" y="6767"/>
                </a:cubicBezTo>
                <a:cubicBezTo>
                  <a:pt x="90248" y="6767"/>
                  <a:pt x="90248" y="6767"/>
                  <a:pt x="90248" y="6767"/>
                </a:cubicBezTo>
                <a:cubicBezTo>
                  <a:pt x="90248" y="6767"/>
                  <a:pt x="90211" y="6830"/>
                  <a:pt x="90211" y="6918"/>
                </a:cubicBezTo>
                <a:cubicBezTo>
                  <a:pt x="90174" y="6918"/>
                  <a:pt x="90137" y="6918"/>
                  <a:pt x="90101" y="6918"/>
                </a:cubicBezTo>
                <a:cubicBezTo>
                  <a:pt x="90101" y="6918"/>
                  <a:pt x="90064" y="6918"/>
                  <a:pt x="90027" y="6980"/>
                </a:cubicBezTo>
                <a:cubicBezTo>
                  <a:pt x="90027" y="6980"/>
                  <a:pt x="89990" y="7055"/>
                  <a:pt x="89990" y="7131"/>
                </a:cubicBezTo>
                <a:cubicBezTo>
                  <a:pt x="89954" y="7131"/>
                  <a:pt x="89917" y="7131"/>
                  <a:pt x="89917" y="7206"/>
                </a:cubicBezTo>
                <a:cubicBezTo>
                  <a:pt x="89917" y="7281"/>
                  <a:pt x="89880" y="7281"/>
                  <a:pt x="89880" y="7356"/>
                </a:cubicBezTo>
                <a:cubicBezTo>
                  <a:pt x="89880" y="7431"/>
                  <a:pt x="89880" y="7431"/>
                  <a:pt x="89849" y="7507"/>
                </a:cubicBezTo>
                <a:cubicBezTo>
                  <a:pt x="89849" y="7582"/>
                  <a:pt x="89849" y="7582"/>
                  <a:pt x="89813" y="7657"/>
                </a:cubicBezTo>
                <a:cubicBezTo>
                  <a:pt x="89813" y="7657"/>
                  <a:pt x="89776" y="7582"/>
                  <a:pt x="89776" y="7657"/>
                </a:cubicBezTo>
                <a:cubicBezTo>
                  <a:pt x="89739" y="7657"/>
                  <a:pt x="89702" y="7657"/>
                  <a:pt x="89702" y="7732"/>
                </a:cubicBezTo>
                <a:cubicBezTo>
                  <a:pt x="89666" y="7807"/>
                  <a:pt x="89702" y="7807"/>
                  <a:pt x="89702" y="7883"/>
                </a:cubicBezTo>
                <a:cubicBezTo>
                  <a:pt x="89666" y="7945"/>
                  <a:pt x="89702" y="8096"/>
                  <a:pt x="89702" y="8171"/>
                </a:cubicBezTo>
                <a:cubicBezTo>
                  <a:pt x="89666" y="8246"/>
                  <a:pt x="89666" y="8246"/>
                  <a:pt x="89666" y="8321"/>
                </a:cubicBezTo>
                <a:cubicBezTo>
                  <a:pt x="89629" y="8396"/>
                  <a:pt x="89592" y="8321"/>
                  <a:pt x="89592" y="8396"/>
                </a:cubicBezTo>
                <a:cubicBezTo>
                  <a:pt x="89555" y="8396"/>
                  <a:pt x="89519" y="8396"/>
                  <a:pt x="89482" y="8472"/>
                </a:cubicBezTo>
                <a:cubicBezTo>
                  <a:pt x="89482" y="8472"/>
                  <a:pt x="89445" y="8472"/>
                  <a:pt x="89408" y="8547"/>
                </a:cubicBezTo>
                <a:cubicBezTo>
                  <a:pt x="89408" y="8622"/>
                  <a:pt x="89378" y="8622"/>
                  <a:pt x="89378" y="8697"/>
                </a:cubicBezTo>
                <a:cubicBezTo>
                  <a:pt x="89378" y="8772"/>
                  <a:pt x="89378" y="8772"/>
                  <a:pt x="89378" y="8848"/>
                </a:cubicBezTo>
                <a:cubicBezTo>
                  <a:pt x="89378" y="8910"/>
                  <a:pt x="89378" y="8998"/>
                  <a:pt x="89378" y="9061"/>
                </a:cubicBezTo>
                <a:cubicBezTo>
                  <a:pt x="89408" y="9061"/>
                  <a:pt x="89482" y="9286"/>
                  <a:pt x="89519" y="9286"/>
                </a:cubicBezTo>
                <a:close/>
                <a:moveTo>
                  <a:pt x="88392" y="5727"/>
                </a:moveTo>
                <a:lnTo>
                  <a:pt x="88392" y="5727"/>
                </a:lnTo>
                <a:cubicBezTo>
                  <a:pt x="88355" y="5727"/>
                  <a:pt x="88355" y="5802"/>
                  <a:pt x="88324" y="5802"/>
                </a:cubicBezTo>
                <a:cubicBezTo>
                  <a:pt x="88287" y="5865"/>
                  <a:pt x="88287" y="5865"/>
                  <a:pt x="88251" y="5865"/>
                </a:cubicBezTo>
                <a:cubicBezTo>
                  <a:pt x="88214" y="5940"/>
                  <a:pt x="88251" y="6015"/>
                  <a:pt x="88214" y="6015"/>
                </a:cubicBezTo>
                <a:cubicBezTo>
                  <a:pt x="88177" y="6015"/>
                  <a:pt x="88140" y="6015"/>
                  <a:pt x="88140" y="6090"/>
                </a:cubicBezTo>
                <a:cubicBezTo>
                  <a:pt x="88067" y="6090"/>
                  <a:pt x="87993" y="6015"/>
                  <a:pt x="87920" y="6090"/>
                </a:cubicBezTo>
                <a:cubicBezTo>
                  <a:pt x="87883" y="6090"/>
                  <a:pt x="87883" y="6090"/>
                  <a:pt x="87846" y="6090"/>
                </a:cubicBezTo>
                <a:cubicBezTo>
                  <a:pt x="87816" y="6090"/>
                  <a:pt x="87816" y="6090"/>
                  <a:pt x="87779" y="6090"/>
                </a:cubicBezTo>
                <a:cubicBezTo>
                  <a:pt x="87742" y="6090"/>
                  <a:pt x="87742" y="6166"/>
                  <a:pt x="87705" y="6166"/>
                </a:cubicBezTo>
                <a:cubicBezTo>
                  <a:pt x="87669" y="6241"/>
                  <a:pt x="87705" y="6316"/>
                  <a:pt x="87669" y="6316"/>
                </a:cubicBezTo>
                <a:cubicBezTo>
                  <a:pt x="87632" y="6391"/>
                  <a:pt x="87595" y="6316"/>
                  <a:pt x="87595" y="6316"/>
                </a:cubicBezTo>
                <a:cubicBezTo>
                  <a:pt x="87558" y="6391"/>
                  <a:pt x="87558" y="6391"/>
                  <a:pt x="87522" y="6391"/>
                </a:cubicBezTo>
                <a:cubicBezTo>
                  <a:pt x="87485" y="6391"/>
                  <a:pt x="87448" y="6466"/>
                  <a:pt x="87448" y="6542"/>
                </a:cubicBezTo>
                <a:cubicBezTo>
                  <a:pt x="87411" y="6617"/>
                  <a:pt x="87411" y="6617"/>
                  <a:pt x="87411" y="6692"/>
                </a:cubicBezTo>
                <a:cubicBezTo>
                  <a:pt x="87375" y="6692"/>
                  <a:pt x="87411" y="6767"/>
                  <a:pt x="87411" y="6767"/>
                </a:cubicBezTo>
                <a:cubicBezTo>
                  <a:pt x="87448" y="6830"/>
                  <a:pt x="87485" y="6830"/>
                  <a:pt x="87522" y="6918"/>
                </a:cubicBezTo>
                <a:cubicBezTo>
                  <a:pt x="87558" y="6918"/>
                  <a:pt x="87595" y="6918"/>
                  <a:pt x="87595" y="6980"/>
                </a:cubicBezTo>
                <a:cubicBezTo>
                  <a:pt x="87632" y="6980"/>
                  <a:pt x="87595" y="7055"/>
                  <a:pt x="87595" y="7131"/>
                </a:cubicBezTo>
                <a:lnTo>
                  <a:pt x="87595" y="7206"/>
                </a:lnTo>
                <a:cubicBezTo>
                  <a:pt x="87595" y="7356"/>
                  <a:pt x="87632" y="7356"/>
                  <a:pt x="87632" y="7431"/>
                </a:cubicBezTo>
                <a:cubicBezTo>
                  <a:pt x="88251" y="7431"/>
                  <a:pt x="88251" y="7431"/>
                  <a:pt x="88251" y="7431"/>
                </a:cubicBezTo>
                <a:cubicBezTo>
                  <a:pt x="88287" y="7431"/>
                  <a:pt x="88287" y="7507"/>
                  <a:pt x="88324" y="7507"/>
                </a:cubicBezTo>
                <a:cubicBezTo>
                  <a:pt x="88355" y="7507"/>
                  <a:pt x="88355" y="7507"/>
                  <a:pt x="88392" y="7507"/>
                </a:cubicBezTo>
                <a:cubicBezTo>
                  <a:pt x="88428" y="7507"/>
                  <a:pt x="88428" y="7582"/>
                  <a:pt x="88428" y="7657"/>
                </a:cubicBezTo>
                <a:cubicBezTo>
                  <a:pt x="88465" y="7657"/>
                  <a:pt x="88465" y="7732"/>
                  <a:pt x="88502" y="7807"/>
                </a:cubicBezTo>
                <a:cubicBezTo>
                  <a:pt x="88686" y="7807"/>
                  <a:pt x="88759" y="7807"/>
                  <a:pt x="88937" y="7807"/>
                </a:cubicBezTo>
                <a:cubicBezTo>
                  <a:pt x="88973" y="7807"/>
                  <a:pt x="89010" y="7807"/>
                  <a:pt x="89010" y="7807"/>
                </a:cubicBezTo>
                <a:cubicBezTo>
                  <a:pt x="89120" y="7807"/>
                  <a:pt x="89120" y="7807"/>
                  <a:pt x="89120" y="7807"/>
                </a:cubicBezTo>
                <a:cubicBezTo>
                  <a:pt x="89194" y="7807"/>
                  <a:pt x="89194" y="7807"/>
                  <a:pt x="89267" y="7807"/>
                </a:cubicBezTo>
                <a:cubicBezTo>
                  <a:pt x="89267" y="7807"/>
                  <a:pt x="89304" y="7807"/>
                  <a:pt x="89341" y="7807"/>
                </a:cubicBezTo>
                <a:cubicBezTo>
                  <a:pt x="89378" y="7732"/>
                  <a:pt x="89408" y="7732"/>
                  <a:pt x="89445" y="7657"/>
                </a:cubicBezTo>
                <a:cubicBezTo>
                  <a:pt x="89482" y="7657"/>
                  <a:pt x="89482" y="7582"/>
                  <a:pt x="89482" y="7507"/>
                </a:cubicBezTo>
                <a:cubicBezTo>
                  <a:pt x="89482" y="7206"/>
                  <a:pt x="89482" y="7206"/>
                  <a:pt x="89482" y="7206"/>
                </a:cubicBezTo>
                <a:cubicBezTo>
                  <a:pt x="89445" y="7206"/>
                  <a:pt x="89445" y="7281"/>
                  <a:pt x="89378" y="7206"/>
                </a:cubicBezTo>
                <a:cubicBezTo>
                  <a:pt x="89378" y="7206"/>
                  <a:pt x="89341" y="7206"/>
                  <a:pt x="89341" y="7131"/>
                </a:cubicBezTo>
                <a:cubicBezTo>
                  <a:pt x="89341" y="7055"/>
                  <a:pt x="89341" y="6980"/>
                  <a:pt x="89341" y="6918"/>
                </a:cubicBezTo>
                <a:cubicBezTo>
                  <a:pt x="89341" y="6830"/>
                  <a:pt x="89378" y="6767"/>
                  <a:pt x="89378" y="6767"/>
                </a:cubicBezTo>
                <a:cubicBezTo>
                  <a:pt x="89378" y="6692"/>
                  <a:pt x="89408" y="6692"/>
                  <a:pt x="89408" y="6617"/>
                </a:cubicBezTo>
                <a:cubicBezTo>
                  <a:pt x="89445" y="6542"/>
                  <a:pt x="89482" y="6542"/>
                  <a:pt x="89482" y="6391"/>
                </a:cubicBezTo>
                <a:cubicBezTo>
                  <a:pt x="89482" y="6316"/>
                  <a:pt x="89445" y="6241"/>
                  <a:pt x="89445" y="6166"/>
                </a:cubicBezTo>
                <a:cubicBezTo>
                  <a:pt x="89445" y="6090"/>
                  <a:pt x="89408" y="6090"/>
                  <a:pt x="89408" y="6015"/>
                </a:cubicBezTo>
                <a:cubicBezTo>
                  <a:pt x="89378" y="5940"/>
                  <a:pt x="89378" y="5940"/>
                  <a:pt x="89341" y="5865"/>
                </a:cubicBezTo>
                <a:cubicBezTo>
                  <a:pt x="89304" y="5802"/>
                  <a:pt x="89267" y="5865"/>
                  <a:pt x="89194" y="5865"/>
                </a:cubicBezTo>
                <a:cubicBezTo>
                  <a:pt x="89157" y="5865"/>
                  <a:pt x="89120" y="5802"/>
                  <a:pt x="89084" y="5865"/>
                </a:cubicBezTo>
                <a:cubicBezTo>
                  <a:pt x="89047" y="5865"/>
                  <a:pt x="89010" y="5865"/>
                  <a:pt x="89010" y="5940"/>
                </a:cubicBezTo>
                <a:cubicBezTo>
                  <a:pt x="88973" y="5940"/>
                  <a:pt x="88973" y="6015"/>
                  <a:pt x="88973" y="6090"/>
                </a:cubicBezTo>
                <a:cubicBezTo>
                  <a:pt x="88937" y="6090"/>
                  <a:pt x="88937" y="6166"/>
                  <a:pt x="88900" y="6166"/>
                </a:cubicBezTo>
                <a:cubicBezTo>
                  <a:pt x="88863" y="6166"/>
                  <a:pt x="88863" y="6166"/>
                  <a:pt x="88833" y="6166"/>
                </a:cubicBezTo>
                <a:cubicBezTo>
                  <a:pt x="88796" y="6166"/>
                  <a:pt x="88759" y="6166"/>
                  <a:pt x="88686" y="6166"/>
                </a:cubicBezTo>
                <a:cubicBezTo>
                  <a:pt x="88722" y="6090"/>
                  <a:pt x="88722" y="6090"/>
                  <a:pt x="88722" y="6015"/>
                </a:cubicBezTo>
                <a:cubicBezTo>
                  <a:pt x="88759" y="5940"/>
                  <a:pt x="88759" y="5940"/>
                  <a:pt x="88796" y="5940"/>
                </a:cubicBezTo>
                <a:cubicBezTo>
                  <a:pt x="88796" y="5727"/>
                  <a:pt x="88796" y="5727"/>
                  <a:pt x="88796" y="5727"/>
                </a:cubicBezTo>
                <a:cubicBezTo>
                  <a:pt x="88686" y="5727"/>
                  <a:pt x="88649" y="5727"/>
                  <a:pt x="88539" y="5727"/>
                </a:cubicBezTo>
                <a:cubicBezTo>
                  <a:pt x="88502" y="5727"/>
                  <a:pt x="88465" y="5727"/>
                  <a:pt x="88392" y="5727"/>
                </a:cubicBezTo>
                <a:close/>
                <a:moveTo>
                  <a:pt x="87338" y="5865"/>
                </a:moveTo>
                <a:lnTo>
                  <a:pt x="87338" y="5865"/>
                </a:lnTo>
                <a:cubicBezTo>
                  <a:pt x="87375" y="5940"/>
                  <a:pt x="87375" y="5940"/>
                  <a:pt x="87411" y="5940"/>
                </a:cubicBezTo>
                <a:cubicBezTo>
                  <a:pt x="87448" y="5940"/>
                  <a:pt x="87485" y="5940"/>
                  <a:pt x="87522" y="5940"/>
                </a:cubicBezTo>
                <a:cubicBezTo>
                  <a:pt x="87558" y="5940"/>
                  <a:pt x="87595" y="5940"/>
                  <a:pt x="87632" y="5940"/>
                </a:cubicBezTo>
                <a:cubicBezTo>
                  <a:pt x="87669" y="5940"/>
                  <a:pt x="87669" y="5865"/>
                  <a:pt x="87705" y="5865"/>
                </a:cubicBezTo>
                <a:cubicBezTo>
                  <a:pt x="87742" y="5802"/>
                  <a:pt x="87742" y="5727"/>
                  <a:pt x="87779" y="5727"/>
                </a:cubicBezTo>
                <a:cubicBezTo>
                  <a:pt x="87779" y="5727"/>
                  <a:pt x="87816" y="5727"/>
                  <a:pt x="87846" y="5727"/>
                </a:cubicBezTo>
                <a:cubicBezTo>
                  <a:pt x="87883" y="5727"/>
                  <a:pt x="87920" y="5727"/>
                  <a:pt x="87957" y="5727"/>
                </a:cubicBezTo>
                <a:cubicBezTo>
                  <a:pt x="87993" y="5727"/>
                  <a:pt x="88030" y="5727"/>
                  <a:pt x="88030" y="5652"/>
                </a:cubicBezTo>
                <a:cubicBezTo>
                  <a:pt x="88067" y="5652"/>
                  <a:pt x="88067" y="5577"/>
                  <a:pt x="88104" y="5501"/>
                </a:cubicBezTo>
                <a:cubicBezTo>
                  <a:pt x="88140" y="5501"/>
                  <a:pt x="88177" y="5501"/>
                  <a:pt x="88251" y="5501"/>
                </a:cubicBezTo>
                <a:cubicBezTo>
                  <a:pt x="88355" y="5501"/>
                  <a:pt x="88392" y="5501"/>
                  <a:pt x="88502" y="5501"/>
                </a:cubicBezTo>
                <a:cubicBezTo>
                  <a:pt x="88502" y="5426"/>
                  <a:pt x="88539" y="5351"/>
                  <a:pt x="88539" y="5276"/>
                </a:cubicBezTo>
                <a:cubicBezTo>
                  <a:pt x="88539" y="5201"/>
                  <a:pt x="88539" y="5125"/>
                  <a:pt x="88539" y="5050"/>
                </a:cubicBezTo>
                <a:cubicBezTo>
                  <a:pt x="88575" y="4975"/>
                  <a:pt x="88575" y="4900"/>
                  <a:pt x="88612" y="4900"/>
                </a:cubicBezTo>
                <a:cubicBezTo>
                  <a:pt x="88612" y="4837"/>
                  <a:pt x="88649" y="4900"/>
                  <a:pt x="88686" y="4900"/>
                </a:cubicBezTo>
                <a:cubicBezTo>
                  <a:pt x="88686" y="4837"/>
                  <a:pt x="88686" y="4749"/>
                  <a:pt x="88722" y="4749"/>
                </a:cubicBezTo>
                <a:cubicBezTo>
                  <a:pt x="88759" y="4687"/>
                  <a:pt x="88759" y="4687"/>
                  <a:pt x="88796" y="4687"/>
                </a:cubicBezTo>
                <a:cubicBezTo>
                  <a:pt x="88759" y="4612"/>
                  <a:pt x="88759" y="4612"/>
                  <a:pt x="88722" y="4612"/>
                </a:cubicBezTo>
                <a:lnTo>
                  <a:pt x="88722" y="4536"/>
                </a:lnTo>
                <a:cubicBezTo>
                  <a:pt x="88287" y="4536"/>
                  <a:pt x="88287" y="4536"/>
                  <a:pt x="88287" y="4536"/>
                </a:cubicBezTo>
                <a:cubicBezTo>
                  <a:pt x="88287" y="4386"/>
                  <a:pt x="88287" y="4311"/>
                  <a:pt x="88251" y="4236"/>
                </a:cubicBezTo>
                <a:cubicBezTo>
                  <a:pt x="88214" y="4160"/>
                  <a:pt x="88214" y="4085"/>
                  <a:pt x="88214" y="4085"/>
                </a:cubicBezTo>
                <a:cubicBezTo>
                  <a:pt x="88177" y="4010"/>
                  <a:pt x="88140" y="4085"/>
                  <a:pt x="88140" y="4085"/>
                </a:cubicBezTo>
                <a:cubicBezTo>
                  <a:pt x="88104" y="4010"/>
                  <a:pt x="88104" y="4010"/>
                  <a:pt x="88067" y="4010"/>
                </a:cubicBezTo>
                <a:cubicBezTo>
                  <a:pt x="87993" y="4010"/>
                  <a:pt x="87957" y="4010"/>
                  <a:pt x="87920" y="4085"/>
                </a:cubicBezTo>
                <a:cubicBezTo>
                  <a:pt x="87883" y="4085"/>
                  <a:pt x="87883" y="4085"/>
                  <a:pt x="87846" y="4160"/>
                </a:cubicBezTo>
                <a:cubicBezTo>
                  <a:pt x="87816" y="4160"/>
                  <a:pt x="87816" y="4236"/>
                  <a:pt x="87816" y="4236"/>
                </a:cubicBezTo>
                <a:cubicBezTo>
                  <a:pt x="87742" y="4311"/>
                  <a:pt x="87705" y="4311"/>
                  <a:pt x="87632" y="4311"/>
                </a:cubicBezTo>
                <a:cubicBezTo>
                  <a:pt x="87632" y="4311"/>
                  <a:pt x="87595" y="4386"/>
                  <a:pt x="87558" y="4386"/>
                </a:cubicBezTo>
                <a:cubicBezTo>
                  <a:pt x="87522" y="4386"/>
                  <a:pt x="87485" y="4461"/>
                  <a:pt x="87411" y="4461"/>
                </a:cubicBezTo>
                <a:cubicBezTo>
                  <a:pt x="87375" y="4536"/>
                  <a:pt x="87338" y="4461"/>
                  <a:pt x="87271" y="4461"/>
                </a:cubicBezTo>
                <a:cubicBezTo>
                  <a:pt x="87234" y="4461"/>
                  <a:pt x="87234" y="4536"/>
                  <a:pt x="87197" y="4536"/>
                </a:cubicBezTo>
                <a:cubicBezTo>
                  <a:pt x="87197" y="4612"/>
                  <a:pt x="87197" y="4687"/>
                  <a:pt x="87197" y="4837"/>
                </a:cubicBezTo>
                <a:cubicBezTo>
                  <a:pt x="87197" y="4900"/>
                  <a:pt x="87197" y="4900"/>
                  <a:pt x="87160" y="4975"/>
                </a:cubicBezTo>
                <a:cubicBezTo>
                  <a:pt x="87160" y="5050"/>
                  <a:pt x="87124" y="5050"/>
                  <a:pt x="87087" y="5125"/>
                </a:cubicBezTo>
                <a:cubicBezTo>
                  <a:pt x="87050" y="5125"/>
                  <a:pt x="87013" y="5050"/>
                  <a:pt x="86977" y="5125"/>
                </a:cubicBezTo>
                <a:cubicBezTo>
                  <a:pt x="86940" y="5125"/>
                  <a:pt x="86903" y="5125"/>
                  <a:pt x="86903" y="5201"/>
                </a:cubicBezTo>
                <a:cubicBezTo>
                  <a:pt x="86866" y="5201"/>
                  <a:pt x="86830" y="5201"/>
                  <a:pt x="86799" y="5201"/>
                </a:cubicBezTo>
                <a:cubicBezTo>
                  <a:pt x="86799" y="5201"/>
                  <a:pt x="86799" y="5276"/>
                  <a:pt x="86799" y="5351"/>
                </a:cubicBezTo>
                <a:cubicBezTo>
                  <a:pt x="86799" y="5426"/>
                  <a:pt x="86799" y="5426"/>
                  <a:pt x="86830" y="5501"/>
                </a:cubicBezTo>
                <a:cubicBezTo>
                  <a:pt x="86866" y="5577"/>
                  <a:pt x="86866" y="5577"/>
                  <a:pt x="86940" y="5577"/>
                </a:cubicBezTo>
                <a:cubicBezTo>
                  <a:pt x="86977" y="5577"/>
                  <a:pt x="87013" y="5501"/>
                  <a:pt x="87050" y="5501"/>
                </a:cubicBezTo>
                <a:cubicBezTo>
                  <a:pt x="87087" y="5501"/>
                  <a:pt x="87087" y="5501"/>
                  <a:pt x="87087" y="5501"/>
                </a:cubicBezTo>
                <a:cubicBezTo>
                  <a:pt x="87124" y="5501"/>
                  <a:pt x="87160" y="5577"/>
                  <a:pt x="87160" y="5652"/>
                </a:cubicBezTo>
                <a:cubicBezTo>
                  <a:pt x="87197" y="5652"/>
                  <a:pt x="87197" y="5727"/>
                  <a:pt x="87234" y="5802"/>
                </a:cubicBezTo>
                <a:cubicBezTo>
                  <a:pt x="87234" y="5802"/>
                  <a:pt x="87271" y="5802"/>
                  <a:pt x="87307" y="5802"/>
                </a:cubicBezTo>
                <a:lnTo>
                  <a:pt x="87338" y="5865"/>
                </a:lnTo>
                <a:close/>
                <a:moveTo>
                  <a:pt x="87197" y="6166"/>
                </a:moveTo>
                <a:lnTo>
                  <a:pt x="87197" y="6166"/>
                </a:lnTo>
                <a:cubicBezTo>
                  <a:pt x="87197" y="6166"/>
                  <a:pt x="87160" y="6166"/>
                  <a:pt x="87124" y="6166"/>
                </a:cubicBezTo>
                <a:cubicBezTo>
                  <a:pt x="87124" y="6166"/>
                  <a:pt x="87087" y="6090"/>
                  <a:pt x="87050" y="6090"/>
                </a:cubicBezTo>
                <a:cubicBezTo>
                  <a:pt x="87050" y="6090"/>
                  <a:pt x="87013" y="6090"/>
                  <a:pt x="86977" y="6090"/>
                </a:cubicBezTo>
                <a:cubicBezTo>
                  <a:pt x="86940" y="6015"/>
                  <a:pt x="86903" y="6015"/>
                  <a:pt x="86903" y="6015"/>
                </a:cubicBezTo>
                <a:cubicBezTo>
                  <a:pt x="86830" y="6015"/>
                  <a:pt x="86830" y="6015"/>
                  <a:pt x="86830" y="6015"/>
                </a:cubicBezTo>
                <a:cubicBezTo>
                  <a:pt x="86799" y="6015"/>
                  <a:pt x="86762" y="5940"/>
                  <a:pt x="86762" y="5940"/>
                </a:cubicBezTo>
                <a:cubicBezTo>
                  <a:pt x="86725" y="5940"/>
                  <a:pt x="86725" y="6015"/>
                  <a:pt x="86689" y="6015"/>
                </a:cubicBezTo>
                <a:cubicBezTo>
                  <a:pt x="86615" y="6015"/>
                  <a:pt x="86615" y="6015"/>
                  <a:pt x="86615" y="6015"/>
                </a:cubicBezTo>
                <a:cubicBezTo>
                  <a:pt x="86578" y="6015"/>
                  <a:pt x="86578" y="6015"/>
                  <a:pt x="86578" y="6015"/>
                </a:cubicBezTo>
                <a:cubicBezTo>
                  <a:pt x="86578" y="6166"/>
                  <a:pt x="86578" y="6316"/>
                  <a:pt x="86578" y="6466"/>
                </a:cubicBezTo>
                <a:cubicBezTo>
                  <a:pt x="86689" y="6466"/>
                  <a:pt x="86725" y="6466"/>
                  <a:pt x="86866" y="6466"/>
                </a:cubicBezTo>
                <a:cubicBezTo>
                  <a:pt x="86940" y="6466"/>
                  <a:pt x="86940" y="6466"/>
                  <a:pt x="86940" y="6466"/>
                </a:cubicBezTo>
                <a:cubicBezTo>
                  <a:pt x="86940" y="6466"/>
                  <a:pt x="86977" y="6542"/>
                  <a:pt x="86977" y="6617"/>
                </a:cubicBezTo>
                <a:cubicBezTo>
                  <a:pt x="87013" y="6617"/>
                  <a:pt x="87013" y="6767"/>
                  <a:pt x="87013" y="6767"/>
                </a:cubicBezTo>
                <a:cubicBezTo>
                  <a:pt x="87050" y="6767"/>
                  <a:pt x="87087" y="6767"/>
                  <a:pt x="87087" y="6767"/>
                </a:cubicBezTo>
                <a:cubicBezTo>
                  <a:pt x="87124" y="6767"/>
                  <a:pt x="87160" y="6767"/>
                  <a:pt x="87160" y="6767"/>
                </a:cubicBezTo>
                <a:cubicBezTo>
                  <a:pt x="87197" y="6767"/>
                  <a:pt x="87197" y="6692"/>
                  <a:pt x="87234" y="6692"/>
                </a:cubicBezTo>
                <a:cubicBezTo>
                  <a:pt x="87271" y="6617"/>
                  <a:pt x="87307" y="6617"/>
                  <a:pt x="87307" y="6617"/>
                </a:cubicBezTo>
                <a:cubicBezTo>
                  <a:pt x="87307" y="6542"/>
                  <a:pt x="87307" y="6542"/>
                  <a:pt x="87307" y="6466"/>
                </a:cubicBezTo>
                <a:cubicBezTo>
                  <a:pt x="87307" y="6316"/>
                  <a:pt x="87307" y="6316"/>
                  <a:pt x="87307" y="6316"/>
                </a:cubicBezTo>
                <a:cubicBezTo>
                  <a:pt x="87307" y="6241"/>
                  <a:pt x="87271" y="6241"/>
                  <a:pt x="87271" y="6166"/>
                </a:cubicBezTo>
                <a:cubicBezTo>
                  <a:pt x="87234" y="6166"/>
                  <a:pt x="87234" y="6166"/>
                  <a:pt x="87197" y="6166"/>
                </a:cubicBezTo>
                <a:close/>
                <a:moveTo>
                  <a:pt x="86505" y="3860"/>
                </a:moveTo>
                <a:lnTo>
                  <a:pt x="86505" y="3860"/>
                </a:lnTo>
                <a:cubicBezTo>
                  <a:pt x="86431" y="3860"/>
                  <a:pt x="86431" y="4010"/>
                  <a:pt x="86395" y="4010"/>
                </a:cubicBezTo>
                <a:cubicBezTo>
                  <a:pt x="86358" y="4010"/>
                  <a:pt x="86321" y="3935"/>
                  <a:pt x="86290" y="3935"/>
                </a:cubicBezTo>
                <a:cubicBezTo>
                  <a:pt x="86290" y="3935"/>
                  <a:pt x="86254" y="3860"/>
                  <a:pt x="86217" y="3860"/>
                </a:cubicBezTo>
                <a:cubicBezTo>
                  <a:pt x="86180" y="4010"/>
                  <a:pt x="86180" y="4010"/>
                  <a:pt x="86180" y="4010"/>
                </a:cubicBezTo>
                <a:cubicBezTo>
                  <a:pt x="86180" y="4311"/>
                  <a:pt x="86180" y="4311"/>
                  <a:pt x="86180" y="4311"/>
                </a:cubicBezTo>
                <a:cubicBezTo>
                  <a:pt x="86217" y="4311"/>
                  <a:pt x="86217" y="4311"/>
                  <a:pt x="86254" y="4311"/>
                </a:cubicBezTo>
                <a:cubicBezTo>
                  <a:pt x="86290" y="4386"/>
                  <a:pt x="86290" y="4461"/>
                  <a:pt x="86321" y="4461"/>
                </a:cubicBezTo>
                <a:cubicBezTo>
                  <a:pt x="86358" y="4461"/>
                  <a:pt x="86358" y="4536"/>
                  <a:pt x="86395" y="4536"/>
                </a:cubicBezTo>
                <a:cubicBezTo>
                  <a:pt x="86431" y="4536"/>
                  <a:pt x="86431" y="4536"/>
                  <a:pt x="86431" y="4536"/>
                </a:cubicBezTo>
                <a:cubicBezTo>
                  <a:pt x="86468" y="4536"/>
                  <a:pt x="86505" y="4536"/>
                  <a:pt x="86542" y="4461"/>
                </a:cubicBezTo>
                <a:cubicBezTo>
                  <a:pt x="86578" y="4461"/>
                  <a:pt x="86615" y="4461"/>
                  <a:pt x="86615" y="4386"/>
                </a:cubicBezTo>
                <a:cubicBezTo>
                  <a:pt x="86615" y="4386"/>
                  <a:pt x="86615" y="4311"/>
                  <a:pt x="86615" y="4236"/>
                </a:cubicBezTo>
                <a:cubicBezTo>
                  <a:pt x="86615" y="4236"/>
                  <a:pt x="86615" y="4160"/>
                  <a:pt x="86578" y="4160"/>
                </a:cubicBezTo>
                <a:cubicBezTo>
                  <a:pt x="86578" y="4085"/>
                  <a:pt x="86615" y="4010"/>
                  <a:pt x="86578" y="4010"/>
                </a:cubicBezTo>
                <a:cubicBezTo>
                  <a:pt x="86578" y="3935"/>
                  <a:pt x="86542" y="3860"/>
                  <a:pt x="86505" y="3860"/>
                </a:cubicBezTo>
                <a:close/>
                <a:moveTo>
                  <a:pt x="72851" y="20653"/>
                </a:moveTo>
                <a:lnTo>
                  <a:pt x="72851" y="20653"/>
                </a:lnTo>
                <a:cubicBezTo>
                  <a:pt x="72814" y="20653"/>
                  <a:pt x="72814" y="20653"/>
                  <a:pt x="72777" y="20653"/>
                </a:cubicBezTo>
                <a:cubicBezTo>
                  <a:pt x="72741" y="20578"/>
                  <a:pt x="72741" y="20578"/>
                  <a:pt x="72704" y="20578"/>
                </a:cubicBezTo>
                <a:cubicBezTo>
                  <a:pt x="72667" y="20578"/>
                  <a:pt x="72667" y="20503"/>
                  <a:pt x="72667" y="20440"/>
                </a:cubicBezTo>
                <a:cubicBezTo>
                  <a:pt x="72667" y="20440"/>
                  <a:pt x="72667" y="20365"/>
                  <a:pt x="72667" y="20290"/>
                </a:cubicBezTo>
                <a:cubicBezTo>
                  <a:pt x="72232" y="20290"/>
                  <a:pt x="72232" y="20290"/>
                  <a:pt x="72232" y="20290"/>
                </a:cubicBezTo>
                <a:cubicBezTo>
                  <a:pt x="72232" y="20365"/>
                  <a:pt x="72232" y="20440"/>
                  <a:pt x="72232" y="20503"/>
                </a:cubicBezTo>
                <a:cubicBezTo>
                  <a:pt x="72232" y="20503"/>
                  <a:pt x="72232" y="20578"/>
                  <a:pt x="72269" y="20653"/>
                </a:cubicBezTo>
                <a:cubicBezTo>
                  <a:pt x="72269" y="21330"/>
                  <a:pt x="72269" y="21330"/>
                  <a:pt x="72269" y="21330"/>
                </a:cubicBezTo>
                <a:cubicBezTo>
                  <a:pt x="72447" y="21330"/>
                  <a:pt x="72447" y="21330"/>
                  <a:pt x="72447" y="21330"/>
                </a:cubicBezTo>
                <a:cubicBezTo>
                  <a:pt x="72490" y="21330"/>
                  <a:pt x="72520" y="21330"/>
                  <a:pt x="72520" y="21255"/>
                </a:cubicBezTo>
                <a:cubicBezTo>
                  <a:pt x="72557" y="21180"/>
                  <a:pt x="72557" y="21104"/>
                  <a:pt x="72594" y="21029"/>
                </a:cubicBezTo>
                <a:cubicBezTo>
                  <a:pt x="72594" y="21029"/>
                  <a:pt x="72594" y="21029"/>
                  <a:pt x="72630" y="21029"/>
                </a:cubicBezTo>
                <a:cubicBezTo>
                  <a:pt x="72667" y="21029"/>
                  <a:pt x="72667" y="21029"/>
                  <a:pt x="72741" y="20954"/>
                </a:cubicBezTo>
                <a:cubicBezTo>
                  <a:pt x="72741" y="20954"/>
                  <a:pt x="72777" y="20954"/>
                  <a:pt x="72814" y="20954"/>
                </a:cubicBezTo>
                <a:cubicBezTo>
                  <a:pt x="72814" y="20879"/>
                  <a:pt x="72814" y="20879"/>
                  <a:pt x="72851" y="20804"/>
                </a:cubicBezTo>
                <a:cubicBezTo>
                  <a:pt x="72851" y="20728"/>
                  <a:pt x="72851" y="20728"/>
                  <a:pt x="72851" y="20653"/>
                </a:cubicBezTo>
                <a:close/>
                <a:moveTo>
                  <a:pt x="74192" y="15452"/>
                </a:moveTo>
                <a:lnTo>
                  <a:pt x="74192" y="15452"/>
                </a:lnTo>
                <a:cubicBezTo>
                  <a:pt x="74156" y="15452"/>
                  <a:pt x="74119" y="15452"/>
                  <a:pt x="74045" y="15452"/>
                </a:cubicBezTo>
                <a:cubicBezTo>
                  <a:pt x="74009" y="15452"/>
                  <a:pt x="74009" y="15452"/>
                  <a:pt x="73978" y="15452"/>
                </a:cubicBezTo>
                <a:cubicBezTo>
                  <a:pt x="73978" y="15903"/>
                  <a:pt x="73978" y="15903"/>
                  <a:pt x="73978" y="15903"/>
                </a:cubicBezTo>
                <a:cubicBezTo>
                  <a:pt x="73905" y="15903"/>
                  <a:pt x="73868" y="15903"/>
                  <a:pt x="73794" y="15903"/>
                </a:cubicBezTo>
                <a:cubicBezTo>
                  <a:pt x="73758" y="15979"/>
                  <a:pt x="73721" y="15979"/>
                  <a:pt x="73647" y="16054"/>
                </a:cubicBezTo>
                <a:cubicBezTo>
                  <a:pt x="73647" y="16129"/>
                  <a:pt x="73647" y="16129"/>
                  <a:pt x="73647" y="16204"/>
                </a:cubicBezTo>
                <a:cubicBezTo>
                  <a:pt x="73647" y="16279"/>
                  <a:pt x="73684" y="16279"/>
                  <a:pt x="73684" y="16342"/>
                </a:cubicBezTo>
                <a:cubicBezTo>
                  <a:pt x="73684" y="16342"/>
                  <a:pt x="73684" y="16417"/>
                  <a:pt x="73684" y="16492"/>
                </a:cubicBezTo>
                <a:cubicBezTo>
                  <a:pt x="73647" y="16568"/>
                  <a:pt x="73611" y="16492"/>
                  <a:pt x="73611" y="16568"/>
                </a:cubicBezTo>
                <a:cubicBezTo>
                  <a:pt x="73574" y="16643"/>
                  <a:pt x="73611" y="16643"/>
                  <a:pt x="73611" y="16718"/>
                </a:cubicBezTo>
                <a:cubicBezTo>
                  <a:pt x="73611" y="16793"/>
                  <a:pt x="73574" y="16793"/>
                  <a:pt x="73574" y="16868"/>
                </a:cubicBezTo>
                <a:cubicBezTo>
                  <a:pt x="73537" y="16868"/>
                  <a:pt x="73506" y="16868"/>
                  <a:pt x="73433" y="16868"/>
                </a:cubicBezTo>
                <a:cubicBezTo>
                  <a:pt x="73433" y="16868"/>
                  <a:pt x="73396" y="16868"/>
                  <a:pt x="73359" y="16868"/>
                </a:cubicBezTo>
                <a:cubicBezTo>
                  <a:pt x="73359" y="16868"/>
                  <a:pt x="73323" y="16944"/>
                  <a:pt x="73323" y="17019"/>
                </a:cubicBezTo>
                <a:cubicBezTo>
                  <a:pt x="73323" y="17019"/>
                  <a:pt x="73323" y="17094"/>
                  <a:pt x="73323" y="17169"/>
                </a:cubicBezTo>
                <a:cubicBezTo>
                  <a:pt x="73323" y="17244"/>
                  <a:pt x="73249" y="17169"/>
                  <a:pt x="73249" y="17244"/>
                </a:cubicBezTo>
                <a:cubicBezTo>
                  <a:pt x="73212" y="17320"/>
                  <a:pt x="73249" y="17382"/>
                  <a:pt x="73249" y="17533"/>
                </a:cubicBezTo>
                <a:cubicBezTo>
                  <a:pt x="73249" y="17533"/>
                  <a:pt x="73249" y="17608"/>
                  <a:pt x="73249" y="17683"/>
                </a:cubicBezTo>
                <a:lnTo>
                  <a:pt x="73249" y="17758"/>
                </a:lnTo>
                <a:cubicBezTo>
                  <a:pt x="73249" y="17833"/>
                  <a:pt x="73249" y="17909"/>
                  <a:pt x="73249" y="17909"/>
                </a:cubicBezTo>
                <a:cubicBezTo>
                  <a:pt x="73433" y="17984"/>
                  <a:pt x="73433" y="17984"/>
                  <a:pt x="73433" y="17984"/>
                </a:cubicBezTo>
                <a:cubicBezTo>
                  <a:pt x="73433" y="17909"/>
                  <a:pt x="73433" y="17833"/>
                  <a:pt x="73433" y="17833"/>
                </a:cubicBezTo>
                <a:cubicBezTo>
                  <a:pt x="73464" y="17758"/>
                  <a:pt x="73506" y="17758"/>
                  <a:pt x="73506" y="17758"/>
                </a:cubicBezTo>
                <a:cubicBezTo>
                  <a:pt x="73537" y="17758"/>
                  <a:pt x="73574" y="17758"/>
                  <a:pt x="73574" y="17758"/>
                </a:cubicBezTo>
                <a:cubicBezTo>
                  <a:pt x="73574" y="17833"/>
                  <a:pt x="73574" y="17909"/>
                  <a:pt x="73611" y="17909"/>
                </a:cubicBezTo>
                <a:cubicBezTo>
                  <a:pt x="73611" y="17984"/>
                  <a:pt x="73647" y="18059"/>
                  <a:pt x="73647" y="18059"/>
                </a:cubicBezTo>
                <a:cubicBezTo>
                  <a:pt x="73684" y="18059"/>
                  <a:pt x="73721" y="17984"/>
                  <a:pt x="73721" y="17909"/>
                </a:cubicBezTo>
                <a:cubicBezTo>
                  <a:pt x="73721" y="17909"/>
                  <a:pt x="73721" y="17833"/>
                  <a:pt x="73721" y="17758"/>
                </a:cubicBezTo>
                <a:cubicBezTo>
                  <a:pt x="73758" y="17833"/>
                  <a:pt x="73758" y="17833"/>
                  <a:pt x="73794" y="17833"/>
                </a:cubicBezTo>
                <a:cubicBezTo>
                  <a:pt x="73831" y="17909"/>
                  <a:pt x="73831" y="17984"/>
                  <a:pt x="73868" y="17984"/>
                </a:cubicBezTo>
                <a:cubicBezTo>
                  <a:pt x="73905" y="18059"/>
                  <a:pt x="73978" y="18059"/>
                  <a:pt x="74009" y="18209"/>
                </a:cubicBezTo>
                <a:cubicBezTo>
                  <a:pt x="74045" y="18209"/>
                  <a:pt x="74045" y="18285"/>
                  <a:pt x="74045" y="18360"/>
                </a:cubicBezTo>
                <a:cubicBezTo>
                  <a:pt x="73941" y="18648"/>
                  <a:pt x="73941" y="18648"/>
                  <a:pt x="73941" y="18648"/>
                </a:cubicBezTo>
                <a:cubicBezTo>
                  <a:pt x="73941" y="18723"/>
                  <a:pt x="73941" y="18723"/>
                  <a:pt x="73941" y="18723"/>
                </a:cubicBezTo>
                <a:cubicBezTo>
                  <a:pt x="73941" y="18798"/>
                  <a:pt x="73978" y="18798"/>
                  <a:pt x="73978" y="18874"/>
                </a:cubicBezTo>
                <a:cubicBezTo>
                  <a:pt x="74339" y="18874"/>
                  <a:pt x="74339" y="18874"/>
                  <a:pt x="74339" y="18874"/>
                </a:cubicBezTo>
                <a:cubicBezTo>
                  <a:pt x="74450" y="18874"/>
                  <a:pt x="74480" y="18949"/>
                  <a:pt x="74591" y="18949"/>
                </a:cubicBezTo>
                <a:cubicBezTo>
                  <a:pt x="74627" y="18949"/>
                  <a:pt x="74664" y="18949"/>
                  <a:pt x="74701" y="18949"/>
                </a:cubicBezTo>
                <a:cubicBezTo>
                  <a:pt x="74738" y="18949"/>
                  <a:pt x="74774" y="19024"/>
                  <a:pt x="74848" y="19024"/>
                </a:cubicBezTo>
                <a:cubicBezTo>
                  <a:pt x="74885" y="19024"/>
                  <a:pt x="74921" y="19024"/>
                  <a:pt x="74958" y="19024"/>
                </a:cubicBezTo>
                <a:cubicBezTo>
                  <a:pt x="75062" y="19024"/>
                  <a:pt x="75062" y="19024"/>
                  <a:pt x="75062" y="19024"/>
                </a:cubicBezTo>
                <a:cubicBezTo>
                  <a:pt x="75099" y="19024"/>
                  <a:pt x="75099" y="19024"/>
                  <a:pt x="75136" y="19024"/>
                </a:cubicBezTo>
                <a:cubicBezTo>
                  <a:pt x="75173" y="19024"/>
                  <a:pt x="75173" y="19024"/>
                  <a:pt x="75173" y="19024"/>
                </a:cubicBezTo>
                <a:cubicBezTo>
                  <a:pt x="75173" y="18723"/>
                  <a:pt x="75173" y="18723"/>
                  <a:pt x="75173" y="18723"/>
                </a:cubicBezTo>
                <a:cubicBezTo>
                  <a:pt x="75173" y="18648"/>
                  <a:pt x="75173" y="18648"/>
                  <a:pt x="75173" y="18573"/>
                </a:cubicBezTo>
                <a:cubicBezTo>
                  <a:pt x="75173" y="18498"/>
                  <a:pt x="75099" y="18573"/>
                  <a:pt x="75099" y="18498"/>
                </a:cubicBezTo>
                <a:cubicBezTo>
                  <a:pt x="75099" y="18422"/>
                  <a:pt x="75099" y="18360"/>
                  <a:pt x="75099" y="18209"/>
                </a:cubicBezTo>
                <a:cubicBezTo>
                  <a:pt x="75062" y="18209"/>
                  <a:pt x="75062" y="18285"/>
                  <a:pt x="75026" y="18209"/>
                </a:cubicBezTo>
                <a:cubicBezTo>
                  <a:pt x="74995" y="18209"/>
                  <a:pt x="74995" y="18134"/>
                  <a:pt x="74958" y="18134"/>
                </a:cubicBezTo>
                <a:cubicBezTo>
                  <a:pt x="74958" y="18059"/>
                  <a:pt x="74958" y="17984"/>
                  <a:pt x="74958" y="17984"/>
                </a:cubicBezTo>
                <a:cubicBezTo>
                  <a:pt x="74958" y="17909"/>
                  <a:pt x="74921" y="17909"/>
                  <a:pt x="74885" y="17833"/>
                </a:cubicBezTo>
                <a:cubicBezTo>
                  <a:pt x="74885" y="17833"/>
                  <a:pt x="74848" y="17758"/>
                  <a:pt x="74811" y="17758"/>
                </a:cubicBezTo>
                <a:cubicBezTo>
                  <a:pt x="74811" y="17683"/>
                  <a:pt x="74774" y="17608"/>
                  <a:pt x="74738" y="17533"/>
                </a:cubicBezTo>
                <a:cubicBezTo>
                  <a:pt x="74738" y="17533"/>
                  <a:pt x="74738" y="17457"/>
                  <a:pt x="74701" y="17382"/>
                </a:cubicBezTo>
                <a:lnTo>
                  <a:pt x="74664" y="17382"/>
                </a:lnTo>
                <a:cubicBezTo>
                  <a:pt x="74627" y="17320"/>
                  <a:pt x="74664" y="17244"/>
                  <a:pt x="74664" y="17244"/>
                </a:cubicBezTo>
                <a:cubicBezTo>
                  <a:pt x="74627" y="17169"/>
                  <a:pt x="74664" y="17169"/>
                  <a:pt x="74664" y="17094"/>
                </a:cubicBezTo>
                <a:cubicBezTo>
                  <a:pt x="74627" y="17019"/>
                  <a:pt x="74627" y="16944"/>
                  <a:pt x="74627" y="16868"/>
                </a:cubicBezTo>
                <a:cubicBezTo>
                  <a:pt x="74627" y="16793"/>
                  <a:pt x="74627" y="16793"/>
                  <a:pt x="74627" y="16793"/>
                </a:cubicBezTo>
                <a:cubicBezTo>
                  <a:pt x="74627" y="16718"/>
                  <a:pt x="74664" y="16718"/>
                  <a:pt x="74701" y="16718"/>
                </a:cubicBezTo>
                <a:cubicBezTo>
                  <a:pt x="74701" y="16643"/>
                  <a:pt x="74701" y="16568"/>
                  <a:pt x="74701" y="16568"/>
                </a:cubicBezTo>
                <a:cubicBezTo>
                  <a:pt x="74701" y="16342"/>
                  <a:pt x="74664" y="16279"/>
                  <a:pt x="74701" y="16129"/>
                </a:cubicBezTo>
                <a:cubicBezTo>
                  <a:pt x="74701" y="16054"/>
                  <a:pt x="74738" y="16054"/>
                  <a:pt x="74774" y="16054"/>
                </a:cubicBezTo>
                <a:cubicBezTo>
                  <a:pt x="74811" y="15979"/>
                  <a:pt x="74848" y="15903"/>
                  <a:pt x="74885" y="15753"/>
                </a:cubicBezTo>
                <a:cubicBezTo>
                  <a:pt x="74921" y="15753"/>
                  <a:pt x="74885" y="15603"/>
                  <a:pt x="74921" y="15603"/>
                </a:cubicBezTo>
                <a:cubicBezTo>
                  <a:pt x="74921" y="15603"/>
                  <a:pt x="74958" y="15603"/>
                  <a:pt x="74995" y="15603"/>
                </a:cubicBezTo>
                <a:cubicBezTo>
                  <a:pt x="74995" y="15527"/>
                  <a:pt x="75026" y="15603"/>
                  <a:pt x="75062" y="15527"/>
                </a:cubicBezTo>
                <a:cubicBezTo>
                  <a:pt x="75062" y="15527"/>
                  <a:pt x="75026" y="15452"/>
                  <a:pt x="75062" y="15377"/>
                </a:cubicBezTo>
                <a:cubicBezTo>
                  <a:pt x="75062" y="15377"/>
                  <a:pt x="75099" y="15377"/>
                  <a:pt x="75136" y="15377"/>
                </a:cubicBezTo>
                <a:cubicBezTo>
                  <a:pt x="75173" y="15302"/>
                  <a:pt x="75209" y="15227"/>
                  <a:pt x="75246" y="15089"/>
                </a:cubicBezTo>
                <a:cubicBezTo>
                  <a:pt x="75246" y="15089"/>
                  <a:pt x="75246" y="15014"/>
                  <a:pt x="75246" y="14938"/>
                </a:cubicBezTo>
                <a:cubicBezTo>
                  <a:pt x="75246" y="14938"/>
                  <a:pt x="75283" y="14938"/>
                  <a:pt x="75320" y="14863"/>
                </a:cubicBezTo>
                <a:cubicBezTo>
                  <a:pt x="75320" y="14863"/>
                  <a:pt x="75320" y="14788"/>
                  <a:pt x="75356" y="14788"/>
                </a:cubicBezTo>
                <a:cubicBezTo>
                  <a:pt x="75356" y="14713"/>
                  <a:pt x="75393" y="14788"/>
                  <a:pt x="75430" y="14788"/>
                </a:cubicBezTo>
                <a:cubicBezTo>
                  <a:pt x="75467" y="14713"/>
                  <a:pt x="75497" y="14638"/>
                  <a:pt x="75540" y="14487"/>
                </a:cubicBezTo>
                <a:cubicBezTo>
                  <a:pt x="75540" y="14487"/>
                  <a:pt x="75540" y="14412"/>
                  <a:pt x="75540" y="14337"/>
                </a:cubicBezTo>
                <a:cubicBezTo>
                  <a:pt x="75540" y="14337"/>
                  <a:pt x="75571" y="14262"/>
                  <a:pt x="75571" y="14186"/>
                </a:cubicBezTo>
                <a:cubicBezTo>
                  <a:pt x="75607" y="14186"/>
                  <a:pt x="75644" y="14186"/>
                  <a:pt x="75644" y="14124"/>
                </a:cubicBezTo>
                <a:cubicBezTo>
                  <a:pt x="75644" y="14049"/>
                  <a:pt x="75681" y="14049"/>
                  <a:pt x="75681" y="13973"/>
                </a:cubicBezTo>
                <a:cubicBezTo>
                  <a:pt x="75718" y="13898"/>
                  <a:pt x="75681" y="13898"/>
                  <a:pt x="75681" y="13823"/>
                </a:cubicBezTo>
                <a:cubicBezTo>
                  <a:pt x="75754" y="13823"/>
                  <a:pt x="75791" y="13823"/>
                  <a:pt x="75865" y="13823"/>
                </a:cubicBezTo>
                <a:cubicBezTo>
                  <a:pt x="75901" y="13823"/>
                  <a:pt x="75901" y="13823"/>
                  <a:pt x="75938" y="13823"/>
                </a:cubicBezTo>
                <a:cubicBezTo>
                  <a:pt x="75975" y="13823"/>
                  <a:pt x="75975" y="13673"/>
                  <a:pt x="76012" y="13673"/>
                </a:cubicBezTo>
                <a:cubicBezTo>
                  <a:pt x="76012" y="13673"/>
                  <a:pt x="76042" y="13673"/>
                  <a:pt x="76079" y="13673"/>
                </a:cubicBezTo>
                <a:cubicBezTo>
                  <a:pt x="76116" y="13673"/>
                  <a:pt x="76153" y="13673"/>
                  <a:pt x="76153" y="13597"/>
                </a:cubicBezTo>
                <a:cubicBezTo>
                  <a:pt x="76189" y="13522"/>
                  <a:pt x="76153" y="13447"/>
                  <a:pt x="76153" y="13447"/>
                </a:cubicBezTo>
                <a:cubicBezTo>
                  <a:pt x="76189" y="13372"/>
                  <a:pt x="76226" y="13372"/>
                  <a:pt x="76226" y="13372"/>
                </a:cubicBezTo>
                <a:cubicBezTo>
                  <a:pt x="76263" y="13372"/>
                  <a:pt x="76300" y="13372"/>
                  <a:pt x="76300" y="13372"/>
                </a:cubicBezTo>
                <a:cubicBezTo>
                  <a:pt x="76336" y="13372"/>
                  <a:pt x="76373" y="13372"/>
                  <a:pt x="76373" y="13372"/>
                </a:cubicBezTo>
                <a:cubicBezTo>
                  <a:pt x="76410" y="13297"/>
                  <a:pt x="76410" y="13297"/>
                  <a:pt x="76447" y="13221"/>
                </a:cubicBezTo>
                <a:cubicBezTo>
                  <a:pt x="76483" y="13221"/>
                  <a:pt x="76483" y="13159"/>
                  <a:pt x="76483" y="13084"/>
                </a:cubicBezTo>
                <a:cubicBezTo>
                  <a:pt x="76520" y="13084"/>
                  <a:pt x="76520" y="13084"/>
                  <a:pt x="76557" y="13008"/>
                </a:cubicBezTo>
                <a:cubicBezTo>
                  <a:pt x="76588" y="13008"/>
                  <a:pt x="76624" y="13008"/>
                  <a:pt x="76624" y="12933"/>
                </a:cubicBezTo>
                <a:cubicBezTo>
                  <a:pt x="76624" y="12783"/>
                  <a:pt x="76624" y="12708"/>
                  <a:pt x="76588" y="12632"/>
                </a:cubicBezTo>
                <a:cubicBezTo>
                  <a:pt x="76661" y="12632"/>
                  <a:pt x="76698" y="12632"/>
                  <a:pt x="76735" y="12632"/>
                </a:cubicBezTo>
                <a:cubicBezTo>
                  <a:pt x="76845" y="12632"/>
                  <a:pt x="76918" y="12632"/>
                  <a:pt x="77029" y="12557"/>
                </a:cubicBezTo>
                <a:cubicBezTo>
                  <a:pt x="77059" y="12557"/>
                  <a:pt x="77059" y="12482"/>
                  <a:pt x="77059" y="12407"/>
                </a:cubicBezTo>
                <a:cubicBezTo>
                  <a:pt x="77096" y="12407"/>
                  <a:pt x="77133" y="12332"/>
                  <a:pt x="77169" y="12256"/>
                </a:cubicBezTo>
                <a:cubicBezTo>
                  <a:pt x="77169" y="12256"/>
                  <a:pt x="77206" y="12256"/>
                  <a:pt x="77243" y="12256"/>
                </a:cubicBezTo>
                <a:cubicBezTo>
                  <a:pt x="77280" y="12256"/>
                  <a:pt x="77316" y="12181"/>
                  <a:pt x="77390" y="12181"/>
                </a:cubicBezTo>
                <a:cubicBezTo>
                  <a:pt x="77788" y="12181"/>
                  <a:pt x="77788" y="12181"/>
                  <a:pt x="77788" y="12181"/>
                </a:cubicBezTo>
                <a:cubicBezTo>
                  <a:pt x="77825" y="12181"/>
                  <a:pt x="77862" y="12106"/>
                  <a:pt x="77862" y="12106"/>
                </a:cubicBezTo>
                <a:cubicBezTo>
                  <a:pt x="77898" y="12043"/>
                  <a:pt x="77898" y="11968"/>
                  <a:pt x="77935" y="11968"/>
                </a:cubicBezTo>
                <a:cubicBezTo>
                  <a:pt x="77972" y="11968"/>
                  <a:pt x="78009" y="11968"/>
                  <a:pt x="78082" y="11968"/>
                </a:cubicBezTo>
                <a:cubicBezTo>
                  <a:pt x="78113" y="11968"/>
                  <a:pt x="78150" y="11968"/>
                  <a:pt x="78223" y="11968"/>
                </a:cubicBezTo>
                <a:cubicBezTo>
                  <a:pt x="78297" y="11893"/>
                  <a:pt x="78297" y="11743"/>
                  <a:pt x="78370" y="11743"/>
                </a:cubicBezTo>
                <a:cubicBezTo>
                  <a:pt x="78695" y="11743"/>
                  <a:pt x="78695" y="11743"/>
                  <a:pt x="78695" y="11743"/>
                </a:cubicBezTo>
                <a:cubicBezTo>
                  <a:pt x="78732" y="11743"/>
                  <a:pt x="78768" y="11667"/>
                  <a:pt x="78768" y="11667"/>
                </a:cubicBezTo>
                <a:cubicBezTo>
                  <a:pt x="78842" y="11592"/>
                  <a:pt x="78842" y="11442"/>
                  <a:pt x="78915" y="11367"/>
                </a:cubicBezTo>
                <a:cubicBezTo>
                  <a:pt x="78915" y="11291"/>
                  <a:pt x="78915" y="11216"/>
                  <a:pt x="78952" y="11216"/>
                </a:cubicBezTo>
                <a:cubicBezTo>
                  <a:pt x="78952" y="11216"/>
                  <a:pt x="78989" y="11216"/>
                  <a:pt x="78989" y="11141"/>
                </a:cubicBezTo>
                <a:cubicBezTo>
                  <a:pt x="79062" y="11141"/>
                  <a:pt x="79099" y="11141"/>
                  <a:pt x="79130" y="11141"/>
                </a:cubicBezTo>
                <a:cubicBezTo>
                  <a:pt x="79166" y="11078"/>
                  <a:pt x="79166" y="11078"/>
                  <a:pt x="79166" y="10991"/>
                </a:cubicBezTo>
                <a:cubicBezTo>
                  <a:pt x="79166" y="10928"/>
                  <a:pt x="79130" y="10853"/>
                  <a:pt x="79130" y="10853"/>
                </a:cubicBezTo>
                <a:cubicBezTo>
                  <a:pt x="79130" y="10778"/>
                  <a:pt x="79099" y="10702"/>
                  <a:pt x="79099" y="10702"/>
                </a:cubicBezTo>
                <a:cubicBezTo>
                  <a:pt x="79099" y="10627"/>
                  <a:pt x="79099" y="10552"/>
                  <a:pt x="79062" y="10552"/>
                </a:cubicBezTo>
                <a:cubicBezTo>
                  <a:pt x="79026" y="10477"/>
                  <a:pt x="78989" y="10552"/>
                  <a:pt x="78915" y="10552"/>
                </a:cubicBezTo>
                <a:cubicBezTo>
                  <a:pt x="78879" y="10552"/>
                  <a:pt x="78879" y="10477"/>
                  <a:pt x="78842" y="10477"/>
                </a:cubicBezTo>
                <a:cubicBezTo>
                  <a:pt x="78768" y="10477"/>
                  <a:pt x="78768" y="10477"/>
                  <a:pt x="78768" y="10477"/>
                </a:cubicBezTo>
                <a:cubicBezTo>
                  <a:pt x="78695" y="10477"/>
                  <a:pt x="78695" y="10477"/>
                  <a:pt x="78695" y="10477"/>
                </a:cubicBezTo>
                <a:cubicBezTo>
                  <a:pt x="78658" y="10477"/>
                  <a:pt x="78658" y="10477"/>
                  <a:pt x="78621" y="10477"/>
                </a:cubicBezTo>
                <a:cubicBezTo>
                  <a:pt x="78554" y="10477"/>
                  <a:pt x="78517" y="10477"/>
                  <a:pt x="78480" y="10477"/>
                </a:cubicBezTo>
                <a:cubicBezTo>
                  <a:pt x="78407" y="10552"/>
                  <a:pt x="78370" y="10552"/>
                  <a:pt x="78333" y="10627"/>
                </a:cubicBezTo>
                <a:cubicBezTo>
                  <a:pt x="78333" y="10702"/>
                  <a:pt x="78333" y="10778"/>
                  <a:pt x="78333" y="10778"/>
                </a:cubicBezTo>
                <a:cubicBezTo>
                  <a:pt x="78297" y="10853"/>
                  <a:pt x="78297" y="10853"/>
                  <a:pt x="78297" y="10928"/>
                </a:cubicBezTo>
                <a:cubicBezTo>
                  <a:pt x="78260" y="10991"/>
                  <a:pt x="78260" y="10991"/>
                  <a:pt x="78223" y="10991"/>
                </a:cubicBezTo>
                <a:cubicBezTo>
                  <a:pt x="78150" y="11078"/>
                  <a:pt x="78113" y="10991"/>
                  <a:pt x="78082" y="10991"/>
                </a:cubicBezTo>
                <a:cubicBezTo>
                  <a:pt x="78045" y="10991"/>
                  <a:pt x="78045" y="10991"/>
                  <a:pt x="78009" y="10991"/>
                </a:cubicBezTo>
                <a:cubicBezTo>
                  <a:pt x="77972" y="11078"/>
                  <a:pt x="77972" y="11078"/>
                  <a:pt x="77935" y="11078"/>
                </a:cubicBezTo>
                <a:cubicBezTo>
                  <a:pt x="77898" y="11141"/>
                  <a:pt x="77898" y="11216"/>
                  <a:pt x="77862" y="11216"/>
                </a:cubicBezTo>
                <a:cubicBezTo>
                  <a:pt x="77825" y="11216"/>
                  <a:pt x="77825" y="11291"/>
                  <a:pt x="77788" y="11291"/>
                </a:cubicBezTo>
                <a:cubicBezTo>
                  <a:pt x="77788" y="11291"/>
                  <a:pt x="77751" y="11291"/>
                  <a:pt x="77715" y="11291"/>
                </a:cubicBezTo>
                <a:cubicBezTo>
                  <a:pt x="77678" y="11291"/>
                  <a:pt x="77641" y="11291"/>
                  <a:pt x="77574" y="11291"/>
                </a:cubicBezTo>
                <a:cubicBezTo>
                  <a:pt x="77537" y="11291"/>
                  <a:pt x="77537" y="11291"/>
                  <a:pt x="77500" y="11291"/>
                </a:cubicBezTo>
                <a:cubicBezTo>
                  <a:pt x="77464" y="11367"/>
                  <a:pt x="77427" y="11367"/>
                  <a:pt x="77427" y="11367"/>
                </a:cubicBezTo>
                <a:cubicBezTo>
                  <a:pt x="77390" y="11442"/>
                  <a:pt x="77353" y="11442"/>
                  <a:pt x="77353" y="11442"/>
                </a:cubicBezTo>
                <a:cubicBezTo>
                  <a:pt x="77316" y="11442"/>
                  <a:pt x="77316" y="11517"/>
                  <a:pt x="77280" y="11517"/>
                </a:cubicBezTo>
                <a:cubicBezTo>
                  <a:pt x="77243" y="11517"/>
                  <a:pt x="77243" y="11517"/>
                  <a:pt x="77206" y="11517"/>
                </a:cubicBezTo>
                <a:cubicBezTo>
                  <a:pt x="77096" y="11592"/>
                  <a:pt x="77059" y="11517"/>
                  <a:pt x="76955" y="11517"/>
                </a:cubicBezTo>
                <a:cubicBezTo>
                  <a:pt x="76918" y="11517"/>
                  <a:pt x="76882" y="11517"/>
                  <a:pt x="76808" y="11517"/>
                </a:cubicBezTo>
                <a:cubicBezTo>
                  <a:pt x="76735" y="11517"/>
                  <a:pt x="76735" y="11517"/>
                  <a:pt x="76735" y="11517"/>
                </a:cubicBezTo>
                <a:cubicBezTo>
                  <a:pt x="76698" y="11517"/>
                  <a:pt x="76698" y="11517"/>
                  <a:pt x="76661" y="11517"/>
                </a:cubicBezTo>
                <a:cubicBezTo>
                  <a:pt x="76588" y="11517"/>
                  <a:pt x="76557" y="11517"/>
                  <a:pt x="76520" y="11517"/>
                </a:cubicBezTo>
                <a:cubicBezTo>
                  <a:pt x="76483" y="11517"/>
                  <a:pt x="76447" y="11592"/>
                  <a:pt x="76447" y="11592"/>
                </a:cubicBezTo>
                <a:cubicBezTo>
                  <a:pt x="76373" y="11667"/>
                  <a:pt x="76336" y="11667"/>
                  <a:pt x="76300" y="11743"/>
                </a:cubicBezTo>
                <a:cubicBezTo>
                  <a:pt x="76263" y="11743"/>
                  <a:pt x="76263" y="11818"/>
                  <a:pt x="76263" y="11893"/>
                </a:cubicBezTo>
                <a:cubicBezTo>
                  <a:pt x="76226" y="11968"/>
                  <a:pt x="76189" y="12043"/>
                  <a:pt x="76153" y="12106"/>
                </a:cubicBezTo>
                <a:cubicBezTo>
                  <a:pt x="75681" y="12106"/>
                  <a:pt x="75681" y="12106"/>
                  <a:pt x="75681" y="12106"/>
                </a:cubicBezTo>
                <a:cubicBezTo>
                  <a:pt x="75644" y="12181"/>
                  <a:pt x="75644" y="12181"/>
                  <a:pt x="75607" y="12256"/>
                </a:cubicBezTo>
                <a:cubicBezTo>
                  <a:pt x="75571" y="12256"/>
                  <a:pt x="75571" y="12332"/>
                  <a:pt x="75571" y="12407"/>
                </a:cubicBezTo>
                <a:cubicBezTo>
                  <a:pt x="75540" y="12407"/>
                  <a:pt x="75540" y="12482"/>
                  <a:pt x="75497" y="12557"/>
                </a:cubicBezTo>
                <a:cubicBezTo>
                  <a:pt x="75497" y="12557"/>
                  <a:pt x="75467" y="12557"/>
                  <a:pt x="75430" y="12557"/>
                </a:cubicBezTo>
                <a:cubicBezTo>
                  <a:pt x="75393" y="12632"/>
                  <a:pt x="75356" y="12557"/>
                  <a:pt x="75320" y="12632"/>
                </a:cubicBezTo>
                <a:cubicBezTo>
                  <a:pt x="75320" y="12632"/>
                  <a:pt x="75283" y="12632"/>
                  <a:pt x="75246" y="12632"/>
                </a:cubicBezTo>
                <a:cubicBezTo>
                  <a:pt x="75246" y="12708"/>
                  <a:pt x="75209" y="12708"/>
                  <a:pt x="75173" y="12783"/>
                </a:cubicBezTo>
                <a:cubicBezTo>
                  <a:pt x="75173" y="12783"/>
                  <a:pt x="75173" y="12858"/>
                  <a:pt x="75173" y="12933"/>
                </a:cubicBezTo>
                <a:cubicBezTo>
                  <a:pt x="75173" y="13008"/>
                  <a:pt x="75173" y="13084"/>
                  <a:pt x="75173" y="13221"/>
                </a:cubicBezTo>
                <a:cubicBezTo>
                  <a:pt x="75136" y="13221"/>
                  <a:pt x="75136" y="13159"/>
                  <a:pt x="75099" y="13159"/>
                </a:cubicBezTo>
                <a:cubicBezTo>
                  <a:pt x="74995" y="13159"/>
                  <a:pt x="74958" y="13159"/>
                  <a:pt x="74885" y="13159"/>
                </a:cubicBezTo>
                <a:cubicBezTo>
                  <a:pt x="74848" y="13159"/>
                  <a:pt x="74848" y="13221"/>
                  <a:pt x="74811" y="13221"/>
                </a:cubicBezTo>
                <a:cubicBezTo>
                  <a:pt x="74811" y="13297"/>
                  <a:pt x="74848" y="13297"/>
                  <a:pt x="74848" y="13372"/>
                </a:cubicBezTo>
                <a:cubicBezTo>
                  <a:pt x="74848" y="13522"/>
                  <a:pt x="74811" y="13597"/>
                  <a:pt x="74774" y="13673"/>
                </a:cubicBezTo>
                <a:cubicBezTo>
                  <a:pt x="74738" y="13748"/>
                  <a:pt x="74701" y="13748"/>
                  <a:pt x="74701" y="13823"/>
                </a:cubicBezTo>
                <a:lnTo>
                  <a:pt x="74701" y="13898"/>
                </a:lnTo>
                <a:cubicBezTo>
                  <a:pt x="74701" y="14049"/>
                  <a:pt x="74701" y="14049"/>
                  <a:pt x="74701" y="14049"/>
                </a:cubicBezTo>
                <a:cubicBezTo>
                  <a:pt x="74701" y="14337"/>
                  <a:pt x="74701" y="14337"/>
                  <a:pt x="74701" y="14337"/>
                </a:cubicBezTo>
                <a:cubicBezTo>
                  <a:pt x="74664" y="14337"/>
                  <a:pt x="74627" y="14412"/>
                  <a:pt x="74591" y="14412"/>
                </a:cubicBezTo>
                <a:cubicBezTo>
                  <a:pt x="74523" y="14412"/>
                  <a:pt x="74450" y="14337"/>
                  <a:pt x="74376" y="14412"/>
                </a:cubicBezTo>
                <a:cubicBezTo>
                  <a:pt x="74339" y="14412"/>
                  <a:pt x="74266" y="14412"/>
                  <a:pt x="74229" y="14487"/>
                </a:cubicBezTo>
                <a:cubicBezTo>
                  <a:pt x="74192" y="14562"/>
                  <a:pt x="74156" y="14562"/>
                  <a:pt x="74156" y="14638"/>
                </a:cubicBezTo>
                <a:cubicBezTo>
                  <a:pt x="74082" y="14713"/>
                  <a:pt x="74045" y="14788"/>
                  <a:pt x="74045" y="14863"/>
                </a:cubicBezTo>
                <a:cubicBezTo>
                  <a:pt x="74045" y="14938"/>
                  <a:pt x="74082" y="15014"/>
                  <a:pt x="74082" y="15089"/>
                </a:cubicBezTo>
                <a:cubicBezTo>
                  <a:pt x="74119" y="15089"/>
                  <a:pt x="74119" y="15089"/>
                  <a:pt x="74156" y="15014"/>
                </a:cubicBezTo>
                <a:cubicBezTo>
                  <a:pt x="74192" y="15014"/>
                  <a:pt x="74229" y="14938"/>
                  <a:pt x="74266" y="14938"/>
                </a:cubicBezTo>
                <a:cubicBezTo>
                  <a:pt x="74303" y="14938"/>
                  <a:pt x="74339" y="14938"/>
                  <a:pt x="74376" y="14938"/>
                </a:cubicBezTo>
                <a:cubicBezTo>
                  <a:pt x="74339" y="15089"/>
                  <a:pt x="74339" y="15089"/>
                  <a:pt x="74339" y="15164"/>
                </a:cubicBezTo>
                <a:cubicBezTo>
                  <a:pt x="74339" y="15227"/>
                  <a:pt x="74339" y="15227"/>
                  <a:pt x="74339" y="15227"/>
                </a:cubicBezTo>
                <a:cubicBezTo>
                  <a:pt x="74339" y="15302"/>
                  <a:pt x="74376" y="15377"/>
                  <a:pt x="74376" y="15377"/>
                </a:cubicBezTo>
                <a:cubicBezTo>
                  <a:pt x="74339" y="15377"/>
                  <a:pt x="74229" y="15452"/>
                  <a:pt x="74192" y="15452"/>
                </a:cubicBezTo>
                <a:close/>
                <a:moveTo>
                  <a:pt x="79460" y="15828"/>
                </a:moveTo>
                <a:lnTo>
                  <a:pt x="79460" y="15828"/>
                </a:lnTo>
                <a:cubicBezTo>
                  <a:pt x="79497" y="15828"/>
                  <a:pt x="79534" y="15753"/>
                  <a:pt x="79571" y="15753"/>
                </a:cubicBezTo>
                <a:cubicBezTo>
                  <a:pt x="79571" y="15753"/>
                  <a:pt x="79607" y="15753"/>
                  <a:pt x="79644" y="15753"/>
                </a:cubicBezTo>
                <a:cubicBezTo>
                  <a:pt x="79644" y="15753"/>
                  <a:pt x="79675" y="15678"/>
                  <a:pt x="79712" y="15678"/>
                </a:cubicBezTo>
                <a:cubicBezTo>
                  <a:pt x="79748" y="15678"/>
                  <a:pt x="79785" y="15678"/>
                  <a:pt x="79859" y="15678"/>
                </a:cubicBezTo>
                <a:cubicBezTo>
                  <a:pt x="79895" y="15678"/>
                  <a:pt x="79895" y="15678"/>
                  <a:pt x="79895" y="15678"/>
                </a:cubicBezTo>
                <a:cubicBezTo>
                  <a:pt x="79932" y="15678"/>
                  <a:pt x="79969" y="15603"/>
                  <a:pt x="79969" y="15603"/>
                </a:cubicBezTo>
                <a:cubicBezTo>
                  <a:pt x="79969" y="15527"/>
                  <a:pt x="80006" y="15452"/>
                  <a:pt x="79969" y="15452"/>
                </a:cubicBezTo>
                <a:cubicBezTo>
                  <a:pt x="79969" y="15377"/>
                  <a:pt x="79969" y="15302"/>
                  <a:pt x="79932" y="15302"/>
                </a:cubicBezTo>
                <a:cubicBezTo>
                  <a:pt x="79895" y="15227"/>
                  <a:pt x="79895" y="15227"/>
                  <a:pt x="79859" y="15227"/>
                </a:cubicBezTo>
                <a:cubicBezTo>
                  <a:pt x="79822" y="15227"/>
                  <a:pt x="79822" y="15164"/>
                  <a:pt x="79785" y="15164"/>
                </a:cubicBezTo>
                <a:cubicBezTo>
                  <a:pt x="79748" y="15164"/>
                  <a:pt x="79748" y="15164"/>
                  <a:pt x="79712" y="15164"/>
                </a:cubicBezTo>
                <a:cubicBezTo>
                  <a:pt x="79644" y="15164"/>
                  <a:pt x="79644" y="15227"/>
                  <a:pt x="79571" y="15302"/>
                </a:cubicBezTo>
                <a:cubicBezTo>
                  <a:pt x="79534" y="15302"/>
                  <a:pt x="79534" y="15377"/>
                  <a:pt x="79497" y="15452"/>
                </a:cubicBezTo>
                <a:cubicBezTo>
                  <a:pt x="79460" y="15527"/>
                  <a:pt x="79424" y="15603"/>
                  <a:pt x="79387" y="15678"/>
                </a:cubicBezTo>
                <a:cubicBezTo>
                  <a:pt x="79387" y="15753"/>
                  <a:pt x="79424" y="15828"/>
                  <a:pt x="79460" y="15828"/>
                </a:cubicBezTo>
                <a:close/>
                <a:moveTo>
                  <a:pt x="76955" y="4461"/>
                </a:moveTo>
                <a:lnTo>
                  <a:pt x="76955" y="4461"/>
                </a:lnTo>
                <a:cubicBezTo>
                  <a:pt x="76992" y="4612"/>
                  <a:pt x="76992" y="4612"/>
                  <a:pt x="76992" y="4612"/>
                </a:cubicBezTo>
                <a:cubicBezTo>
                  <a:pt x="77029" y="4687"/>
                  <a:pt x="77059" y="4749"/>
                  <a:pt x="77133" y="4837"/>
                </a:cubicBezTo>
                <a:cubicBezTo>
                  <a:pt x="77169" y="4900"/>
                  <a:pt x="77169" y="4900"/>
                  <a:pt x="77206" y="4975"/>
                </a:cubicBezTo>
                <a:cubicBezTo>
                  <a:pt x="77243" y="5050"/>
                  <a:pt x="77316" y="5050"/>
                  <a:pt x="77390" y="5050"/>
                </a:cubicBezTo>
                <a:cubicBezTo>
                  <a:pt x="77427" y="5050"/>
                  <a:pt x="77464" y="5050"/>
                  <a:pt x="77500" y="5050"/>
                </a:cubicBezTo>
                <a:cubicBezTo>
                  <a:pt x="77500" y="4975"/>
                  <a:pt x="77537" y="4975"/>
                  <a:pt x="77537" y="4975"/>
                </a:cubicBezTo>
                <a:cubicBezTo>
                  <a:pt x="77574" y="4900"/>
                  <a:pt x="77604" y="4900"/>
                  <a:pt x="77604" y="4900"/>
                </a:cubicBezTo>
                <a:cubicBezTo>
                  <a:pt x="77641" y="4837"/>
                  <a:pt x="77641" y="4749"/>
                  <a:pt x="77641" y="4749"/>
                </a:cubicBezTo>
                <a:cubicBezTo>
                  <a:pt x="77678" y="4687"/>
                  <a:pt x="77678" y="4612"/>
                  <a:pt x="77715" y="4612"/>
                </a:cubicBezTo>
                <a:cubicBezTo>
                  <a:pt x="77715" y="4536"/>
                  <a:pt x="77751" y="4612"/>
                  <a:pt x="77788" y="4536"/>
                </a:cubicBezTo>
                <a:cubicBezTo>
                  <a:pt x="77788" y="4536"/>
                  <a:pt x="77825" y="4536"/>
                  <a:pt x="77862" y="4461"/>
                </a:cubicBezTo>
                <a:cubicBezTo>
                  <a:pt x="77862" y="4461"/>
                  <a:pt x="77898" y="4461"/>
                  <a:pt x="77935" y="4386"/>
                </a:cubicBezTo>
                <a:cubicBezTo>
                  <a:pt x="77972" y="4386"/>
                  <a:pt x="78009" y="4386"/>
                  <a:pt x="78045" y="4311"/>
                </a:cubicBezTo>
                <a:cubicBezTo>
                  <a:pt x="78045" y="4236"/>
                  <a:pt x="78045" y="4236"/>
                  <a:pt x="78045" y="4236"/>
                </a:cubicBezTo>
                <a:cubicBezTo>
                  <a:pt x="78009" y="4160"/>
                  <a:pt x="78009" y="4160"/>
                  <a:pt x="77972" y="4160"/>
                </a:cubicBezTo>
                <a:cubicBezTo>
                  <a:pt x="77898" y="4160"/>
                  <a:pt x="77898" y="4160"/>
                  <a:pt x="77898" y="4160"/>
                </a:cubicBezTo>
                <a:cubicBezTo>
                  <a:pt x="77898" y="4160"/>
                  <a:pt x="77862" y="4085"/>
                  <a:pt x="77825" y="4085"/>
                </a:cubicBezTo>
                <a:cubicBezTo>
                  <a:pt x="77788" y="4085"/>
                  <a:pt x="77751" y="4085"/>
                  <a:pt x="77715" y="4085"/>
                </a:cubicBezTo>
                <a:cubicBezTo>
                  <a:pt x="77678" y="4085"/>
                  <a:pt x="77641" y="4085"/>
                  <a:pt x="77604" y="4085"/>
                </a:cubicBezTo>
                <a:cubicBezTo>
                  <a:pt x="77604" y="4085"/>
                  <a:pt x="77574" y="4085"/>
                  <a:pt x="77537" y="4160"/>
                </a:cubicBezTo>
                <a:cubicBezTo>
                  <a:pt x="77537" y="4160"/>
                  <a:pt x="77574" y="4236"/>
                  <a:pt x="77537" y="4236"/>
                </a:cubicBezTo>
                <a:cubicBezTo>
                  <a:pt x="77500" y="4311"/>
                  <a:pt x="77500" y="4236"/>
                  <a:pt x="77464" y="4236"/>
                </a:cubicBezTo>
                <a:cubicBezTo>
                  <a:pt x="77390" y="4311"/>
                  <a:pt x="77316" y="4236"/>
                  <a:pt x="77243" y="4236"/>
                </a:cubicBezTo>
                <a:cubicBezTo>
                  <a:pt x="77243" y="4311"/>
                  <a:pt x="77206" y="4311"/>
                  <a:pt x="77169" y="4311"/>
                </a:cubicBezTo>
                <a:cubicBezTo>
                  <a:pt x="77169" y="4311"/>
                  <a:pt x="77133" y="4386"/>
                  <a:pt x="77096" y="4386"/>
                </a:cubicBezTo>
                <a:cubicBezTo>
                  <a:pt x="77096" y="4461"/>
                  <a:pt x="77059" y="4536"/>
                  <a:pt x="77059" y="4536"/>
                </a:cubicBezTo>
                <a:cubicBezTo>
                  <a:pt x="77029" y="4536"/>
                  <a:pt x="76992" y="4461"/>
                  <a:pt x="76955" y="4461"/>
                </a:cubicBezTo>
                <a:close/>
                <a:moveTo>
                  <a:pt x="76116" y="4461"/>
                </a:moveTo>
                <a:lnTo>
                  <a:pt x="76116" y="4461"/>
                </a:lnTo>
                <a:cubicBezTo>
                  <a:pt x="76116" y="4536"/>
                  <a:pt x="76116" y="4536"/>
                  <a:pt x="76116" y="4612"/>
                </a:cubicBezTo>
                <a:cubicBezTo>
                  <a:pt x="76079" y="4612"/>
                  <a:pt x="76116" y="4687"/>
                  <a:pt x="76116" y="4749"/>
                </a:cubicBezTo>
                <a:cubicBezTo>
                  <a:pt x="76079" y="4749"/>
                  <a:pt x="76042" y="4749"/>
                  <a:pt x="76042" y="4749"/>
                </a:cubicBezTo>
                <a:cubicBezTo>
                  <a:pt x="75975" y="4837"/>
                  <a:pt x="75938" y="4900"/>
                  <a:pt x="75901" y="4975"/>
                </a:cubicBezTo>
                <a:cubicBezTo>
                  <a:pt x="75865" y="4975"/>
                  <a:pt x="75865" y="5050"/>
                  <a:pt x="75865" y="5125"/>
                </a:cubicBezTo>
                <a:cubicBezTo>
                  <a:pt x="75938" y="5201"/>
                  <a:pt x="75938" y="5201"/>
                  <a:pt x="75938" y="5201"/>
                </a:cubicBezTo>
                <a:cubicBezTo>
                  <a:pt x="75938" y="5201"/>
                  <a:pt x="75975" y="5276"/>
                  <a:pt x="76012" y="5276"/>
                </a:cubicBezTo>
                <a:cubicBezTo>
                  <a:pt x="76042" y="5276"/>
                  <a:pt x="76042" y="5276"/>
                  <a:pt x="76116" y="5276"/>
                </a:cubicBezTo>
                <a:lnTo>
                  <a:pt x="76116" y="5276"/>
                </a:lnTo>
                <a:cubicBezTo>
                  <a:pt x="76153" y="5276"/>
                  <a:pt x="76189" y="5201"/>
                  <a:pt x="76189" y="5201"/>
                </a:cubicBezTo>
                <a:cubicBezTo>
                  <a:pt x="76226" y="5201"/>
                  <a:pt x="76263" y="5201"/>
                  <a:pt x="76300" y="5201"/>
                </a:cubicBezTo>
                <a:cubicBezTo>
                  <a:pt x="76410" y="5201"/>
                  <a:pt x="76410" y="5201"/>
                  <a:pt x="76410" y="5201"/>
                </a:cubicBezTo>
                <a:cubicBezTo>
                  <a:pt x="76447" y="5201"/>
                  <a:pt x="76483" y="5201"/>
                  <a:pt x="76520" y="5201"/>
                </a:cubicBezTo>
                <a:cubicBezTo>
                  <a:pt x="76588" y="5276"/>
                  <a:pt x="76661" y="5276"/>
                  <a:pt x="76771" y="5201"/>
                </a:cubicBezTo>
                <a:cubicBezTo>
                  <a:pt x="76808" y="5201"/>
                  <a:pt x="76808" y="5201"/>
                  <a:pt x="76845" y="5201"/>
                </a:cubicBezTo>
                <a:cubicBezTo>
                  <a:pt x="76808" y="5125"/>
                  <a:pt x="76771" y="5050"/>
                  <a:pt x="76771" y="5050"/>
                </a:cubicBezTo>
                <a:cubicBezTo>
                  <a:pt x="76735" y="4975"/>
                  <a:pt x="76735" y="4975"/>
                  <a:pt x="76698" y="4900"/>
                </a:cubicBezTo>
                <a:cubicBezTo>
                  <a:pt x="76698" y="4837"/>
                  <a:pt x="76735" y="4749"/>
                  <a:pt x="76698" y="4749"/>
                </a:cubicBezTo>
                <a:cubicBezTo>
                  <a:pt x="76698" y="4612"/>
                  <a:pt x="76624" y="4536"/>
                  <a:pt x="76624" y="4461"/>
                </a:cubicBezTo>
                <a:cubicBezTo>
                  <a:pt x="76624" y="4386"/>
                  <a:pt x="76624" y="4236"/>
                  <a:pt x="76624" y="4160"/>
                </a:cubicBezTo>
                <a:cubicBezTo>
                  <a:pt x="76520" y="4160"/>
                  <a:pt x="76520" y="4160"/>
                  <a:pt x="76520" y="4160"/>
                </a:cubicBezTo>
                <a:cubicBezTo>
                  <a:pt x="76483" y="4160"/>
                  <a:pt x="76483" y="4160"/>
                  <a:pt x="76447" y="4160"/>
                </a:cubicBezTo>
                <a:cubicBezTo>
                  <a:pt x="76410" y="4236"/>
                  <a:pt x="76410" y="4236"/>
                  <a:pt x="76410" y="4311"/>
                </a:cubicBezTo>
                <a:cubicBezTo>
                  <a:pt x="76373" y="4386"/>
                  <a:pt x="76373" y="4386"/>
                  <a:pt x="76336" y="4461"/>
                </a:cubicBezTo>
                <a:cubicBezTo>
                  <a:pt x="76300" y="4461"/>
                  <a:pt x="76263" y="4461"/>
                  <a:pt x="76263" y="4461"/>
                </a:cubicBezTo>
                <a:cubicBezTo>
                  <a:pt x="76226" y="4536"/>
                  <a:pt x="76226" y="4536"/>
                  <a:pt x="76189" y="4536"/>
                </a:cubicBezTo>
                <a:lnTo>
                  <a:pt x="76116" y="4461"/>
                </a:lnTo>
                <a:close/>
                <a:moveTo>
                  <a:pt x="75975" y="5727"/>
                </a:moveTo>
                <a:lnTo>
                  <a:pt x="75975" y="5727"/>
                </a:lnTo>
                <a:cubicBezTo>
                  <a:pt x="75938" y="5727"/>
                  <a:pt x="75938" y="5802"/>
                  <a:pt x="75901" y="5802"/>
                </a:cubicBezTo>
                <a:cubicBezTo>
                  <a:pt x="75828" y="5802"/>
                  <a:pt x="75828" y="5802"/>
                  <a:pt x="75828" y="5802"/>
                </a:cubicBezTo>
                <a:cubicBezTo>
                  <a:pt x="75791" y="5802"/>
                  <a:pt x="75791" y="5865"/>
                  <a:pt x="75754" y="5865"/>
                </a:cubicBezTo>
                <a:cubicBezTo>
                  <a:pt x="75681" y="5865"/>
                  <a:pt x="75681" y="5865"/>
                  <a:pt x="75681" y="5865"/>
                </a:cubicBezTo>
                <a:cubicBezTo>
                  <a:pt x="75718" y="5865"/>
                  <a:pt x="75681" y="5940"/>
                  <a:pt x="75681" y="6015"/>
                </a:cubicBezTo>
                <a:cubicBezTo>
                  <a:pt x="75718" y="6015"/>
                  <a:pt x="75718" y="6090"/>
                  <a:pt x="75718" y="6166"/>
                </a:cubicBezTo>
                <a:cubicBezTo>
                  <a:pt x="75754" y="6166"/>
                  <a:pt x="75791" y="6166"/>
                  <a:pt x="75828" y="6166"/>
                </a:cubicBezTo>
                <a:cubicBezTo>
                  <a:pt x="75828" y="6166"/>
                  <a:pt x="75865" y="6166"/>
                  <a:pt x="75901" y="6166"/>
                </a:cubicBezTo>
                <a:cubicBezTo>
                  <a:pt x="75901" y="6090"/>
                  <a:pt x="75938" y="6090"/>
                  <a:pt x="75975" y="6090"/>
                </a:cubicBezTo>
                <a:cubicBezTo>
                  <a:pt x="76012" y="6015"/>
                  <a:pt x="76042" y="6015"/>
                  <a:pt x="76116" y="6015"/>
                </a:cubicBezTo>
                <a:cubicBezTo>
                  <a:pt x="76079" y="5940"/>
                  <a:pt x="76116" y="5865"/>
                  <a:pt x="76116" y="5865"/>
                </a:cubicBezTo>
                <a:cubicBezTo>
                  <a:pt x="76079" y="5802"/>
                  <a:pt x="76042" y="5802"/>
                  <a:pt x="76042" y="5727"/>
                </a:cubicBezTo>
                <a:cubicBezTo>
                  <a:pt x="76012" y="5727"/>
                  <a:pt x="76012" y="5727"/>
                  <a:pt x="75975" y="5727"/>
                </a:cubicBezTo>
                <a:close/>
                <a:moveTo>
                  <a:pt x="74738" y="5501"/>
                </a:moveTo>
                <a:lnTo>
                  <a:pt x="74738" y="5501"/>
                </a:lnTo>
                <a:cubicBezTo>
                  <a:pt x="74738" y="5940"/>
                  <a:pt x="74738" y="5940"/>
                  <a:pt x="74738" y="5940"/>
                </a:cubicBezTo>
                <a:cubicBezTo>
                  <a:pt x="75062" y="5940"/>
                  <a:pt x="75062" y="5940"/>
                  <a:pt x="75062" y="5940"/>
                </a:cubicBezTo>
                <a:cubicBezTo>
                  <a:pt x="75099" y="5865"/>
                  <a:pt x="75136" y="5865"/>
                  <a:pt x="75136" y="5802"/>
                </a:cubicBezTo>
                <a:cubicBezTo>
                  <a:pt x="75136" y="5802"/>
                  <a:pt x="75136" y="5727"/>
                  <a:pt x="75136" y="5652"/>
                </a:cubicBezTo>
                <a:cubicBezTo>
                  <a:pt x="75136" y="5652"/>
                  <a:pt x="75173" y="5652"/>
                  <a:pt x="75173" y="5577"/>
                </a:cubicBezTo>
                <a:cubicBezTo>
                  <a:pt x="75173" y="5727"/>
                  <a:pt x="75173" y="5865"/>
                  <a:pt x="75209" y="5940"/>
                </a:cubicBezTo>
                <a:cubicBezTo>
                  <a:pt x="75246" y="6015"/>
                  <a:pt x="75283" y="6015"/>
                  <a:pt x="75320" y="6015"/>
                </a:cubicBezTo>
                <a:cubicBezTo>
                  <a:pt x="75356" y="6015"/>
                  <a:pt x="75356" y="5940"/>
                  <a:pt x="75393" y="5940"/>
                </a:cubicBezTo>
                <a:cubicBezTo>
                  <a:pt x="75430" y="5940"/>
                  <a:pt x="75430" y="5940"/>
                  <a:pt x="75467" y="5940"/>
                </a:cubicBezTo>
                <a:cubicBezTo>
                  <a:pt x="75467" y="5802"/>
                  <a:pt x="75467" y="5727"/>
                  <a:pt x="75467" y="5501"/>
                </a:cubicBezTo>
                <a:cubicBezTo>
                  <a:pt x="75754" y="5501"/>
                  <a:pt x="75754" y="5501"/>
                  <a:pt x="75754" y="5501"/>
                </a:cubicBezTo>
                <a:cubicBezTo>
                  <a:pt x="75754" y="5351"/>
                  <a:pt x="75754" y="5351"/>
                  <a:pt x="75754" y="5351"/>
                </a:cubicBezTo>
                <a:cubicBezTo>
                  <a:pt x="75754" y="5351"/>
                  <a:pt x="75754" y="5276"/>
                  <a:pt x="75754" y="5201"/>
                </a:cubicBezTo>
                <a:cubicBezTo>
                  <a:pt x="75246" y="5201"/>
                  <a:pt x="75246" y="5201"/>
                  <a:pt x="75246" y="5201"/>
                </a:cubicBezTo>
                <a:cubicBezTo>
                  <a:pt x="75173" y="5201"/>
                  <a:pt x="75136" y="5276"/>
                  <a:pt x="75099" y="5351"/>
                </a:cubicBezTo>
                <a:cubicBezTo>
                  <a:pt x="75062" y="5351"/>
                  <a:pt x="75026" y="5426"/>
                  <a:pt x="74995" y="5426"/>
                </a:cubicBezTo>
                <a:cubicBezTo>
                  <a:pt x="74958" y="5426"/>
                  <a:pt x="74958" y="5501"/>
                  <a:pt x="74921" y="5501"/>
                </a:cubicBezTo>
                <a:cubicBezTo>
                  <a:pt x="74885" y="5577"/>
                  <a:pt x="74811" y="5577"/>
                  <a:pt x="74738" y="5652"/>
                </a:cubicBezTo>
                <a:lnTo>
                  <a:pt x="74738" y="5501"/>
                </a:lnTo>
                <a:close/>
                <a:moveTo>
                  <a:pt x="73758" y="5577"/>
                </a:moveTo>
                <a:lnTo>
                  <a:pt x="73758" y="5577"/>
                </a:lnTo>
                <a:cubicBezTo>
                  <a:pt x="73758" y="5577"/>
                  <a:pt x="73831" y="5577"/>
                  <a:pt x="73831" y="5501"/>
                </a:cubicBezTo>
                <a:cubicBezTo>
                  <a:pt x="73831" y="5501"/>
                  <a:pt x="73831" y="5426"/>
                  <a:pt x="73831" y="5351"/>
                </a:cubicBezTo>
                <a:cubicBezTo>
                  <a:pt x="73831" y="5351"/>
                  <a:pt x="73831" y="5276"/>
                  <a:pt x="73868" y="5201"/>
                </a:cubicBezTo>
                <a:cubicBezTo>
                  <a:pt x="73905" y="5201"/>
                  <a:pt x="73941" y="5276"/>
                  <a:pt x="74009" y="5201"/>
                </a:cubicBezTo>
                <a:cubicBezTo>
                  <a:pt x="74009" y="5201"/>
                  <a:pt x="74045" y="5201"/>
                  <a:pt x="74082" y="5201"/>
                </a:cubicBezTo>
                <a:cubicBezTo>
                  <a:pt x="74119" y="5201"/>
                  <a:pt x="74119" y="5125"/>
                  <a:pt x="74156" y="5125"/>
                </a:cubicBezTo>
                <a:cubicBezTo>
                  <a:pt x="74192" y="5050"/>
                  <a:pt x="74229" y="5125"/>
                  <a:pt x="74266" y="5125"/>
                </a:cubicBezTo>
                <a:cubicBezTo>
                  <a:pt x="74303" y="5050"/>
                  <a:pt x="74339" y="4975"/>
                  <a:pt x="74339" y="4975"/>
                </a:cubicBezTo>
                <a:cubicBezTo>
                  <a:pt x="74376" y="4975"/>
                  <a:pt x="74413" y="4975"/>
                  <a:pt x="74413" y="4975"/>
                </a:cubicBezTo>
                <a:cubicBezTo>
                  <a:pt x="74480" y="4975"/>
                  <a:pt x="74523" y="4975"/>
                  <a:pt x="74554" y="4975"/>
                </a:cubicBezTo>
                <a:cubicBezTo>
                  <a:pt x="74591" y="4975"/>
                  <a:pt x="74591" y="4900"/>
                  <a:pt x="74627" y="4900"/>
                </a:cubicBezTo>
                <a:cubicBezTo>
                  <a:pt x="74664" y="4900"/>
                  <a:pt x="74627" y="4749"/>
                  <a:pt x="74664" y="4749"/>
                </a:cubicBezTo>
                <a:cubicBezTo>
                  <a:pt x="74738" y="4749"/>
                  <a:pt x="74738" y="4837"/>
                  <a:pt x="74811" y="4900"/>
                </a:cubicBezTo>
                <a:cubicBezTo>
                  <a:pt x="74811" y="4900"/>
                  <a:pt x="74848" y="4900"/>
                  <a:pt x="74885" y="4900"/>
                </a:cubicBezTo>
                <a:cubicBezTo>
                  <a:pt x="74921" y="4900"/>
                  <a:pt x="74921" y="4975"/>
                  <a:pt x="74958" y="4975"/>
                </a:cubicBezTo>
                <a:cubicBezTo>
                  <a:pt x="75099" y="4975"/>
                  <a:pt x="75099" y="4975"/>
                  <a:pt x="75099" y="4975"/>
                </a:cubicBezTo>
                <a:cubicBezTo>
                  <a:pt x="75099" y="4900"/>
                  <a:pt x="75099" y="4837"/>
                  <a:pt x="75099" y="4837"/>
                </a:cubicBezTo>
                <a:cubicBezTo>
                  <a:pt x="75099" y="4687"/>
                  <a:pt x="75062" y="4612"/>
                  <a:pt x="75062" y="4536"/>
                </a:cubicBezTo>
                <a:cubicBezTo>
                  <a:pt x="75062" y="4386"/>
                  <a:pt x="75136" y="4311"/>
                  <a:pt x="75173" y="4311"/>
                </a:cubicBezTo>
                <a:cubicBezTo>
                  <a:pt x="75246" y="4311"/>
                  <a:pt x="75246" y="4386"/>
                  <a:pt x="75283" y="4386"/>
                </a:cubicBezTo>
                <a:cubicBezTo>
                  <a:pt x="75320" y="4461"/>
                  <a:pt x="75356" y="4461"/>
                  <a:pt x="75356" y="4461"/>
                </a:cubicBezTo>
                <a:cubicBezTo>
                  <a:pt x="75393" y="4461"/>
                  <a:pt x="75393" y="4536"/>
                  <a:pt x="75393" y="4612"/>
                </a:cubicBezTo>
                <a:cubicBezTo>
                  <a:pt x="75467" y="4687"/>
                  <a:pt x="75497" y="4749"/>
                  <a:pt x="75571" y="4749"/>
                </a:cubicBezTo>
                <a:cubicBezTo>
                  <a:pt x="75644" y="4749"/>
                  <a:pt x="75681" y="4687"/>
                  <a:pt x="75754" y="4687"/>
                </a:cubicBezTo>
                <a:cubicBezTo>
                  <a:pt x="75754" y="4612"/>
                  <a:pt x="75791" y="4612"/>
                  <a:pt x="75791" y="4536"/>
                </a:cubicBezTo>
                <a:cubicBezTo>
                  <a:pt x="75791" y="4461"/>
                  <a:pt x="75754" y="4461"/>
                  <a:pt x="75754" y="4386"/>
                </a:cubicBezTo>
                <a:cubicBezTo>
                  <a:pt x="75754" y="4236"/>
                  <a:pt x="75754" y="4236"/>
                  <a:pt x="75754" y="4236"/>
                </a:cubicBezTo>
                <a:cubicBezTo>
                  <a:pt x="75718" y="4236"/>
                  <a:pt x="75681" y="4160"/>
                  <a:pt x="75607" y="4236"/>
                </a:cubicBezTo>
                <a:cubicBezTo>
                  <a:pt x="75571" y="4236"/>
                  <a:pt x="75571" y="4236"/>
                  <a:pt x="75540" y="4236"/>
                </a:cubicBezTo>
                <a:cubicBezTo>
                  <a:pt x="75497" y="4236"/>
                  <a:pt x="75467" y="4236"/>
                  <a:pt x="75393" y="4236"/>
                </a:cubicBezTo>
                <a:cubicBezTo>
                  <a:pt x="75393" y="4236"/>
                  <a:pt x="75356" y="4236"/>
                  <a:pt x="75320" y="4236"/>
                </a:cubicBezTo>
                <a:cubicBezTo>
                  <a:pt x="75356" y="4085"/>
                  <a:pt x="75356" y="4085"/>
                  <a:pt x="75393" y="4010"/>
                </a:cubicBezTo>
                <a:cubicBezTo>
                  <a:pt x="75430" y="3935"/>
                  <a:pt x="75467" y="3935"/>
                  <a:pt x="75497" y="3860"/>
                </a:cubicBezTo>
                <a:cubicBezTo>
                  <a:pt x="75540" y="3784"/>
                  <a:pt x="75540" y="3722"/>
                  <a:pt x="75571" y="3646"/>
                </a:cubicBezTo>
                <a:cubicBezTo>
                  <a:pt x="75540" y="3496"/>
                  <a:pt x="75540" y="3496"/>
                  <a:pt x="75540" y="3496"/>
                </a:cubicBezTo>
                <a:cubicBezTo>
                  <a:pt x="75497" y="3496"/>
                  <a:pt x="75497" y="3496"/>
                  <a:pt x="75467" y="3496"/>
                </a:cubicBezTo>
                <a:cubicBezTo>
                  <a:pt x="75430" y="3496"/>
                  <a:pt x="75430" y="3571"/>
                  <a:pt x="75393" y="3571"/>
                </a:cubicBezTo>
                <a:cubicBezTo>
                  <a:pt x="75356" y="3571"/>
                  <a:pt x="75320" y="3571"/>
                  <a:pt x="75320" y="3571"/>
                </a:cubicBezTo>
                <a:cubicBezTo>
                  <a:pt x="75246" y="3571"/>
                  <a:pt x="75246" y="3571"/>
                  <a:pt x="75246" y="3571"/>
                </a:cubicBezTo>
                <a:cubicBezTo>
                  <a:pt x="75209" y="3571"/>
                  <a:pt x="75209" y="3646"/>
                  <a:pt x="75173" y="3646"/>
                </a:cubicBezTo>
                <a:cubicBezTo>
                  <a:pt x="75136" y="3646"/>
                  <a:pt x="75099" y="3646"/>
                  <a:pt x="75099" y="3646"/>
                </a:cubicBezTo>
                <a:cubicBezTo>
                  <a:pt x="75062" y="3722"/>
                  <a:pt x="75026" y="3722"/>
                  <a:pt x="75026" y="3784"/>
                </a:cubicBezTo>
                <a:cubicBezTo>
                  <a:pt x="75026" y="3784"/>
                  <a:pt x="75026" y="3860"/>
                  <a:pt x="75026" y="3935"/>
                </a:cubicBezTo>
                <a:cubicBezTo>
                  <a:pt x="75026" y="3935"/>
                  <a:pt x="75026" y="4010"/>
                  <a:pt x="75026" y="4085"/>
                </a:cubicBezTo>
                <a:cubicBezTo>
                  <a:pt x="75026" y="4160"/>
                  <a:pt x="75026" y="4160"/>
                  <a:pt x="75026" y="4236"/>
                </a:cubicBezTo>
                <a:cubicBezTo>
                  <a:pt x="74958" y="4236"/>
                  <a:pt x="74921" y="4236"/>
                  <a:pt x="74848" y="4236"/>
                </a:cubicBezTo>
                <a:cubicBezTo>
                  <a:pt x="74848" y="4236"/>
                  <a:pt x="74811" y="4236"/>
                  <a:pt x="74774" y="4236"/>
                </a:cubicBezTo>
                <a:cubicBezTo>
                  <a:pt x="74701" y="4236"/>
                  <a:pt x="74701" y="4236"/>
                  <a:pt x="74701" y="4236"/>
                </a:cubicBezTo>
                <a:cubicBezTo>
                  <a:pt x="74627" y="4236"/>
                  <a:pt x="74627" y="4236"/>
                  <a:pt x="74627" y="4236"/>
                </a:cubicBezTo>
                <a:cubicBezTo>
                  <a:pt x="74591" y="4236"/>
                  <a:pt x="74554" y="4160"/>
                  <a:pt x="74554" y="4236"/>
                </a:cubicBezTo>
                <a:cubicBezTo>
                  <a:pt x="74523" y="4236"/>
                  <a:pt x="74480" y="4236"/>
                  <a:pt x="74480" y="4311"/>
                </a:cubicBezTo>
                <a:cubicBezTo>
                  <a:pt x="74480" y="4386"/>
                  <a:pt x="74523" y="4461"/>
                  <a:pt x="74523" y="4461"/>
                </a:cubicBezTo>
                <a:cubicBezTo>
                  <a:pt x="74480" y="4536"/>
                  <a:pt x="74450" y="4536"/>
                  <a:pt x="74450" y="4536"/>
                </a:cubicBezTo>
                <a:cubicBezTo>
                  <a:pt x="74450" y="4612"/>
                  <a:pt x="74480" y="4612"/>
                  <a:pt x="74480" y="4687"/>
                </a:cubicBezTo>
                <a:cubicBezTo>
                  <a:pt x="74480" y="4975"/>
                  <a:pt x="74480" y="4975"/>
                  <a:pt x="74480" y="4975"/>
                </a:cubicBezTo>
                <a:cubicBezTo>
                  <a:pt x="74376" y="4975"/>
                  <a:pt x="74303" y="4975"/>
                  <a:pt x="74192" y="4975"/>
                </a:cubicBezTo>
                <a:cubicBezTo>
                  <a:pt x="74156" y="4975"/>
                  <a:pt x="74119" y="4975"/>
                  <a:pt x="74119" y="5050"/>
                </a:cubicBezTo>
                <a:cubicBezTo>
                  <a:pt x="74082" y="5050"/>
                  <a:pt x="74045" y="5050"/>
                  <a:pt x="74045" y="5050"/>
                </a:cubicBezTo>
                <a:cubicBezTo>
                  <a:pt x="74009" y="5050"/>
                  <a:pt x="74009" y="5125"/>
                  <a:pt x="73978" y="5125"/>
                </a:cubicBezTo>
                <a:cubicBezTo>
                  <a:pt x="73941" y="5125"/>
                  <a:pt x="73905" y="5125"/>
                  <a:pt x="73905" y="5125"/>
                </a:cubicBezTo>
                <a:cubicBezTo>
                  <a:pt x="73868" y="5125"/>
                  <a:pt x="73868" y="5201"/>
                  <a:pt x="73831" y="5201"/>
                </a:cubicBezTo>
                <a:cubicBezTo>
                  <a:pt x="73794" y="5201"/>
                  <a:pt x="73794" y="5276"/>
                  <a:pt x="73758" y="5351"/>
                </a:cubicBezTo>
                <a:cubicBezTo>
                  <a:pt x="73684" y="5501"/>
                  <a:pt x="73684" y="5501"/>
                  <a:pt x="73684" y="5501"/>
                </a:cubicBezTo>
                <a:lnTo>
                  <a:pt x="73758" y="5577"/>
                </a:lnTo>
                <a:close/>
                <a:moveTo>
                  <a:pt x="72343" y="4612"/>
                </a:moveTo>
                <a:lnTo>
                  <a:pt x="72343" y="4612"/>
                </a:lnTo>
                <a:cubicBezTo>
                  <a:pt x="72306" y="4612"/>
                  <a:pt x="72269" y="4612"/>
                  <a:pt x="72232" y="4612"/>
                </a:cubicBezTo>
                <a:cubicBezTo>
                  <a:pt x="72196" y="4612"/>
                  <a:pt x="72159" y="4687"/>
                  <a:pt x="72159" y="4687"/>
                </a:cubicBezTo>
                <a:cubicBezTo>
                  <a:pt x="72122" y="4749"/>
                  <a:pt x="72122" y="4749"/>
                  <a:pt x="72085" y="4749"/>
                </a:cubicBezTo>
                <a:cubicBezTo>
                  <a:pt x="72049" y="4749"/>
                  <a:pt x="72049" y="4749"/>
                  <a:pt x="72049" y="4749"/>
                </a:cubicBezTo>
                <a:cubicBezTo>
                  <a:pt x="72012" y="4749"/>
                  <a:pt x="71975" y="4749"/>
                  <a:pt x="71944" y="4749"/>
                </a:cubicBezTo>
                <a:cubicBezTo>
                  <a:pt x="71908" y="4749"/>
                  <a:pt x="71908" y="4687"/>
                  <a:pt x="71871" y="4687"/>
                </a:cubicBezTo>
                <a:cubicBezTo>
                  <a:pt x="71834" y="4687"/>
                  <a:pt x="71797" y="4687"/>
                  <a:pt x="71797" y="4612"/>
                </a:cubicBezTo>
                <a:cubicBezTo>
                  <a:pt x="71761" y="4687"/>
                  <a:pt x="71761" y="4749"/>
                  <a:pt x="71724" y="4837"/>
                </a:cubicBezTo>
                <a:lnTo>
                  <a:pt x="71724" y="4975"/>
                </a:lnTo>
                <a:cubicBezTo>
                  <a:pt x="71687" y="4975"/>
                  <a:pt x="71687" y="5050"/>
                  <a:pt x="71650" y="5050"/>
                </a:cubicBezTo>
                <a:cubicBezTo>
                  <a:pt x="71614" y="5050"/>
                  <a:pt x="71614" y="4900"/>
                  <a:pt x="71577" y="4900"/>
                </a:cubicBezTo>
                <a:cubicBezTo>
                  <a:pt x="71540" y="4900"/>
                  <a:pt x="71540" y="4900"/>
                  <a:pt x="71503" y="4900"/>
                </a:cubicBezTo>
                <a:cubicBezTo>
                  <a:pt x="71430" y="4837"/>
                  <a:pt x="71399" y="4837"/>
                  <a:pt x="71362" y="4837"/>
                </a:cubicBezTo>
                <a:cubicBezTo>
                  <a:pt x="71215" y="4837"/>
                  <a:pt x="71215" y="4837"/>
                  <a:pt x="71215" y="4837"/>
                </a:cubicBezTo>
                <a:cubicBezTo>
                  <a:pt x="71215" y="4900"/>
                  <a:pt x="71215" y="5050"/>
                  <a:pt x="71252" y="5125"/>
                </a:cubicBezTo>
                <a:cubicBezTo>
                  <a:pt x="71289" y="5276"/>
                  <a:pt x="71326" y="5351"/>
                  <a:pt x="71399" y="5351"/>
                </a:cubicBezTo>
                <a:cubicBezTo>
                  <a:pt x="71473" y="5351"/>
                  <a:pt x="71473" y="5276"/>
                  <a:pt x="71540" y="5201"/>
                </a:cubicBezTo>
                <a:cubicBezTo>
                  <a:pt x="71540" y="5201"/>
                  <a:pt x="71577" y="5201"/>
                  <a:pt x="71614" y="5201"/>
                </a:cubicBezTo>
                <a:cubicBezTo>
                  <a:pt x="71650" y="5201"/>
                  <a:pt x="71650" y="5125"/>
                  <a:pt x="71687" y="5125"/>
                </a:cubicBezTo>
                <a:cubicBezTo>
                  <a:pt x="71724" y="5125"/>
                  <a:pt x="71724" y="5050"/>
                  <a:pt x="71761" y="5050"/>
                </a:cubicBezTo>
                <a:cubicBezTo>
                  <a:pt x="71834" y="5050"/>
                  <a:pt x="71871" y="5050"/>
                  <a:pt x="71908" y="5050"/>
                </a:cubicBezTo>
                <a:cubicBezTo>
                  <a:pt x="71975" y="5050"/>
                  <a:pt x="71975" y="5050"/>
                  <a:pt x="72049" y="5050"/>
                </a:cubicBezTo>
                <a:cubicBezTo>
                  <a:pt x="72085" y="5050"/>
                  <a:pt x="72085" y="5125"/>
                  <a:pt x="72122" y="5125"/>
                </a:cubicBezTo>
                <a:cubicBezTo>
                  <a:pt x="72122" y="5125"/>
                  <a:pt x="72159" y="5050"/>
                  <a:pt x="72196" y="5050"/>
                </a:cubicBezTo>
                <a:cubicBezTo>
                  <a:pt x="72196" y="5276"/>
                  <a:pt x="72196" y="5276"/>
                  <a:pt x="72196" y="5276"/>
                </a:cubicBezTo>
                <a:cubicBezTo>
                  <a:pt x="72159" y="5351"/>
                  <a:pt x="72159" y="5426"/>
                  <a:pt x="72122" y="5426"/>
                </a:cubicBezTo>
                <a:cubicBezTo>
                  <a:pt x="72085" y="5426"/>
                  <a:pt x="72049" y="5426"/>
                  <a:pt x="71975" y="5426"/>
                </a:cubicBezTo>
                <a:cubicBezTo>
                  <a:pt x="71975" y="5727"/>
                  <a:pt x="71975" y="5727"/>
                  <a:pt x="71975" y="5727"/>
                </a:cubicBezTo>
                <a:cubicBezTo>
                  <a:pt x="71975" y="5802"/>
                  <a:pt x="71975" y="5802"/>
                  <a:pt x="72012" y="5865"/>
                </a:cubicBezTo>
                <a:cubicBezTo>
                  <a:pt x="72049" y="5940"/>
                  <a:pt x="72049" y="5940"/>
                  <a:pt x="72085" y="6015"/>
                </a:cubicBezTo>
                <a:cubicBezTo>
                  <a:pt x="72159" y="6090"/>
                  <a:pt x="72159" y="6090"/>
                  <a:pt x="72159" y="6090"/>
                </a:cubicBezTo>
                <a:cubicBezTo>
                  <a:pt x="72232" y="6166"/>
                  <a:pt x="72269" y="6166"/>
                  <a:pt x="72379" y="6166"/>
                </a:cubicBezTo>
                <a:cubicBezTo>
                  <a:pt x="72416" y="6166"/>
                  <a:pt x="72447" y="6166"/>
                  <a:pt x="72490" y="6166"/>
                </a:cubicBezTo>
                <a:cubicBezTo>
                  <a:pt x="72520" y="6090"/>
                  <a:pt x="72557" y="6090"/>
                  <a:pt x="72557" y="6015"/>
                </a:cubicBezTo>
                <a:cubicBezTo>
                  <a:pt x="72594" y="5940"/>
                  <a:pt x="72630" y="5865"/>
                  <a:pt x="72630" y="5802"/>
                </a:cubicBezTo>
                <a:cubicBezTo>
                  <a:pt x="72630" y="5727"/>
                  <a:pt x="72594" y="5652"/>
                  <a:pt x="72594" y="5501"/>
                </a:cubicBezTo>
                <a:cubicBezTo>
                  <a:pt x="72594" y="5351"/>
                  <a:pt x="72594" y="5351"/>
                  <a:pt x="72594" y="5351"/>
                </a:cubicBezTo>
                <a:cubicBezTo>
                  <a:pt x="72667" y="5351"/>
                  <a:pt x="72741" y="5351"/>
                  <a:pt x="72814" y="5351"/>
                </a:cubicBezTo>
                <a:cubicBezTo>
                  <a:pt x="72851" y="5351"/>
                  <a:pt x="72851" y="5351"/>
                  <a:pt x="72888" y="5351"/>
                </a:cubicBezTo>
                <a:cubicBezTo>
                  <a:pt x="72924" y="5351"/>
                  <a:pt x="72924" y="5351"/>
                  <a:pt x="72924" y="5351"/>
                </a:cubicBezTo>
                <a:cubicBezTo>
                  <a:pt x="72961" y="5351"/>
                  <a:pt x="72992" y="5351"/>
                  <a:pt x="73029" y="5351"/>
                </a:cubicBezTo>
                <a:cubicBezTo>
                  <a:pt x="73065" y="5351"/>
                  <a:pt x="73065" y="5276"/>
                  <a:pt x="73102" y="5201"/>
                </a:cubicBezTo>
                <a:cubicBezTo>
                  <a:pt x="73139" y="5201"/>
                  <a:pt x="73139" y="5201"/>
                  <a:pt x="73176" y="5201"/>
                </a:cubicBezTo>
                <a:cubicBezTo>
                  <a:pt x="73212" y="5125"/>
                  <a:pt x="73212" y="5050"/>
                  <a:pt x="73212" y="4975"/>
                </a:cubicBezTo>
                <a:cubicBezTo>
                  <a:pt x="73212" y="4749"/>
                  <a:pt x="73212" y="4749"/>
                  <a:pt x="73212" y="4749"/>
                </a:cubicBezTo>
                <a:cubicBezTo>
                  <a:pt x="73139" y="4687"/>
                  <a:pt x="73102" y="4687"/>
                  <a:pt x="73029" y="4687"/>
                </a:cubicBezTo>
                <a:cubicBezTo>
                  <a:pt x="73029" y="4236"/>
                  <a:pt x="73029" y="4236"/>
                  <a:pt x="73029" y="4236"/>
                </a:cubicBezTo>
                <a:cubicBezTo>
                  <a:pt x="72992" y="4236"/>
                  <a:pt x="72992" y="4236"/>
                  <a:pt x="72961" y="4236"/>
                </a:cubicBezTo>
                <a:cubicBezTo>
                  <a:pt x="72924" y="4236"/>
                  <a:pt x="72924" y="4236"/>
                  <a:pt x="72888" y="4236"/>
                </a:cubicBezTo>
                <a:cubicBezTo>
                  <a:pt x="72814" y="4236"/>
                  <a:pt x="72777" y="4236"/>
                  <a:pt x="72741" y="4236"/>
                </a:cubicBezTo>
                <a:cubicBezTo>
                  <a:pt x="72741" y="4311"/>
                  <a:pt x="72741" y="4386"/>
                  <a:pt x="72741" y="4386"/>
                </a:cubicBezTo>
                <a:cubicBezTo>
                  <a:pt x="72741" y="4461"/>
                  <a:pt x="72704" y="4461"/>
                  <a:pt x="72667" y="4536"/>
                </a:cubicBezTo>
                <a:cubicBezTo>
                  <a:pt x="72667" y="4612"/>
                  <a:pt x="72630" y="4612"/>
                  <a:pt x="72594" y="4687"/>
                </a:cubicBezTo>
                <a:cubicBezTo>
                  <a:pt x="72520" y="4749"/>
                  <a:pt x="72447" y="4612"/>
                  <a:pt x="72343" y="4612"/>
                </a:cubicBezTo>
                <a:close/>
                <a:moveTo>
                  <a:pt x="62352" y="5865"/>
                </a:moveTo>
                <a:lnTo>
                  <a:pt x="62352" y="5865"/>
                </a:lnTo>
                <a:cubicBezTo>
                  <a:pt x="62352" y="5940"/>
                  <a:pt x="62388" y="5865"/>
                  <a:pt x="62425" y="5940"/>
                </a:cubicBezTo>
                <a:cubicBezTo>
                  <a:pt x="62462" y="5940"/>
                  <a:pt x="62462" y="5940"/>
                  <a:pt x="62499" y="6015"/>
                </a:cubicBezTo>
                <a:cubicBezTo>
                  <a:pt x="62572" y="6015"/>
                  <a:pt x="62572" y="6015"/>
                  <a:pt x="62572" y="6015"/>
                </a:cubicBezTo>
                <a:cubicBezTo>
                  <a:pt x="62572" y="6015"/>
                  <a:pt x="62609" y="6015"/>
                  <a:pt x="62646" y="6015"/>
                </a:cubicBezTo>
                <a:cubicBezTo>
                  <a:pt x="62683" y="6015"/>
                  <a:pt x="62683" y="6090"/>
                  <a:pt x="62756" y="6090"/>
                </a:cubicBezTo>
                <a:cubicBezTo>
                  <a:pt x="62787" y="6090"/>
                  <a:pt x="62823" y="6090"/>
                  <a:pt x="62860" y="6090"/>
                </a:cubicBezTo>
                <a:cubicBezTo>
                  <a:pt x="62897" y="6015"/>
                  <a:pt x="62897" y="6015"/>
                  <a:pt x="62934" y="6015"/>
                </a:cubicBezTo>
                <a:cubicBezTo>
                  <a:pt x="63007" y="6015"/>
                  <a:pt x="63007" y="6015"/>
                  <a:pt x="63044" y="6015"/>
                </a:cubicBezTo>
                <a:cubicBezTo>
                  <a:pt x="63081" y="6015"/>
                  <a:pt x="63117" y="6015"/>
                  <a:pt x="63117" y="6090"/>
                </a:cubicBezTo>
                <a:cubicBezTo>
                  <a:pt x="63154" y="6090"/>
                  <a:pt x="63154" y="6090"/>
                  <a:pt x="63191" y="6166"/>
                </a:cubicBezTo>
                <a:cubicBezTo>
                  <a:pt x="63228" y="6166"/>
                  <a:pt x="63191" y="6241"/>
                  <a:pt x="63228" y="6316"/>
                </a:cubicBezTo>
                <a:cubicBezTo>
                  <a:pt x="62683" y="6316"/>
                  <a:pt x="62683" y="6316"/>
                  <a:pt x="62683" y="6316"/>
                </a:cubicBezTo>
                <a:cubicBezTo>
                  <a:pt x="62683" y="6617"/>
                  <a:pt x="62683" y="6617"/>
                  <a:pt x="62683" y="6617"/>
                </a:cubicBezTo>
                <a:cubicBezTo>
                  <a:pt x="62756" y="6692"/>
                  <a:pt x="62787" y="6692"/>
                  <a:pt x="62823" y="6767"/>
                </a:cubicBezTo>
                <a:cubicBezTo>
                  <a:pt x="62897" y="6767"/>
                  <a:pt x="62897" y="6918"/>
                  <a:pt x="62970" y="6918"/>
                </a:cubicBezTo>
                <a:cubicBezTo>
                  <a:pt x="63332" y="6918"/>
                  <a:pt x="63332" y="6918"/>
                  <a:pt x="63332" y="6918"/>
                </a:cubicBezTo>
                <a:cubicBezTo>
                  <a:pt x="63369" y="6918"/>
                  <a:pt x="63405" y="6830"/>
                  <a:pt x="63405" y="6830"/>
                </a:cubicBezTo>
                <a:cubicBezTo>
                  <a:pt x="63479" y="6830"/>
                  <a:pt x="63516" y="6830"/>
                  <a:pt x="63552" y="6918"/>
                </a:cubicBezTo>
                <a:cubicBezTo>
                  <a:pt x="63589" y="6918"/>
                  <a:pt x="63589" y="6980"/>
                  <a:pt x="63626" y="7055"/>
                </a:cubicBezTo>
                <a:cubicBezTo>
                  <a:pt x="63626" y="7055"/>
                  <a:pt x="63663" y="7055"/>
                  <a:pt x="63699" y="7131"/>
                </a:cubicBezTo>
                <a:cubicBezTo>
                  <a:pt x="63730" y="7131"/>
                  <a:pt x="63730" y="7131"/>
                  <a:pt x="63773" y="7131"/>
                </a:cubicBezTo>
                <a:cubicBezTo>
                  <a:pt x="63803" y="7131"/>
                  <a:pt x="63840" y="7131"/>
                  <a:pt x="63877" y="7131"/>
                </a:cubicBezTo>
                <a:cubicBezTo>
                  <a:pt x="63950" y="7131"/>
                  <a:pt x="63987" y="7131"/>
                  <a:pt x="64061" y="7131"/>
                </a:cubicBezTo>
                <a:cubicBezTo>
                  <a:pt x="64098" y="7055"/>
                  <a:pt x="64098" y="7055"/>
                  <a:pt x="64134" y="7055"/>
                </a:cubicBezTo>
                <a:cubicBezTo>
                  <a:pt x="64171" y="6980"/>
                  <a:pt x="64171" y="6980"/>
                  <a:pt x="64208" y="6918"/>
                </a:cubicBezTo>
                <a:cubicBezTo>
                  <a:pt x="64245" y="6918"/>
                  <a:pt x="64245" y="6767"/>
                  <a:pt x="64275" y="6767"/>
                </a:cubicBezTo>
                <a:cubicBezTo>
                  <a:pt x="64385" y="6767"/>
                  <a:pt x="64422" y="6918"/>
                  <a:pt x="64496" y="6918"/>
                </a:cubicBezTo>
                <a:cubicBezTo>
                  <a:pt x="64569" y="6918"/>
                  <a:pt x="64643" y="6918"/>
                  <a:pt x="64679" y="6830"/>
                </a:cubicBezTo>
                <a:cubicBezTo>
                  <a:pt x="64716" y="6767"/>
                  <a:pt x="64747" y="6767"/>
                  <a:pt x="64747" y="6767"/>
                </a:cubicBezTo>
                <a:cubicBezTo>
                  <a:pt x="64790" y="6692"/>
                  <a:pt x="64747" y="6542"/>
                  <a:pt x="64747" y="6466"/>
                </a:cubicBezTo>
                <a:cubicBezTo>
                  <a:pt x="64790" y="6316"/>
                  <a:pt x="64790" y="6241"/>
                  <a:pt x="64857" y="6241"/>
                </a:cubicBezTo>
                <a:cubicBezTo>
                  <a:pt x="64894" y="6241"/>
                  <a:pt x="64894" y="6241"/>
                  <a:pt x="64931" y="6241"/>
                </a:cubicBezTo>
                <a:cubicBezTo>
                  <a:pt x="64967" y="6241"/>
                  <a:pt x="64967" y="6241"/>
                  <a:pt x="65004" y="6166"/>
                </a:cubicBezTo>
                <a:cubicBezTo>
                  <a:pt x="65041" y="6166"/>
                  <a:pt x="65041" y="6090"/>
                  <a:pt x="65078" y="6090"/>
                </a:cubicBezTo>
                <a:cubicBezTo>
                  <a:pt x="65151" y="6015"/>
                  <a:pt x="65151" y="6015"/>
                  <a:pt x="65151" y="6015"/>
                </a:cubicBezTo>
                <a:cubicBezTo>
                  <a:pt x="65114" y="5940"/>
                  <a:pt x="65078" y="5802"/>
                  <a:pt x="65041" y="5802"/>
                </a:cubicBezTo>
                <a:cubicBezTo>
                  <a:pt x="64967" y="5727"/>
                  <a:pt x="64931" y="5727"/>
                  <a:pt x="64894" y="5727"/>
                </a:cubicBezTo>
                <a:cubicBezTo>
                  <a:pt x="64857" y="5727"/>
                  <a:pt x="64820" y="5727"/>
                  <a:pt x="64790" y="5727"/>
                </a:cubicBezTo>
                <a:cubicBezTo>
                  <a:pt x="64747" y="5727"/>
                  <a:pt x="64716" y="5865"/>
                  <a:pt x="64679" y="5865"/>
                </a:cubicBezTo>
                <a:cubicBezTo>
                  <a:pt x="64532" y="5865"/>
                  <a:pt x="64532" y="5865"/>
                  <a:pt x="64532" y="5865"/>
                </a:cubicBezTo>
                <a:cubicBezTo>
                  <a:pt x="64532" y="5802"/>
                  <a:pt x="64532" y="5727"/>
                  <a:pt x="64532" y="5652"/>
                </a:cubicBezTo>
                <a:cubicBezTo>
                  <a:pt x="64532" y="5577"/>
                  <a:pt x="64496" y="5577"/>
                  <a:pt x="64496" y="5501"/>
                </a:cubicBezTo>
                <a:cubicBezTo>
                  <a:pt x="64459" y="5426"/>
                  <a:pt x="64422" y="5426"/>
                  <a:pt x="64385" y="5351"/>
                </a:cubicBezTo>
                <a:cubicBezTo>
                  <a:pt x="64385" y="5351"/>
                  <a:pt x="64349" y="5276"/>
                  <a:pt x="64349" y="5201"/>
                </a:cubicBezTo>
                <a:cubicBezTo>
                  <a:pt x="64312" y="5276"/>
                  <a:pt x="64312" y="5276"/>
                  <a:pt x="64275" y="5276"/>
                </a:cubicBezTo>
                <a:cubicBezTo>
                  <a:pt x="64245" y="5276"/>
                  <a:pt x="64245" y="5351"/>
                  <a:pt x="64245" y="5426"/>
                </a:cubicBezTo>
                <a:cubicBezTo>
                  <a:pt x="64208" y="5426"/>
                  <a:pt x="64171" y="5501"/>
                  <a:pt x="64171" y="5577"/>
                </a:cubicBezTo>
                <a:cubicBezTo>
                  <a:pt x="64098" y="5652"/>
                  <a:pt x="64061" y="5727"/>
                  <a:pt x="63987" y="5727"/>
                </a:cubicBezTo>
                <a:cubicBezTo>
                  <a:pt x="63987" y="5727"/>
                  <a:pt x="63950" y="5802"/>
                  <a:pt x="63914" y="5802"/>
                </a:cubicBezTo>
                <a:cubicBezTo>
                  <a:pt x="63877" y="5802"/>
                  <a:pt x="63877" y="5727"/>
                  <a:pt x="63840" y="5652"/>
                </a:cubicBezTo>
                <a:cubicBezTo>
                  <a:pt x="63987" y="5351"/>
                  <a:pt x="63987" y="5351"/>
                  <a:pt x="63987" y="5351"/>
                </a:cubicBezTo>
                <a:cubicBezTo>
                  <a:pt x="63987" y="5276"/>
                  <a:pt x="63987" y="5276"/>
                  <a:pt x="63987" y="5276"/>
                </a:cubicBezTo>
                <a:cubicBezTo>
                  <a:pt x="63987" y="5201"/>
                  <a:pt x="63987" y="5201"/>
                  <a:pt x="63987" y="5125"/>
                </a:cubicBezTo>
                <a:cubicBezTo>
                  <a:pt x="63950" y="5125"/>
                  <a:pt x="63950" y="5125"/>
                  <a:pt x="63914" y="5201"/>
                </a:cubicBezTo>
                <a:cubicBezTo>
                  <a:pt x="63877" y="5201"/>
                  <a:pt x="63877" y="5276"/>
                  <a:pt x="63840" y="5276"/>
                </a:cubicBezTo>
                <a:cubicBezTo>
                  <a:pt x="63803" y="5276"/>
                  <a:pt x="63803" y="5276"/>
                  <a:pt x="63803" y="5276"/>
                </a:cubicBezTo>
                <a:cubicBezTo>
                  <a:pt x="63773" y="5351"/>
                  <a:pt x="63773" y="5201"/>
                  <a:pt x="63730" y="5201"/>
                </a:cubicBezTo>
                <a:cubicBezTo>
                  <a:pt x="63516" y="5201"/>
                  <a:pt x="63516" y="5201"/>
                  <a:pt x="63516" y="5201"/>
                </a:cubicBezTo>
                <a:cubicBezTo>
                  <a:pt x="63516" y="5351"/>
                  <a:pt x="63516" y="5426"/>
                  <a:pt x="63516" y="5577"/>
                </a:cubicBezTo>
                <a:cubicBezTo>
                  <a:pt x="63516" y="5727"/>
                  <a:pt x="63516" y="5802"/>
                  <a:pt x="63479" y="5865"/>
                </a:cubicBezTo>
                <a:cubicBezTo>
                  <a:pt x="63479" y="5940"/>
                  <a:pt x="63442" y="5940"/>
                  <a:pt x="63442" y="6015"/>
                </a:cubicBezTo>
                <a:cubicBezTo>
                  <a:pt x="63369" y="6015"/>
                  <a:pt x="63369" y="6015"/>
                  <a:pt x="63369" y="6015"/>
                </a:cubicBezTo>
                <a:cubicBezTo>
                  <a:pt x="63369" y="5802"/>
                  <a:pt x="63369" y="5727"/>
                  <a:pt x="63332" y="5577"/>
                </a:cubicBezTo>
                <a:cubicBezTo>
                  <a:pt x="63332" y="5501"/>
                  <a:pt x="63295" y="5501"/>
                  <a:pt x="63258" y="5426"/>
                </a:cubicBezTo>
                <a:cubicBezTo>
                  <a:pt x="63258" y="5426"/>
                  <a:pt x="63228" y="5426"/>
                  <a:pt x="63191" y="5351"/>
                </a:cubicBezTo>
                <a:cubicBezTo>
                  <a:pt x="63154" y="5351"/>
                  <a:pt x="63154" y="5351"/>
                  <a:pt x="63117" y="5351"/>
                </a:cubicBezTo>
                <a:cubicBezTo>
                  <a:pt x="62897" y="5351"/>
                  <a:pt x="62787" y="5276"/>
                  <a:pt x="62535" y="5276"/>
                </a:cubicBezTo>
                <a:cubicBezTo>
                  <a:pt x="62535" y="5276"/>
                  <a:pt x="62499" y="5351"/>
                  <a:pt x="62462" y="5351"/>
                </a:cubicBezTo>
                <a:lnTo>
                  <a:pt x="62425" y="5351"/>
                </a:lnTo>
                <a:cubicBezTo>
                  <a:pt x="62352" y="5426"/>
                  <a:pt x="62315" y="5501"/>
                  <a:pt x="62315" y="5577"/>
                </a:cubicBezTo>
                <a:cubicBezTo>
                  <a:pt x="62315" y="5727"/>
                  <a:pt x="62315" y="5802"/>
                  <a:pt x="62352" y="5865"/>
                </a:cubicBezTo>
                <a:close/>
                <a:moveTo>
                  <a:pt x="61629" y="8547"/>
                </a:moveTo>
                <a:lnTo>
                  <a:pt x="61629" y="8547"/>
                </a:lnTo>
                <a:cubicBezTo>
                  <a:pt x="61629" y="8622"/>
                  <a:pt x="61666" y="8622"/>
                  <a:pt x="61666" y="8622"/>
                </a:cubicBezTo>
                <a:cubicBezTo>
                  <a:pt x="61666" y="8622"/>
                  <a:pt x="61666" y="8772"/>
                  <a:pt x="61629" y="8772"/>
                </a:cubicBezTo>
                <a:cubicBezTo>
                  <a:pt x="61592" y="8772"/>
                  <a:pt x="61555" y="8697"/>
                  <a:pt x="61482" y="8697"/>
                </a:cubicBezTo>
                <a:cubicBezTo>
                  <a:pt x="61408" y="8697"/>
                  <a:pt x="61408" y="8697"/>
                  <a:pt x="61408" y="8697"/>
                </a:cubicBezTo>
                <a:cubicBezTo>
                  <a:pt x="61372" y="8697"/>
                  <a:pt x="61335" y="8697"/>
                  <a:pt x="61335" y="8697"/>
                </a:cubicBezTo>
                <a:cubicBezTo>
                  <a:pt x="61261" y="8697"/>
                  <a:pt x="61225" y="8622"/>
                  <a:pt x="61194" y="8697"/>
                </a:cubicBezTo>
                <a:cubicBezTo>
                  <a:pt x="61151" y="8697"/>
                  <a:pt x="61151" y="8697"/>
                  <a:pt x="61120" y="8772"/>
                </a:cubicBezTo>
                <a:cubicBezTo>
                  <a:pt x="61084" y="8772"/>
                  <a:pt x="61084" y="8848"/>
                  <a:pt x="61047" y="8848"/>
                </a:cubicBezTo>
                <a:cubicBezTo>
                  <a:pt x="60973" y="8848"/>
                  <a:pt x="60900" y="8772"/>
                  <a:pt x="60826" y="8848"/>
                </a:cubicBezTo>
                <a:cubicBezTo>
                  <a:pt x="60716" y="8848"/>
                  <a:pt x="60679" y="8848"/>
                  <a:pt x="60612" y="8998"/>
                </a:cubicBezTo>
                <a:cubicBezTo>
                  <a:pt x="60575" y="8998"/>
                  <a:pt x="60575" y="9061"/>
                  <a:pt x="60575" y="9136"/>
                </a:cubicBezTo>
                <a:cubicBezTo>
                  <a:pt x="60575" y="9437"/>
                  <a:pt x="60575" y="9437"/>
                  <a:pt x="60575" y="9437"/>
                </a:cubicBezTo>
                <a:cubicBezTo>
                  <a:pt x="60679" y="9361"/>
                  <a:pt x="60716" y="9361"/>
                  <a:pt x="60790" y="9361"/>
                </a:cubicBezTo>
                <a:cubicBezTo>
                  <a:pt x="60863" y="9361"/>
                  <a:pt x="60863" y="9361"/>
                  <a:pt x="60863" y="9361"/>
                </a:cubicBezTo>
                <a:cubicBezTo>
                  <a:pt x="60900" y="9361"/>
                  <a:pt x="60900" y="9361"/>
                  <a:pt x="60937" y="9361"/>
                </a:cubicBezTo>
                <a:cubicBezTo>
                  <a:pt x="60973" y="9361"/>
                  <a:pt x="61010" y="9437"/>
                  <a:pt x="61047" y="9437"/>
                </a:cubicBezTo>
                <a:cubicBezTo>
                  <a:pt x="61120" y="9437"/>
                  <a:pt x="61194" y="9437"/>
                  <a:pt x="61225" y="9361"/>
                </a:cubicBezTo>
                <a:cubicBezTo>
                  <a:pt x="61298" y="9286"/>
                  <a:pt x="61335" y="9211"/>
                  <a:pt x="61372" y="9136"/>
                </a:cubicBezTo>
                <a:cubicBezTo>
                  <a:pt x="61408" y="9136"/>
                  <a:pt x="61445" y="9061"/>
                  <a:pt x="61482" y="9061"/>
                </a:cubicBezTo>
                <a:cubicBezTo>
                  <a:pt x="61519" y="9061"/>
                  <a:pt x="61519" y="9061"/>
                  <a:pt x="61519" y="9061"/>
                </a:cubicBezTo>
                <a:cubicBezTo>
                  <a:pt x="61555" y="9061"/>
                  <a:pt x="61555" y="9061"/>
                  <a:pt x="61592" y="9061"/>
                </a:cubicBezTo>
                <a:cubicBezTo>
                  <a:pt x="61629" y="9136"/>
                  <a:pt x="61592" y="9211"/>
                  <a:pt x="61629" y="9211"/>
                </a:cubicBezTo>
                <a:cubicBezTo>
                  <a:pt x="61592" y="9286"/>
                  <a:pt x="61592" y="9361"/>
                  <a:pt x="61555" y="9361"/>
                </a:cubicBezTo>
                <a:cubicBezTo>
                  <a:pt x="61555" y="9361"/>
                  <a:pt x="61519" y="9361"/>
                  <a:pt x="61482" y="9361"/>
                </a:cubicBezTo>
                <a:cubicBezTo>
                  <a:pt x="61482" y="9437"/>
                  <a:pt x="61445" y="9437"/>
                  <a:pt x="61445" y="9437"/>
                </a:cubicBezTo>
                <a:cubicBezTo>
                  <a:pt x="61408" y="9437"/>
                  <a:pt x="61408" y="9512"/>
                  <a:pt x="61372" y="9587"/>
                </a:cubicBezTo>
                <a:cubicBezTo>
                  <a:pt x="61335" y="9587"/>
                  <a:pt x="61298" y="9662"/>
                  <a:pt x="61261" y="9662"/>
                </a:cubicBezTo>
                <a:cubicBezTo>
                  <a:pt x="61225" y="9662"/>
                  <a:pt x="61194" y="9662"/>
                  <a:pt x="61151" y="9662"/>
                </a:cubicBezTo>
                <a:cubicBezTo>
                  <a:pt x="61084" y="9662"/>
                  <a:pt x="61010" y="9662"/>
                  <a:pt x="60937" y="9662"/>
                </a:cubicBezTo>
                <a:cubicBezTo>
                  <a:pt x="60900" y="9662"/>
                  <a:pt x="60863" y="9662"/>
                  <a:pt x="60863" y="9662"/>
                </a:cubicBezTo>
                <a:cubicBezTo>
                  <a:pt x="60826" y="9662"/>
                  <a:pt x="60790" y="9662"/>
                  <a:pt x="60790" y="9737"/>
                </a:cubicBezTo>
                <a:cubicBezTo>
                  <a:pt x="60753" y="9737"/>
                  <a:pt x="60716" y="9737"/>
                  <a:pt x="60716" y="9737"/>
                </a:cubicBezTo>
                <a:cubicBezTo>
                  <a:pt x="60679" y="9813"/>
                  <a:pt x="60679" y="9813"/>
                  <a:pt x="60679" y="9888"/>
                </a:cubicBezTo>
                <a:cubicBezTo>
                  <a:pt x="60679" y="9963"/>
                  <a:pt x="60716" y="9963"/>
                  <a:pt x="60716" y="10026"/>
                </a:cubicBezTo>
                <a:cubicBezTo>
                  <a:pt x="60753" y="10176"/>
                  <a:pt x="60790" y="10251"/>
                  <a:pt x="60826" y="10251"/>
                </a:cubicBezTo>
                <a:cubicBezTo>
                  <a:pt x="60863" y="10326"/>
                  <a:pt x="60863" y="10251"/>
                  <a:pt x="60900" y="10251"/>
                </a:cubicBezTo>
                <a:cubicBezTo>
                  <a:pt x="60973" y="10326"/>
                  <a:pt x="61010" y="10251"/>
                  <a:pt x="61047" y="10251"/>
                </a:cubicBezTo>
                <a:cubicBezTo>
                  <a:pt x="61084" y="10251"/>
                  <a:pt x="61084" y="10326"/>
                  <a:pt x="61120" y="10326"/>
                </a:cubicBezTo>
                <a:cubicBezTo>
                  <a:pt x="61151" y="10326"/>
                  <a:pt x="61194" y="10402"/>
                  <a:pt x="61261" y="10477"/>
                </a:cubicBezTo>
                <a:cubicBezTo>
                  <a:pt x="61261" y="10477"/>
                  <a:pt x="61298" y="10552"/>
                  <a:pt x="61335" y="10552"/>
                </a:cubicBezTo>
                <a:cubicBezTo>
                  <a:pt x="61335" y="10627"/>
                  <a:pt x="61335" y="10702"/>
                  <a:pt x="61372" y="10702"/>
                </a:cubicBezTo>
                <a:cubicBezTo>
                  <a:pt x="61372" y="10778"/>
                  <a:pt x="61408" y="10778"/>
                  <a:pt x="61408" y="10853"/>
                </a:cubicBezTo>
                <a:cubicBezTo>
                  <a:pt x="61445" y="10991"/>
                  <a:pt x="61482" y="10991"/>
                  <a:pt x="61519" y="11141"/>
                </a:cubicBezTo>
                <a:cubicBezTo>
                  <a:pt x="61592" y="11078"/>
                  <a:pt x="61592" y="11078"/>
                  <a:pt x="61592" y="11078"/>
                </a:cubicBezTo>
                <a:lnTo>
                  <a:pt x="61592" y="10991"/>
                </a:lnTo>
                <a:cubicBezTo>
                  <a:pt x="61592" y="10928"/>
                  <a:pt x="61629" y="10853"/>
                  <a:pt x="61629" y="10853"/>
                </a:cubicBezTo>
                <a:cubicBezTo>
                  <a:pt x="61666" y="10778"/>
                  <a:pt x="61696" y="10778"/>
                  <a:pt x="61696" y="10778"/>
                </a:cubicBezTo>
                <a:cubicBezTo>
                  <a:pt x="61770" y="10702"/>
                  <a:pt x="61807" y="10702"/>
                  <a:pt x="61843" y="10552"/>
                </a:cubicBezTo>
                <a:cubicBezTo>
                  <a:pt x="61843" y="10552"/>
                  <a:pt x="61843" y="10477"/>
                  <a:pt x="61880" y="10402"/>
                </a:cubicBezTo>
                <a:cubicBezTo>
                  <a:pt x="61880" y="10326"/>
                  <a:pt x="61843" y="10251"/>
                  <a:pt x="61880" y="10101"/>
                </a:cubicBezTo>
                <a:cubicBezTo>
                  <a:pt x="61880" y="10026"/>
                  <a:pt x="61880" y="10026"/>
                  <a:pt x="61917" y="9963"/>
                </a:cubicBezTo>
                <a:cubicBezTo>
                  <a:pt x="61917" y="9888"/>
                  <a:pt x="61954" y="9888"/>
                  <a:pt x="61954" y="9813"/>
                </a:cubicBezTo>
                <a:cubicBezTo>
                  <a:pt x="61990" y="9813"/>
                  <a:pt x="62027" y="9737"/>
                  <a:pt x="62027" y="9737"/>
                </a:cubicBezTo>
                <a:cubicBezTo>
                  <a:pt x="62101" y="9737"/>
                  <a:pt x="62137" y="9737"/>
                  <a:pt x="62174" y="9737"/>
                </a:cubicBezTo>
                <a:cubicBezTo>
                  <a:pt x="62174" y="9061"/>
                  <a:pt x="62174" y="9061"/>
                  <a:pt x="62174" y="9061"/>
                </a:cubicBezTo>
                <a:cubicBezTo>
                  <a:pt x="62211" y="9061"/>
                  <a:pt x="62241" y="9061"/>
                  <a:pt x="62315" y="9061"/>
                </a:cubicBezTo>
                <a:cubicBezTo>
                  <a:pt x="62352" y="8998"/>
                  <a:pt x="62388" y="8910"/>
                  <a:pt x="62462" y="8848"/>
                </a:cubicBezTo>
                <a:cubicBezTo>
                  <a:pt x="62425" y="8772"/>
                  <a:pt x="62388" y="8772"/>
                  <a:pt x="62388" y="8697"/>
                </a:cubicBezTo>
                <a:cubicBezTo>
                  <a:pt x="62388" y="8622"/>
                  <a:pt x="62388" y="8622"/>
                  <a:pt x="62388" y="8547"/>
                </a:cubicBezTo>
                <a:cubicBezTo>
                  <a:pt x="62388" y="8547"/>
                  <a:pt x="62388" y="8472"/>
                  <a:pt x="62388" y="8396"/>
                </a:cubicBezTo>
                <a:cubicBezTo>
                  <a:pt x="62388" y="8396"/>
                  <a:pt x="62425" y="8321"/>
                  <a:pt x="62425" y="8246"/>
                </a:cubicBezTo>
                <a:cubicBezTo>
                  <a:pt x="62425" y="8246"/>
                  <a:pt x="62388" y="8171"/>
                  <a:pt x="62388" y="8096"/>
                </a:cubicBezTo>
                <a:cubicBezTo>
                  <a:pt x="62897" y="8096"/>
                  <a:pt x="62897" y="8096"/>
                  <a:pt x="62897" y="8096"/>
                </a:cubicBezTo>
                <a:cubicBezTo>
                  <a:pt x="62897" y="8171"/>
                  <a:pt x="62897" y="8246"/>
                  <a:pt x="62897" y="8321"/>
                </a:cubicBezTo>
                <a:cubicBezTo>
                  <a:pt x="62897" y="8396"/>
                  <a:pt x="62860" y="8472"/>
                  <a:pt x="62860" y="8622"/>
                </a:cubicBezTo>
                <a:cubicBezTo>
                  <a:pt x="62860" y="8697"/>
                  <a:pt x="62860" y="8697"/>
                  <a:pt x="62860" y="8772"/>
                </a:cubicBezTo>
                <a:cubicBezTo>
                  <a:pt x="62897" y="8772"/>
                  <a:pt x="62934" y="8772"/>
                  <a:pt x="63007" y="8772"/>
                </a:cubicBezTo>
                <a:cubicBezTo>
                  <a:pt x="63044" y="8772"/>
                  <a:pt x="63081" y="8772"/>
                  <a:pt x="63081" y="8848"/>
                </a:cubicBezTo>
                <a:cubicBezTo>
                  <a:pt x="63117" y="8848"/>
                  <a:pt x="63154" y="8848"/>
                  <a:pt x="63154" y="8910"/>
                </a:cubicBezTo>
                <a:cubicBezTo>
                  <a:pt x="63154" y="8998"/>
                  <a:pt x="63154" y="8998"/>
                  <a:pt x="63154" y="9061"/>
                </a:cubicBezTo>
                <a:cubicBezTo>
                  <a:pt x="63154" y="9136"/>
                  <a:pt x="63154" y="9286"/>
                  <a:pt x="63154" y="9361"/>
                </a:cubicBezTo>
                <a:cubicBezTo>
                  <a:pt x="63117" y="9437"/>
                  <a:pt x="63081" y="9361"/>
                  <a:pt x="63081" y="9437"/>
                </a:cubicBezTo>
                <a:cubicBezTo>
                  <a:pt x="63007" y="9512"/>
                  <a:pt x="62970" y="9587"/>
                  <a:pt x="62970" y="9737"/>
                </a:cubicBezTo>
                <a:cubicBezTo>
                  <a:pt x="62970" y="9813"/>
                  <a:pt x="62970" y="9888"/>
                  <a:pt x="62970" y="9963"/>
                </a:cubicBezTo>
                <a:cubicBezTo>
                  <a:pt x="63154" y="9963"/>
                  <a:pt x="63154" y="9963"/>
                  <a:pt x="63154" y="9963"/>
                </a:cubicBezTo>
                <a:cubicBezTo>
                  <a:pt x="63228" y="9963"/>
                  <a:pt x="63258" y="9813"/>
                  <a:pt x="63369" y="9662"/>
                </a:cubicBezTo>
                <a:cubicBezTo>
                  <a:pt x="63405" y="9587"/>
                  <a:pt x="63442" y="9512"/>
                  <a:pt x="63479" y="9512"/>
                </a:cubicBezTo>
                <a:cubicBezTo>
                  <a:pt x="63516" y="9512"/>
                  <a:pt x="63552" y="9587"/>
                  <a:pt x="63552" y="9662"/>
                </a:cubicBezTo>
                <a:cubicBezTo>
                  <a:pt x="63589" y="9662"/>
                  <a:pt x="63552" y="9737"/>
                  <a:pt x="63552" y="9813"/>
                </a:cubicBezTo>
                <a:cubicBezTo>
                  <a:pt x="63552" y="9888"/>
                  <a:pt x="63552" y="9963"/>
                  <a:pt x="63552" y="10026"/>
                </a:cubicBezTo>
                <a:cubicBezTo>
                  <a:pt x="63773" y="10026"/>
                  <a:pt x="63773" y="10026"/>
                  <a:pt x="63773" y="10026"/>
                </a:cubicBezTo>
                <a:cubicBezTo>
                  <a:pt x="63773" y="10026"/>
                  <a:pt x="63803" y="10026"/>
                  <a:pt x="63840" y="10026"/>
                </a:cubicBezTo>
                <a:cubicBezTo>
                  <a:pt x="63840" y="9963"/>
                  <a:pt x="63840" y="9888"/>
                  <a:pt x="63840" y="9888"/>
                </a:cubicBezTo>
                <a:cubicBezTo>
                  <a:pt x="63840" y="9813"/>
                  <a:pt x="63877" y="9737"/>
                  <a:pt x="63877" y="9737"/>
                </a:cubicBezTo>
                <a:cubicBezTo>
                  <a:pt x="64275" y="9737"/>
                  <a:pt x="64275" y="9737"/>
                  <a:pt x="64275" y="9737"/>
                </a:cubicBezTo>
                <a:cubicBezTo>
                  <a:pt x="64422" y="9662"/>
                  <a:pt x="64422" y="9662"/>
                  <a:pt x="64422" y="9662"/>
                </a:cubicBezTo>
                <a:cubicBezTo>
                  <a:pt x="64422" y="9512"/>
                  <a:pt x="64422" y="9512"/>
                  <a:pt x="64422" y="9512"/>
                </a:cubicBezTo>
                <a:cubicBezTo>
                  <a:pt x="64385" y="9361"/>
                  <a:pt x="64349" y="9211"/>
                  <a:pt x="64245" y="9211"/>
                </a:cubicBezTo>
                <a:cubicBezTo>
                  <a:pt x="64208" y="9211"/>
                  <a:pt x="64208" y="9211"/>
                  <a:pt x="64171" y="9211"/>
                </a:cubicBezTo>
                <a:cubicBezTo>
                  <a:pt x="64098" y="9211"/>
                  <a:pt x="64061" y="9211"/>
                  <a:pt x="64024" y="9211"/>
                </a:cubicBezTo>
                <a:cubicBezTo>
                  <a:pt x="63987" y="9061"/>
                  <a:pt x="63987" y="8998"/>
                  <a:pt x="63987" y="8910"/>
                </a:cubicBezTo>
                <a:cubicBezTo>
                  <a:pt x="63987" y="8848"/>
                  <a:pt x="64024" y="8772"/>
                  <a:pt x="64024" y="8772"/>
                </a:cubicBezTo>
                <a:cubicBezTo>
                  <a:pt x="63552" y="8772"/>
                  <a:pt x="63552" y="8772"/>
                  <a:pt x="63552" y="8772"/>
                </a:cubicBezTo>
                <a:cubicBezTo>
                  <a:pt x="63552" y="8547"/>
                  <a:pt x="63589" y="8321"/>
                  <a:pt x="63516" y="8171"/>
                </a:cubicBezTo>
                <a:cubicBezTo>
                  <a:pt x="63479" y="8171"/>
                  <a:pt x="63479" y="8171"/>
                  <a:pt x="63442" y="8171"/>
                </a:cubicBezTo>
                <a:cubicBezTo>
                  <a:pt x="63405" y="8171"/>
                  <a:pt x="63405" y="8096"/>
                  <a:pt x="63369" y="8096"/>
                </a:cubicBezTo>
                <a:cubicBezTo>
                  <a:pt x="63369" y="8096"/>
                  <a:pt x="63332" y="8020"/>
                  <a:pt x="63332" y="7945"/>
                </a:cubicBezTo>
                <a:lnTo>
                  <a:pt x="63332" y="7807"/>
                </a:lnTo>
                <a:cubicBezTo>
                  <a:pt x="63258" y="7732"/>
                  <a:pt x="63228" y="7732"/>
                  <a:pt x="63154" y="7732"/>
                </a:cubicBezTo>
                <a:cubicBezTo>
                  <a:pt x="63154" y="7732"/>
                  <a:pt x="63117" y="7732"/>
                  <a:pt x="63081" y="7732"/>
                </a:cubicBezTo>
                <a:cubicBezTo>
                  <a:pt x="63044" y="7732"/>
                  <a:pt x="63044" y="7657"/>
                  <a:pt x="63007" y="7657"/>
                </a:cubicBezTo>
                <a:cubicBezTo>
                  <a:pt x="62970" y="7582"/>
                  <a:pt x="63007" y="7431"/>
                  <a:pt x="62934" y="7356"/>
                </a:cubicBezTo>
                <a:cubicBezTo>
                  <a:pt x="62934" y="7356"/>
                  <a:pt x="62897" y="7356"/>
                  <a:pt x="62897" y="7281"/>
                </a:cubicBezTo>
                <a:cubicBezTo>
                  <a:pt x="62860" y="7281"/>
                  <a:pt x="62823" y="7281"/>
                  <a:pt x="62823" y="7281"/>
                </a:cubicBezTo>
                <a:cubicBezTo>
                  <a:pt x="62787" y="7281"/>
                  <a:pt x="62756" y="7281"/>
                  <a:pt x="62756" y="7281"/>
                </a:cubicBezTo>
                <a:cubicBezTo>
                  <a:pt x="62683" y="7356"/>
                  <a:pt x="62683" y="7431"/>
                  <a:pt x="62646" y="7431"/>
                </a:cubicBezTo>
                <a:cubicBezTo>
                  <a:pt x="62572" y="7431"/>
                  <a:pt x="62535" y="7431"/>
                  <a:pt x="62499" y="7356"/>
                </a:cubicBezTo>
                <a:cubicBezTo>
                  <a:pt x="62462" y="7356"/>
                  <a:pt x="62462" y="7431"/>
                  <a:pt x="62425" y="7356"/>
                </a:cubicBezTo>
                <a:cubicBezTo>
                  <a:pt x="62388" y="7356"/>
                  <a:pt x="62388" y="7281"/>
                  <a:pt x="62352" y="7281"/>
                </a:cubicBezTo>
                <a:cubicBezTo>
                  <a:pt x="62352" y="6830"/>
                  <a:pt x="62352" y="6830"/>
                  <a:pt x="62352" y="6830"/>
                </a:cubicBezTo>
                <a:lnTo>
                  <a:pt x="62388" y="6918"/>
                </a:lnTo>
                <a:cubicBezTo>
                  <a:pt x="62352" y="6918"/>
                  <a:pt x="62315" y="6918"/>
                  <a:pt x="62278" y="6918"/>
                </a:cubicBezTo>
                <a:cubicBezTo>
                  <a:pt x="62241" y="6918"/>
                  <a:pt x="62211" y="6918"/>
                  <a:pt x="62174" y="6918"/>
                </a:cubicBezTo>
                <a:cubicBezTo>
                  <a:pt x="62137" y="6918"/>
                  <a:pt x="62137" y="6918"/>
                  <a:pt x="62101" y="6830"/>
                </a:cubicBezTo>
                <a:cubicBezTo>
                  <a:pt x="62101" y="6830"/>
                  <a:pt x="62101" y="6767"/>
                  <a:pt x="62101" y="6692"/>
                </a:cubicBezTo>
                <a:cubicBezTo>
                  <a:pt x="62137" y="6617"/>
                  <a:pt x="62211" y="6542"/>
                  <a:pt x="62211" y="6391"/>
                </a:cubicBezTo>
                <a:cubicBezTo>
                  <a:pt x="62211" y="6391"/>
                  <a:pt x="62211" y="6316"/>
                  <a:pt x="62211" y="6241"/>
                </a:cubicBezTo>
                <a:cubicBezTo>
                  <a:pt x="61592" y="6090"/>
                  <a:pt x="61592" y="6090"/>
                  <a:pt x="61592" y="6090"/>
                </a:cubicBezTo>
                <a:cubicBezTo>
                  <a:pt x="61592" y="6090"/>
                  <a:pt x="61555" y="6015"/>
                  <a:pt x="61519" y="6090"/>
                </a:cubicBezTo>
                <a:cubicBezTo>
                  <a:pt x="61482" y="6090"/>
                  <a:pt x="61482" y="6166"/>
                  <a:pt x="61482" y="6166"/>
                </a:cubicBezTo>
                <a:cubicBezTo>
                  <a:pt x="61445" y="6316"/>
                  <a:pt x="61445" y="6391"/>
                  <a:pt x="61445" y="6466"/>
                </a:cubicBezTo>
                <a:cubicBezTo>
                  <a:pt x="61445" y="6617"/>
                  <a:pt x="61445" y="6617"/>
                  <a:pt x="61445" y="6617"/>
                </a:cubicBezTo>
                <a:cubicBezTo>
                  <a:pt x="61445" y="6692"/>
                  <a:pt x="61445" y="6767"/>
                  <a:pt x="61445" y="6767"/>
                </a:cubicBezTo>
                <a:cubicBezTo>
                  <a:pt x="61445" y="6830"/>
                  <a:pt x="61482" y="6918"/>
                  <a:pt x="61482" y="6980"/>
                </a:cubicBezTo>
                <a:cubicBezTo>
                  <a:pt x="61482" y="7131"/>
                  <a:pt x="61482" y="7131"/>
                  <a:pt x="61445" y="7206"/>
                </a:cubicBezTo>
                <a:cubicBezTo>
                  <a:pt x="61408" y="7281"/>
                  <a:pt x="61372" y="7356"/>
                  <a:pt x="61335" y="7356"/>
                </a:cubicBezTo>
                <a:cubicBezTo>
                  <a:pt x="61298" y="7356"/>
                  <a:pt x="61261" y="7356"/>
                  <a:pt x="61225" y="7281"/>
                </a:cubicBezTo>
                <a:cubicBezTo>
                  <a:pt x="61194" y="7206"/>
                  <a:pt x="61194" y="7055"/>
                  <a:pt x="61194" y="6980"/>
                </a:cubicBezTo>
                <a:cubicBezTo>
                  <a:pt x="61194" y="6830"/>
                  <a:pt x="61194" y="6830"/>
                  <a:pt x="61194" y="6830"/>
                </a:cubicBezTo>
                <a:cubicBezTo>
                  <a:pt x="61194" y="6767"/>
                  <a:pt x="61151" y="6692"/>
                  <a:pt x="61151" y="6692"/>
                </a:cubicBezTo>
                <a:cubicBezTo>
                  <a:pt x="61151" y="6542"/>
                  <a:pt x="61151" y="6542"/>
                  <a:pt x="61151" y="6542"/>
                </a:cubicBezTo>
                <a:cubicBezTo>
                  <a:pt x="61151" y="6391"/>
                  <a:pt x="61151" y="6391"/>
                  <a:pt x="61151" y="6241"/>
                </a:cubicBezTo>
                <a:cubicBezTo>
                  <a:pt x="61010" y="6241"/>
                  <a:pt x="61010" y="6241"/>
                  <a:pt x="61010" y="6241"/>
                </a:cubicBezTo>
                <a:cubicBezTo>
                  <a:pt x="60973" y="6316"/>
                  <a:pt x="60900" y="6316"/>
                  <a:pt x="60863" y="6391"/>
                </a:cubicBezTo>
                <a:cubicBezTo>
                  <a:pt x="60863" y="6391"/>
                  <a:pt x="60863" y="6466"/>
                  <a:pt x="60826" y="6542"/>
                </a:cubicBezTo>
                <a:cubicBezTo>
                  <a:pt x="60826" y="6542"/>
                  <a:pt x="60790" y="6617"/>
                  <a:pt x="60753" y="6617"/>
                </a:cubicBezTo>
                <a:cubicBezTo>
                  <a:pt x="60753" y="6692"/>
                  <a:pt x="60716" y="6767"/>
                  <a:pt x="60679" y="6767"/>
                </a:cubicBezTo>
                <a:cubicBezTo>
                  <a:pt x="60465" y="6767"/>
                  <a:pt x="60465" y="6767"/>
                  <a:pt x="60465" y="6767"/>
                </a:cubicBezTo>
                <a:cubicBezTo>
                  <a:pt x="60465" y="6466"/>
                  <a:pt x="60465" y="6466"/>
                  <a:pt x="60465" y="6466"/>
                </a:cubicBezTo>
                <a:cubicBezTo>
                  <a:pt x="60502" y="6466"/>
                  <a:pt x="60465" y="6391"/>
                  <a:pt x="60502" y="6316"/>
                </a:cubicBezTo>
                <a:cubicBezTo>
                  <a:pt x="60539" y="6316"/>
                  <a:pt x="60539" y="6391"/>
                  <a:pt x="60575" y="6316"/>
                </a:cubicBezTo>
                <a:cubicBezTo>
                  <a:pt x="60612" y="6316"/>
                  <a:pt x="60612" y="6241"/>
                  <a:pt x="60649" y="6241"/>
                </a:cubicBezTo>
                <a:cubicBezTo>
                  <a:pt x="60612" y="6090"/>
                  <a:pt x="60612" y="6090"/>
                  <a:pt x="60612" y="6090"/>
                </a:cubicBezTo>
                <a:cubicBezTo>
                  <a:pt x="60612" y="6090"/>
                  <a:pt x="60575" y="6090"/>
                  <a:pt x="60539" y="6090"/>
                </a:cubicBezTo>
                <a:lnTo>
                  <a:pt x="60502" y="6166"/>
                </a:lnTo>
                <a:cubicBezTo>
                  <a:pt x="60465" y="6241"/>
                  <a:pt x="60428" y="6241"/>
                  <a:pt x="60428" y="6241"/>
                </a:cubicBezTo>
                <a:cubicBezTo>
                  <a:pt x="60392" y="6316"/>
                  <a:pt x="60392" y="6391"/>
                  <a:pt x="60392" y="6391"/>
                </a:cubicBezTo>
                <a:cubicBezTo>
                  <a:pt x="59926" y="6391"/>
                  <a:pt x="59926" y="6391"/>
                  <a:pt x="59926" y="6391"/>
                </a:cubicBezTo>
                <a:cubicBezTo>
                  <a:pt x="59889" y="6391"/>
                  <a:pt x="59889" y="6466"/>
                  <a:pt x="59852" y="6466"/>
                </a:cubicBezTo>
                <a:cubicBezTo>
                  <a:pt x="59816" y="6466"/>
                  <a:pt x="59742" y="6466"/>
                  <a:pt x="59705" y="6466"/>
                </a:cubicBezTo>
                <a:cubicBezTo>
                  <a:pt x="59669" y="6466"/>
                  <a:pt x="59669" y="6542"/>
                  <a:pt x="59638" y="6542"/>
                </a:cubicBezTo>
                <a:cubicBezTo>
                  <a:pt x="59638" y="6692"/>
                  <a:pt x="59638" y="6767"/>
                  <a:pt x="59638" y="6830"/>
                </a:cubicBezTo>
                <a:cubicBezTo>
                  <a:pt x="59669" y="6918"/>
                  <a:pt x="59705" y="6918"/>
                  <a:pt x="59705" y="6980"/>
                </a:cubicBezTo>
                <a:cubicBezTo>
                  <a:pt x="59742" y="7055"/>
                  <a:pt x="59742" y="7131"/>
                  <a:pt x="59779" y="7131"/>
                </a:cubicBezTo>
                <a:cubicBezTo>
                  <a:pt x="59852" y="7131"/>
                  <a:pt x="59889" y="7131"/>
                  <a:pt x="60000" y="7131"/>
                </a:cubicBezTo>
                <a:cubicBezTo>
                  <a:pt x="60000" y="7131"/>
                  <a:pt x="60030" y="7131"/>
                  <a:pt x="60067" y="7131"/>
                </a:cubicBezTo>
                <a:cubicBezTo>
                  <a:pt x="60067" y="7206"/>
                  <a:pt x="60067" y="7281"/>
                  <a:pt x="60067" y="7281"/>
                </a:cubicBezTo>
                <a:cubicBezTo>
                  <a:pt x="60030" y="7356"/>
                  <a:pt x="60030" y="7431"/>
                  <a:pt x="60030" y="7431"/>
                </a:cubicBezTo>
                <a:cubicBezTo>
                  <a:pt x="60030" y="7507"/>
                  <a:pt x="59963" y="7507"/>
                  <a:pt x="59963" y="7582"/>
                </a:cubicBezTo>
                <a:cubicBezTo>
                  <a:pt x="59963" y="7657"/>
                  <a:pt x="59963" y="7732"/>
                  <a:pt x="60000" y="7807"/>
                </a:cubicBezTo>
                <a:cubicBezTo>
                  <a:pt x="60000" y="7807"/>
                  <a:pt x="60030" y="7807"/>
                  <a:pt x="60067" y="7883"/>
                </a:cubicBezTo>
                <a:cubicBezTo>
                  <a:pt x="60067" y="7945"/>
                  <a:pt x="60067" y="8020"/>
                  <a:pt x="60067" y="8096"/>
                </a:cubicBezTo>
                <a:cubicBezTo>
                  <a:pt x="60067" y="8171"/>
                  <a:pt x="60067" y="8246"/>
                  <a:pt x="60030" y="8321"/>
                </a:cubicBezTo>
                <a:cubicBezTo>
                  <a:pt x="60000" y="8321"/>
                  <a:pt x="60000" y="8321"/>
                  <a:pt x="59963" y="8246"/>
                </a:cubicBezTo>
                <a:cubicBezTo>
                  <a:pt x="59963" y="8246"/>
                  <a:pt x="59926" y="8246"/>
                  <a:pt x="59889" y="8171"/>
                </a:cubicBezTo>
                <a:lnTo>
                  <a:pt x="59889" y="8096"/>
                </a:lnTo>
                <a:cubicBezTo>
                  <a:pt x="59852" y="8020"/>
                  <a:pt x="59852" y="7945"/>
                  <a:pt x="59852" y="7883"/>
                </a:cubicBezTo>
                <a:cubicBezTo>
                  <a:pt x="59816" y="7883"/>
                  <a:pt x="59816" y="7807"/>
                  <a:pt x="59779" y="7807"/>
                </a:cubicBezTo>
                <a:cubicBezTo>
                  <a:pt x="59742" y="7732"/>
                  <a:pt x="59742" y="7732"/>
                  <a:pt x="59705" y="7732"/>
                </a:cubicBezTo>
                <a:cubicBezTo>
                  <a:pt x="59669" y="7657"/>
                  <a:pt x="59669" y="7732"/>
                  <a:pt x="59638" y="7732"/>
                </a:cubicBezTo>
                <a:cubicBezTo>
                  <a:pt x="59669" y="7807"/>
                  <a:pt x="59705" y="7883"/>
                  <a:pt x="59705" y="8020"/>
                </a:cubicBezTo>
                <a:lnTo>
                  <a:pt x="59705" y="8096"/>
                </a:lnTo>
                <a:cubicBezTo>
                  <a:pt x="59705" y="8171"/>
                  <a:pt x="59705" y="8246"/>
                  <a:pt x="59705" y="8246"/>
                </a:cubicBezTo>
                <a:cubicBezTo>
                  <a:pt x="59742" y="8321"/>
                  <a:pt x="59779" y="8396"/>
                  <a:pt x="59779" y="8396"/>
                </a:cubicBezTo>
                <a:cubicBezTo>
                  <a:pt x="59816" y="8472"/>
                  <a:pt x="59816" y="8547"/>
                  <a:pt x="59852" y="8547"/>
                </a:cubicBezTo>
                <a:cubicBezTo>
                  <a:pt x="59926" y="8622"/>
                  <a:pt x="59963" y="8697"/>
                  <a:pt x="60030" y="8697"/>
                </a:cubicBezTo>
                <a:cubicBezTo>
                  <a:pt x="60067" y="8697"/>
                  <a:pt x="60067" y="8622"/>
                  <a:pt x="60104" y="8622"/>
                </a:cubicBezTo>
                <a:cubicBezTo>
                  <a:pt x="60104" y="8547"/>
                  <a:pt x="60067" y="8472"/>
                  <a:pt x="60067" y="8321"/>
                </a:cubicBezTo>
                <a:cubicBezTo>
                  <a:pt x="60067" y="8321"/>
                  <a:pt x="60104" y="8246"/>
                  <a:pt x="60104" y="8171"/>
                </a:cubicBezTo>
                <a:cubicBezTo>
                  <a:pt x="60140" y="8246"/>
                  <a:pt x="60208" y="8171"/>
                  <a:pt x="60245" y="8246"/>
                </a:cubicBezTo>
                <a:cubicBezTo>
                  <a:pt x="60281" y="8321"/>
                  <a:pt x="60245" y="8472"/>
                  <a:pt x="60281" y="8547"/>
                </a:cubicBezTo>
                <a:cubicBezTo>
                  <a:pt x="60318" y="8622"/>
                  <a:pt x="60318" y="8622"/>
                  <a:pt x="60355" y="8622"/>
                </a:cubicBezTo>
                <a:cubicBezTo>
                  <a:pt x="60392" y="8697"/>
                  <a:pt x="60392" y="8697"/>
                  <a:pt x="60428" y="8697"/>
                </a:cubicBezTo>
                <a:cubicBezTo>
                  <a:pt x="60465" y="8772"/>
                  <a:pt x="60539" y="8697"/>
                  <a:pt x="60575" y="8697"/>
                </a:cubicBezTo>
                <a:cubicBezTo>
                  <a:pt x="60649" y="8697"/>
                  <a:pt x="60649" y="8697"/>
                  <a:pt x="60649" y="8697"/>
                </a:cubicBezTo>
                <a:cubicBezTo>
                  <a:pt x="60679" y="8697"/>
                  <a:pt x="60679" y="8772"/>
                  <a:pt x="60716" y="8697"/>
                </a:cubicBezTo>
                <a:cubicBezTo>
                  <a:pt x="60753" y="8697"/>
                  <a:pt x="60753" y="8622"/>
                  <a:pt x="60753" y="8547"/>
                </a:cubicBezTo>
                <a:cubicBezTo>
                  <a:pt x="60790" y="8547"/>
                  <a:pt x="60753" y="8472"/>
                  <a:pt x="60753" y="8396"/>
                </a:cubicBezTo>
                <a:cubicBezTo>
                  <a:pt x="60790" y="8396"/>
                  <a:pt x="60790" y="8321"/>
                  <a:pt x="60826" y="8246"/>
                </a:cubicBezTo>
                <a:cubicBezTo>
                  <a:pt x="60826" y="8246"/>
                  <a:pt x="60863" y="8321"/>
                  <a:pt x="60900" y="8246"/>
                </a:cubicBezTo>
                <a:cubicBezTo>
                  <a:pt x="60900" y="8246"/>
                  <a:pt x="60937" y="8246"/>
                  <a:pt x="60973" y="8171"/>
                </a:cubicBezTo>
                <a:cubicBezTo>
                  <a:pt x="60937" y="8171"/>
                  <a:pt x="60937" y="8096"/>
                  <a:pt x="60937" y="8096"/>
                </a:cubicBezTo>
                <a:cubicBezTo>
                  <a:pt x="60937" y="7883"/>
                  <a:pt x="60937" y="7883"/>
                  <a:pt x="60937" y="7883"/>
                </a:cubicBezTo>
                <a:cubicBezTo>
                  <a:pt x="61084" y="7807"/>
                  <a:pt x="61084" y="7807"/>
                  <a:pt x="61084" y="7807"/>
                </a:cubicBezTo>
                <a:cubicBezTo>
                  <a:pt x="61084" y="7883"/>
                  <a:pt x="61151" y="7883"/>
                  <a:pt x="61151" y="7945"/>
                </a:cubicBezTo>
                <a:cubicBezTo>
                  <a:pt x="61151" y="7945"/>
                  <a:pt x="61151" y="8020"/>
                  <a:pt x="61151" y="8096"/>
                </a:cubicBezTo>
                <a:cubicBezTo>
                  <a:pt x="61151" y="8171"/>
                  <a:pt x="61151" y="8246"/>
                  <a:pt x="61151" y="8321"/>
                </a:cubicBezTo>
                <a:cubicBezTo>
                  <a:pt x="61445" y="8321"/>
                  <a:pt x="61445" y="8321"/>
                  <a:pt x="61445" y="8321"/>
                </a:cubicBezTo>
                <a:cubicBezTo>
                  <a:pt x="61555" y="8096"/>
                  <a:pt x="61555" y="8096"/>
                  <a:pt x="61555" y="8096"/>
                </a:cubicBezTo>
                <a:cubicBezTo>
                  <a:pt x="61629" y="8246"/>
                  <a:pt x="61629" y="8246"/>
                  <a:pt x="61629" y="8246"/>
                </a:cubicBezTo>
                <a:cubicBezTo>
                  <a:pt x="61629" y="8396"/>
                  <a:pt x="61629" y="8472"/>
                  <a:pt x="61629" y="8547"/>
                </a:cubicBezTo>
                <a:close/>
                <a:moveTo>
                  <a:pt x="104882" y="31732"/>
                </a:moveTo>
                <a:lnTo>
                  <a:pt x="104882" y="31732"/>
                </a:lnTo>
                <a:cubicBezTo>
                  <a:pt x="104955" y="31732"/>
                  <a:pt x="104955" y="31732"/>
                  <a:pt x="104992" y="31657"/>
                </a:cubicBezTo>
                <a:cubicBezTo>
                  <a:pt x="105029" y="31657"/>
                  <a:pt x="105065" y="31582"/>
                  <a:pt x="105065" y="31582"/>
                </a:cubicBezTo>
                <a:cubicBezTo>
                  <a:pt x="105935" y="31582"/>
                  <a:pt x="105935" y="31582"/>
                  <a:pt x="105935" y="31582"/>
                </a:cubicBezTo>
                <a:cubicBezTo>
                  <a:pt x="105935" y="31281"/>
                  <a:pt x="105935" y="31281"/>
                  <a:pt x="105935" y="31281"/>
                </a:cubicBezTo>
                <a:cubicBezTo>
                  <a:pt x="105972" y="31206"/>
                  <a:pt x="105935" y="31055"/>
                  <a:pt x="105972" y="30993"/>
                </a:cubicBezTo>
                <a:cubicBezTo>
                  <a:pt x="106009" y="30905"/>
                  <a:pt x="106045" y="30905"/>
                  <a:pt x="106045" y="30905"/>
                </a:cubicBezTo>
                <a:cubicBezTo>
                  <a:pt x="106082" y="30905"/>
                  <a:pt x="106119" y="30993"/>
                  <a:pt x="106156" y="31055"/>
                </a:cubicBezTo>
                <a:cubicBezTo>
                  <a:pt x="106192" y="31055"/>
                  <a:pt x="106192" y="31131"/>
                  <a:pt x="106266" y="31131"/>
                </a:cubicBezTo>
                <a:cubicBezTo>
                  <a:pt x="106297" y="31131"/>
                  <a:pt x="106333" y="31055"/>
                  <a:pt x="106370" y="31055"/>
                </a:cubicBezTo>
                <a:cubicBezTo>
                  <a:pt x="106444" y="31055"/>
                  <a:pt x="106444" y="31131"/>
                  <a:pt x="106480" y="31131"/>
                </a:cubicBezTo>
                <a:cubicBezTo>
                  <a:pt x="106517" y="31206"/>
                  <a:pt x="106517" y="31281"/>
                  <a:pt x="106554" y="31281"/>
                </a:cubicBezTo>
                <a:cubicBezTo>
                  <a:pt x="106591" y="31281"/>
                  <a:pt x="106627" y="31281"/>
                  <a:pt x="106627" y="31281"/>
                </a:cubicBezTo>
                <a:cubicBezTo>
                  <a:pt x="106664" y="31356"/>
                  <a:pt x="106664" y="31431"/>
                  <a:pt x="106701" y="31431"/>
                </a:cubicBezTo>
                <a:cubicBezTo>
                  <a:pt x="106701" y="31507"/>
                  <a:pt x="106701" y="31507"/>
                  <a:pt x="106701" y="31582"/>
                </a:cubicBezTo>
                <a:cubicBezTo>
                  <a:pt x="106664" y="31657"/>
                  <a:pt x="106627" y="31657"/>
                  <a:pt x="106627" y="31732"/>
                </a:cubicBezTo>
                <a:cubicBezTo>
                  <a:pt x="106627" y="31807"/>
                  <a:pt x="106627" y="31883"/>
                  <a:pt x="106664" y="31958"/>
                </a:cubicBezTo>
                <a:cubicBezTo>
                  <a:pt x="106664" y="32020"/>
                  <a:pt x="106701" y="32020"/>
                  <a:pt x="106738" y="32020"/>
                </a:cubicBezTo>
                <a:cubicBezTo>
                  <a:pt x="107062" y="32020"/>
                  <a:pt x="107062" y="32020"/>
                  <a:pt x="107062" y="32020"/>
                </a:cubicBezTo>
                <a:cubicBezTo>
                  <a:pt x="107136" y="32020"/>
                  <a:pt x="107173" y="31883"/>
                  <a:pt x="107209" y="31807"/>
                </a:cubicBezTo>
                <a:cubicBezTo>
                  <a:pt x="107246" y="31732"/>
                  <a:pt x="107246" y="31732"/>
                  <a:pt x="107246" y="31657"/>
                </a:cubicBezTo>
                <a:cubicBezTo>
                  <a:pt x="107283" y="31582"/>
                  <a:pt x="107283" y="31507"/>
                  <a:pt x="107313" y="31507"/>
                </a:cubicBezTo>
                <a:cubicBezTo>
                  <a:pt x="107424" y="31507"/>
                  <a:pt x="107424" y="31657"/>
                  <a:pt x="107497" y="31807"/>
                </a:cubicBezTo>
                <a:cubicBezTo>
                  <a:pt x="107534" y="31883"/>
                  <a:pt x="107571" y="31883"/>
                  <a:pt x="107571" y="31958"/>
                </a:cubicBezTo>
                <a:cubicBezTo>
                  <a:pt x="107571" y="31883"/>
                  <a:pt x="107571" y="31807"/>
                  <a:pt x="107571" y="31807"/>
                </a:cubicBezTo>
                <a:cubicBezTo>
                  <a:pt x="107571" y="31732"/>
                  <a:pt x="107607" y="31732"/>
                  <a:pt x="107607" y="31657"/>
                </a:cubicBezTo>
                <a:cubicBezTo>
                  <a:pt x="107644" y="31657"/>
                  <a:pt x="107644" y="31657"/>
                  <a:pt x="107681" y="31657"/>
                </a:cubicBezTo>
                <a:cubicBezTo>
                  <a:pt x="107718" y="31732"/>
                  <a:pt x="107718" y="31807"/>
                  <a:pt x="107754" y="31807"/>
                </a:cubicBezTo>
                <a:cubicBezTo>
                  <a:pt x="107969" y="31807"/>
                  <a:pt x="107969" y="31807"/>
                  <a:pt x="107969" y="31807"/>
                </a:cubicBezTo>
                <a:cubicBezTo>
                  <a:pt x="107969" y="31732"/>
                  <a:pt x="107969" y="31657"/>
                  <a:pt x="107969" y="31657"/>
                </a:cubicBezTo>
                <a:cubicBezTo>
                  <a:pt x="107932" y="31582"/>
                  <a:pt x="107932" y="31582"/>
                  <a:pt x="107895" y="31507"/>
                </a:cubicBezTo>
                <a:cubicBezTo>
                  <a:pt x="107895" y="31431"/>
                  <a:pt x="107895" y="31431"/>
                  <a:pt x="107895" y="31356"/>
                </a:cubicBezTo>
                <a:cubicBezTo>
                  <a:pt x="107828" y="31356"/>
                  <a:pt x="107791" y="31356"/>
                  <a:pt x="107754" y="31356"/>
                </a:cubicBezTo>
                <a:cubicBezTo>
                  <a:pt x="107718" y="31356"/>
                  <a:pt x="107718" y="31356"/>
                  <a:pt x="107681" y="31356"/>
                </a:cubicBezTo>
                <a:cubicBezTo>
                  <a:pt x="107681" y="30993"/>
                  <a:pt x="107681" y="30993"/>
                  <a:pt x="107681" y="30993"/>
                </a:cubicBezTo>
                <a:cubicBezTo>
                  <a:pt x="107681" y="30842"/>
                  <a:pt x="107754" y="30842"/>
                  <a:pt x="107791" y="30767"/>
                </a:cubicBezTo>
                <a:cubicBezTo>
                  <a:pt x="107828" y="30692"/>
                  <a:pt x="107828" y="30767"/>
                  <a:pt x="107859" y="30767"/>
                </a:cubicBezTo>
                <a:cubicBezTo>
                  <a:pt x="107895" y="30692"/>
                  <a:pt x="107895" y="30692"/>
                  <a:pt x="107895" y="30617"/>
                </a:cubicBezTo>
                <a:cubicBezTo>
                  <a:pt x="107932" y="30542"/>
                  <a:pt x="107932" y="30542"/>
                  <a:pt x="107932" y="30466"/>
                </a:cubicBezTo>
                <a:cubicBezTo>
                  <a:pt x="107969" y="30391"/>
                  <a:pt x="107969" y="30391"/>
                  <a:pt x="108006" y="30316"/>
                </a:cubicBezTo>
                <a:cubicBezTo>
                  <a:pt x="108006" y="30241"/>
                  <a:pt x="108042" y="30241"/>
                  <a:pt x="108042" y="30166"/>
                </a:cubicBezTo>
                <a:cubicBezTo>
                  <a:pt x="108079" y="30090"/>
                  <a:pt x="108079" y="30015"/>
                  <a:pt x="108116" y="30015"/>
                </a:cubicBezTo>
                <a:cubicBezTo>
                  <a:pt x="108153" y="30015"/>
                  <a:pt x="108153" y="30015"/>
                  <a:pt x="108189" y="30015"/>
                </a:cubicBezTo>
                <a:cubicBezTo>
                  <a:pt x="108263" y="29940"/>
                  <a:pt x="108263" y="29940"/>
                  <a:pt x="108263" y="29940"/>
                </a:cubicBezTo>
                <a:cubicBezTo>
                  <a:pt x="108300" y="29940"/>
                  <a:pt x="108300" y="29877"/>
                  <a:pt x="108300" y="29802"/>
                </a:cubicBezTo>
                <a:cubicBezTo>
                  <a:pt x="108367" y="29652"/>
                  <a:pt x="108404" y="29577"/>
                  <a:pt x="108441" y="29426"/>
                </a:cubicBezTo>
                <a:cubicBezTo>
                  <a:pt x="108514" y="29276"/>
                  <a:pt x="108551" y="29125"/>
                  <a:pt x="108661" y="29050"/>
                </a:cubicBezTo>
                <a:cubicBezTo>
                  <a:pt x="108698" y="28912"/>
                  <a:pt x="108735" y="28912"/>
                  <a:pt x="108808" y="28912"/>
                </a:cubicBezTo>
                <a:cubicBezTo>
                  <a:pt x="108845" y="28912"/>
                  <a:pt x="108875" y="28912"/>
                  <a:pt x="108912" y="28912"/>
                </a:cubicBezTo>
                <a:cubicBezTo>
                  <a:pt x="108949" y="28912"/>
                  <a:pt x="108986" y="28975"/>
                  <a:pt x="109022" y="28975"/>
                </a:cubicBezTo>
                <a:cubicBezTo>
                  <a:pt x="109059" y="28975"/>
                  <a:pt x="109059" y="28975"/>
                  <a:pt x="109059" y="28975"/>
                </a:cubicBezTo>
                <a:cubicBezTo>
                  <a:pt x="109096" y="28975"/>
                  <a:pt x="109096" y="28975"/>
                  <a:pt x="109133" y="28912"/>
                </a:cubicBezTo>
                <a:cubicBezTo>
                  <a:pt x="109169" y="28912"/>
                  <a:pt x="109169" y="28762"/>
                  <a:pt x="109206" y="28762"/>
                </a:cubicBezTo>
                <a:cubicBezTo>
                  <a:pt x="109243" y="28762"/>
                  <a:pt x="109243" y="28762"/>
                  <a:pt x="109243" y="28762"/>
                </a:cubicBezTo>
                <a:cubicBezTo>
                  <a:pt x="109280" y="28762"/>
                  <a:pt x="109280" y="28912"/>
                  <a:pt x="109280" y="28912"/>
                </a:cubicBezTo>
                <a:cubicBezTo>
                  <a:pt x="109316" y="28975"/>
                  <a:pt x="109316" y="29050"/>
                  <a:pt x="109347" y="29050"/>
                </a:cubicBezTo>
                <a:cubicBezTo>
                  <a:pt x="109347" y="29050"/>
                  <a:pt x="109390" y="29125"/>
                  <a:pt x="109421" y="29125"/>
                </a:cubicBezTo>
                <a:cubicBezTo>
                  <a:pt x="109421" y="29125"/>
                  <a:pt x="109457" y="29125"/>
                  <a:pt x="109494" y="29125"/>
                </a:cubicBezTo>
                <a:cubicBezTo>
                  <a:pt x="109494" y="29125"/>
                  <a:pt x="109531" y="29201"/>
                  <a:pt x="109568" y="29201"/>
                </a:cubicBezTo>
                <a:cubicBezTo>
                  <a:pt x="109531" y="29276"/>
                  <a:pt x="109494" y="29351"/>
                  <a:pt x="109494" y="29426"/>
                </a:cubicBezTo>
                <a:cubicBezTo>
                  <a:pt x="109494" y="29501"/>
                  <a:pt x="109494" y="29501"/>
                  <a:pt x="109494" y="29501"/>
                </a:cubicBezTo>
                <a:cubicBezTo>
                  <a:pt x="109494" y="29577"/>
                  <a:pt x="109494" y="29577"/>
                  <a:pt x="109531" y="29652"/>
                </a:cubicBezTo>
                <a:cubicBezTo>
                  <a:pt x="109531" y="29652"/>
                  <a:pt x="109568" y="29652"/>
                  <a:pt x="109604" y="29727"/>
                </a:cubicBezTo>
                <a:cubicBezTo>
                  <a:pt x="109604" y="29727"/>
                  <a:pt x="109604" y="29802"/>
                  <a:pt x="109604" y="29877"/>
                </a:cubicBezTo>
                <a:cubicBezTo>
                  <a:pt x="109604" y="29940"/>
                  <a:pt x="109604" y="30015"/>
                  <a:pt x="109604" y="30166"/>
                </a:cubicBezTo>
                <a:cubicBezTo>
                  <a:pt x="109678" y="30166"/>
                  <a:pt x="109678" y="30166"/>
                  <a:pt x="109678" y="30166"/>
                </a:cubicBezTo>
                <a:cubicBezTo>
                  <a:pt x="109715" y="30166"/>
                  <a:pt x="109751" y="30166"/>
                  <a:pt x="109751" y="30090"/>
                </a:cubicBezTo>
                <a:cubicBezTo>
                  <a:pt x="109788" y="30015"/>
                  <a:pt x="109788" y="30015"/>
                  <a:pt x="109825" y="29940"/>
                </a:cubicBezTo>
                <a:cubicBezTo>
                  <a:pt x="109862" y="29877"/>
                  <a:pt x="109892" y="29802"/>
                  <a:pt x="109966" y="29727"/>
                </a:cubicBezTo>
                <a:cubicBezTo>
                  <a:pt x="110003" y="29727"/>
                  <a:pt x="110003" y="29727"/>
                  <a:pt x="110039" y="29727"/>
                </a:cubicBezTo>
                <a:cubicBezTo>
                  <a:pt x="110076" y="29652"/>
                  <a:pt x="110076" y="29652"/>
                  <a:pt x="110113" y="29577"/>
                </a:cubicBezTo>
                <a:cubicBezTo>
                  <a:pt x="110150" y="29577"/>
                  <a:pt x="110150" y="29501"/>
                  <a:pt x="110150" y="29426"/>
                </a:cubicBezTo>
                <a:cubicBezTo>
                  <a:pt x="110186" y="29426"/>
                  <a:pt x="110223" y="29351"/>
                  <a:pt x="110223" y="29351"/>
                </a:cubicBezTo>
                <a:cubicBezTo>
                  <a:pt x="110260" y="29276"/>
                  <a:pt x="110260" y="29201"/>
                  <a:pt x="110297" y="29201"/>
                </a:cubicBezTo>
                <a:cubicBezTo>
                  <a:pt x="110333" y="29125"/>
                  <a:pt x="110364" y="29125"/>
                  <a:pt x="110437" y="29125"/>
                </a:cubicBezTo>
                <a:cubicBezTo>
                  <a:pt x="110437" y="29125"/>
                  <a:pt x="110474" y="29125"/>
                  <a:pt x="110511" y="29125"/>
                </a:cubicBezTo>
                <a:cubicBezTo>
                  <a:pt x="110511" y="29125"/>
                  <a:pt x="110511" y="29050"/>
                  <a:pt x="110548" y="28975"/>
                </a:cubicBezTo>
                <a:cubicBezTo>
                  <a:pt x="110548" y="28975"/>
                  <a:pt x="110548" y="28912"/>
                  <a:pt x="110548" y="28825"/>
                </a:cubicBezTo>
                <a:cubicBezTo>
                  <a:pt x="110584" y="28825"/>
                  <a:pt x="110584" y="28762"/>
                  <a:pt x="110584" y="28687"/>
                </a:cubicBezTo>
                <a:cubicBezTo>
                  <a:pt x="110621" y="28612"/>
                  <a:pt x="110584" y="28536"/>
                  <a:pt x="110584" y="28386"/>
                </a:cubicBezTo>
                <a:cubicBezTo>
                  <a:pt x="110621" y="28311"/>
                  <a:pt x="110621" y="28236"/>
                  <a:pt x="110621" y="28160"/>
                </a:cubicBezTo>
                <a:cubicBezTo>
                  <a:pt x="110695" y="28160"/>
                  <a:pt x="110732" y="28160"/>
                  <a:pt x="110768" y="28160"/>
                </a:cubicBezTo>
                <a:cubicBezTo>
                  <a:pt x="110842" y="28085"/>
                  <a:pt x="110879" y="28010"/>
                  <a:pt x="110909" y="28010"/>
                </a:cubicBezTo>
                <a:cubicBezTo>
                  <a:pt x="111277" y="28010"/>
                  <a:pt x="111277" y="28010"/>
                  <a:pt x="111277" y="28010"/>
                </a:cubicBezTo>
                <a:cubicBezTo>
                  <a:pt x="111277" y="28236"/>
                  <a:pt x="111277" y="28236"/>
                  <a:pt x="111277" y="28236"/>
                </a:cubicBezTo>
                <a:cubicBezTo>
                  <a:pt x="111240" y="28311"/>
                  <a:pt x="111240" y="28311"/>
                  <a:pt x="111203" y="28386"/>
                </a:cubicBezTo>
                <a:cubicBezTo>
                  <a:pt x="111056" y="28461"/>
                  <a:pt x="111056" y="28461"/>
                  <a:pt x="111056" y="28461"/>
                </a:cubicBezTo>
                <a:cubicBezTo>
                  <a:pt x="111019" y="28536"/>
                  <a:pt x="111019" y="28536"/>
                  <a:pt x="110983" y="28536"/>
                </a:cubicBezTo>
                <a:cubicBezTo>
                  <a:pt x="110946" y="28612"/>
                  <a:pt x="110909" y="28612"/>
                  <a:pt x="110909" y="28687"/>
                </a:cubicBezTo>
                <a:cubicBezTo>
                  <a:pt x="110909" y="28762"/>
                  <a:pt x="110879" y="28825"/>
                  <a:pt x="110879" y="28825"/>
                </a:cubicBezTo>
                <a:cubicBezTo>
                  <a:pt x="110879" y="28912"/>
                  <a:pt x="110879" y="28975"/>
                  <a:pt x="110879" y="28975"/>
                </a:cubicBezTo>
                <a:cubicBezTo>
                  <a:pt x="110879" y="29050"/>
                  <a:pt x="110879" y="29125"/>
                  <a:pt x="110879" y="29125"/>
                </a:cubicBezTo>
                <a:cubicBezTo>
                  <a:pt x="110879" y="29201"/>
                  <a:pt x="110842" y="29201"/>
                  <a:pt x="110842" y="29276"/>
                </a:cubicBezTo>
                <a:cubicBezTo>
                  <a:pt x="110842" y="29426"/>
                  <a:pt x="110805" y="29501"/>
                  <a:pt x="110768" y="29577"/>
                </a:cubicBezTo>
                <a:cubicBezTo>
                  <a:pt x="110768" y="29652"/>
                  <a:pt x="110768" y="29727"/>
                  <a:pt x="110768" y="29727"/>
                </a:cubicBezTo>
                <a:cubicBezTo>
                  <a:pt x="110768" y="29802"/>
                  <a:pt x="110768" y="29877"/>
                  <a:pt x="110732" y="29877"/>
                </a:cubicBezTo>
                <a:cubicBezTo>
                  <a:pt x="110732" y="29940"/>
                  <a:pt x="110732" y="30015"/>
                  <a:pt x="110695" y="30015"/>
                </a:cubicBezTo>
                <a:cubicBezTo>
                  <a:pt x="110658" y="30015"/>
                  <a:pt x="110658" y="30015"/>
                  <a:pt x="110621" y="30090"/>
                </a:cubicBezTo>
                <a:cubicBezTo>
                  <a:pt x="110584" y="30090"/>
                  <a:pt x="110548" y="30090"/>
                  <a:pt x="110548" y="30166"/>
                </a:cubicBezTo>
                <a:cubicBezTo>
                  <a:pt x="110511" y="30166"/>
                  <a:pt x="110474" y="30166"/>
                  <a:pt x="110474" y="30166"/>
                </a:cubicBezTo>
                <a:cubicBezTo>
                  <a:pt x="110437" y="30241"/>
                  <a:pt x="110437" y="30241"/>
                  <a:pt x="110437" y="30316"/>
                </a:cubicBezTo>
                <a:cubicBezTo>
                  <a:pt x="110437" y="30391"/>
                  <a:pt x="110437" y="30391"/>
                  <a:pt x="110437" y="30466"/>
                </a:cubicBezTo>
                <a:cubicBezTo>
                  <a:pt x="110407" y="30617"/>
                  <a:pt x="110333" y="30617"/>
                  <a:pt x="110297" y="30692"/>
                </a:cubicBezTo>
                <a:cubicBezTo>
                  <a:pt x="110223" y="30767"/>
                  <a:pt x="110150" y="30905"/>
                  <a:pt x="110076" y="30993"/>
                </a:cubicBezTo>
                <a:cubicBezTo>
                  <a:pt x="110003" y="31131"/>
                  <a:pt x="109929" y="31206"/>
                  <a:pt x="109862" y="31281"/>
                </a:cubicBezTo>
                <a:cubicBezTo>
                  <a:pt x="109751" y="31356"/>
                  <a:pt x="109715" y="31507"/>
                  <a:pt x="109641" y="31582"/>
                </a:cubicBezTo>
                <a:cubicBezTo>
                  <a:pt x="109568" y="31732"/>
                  <a:pt x="109531" y="31883"/>
                  <a:pt x="109457" y="32020"/>
                </a:cubicBezTo>
                <a:cubicBezTo>
                  <a:pt x="109457" y="32096"/>
                  <a:pt x="109421" y="32171"/>
                  <a:pt x="109421" y="32171"/>
                </a:cubicBezTo>
                <a:cubicBezTo>
                  <a:pt x="109347" y="32246"/>
                  <a:pt x="109316" y="32246"/>
                  <a:pt x="109280" y="32321"/>
                </a:cubicBezTo>
                <a:cubicBezTo>
                  <a:pt x="109243" y="32396"/>
                  <a:pt x="109280" y="32472"/>
                  <a:pt x="109243" y="32472"/>
                </a:cubicBezTo>
                <a:cubicBezTo>
                  <a:pt x="109243" y="32547"/>
                  <a:pt x="109206" y="32622"/>
                  <a:pt x="109169" y="32622"/>
                </a:cubicBezTo>
                <a:lnTo>
                  <a:pt x="109133" y="32622"/>
                </a:lnTo>
                <a:cubicBezTo>
                  <a:pt x="109096" y="32622"/>
                  <a:pt x="109059" y="32622"/>
                  <a:pt x="109022" y="32622"/>
                </a:cubicBezTo>
                <a:cubicBezTo>
                  <a:pt x="108986" y="32622"/>
                  <a:pt x="108986" y="32697"/>
                  <a:pt x="108949" y="32697"/>
                </a:cubicBezTo>
                <a:cubicBezTo>
                  <a:pt x="108949" y="32697"/>
                  <a:pt x="108912" y="32772"/>
                  <a:pt x="108875" y="32772"/>
                </a:cubicBezTo>
                <a:cubicBezTo>
                  <a:pt x="108845" y="32772"/>
                  <a:pt x="108808" y="32848"/>
                  <a:pt x="108735" y="32923"/>
                </a:cubicBezTo>
                <a:cubicBezTo>
                  <a:pt x="108698" y="32923"/>
                  <a:pt x="108698" y="32923"/>
                  <a:pt x="108661" y="32985"/>
                </a:cubicBezTo>
                <a:cubicBezTo>
                  <a:pt x="108624" y="32985"/>
                  <a:pt x="108624" y="32923"/>
                  <a:pt x="108588" y="32985"/>
                </a:cubicBezTo>
                <a:cubicBezTo>
                  <a:pt x="108551" y="32985"/>
                  <a:pt x="108551" y="32985"/>
                  <a:pt x="108514" y="33073"/>
                </a:cubicBezTo>
                <a:cubicBezTo>
                  <a:pt x="108514" y="33073"/>
                  <a:pt x="108477" y="33136"/>
                  <a:pt x="108477" y="33211"/>
                </a:cubicBezTo>
                <a:cubicBezTo>
                  <a:pt x="108477" y="33286"/>
                  <a:pt x="108514" y="33286"/>
                  <a:pt x="108514" y="33361"/>
                </a:cubicBezTo>
                <a:cubicBezTo>
                  <a:pt x="108514" y="33512"/>
                  <a:pt x="108514" y="33662"/>
                  <a:pt x="108477" y="33813"/>
                </a:cubicBezTo>
                <a:cubicBezTo>
                  <a:pt x="108477" y="33888"/>
                  <a:pt x="108441" y="33888"/>
                  <a:pt x="108404" y="33963"/>
                </a:cubicBezTo>
                <a:cubicBezTo>
                  <a:pt x="108404" y="33963"/>
                  <a:pt x="108367" y="33963"/>
                  <a:pt x="108330" y="34038"/>
                </a:cubicBezTo>
                <a:cubicBezTo>
                  <a:pt x="108330" y="34101"/>
                  <a:pt x="108330" y="34101"/>
                  <a:pt x="108330" y="34176"/>
                </a:cubicBezTo>
                <a:cubicBezTo>
                  <a:pt x="108330" y="34251"/>
                  <a:pt x="108300" y="34251"/>
                  <a:pt x="108263" y="34326"/>
                </a:cubicBezTo>
                <a:cubicBezTo>
                  <a:pt x="108263" y="34402"/>
                  <a:pt x="108263" y="34477"/>
                  <a:pt x="108263" y="34552"/>
                </a:cubicBezTo>
                <a:cubicBezTo>
                  <a:pt x="108263" y="34627"/>
                  <a:pt x="108300" y="34702"/>
                  <a:pt x="108263" y="34853"/>
                </a:cubicBezTo>
                <a:cubicBezTo>
                  <a:pt x="108263" y="34928"/>
                  <a:pt x="108189" y="35003"/>
                  <a:pt x="108189" y="35154"/>
                </a:cubicBezTo>
                <a:cubicBezTo>
                  <a:pt x="108189" y="35216"/>
                  <a:pt x="108189" y="35291"/>
                  <a:pt x="108189" y="35442"/>
                </a:cubicBezTo>
                <a:cubicBezTo>
                  <a:pt x="108189" y="35517"/>
                  <a:pt x="108189" y="35592"/>
                  <a:pt x="108189" y="35743"/>
                </a:cubicBezTo>
                <a:cubicBezTo>
                  <a:pt x="108189" y="36332"/>
                  <a:pt x="108226" y="36632"/>
                  <a:pt x="108226" y="37234"/>
                </a:cubicBezTo>
                <a:cubicBezTo>
                  <a:pt x="108226" y="37297"/>
                  <a:pt x="108226" y="37372"/>
                  <a:pt x="108226" y="37447"/>
                </a:cubicBezTo>
                <a:cubicBezTo>
                  <a:pt x="108226" y="37522"/>
                  <a:pt x="108189" y="37522"/>
                  <a:pt x="108153" y="37597"/>
                </a:cubicBezTo>
                <a:cubicBezTo>
                  <a:pt x="108330" y="38199"/>
                  <a:pt x="108330" y="38199"/>
                  <a:pt x="108330" y="38199"/>
                </a:cubicBezTo>
                <a:cubicBezTo>
                  <a:pt x="108330" y="39377"/>
                  <a:pt x="108330" y="39377"/>
                  <a:pt x="108330" y="39377"/>
                </a:cubicBezTo>
                <a:cubicBezTo>
                  <a:pt x="108367" y="39377"/>
                  <a:pt x="108367" y="39452"/>
                  <a:pt x="108404" y="39452"/>
                </a:cubicBezTo>
                <a:cubicBezTo>
                  <a:pt x="108441" y="39452"/>
                  <a:pt x="108441" y="39377"/>
                  <a:pt x="108477" y="39314"/>
                </a:cubicBezTo>
                <a:cubicBezTo>
                  <a:pt x="108514" y="39314"/>
                  <a:pt x="108551" y="39314"/>
                  <a:pt x="108551" y="39314"/>
                </a:cubicBezTo>
                <a:cubicBezTo>
                  <a:pt x="108588" y="39314"/>
                  <a:pt x="108588" y="39239"/>
                  <a:pt x="108624" y="39239"/>
                </a:cubicBezTo>
                <a:cubicBezTo>
                  <a:pt x="108661" y="39239"/>
                  <a:pt x="108661" y="39164"/>
                  <a:pt x="108698" y="39164"/>
                </a:cubicBezTo>
                <a:cubicBezTo>
                  <a:pt x="108735" y="39164"/>
                  <a:pt x="108771" y="39164"/>
                  <a:pt x="108808" y="39164"/>
                </a:cubicBezTo>
                <a:cubicBezTo>
                  <a:pt x="108808" y="39014"/>
                  <a:pt x="108808" y="38938"/>
                  <a:pt x="108808" y="38788"/>
                </a:cubicBezTo>
                <a:cubicBezTo>
                  <a:pt x="108808" y="38713"/>
                  <a:pt x="108808" y="38638"/>
                  <a:pt x="108808" y="38638"/>
                </a:cubicBezTo>
                <a:cubicBezTo>
                  <a:pt x="108845" y="38562"/>
                  <a:pt x="108845" y="38487"/>
                  <a:pt x="108875" y="38487"/>
                </a:cubicBezTo>
                <a:cubicBezTo>
                  <a:pt x="108875" y="38412"/>
                  <a:pt x="108912" y="38412"/>
                  <a:pt x="108949" y="38412"/>
                </a:cubicBezTo>
                <a:cubicBezTo>
                  <a:pt x="108949" y="38337"/>
                  <a:pt x="108986" y="38337"/>
                  <a:pt x="108986" y="38274"/>
                </a:cubicBezTo>
                <a:cubicBezTo>
                  <a:pt x="109022" y="38199"/>
                  <a:pt x="109022" y="38199"/>
                  <a:pt x="109059" y="38124"/>
                </a:cubicBezTo>
                <a:cubicBezTo>
                  <a:pt x="109096" y="37973"/>
                  <a:pt x="109096" y="37973"/>
                  <a:pt x="109096" y="37973"/>
                </a:cubicBezTo>
                <a:cubicBezTo>
                  <a:pt x="109096" y="37898"/>
                  <a:pt x="109096" y="37898"/>
                  <a:pt x="109133" y="37823"/>
                </a:cubicBezTo>
                <a:cubicBezTo>
                  <a:pt x="109133" y="37748"/>
                  <a:pt x="109169" y="37673"/>
                  <a:pt x="109206" y="37673"/>
                </a:cubicBezTo>
                <a:cubicBezTo>
                  <a:pt x="109243" y="37673"/>
                  <a:pt x="109243" y="37673"/>
                  <a:pt x="109243" y="37673"/>
                </a:cubicBezTo>
                <a:cubicBezTo>
                  <a:pt x="109280" y="37673"/>
                  <a:pt x="109280" y="37748"/>
                  <a:pt x="109316" y="37748"/>
                </a:cubicBezTo>
                <a:cubicBezTo>
                  <a:pt x="109390" y="37748"/>
                  <a:pt x="109390" y="37748"/>
                  <a:pt x="109390" y="37748"/>
                </a:cubicBezTo>
                <a:cubicBezTo>
                  <a:pt x="109390" y="37748"/>
                  <a:pt x="109421" y="37748"/>
                  <a:pt x="109457" y="37748"/>
                </a:cubicBezTo>
                <a:cubicBezTo>
                  <a:pt x="109457" y="37748"/>
                  <a:pt x="109494" y="37673"/>
                  <a:pt x="109494" y="37597"/>
                </a:cubicBezTo>
                <a:cubicBezTo>
                  <a:pt x="109531" y="37597"/>
                  <a:pt x="109531" y="37522"/>
                  <a:pt x="109531" y="37447"/>
                </a:cubicBezTo>
                <a:cubicBezTo>
                  <a:pt x="109531" y="36783"/>
                  <a:pt x="109531" y="36783"/>
                  <a:pt x="109531" y="36783"/>
                </a:cubicBezTo>
                <a:cubicBezTo>
                  <a:pt x="109568" y="36632"/>
                  <a:pt x="109604" y="36557"/>
                  <a:pt x="109641" y="36482"/>
                </a:cubicBezTo>
                <a:cubicBezTo>
                  <a:pt x="109678" y="36407"/>
                  <a:pt x="109715" y="36407"/>
                  <a:pt x="109715" y="36332"/>
                </a:cubicBezTo>
                <a:cubicBezTo>
                  <a:pt x="110223" y="36332"/>
                  <a:pt x="110223" y="36332"/>
                  <a:pt x="110223" y="36332"/>
                </a:cubicBezTo>
                <a:cubicBezTo>
                  <a:pt x="110223" y="35968"/>
                  <a:pt x="110223" y="35968"/>
                  <a:pt x="110223" y="35968"/>
                </a:cubicBezTo>
                <a:cubicBezTo>
                  <a:pt x="110223" y="35818"/>
                  <a:pt x="110186" y="35818"/>
                  <a:pt x="110150" y="35667"/>
                </a:cubicBezTo>
                <a:cubicBezTo>
                  <a:pt x="110150" y="35592"/>
                  <a:pt x="110113" y="35592"/>
                  <a:pt x="110113" y="35517"/>
                </a:cubicBezTo>
                <a:cubicBezTo>
                  <a:pt x="110113" y="35367"/>
                  <a:pt x="110113" y="35367"/>
                  <a:pt x="110113" y="35367"/>
                </a:cubicBezTo>
                <a:cubicBezTo>
                  <a:pt x="110113" y="35216"/>
                  <a:pt x="110113" y="35216"/>
                  <a:pt x="110113" y="35216"/>
                </a:cubicBezTo>
                <a:lnTo>
                  <a:pt x="110150" y="35154"/>
                </a:lnTo>
                <a:cubicBezTo>
                  <a:pt x="110186" y="35078"/>
                  <a:pt x="110223" y="35003"/>
                  <a:pt x="110223" y="34928"/>
                </a:cubicBezTo>
                <a:cubicBezTo>
                  <a:pt x="110260" y="34853"/>
                  <a:pt x="110260" y="34853"/>
                  <a:pt x="110260" y="34778"/>
                </a:cubicBezTo>
                <a:cubicBezTo>
                  <a:pt x="110297" y="34702"/>
                  <a:pt x="110297" y="34627"/>
                  <a:pt x="110333" y="34627"/>
                </a:cubicBezTo>
                <a:cubicBezTo>
                  <a:pt x="110364" y="34627"/>
                  <a:pt x="110407" y="34627"/>
                  <a:pt x="110437" y="34702"/>
                </a:cubicBezTo>
                <a:cubicBezTo>
                  <a:pt x="110474" y="34702"/>
                  <a:pt x="110437" y="34778"/>
                  <a:pt x="110474" y="34853"/>
                </a:cubicBezTo>
                <a:cubicBezTo>
                  <a:pt x="110474" y="34853"/>
                  <a:pt x="110511" y="34853"/>
                  <a:pt x="110548" y="34928"/>
                </a:cubicBezTo>
                <a:cubicBezTo>
                  <a:pt x="110658" y="34928"/>
                  <a:pt x="110658" y="34928"/>
                  <a:pt x="110658" y="34928"/>
                </a:cubicBezTo>
                <a:cubicBezTo>
                  <a:pt x="110695" y="34627"/>
                  <a:pt x="110695" y="34627"/>
                  <a:pt x="110695" y="34627"/>
                </a:cubicBezTo>
                <a:cubicBezTo>
                  <a:pt x="110658" y="34627"/>
                  <a:pt x="110658" y="34552"/>
                  <a:pt x="110621" y="34477"/>
                </a:cubicBezTo>
                <a:cubicBezTo>
                  <a:pt x="110584" y="34402"/>
                  <a:pt x="110548" y="34402"/>
                  <a:pt x="110511" y="34251"/>
                </a:cubicBezTo>
                <a:cubicBezTo>
                  <a:pt x="110511" y="34176"/>
                  <a:pt x="110511" y="34176"/>
                  <a:pt x="110511" y="34101"/>
                </a:cubicBezTo>
                <a:cubicBezTo>
                  <a:pt x="110511" y="34038"/>
                  <a:pt x="110511" y="34038"/>
                  <a:pt x="110511" y="33963"/>
                </a:cubicBezTo>
                <a:cubicBezTo>
                  <a:pt x="110511" y="33888"/>
                  <a:pt x="110474" y="33888"/>
                  <a:pt x="110474" y="33813"/>
                </a:cubicBezTo>
                <a:cubicBezTo>
                  <a:pt x="110474" y="33737"/>
                  <a:pt x="110474" y="33662"/>
                  <a:pt x="110474" y="33512"/>
                </a:cubicBezTo>
                <a:cubicBezTo>
                  <a:pt x="110474" y="33437"/>
                  <a:pt x="110437" y="33437"/>
                  <a:pt x="110474" y="33361"/>
                </a:cubicBezTo>
                <a:cubicBezTo>
                  <a:pt x="110474" y="33286"/>
                  <a:pt x="110511" y="33361"/>
                  <a:pt x="110548" y="33286"/>
                </a:cubicBezTo>
                <a:cubicBezTo>
                  <a:pt x="110548" y="33286"/>
                  <a:pt x="110584" y="33286"/>
                  <a:pt x="110584" y="33211"/>
                </a:cubicBezTo>
                <a:cubicBezTo>
                  <a:pt x="110584" y="33211"/>
                  <a:pt x="110621" y="33136"/>
                  <a:pt x="110584" y="33136"/>
                </a:cubicBezTo>
                <a:cubicBezTo>
                  <a:pt x="110584" y="33073"/>
                  <a:pt x="110548" y="32985"/>
                  <a:pt x="110548" y="32985"/>
                </a:cubicBezTo>
                <a:cubicBezTo>
                  <a:pt x="110511" y="32985"/>
                  <a:pt x="110511" y="32923"/>
                  <a:pt x="110474" y="32985"/>
                </a:cubicBezTo>
                <a:cubicBezTo>
                  <a:pt x="110437" y="32985"/>
                  <a:pt x="110437" y="33136"/>
                  <a:pt x="110437" y="33136"/>
                </a:cubicBezTo>
                <a:cubicBezTo>
                  <a:pt x="110297" y="33136"/>
                  <a:pt x="110297" y="33136"/>
                  <a:pt x="110297" y="33136"/>
                </a:cubicBezTo>
                <a:cubicBezTo>
                  <a:pt x="110297" y="32985"/>
                  <a:pt x="110260" y="32923"/>
                  <a:pt x="110297" y="32772"/>
                </a:cubicBezTo>
                <a:cubicBezTo>
                  <a:pt x="110297" y="32697"/>
                  <a:pt x="110333" y="32622"/>
                  <a:pt x="110364" y="32472"/>
                </a:cubicBezTo>
                <a:cubicBezTo>
                  <a:pt x="110364" y="32472"/>
                  <a:pt x="110364" y="32396"/>
                  <a:pt x="110364" y="32321"/>
                </a:cubicBezTo>
                <a:cubicBezTo>
                  <a:pt x="110407" y="32321"/>
                  <a:pt x="110407" y="32246"/>
                  <a:pt x="110437" y="32246"/>
                </a:cubicBezTo>
                <a:cubicBezTo>
                  <a:pt x="110474" y="32096"/>
                  <a:pt x="110511" y="32171"/>
                  <a:pt x="110548" y="32096"/>
                </a:cubicBezTo>
                <a:cubicBezTo>
                  <a:pt x="110584" y="32020"/>
                  <a:pt x="110621" y="31958"/>
                  <a:pt x="110621" y="31958"/>
                </a:cubicBezTo>
                <a:cubicBezTo>
                  <a:pt x="110621" y="31883"/>
                  <a:pt x="110621" y="31807"/>
                  <a:pt x="110621" y="31807"/>
                </a:cubicBezTo>
                <a:cubicBezTo>
                  <a:pt x="110658" y="31732"/>
                  <a:pt x="110658" y="31732"/>
                  <a:pt x="110658" y="31657"/>
                </a:cubicBezTo>
                <a:cubicBezTo>
                  <a:pt x="110695" y="31582"/>
                  <a:pt x="110695" y="31582"/>
                  <a:pt x="110695" y="31507"/>
                </a:cubicBezTo>
                <a:cubicBezTo>
                  <a:pt x="110695" y="31356"/>
                  <a:pt x="110695" y="31281"/>
                  <a:pt x="110695" y="31206"/>
                </a:cubicBezTo>
                <a:cubicBezTo>
                  <a:pt x="110695" y="31131"/>
                  <a:pt x="110695" y="31055"/>
                  <a:pt x="110695" y="31055"/>
                </a:cubicBezTo>
                <a:cubicBezTo>
                  <a:pt x="110695" y="30993"/>
                  <a:pt x="110695" y="30905"/>
                  <a:pt x="110732" y="30905"/>
                </a:cubicBezTo>
                <a:cubicBezTo>
                  <a:pt x="110732" y="30842"/>
                  <a:pt x="110768" y="30767"/>
                  <a:pt x="110768" y="30767"/>
                </a:cubicBezTo>
                <a:cubicBezTo>
                  <a:pt x="110805" y="30692"/>
                  <a:pt x="110842" y="30692"/>
                  <a:pt x="110842" y="30692"/>
                </a:cubicBezTo>
                <a:cubicBezTo>
                  <a:pt x="110879" y="30692"/>
                  <a:pt x="110879" y="30692"/>
                  <a:pt x="110909" y="30692"/>
                </a:cubicBezTo>
                <a:cubicBezTo>
                  <a:pt x="110983" y="30692"/>
                  <a:pt x="111019" y="30767"/>
                  <a:pt x="111056" y="30842"/>
                </a:cubicBezTo>
                <a:cubicBezTo>
                  <a:pt x="111093" y="30842"/>
                  <a:pt x="111056" y="30905"/>
                  <a:pt x="111093" y="30993"/>
                </a:cubicBezTo>
                <a:cubicBezTo>
                  <a:pt x="111130" y="30993"/>
                  <a:pt x="111166" y="31055"/>
                  <a:pt x="111203" y="31055"/>
                </a:cubicBezTo>
                <a:cubicBezTo>
                  <a:pt x="111240" y="31055"/>
                  <a:pt x="111277" y="31055"/>
                  <a:pt x="111313" y="30993"/>
                </a:cubicBezTo>
                <a:cubicBezTo>
                  <a:pt x="111313" y="30993"/>
                  <a:pt x="111350" y="30905"/>
                  <a:pt x="111350" y="30842"/>
                </a:cubicBezTo>
                <a:cubicBezTo>
                  <a:pt x="111381" y="30842"/>
                  <a:pt x="111381" y="30767"/>
                  <a:pt x="111424" y="30692"/>
                </a:cubicBezTo>
                <a:cubicBezTo>
                  <a:pt x="111424" y="30692"/>
                  <a:pt x="111454" y="30692"/>
                  <a:pt x="111491" y="30617"/>
                </a:cubicBezTo>
                <a:cubicBezTo>
                  <a:pt x="111491" y="30692"/>
                  <a:pt x="111528" y="30692"/>
                  <a:pt x="111528" y="30767"/>
                </a:cubicBezTo>
                <a:cubicBezTo>
                  <a:pt x="111565" y="30767"/>
                  <a:pt x="111528" y="30842"/>
                  <a:pt x="111528" y="30905"/>
                </a:cubicBezTo>
                <a:cubicBezTo>
                  <a:pt x="111565" y="30993"/>
                  <a:pt x="111601" y="30993"/>
                  <a:pt x="111601" y="31055"/>
                </a:cubicBezTo>
                <a:cubicBezTo>
                  <a:pt x="111601" y="30993"/>
                  <a:pt x="111638" y="31055"/>
                  <a:pt x="111675" y="31055"/>
                </a:cubicBezTo>
                <a:cubicBezTo>
                  <a:pt x="111712" y="30993"/>
                  <a:pt x="111712" y="30993"/>
                  <a:pt x="111748" y="30905"/>
                </a:cubicBezTo>
                <a:cubicBezTo>
                  <a:pt x="111748" y="30905"/>
                  <a:pt x="111785" y="30842"/>
                  <a:pt x="111822" y="30842"/>
                </a:cubicBezTo>
                <a:cubicBezTo>
                  <a:pt x="111852" y="30692"/>
                  <a:pt x="111852" y="30617"/>
                  <a:pt x="111926" y="30542"/>
                </a:cubicBezTo>
                <a:cubicBezTo>
                  <a:pt x="111926" y="30466"/>
                  <a:pt x="111926" y="30391"/>
                  <a:pt x="111963" y="30391"/>
                </a:cubicBezTo>
                <a:cubicBezTo>
                  <a:pt x="112000" y="30391"/>
                  <a:pt x="112036" y="30391"/>
                  <a:pt x="112073" y="30391"/>
                </a:cubicBezTo>
                <a:cubicBezTo>
                  <a:pt x="112110" y="30391"/>
                  <a:pt x="112147" y="30391"/>
                  <a:pt x="112183" y="30391"/>
                </a:cubicBezTo>
                <a:cubicBezTo>
                  <a:pt x="112220" y="30391"/>
                  <a:pt x="112220" y="30391"/>
                  <a:pt x="112257" y="30391"/>
                </a:cubicBezTo>
                <a:cubicBezTo>
                  <a:pt x="112257" y="30466"/>
                  <a:pt x="112294" y="30466"/>
                  <a:pt x="112330" y="30466"/>
                </a:cubicBezTo>
                <a:cubicBezTo>
                  <a:pt x="112839" y="30466"/>
                  <a:pt x="112839" y="30466"/>
                  <a:pt x="112839" y="30466"/>
                </a:cubicBezTo>
                <a:cubicBezTo>
                  <a:pt x="112839" y="30542"/>
                  <a:pt x="112802" y="30617"/>
                  <a:pt x="112839" y="30767"/>
                </a:cubicBezTo>
                <a:cubicBezTo>
                  <a:pt x="112839" y="30842"/>
                  <a:pt x="112802" y="30842"/>
                  <a:pt x="112839" y="30905"/>
                </a:cubicBezTo>
                <a:cubicBezTo>
                  <a:pt x="112839" y="30993"/>
                  <a:pt x="112875" y="31055"/>
                  <a:pt x="112912" y="31131"/>
                </a:cubicBezTo>
                <a:cubicBezTo>
                  <a:pt x="112943" y="31131"/>
                  <a:pt x="112980" y="31131"/>
                  <a:pt x="112980" y="31131"/>
                </a:cubicBezTo>
                <a:cubicBezTo>
                  <a:pt x="112980" y="30905"/>
                  <a:pt x="112980" y="30692"/>
                  <a:pt x="113053" y="30542"/>
                </a:cubicBezTo>
                <a:cubicBezTo>
                  <a:pt x="113090" y="30542"/>
                  <a:pt x="113127" y="30542"/>
                  <a:pt x="113127" y="30466"/>
                </a:cubicBezTo>
                <a:cubicBezTo>
                  <a:pt x="113163" y="30466"/>
                  <a:pt x="113163" y="30391"/>
                  <a:pt x="113200" y="30391"/>
                </a:cubicBezTo>
                <a:cubicBezTo>
                  <a:pt x="113237" y="30316"/>
                  <a:pt x="113237" y="30316"/>
                  <a:pt x="113274" y="30241"/>
                </a:cubicBezTo>
                <a:cubicBezTo>
                  <a:pt x="113310" y="30090"/>
                  <a:pt x="113310" y="30015"/>
                  <a:pt x="113384" y="29940"/>
                </a:cubicBezTo>
                <a:cubicBezTo>
                  <a:pt x="113384" y="29877"/>
                  <a:pt x="113415" y="29802"/>
                  <a:pt x="113415" y="29727"/>
                </a:cubicBezTo>
                <a:cubicBezTo>
                  <a:pt x="113457" y="29727"/>
                  <a:pt x="113457" y="29652"/>
                  <a:pt x="113488" y="29577"/>
                </a:cubicBezTo>
                <a:cubicBezTo>
                  <a:pt x="113525" y="29577"/>
                  <a:pt x="113562" y="29577"/>
                  <a:pt x="113635" y="29501"/>
                </a:cubicBezTo>
                <a:cubicBezTo>
                  <a:pt x="113672" y="29501"/>
                  <a:pt x="113672" y="29426"/>
                  <a:pt x="113709" y="29426"/>
                </a:cubicBezTo>
                <a:cubicBezTo>
                  <a:pt x="113819" y="29426"/>
                  <a:pt x="113819" y="29426"/>
                  <a:pt x="113819" y="29426"/>
                </a:cubicBezTo>
                <a:cubicBezTo>
                  <a:pt x="113856" y="29426"/>
                  <a:pt x="113892" y="29501"/>
                  <a:pt x="113960" y="29426"/>
                </a:cubicBezTo>
                <a:cubicBezTo>
                  <a:pt x="113996" y="29426"/>
                  <a:pt x="113996" y="29426"/>
                  <a:pt x="114033" y="29351"/>
                </a:cubicBezTo>
                <a:cubicBezTo>
                  <a:pt x="114070" y="29351"/>
                  <a:pt x="114107" y="29351"/>
                  <a:pt x="114180" y="29276"/>
                </a:cubicBezTo>
                <a:cubicBezTo>
                  <a:pt x="114217" y="29276"/>
                  <a:pt x="114217" y="29276"/>
                  <a:pt x="114254" y="29201"/>
                </a:cubicBezTo>
                <a:cubicBezTo>
                  <a:pt x="114290" y="29201"/>
                  <a:pt x="114290" y="29125"/>
                  <a:pt x="114290" y="29050"/>
                </a:cubicBezTo>
                <a:cubicBezTo>
                  <a:pt x="114327" y="28975"/>
                  <a:pt x="114327" y="28975"/>
                  <a:pt x="114364" y="28912"/>
                </a:cubicBezTo>
                <a:cubicBezTo>
                  <a:pt x="114401" y="28912"/>
                  <a:pt x="114401" y="28912"/>
                  <a:pt x="114437" y="28912"/>
                </a:cubicBezTo>
                <a:cubicBezTo>
                  <a:pt x="114505" y="28825"/>
                  <a:pt x="114542" y="28612"/>
                  <a:pt x="114652" y="28612"/>
                </a:cubicBezTo>
                <a:cubicBezTo>
                  <a:pt x="114689" y="28612"/>
                  <a:pt x="114725" y="28612"/>
                  <a:pt x="114799" y="28612"/>
                </a:cubicBezTo>
                <a:cubicBezTo>
                  <a:pt x="114836" y="28612"/>
                  <a:pt x="114872" y="28536"/>
                  <a:pt x="114872" y="28536"/>
                </a:cubicBezTo>
                <a:cubicBezTo>
                  <a:pt x="114909" y="28536"/>
                  <a:pt x="114946" y="28461"/>
                  <a:pt x="114977" y="28461"/>
                </a:cubicBezTo>
                <a:cubicBezTo>
                  <a:pt x="115050" y="28386"/>
                  <a:pt x="115050" y="28236"/>
                  <a:pt x="115124" y="28160"/>
                </a:cubicBezTo>
                <a:cubicBezTo>
                  <a:pt x="115124" y="28085"/>
                  <a:pt x="115160" y="28010"/>
                  <a:pt x="115197" y="28010"/>
                </a:cubicBezTo>
                <a:cubicBezTo>
                  <a:pt x="115234" y="28010"/>
                  <a:pt x="115271" y="28010"/>
                  <a:pt x="115307" y="28010"/>
                </a:cubicBezTo>
                <a:cubicBezTo>
                  <a:pt x="115418" y="28010"/>
                  <a:pt x="115454" y="28010"/>
                  <a:pt x="115522" y="28085"/>
                </a:cubicBezTo>
                <a:cubicBezTo>
                  <a:pt x="115558" y="28085"/>
                  <a:pt x="115558" y="28160"/>
                  <a:pt x="115595" y="28160"/>
                </a:cubicBezTo>
                <a:cubicBezTo>
                  <a:pt x="115632" y="28236"/>
                  <a:pt x="115632" y="28311"/>
                  <a:pt x="115669" y="28311"/>
                </a:cubicBezTo>
                <a:cubicBezTo>
                  <a:pt x="115705" y="28311"/>
                  <a:pt x="115705" y="28311"/>
                  <a:pt x="115742" y="28386"/>
                </a:cubicBezTo>
                <a:cubicBezTo>
                  <a:pt x="115816" y="28386"/>
                  <a:pt x="115852" y="28386"/>
                  <a:pt x="115926" y="28386"/>
                </a:cubicBezTo>
                <a:cubicBezTo>
                  <a:pt x="116030" y="28386"/>
                  <a:pt x="116030" y="28386"/>
                  <a:pt x="116030" y="28386"/>
                </a:cubicBezTo>
                <a:cubicBezTo>
                  <a:pt x="116067" y="28386"/>
                  <a:pt x="116067" y="28386"/>
                  <a:pt x="116104" y="28386"/>
                </a:cubicBezTo>
                <a:cubicBezTo>
                  <a:pt x="116104" y="27935"/>
                  <a:pt x="116104" y="27935"/>
                  <a:pt x="116104" y="27935"/>
                </a:cubicBezTo>
                <a:cubicBezTo>
                  <a:pt x="116067" y="27860"/>
                  <a:pt x="116067" y="27860"/>
                  <a:pt x="116030" y="27797"/>
                </a:cubicBezTo>
                <a:cubicBezTo>
                  <a:pt x="116030" y="27797"/>
                  <a:pt x="116000" y="27797"/>
                  <a:pt x="115963" y="27722"/>
                </a:cubicBezTo>
                <a:cubicBezTo>
                  <a:pt x="115963" y="27646"/>
                  <a:pt x="115963" y="27646"/>
                  <a:pt x="115963" y="27571"/>
                </a:cubicBezTo>
                <a:cubicBezTo>
                  <a:pt x="115926" y="27421"/>
                  <a:pt x="115926" y="27421"/>
                  <a:pt x="115926" y="27421"/>
                </a:cubicBezTo>
                <a:cubicBezTo>
                  <a:pt x="115889" y="27346"/>
                  <a:pt x="115889" y="27346"/>
                  <a:pt x="115852" y="27271"/>
                </a:cubicBezTo>
                <a:cubicBezTo>
                  <a:pt x="115852" y="27195"/>
                  <a:pt x="115816" y="27195"/>
                  <a:pt x="115816" y="27120"/>
                </a:cubicBezTo>
                <a:cubicBezTo>
                  <a:pt x="115816" y="27120"/>
                  <a:pt x="115816" y="27045"/>
                  <a:pt x="115779" y="26970"/>
                </a:cubicBezTo>
                <a:cubicBezTo>
                  <a:pt x="115779" y="26531"/>
                  <a:pt x="115779" y="26531"/>
                  <a:pt x="115779" y="26531"/>
                </a:cubicBezTo>
                <a:cubicBezTo>
                  <a:pt x="115705" y="26531"/>
                  <a:pt x="115632" y="26606"/>
                  <a:pt x="115595" y="26456"/>
                </a:cubicBezTo>
                <a:cubicBezTo>
                  <a:pt x="115558" y="26456"/>
                  <a:pt x="115558" y="26381"/>
                  <a:pt x="115558" y="26381"/>
                </a:cubicBezTo>
                <a:cubicBezTo>
                  <a:pt x="115522" y="26306"/>
                  <a:pt x="115558" y="26230"/>
                  <a:pt x="115522" y="26230"/>
                </a:cubicBezTo>
                <a:cubicBezTo>
                  <a:pt x="115522" y="26155"/>
                  <a:pt x="115522" y="26080"/>
                  <a:pt x="115485" y="26080"/>
                </a:cubicBezTo>
                <a:cubicBezTo>
                  <a:pt x="115485" y="26005"/>
                  <a:pt x="115454" y="26005"/>
                  <a:pt x="115418" y="26005"/>
                </a:cubicBezTo>
                <a:cubicBezTo>
                  <a:pt x="115050" y="26005"/>
                  <a:pt x="115050" y="26005"/>
                  <a:pt x="115050" y="26005"/>
                </a:cubicBezTo>
                <a:cubicBezTo>
                  <a:pt x="115013" y="26005"/>
                  <a:pt x="115013" y="26005"/>
                  <a:pt x="114977" y="26005"/>
                </a:cubicBezTo>
                <a:cubicBezTo>
                  <a:pt x="114946" y="25930"/>
                  <a:pt x="114977" y="25854"/>
                  <a:pt x="114946" y="25854"/>
                </a:cubicBezTo>
                <a:cubicBezTo>
                  <a:pt x="114977" y="25779"/>
                  <a:pt x="114977" y="25716"/>
                  <a:pt x="115013" y="25716"/>
                </a:cubicBezTo>
                <a:cubicBezTo>
                  <a:pt x="115013" y="25716"/>
                  <a:pt x="115050" y="25716"/>
                  <a:pt x="115087" y="25641"/>
                </a:cubicBezTo>
                <a:cubicBezTo>
                  <a:pt x="115124" y="25641"/>
                  <a:pt x="115124" y="25566"/>
                  <a:pt x="115160" y="25491"/>
                </a:cubicBezTo>
                <a:cubicBezTo>
                  <a:pt x="115160" y="25491"/>
                  <a:pt x="115197" y="25491"/>
                  <a:pt x="115234" y="25491"/>
                </a:cubicBezTo>
                <a:cubicBezTo>
                  <a:pt x="115271" y="25491"/>
                  <a:pt x="115271" y="25491"/>
                  <a:pt x="115271" y="25491"/>
                </a:cubicBezTo>
                <a:cubicBezTo>
                  <a:pt x="115344" y="25566"/>
                  <a:pt x="115381" y="25716"/>
                  <a:pt x="115418" y="25716"/>
                </a:cubicBezTo>
                <a:cubicBezTo>
                  <a:pt x="115852" y="25716"/>
                  <a:pt x="115852" y="25716"/>
                  <a:pt x="115852" y="25716"/>
                </a:cubicBezTo>
                <a:cubicBezTo>
                  <a:pt x="115926" y="25716"/>
                  <a:pt x="115963" y="25716"/>
                  <a:pt x="116000" y="25716"/>
                </a:cubicBezTo>
                <a:cubicBezTo>
                  <a:pt x="116067" y="25716"/>
                  <a:pt x="116104" y="25716"/>
                  <a:pt x="116140" y="25716"/>
                </a:cubicBezTo>
                <a:cubicBezTo>
                  <a:pt x="116214" y="25641"/>
                  <a:pt x="116214" y="25566"/>
                  <a:pt x="116251" y="25491"/>
                </a:cubicBezTo>
                <a:cubicBezTo>
                  <a:pt x="116287" y="25416"/>
                  <a:pt x="116324" y="25340"/>
                  <a:pt x="116324" y="25340"/>
                </a:cubicBezTo>
                <a:cubicBezTo>
                  <a:pt x="116361" y="25265"/>
                  <a:pt x="116398" y="25265"/>
                  <a:pt x="116398" y="25265"/>
                </a:cubicBezTo>
                <a:cubicBezTo>
                  <a:pt x="116434" y="25190"/>
                  <a:pt x="116398" y="25115"/>
                  <a:pt x="116398" y="25040"/>
                </a:cubicBezTo>
                <a:cubicBezTo>
                  <a:pt x="116398" y="24965"/>
                  <a:pt x="116434" y="24889"/>
                  <a:pt x="116398" y="24814"/>
                </a:cubicBezTo>
                <a:cubicBezTo>
                  <a:pt x="116398" y="24751"/>
                  <a:pt x="116361" y="24814"/>
                  <a:pt x="116324" y="24751"/>
                </a:cubicBezTo>
                <a:lnTo>
                  <a:pt x="116324" y="24664"/>
                </a:lnTo>
                <a:cubicBezTo>
                  <a:pt x="116324" y="24225"/>
                  <a:pt x="116324" y="24225"/>
                  <a:pt x="116324" y="24225"/>
                </a:cubicBezTo>
                <a:cubicBezTo>
                  <a:pt x="116398" y="24225"/>
                  <a:pt x="116434" y="24150"/>
                  <a:pt x="116508" y="24150"/>
                </a:cubicBezTo>
                <a:cubicBezTo>
                  <a:pt x="116575" y="24150"/>
                  <a:pt x="116649" y="24300"/>
                  <a:pt x="116686" y="24451"/>
                </a:cubicBezTo>
                <a:cubicBezTo>
                  <a:pt x="116686" y="24526"/>
                  <a:pt x="116649" y="24526"/>
                  <a:pt x="116686" y="24601"/>
                </a:cubicBezTo>
                <a:cubicBezTo>
                  <a:pt x="116686" y="24664"/>
                  <a:pt x="116686" y="24664"/>
                  <a:pt x="116686" y="24751"/>
                </a:cubicBezTo>
                <a:cubicBezTo>
                  <a:pt x="116722" y="24889"/>
                  <a:pt x="116759" y="24889"/>
                  <a:pt x="116796" y="25040"/>
                </a:cubicBezTo>
                <a:cubicBezTo>
                  <a:pt x="117378" y="25040"/>
                  <a:pt x="117378" y="25040"/>
                  <a:pt x="117378" y="25040"/>
                </a:cubicBezTo>
                <a:cubicBezTo>
                  <a:pt x="117415" y="25040"/>
                  <a:pt x="117415" y="25040"/>
                  <a:pt x="117451" y="25040"/>
                </a:cubicBezTo>
                <a:cubicBezTo>
                  <a:pt x="117488" y="25040"/>
                  <a:pt x="117525" y="25115"/>
                  <a:pt x="117562" y="25115"/>
                </a:cubicBezTo>
                <a:cubicBezTo>
                  <a:pt x="117562" y="25190"/>
                  <a:pt x="117592" y="25190"/>
                  <a:pt x="117629" y="25265"/>
                </a:cubicBezTo>
                <a:cubicBezTo>
                  <a:pt x="117629" y="25416"/>
                  <a:pt x="117629" y="25491"/>
                  <a:pt x="117629" y="25641"/>
                </a:cubicBezTo>
                <a:cubicBezTo>
                  <a:pt x="117960" y="25641"/>
                  <a:pt x="117960" y="25641"/>
                  <a:pt x="117960" y="25641"/>
                </a:cubicBezTo>
                <a:cubicBezTo>
                  <a:pt x="117996" y="25641"/>
                  <a:pt x="118033" y="25716"/>
                  <a:pt x="118101" y="25779"/>
                </a:cubicBezTo>
                <a:cubicBezTo>
                  <a:pt x="118101" y="25854"/>
                  <a:pt x="118101" y="25930"/>
                  <a:pt x="118137" y="25930"/>
                </a:cubicBezTo>
                <a:cubicBezTo>
                  <a:pt x="118174" y="26005"/>
                  <a:pt x="118211" y="26080"/>
                  <a:pt x="118284" y="26155"/>
                </a:cubicBezTo>
                <a:cubicBezTo>
                  <a:pt x="118321" y="26155"/>
                  <a:pt x="118321" y="26155"/>
                  <a:pt x="118358" y="26230"/>
                </a:cubicBezTo>
                <a:cubicBezTo>
                  <a:pt x="118395" y="26230"/>
                  <a:pt x="118431" y="26306"/>
                  <a:pt x="118468" y="26306"/>
                </a:cubicBezTo>
                <a:cubicBezTo>
                  <a:pt x="118505" y="26306"/>
                  <a:pt x="118505" y="26306"/>
                  <a:pt x="118505" y="26306"/>
                </a:cubicBezTo>
                <a:cubicBezTo>
                  <a:pt x="118542" y="26306"/>
                  <a:pt x="118578" y="26230"/>
                  <a:pt x="118578" y="26230"/>
                </a:cubicBezTo>
                <a:cubicBezTo>
                  <a:pt x="118578" y="26155"/>
                  <a:pt x="118578" y="26080"/>
                  <a:pt x="118578" y="26080"/>
                </a:cubicBezTo>
                <a:cubicBezTo>
                  <a:pt x="118578" y="25930"/>
                  <a:pt x="118578" y="25854"/>
                  <a:pt x="118578" y="25779"/>
                </a:cubicBezTo>
                <a:cubicBezTo>
                  <a:pt x="118578" y="25716"/>
                  <a:pt x="118578" y="25716"/>
                  <a:pt x="118578" y="25641"/>
                </a:cubicBezTo>
                <a:cubicBezTo>
                  <a:pt x="118646" y="25641"/>
                  <a:pt x="118646" y="25641"/>
                  <a:pt x="118646" y="25641"/>
                </a:cubicBezTo>
                <a:cubicBezTo>
                  <a:pt x="118683" y="25641"/>
                  <a:pt x="118719" y="25641"/>
                  <a:pt x="118756" y="25566"/>
                </a:cubicBezTo>
                <a:cubicBezTo>
                  <a:pt x="118756" y="25416"/>
                  <a:pt x="118793" y="25340"/>
                  <a:pt x="118756" y="25190"/>
                </a:cubicBezTo>
                <a:cubicBezTo>
                  <a:pt x="118756" y="25115"/>
                  <a:pt x="118756" y="25040"/>
                  <a:pt x="118756" y="25040"/>
                </a:cubicBezTo>
                <a:cubicBezTo>
                  <a:pt x="118756" y="24965"/>
                  <a:pt x="118756" y="24889"/>
                  <a:pt x="118756" y="24889"/>
                </a:cubicBezTo>
                <a:cubicBezTo>
                  <a:pt x="118756" y="24814"/>
                  <a:pt x="118756" y="24751"/>
                  <a:pt x="118756" y="24751"/>
                </a:cubicBezTo>
                <a:cubicBezTo>
                  <a:pt x="118793" y="24664"/>
                  <a:pt x="118830" y="24664"/>
                  <a:pt x="118830" y="24664"/>
                </a:cubicBezTo>
                <a:cubicBezTo>
                  <a:pt x="118903" y="24751"/>
                  <a:pt x="118903" y="24814"/>
                  <a:pt x="118977" y="24889"/>
                </a:cubicBezTo>
                <a:cubicBezTo>
                  <a:pt x="119013" y="24889"/>
                  <a:pt x="119013" y="24965"/>
                  <a:pt x="119050" y="24965"/>
                </a:cubicBezTo>
                <a:cubicBezTo>
                  <a:pt x="119117" y="24965"/>
                  <a:pt x="119117" y="24965"/>
                  <a:pt x="119117" y="24965"/>
                </a:cubicBezTo>
                <a:cubicBezTo>
                  <a:pt x="119154" y="24965"/>
                  <a:pt x="119154" y="24965"/>
                  <a:pt x="119191" y="24965"/>
                </a:cubicBezTo>
                <a:cubicBezTo>
                  <a:pt x="119228" y="24965"/>
                  <a:pt x="119228" y="24965"/>
                  <a:pt x="119264" y="24889"/>
                </a:cubicBezTo>
                <a:cubicBezTo>
                  <a:pt x="119264" y="24889"/>
                  <a:pt x="119301" y="24814"/>
                  <a:pt x="119301" y="24751"/>
                </a:cubicBezTo>
                <a:cubicBezTo>
                  <a:pt x="119338" y="24751"/>
                  <a:pt x="119375" y="24664"/>
                  <a:pt x="119375" y="24664"/>
                </a:cubicBezTo>
                <a:cubicBezTo>
                  <a:pt x="119411" y="24601"/>
                  <a:pt x="119411" y="24526"/>
                  <a:pt x="119411" y="24526"/>
                </a:cubicBezTo>
                <a:cubicBezTo>
                  <a:pt x="119448" y="24526"/>
                  <a:pt x="119448" y="24526"/>
                  <a:pt x="119485" y="24526"/>
                </a:cubicBezTo>
                <a:cubicBezTo>
                  <a:pt x="119522" y="24526"/>
                  <a:pt x="119522" y="24451"/>
                  <a:pt x="119558" y="24451"/>
                </a:cubicBezTo>
                <a:cubicBezTo>
                  <a:pt x="119595" y="24375"/>
                  <a:pt x="119626" y="24375"/>
                  <a:pt x="119626" y="24375"/>
                </a:cubicBezTo>
                <a:cubicBezTo>
                  <a:pt x="119626" y="24300"/>
                  <a:pt x="119626" y="24225"/>
                  <a:pt x="119626" y="24225"/>
                </a:cubicBezTo>
                <a:cubicBezTo>
                  <a:pt x="119626" y="24075"/>
                  <a:pt x="119595" y="24000"/>
                  <a:pt x="119522" y="24000"/>
                </a:cubicBezTo>
                <a:cubicBezTo>
                  <a:pt x="119522" y="23924"/>
                  <a:pt x="119485" y="23924"/>
                  <a:pt x="119485" y="23924"/>
                </a:cubicBezTo>
                <a:cubicBezTo>
                  <a:pt x="119411" y="23849"/>
                  <a:pt x="119375" y="23924"/>
                  <a:pt x="119338" y="23849"/>
                </a:cubicBezTo>
                <a:cubicBezTo>
                  <a:pt x="119301" y="23849"/>
                  <a:pt x="119338" y="23774"/>
                  <a:pt x="119301" y="23699"/>
                </a:cubicBezTo>
                <a:cubicBezTo>
                  <a:pt x="119301" y="23699"/>
                  <a:pt x="119264" y="23636"/>
                  <a:pt x="119264" y="23561"/>
                </a:cubicBezTo>
                <a:cubicBezTo>
                  <a:pt x="119228" y="23561"/>
                  <a:pt x="119228" y="23561"/>
                  <a:pt x="119191" y="23486"/>
                </a:cubicBezTo>
                <a:cubicBezTo>
                  <a:pt x="119154" y="23410"/>
                  <a:pt x="119081" y="23410"/>
                  <a:pt x="119050" y="23410"/>
                </a:cubicBezTo>
                <a:cubicBezTo>
                  <a:pt x="118977" y="23410"/>
                  <a:pt x="118977" y="23410"/>
                  <a:pt x="118977" y="23410"/>
                </a:cubicBezTo>
                <a:cubicBezTo>
                  <a:pt x="118903" y="23410"/>
                  <a:pt x="118903" y="23486"/>
                  <a:pt x="118830" y="23486"/>
                </a:cubicBezTo>
                <a:cubicBezTo>
                  <a:pt x="118756" y="23486"/>
                  <a:pt x="118719" y="23410"/>
                  <a:pt x="118646" y="23410"/>
                </a:cubicBezTo>
                <a:cubicBezTo>
                  <a:pt x="118578" y="23410"/>
                  <a:pt x="118578" y="23410"/>
                  <a:pt x="118578" y="23410"/>
                </a:cubicBezTo>
                <a:cubicBezTo>
                  <a:pt x="118542" y="23410"/>
                  <a:pt x="118542" y="23410"/>
                  <a:pt x="118505" y="23410"/>
                </a:cubicBezTo>
                <a:cubicBezTo>
                  <a:pt x="118468" y="23410"/>
                  <a:pt x="118431" y="23335"/>
                  <a:pt x="118431" y="23335"/>
                </a:cubicBezTo>
                <a:cubicBezTo>
                  <a:pt x="118395" y="23260"/>
                  <a:pt x="118395" y="23185"/>
                  <a:pt x="118358" y="23185"/>
                </a:cubicBezTo>
                <a:cubicBezTo>
                  <a:pt x="118321" y="23185"/>
                  <a:pt x="118284" y="23185"/>
                  <a:pt x="118284" y="23185"/>
                </a:cubicBezTo>
                <a:cubicBezTo>
                  <a:pt x="118248" y="23185"/>
                  <a:pt x="118211" y="23185"/>
                  <a:pt x="118174" y="23185"/>
                </a:cubicBezTo>
                <a:cubicBezTo>
                  <a:pt x="118174" y="23185"/>
                  <a:pt x="118137" y="23260"/>
                  <a:pt x="118101" y="23260"/>
                </a:cubicBezTo>
                <a:cubicBezTo>
                  <a:pt x="118137" y="23335"/>
                  <a:pt x="118137" y="23410"/>
                  <a:pt x="118174" y="23410"/>
                </a:cubicBezTo>
                <a:cubicBezTo>
                  <a:pt x="118211" y="23410"/>
                  <a:pt x="118211" y="23410"/>
                  <a:pt x="118248" y="23410"/>
                </a:cubicBezTo>
                <a:cubicBezTo>
                  <a:pt x="118248" y="23410"/>
                  <a:pt x="118284" y="23486"/>
                  <a:pt x="118321" y="23486"/>
                </a:cubicBezTo>
                <a:cubicBezTo>
                  <a:pt x="118358" y="23561"/>
                  <a:pt x="118321" y="23636"/>
                  <a:pt x="118321" y="23699"/>
                </a:cubicBezTo>
                <a:cubicBezTo>
                  <a:pt x="118321" y="23774"/>
                  <a:pt x="118321" y="23774"/>
                  <a:pt x="118321" y="23774"/>
                </a:cubicBezTo>
                <a:cubicBezTo>
                  <a:pt x="118321" y="23774"/>
                  <a:pt x="118321" y="23849"/>
                  <a:pt x="118321" y="23924"/>
                </a:cubicBezTo>
                <a:cubicBezTo>
                  <a:pt x="118284" y="24000"/>
                  <a:pt x="118248" y="24000"/>
                  <a:pt x="118211" y="24000"/>
                </a:cubicBezTo>
                <a:cubicBezTo>
                  <a:pt x="118101" y="24000"/>
                  <a:pt x="118064" y="23924"/>
                  <a:pt x="118033" y="23774"/>
                </a:cubicBezTo>
                <a:cubicBezTo>
                  <a:pt x="118033" y="23699"/>
                  <a:pt x="118033" y="23699"/>
                  <a:pt x="118033" y="23636"/>
                </a:cubicBezTo>
                <a:cubicBezTo>
                  <a:pt x="118033" y="22734"/>
                  <a:pt x="118033" y="22734"/>
                  <a:pt x="118033" y="22734"/>
                </a:cubicBezTo>
                <a:cubicBezTo>
                  <a:pt x="118033" y="22671"/>
                  <a:pt x="117996" y="22671"/>
                  <a:pt x="117960" y="22583"/>
                </a:cubicBezTo>
                <a:cubicBezTo>
                  <a:pt x="117923" y="22583"/>
                  <a:pt x="117923" y="22583"/>
                  <a:pt x="117886" y="22583"/>
                </a:cubicBezTo>
                <a:cubicBezTo>
                  <a:pt x="117849" y="22521"/>
                  <a:pt x="117849" y="22521"/>
                  <a:pt x="117813" y="22521"/>
                </a:cubicBezTo>
                <a:cubicBezTo>
                  <a:pt x="117739" y="22521"/>
                  <a:pt x="117739" y="22521"/>
                  <a:pt x="117739" y="22521"/>
                </a:cubicBezTo>
                <a:cubicBezTo>
                  <a:pt x="117702" y="22521"/>
                  <a:pt x="117702" y="22445"/>
                  <a:pt x="117666" y="22445"/>
                </a:cubicBezTo>
                <a:cubicBezTo>
                  <a:pt x="117592" y="22445"/>
                  <a:pt x="117562" y="22445"/>
                  <a:pt x="117525" y="22445"/>
                </a:cubicBezTo>
                <a:cubicBezTo>
                  <a:pt x="117488" y="22370"/>
                  <a:pt x="117488" y="22295"/>
                  <a:pt x="117451" y="22295"/>
                </a:cubicBezTo>
                <a:cubicBezTo>
                  <a:pt x="117415" y="22220"/>
                  <a:pt x="117378" y="22220"/>
                  <a:pt x="117378" y="22220"/>
                </a:cubicBezTo>
                <a:cubicBezTo>
                  <a:pt x="117341" y="22220"/>
                  <a:pt x="117304" y="22145"/>
                  <a:pt x="117267" y="22145"/>
                </a:cubicBezTo>
                <a:cubicBezTo>
                  <a:pt x="117231" y="22145"/>
                  <a:pt x="117194" y="22069"/>
                  <a:pt x="117157" y="22069"/>
                </a:cubicBezTo>
                <a:cubicBezTo>
                  <a:pt x="117120" y="21994"/>
                  <a:pt x="117084" y="21994"/>
                  <a:pt x="117084" y="21919"/>
                </a:cubicBezTo>
                <a:cubicBezTo>
                  <a:pt x="117047" y="21844"/>
                  <a:pt x="117016" y="21844"/>
                  <a:pt x="117016" y="21769"/>
                </a:cubicBezTo>
                <a:cubicBezTo>
                  <a:pt x="116980" y="21693"/>
                  <a:pt x="117016" y="21618"/>
                  <a:pt x="116980" y="21618"/>
                </a:cubicBezTo>
                <a:cubicBezTo>
                  <a:pt x="116980" y="21618"/>
                  <a:pt x="116943" y="21618"/>
                  <a:pt x="116906" y="21618"/>
                </a:cubicBezTo>
                <a:cubicBezTo>
                  <a:pt x="116869" y="21556"/>
                  <a:pt x="116869" y="21556"/>
                  <a:pt x="116833" y="21556"/>
                </a:cubicBezTo>
                <a:cubicBezTo>
                  <a:pt x="116759" y="21556"/>
                  <a:pt x="116722" y="21556"/>
                  <a:pt x="116686" y="21556"/>
                </a:cubicBezTo>
                <a:cubicBezTo>
                  <a:pt x="116649" y="21556"/>
                  <a:pt x="116612" y="21480"/>
                  <a:pt x="116612" y="21480"/>
                </a:cubicBezTo>
                <a:cubicBezTo>
                  <a:pt x="116539" y="21480"/>
                  <a:pt x="116508" y="21480"/>
                  <a:pt x="116434" y="21480"/>
                </a:cubicBezTo>
                <a:cubicBezTo>
                  <a:pt x="116434" y="21330"/>
                  <a:pt x="116471" y="21180"/>
                  <a:pt x="116398" y="21104"/>
                </a:cubicBezTo>
                <a:cubicBezTo>
                  <a:pt x="116361" y="20954"/>
                  <a:pt x="116287" y="20879"/>
                  <a:pt x="116214" y="20804"/>
                </a:cubicBezTo>
                <a:cubicBezTo>
                  <a:pt x="116140" y="20728"/>
                  <a:pt x="116140" y="20653"/>
                  <a:pt x="116104" y="20653"/>
                </a:cubicBezTo>
                <a:cubicBezTo>
                  <a:pt x="116067" y="20578"/>
                  <a:pt x="116030" y="20578"/>
                  <a:pt x="115963" y="20578"/>
                </a:cubicBezTo>
                <a:cubicBezTo>
                  <a:pt x="115926" y="20503"/>
                  <a:pt x="115889" y="20578"/>
                  <a:pt x="115816" y="20578"/>
                </a:cubicBezTo>
                <a:cubicBezTo>
                  <a:pt x="115779" y="20578"/>
                  <a:pt x="115779" y="20503"/>
                  <a:pt x="115742" y="20503"/>
                </a:cubicBezTo>
                <a:cubicBezTo>
                  <a:pt x="115705" y="20440"/>
                  <a:pt x="115669" y="20440"/>
                  <a:pt x="115669" y="20440"/>
                </a:cubicBezTo>
                <a:cubicBezTo>
                  <a:pt x="115632" y="20365"/>
                  <a:pt x="115632" y="20290"/>
                  <a:pt x="115595" y="20290"/>
                </a:cubicBezTo>
                <a:cubicBezTo>
                  <a:pt x="115558" y="20290"/>
                  <a:pt x="115522" y="20290"/>
                  <a:pt x="115522" y="20290"/>
                </a:cubicBezTo>
                <a:cubicBezTo>
                  <a:pt x="115485" y="20215"/>
                  <a:pt x="115485" y="20215"/>
                  <a:pt x="115454" y="20215"/>
                </a:cubicBezTo>
                <a:cubicBezTo>
                  <a:pt x="115381" y="20215"/>
                  <a:pt x="115381" y="20215"/>
                  <a:pt x="115381" y="20215"/>
                </a:cubicBezTo>
                <a:cubicBezTo>
                  <a:pt x="115307" y="20215"/>
                  <a:pt x="115307" y="20215"/>
                  <a:pt x="115307" y="20215"/>
                </a:cubicBezTo>
                <a:cubicBezTo>
                  <a:pt x="115271" y="20215"/>
                  <a:pt x="115271" y="20139"/>
                  <a:pt x="115234" y="20139"/>
                </a:cubicBezTo>
                <a:cubicBezTo>
                  <a:pt x="115197" y="20139"/>
                  <a:pt x="115160" y="20064"/>
                  <a:pt x="115160" y="20064"/>
                </a:cubicBezTo>
                <a:cubicBezTo>
                  <a:pt x="115087" y="19989"/>
                  <a:pt x="115013" y="19989"/>
                  <a:pt x="114977" y="19914"/>
                </a:cubicBezTo>
                <a:cubicBezTo>
                  <a:pt x="114946" y="19914"/>
                  <a:pt x="114946" y="19839"/>
                  <a:pt x="114909" y="19763"/>
                </a:cubicBezTo>
                <a:cubicBezTo>
                  <a:pt x="114836" y="19763"/>
                  <a:pt x="114762" y="19763"/>
                  <a:pt x="114689" y="19763"/>
                </a:cubicBezTo>
                <a:cubicBezTo>
                  <a:pt x="114578" y="19763"/>
                  <a:pt x="114578" y="19763"/>
                  <a:pt x="114578" y="19763"/>
                </a:cubicBezTo>
                <a:cubicBezTo>
                  <a:pt x="114542" y="19763"/>
                  <a:pt x="114542" y="19839"/>
                  <a:pt x="114505" y="19839"/>
                </a:cubicBezTo>
                <a:cubicBezTo>
                  <a:pt x="114468" y="19914"/>
                  <a:pt x="114468" y="19989"/>
                  <a:pt x="114437" y="19989"/>
                </a:cubicBezTo>
                <a:cubicBezTo>
                  <a:pt x="114401" y="20064"/>
                  <a:pt x="114364" y="20064"/>
                  <a:pt x="114327" y="20064"/>
                </a:cubicBezTo>
                <a:cubicBezTo>
                  <a:pt x="114254" y="20064"/>
                  <a:pt x="114217" y="19989"/>
                  <a:pt x="114143" y="19989"/>
                </a:cubicBezTo>
                <a:cubicBezTo>
                  <a:pt x="114070" y="19989"/>
                  <a:pt x="114070" y="19989"/>
                  <a:pt x="114070" y="19989"/>
                </a:cubicBezTo>
                <a:cubicBezTo>
                  <a:pt x="114033" y="19989"/>
                  <a:pt x="113996" y="19989"/>
                  <a:pt x="113960" y="19914"/>
                </a:cubicBezTo>
                <a:cubicBezTo>
                  <a:pt x="113929" y="19914"/>
                  <a:pt x="113929" y="19839"/>
                  <a:pt x="113892" y="19763"/>
                </a:cubicBezTo>
                <a:cubicBezTo>
                  <a:pt x="113892" y="19763"/>
                  <a:pt x="113856" y="19839"/>
                  <a:pt x="113856" y="19763"/>
                </a:cubicBezTo>
                <a:cubicBezTo>
                  <a:pt x="113782" y="19763"/>
                  <a:pt x="113745" y="19763"/>
                  <a:pt x="113672" y="19688"/>
                </a:cubicBezTo>
                <a:cubicBezTo>
                  <a:pt x="113635" y="19613"/>
                  <a:pt x="113598" y="19538"/>
                  <a:pt x="113525" y="19538"/>
                </a:cubicBezTo>
                <a:cubicBezTo>
                  <a:pt x="113525" y="19475"/>
                  <a:pt x="113488" y="19475"/>
                  <a:pt x="113457" y="19475"/>
                </a:cubicBezTo>
                <a:cubicBezTo>
                  <a:pt x="113415" y="19475"/>
                  <a:pt x="113415" y="19475"/>
                  <a:pt x="113384" y="19475"/>
                </a:cubicBezTo>
                <a:cubicBezTo>
                  <a:pt x="113310" y="19475"/>
                  <a:pt x="113310" y="19475"/>
                  <a:pt x="113274" y="19475"/>
                </a:cubicBezTo>
                <a:cubicBezTo>
                  <a:pt x="113237" y="19475"/>
                  <a:pt x="113200" y="19538"/>
                  <a:pt x="113200" y="19538"/>
                </a:cubicBezTo>
                <a:cubicBezTo>
                  <a:pt x="113163" y="19613"/>
                  <a:pt x="113127" y="19613"/>
                  <a:pt x="113127" y="19688"/>
                </a:cubicBezTo>
                <a:cubicBezTo>
                  <a:pt x="113127" y="19688"/>
                  <a:pt x="113163" y="19763"/>
                  <a:pt x="113127" y="19763"/>
                </a:cubicBezTo>
                <a:cubicBezTo>
                  <a:pt x="113127" y="19839"/>
                  <a:pt x="113090" y="19914"/>
                  <a:pt x="113090" y="19914"/>
                </a:cubicBezTo>
                <a:cubicBezTo>
                  <a:pt x="113090" y="19989"/>
                  <a:pt x="113053" y="20064"/>
                  <a:pt x="113053" y="20064"/>
                </a:cubicBezTo>
                <a:cubicBezTo>
                  <a:pt x="113016" y="20139"/>
                  <a:pt x="113016" y="20139"/>
                  <a:pt x="112980" y="20215"/>
                </a:cubicBezTo>
                <a:cubicBezTo>
                  <a:pt x="113016" y="20215"/>
                  <a:pt x="113016" y="20215"/>
                  <a:pt x="113053" y="20290"/>
                </a:cubicBezTo>
                <a:cubicBezTo>
                  <a:pt x="113090" y="20290"/>
                  <a:pt x="113090" y="20365"/>
                  <a:pt x="113127" y="20365"/>
                </a:cubicBezTo>
                <a:cubicBezTo>
                  <a:pt x="113127" y="20440"/>
                  <a:pt x="113163" y="20440"/>
                  <a:pt x="113200" y="20440"/>
                </a:cubicBezTo>
                <a:cubicBezTo>
                  <a:pt x="113237" y="20503"/>
                  <a:pt x="113237" y="20653"/>
                  <a:pt x="113237" y="20728"/>
                </a:cubicBezTo>
                <a:cubicBezTo>
                  <a:pt x="113237" y="20804"/>
                  <a:pt x="113237" y="20804"/>
                  <a:pt x="113237" y="20879"/>
                </a:cubicBezTo>
                <a:cubicBezTo>
                  <a:pt x="113200" y="20954"/>
                  <a:pt x="113163" y="20954"/>
                  <a:pt x="113163" y="21029"/>
                </a:cubicBezTo>
                <a:cubicBezTo>
                  <a:pt x="113127" y="21029"/>
                  <a:pt x="113127" y="21104"/>
                  <a:pt x="113127" y="21180"/>
                </a:cubicBezTo>
                <a:cubicBezTo>
                  <a:pt x="113090" y="21180"/>
                  <a:pt x="113090" y="21255"/>
                  <a:pt x="113053" y="21255"/>
                </a:cubicBezTo>
                <a:cubicBezTo>
                  <a:pt x="112765" y="21255"/>
                  <a:pt x="112765" y="21255"/>
                  <a:pt x="112765" y="21255"/>
                </a:cubicBezTo>
                <a:cubicBezTo>
                  <a:pt x="112765" y="20728"/>
                  <a:pt x="112765" y="20728"/>
                  <a:pt x="112765" y="20728"/>
                </a:cubicBezTo>
                <a:cubicBezTo>
                  <a:pt x="112398" y="20728"/>
                  <a:pt x="112398" y="20728"/>
                  <a:pt x="112398" y="20728"/>
                </a:cubicBezTo>
                <a:cubicBezTo>
                  <a:pt x="112398" y="20215"/>
                  <a:pt x="112398" y="20215"/>
                  <a:pt x="112398" y="20215"/>
                </a:cubicBezTo>
                <a:cubicBezTo>
                  <a:pt x="112441" y="20215"/>
                  <a:pt x="112441" y="20215"/>
                  <a:pt x="112441" y="20215"/>
                </a:cubicBezTo>
                <a:cubicBezTo>
                  <a:pt x="112545" y="20215"/>
                  <a:pt x="112581" y="20215"/>
                  <a:pt x="112655" y="20215"/>
                </a:cubicBezTo>
                <a:cubicBezTo>
                  <a:pt x="112728" y="20139"/>
                  <a:pt x="112765" y="20064"/>
                  <a:pt x="112802" y="19989"/>
                </a:cubicBezTo>
                <a:cubicBezTo>
                  <a:pt x="112802" y="19839"/>
                  <a:pt x="112802" y="19839"/>
                  <a:pt x="112802" y="19839"/>
                </a:cubicBezTo>
                <a:cubicBezTo>
                  <a:pt x="112765" y="19839"/>
                  <a:pt x="112728" y="19839"/>
                  <a:pt x="112728" y="19839"/>
                </a:cubicBezTo>
                <a:cubicBezTo>
                  <a:pt x="112692" y="19839"/>
                  <a:pt x="112692" y="19763"/>
                  <a:pt x="112655" y="19763"/>
                </a:cubicBezTo>
                <a:cubicBezTo>
                  <a:pt x="112183" y="19763"/>
                  <a:pt x="112183" y="19763"/>
                  <a:pt x="112183" y="19763"/>
                </a:cubicBezTo>
                <a:cubicBezTo>
                  <a:pt x="112183" y="19914"/>
                  <a:pt x="112183" y="19989"/>
                  <a:pt x="112183" y="20064"/>
                </a:cubicBezTo>
                <a:cubicBezTo>
                  <a:pt x="112183" y="20139"/>
                  <a:pt x="112183" y="20215"/>
                  <a:pt x="112183" y="20215"/>
                </a:cubicBezTo>
                <a:cubicBezTo>
                  <a:pt x="112183" y="20290"/>
                  <a:pt x="112147" y="20365"/>
                  <a:pt x="112147" y="20365"/>
                </a:cubicBezTo>
                <a:cubicBezTo>
                  <a:pt x="112110" y="20440"/>
                  <a:pt x="112073" y="20365"/>
                  <a:pt x="112073" y="20440"/>
                </a:cubicBezTo>
                <a:cubicBezTo>
                  <a:pt x="112036" y="20440"/>
                  <a:pt x="112000" y="20503"/>
                  <a:pt x="111963" y="20503"/>
                </a:cubicBezTo>
                <a:cubicBezTo>
                  <a:pt x="111926" y="20503"/>
                  <a:pt x="111926" y="20503"/>
                  <a:pt x="111926" y="20503"/>
                </a:cubicBezTo>
                <a:cubicBezTo>
                  <a:pt x="111895" y="20440"/>
                  <a:pt x="111852" y="20440"/>
                  <a:pt x="111852" y="20365"/>
                </a:cubicBezTo>
                <a:cubicBezTo>
                  <a:pt x="111785" y="20365"/>
                  <a:pt x="111748" y="20290"/>
                  <a:pt x="111712" y="20290"/>
                </a:cubicBezTo>
                <a:cubicBezTo>
                  <a:pt x="111565" y="20215"/>
                  <a:pt x="111454" y="20290"/>
                  <a:pt x="111313" y="20290"/>
                </a:cubicBezTo>
                <a:cubicBezTo>
                  <a:pt x="111019" y="20290"/>
                  <a:pt x="111019" y="20290"/>
                  <a:pt x="111019" y="20290"/>
                </a:cubicBezTo>
                <a:cubicBezTo>
                  <a:pt x="110983" y="20290"/>
                  <a:pt x="110946" y="20290"/>
                  <a:pt x="110909" y="20290"/>
                </a:cubicBezTo>
                <a:cubicBezTo>
                  <a:pt x="110842" y="20290"/>
                  <a:pt x="110805" y="20440"/>
                  <a:pt x="110732" y="20440"/>
                </a:cubicBezTo>
                <a:cubicBezTo>
                  <a:pt x="110695" y="20440"/>
                  <a:pt x="110695" y="20440"/>
                  <a:pt x="110621" y="20440"/>
                </a:cubicBezTo>
                <a:cubicBezTo>
                  <a:pt x="110584" y="20440"/>
                  <a:pt x="110584" y="20440"/>
                  <a:pt x="110548" y="20440"/>
                </a:cubicBezTo>
                <a:cubicBezTo>
                  <a:pt x="110511" y="20440"/>
                  <a:pt x="110474" y="20440"/>
                  <a:pt x="110437" y="20365"/>
                </a:cubicBezTo>
                <a:cubicBezTo>
                  <a:pt x="110407" y="20290"/>
                  <a:pt x="110407" y="20215"/>
                  <a:pt x="110364" y="20215"/>
                </a:cubicBezTo>
                <a:cubicBezTo>
                  <a:pt x="110364" y="20139"/>
                  <a:pt x="110333" y="20139"/>
                  <a:pt x="110297" y="20139"/>
                </a:cubicBezTo>
                <a:cubicBezTo>
                  <a:pt x="110150" y="20139"/>
                  <a:pt x="110150" y="20139"/>
                  <a:pt x="110150" y="20139"/>
                </a:cubicBezTo>
                <a:cubicBezTo>
                  <a:pt x="110150" y="20215"/>
                  <a:pt x="110150" y="20290"/>
                  <a:pt x="110150" y="20365"/>
                </a:cubicBezTo>
                <a:cubicBezTo>
                  <a:pt x="110150" y="20440"/>
                  <a:pt x="110150" y="20440"/>
                  <a:pt x="110150" y="20503"/>
                </a:cubicBezTo>
                <a:cubicBezTo>
                  <a:pt x="110150" y="20954"/>
                  <a:pt x="110150" y="20954"/>
                  <a:pt x="110150" y="20954"/>
                </a:cubicBezTo>
                <a:cubicBezTo>
                  <a:pt x="110076" y="21029"/>
                  <a:pt x="110076" y="21029"/>
                  <a:pt x="110076" y="21029"/>
                </a:cubicBezTo>
                <a:cubicBezTo>
                  <a:pt x="110003" y="20954"/>
                  <a:pt x="110003" y="20954"/>
                  <a:pt x="110003" y="20954"/>
                </a:cubicBezTo>
                <a:cubicBezTo>
                  <a:pt x="110003" y="20653"/>
                  <a:pt x="110003" y="20653"/>
                  <a:pt x="110003" y="20653"/>
                </a:cubicBezTo>
                <a:cubicBezTo>
                  <a:pt x="110003" y="20578"/>
                  <a:pt x="110003" y="20440"/>
                  <a:pt x="109966" y="20365"/>
                </a:cubicBezTo>
                <a:cubicBezTo>
                  <a:pt x="109966" y="20290"/>
                  <a:pt x="109929" y="20290"/>
                  <a:pt x="109892" y="20290"/>
                </a:cubicBezTo>
                <a:cubicBezTo>
                  <a:pt x="109892" y="20215"/>
                  <a:pt x="109862" y="20215"/>
                  <a:pt x="109825" y="20215"/>
                </a:cubicBezTo>
                <a:cubicBezTo>
                  <a:pt x="109825" y="20215"/>
                  <a:pt x="109788" y="20139"/>
                  <a:pt x="109751" y="20139"/>
                </a:cubicBezTo>
                <a:cubicBezTo>
                  <a:pt x="109751" y="20139"/>
                  <a:pt x="109715" y="20139"/>
                  <a:pt x="109678" y="20064"/>
                </a:cubicBezTo>
                <a:cubicBezTo>
                  <a:pt x="109678" y="20064"/>
                  <a:pt x="109641" y="19989"/>
                  <a:pt x="109604" y="19914"/>
                </a:cubicBezTo>
                <a:cubicBezTo>
                  <a:pt x="109604" y="19839"/>
                  <a:pt x="109568" y="19763"/>
                  <a:pt x="109568" y="19688"/>
                </a:cubicBezTo>
                <a:cubicBezTo>
                  <a:pt x="109568" y="19538"/>
                  <a:pt x="109604" y="19475"/>
                  <a:pt x="109604" y="19325"/>
                </a:cubicBezTo>
                <a:cubicBezTo>
                  <a:pt x="109604" y="19325"/>
                  <a:pt x="109641" y="19250"/>
                  <a:pt x="109641" y="19174"/>
                </a:cubicBezTo>
                <a:cubicBezTo>
                  <a:pt x="109641" y="19099"/>
                  <a:pt x="109604" y="19099"/>
                  <a:pt x="109604" y="19024"/>
                </a:cubicBezTo>
                <a:cubicBezTo>
                  <a:pt x="109604" y="18949"/>
                  <a:pt x="109568" y="18949"/>
                  <a:pt x="109568" y="18874"/>
                </a:cubicBezTo>
                <a:cubicBezTo>
                  <a:pt x="109531" y="18874"/>
                  <a:pt x="109531" y="18798"/>
                  <a:pt x="109531" y="18723"/>
                </a:cubicBezTo>
                <a:cubicBezTo>
                  <a:pt x="109494" y="18723"/>
                  <a:pt x="109457" y="18723"/>
                  <a:pt x="109457" y="18723"/>
                </a:cubicBezTo>
                <a:cubicBezTo>
                  <a:pt x="109421" y="18648"/>
                  <a:pt x="109390" y="18648"/>
                  <a:pt x="109390" y="18648"/>
                </a:cubicBezTo>
                <a:cubicBezTo>
                  <a:pt x="109347" y="18573"/>
                  <a:pt x="109390" y="18498"/>
                  <a:pt x="109347" y="18498"/>
                </a:cubicBezTo>
                <a:cubicBezTo>
                  <a:pt x="109347" y="18422"/>
                  <a:pt x="109316" y="18422"/>
                  <a:pt x="109280" y="18422"/>
                </a:cubicBezTo>
                <a:cubicBezTo>
                  <a:pt x="109280" y="18422"/>
                  <a:pt x="109243" y="18422"/>
                  <a:pt x="109206" y="18422"/>
                </a:cubicBezTo>
                <a:cubicBezTo>
                  <a:pt x="109206" y="18422"/>
                  <a:pt x="109169" y="18360"/>
                  <a:pt x="109133" y="18360"/>
                </a:cubicBezTo>
                <a:cubicBezTo>
                  <a:pt x="109133" y="18360"/>
                  <a:pt x="109096" y="18360"/>
                  <a:pt x="109059" y="18360"/>
                </a:cubicBezTo>
                <a:cubicBezTo>
                  <a:pt x="109022" y="18360"/>
                  <a:pt x="109022" y="18285"/>
                  <a:pt x="108986" y="18285"/>
                </a:cubicBezTo>
                <a:cubicBezTo>
                  <a:pt x="108949" y="18285"/>
                  <a:pt x="108912" y="18285"/>
                  <a:pt x="108845" y="18285"/>
                </a:cubicBezTo>
                <a:cubicBezTo>
                  <a:pt x="108808" y="18285"/>
                  <a:pt x="108771" y="18285"/>
                  <a:pt x="108698" y="18285"/>
                </a:cubicBezTo>
                <a:cubicBezTo>
                  <a:pt x="108661" y="18285"/>
                  <a:pt x="108661" y="18285"/>
                  <a:pt x="108624" y="18285"/>
                </a:cubicBezTo>
                <a:cubicBezTo>
                  <a:pt x="108588" y="18285"/>
                  <a:pt x="108588" y="18285"/>
                  <a:pt x="108551" y="18360"/>
                </a:cubicBezTo>
                <a:cubicBezTo>
                  <a:pt x="108514" y="18360"/>
                  <a:pt x="108514" y="18360"/>
                  <a:pt x="108477" y="18422"/>
                </a:cubicBezTo>
                <a:cubicBezTo>
                  <a:pt x="108441" y="18422"/>
                  <a:pt x="108477" y="18498"/>
                  <a:pt x="108441" y="18573"/>
                </a:cubicBezTo>
                <a:cubicBezTo>
                  <a:pt x="108404" y="18573"/>
                  <a:pt x="108367" y="18573"/>
                  <a:pt x="108330" y="18573"/>
                </a:cubicBezTo>
                <a:cubicBezTo>
                  <a:pt x="108330" y="18573"/>
                  <a:pt x="108300" y="18648"/>
                  <a:pt x="108263" y="18648"/>
                </a:cubicBezTo>
                <a:cubicBezTo>
                  <a:pt x="108116" y="18648"/>
                  <a:pt x="108116" y="18648"/>
                  <a:pt x="108116" y="18648"/>
                </a:cubicBezTo>
                <a:cubicBezTo>
                  <a:pt x="108079" y="18648"/>
                  <a:pt x="108042" y="18648"/>
                  <a:pt x="108042" y="18648"/>
                </a:cubicBezTo>
                <a:cubicBezTo>
                  <a:pt x="107932" y="18648"/>
                  <a:pt x="107895" y="18648"/>
                  <a:pt x="107791" y="18648"/>
                </a:cubicBezTo>
                <a:cubicBezTo>
                  <a:pt x="107718" y="18648"/>
                  <a:pt x="107681" y="18648"/>
                  <a:pt x="107644" y="18723"/>
                </a:cubicBezTo>
                <a:cubicBezTo>
                  <a:pt x="107607" y="18723"/>
                  <a:pt x="107607" y="18798"/>
                  <a:pt x="107571" y="18798"/>
                </a:cubicBezTo>
                <a:cubicBezTo>
                  <a:pt x="107497" y="18798"/>
                  <a:pt x="107497" y="18798"/>
                  <a:pt x="107497" y="18798"/>
                </a:cubicBezTo>
                <a:cubicBezTo>
                  <a:pt x="107460" y="18798"/>
                  <a:pt x="107424" y="18798"/>
                  <a:pt x="107424" y="18798"/>
                </a:cubicBezTo>
                <a:cubicBezTo>
                  <a:pt x="107387" y="18798"/>
                  <a:pt x="107387" y="18723"/>
                  <a:pt x="107350" y="18723"/>
                </a:cubicBezTo>
                <a:cubicBezTo>
                  <a:pt x="107313" y="18723"/>
                  <a:pt x="107313" y="18723"/>
                  <a:pt x="107283" y="18723"/>
                </a:cubicBezTo>
                <a:cubicBezTo>
                  <a:pt x="107246" y="18648"/>
                  <a:pt x="107246" y="18573"/>
                  <a:pt x="107209" y="18573"/>
                </a:cubicBezTo>
                <a:cubicBezTo>
                  <a:pt x="107173" y="18498"/>
                  <a:pt x="107173" y="18422"/>
                  <a:pt x="107136" y="18422"/>
                </a:cubicBezTo>
                <a:cubicBezTo>
                  <a:pt x="107099" y="18422"/>
                  <a:pt x="107062" y="18422"/>
                  <a:pt x="107062" y="18422"/>
                </a:cubicBezTo>
                <a:cubicBezTo>
                  <a:pt x="106879" y="18422"/>
                  <a:pt x="106879" y="18422"/>
                  <a:pt x="106879" y="18422"/>
                </a:cubicBezTo>
                <a:cubicBezTo>
                  <a:pt x="106842" y="18422"/>
                  <a:pt x="106842" y="18360"/>
                  <a:pt x="106805" y="18360"/>
                </a:cubicBezTo>
                <a:cubicBezTo>
                  <a:pt x="106774" y="18360"/>
                  <a:pt x="106738" y="18360"/>
                  <a:pt x="106701" y="18360"/>
                </a:cubicBezTo>
                <a:cubicBezTo>
                  <a:pt x="106664" y="18360"/>
                  <a:pt x="106627" y="18285"/>
                  <a:pt x="106591" y="18285"/>
                </a:cubicBezTo>
                <a:cubicBezTo>
                  <a:pt x="106554" y="18285"/>
                  <a:pt x="106554" y="18209"/>
                  <a:pt x="106517" y="18209"/>
                </a:cubicBezTo>
                <a:cubicBezTo>
                  <a:pt x="106591" y="18059"/>
                  <a:pt x="106591" y="18059"/>
                  <a:pt x="106591" y="18059"/>
                </a:cubicBezTo>
                <a:cubicBezTo>
                  <a:pt x="106517" y="17984"/>
                  <a:pt x="106480" y="17984"/>
                  <a:pt x="106444" y="17909"/>
                </a:cubicBezTo>
                <a:cubicBezTo>
                  <a:pt x="106407" y="17833"/>
                  <a:pt x="106407" y="17833"/>
                  <a:pt x="106370" y="17758"/>
                </a:cubicBezTo>
                <a:cubicBezTo>
                  <a:pt x="106333" y="17758"/>
                  <a:pt x="106370" y="17683"/>
                  <a:pt x="106333" y="17683"/>
                </a:cubicBezTo>
                <a:cubicBezTo>
                  <a:pt x="106297" y="17608"/>
                  <a:pt x="106266" y="17608"/>
                  <a:pt x="106192" y="17608"/>
                </a:cubicBezTo>
                <a:cubicBezTo>
                  <a:pt x="106045" y="17608"/>
                  <a:pt x="106045" y="17608"/>
                  <a:pt x="106045" y="17608"/>
                </a:cubicBezTo>
                <a:cubicBezTo>
                  <a:pt x="106009" y="17457"/>
                  <a:pt x="106009" y="17457"/>
                  <a:pt x="106009" y="17457"/>
                </a:cubicBezTo>
                <a:cubicBezTo>
                  <a:pt x="106045" y="17457"/>
                  <a:pt x="106045" y="17382"/>
                  <a:pt x="106082" y="17320"/>
                </a:cubicBezTo>
                <a:cubicBezTo>
                  <a:pt x="106119" y="17244"/>
                  <a:pt x="106156" y="17244"/>
                  <a:pt x="106229" y="17169"/>
                </a:cubicBezTo>
                <a:cubicBezTo>
                  <a:pt x="106192" y="17019"/>
                  <a:pt x="106192" y="17019"/>
                  <a:pt x="106192" y="17019"/>
                </a:cubicBezTo>
                <a:cubicBezTo>
                  <a:pt x="106156" y="17019"/>
                  <a:pt x="106119" y="17019"/>
                  <a:pt x="106119" y="17019"/>
                </a:cubicBezTo>
                <a:cubicBezTo>
                  <a:pt x="106082" y="17019"/>
                  <a:pt x="106045" y="16944"/>
                  <a:pt x="106009" y="16944"/>
                </a:cubicBezTo>
                <a:cubicBezTo>
                  <a:pt x="105139" y="16944"/>
                  <a:pt x="105139" y="16944"/>
                  <a:pt x="105139" y="16944"/>
                </a:cubicBezTo>
                <a:cubicBezTo>
                  <a:pt x="105139" y="17094"/>
                  <a:pt x="105139" y="17094"/>
                  <a:pt x="105139" y="17244"/>
                </a:cubicBezTo>
                <a:cubicBezTo>
                  <a:pt x="105139" y="17320"/>
                  <a:pt x="105102" y="17320"/>
                  <a:pt x="105065" y="17382"/>
                </a:cubicBezTo>
                <a:cubicBezTo>
                  <a:pt x="105029" y="17457"/>
                  <a:pt x="105029" y="17533"/>
                  <a:pt x="104955" y="17608"/>
                </a:cubicBezTo>
                <a:cubicBezTo>
                  <a:pt x="104918" y="17608"/>
                  <a:pt x="104918" y="17608"/>
                  <a:pt x="104882" y="17608"/>
                </a:cubicBezTo>
                <a:cubicBezTo>
                  <a:pt x="104808" y="17608"/>
                  <a:pt x="104808" y="17608"/>
                  <a:pt x="104808" y="17608"/>
                </a:cubicBezTo>
                <a:cubicBezTo>
                  <a:pt x="104771" y="17608"/>
                  <a:pt x="104771" y="17533"/>
                  <a:pt x="104741" y="17533"/>
                </a:cubicBezTo>
                <a:cubicBezTo>
                  <a:pt x="104771" y="17457"/>
                  <a:pt x="104771" y="17382"/>
                  <a:pt x="104771" y="17382"/>
                </a:cubicBezTo>
                <a:cubicBezTo>
                  <a:pt x="104771" y="17320"/>
                  <a:pt x="104808" y="17244"/>
                  <a:pt x="104808" y="17169"/>
                </a:cubicBezTo>
                <a:cubicBezTo>
                  <a:pt x="104808" y="17169"/>
                  <a:pt x="104808" y="17094"/>
                  <a:pt x="104808" y="17019"/>
                </a:cubicBezTo>
                <a:cubicBezTo>
                  <a:pt x="104808" y="17019"/>
                  <a:pt x="104845" y="16944"/>
                  <a:pt x="104882" y="16868"/>
                </a:cubicBezTo>
                <a:lnTo>
                  <a:pt x="104918" y="16868"/>
                </a:lnTo>
                <a:cubicBezTo>
                  <a:pt x="104955" y="16868"/>
                  <a:pt x="104918" y="16793"/>
                  <a:pt x="104918" y="16718"/>
                </a:cubicBezTo>
                <a:cubicBezTo>
                  <a:pt x="104882" y="16718"/>
                  <a:pt x="104845" y="16718"/>
                  <a:pt x="104808" y="16718"/>
                </a:cubicBezTo>
                <a:cubicBezTo>
                  <a:pt x="104771" y="16718"/>
                  <a:pt x="104741" y="16643"/>
                  <a:pt x="104704" y="16643"/>
                </a:cubicBezTo>
                <a:cubicBezTo>
                  <a:pt x="104667" y="16643"/>
                  <a:pt x="104667" y="16568"/>
                  <a:pt x="104630" y="16568"/>
                </a:cubicBezTo>
                <a:cubicBezTo>
                  <a:pt x="104594" y="16568"/>
                  <a:pt x="104594" y="16568"/>
                  <a:pt x="104557" y="16568"/>
                </a:cubicBezTo>
                <a:cubicBezTo>
                  <a:pt x="104483" y="16492"/>
                  <a:pt x="104483" y="16417"/>
                  <a:pt x="104410" y="16417"/>
                </a:cubicBezTo>
                <a:cubicBezTo>
                  <a:pt x="104373" y="16417"/>
                  <a:pt x="104373" y="16417"/>
                  <a:pt x="104336" y="16417"/>
                </a:cubicBezTo>
                <a:cubicBezTo>
                  <a:pt x="104300" y="16417"/>
                  <a:pt x="104300" y="16417"/>
                  <a:pt x="104263" y="16417"/>
                </a:cubicBezTo>
                <a:cubicBezTo>
                  <a:pt x="104196" y="16417"/>
                  <a:pt x="104159" y="16417"/>
                  <a:pt x="104085" y="16417"/>
                </a:cubicBezTo>
                <a:cubicBezTo>
                  <a:pt x="104049" y="16417"/>
                  <a:pt x="104012" y="16417"/>
                  <a:pt x="103938" y="16417"/>
                </a:cubicBezTo>
                <a:cubicBezTo>
                  <a:pt x="103901" y="16342"/>
                  <a:pt x="103901" y="16279"/>
                  <a:pt x="103865" y="16279"/>
                </a:cubicBezTo>
                <a:cubicBezTo>
                  <a:pt x="103828" y="16279"/>
                  <a:pt x="103791" y="16279"/>
                  <a:pt x="103754" y="16279"/>
                </a:cubicBezTo>
                <a:cubicBezTo>
                  <a:pt x="103724" y="16279"/>
                  <a:pt x="103681" y="16204"/>
                  <a:pt x="103614" y="16204"/>
                </a:cubicBezTo>
                <a:cubicBezTo>
                  <a:pt x="103540" y="16129"/>
                  <a:pt x="103467" y="16204"/>
                  <a:pt x="103393" y="16204"/>
                </a:cubicBezTo>
                <a:cubicBezTo>
                  <a:pt x="103356" y="16204"/>
                  <a:pt x="103320" y="16129"/>
                  <a:pt x="103246" y="16129"/>
                </a:cubicBezTo>
                <a:cubicBezTo>
                  <a:pt x="103246" y="16129"/>
                  <a:pt x="103209" y="16054"/>
                  <a:pt x="103179" y="16054"/>
                </a:cubicBezTo>
                <a:cubicBezTo>
                  <a:pt x="103142" y="16054"/>
                  <a:pt x="103142" y="16129"/>
                  <a:pt x="103105" y="16204"/>
                </a:cubicBezTo>
                <a:cubicBezTo>
                  <a:pt x="103105" y="16204"/>
                  <a:pt x="103142" y="16279"/>
                  <a:pt x="103105" y="16342"/>
                </a:cubicBezTo>
                <a:cubicBezTo>
                  <a:pt x="103105" y="16417"/>
                  <a:pt x="103105" y="16492"/>
                  <a:pt x="103105" y="16643"/>
                </a:cubicBezTo>
                <a:cubicBezTo>
                  <a:pt x="102707" y="16643"/>
                  <a:pt x="102707" y="16643"/>
                  <a:pt x="102707" y="16643"/>
                </a:cubicBezTo>
                <a:cubicBezTo>
                  <a:pt x="102664" y="16643"/>
                  <a:pt x="102633" y="16718"/>
                  <a:pt x="102560" y="16718"/>
                </a:cubicBezTo>
                <a:cubicBezTo>
                  <a:pt x="102560" y="16793"/>
                  <a:pt x="102560" y="16793"/>
                  <a:pt x="102560" y="16868"/>
                </a:cubicBezTo>
                <a:cubicBezTo>
                  <a:pt x="102560" y="16944"/>
                  <a:pt x="102560" y="17019"/>
                  <a:pt x="102597" y="17019"/>
                </a:cubicBezTo>
                <a:cubicBezTo>
                  <a:pt x="102597" y="17094"/>
                  <a:pt x="102633" y="17169"/>
                  <a:pt x="102633" y="17169"/>
                </a:cubicBezTo>
                <a:cubicBezTo>
                  <a:pt x="102664" y="17244"/>
                  <a:pt x="102707" y="17244"/>
                  <a:pt x="102707" y="17244"/>
                </a:cubicBezTo>
                <a:cubicBezTo>
                  <a:pt x="102738" y="17320"/>
                  <a:pt x="102774" y="17244"/>
                  <a:pt x="102774" y="17320"/>
                </a:cubicBezTo>
                <a:cubicBezTo>
                  <a:pt x="102811" y="17320"/>
                  <a:pt x="102811" y="17382"/>
                  <a:pt x="102811" y="17457"/>
                </a:cubicBezTo>
                <a:cubicBezTo>
                  <a:pt x="102848" y="17457"/>
                  <a:pt x="102885" y="17457"/>
                  <a:pt x="102885" y="17533"/>
                </a:cubicBezTo>
                <a:cubicBezTo>
                  <a:pt x="102885" y="17608"/>
                  <a:pt x="102885" y="17608"/>
                  <a:pt x="102921" y="17683"/>
                </a:cubicBezTo>
                <a:cubicBezTo>
                  <a:pt x="102921" y="17758"/>
                  <a:pt x="102921" y="17758"/>
                  <a:pt x="102921" y="17833"/>
                </a:cubicBezTo>
                <a:cubicBezTo>
                  <a:pt x="102921" y="17909"/>
                  <a:pt x="102921" y="17909"/>
                  <a:pt x="102921" y="17984"/>
                </a:cubicBezTo>
                <a:cubicBezTo>
                  <a:pt x="102848" y="17984"/>
                  <a:pt x="102848" y="17984"/>
                  <a:pt x="102848" y="17984"/>
                </a:cubicBezTo>
                <a:cubicBezTo>
                  <a:pt x="102774" y="17984"/>
                  <a:pt x="102738" y="17909"/>
                  <a:pt x="102707" y="17909"/>
                </a:cubicBezTo>
                <a:cubicBezTo>
                  <a:pt x="102664" y="17909"/>
                  <a:pt x="102664" y="17833"/>
                  <a:pt x="102633" y="17833"/>
                </a:cubicBezTo>
                <a:cubicBezTo>
                  <a:pt x="102597" y="17833"/>
                  <a:pt x="102560" y="17909"/>
                  <a:pt x="102523" y="17833"/>
                </a:cubicBezTo>
                <a:lnTo>
                  <a:pt x="102486" y="17833"/>
                </a:lnTo>
                <a:cubicBezTo>
                  <a:pt x="102450" y="17833"/>
                  <a:pt x="102413" y="17758"/>
                  <a:pt x="102413" y="17758"/>
                </a:cubicBezTo>
                <a:cubicBezTo>
                  <a:pt x="102376" y="17683"/>
                  <a:pt x="102339" y="17683"/>
                  <a:pt x="102339" y="17683"/>
                </a:cubicBezTo>
                <a:cubicBezTo>
                  <a:pt x="102303" y="17683"/>
                  <a:pt x="102303" y="17758"/>
                  <a:pt x="102266" y="17758"/>
                </a:cubicBezTo>
                <a:cubicBezTo>
                  <a:pt x="102192" y="17758"/>
                  <a:pt x="102162" y="17683"/>
                  <a:pt x="102088" y="17683"/>
                </a:cubicBezTo>
                <a:cubicBezTo>
                  <a:pt x="102088" y="17909"/>
                  <a:pt x="102088" y="17909"/>
                  <a:pt x="102088" y="17909"/>
                </a:cubicBezTo>
                <a:cubicBezTo>
                  <a:pt x="102162" y="17984"/>
                  <a:pt x="102162" y="17984"/>
                  <a:pt x="102162" y="17984"/>
                </a:cubicBezTo>
                <a:cubicBezTo>
                  <a:pt x="102192" y="17984"/>
                  <a:pt x="102192" y="17984"/>
                  <a:pt x="102229" y="18059"/>
                </a:cubicBezTo>
                <a:cubicBezTo>
                  <a:pt x="102266" y="18059"/>
                  <a:pt x="102303" y="18134"/>
                  <a:pt x="102303" y="18209"/>
                </a:cubicBezTo>
                <a:cubicBezTo>
                  <a:pt x="102303" y="18360"/>
                  <a:pt x="102266" y="18360"/>
                  <a:pt x="102266" y="18498"/>
                </a:cubicBezTo>
                <a:cubicBezTo>
                  <a:pt x="102192" y="18422"/>
                  <a:pt x="102162" y="18422"/>
                  <a:pt x="102088" y="18360"/>
                </a:cubicBezTo>
                <a:cubicBezTo>
                  <a:pt x="102088" y="18285"/>
                  <a:pt x="102052" y="18285"/>
                  <a:pt x="102052" y="18209"/>
                </a:cubicBezTo>
                <a:cubicBezTo>
                  <a:pt x="102015" y="18209"/>
                  <a:pt x="101978" y="18134"/>
                  <a:pt x="101978" y="18059"/>
                </a:cubicBezTo>
                <a:cubicBezTo>
                  <a:pt x="101941" y="18059"/>
                  <a:pt x="101905" y="18059"/>
                  <a:pt x="101905" y="17984"/>
                </a:cubicBezTo>
                <a:cubicBezTo>
                  <a:pt x="101868" y="17984"/>
                  <a:pt x="101868" y="17909"/>
                  <a:pt x="101831" y="17833"/>
                </a:cubicBezTo>
                <a:cubicBezTo>
                  <a:pt x="101831" y="17833"/>
                  <a:pt x="101868" y="17758"/>
                  <a:pt x="101831" y="17758"/>
                </a:cubicBezTo>
                <a:cubicBezTo>
                  <a:pt x="101831" y="17683"/>
                  <a:pt x="101794" y="17683"/>
                  <a:pt x="101758" y="17683"/>
                </a:cubicBezTo>
                <a:cubicBezTo>
                  <a:pt x="101721" y="17683"/>
                  <a:pt x="101690" y="17683"/>
                  <a:pt x="101617" y="17683"/>
                </a:cubicBezTo>
                <a:cubicBezTo>
                  <a:pt x="101580" y="17683"/>
                  <a:pt x="101580" y="17683"/>
                  <a:pt x="101543" y="17683"/>
                </a:cubicBezTo>
                <a:cubicBezTo>
                  <a:pt x="101506" y="17683"/>
                  <a:pt x="101506" y="17683"/>
                  <a:pt x="101470" y="17683"/>
                </a:cubicBezTo>
                <a:cubicBezTo>
                  <a:pt x="101470" y="17683"/>
                  <a:pt x="101470" y="17758"/>
                  <a:pt x="101470" y="17833"/>
                </a:cubicBezTo>
                <a:cubicBezTo>
                  <a:pt x="101470" y="17909"/>
                  <a:pt x="101433" y="17909"/>
                  <a:pt x="101396" y="17909"/>
                </a:cubicBezTo>
                <a:cubicBezTo>
                  <a:pt x="101359" y="18059"/>
                  <a:pt x="101286" y="18059"/>
                  <a:pt x="101176" y="18059"/>
                </a:cubicBezTo>
                <a:cubicBezTo>
                  <a:pt x="101108" y="18059"/>
                  <a:pt x="101071" y="17984"/>
                  <a:pt x="100998" y="17909"/>
                </a:cubicBezTo>
                <a:cubicBezTo>
                  <a:pt x="100924" y="17909"/>
                  <a:pt x="100888" y="17909"/>
                  <a:pt x="100814" y="17833"/>
                </a:cubicBezTo>
                <a:cubicBezTo>
                  <a:pt x="100814" y="17833"/>
                  <a:pt x="100777" y="17909"/>
                  <a:pt x="100741" y="17833"/>
                </a:cubicBezTo>
                <a:cubicBezTo>
                  <a:pt x="100741" y="17833"/>
                  <a:pt x="100741" y="17758"/>
                  <a:pt x="100704" y="17758"/>
                </a:cubicBezTo>
                <a:cubicBezTo>
                  <a:pt x="100673" y="17683"/>
                  <a:pt x="100673" y="17683"/>
                  <a:pt x="100630" y="17683"/>
                </a:cubicBezTo>
                <a:cubicBezTo>
                  <a:pt x="100600" y="17683"/>
                  <a:pt x="100600" y="17683"/>
                  <a:pt x="100563" y="17758"/>
                </a:cubicBezTo>
                <a:cubicBezTo>
                  <a:pt x="100526" y="17758"/>
                  <a:pt x="100563" y="17833"/>
                  <a:pt x="100526" y="17833"/>
                </a:cubicBezTo>
                <a:cubicBezTo>
                  <a:pt x="100416" y="17833"/>
                  <a:pt x="100416" y="17758"/>
                  <a:pt x="100306" y="17758"/>
                </a:cubicBezTo>
                <a:cubicBezTo>
                  <a:pt x="100269" y="17758"/>
                  <a:pt x="100232" y="17758"/>
                  <a:pt x="100196" y="17833"/>
                </a:cubicBezTo>
                <a:cubicBezTo>
                  <a:pt x="100196" y="17909"/>
                  <a:pt x="100232" y="18059"/>
                  <a:pt x="100232" y="18134"/>
                </a:cubicBezTo>
                <a:cubicBezTo>
                  <a:pt x="100232" y="18360"/>
                  <a:pt x="100232" y="18422"/>
                  <a:pt x="100232" y="18573"/>
                </a:cubicBezTo>
                <a:cubicBezTo>
                  <a:pt x="100232" y="18723"/>
                  <a:pt x="100232" y="18723"/>
                  <a:pt x="100196" y="18874"/>
                </a:cubicBezTo>
                <a:cubicBezTo>
                  <a:pt x="99834" y="18874"/>
                  <a:pt x="99834" y="18874"/>
                  <a:pt x="99834" y="18874"/>
                </a:cubicBezTo>
                <a:cubicBezTo>
                  <a:pt x="99834" y="18723"/>
                  <a:pt x="99871" y="18573"/>
                  <a:pt x="99797" y="18422"/>
                </a:cubicBezTo>
                <a:cubicBezTo>
                  <a:pt x="99797" y="18360"/>
                  <a:pt x="99761" y="18360"/>
                  <a:pt x="99724" y="18360"/>
                </a:cubicBezTo>
                <a:cubicBezTo>
                  <a:pt x="99724" y="18285"/>
                  <a:pt x="99687" y="18209"/>
                  <a:pt x="99656" y="18209"/>
                </a:cubicBezTo>
                <a:cubicBezTo>
                  <a:pt x="99614" y="18209"/>
                  <a:pt x="99614" y="18209"/>
                  <a:pt x="99583" y="18134"/>
                </a:cubicBezTo>
                <a:cubicBezTo>
                  <a:pt x="99546" y="18134"/>
                  <a:pt x="99546" y="18059"/>
                  <a:pt x="99509" y="18059"/>
                </a:cubicBezTo>
                <a:cubicBezTo>
                  <a:pt x="99473" y="17984"/>
                  <a:pt x="99473" y="17984"/>
                  <a:pt x="99436" y="17909"/>
                </a:cubicBezTo>
                <a:cubicBezTo>
                  <a:pt x="99399" y="17909"/>
                  <a:pt x="99399" y="17833"/>
                  <a:pt x="99362" y="17758"/>
                </a:cubicBezTo>
                <a:cubicBezTo>
                  <a:pt x="99289" y="17683"/>
                  <a:pt x="99252" y="17608"/>
                  <a:pt x="99252" y="17457"/>
                </a:cubicBezTo>
                <a:cubicBezTo>
                  <a:pt x="99252" y="17382"/>
                  <a:pt x="99252" y="17382"/>
                  <a:pt x="99252" y="17382"/>
                </a:cubicBezTo>
                <a:cubicBezTo>
                  <a:pt x="99252" y="17320"/>
                  <a:pt x="99252" y="17320"/>
                  <a:pt x="99252" y="17244"/>
                </a:cubicBezTo>
                <a:cubicBezTo>
                  <a:pt x="99252" y="17244"/>
                  <a:pt x="99326" y="17244"/>
                  <a:pt x="99326" y="17169"/>
                </a:cubicBezTo>
                <a:cubicBezTo>
                  <a:pt x="99326" y="17094"/>
                  <a:pt x="99289" y="17094"/>
                  <a:pt x="99289" y="17019"/>
                </a:cubicBezTo>
                <a:cubicBezTo>
                  <a:pt x="99289" y="16868"/>
                  <a:pt x="99289" y="16793"/>
                  <a:pt x="99289" y="16718"/>
                </a:cubicBezTo>
                <a:cubicBezTo>
                  <a:pt x="99289" y="16568"/>
                  <a:pt x="99289" y="16492"/>
                  <a:pt x="99289" y="16417"/>
                </a:cubicBezTo>
                <a:cubicBezTo>
                  <a:pt x="99289" y="16279"/>
                  <a:pt x="99252" y="16204"/>
                  <a:pt x="99252" y="16054"/>
                </a:cubicBezTo>
                <a:cubicBezTo>
                  <a:pt x="99252" y="15979"/>
                  <a:pt x="99289" y="15903"/>
                  <a:pt x="99252" y="15828"/>
                </a:cubicBezTo>
                <a:cubicBezTo>
                  <a:pt x="99252" y="15753"/>
                  <a:pt x="99252" y="15678"/>
                  <a:pt x="99252" y="15678"/>
                </a:cubicBezTo>
                <a:cubicBezTo>
                  <a:pt x="99215" y="15603"/>
                  <a:pt x="99179" y="15603"/>
                  <a:pt x="99179" y="15527"/>
                </a:cubicBezTo>
                <a:cubicBezTo>
                  <a:pt x="99142" y="15452"/>
                  <a:pt x="99111" y="15452"/>
                  <a:pt x="99075" y="15377"/>
                </a:cubicBezTo>
                <a:cubicBezTo>
                  <a:pt x="99038" y="15377"/>
                  <a:pt x="99038" y="15302"/>
                  <a:pt x="99001" y="15302"/>
                </a:cubicBezTo>
                <a:cubicBezTo>
                  <a:pt x="98964" y="15302"/>
                  <a:pt x="98928" y="15302"/>
                  <a:pt x="98854" y="15302"/>
                </a:cubicBezTo>
                <a:cubicBezTo>
                  <a:pt x="98817" y="15302"/>
                  <a:pt x="98781" y="15302"/>
                  <a:pt x="98744" y="15377"/>
                </a:cubicBezTo>
                <a:cubicBezTo>
                  <a:pt x="98744" y="15377"/>
                  <a:pt x="98744" y="15452"/>
                  <a:pt x="98707" y="15527"/>
                </a:cubicBezTo>
                <a:cubicBezTo>
                  <a:pt x="98707" y="15527"/>
                  <a:pt x="98707" y="15603"/>
                  <a:pt x="98707" y="15678"/>
                </a:cubicBezTo>
                <a:cubicBezTo>
                  <a:pt x="98670" y="15678"/>
                  <a:pt x="98633" y="15678"/>
                  <a:pt x="98566" y="15678"/>
                </a:cubicBezTo>
                <a:cubicBezTo>
                  <a:pt x="98493" y="15678"/>
                  <a:pt x="98419" y="15678"/>
                  <a:pt x="98382" y="15527"/>
                </a:cubicBezTo>
                <a:cubicBezTo>
                  <a:pt x="98382" y="15452"/>
                  <a:pt x="98382" y="15377"/>
                  <a:pt x="98346" y="15377"/>
                </a:cubicBezTo>
                <a:cubicBezTo>
                  <a:pt x="98346" y="15302"/>
                  <a:pt x="98309" y="15227"/>
                  <a:pt x="98309" y="15227"/>
                </a:cubicBezTo>
                <a:cubicBezTo>
                  <a:pt x="98272" y="15164"/>
                  <a:pt x="98272" y="15089"/>
                  <a:pt x="98235" y="15089"/>
                </a:cubicBezTo>
                <a:cubicBezTo>
                  <a:pt x="98199" y="15089"/>
                  <a:pt x="98199" y="15089"/>
                  <a:pt x="98162" y="15089"/>
                </a:cubicBezTo>
                <a:cubicBezTo>
                  <a:pt x="98094" y="15089"/>
                  <a:pt x="98058" y="15089"/>
                  <a:pt x="97984" y="15014"/>
                </a:cubicBezTo>
                <a:cubicBezTo>
                  <a:pt x="97947" y="15014"/>
                  <a:pt x="97984" y="14938"/>
                  <a:pt x="97947" y="14863"/>
                </a:cubicBezTo>
                <a:cubicBezTo>
                  <a:pt x="97874" y="14788"/>
                  <a:pt x="97837" y="14788"/>
                  <a:pt x="97764" y="14788"/>
                </a:cubicBezTo>
                <a:cubicBezTo>
                  <a:pt x="97727" y="14788"/>
                  <a:pt x="97690" y="14788"/>
                  <a:pt x="97653" y="14863"/>
                </a:cubicBezTo>
                <a:cubicBezTo>
                  <a:pt x="97617" y="14863"/>
                  <a:pt x="97580" y="14863"/>
                  <a:pt x="97549" y="14863"/>
                </a:cubicBezTo>
                <a:cubicBezTo>
                  <a:pt x="97513" y="14938"/>
                  <a:pt x="97513" y="14938"/>
                  <a:pt x="97476" y="15014"/>
                </a:cubicBezTo>
                <a:cubicBezTo>
                  <a:pt x="97439" y="15014"/>
                  <a:pt x="97402" y="15089"/>
                  <a:pt x="97366" y="15089"/>
                </a:cubicBezTo>
                <a:cubicBezTo>
                  <a:pt x="97329" y="15089"/>
                  <a:pt x="97329" y="15164"/>
                  <a:pt x="97292" y="15227"/>
                </a:cubicBezTo>
                <a:cubicBezTo>
                  <a:pt x="97366" y="15527"/>
                  <a:pt x="97366" y="15527"/>
                  <a:pt x="97366" y="15527"/>
                </a:cubicBezTo>
                <a:cubicBezTo>
                  <a:pt x="97366" y="15603"/>
                  <a:pt x="97402" y="15603"/>
                  <a:pt x="97402" y="15678"/>
                </a:cubicBezTo>
                <a:cubicBezTo>
                  <a:pt x="97439" y="15678"/>
                  <a:pt x="97476" y="15753"/>
                  <a:pt x="97476" y="15828"/>
                </a:cubicBezTo>
                <a:cubicBezTo>
                  <a:pt x="97476" y="15828"/>
                  <a:pt x="97476" y="15903"/>
                  <a:pt x="97476" y="15979"/>
                </a:cubicBezTo>
                <a:cubicBezTo>
                  <a:pt x="97476" y="16054"/>
                  <a:pt x="97476" y="16054"/>
                  <a:pt x="97476" y="16129"/>
                </a:cubicBezTo>
                <a:cubicBezTo>
                  <a:pt x="97004" y="16129"/>
                  <a:pt x="97004" y="16129"/>
                  <a:pt x="97004" y="16129"/>
                </a:cubicBezTo>
                <a:cubicBezTo>
                  <a:pt x="96967" y="16129"/>
                  <a:pt x="96967" y="16204"/>
                  <a:pt x="96931" y="16204"/>
                </a:cubicBezTo>
                <a:cubicBezTo>
                  <a:pt x="96857" y="16279"/>
                  <a:pt x="96820" y="16342"/>
                  <a:pt x="96710" y="16342"/>
                </a:cubicBezTo>
                <a:cubicBezTo>
                  <a:pt x="96637" y="16342"/>
                  <a:pt x="96600" y="16279"/>
                  <a:pt x="96532" y="16204"/>
                </a:cubicBezTo>
                <a:cubicBezTo>
                  <a:pt x="96496" y="16204"/>
                  <a:pt x="96459" y="16129"/>
                  <a:pt x="96422" y="16129"/>
                </a:cubicBezTo>
                <a:cubicBezTo>
                  <a:pt x="96349" y="16054"/>
                  <a:pt x="96312" y="16054"/>
                  <a:pt x="96275" y="16054"/>
                </a:cubicBezTo>
                <a:cubicBezTo>
                  <a:pt x="96238" y="16054"/>
                  <a:pt x="96238" y="15903"/>
                  <a:pt x="96202" y="15903"/>
                </a:cubicBezTo>
                <a:cubicBezTo>
                  <a:pt x="96165" y="15828"/>
                  <a:pt x="96128" y="15828"/>
                  <a:pt x="96091" y="15828"/>
                </a:cubicBezTo>
                <a:cubicBezTo>
                  <a:pt x="96055" y="15828"/>
                  <a:pt x="96055" y="15903"/>
                  <a:pt x="96024" y="15903"/>
                </a:cubicBezTo>
                <a:cubicBezTo>
                  <a:pt x="95987" y="15903"/>
                  <a:pt x="95987" y="16054"/>
                  <a:pt x="95950" y="16054"/>
                </a:cubicBezTo>
                <a:cubicBezTo>
                  <a:pt x="95914" y="16054"/>
                  <a:pt x="95877" y="15979"/>
                  <a:pt x="95840" y="15903"/>
                </a:cubicBezTo>
                <a:cubicBezTo>
                  <a:pt x="95803" y="15828"/>
                  <a:pt x="95840" y="15753"/>
                  <a:pt x="95840" y="15678"/>
                </a:cubicBezTo>
                <a:cubicBezTo>
                  <a:pt x="95840" y="15377"/>
                  <a:pt x="95840" y="15377"/>
                  <a:pt x="95840" y="15377"/>
                </a:cubicBezTo>
                <a:cubicBezTo>
                  <a:pt x="95803" y="15302"/>
                  <a:pt x="95767" y="15227"/>
                  <a:pt x="95730" y="15227"/>
                </a:cubicBezTo>
                <a:cubicBezTo>
                  <a:pt x="95693" y="15164"/>
                  <a:pt x="95693" y="15089"/>
                  <a:pt x="95656" y="15089"/>
                </a:cubicBezTo>
                <a:cubicBezTo>
                  <a:pt x="95656" y="15089"/>
                  <a:pt x="95620" y="15089"/>
                  <a:pt x="95583" y="15089"/>
                </a:cubicBezTo>
                <a:cubicBezTo>
                  <a:pt x="95583" y="15089"/>
                  <a:pt x="95546" y="15089"/>
                  <a:pt x="95509" y="15089"/>
                </a:cubicBezTo>
                <a:cubicBezTo>
                  <a:pt x="95509" y="15089"/>
                  <a:pt x="95479" y="15089"/>
                  <a:pt x="95442" y="15164"/>
                </a:cubicBezTo>
                <a:cubicBezTo>
                  <a:pt x="95442" y="15164"/>
                  <a:pt x="95442" y="15302"/>
                  <a:pt x="95405" y="15302"/>
                </a:cubicBezTo>
                <a:cubicBezTo>
                  <a:pt x="95369" y="15302"/>
                  <a:pt x="95332" y="15227"/>
                  <a:pt x="95295" y="15227"/>
                </a:cubicBezTo>
                <a:cubicBezTo>
                  <a:pt x="95222" y="15227"/>
                  <a:pt x="95222" y="15227"/>
                  <a:pt x="95222" y="15227"/>
                </a:cubicBezTo>
                <a:cubicBezTo>
                  <a:pt x="95185" y="15227"/>
                  <a:pt x="95185" y="15164"/>
                  <a:pt x="95148" y="15164"/>
                </a:cubicBezTo>
                <a:cubicBezTo>
                  <a:pt x="94787" y="15164"/>
                  <a:pt x="94787" y="15164"/>
                  <a:pt x="94787" y="15164"/>
                </a:cubicBezTo>
                <a:cubicBezTo>
                  <a:pt x="94640" y="15227"/>
                  <a:pt x="94640" y="15227"/>
                  <a:pt x="94640" y="15227"/>
                </a:cubicBezTo>
                <a:cubicBezTo>
                  <a:pt x="94566" y="15227"/>
                  <a:pt x="94529" y="15164"/>
                  <a:pt x="94462" y="15164"/>
                </a:cubicBezTo>
                <a:cubicBezTo>
                  <a:pt x="94425" y="15164"/>
                  <a:pt x="94425" y="15164"/>
                  <a:pt x="94388" y="15164"/>
                </a:cubicBezTo>
                <a:lnTo>
                  <a:pt x="94388" y="15302"/>
                </a:lnTo>
                <a:cubicBezTo>
                  <a:pt x="94352" y="15377"/>
                  <a:pt x="94315" y="15302"/>
                  <a:pt x="94241" y="15302"/>
                </a:cubicBezTo>
                <a:cubicBezTo>
                  <a:pt x="94131" y="15302"/>
                  <a:pt x="94131" y="15302"/>
                  <a:pt x="94131" y="15302"/>
                </a:cubicBezTo>
                <a:cubicBezTo>
                  <a:pt x="94131" y="15302"/>
                  <a:pt x="94094" y="15302"/>
                  <a:pt x="94058" y="15302"/>
                </a:cubicBezTo>
                <a:cubicBezTo>
                  <a:pt x="94058" y="15302"/>
                  <a:pt x="94021" y="15302"/>
                  <a:pt x="93990" y="15302"/>
                </a:cubicBezTo>
                <a:cubicBezTo>
                  <a:pt x="93990" y="15227"/>
                  <a:pt x="94021" y="15164"/>
                  <a:pt x="94021" y="15014"/>
                </a:cubicBezTo>
                <a:cubicBezTo>
                  <a:pt x="94021" y="15014"/>
                  <a:pt x="93990" y="14938"/>
                  <a:pt x="93990" y="14863"/>
                </a:cubicBezTo>
                <a:lnTo>
                  <a:pt x="93990" y="14788"/>
                </a:lnTo>
                <a:cubicBezTo>
                  <a:pt x="93880" y="14713"/>
                  <a:pt x="93880" y="14713"/>
                  <a:pt x="93880" y="14713"/>
                </a:cubicBezTo>
                <a:cubicBezTo>
                  <a:pt x="93880" y="14713"/>
                  <a:pt x="93843" y="14713"/>
                  <a:pt x="93807" y="14788"/>
                </a:cubicBezTo>
                <a:cubicBezTo>
                  <a:pt x="93807" y="14788"/>
                  <a:pt x="93807" y="14863"/>
                  <a:pt x="93770" y="14863"/>
                </a:cubicBezTo>
                <a:cubicBezTo>
                  <a:pt x="93733" y="15014"/>
                  <a:pt x="93696" y="15089"/>
                  <a:pt x="93586" y="15089"/>
                </a:cubicBezTo>
                <a:cubicBezTo>
                  <a:pt x="93549" y="15089"/>
                  <a:pt x="93549" y="15089"/>
                  <a:pt x="93513" y="15014"/>
                </a:cubicBezTo>
                <a:cubicBezTo>
                  <a:pt x="93476" y="15014"/>
                  <a:pt x="93445" y="14938"/>
                  <a:pt x="93445" y="14863"/>
                </a:cubicBezTo>
                <a:cubicBezTo>
                  <a:pt x="93445" y="14788"/>
                  <a:pt x="93445" y="14788"/>
                  <a:pt x="93445" y="14788"/>
                </a:cubicBezTo>
                <a:cubicBezTo>
                  <a:pt x="93513" y="14788"/>
                  <a:pt x="93549" y="14788"/>
                  <a:pt x="93586" y="14788"/>
                </a:cubicBezTo>
                <a:cubicBezTo>
                  <a:pt x="93623" y="14788"/>
                  <a:pt x="93623" y="14788"/>
                  <a:pt x="93660" y="14788"/>
                </a:cubicBezTo>
                <a:cubicBezTo>
                  <a:pt x="93696" y="14713"/>
                  <a:pt x="93696" y="14713"/>
                  <a:pt x="93733" y="14638"/>
                </a:cubicBezTo>
                <a:cubicBezTo>
                  <a:pt x="93733" y="14638"/>
                  <a:pt x="93733" y="14562"/>
                  <a:pt x="93770" y="14487"/>
                </a:cubicBezTo>
                <a:cubicBezTo>
                  <a:pt x="93770" y="14487"/>
                  <a:pt x="93807" y="14487"/>
                  <a:pt x="93843" y="14487"/>
                </a:cubicBezTo>
                <a:cubicBezTo>
                  <a:pt x="93843" y="14412"/>
                  <a:pt x="93880" y="14412"/>
                  <a:pt x="93917" y="14412"/>
                </a:cubicBezTo>
                <a:cubicBezTo>
                  <a:pt x="93947" y="14337"/>
                  <a:pt x="93947" y="14262"/>
                  <a:pt x="93947" y="14186"/>
                </a:cubicBezTo>
                <a:cubicBezTo>
                  <a:pt x="93947" y="14124"/>
                  <a:pt x="93947" y="14124"/>
                  <a:pt x="93947" y="14124"/>
                </a:cubicBezTo>
                <a:cubicBezTo>
                  <a:pt x="93947" y="14049"/>
                  <a:pt x="93947" y="14049"/>
                  <a:pt x="93917" y="13973"/>
                </a:cubicBezTo>
                <a:cubicBezTo>
                  <a:pt x="93880" y="13898"/>
                  <a:pt x="93843" y="13973"/>
                  <a:pt x="93807" y="13973"/>
                </a:cubicBezTo>
                <a:cubicBezTo>
                  <a:pt x="93733" y="13973"/>
                  <a:pt x="93696" y="13973"/>
                  <a:pt x="93623" y="13973"/>
                </a:cubicBezTo>
                <a:cubicBezTo>
                  <a:pt x="93623" y="14049"/>
                  <a:pt x="93586" y="14049"/>
                  <a:pt x="93586" y="14124"/>
                </a:cubicBezTo>
                <a:cubicBezTo>
                  <a:pt x="93549" y="14124"/>
                  <a:pt x="93513" y="14124"/>
                  <a:pt x="93513" y="14186"/>
                </a:cubicBezTo>
                <a:cubicBezTo>
                  <a:pt x="93476" y="14186"/>
                  <a:pt x="93476" y="14337"/>
                  <a:pt x="93476" y="14337"/>
                </a:cubicBezTo>
                <a:cubicBezTo>
                  <a:pt x="93445" y="14412"/>
                  <a:pt x="93445" y="14487"/>
                  <a:pt x="93408" y="14487"/>
                </a:cubicBezTo>
                <a:cubicBezTo>
                  <a:pt x="93408" y="14562"/>
                  <a:pt x="93372" y="14562"/>
                  <a:pt x="93335" y="14638"/>
                </a:cubicBezTo>
                <a:cubicBezTo>
                  <a:pt x="93298" y="14638"/>
                  <a:pt x="93298" y="14788"/>
                  <a:pt x="93261" y="14788"/>
                </a:cubicBezTo>
                <a:cubicBezTo>
                  <a:pt x="92826" y="14788"/>
                  <a:pt x="92826" y="14788"/>
                  <a:pt x="92826" y="14788"/>
                </a:cubicBezTo>
                <a:cubicBezTo>
                  <a:pt x="92753" y="14863"/>
                  <a:pt x="92753" y="14863"/>
                  <a:pt x="92753" y="14863"/>
                </a:cubicBezTo>
                <a:lnTo>
                  <a:pt x="92753" y="14938"/>
                </a:lnTo>
                <a:cubicBezTo>
                  <a:pt x="92790" y="15089"/>
                  <a:pt x="92826" y="15089"/>
                  <a:pt x="92826" y="15164"/>
                </a:cubicBezTo>
                <a:cubicBezTo>
                  <a:pt x="92826" y="15227"/>
                  <a:pt x="92826" y="15227"/>
                  <a:pt x="92826" y="15227"/>
                </a:cubicBezTo>
                <a:cubicBezTo>
                  <a:pt x="92826" y="15302"/>
                  <a:pt x="92753" y="15302"/>
                  <a:pt x="92753" y="15302"/>
                </a:cubicBezTo>
                <a:cubicBezTo>
                  <a:pt x="92716" y="15377"/>
                  <a:pt x="92716" y="15452"/>
                  <a:pt x="92679" y="15452"/>
                </a:cubicBezTo>
                <a:cubicBezTo>
                  <a:pt x="92643" y="15527"/>
                  <a:pt x="92606" y="15527"/>
                  <a:pt x="92569" y="15527"/>
                </a:cubicBezTo>
                <a:cubicBezTo>
                  <a:pt x="92532" y="15527"/>
                  <a:pt x="92532" y="15527"/>
                  <a:pt x="92532" y="15527"/>
                </a:cubicBezTo>
                <a:cubicBezTo>
                  <a:pt x="92496" y="15527"/>
                  <a:pt x="92496" y="15452"/>
                  <a:pt x="92459" y="15452"/>
                </a:cubicBezTo>
                <a:cubicBezTo>
                  <a:pt x="92428" y="15452"/>
                  <a:pt x="92392" y="15452"/>
                  <a:pt x="92318" y="15452"/>
                </a:cubicBezTo>
                <a:cubicBezTo>
                  <a:pt x="92281" y="15452"/>
                  <a:pt x="92281" y="15527"/>
                  <a:pt x="92245" y="15527"/>
                </a:cubicBezTo>
                <a:cubicBezTo>
                  <a:pt x="92208" y="15603"/>
                  <a:pt x="92208" y="15603"/>
                  <a:pt x="92171" y="15678"/>
                </a:cubicBezTo>
                <a:cubicBezTo>
                  <a:pt x="92134" y="15678"/>
                  <a:pt x="92098" y="15678"/>
                  <a:pt x="92024" y="15678"/>
                </a:cubicBezTo>
                <a:cubicBezTo>
                  <a:pt x="91883" y="15678"/>
                  <a:pt x="91883" y="15678"/>
                  <a:pt x="91883" y="15678"/>
                </a:cubicBezTo>
                <a:cubicBezTo>
                  <a:pt x="91810" y="15678"/>
                  <a:pt x="91773" y="15753"/>
                  <a:pt x="91699" y="15753"/>
                </a:cubicBezTo>
                <a:cubicBezTo>
                  <a:pt x="91663" y="15753"/>
                  <a:pt x="91663" y="15753"/>
                  <a:pt x="91663" y="15753"/>
                </a:cubicBezTo>
                <a:lnTo>
                  <a:pt x="91663" y="15678"/>
                </a:lnTo>
                <a:cubicBezTo>
                  <a:pt x="91699" y="15678"/>
                  <a:pt x="91736" y="15678"/>
                  <a:pt x="91736" y="15678"/>
                </a:cubicBezTo>
                <a:cubicBezTo>
                  <a:pt x="91773" y="15603"/>
                  <a:pt x="91773" y="15527"/>
                  <a:pt x="91810" y="15527"/>
                </a:cubicBezTo>
                <a:cubicBezTo>
                  <a:pt x="91810" y="15452"/>
                  <a:pt x="91846" y="15452"/>
                  <a:pt x="91883" y="15377"/>
                </a:cubicBezTo>
                <a:cubicBezTo>
                  <a:pt x="91883" y="15377"/>
                  <a:pt x="91914" y="15302"/>
                  <a:pt x="91914" y="15227"/>
                </a:cubicBezTo>
                <a:cubicBezTo>
                  <a:pt x="91957" y="15227"/>
                  <a:pt x="91957" y="15227"/>
                  <a:pt x="91987" y="15164"/>
                </a:cubicBezTo>
                <a:cubicBezTo>
                  <a:pt x="92024" y="15164"/>
                  <a:pt x="92098" y="15227"/>
                  <a:pt x="92134" y="15164"/>
                </a:cubicBezTo>
                <a:cubicBezTo>
                  <a:pt x="92171" y="15164"/>
                  <a:pt x="92171" y="15227"/>
                  <a:pt x="92208" y="15164"/>
                </a:cubicBezTo>
                <a:cubicBezTo>
                  <a:pt x="92245" y="15164"/>
                  <a:pt x="92208" y="15089"/>
                  <a:pt x="92245" y="15014"/>
                </a:cubicBezTo>
                <a:cubicBezTo>
                  <a:pt x="92281" y="15014"/>
                  <a:pt x="92281" y="14938"/>
                  <a:pt x="92318" y="14938"/>
                </a:cubicBezTo>
                <a:cubicBezTo>
                  <a:pt x="92355" y="14863"/>
                  <a:pt x="92428" y="14863"/>
                  <a:pt x="92459" y="14713"/>
                </a:cubicBezTo>
                <a:cubicBezTo>
                  <a:pt x="92496" y="14638"/>
                  <a:pt x="92496" y="14487"/>
                  <a:pt x="92532" y="14412"/>
                </a:cubicBezTo>
                <a:cubicBezTo>
                  <a:pt x="92569" y="14337"/>
                  <a:pt x="92606" y="14337"/>
                  <a:pt x="92679" y="14337"/>
                </a:cubicBezTo>
                <a:cubicBezTo>
                  <a:pt x="92753" y="14337"/>
                  <a:pt x="92753" y="14337"/>
                  <a:pt x="92753" y="14337"/>
                </a:cubicBezTo>
                <a:cubicBezTo>
                  <a:pt x="92790" y="14337"/>
                  <a:pt x="92790" y="14337"/>
                  <a:pt x="92826" y="14337"/>
                </a:cubicBezTo>
                <a:cubicBezTo>
                  <a:pt x="92826" y="14337"/>
                  <a:pt x="92863" y="14337"/>
                  <a:pt x="92900" y="14337"/>
                </a:cubicBezTo>
                <a:cubicBezTo>
                  <a:pt x="92900" y="14337"/>
                  <a:pt x="92931" y="14262"/>
                  <a:pt x="92973" y="14262"/>
                </a:cubicBezTo>
                <a:cubicBezTo>
                  <a:pt x="92973" y="14186"/>
                  <a:pt x="92973" y="14124"/>
                  <a:pt x="92973" y="14124"/>
                </a:cubicBezTo>
                <a:cubicBezTo>
                  <a:pt x="93004" y="14049"/>
                  <a:pt x="93004" y="14049"/>
                  <a:pt x="93041" y="13973"/>
                </a:cubicBezTo>
                <a:cubicBezTo>
                  <a:pt x="93078" y="13898"/>
                  <a:pt x="93114" y="13898"/>
                  <a:pt x="93151" y="13898"/>
                </a:cubicBezTo>
                <a:cubicBezTo>
                  <a:pt x="93225" y="13898"/>
                  <a:pt x="93225" y="13898"/>
                  <a:pt x="93225" y="13898"/>
                </a:cubicBezTo>
                <a:cubicBezTo>
                  <a:pt x="93261" y="13898"/>
                  <a:pt x="93298" y="13898"/>
                  <a:pt x="93298" y="13898"/>
                </a:cubicBezTo>
                <a:cubicBezTo>
                  <a:pt x="93335" y="13898"/>
                  <a:pt x="93372" y="13898"/>
                  <a:pt x="93408" y="13898"/>
                </a:cubicBezTo>
                <a:cubicBezTo>
                  <a:pt x="93408" y="13823"/>
                  <a:pt x="93445" y="13823"/>
                  <a:pt x="93476" y="13823"/>
                </a:cubicBezTo>
                <a:cubicBezTo>
                  <a:pt x="93476" y="13823"/>
                  <a:pt x="93513" y="13748"/>
                  <a:pt x="93549" y="13748"/>
                </a:cubicBezTo>
                <a:cubicBezTo>
                  <a:pt x="93549" y="13673"/>
                  <a:pt x="93586" y="13673"/>
                  <a:pt x="93586" y="13597"/>
                </a:cubicBezTo>
                <a:cubicBezTo>
                  <a:pt x="93623" y="13597"/>
                  <a:pt x="93586" y="13522"/>
                  <a:pt x="93586" y="13447"/>
                </a:cubicBezTo>
                <a:cubicBezTo>
                  <a:pt x="93623" y="13372"/>
                  <a:pt x="93623" y="13297"/>
                  <a:pt x="93623" y="13159"/>
                </a:cubicBezTo>
                <a:cubicBezTo>
                  <a:pt x="93990" y="13159"/>
                  <a:pt x="93990" y="13159"/>
                  <a:pt x="93990" y="13159"/>
                </a:cubicBezTo>
                <a:cubicBezTo>
                  <a:pt x="93990" y="13084"/>
                  <a:pt x="93990" y="13084"/>
                  <a:pt x="94021" y="12933"/>
                </a:cubicBezTo>
                <a:cubicBezTo>
                  <a:pt x="94021" y="12933"/>
                  <a:pt x="93990" y="12858"/>
                  <a:pt x="94021" y="12858"/>
                </a:cubicBezTo>
                <a:cubicBezTo>
                  <a:pt x="94021" y="12783"/>
                  <a:pt x="94021" y="12708"/>
                  <a:pt x="94021" y="12708"/>
                </a:cubicBezTo>
                <a:cubicBezTo>
                  <a:pt x="94058" y="12632"/>
                  <a:pt x="94094" y="12708"/>
                  <a:pt x="94094" y="12708"/>
                </a:cubicBezTo>
                <a:cubicBezTo>
                  <a:pt x="94131" y="12632"/>
                  <a:pt x="94131" y="12632"/>
                  <a:pt x="94131" y="12557"/>
                </a:cubicBezTo>
                <a:cubicBezTo>
                  <a:pt x="94131" y="12482"/>
                  <a:pt x="94131" y="12407"/>
                  <a:pt x="94131" y="12407"/>
                </a:cubicBezTo>
                <a:cubicBezTo>
                  <a:pt x="94131" y="12332"/>
                  <a:pt x="94131" y="12256"/>
                  <a:pt x="94094" y="12256"/>
                </a:cubicBezTo>
                <a:cubicBezTo>
                  <a:pt x="94094" y="12181"/>
                  <a:pt x="94058" y="12256"/>
                  <a:pt x="94021" y="12181"/>
                </a:cubicBezTo>
                <a:cubicBezTo>
                  <a:pt x="94021" y="12181"/>
                  <a:pt x="94058" y="12106"/>
                  <a:pt x="94021" y="12043"/>
                </a:cubicBezTo>
                <a:lnTo>
                  <a:pt x="94021" y="11968"/>
                </a:lnTo>
                <a:cubicBezTo>
                  <a:pt x="93990" y="11893"/>
                  <a:pt x="93947" y="11968"/>
                  <a:pt x="93947" y="11968"/>
                </a:cubicBezTo>
                <a:cubicBezTo>
                  <a:pt x="93917" y="11893"/>
                  <a:pt x="93947" y="11818"/>
                  <a:pt x="93947" y="11818"/>
                </a:cubicBezTo>
                <a:cubicBezTo>
                  <a:pt x="93917" y="11743"/>
                  <a:pt x="93917" y="11667"/>
                  <a:pt x="93917" y="11592"/>
                </a:cubicBezTo>
                <a:cubicBezTo>
                  <a:pt x="93880" y="11517"/>
                  <a:pt x="93843" y="11517"/>
                  <a:pt x="93807" y="11442"/>
                </a:cubicBezTo>
                <a:cubicBezTo>
                  <a:pt x="93770" y="11442"/>
                  <a:pt x="93770" y="11367"/>
                  <a:pt x="93733" y="11367"/>
                </a:cubicBezTo>
                <a:cubicBezTo>
                  <a:pt x="93696" y="11367"/>
                  <a:pt x="93696" y="11367"/>
                  <a:pt x="93660" y="11367"/>
                </a:cubicBezTo>
                <a:cubicBezTo>
                  <a:pt x="93623" y="11367"/>
                  <a:pt x="93623" y="11291"/>
                  <a:pt x="93586" y="11291"/>
                </a:cubicBezTo>
                <a:cubicBezTo>
                  <a:pt x="93586" y="11141"/>
                  <a:pt x="93586" y="11078"/>
                  <a:pt x="93586" y="10928"/>
                </a:cubicBezTo>
                <a:cubicBezTo>
                  <a:pt x="93078" y="10928"/>
                  <a:pt x="93078" y="10928"/>
                  <a:pt x="93078" y="10928"/>
                </a:cubicBezTo>
                <a:cubicBezTo>
                  <a:pt x="93004" y="10928"/>
                  <a:pt x="92973" y="10853"/>
                  <a:pt x="92931" y="10853"/>
                </a:cubicBezTo>
                <a:cubicBezTo>
                  <a:pt x="92863" y="10778"/>
                  <a:pt x="92826" y="10778"/>
                  <a:pt x="92753" y="10778"/>
                </a:cubicBezTo>
                <a:cubicBezTo>
                  <a:pt x="92753" y="10778"/>
                  <a:pt x="92716" y="10778"/>
                  <a:pt x="92679" y="10778"/>
                </a:cubicBezTo>
                <a:cubicBezTo>
                  <a:pt x="92679" y="10778"/>
                  <a:pt x="92643" y="10853"/>
                  <a:pt x="92606" y="10853"/>
                </a:cubicBezTo>
                <a:cubicBezTo>
                  <a:pt x="92606" y="10853"/>
                  <a:pt x="92606" y="10991"/>
                  <a:pt x="92569" y="10991"/>
                </a:cubicBezTo>
                <a:cubicBezTo>
                  <a:pt x="92569" y="10991"/>
                  <a:pt x="92532" y="10991"/>
                  <a:pt x="92496" y="10991"/>
                </a:cubicBezTo>
                <a:cubicBezTo>
                  <a:pt x="92459" y="10928"/>
                  <a:pt x="92428" y="10853"/>
                  <a:pt x="92392" y="10778"/>
                </a:cubicBezTo>
                <a:cubicBezTo>
                  <a:pt x="92355" y="10778"/>
                  <a:pt x="92318" y="10778"/>
                  <a:pt x="92318" y="10778"/>
                </a:cubicBezTo>
                <a:cubicBezTo>
                  <a:pt x="92281" y="10702"/>
                  <a:pt x="92245" y="10702"/>
                  <a:pt x="92208" y="10702"/>
                </a:cubicBezTo>
                <a:cubicBezTo>
                  <a:pt x="92171" y="10702"/>
                  <a:pt x="92134" y="10778"/>
                  <a:pt x="92098" y="10778"/>
                </a:cubicBezTo>
                <a:cubicBezTo>
                  <a:pt x="92098" y="11141"/>
                  <a:pt x="92098" y="11141"/>
                  <a:pt x="92098" y="11141"/>
                </a:cubicBezTo>
                <a:cubicBezTo>
                  <a:pt x="91883" y="11141"/>
                  <a:pt x="91883" y="11141"/>
                  <a:pt x="91883" y="11141"/>
                </a:cubicBezTo>
                <a:cubicBezTo>
                  <a:pt x="91810" y="11078"/>
                  <a:pt x="91810" y="11078"/>
                  <a:pt x="91810" y="11078"/>
                </a:cubicBezTo>
                <a:cubicBezTo>
                  <a:pt x="91846" y="10991"/>
                  <a:pt x="91846" y="10928"/>
                  <a:pt x="91846" y="10928"/>
                </a:cubicBezTo>
                <a:cubicBezTo>
                  <a:pt x="91883" y="10928"/>
                  <a:pt x="91914" y="10928"/>
                  <a:pt x="91914" y="10928"/>
                </a:cubicBezTo>
                <a:cubicBezTo>
                  <a:pt x="91957" y="10778"/>
                  <a:pt x="91987" y="10702"/>
                  <a:pt x="91987" y="10627"/>
                </a:cubicBezTo>
                <a:cubicBezTo>
                  <a:pt x="91987" y="10552"/>
                  <a:pt x="91987" y="10552"/>
                  <a:pt x="91987" y="10477"/>
                </a:cubicBezTo>
                <a:cubicBezTo>
                  <a:pt x="91589" y="10477"/>
                  <a:pt x="91589" y="10477"/>
                  <a:pt x="91589" y="10477"/>
                </a:cubicBezTo>
                <a:cubicBezTo>
                  <a:pt x="91552" y="10477"/>
                  <a:pt x="91516" y="10402"/>
                  <a:pt x="91442" y="10402"/>
                </a:cubicBezTo>
                <a:cubicBezTo>
                  <a:pt x="91375" y="10402"/>
                  <a:pt x="91338" y="10402"/>
                  <a:pt x="91264" y="10402"/>
                </a:cubicBezTo>
                <a:lnTo>
                  <a:pt x="91228" y="10326"/>
                </a:lnTo>
                <a:cubicBezTo>
                  <a:pt x="91228" y="10326"/>
                  <a:pt x="91228" y="10251"/>
                  <a:pt x="91228" y="10176"/>
                </a:cubicBezTo>
                <a:cubicBezTo>
                  <a:pt x="91264" y="10101"/>
                  <a:pt x="91301" y="10026"/>
                  <a:pt x="91375" y="9963"/>
                </a:cubicBezTo>
                <a:cubicBezTo>
                  <a:pt x="91375" y="9963"/>
                  <a:pt x="91411" y="9963"/>
                  <a:pt x="91442" y="9963"/>
                </a:cubicBezTo>
                <a:cubicBezTo>
                  <a:pt x="91479" y="9963"/>
                  <a:pt x="91479" y="9888"/>
                  <a:pt x="91516" y="9888"/>
                </a:cubicBezTo>
                <a:cubicBezTo>
                  <a:pt x="91516" y="9587"/>
                  <a:pt x="91516" y="9587"/>
                  <a:pt x="91516" y="9587"/>
                </a:cubicBezTo>
                <a:cubicBezTo>
                  <a:pt x="90719" y="9587"/>
                  <a:pt x="90719" y="9587"/>
                  <a:pt x="90719" y="9587"/>
                </a:cubicBezTo>
                <a:cubicBezTo>
                  <a:pt x="90683" y="9587"/>
                  <a:pt x="90646" y="9587"/>
                  <a:pt x="90646" y="9662"/>
                </a:cubicBezTo>
                <a:cubicBezTo>
                  <a:pt x="90572" y="9662"/>
                  <a:pt x="90535" y="9737"/>
                  <a:pt x="90499" y="9737"/>
                </a:cubicBezTo>
                <a:cubicBezTo>
                  <a:pt x="90462" y="9737"/>
                  <a:pt x="90425" y="9737"/>
                  <a:pt x="90425" y="9737"/>
                </a:cubicBezTo>
                <a:cubicBezTo>
                  <a:pt x="90358" y="9813"/>
                  <a:pt x="90284" y="9813"/>
                  <a:pt x="90211" y="9888"/>
                </a:cubicBezTo>
                <a:cubicBezTo>
                  <a:pt x="90174" y="9888"/>
                  <a:pt x="90174" y="9888"/>
                  <a:pt x="90137" y="9963"/>
                </a:cubicBezTo>
                <a:cubicBezTo>
                  <a:pt x="90101" y="9963"/>
                  <a:pt x="90101" y="10026"/>
                  <a:pt x="90064" y="10026"/>
                </a:cubicBezTo>
                <a:cubicBezTo>
                  <a:pt x="90027" y="10101"/>
                  <a:pt x="90027" y="10101"/>
                  <a:pt x="90027" y="10176"/>
                </a:cubicBezTo>
                <a:cubicBezTo>
                  <a:pt x="90027" y="10251"/>
                  <a:pt x="90027" y="10326"/>
                  <a:pt x="90027" y="10326"/>
                </a:cubicBezTo>
                <a:cubicBezTo>
                  <a:pt x="90027" y="10402"/>
                  <a:pt x="90027" y="10477"/>
                  <a:pt x="90027" y="10477"/>
                </a:cubicBezTo>
                <a:cubicBezTo>
                  <a:pt x="89990" y="10552"/>
                  <a:pt x="89990" y="10627"/>
                  <a:pt x="89954" y="10627"/>
                </a:cubicBezTo>
                <a:cubicBezTo>
                  <a:pt x="89917" y="10702"/>
                  <a:pt x="89880" y="10702"/>
                  <a:pt x="89813" y="10778"/>
                </a:cubicBezTo>
                <a:cubicBezTo>
                  <a:pt x="89849" y="10853"/>
                  <a:pt x="89849" y="10853"/>
                  <a:pt x="89849" y="10928"/>
                </a:cubicBezTo>
                <a:cubicBezTo>
                  <a:pt x="89880" y="10991"/>
                  <a:pt x="89917" y="10991"/>
                  <a:pt x="89917" y="10991"/>
                </a:cubicBezTo>
                <a:cubicBezTo>
                  <a:pt x="89917" y="11141"/>
                  <a:pt x="89917" y="11141"/>
                  <a:pt x="89917" y="11141"/>
                </a:cubicBezTo>
                <a:cubicBezTo>
                  <a:pt x="89231" y="11141"/>
                  <a:pt x="89231" y="11141"/>
                  <a:pt x="89231" y="11141"/>
                </a:cubicBezTo>
                <a:cubicBezTo>
                  <a:pt x="89194" y="11291"/>
                  <a:pt x="89231" y="11367"/>
                  <a:pt x="89194" y="11442"/>
                </a:cubicBezTo>
                <a:cubicBezTo>
                  <a:pt x="89120" y="11517"/>
                  <a:pt x="89084" y="11442"/>
                  <a:pt x="89010" y="11517"/>
                </a:cubicBezTo>
                <a:cubicBezTo>
                  <a:pt x="89010" y="11592"/>
                  <a:pt x="89047" y="11667"/>
                  <a:pt x="89010" y="11667"/>
                </a:cubicBezTo>
                <a:cubicBezTo>
                  <a:pt x="89010" y="11743"/>
                  <a:pt x="88973" y="11818"/>
                  <a:pt x="88973" y="11818"/>
                </a:cubicBezTo>
                <a:cubicBezTo>
                  <a:pt x="88937" y="11893"/>
                  <a:pt x="88937" y="11893"/>
                  <a:pt x="88900" y="11893"/>
                </a:cubicBezTo>
                <a:cubicBezTo>
                  <a:pt x="88833" y="11968"/>
                  <a:pt x="88796" y="11968"/>
                  <a:pt x="88722" y="11968"/>
                </a:cubicBezTo>
                <a:cubicBezTo>
                  <a:pt x="88649" y="11968"/>
                  <a:pt x="88612" y="11968"/>
                  <a:pt x="88575" y="11968"/>
                </a:cubicBezTo>
                <a:cubicBezTo>
                  <a:pt x="88575" y="11893"/>
                  <a:pt x="88539" y="11893"/>
                  <a:pt x="88502" y="11893"/>
                </a:cubicBezTo>
                <a:cubicBezTo>
                  <a:pt x="88502" y="11818"/>
                  <a:pt x="88465" y="11818"/>
                  <a:pt x="88428" y="11743"/>
                </a:cubicBezTo>
                <a:cubicBezTo>
                  <a:pt x="88428" y="11743"/>
                  <a:pt x="88428" y="11667"/>
                  <a:pt x="88392" y="11592"/>
                </a:cubicBezTo>
                <a:cubicBezTo>
                  <a:pt x="88355" y="11592"/>
                  <a:pt x="88355" y="11592"/>
                  <a:pt x="88324" y="11592"/>
                </a:cubicBezTo>
                <a:cubicBezTo>
                  <a:pt x="88287" y="11592"/>
                  <a:pt x="88287" y="11592"/>
                  <a:pt x="88251" y="11592"/>
                </a:cubicBezTo>
                <a:cubicBezTo>
                  <a:pt x="88177" y="11592"/>
                  <a:pt x="88140" y="11592"/>
                  <a:pt x="88067" y="11592"/>
                </a:cubicBezTo>
                <a:cubicBezTo>
                  <a:pt x="87993" y="11592"/>
                  <a:pt x="87993" y="11592"/>
                  <a:pt x="87993" y="11592"/>
                </a:cubicBezTo>
                <a:cubicBezTo>
                  <a:pt x="87957" y="11592"/>
                  <a:pt x="87920" y="11442"/>
                  <a:pt x="87846" y="11442"/>
                </a:cubicBezTo>
                <a:cubicBezTo>
                  <a:pt x="87816" y="11442"/>
                  <a:pt x="87779" y="11517"/>
                  <a:pt x="87779" y="11517"/>
                </a:cubicBezTo>
                <a:cubicBezTo>
                  <a:pt x="87742" y="11517"/>
                  <a:pt x="87705" y="11442"/>
                  <a:pt x="87669" y="11517"/>
                </a:cubicBezTo>
                <a:cubicBezTo>
                  <a:pt x="87669" y="11592"/>
                  <a:pt x="87632" y="11592"/>
                  <a:pt x="87632" y="11667"/>
                </a:cubicBezTo>
                <a:cubicBezTo>
                  <a:pt x="87595" y="11743"/>
                  <a:pt x="87669" y="11818"/>
                  <a:pt x="87632" y="11893"/>
                </a:cubicBezTo>
                <a:lnTo>
                  <a:pt x="87632" y="11968"/>
                </a:lnTo>
                <a:cubicBezTo>
                  <a:pt x="87632" y="12043"/>
                  <a:pt x="87558" y="12043"/>
                  <a:pt x="87558" y="12043"/>
                </a:cubicBezTo>
                <a:cubicBezTo>
                  <a:pt x="87522" y="12106"/>
                  <a:pt x="87485" y="12106"/>
                  <a:pt x="87448" y="12106"/>
                </a:cubicBezTo>
                <a:cubicBezTo>
                  <a:pt x="87087" y="12106"/>
                  <a:pt x="87087" y="12106"/>
                  <a:pt x="87087" y="12106"/>
                </a:cubicBezTo>
                <a:cubicBezTo>
                  <a:pt x="87013" y="12106"/>
                  <a:pt x="86977" y="12181"/>
                  <a:pt x="86903" y="12256"/>
                </a:cubicBezTo>
                <a:cubicBezTo>
                  <a:pt x="86866" y="12332"/>
                  <a:pt x="86830" y="12332"/>
                  <a:pt x="86830" y="12332"/>
                </a:cubicBezTo>
                <a:cubicBezTo>
                  <a:pt x="86762" y="12407"/>
                  <a:pt x="86725" y="12482"/>
                  <a:pt x="86689" y="12482"/>
                </a:cubicBezTo>
                <a:cubicBezTo>
                  <a:pt x="86652" y="12482"/>
                  <a:pt x="86615" y="12482"/>
                  <a:pt x="86615" y="12557"/>
                </a:cubicBezTo>
                <a:cubicBezTo>
                  <a:pt x="86578" y="12557"/>
                  <a:pt x="86578" y="12708"/>
                  <a:pt x="86505" y="12708"/>
                </a:cubicBezTo>
                <a:lnTo>
                  <a:pt x="86468" y="12632"/>
                </a:lnTo>
                <a:cubicBezTo>
                  <a:pt x="86431" y="12632"/>
                  <a:pt x="86431" y="12482"/>
                  <a:pt x="86431" y="12482"/>
                </a:cubicBezTo>
                <a:cubicBezTo>
                  <a:pt x="86395" y="12482"/>
                  <a:pt x="86358" y="12482"/>
                  <a:pt x="86321" y="12482"/>
                </a:cubicBezTo>
                <a:cubicBezTo>
                  <a:pt x="86290" y="12482"/>
                  <a:pt x="86254" y="12482"/>
                  <a:pt x="86180" y="12557"/>
                </a:cubicBezTo>
                <a:cubicBezTo>
                  <a:pt x="86143" y="12557"/>
                  <a:pt x="86143" y="12632"/>
                  <a:pt x="86107" y="12632"/>
                </a:cubicBezTo>
                <a:cubicBezTo>
                  <a:pt x="86070" y="12708"/>
                  <a:pt x="86033" y="12708"/>
                  <a:pt x="85996" y="12783"/>
                </a:cubicBezTo>
                <a:cubicBezTo>
                  <a:pt x="85960" y="12858"/>
                  <a:pt x="85960" y="12933"/>
                  <a:pt x="85923" y="12933"/>
                </a:cubicBezTo>
                <a:cubicBezTo>
                  <a:pt x="85886" y="12933"/>
                  <a:pt x="85849" y="12933"/>
                  <a:pt x="85849" y="12933"/>
                </a:cubicBezTo>
                <a:cubicBezTo>
                  <a:pt x="85813" y="13008"/>
                  <a:pt x="85776" y="12933"/>
                  <a:pt x="85745" y="12933"/>
                </a:cubicBezTo>
                <a:cubicBezTo>
                  <a:pt x="85672" y="12933"/>
                  <a:pt x="85635" y="12933"/>
                  <a:pt x="85562" y="13008"/>
                </a:cubicBezTo>
                <a:cubicBezTo>
                  <a:pt x="85525" y="13008"/>
                  <a:pt x="85488" y="13084"/>
                  <a:pt x="85451" y="13159"/>
                </a:cubicBezTo>
                <a:cubicBezTo>
                  <a:pt x="85415" y="13159"/>
                  <a:pt x="85415" y="13221"/>
                  <a:pt x="85378" y="13297"/>
                </a:cubicBezTo>
                <a:cubicBezTo>
                  <a:pt x="85378" y="13372"/>
                  <a:pt x="85378" y="13447"/>
                  <a:pt x="85378" y="13447"/>
                </a:cubicBezTo>
                <a:cubicBezTo>
                  <a:pt x="85341" y="13522"/>
                  <a:pt x="85341" y="13597"/>
                  <a:pt x="85341" y="13597"/>
                </a:cubicBezTo>
                <a:cubicBezTo>
                  <a:pt x="85304" y="13597"/>
                  <a:pt x="85274" y="13597"/>
                  <a:pt x="85274" y="13597"/>
                </a:cubicBezTo>
                <a:cubicBezTo>
                  <a:pt x="85237" y="13597"/>
                  <a:pt x="85200" y="13597"/>
                  <a:pt x="85163" y="13597"/>
                </a:cubicBezTo>
                <a:cubicBezTo>
                  <a:pt x="85163" y="13597"/>
                  <a:pt x="85127" y="13673"/>
                  <a:pt x="85090" y="13673"/>
                </a:cubicBezTo>
                <a:lnTo>
                  <a:pt x="85053" y="13673"/>
                </a:lnTo>
                <a:cubicBezTo>
                  <a:pt x="85016" y="13673"/>
                  <a:pt x="84980" y="13673"/>
                  <a:pt x="84980" y="13748"/>
                </a:cubicBezTo>
                <a:cubicBezTo>
                  <a:pt x="84943" y="13748"/>
                  <a:pt x="84906" y="13748"/>
                  <a:pt x="84906" y="13898"/>
                </a:cubicBezTo>
                <a:cubicBezTo>
                  <a:pt x="84906" y="13973"/>
                  <a:pt x="84943" y="14049"/>
                  <a:pt x="84980" y="14124"/>
                </a:cubicBezTo>
                <a:cubicBezTo>
                  <a:pt x="84980" y="14186"/>
                  <a:pt x="85016" y="14186"/>
                  <a:pt x="85053" y="14186"/>
                </a:cubicBezTo>
                <a:cubicBezTo>
                  <a:pt x="85090" y="14262"/>
                  <a:pt x="85127" y="14262"/>
                  <a:pt x="85200" y="14337"/>
                </a:cubicBezTo>
                <a:cubicBezTo>
                  <a:pt x="85237" y="14337"/>
                  <a:pt x="85237" y="14337"/>
                  <a:pt x="85274" y="14412"/>
                </a:cubicBezTo>
                <a:cubicBezTo>
                  <a:pt x="85274" y="14412"/>
                  <a:pt x="85274" y="14487"/>
                  <a:pt x="85274" y="14562"/>
                </a:cubicBezTo>
                <a:cubicBezTo>
                  <a:pt x="85274" y="14713"/>
                  <a:pt x="85274" y="14713"/>
                  <a:pt x="85274" y="14713"/>
                </a:cubicBezTo>
                <a:cubicBezTo>
                  <a:pt x="85274" y="14713"/>
                  <a:pt x="85237" y="14788"/>
                  <a:pt x="85200" y="14863"/>
                </a:cubicBezTo>
                <a:cubicBezTo>
                  <a:pt x="85200" y="14788"/>
                  <a:pt x="85163" y="14788"/>
                  <a:pt x="85127" y="14788"/>
                </a:cubicBezTo>
                <a:cubicBezTo>
                  <a:pt x="85053" y="14788"/>
                  <a:pt x="85016" y="14713"/>
                  <a:pt x="84906" y="14713"/>
                </a:cubicBezTo>
                <a:cubicBezTo>
                  <a:pt x="84869" y="14713"/>
                  <a:pt x="84833" y="14713"/>
                  <a:pt x="84759" y="14788"/>
                </a:cubicBezTo>
                <a:cubicBezTo>
                  <a:pt x="84759" y="14788"/>
                  <a:pt x="84728" y="14788"/>
                  <a:pt x="84692" y="14788"/>
                </a:cubicBezTo>
                <a:cubicBezTo>
                  <a:pt x="84692" y="14788"/>
                  <a:pt x="84692" y="14863"/>
                  <a:pt x="84655" y="14938"/>
                </a:cubicBezTo>
                <a:cubicBezTo>
                  <a:pt x="84618" y="14938"/>
                  <a:pt x="84618" y="15014"/>
                  <a:pt x="84581" y="15014"/>
                </a:cubicBezTo>
                <a:cubicBezTo>
                  <a:pt x="84545" y="15089"/>
                  <a:pt x="84545" y="15014"/>
                  <a:pt x="84508" y="15014"/>
                </a:cubicBezTo>
                <a:cubicBezTo>
                  <a:pt x="84471" y="15014"/>
                  <a:pt x="84471" y="15089"/>
                  <a:pt x="84434" y="15014"/>
                </a:cubicBezTo>
                <a:cubicBezTo>
                  <a:pt x="84398" y="15014"/>
                  <a:pt x="84398" y="14863"/>
                  <a:pt x="84361" y="14863"/>
                </a:cubicBezTo>
                <a:cubicBezTo>
                  <a:pt x="84287" y="14863"/>
                  <a:pt x="84257" y="14938"/>
                  <a:pt x="84147" y="14938"/>
                </a:cubicBezTo>
                <a:cubicBezTo>
                  <a:pt x="84110" y="14938"/>
                  <a:pt x="84073" y="14938"/>
                  <a:pt x="84036" y="14938"/>
                </a:cubicBezTo>
                <a:cubicBezTo>
                  <a:pt x="84000" y="14938"/>
                  <a:pt x="83963" y="14938"/>
                  <a:pt x="83963" y="14938"/>
                </a:cubicBezTo>
                <a:cubicBezTo>
                  <a:pt x="83926" y="15014"/>
                  <a:pt x="83889" y="15014"/>
                  <a:pt x="83889" y="15014"/>
                </a:cubicBezTo>
                <a:cubicBezTo>
                  <a:pt x="83565" y="15014"/>
                  <a:pt x="83565" y="15014"/>
                  <a:pt x="83565" y="15014"/>
                </a:cubicBezTo>
                <a:cubicBezTo>
                  <a:pt x="83528" y="15014"/>
                  <a:pt x="83491" y="15014"/>
                  <a:pt x="83491" y="15014"/>
                </a:cubicBezTo>
                <a:cubicBezTo>
                  <a:pt x="83454" y="15014"/>
                  <a:pt x="83418" y="15014"/>
                  <a:pt x="83418" y="15014"/>
                </a:cubicBezTo>
                <a:cubicBezTo>
                  <a:pt x="83381" y="15089"/>
                  <a:pt x="83418" y="15164"/>
                  <a:pt x="83381" y="15164"/>
                </a:cubicBezTo>
                <a:cubicBezTo>
                  <a:pt x="83381" y="15227"/>
                  <a:pt x="83344" y="15302"/>
                  <a:pt x="83344" y="15302"/>
                </a:cubicBezTo>
                <a:cubicBezTo>
                  <a:pt x="82983" y="15302"/>
                  <a:pt x="82983" y="15302"/>
                  <a:pt x="82983" y="15302"/>
                </a:cubicBezTo>
                <a:cubicBezTo>
                  <a:pt x="82909" y="15302"/>
                  <a:pt x="82909" y="15452"/>
                  <a:pt x="82836" y="15527"/>
                </a:cubicBezTo>
                <a:cubicBezTo>
                  <a:pt x="82872" y="15603"/>
                  <a:pt x="82872" y="15603"/>
                  <a:pt x="82872" y="15678"/>
                </a:cubicBezTo>
                <a:cubicBezTo>
                  <a:pt x="82909" y="15753"/>
                  <a:pt x="82946" y="15753"/>
                  <a:pt x="82946" y="15828"/>
                </a:cubicBezTo>
                <a:cubicBezTo>
                  <a:pt x="82983" y="15903"/>
                  <a:pt x="83019" y="15903"/>
                  <a:pt x="83019" y="15979"/>
                </a:cubicBezTo>
                <a:cubicBezTo>
                  <a:pt x="83056" y="16054"/>
                  <a:pt x="83093" y="16054"/>
                  <a:pt x="83093" y="16054"/>
                </a:cubicBezTo>
                <a:cubicBezTo>
                  <a:pt x="83093" y="16204"/>
                  <a:pt x="83093" y="16279"/>
                  <a:pt x="83093" y="16342"/>
                </a:cubicBezTo>
                <a:cubicBezTo>
                  <a:pt x="83093" y="16417"/>
                  <a:pt x="83093" y="16492"/>
                  <a:pt x="83093" y="16492"/>
                </a:cubicBezTo>
                <a:cubicBezTo>
                  <a:pt x="83093" y="16568"/>
                  <a:pt x="83130" y="16568"/>
                  <a:pt x="83130" y="16643"/>
                </a:cubicBezTo>
                <a:cubicBezTo>
                  <a:pt x="83130" y="16718"/>
                  <a:pt x="83130" y="16793"/>
                  <a:pt x="83166" y="16793"/>
                </a:cubicBezTo>
                <a:cubicBezTo>
                  <a:pt x="83197" y="16868"/>
                  <a:pt x="83240" y="16793"/>
                  <a:pt x="83307" y="16793"/>
                </a:cubicBezTo>
                <a:cubicBezTo>
                  <a:pt x="83418" y="16793"/>
                  <a:pt x="83418" y="16793"/>
                  <a:pt x="83418" y="16793"/>
                </a:cubicBezTo>
                <a:cubicBezTo>
                  <a:pt x="83454" y="16793"/>
                  <a:pt x="83491" y="16793"/>
                  <a:pt x="83528" y="16793"/>
                </a:cubicBezTo>
                <a:cubicBezTo>
                  <a:pt x="83528" y="16793"/>
                  <a:pt x="83565" y="16868"/>
                  <a:pt x="83601" y="16868"/>
                </a:cubicBezTo>
                <a:cubicBezTo>
                  <a:pt x="83601" y="16868"/>
                  <a:pt x="83601" y="16944"/>
                  <a:pt x="83638" y="17019"/>
                </a:cubicBezTo>
                <a:cubicBezTo>
                  <a:pt x="83675" y="17094"/>
                  <a:pt x="83712" y="17094"/>
                  <a:pt x="83712" y="17169"/>
                </a:cubicBezTo>
                <a:cubicBezTo>
                  <a:pt x="83712" y="17169"/>
                  <a:pt x="83712" y="17244"/>
                  <a:pt x="83712" y="17320"/>
                </a:cubicBezTo>
                <a:cubicBezTo>
                  <a:pt x="83712" y="17457"/>
                  <a:pt x="83712" y="17457"/>
                  <a:pt x="83712" y="17457"/>
                </a:cubicBezTo>
                <a:cubicBezTo>
                  <a:pt x="83712" y="17608"/>
                  <a:pt x="83638" y="17683"/>
                  <a:pt x="83565" y="17683"/>
                </a:cubicBezTo>
                <a:cubicBezTo>
                  <a:pt x="83491" y="17683"/>
                  <a:pt x="83491" y="17608"/>
                  <a:pt x="83454" y="17608"/>
                </a:cubicBezTo>
                <a:cubicBezTo>
                  <a:pt x="83418" y="17533"/>
                  <a:pt x="83381" y="17533"/>
                  <a:pt x="83381" y="17533"/>
                </a:cubicBezTo>
                <a:cubicBezTo>
                  <a:pt x="83344" y="17457"/>
                  <a:pt x="83381" y="17382"/>
                  <a:pt x="83344" y="17382"/>
                </a:cubicBezTo>
                <a:cubicBezTo>
                  <a:pt x="83307" y="17320"/>
                  <a:pt x="83307" y="17382"/>
                  <a:pt x="83271" y="17382"/>
                </a:cubicBezTo>
                <a:cubicBezTo>
                  <a:pt x="83240" y="17320"/>
                  <a:pt x="83197" y="17320"/>
                  <a:pt x="83197" y="17320"/>
                </a:cubicBezTo>
                <a:cubicBezTo>
                  <a:pt x="83166" y="17320"/>
                  <a:pt x="83130" y="17320"/>
                  <a:pt x="83130" y="17244"/>
                </a:cubicBezTo>
                <a:cubicBezTo>
                  <a:pt x="83093" y="17244"/>
                  <a:pt x="83056" y="17244"/>
                  <a:pt x="83056" y="17244"/>
                </a:cubicBezTo>
                <a:cubicBezTo>
                  <a:pt x="83019" y="17169"/>
                  <a:pt x="83056" y="17094"/>
                  <a:pt x="83019" y="17094"/>
                </a:cubicBezTo>
                <a:cubicBezTo>
                  <a:pt x="83019" y="17019"/>
                  <a:pt x="83019" y="17019"/>
                  <a:pt x="83019" y="16944"/>
                </a:cubicBezTo>
                <a:cubicBezTo>
                  <a:pt x="82983" y="16868"/>
                  <a:pt x="82946" y="16868"/>
                  <a:pt x="82946" y="16868"/>
                </a:cubicBezTo>
                <a:cubicBezTo>
                  <a:pt x="82511" y="16868"/>
                  <a:pt x="82511" y="16868"/>
                  <a:pt x="82511" y="16868"/>
                </a:cubicBezTo>
                <a:cubicBezTo>
                  <a:pt x="82474" y="16868"/>
                  <a:pt x="82437" y="16793"/>
                  <a:pt x="82364" y="16718"/>
                </a:cubicBezTo>
                <a:lnTo>
                  <a:pt x="82364" y="16568"/>
                </a:lnTo>
                <a:cubicBezTo>
                  <a:pt x="82327" y="16492"/>
                  <a:pt x="82254" y="16492"/>
                  <a:pt x="82223" y="16492"/>
                </a:cubicBezTo>
                <a:cubicBezTo>
                  <a:pt x="82180" y="16492"/>
                  <a:pt x="82180" y="16492"/>
                  <a:pt x="82150" y="16492"/>
                </a:cubicBezTo>
                <a:cubicBezTo>
                  <a:pt x="82113" y="16492"/>
                  <a:pt x="82113" y="16568"/>
                  <a:pt x="82076" y="16643"/>
                </a:cubicBezTo>
                <a:cubicBezTo>
                  <a:pt x="82076" y="16643"/>
                  <a:pt x="82039" y="16643"/>
                  <a:pt x="82003" y="16643"/>
                </a:cubicBezTo>
                <a:cubicBezTo>
                  <a:pt x="81929" y="16718"/>
                  <a:pt x="81892" y="16718"/>
                  <a:pt x="81782" y="16793"/>
                </a:cubicBezTo>
                <a:cubicBezTo>
                  <a:pt x="81819" y="16868"/>
                  <a:pt x="81819" y="16868"/>
                  <a:pt x="81819" y="16868"/>
                </a:cubicBezTo>
                <a:cubicBezTo>
                  <a:pt x="81856" y="16944"/>
                  <a:pt x="81856" y="16944"/>
                  <a:pt x="81892" y="16944"/>
                </a:cubicBezTo>
                <a:cubicBezTo>
                  <a:pt x="81929" y="16944"/>
                  <a:pt x="81966" y="16944"/>
                  <a:pt x="82039" y="16944"/>
                </a:cubicBezTo>
                <a:cubicBezTo>
                  <a:pt x="82039" y="16944"/>
                  <a:pt x="82076" y="16944"/>
                  <a:pt x="82113" y="16944"/>
                </a:cubicBezTo>
                <a:cubicBezTo>
                  <a:pt x="82113" y="16944"/>
                  <a:pt x="82150" y="17019"/>
                  <a:pt x="82150" y="17094"/>
                </a:cubicBezTo>
                <a:cubicBezTo>
                  <a:pt x="82180" y="17169"/>
                  <a:pt x="82223" y="17169"/>
                  <a:pt x="82223" y="17244"/>
                </a:cubicBezTo>
                <a:cubicBezTo>
                  <a:pt x="82223" y="17320"/>
                  <a:pt x="82180" y="17320"/>
                  <a:pt x="82180" y="17382"/>
                </a:cubicBezTo>
                <a:cubicBezTo>
                  <a:pt x="82113" y="17382"/>
                  <a:pt x="82076" y="17382"/>
                  <a:pt x="82003" y="17320"/>
                </a:cubicBezTo>
                <a:cubicBezTo>
                  <a:pt x="82003" y="17320"/>
                  <a:pt x="81966" y="17320"/>
                  <a:pt x="81929" y="17320"/>
                </a:cubicBezTo>
                <a:cubicBezTo>
                  <a:pt x="81892" y="17244"/>
                  <a:pt x="81929" y="17169"/>
                  <a:pt x="81892" y="17169"/>
                </a:cubicBezTo>
                <a:cubicBezTo>
                  <a:pt x="81856" y="17094"/>
                  <a:pt x="81819" y="17169"/>
                  <a:pt x="81782" y="17169"/>
                </a:cubicBezTo>
                <a:cubicBezTo>
                  <a:pt x="81745" y="17169"/>
                  <a:pt x="81745" y="17169"/>
                  <a:pt x="81745" y="17169"/>
                </a:cubicBezTo>
                <a:cubicBezTo>
                  <a:pt x="81709" y="17169"/>
                  <a:pt x="81678" y="17094"/>
                  <a:pt x="81678" y="17169"/>
                </a:cubicBezTo>
                <a:cubicBezTo>
                  <a:pt x="81641" y="17169"/>
                  <a:pt x="81641" y="17244"/>
                  <a:pt x="81641" y="17320"/>
                </a:cubicBezTo>
                <a:cubicBezTo>
                  <a:pt x="81604" y="17320"/>
                  <a:pt x="81604" y="17382"/>
                  <a:pt x="81604" y="17457"/>
                </a:cubicBezTo>
                <a:cubicBezTo>
                  <a:pt x="81604" y="17533"/>
                  <a:pt x="81531" y="17533"/>
                  <a:pt x="81531" y="17608"/>
                </a:cubicBezTo>
                <a:cubicBezTo>
                  <a:pt x="81531" y="17758"/>
                  <a:pt x="81641" y="17909"/>
                  <a:pt x="81709" y="17909"/>
                </a:cubicBezTo>
                <a:cubicBezTo>
                  <a:pt x="81745" y="17909"/>
                  <a:pt x="81782" y="17909"/>
                  <a:pt x="81856" y="17909"/>
                </a:cubicBezTo>
                <a:cubicBezTo>
                  <a:pt x="81892" y="17909"/>
                  <a:pt x="81892" y="17909"/>
                  <a:pt x="81929" y="17909"/>
                </a:cubicBezTo>
                <a:cubicBezTo>
                  <a:pt x="82003" y="17984"/>
                  <a:pt x="82076" y="18059"/>
                  <a:pt x="82150" y="18134"/>
                </a:cubicBezTo>
                <a:cubicBezTo>
                  <a:pt x="82150" y="18134"/>
                  <a:pt x="82150" y="18209"/>
                  <a:pt x="82180" y="18285"/>
                </a:cubicBezTo>
                <a:cubicBezTo>
                  <a:pt x="82223" y="18285"/>
                  <a:pt x="82223" y="18285"/>
                  <a:pt x="82254" y="18285"/>
                </a:cubicBezTo>
                <a:cubicBezTo>
                  <a:pt x="82290" y="18360"/>
                  <a:pt x="82290" y="18360"/>
                  <a:pt x="82327" y="18360"/>
                </a:cubicBezTo>
                <a:cubicBezTo>
                  <a:pt x="82327" y="18422"/>
                  <a:pt x="82364" y="18422"/>
                  <a:pt x="82364" y="18498"/>
                </a:cubicBezTo>
                <a:cubicBezTo>
                  <a:pt x="82364" y="18573"/>
                  <a:pt x="82327" y="18573"/>
                  <a:pt x="82327" y="18648"/>
                </a:cubicBezTo>
                <a:cubicBezTo>
                  <a:pt x="82290" y="18573"/>
                  <a:pt x="82290" y="18498"/>
                  <a:pt x="82254" y="18422"/>
                </a:cubicBezTo>
                <a:cubicBezTo>
                  <a:pt x="82223" y="18422"/>
                  <a:pt x="82150" y="18422"/>
                  <a:pt x="82113" y="18422"/>
                </a:cubicBezTo>
                <a:cubicBezTo>
                  <a:pt x="82076" y="18360"/>
                  <a:pt x="82076" y="18285"/>
                  <a:pt x="82039" y="18285"/>
                </a:cubicBezTo>
                <a:cubicBezTo>
                  <a:pt x="82039" y="18285"/>
                  <a:pt x="82003" y="18285"/>
                  <a:pt x="81966" y="18285"/>
                </a:cubicBezTo>
                <a:cubicBezTo>
                  <a:pt x="81966" y="18285"/>
                  <a:pt x="81929" y="18285"/>
                  <a:pt x="81892" y="18285"/>
                </a:cubicBezTo>
                <a:cubicBezTo>
                  <a:pt x="81892" y="18285"/>
                  <a:pt x="81856" y="18209"/>
                  <a:pt x="81819" y="18209"/>
                </a:cubicBezTo>
                <a:lnTo>
                  <a:pt x="81782" y="18134"/>
                </a:lnTo>
                <a:cubicBezTo>
                  <a:pt x="81678" y="18134"/>
                  <a:pt x="81641" y="18209"/>
                  <a:pt x="81568" y="18134"/>
                </a:cubicBezTo>
                <a:cubicBezTo>
                  <a:pt x="81494" y="18134"/>
                  <a:pt x="81457" y="18134"/>
                  <a:pt x="81421" y="18059"/>
                </a:cubicBezTo>
                <a:cubicBezTo>
                  <a:pt x="81384" y="17984"/>
                  <a:pt x="81347" y="17984"/>
                  <a:pt x="81347" y="17909"/>
                </a:cubicBezTo>
                <a:cubicBezTo>
                  <a:pt x="81347" y="17833"/>
                  <a:pt x="81310" y="17833"/>
                  <a:pt x="81310" y="17758"/>
                </a:cubicBezTo>
                <a:cubicBezTo>
                  <a:pt x="81310" y="17683"/>
                  <a:pt x="81310" y="17683"/>
                  <a:pt x="81310" y="17608"/>
                </a:cubicBezTo>
                <a:cubicBezTo>
                  <a:pt x="81310" y="17320"/>
                  <a:pt x="81310" y="17320"/>
                  <a:pt x="81310" y="17320"/>
                </a:cubicBezTo>
                <a:cubicBezTo>
                  <a:pt x="81310" y="17244"/>
                  <a:pt x="81310" y="17169"/>
                  <a:pt x="81310" y="17019"/>
                </a:cubicBezTo>
                <a:cubicBezTo>
                  <a:pt x="81310" y="17019"/>
                  <a:pt x="81347" y="16944"/>
                  <a:pt x="81347" y="16868"/>
                </a:cubicBezTo>
                <a:cubicBezTo>
                  <a:pt x="81384" y="16868"/>
                  <a:pt x="81347" y="16793"/>
                  <a:pt x="81347" y="16793"/>
                </a:cubicBezTo>
                <a:cubicBezTo>
                  <a:pt x="81347" y="16718"/>
                  <a:pt x="81384" y="16643"/>
                  <a:pt x="81347" y="16643"/>
                </a:cubicBezTo>
                <a:cubicBezTo>
                  <a:pt x="81347" y="16568"/>
                  <a:pt x="81347" y="16492"/>
                  <a:pt x="81347" y="16492"/>
                </a:cubicBezTo>
                <a:cubicBezTo>
                  <a:pt x="81347" y="16417"/>
                  <a:pt x="81274" y="16417"/>
                  <a:pt x="81274" y="16417"/>
                </a:cubicBezTo>
                <a:cubicBezTo>
                  <a:pt x="81274" y="16342"/>
                  <a:pt x="81274" y="16279"/>
                  <a:pt x="81274" y="16279"/>
                </a:cubicBezTo>
                <a:cubicBezTo>
                  <a:pt x="81237" y="16129"/>
                  <a:pt x="81237" y="16054"/>
                  <a:pt x="81206" y="15979"/>
                </a:cubicBezTo>
                <a:cubicBezTo>
                  <a:pt x="81163" y="15979"/>
                  <a:pt x="81163" y="16054"/>
                  <a:pt x="81133" y="16054"/>
                </a:cubicBezTo>
                <a:cubicBezTo>
                  <a:pt x="81096" y="16054"/>
                  <a:pt x="81096" y="16054"/>
                  <a:pt x="81059" y="16054"/>
                </a:cubicBezTo>
                <a:cubicBezTo>
                  <a:pt x="81059" y="16129"/>
                  <a:pt x="81059" y="16204"/>
                  <a:pt x="81059" y="16279"/>
                </a:cubicBezTo>
                <a:cubicBezTo>
                  <a:pt x="81059" y="16279"/>
                  <a:pt x="81096" y="16342"/>
                  <a:pt x="81096" y="16417"/>
                </a:cubicBezTo>
                <a:cubicBezTo>
                  <a:pt x="81096" y="16568"/>
                  <a:pt x="81096" y="16643"/>
                  <a:pt x="81096" y="16793"/>
                </a:cubicBezTo>
                <a:cubicBezTo>
                  <a:pt x="81096" y="16868"/>
                  <a:pt x="81059" y="16944"/>
                  <a:pt x="81059" y="16944"/>
                </a:cubicBezTo>
                <a:cubicBezTo>
                  <a:pt x="81059" y="17169"/>
                  <a:pt x="81059" y="17169"/>
                  <a:pt x="81059" y="17169"/>
                </a:cubicBezTo>
                <a:cubicBezTo>
                  <a:pt x="81022" y="17169"/>
                  <a:pt x="80986" y="17094"/>
                  <a:pt x="80912" y="17094"/>
                </a:cubicBezTo>
                <a:cubicBezTo>
                  <a:pt x="80875" y="17094"/>
                  <a:pt x="80875" y="17169"/>
                  <a:pt x="80839" y="17169"/>
                </a:cubicBezTo>
                <a:cubicBezTo>
                  <a:pt x="80802" y="17169"/>
                  <a:pt x="80802" y="17169"/>
                  <a:pt x="80765" y="17169"/>
                </a:cubicBezTo>
                <a:cubicBezTo>
                  <a:pt x="80765" y="17244"/>
                  <a:pt x="80765" y="17320"/>
                  <a:pt x="80765" y="17382"/>
                </a:cubicBezTo>
                <a:cubicBezTo>
                  <a:pt x="80765" y="17382"/>
                  <a:pt x="80765" y="17457"/>
                  <a:pt x="80765" y="17533"/>
                </a:cubicBezTo>
                <a:cubicBezTo>
                  <a:pt x="80728" y="17533"/>
                  <a:pt x="80692" y="17533"/>
                  <a:pt x="80692" y="17608"/>
                </a:cubicBezTo>
                <a:cubicBezTo>
                  <a:pt x="80661" y="17608"/>
                  <a:pt x="80624" y="17608"/>
                  <a:pt x="80624" y="17608"/>
                </a:cubicBezTo>
                <a:cubicBezTo>
                  <a:pt x="80551" y="17683"/>
                  <a:pt x="80514" y="17758"/>
                  <a:pt x="80514" y="17909"/>
                </a:cubicBezTo>
                <a:cubicBezTo>
                  <a:pt x="80514" y="17984"/>
                  <a:pt x="80514" y="17984"/>
                  <a:pt x="80514" y="17984"/>
                </a:cubicBezTo>
                <a:cubicBezTo>
                  <a:pt x="80551" y="18209"/>
                  <a:pt x="80624" y="18285"/>
                  <a:pt x="80692" y="18422"/>
                </a:cubicBezTo>
                <a:cubicBezTo>
                  <a:pt x="80728" y="18498"/>
                  <a:pt x="80765" y="18498"/>
                  <a:pt x="80802" y="18648"/>
                </a:cubicBezTo>
                <a:cubicBezTo>
                  <a:pt x="80802" y="18723"/>
                  <a:pt x="80802" y="18723"/>
                  <a:pt x="80802" y="18798"/>
                </a:cubicBezTo>
                <a:cubicBezTo>
                  <a:pt x="80802" y="18874"/>
                  <a:pt x="80839" y="18949"/>
                  <a:pt x="80839" y="19099"/>
                </a:cubicBezTo>
                <a:cubicBezTo>
                  <a:pt x="80839" y="19174"/>
                  <a:pt x="80839" y="19174"/>
                  <a:pt x="80839" y="19250"/>
                </a:cubicBezTo>
                <a:cubicBezTo>
                  <a:pt x="80802" y="19250"/>
                  <a:pt x="80802" y="19325"/>
                  <a:pt x="80802" y="19400"/>
                </a:cubicBezTo>
                <a:cubicBezTo>
                  <a:pt x="80765" y="19475"/>
                  <a:pt x="80692" y="19475"/>
                  <a:pt x="80692" y="19613"/>
                </a:cubicBezTo>
                <a:cubicBezTo>
                  <a:pt x="80692" y="19688"/>
                  <a:pt x="80692" y="19688"/>
                  <a:pt x="80692" y="19688"/>
                </a:cubicBezTo>
                <a:lnTo>
                  <a:pt x="80728" y="19763"/>
                </a:lnTo>
                <a:cubicBezTo>
                  <a:pt x="80728" y="19839"/>
                  <a:pt x="80728" y="19914"/>
                  <a:pt x="80765" y="19989"/>
                </a:cubicBezTo>
                <a:cubicBezTo>
                  <a:pt x="80765" y="19989"/>
                  <a:pt x="80765" y="20064"/>
                  <a:pt x="80765" y="20139"/>
                </a:cubicBezTo>
                <a:cubicBezTo>
                  <a:pt x="80765" y="20215"/>
                  <a:pt x="80728" y="20215"/>
                  <a:pt x="80728" y="20290"/>
                </a:cubicBezTo>
                <a:cubicBezTo>
                  <a:pt x="80728" y="20290"/>
                  <a:pt x="80728" y="20365"/>
                  <a:pt x="80765" y="20440"/>
                </a:cubicBezTo>
                <a:cubicBezTo>
                  <a:pt x="80765" y="20503"/>
                  <a:pt x="80802" y="20578"/>
                  <a:pt x="80839" y="20653"/>
                </a:cubicBezTo>
                <a:cubicBezTo>
                  <a:pt x="80839" y="20728"/>
                  <a:pt x="80875" y="20728"/>
                  <a:pt x="80912" y="20728"/>
                </a:cubicBezTo>
                <a:cubicBezTo>
                  <a:pt x="81237" y="20728"/>
                  <a:pt x="81237" y="20728"/>
                  <a:pt x="81237" y="20728"/>
                </a:cubicBezTo>
                <a:cubicBezTo>
                  <a:pt x="81274" y="20728"/>
                  <a:pt x="81274" y="20653"/>
                  <a:pt x="81310" y="20653"/>
                </a:cubicBezTo>
                <a:cubicBezTo>
                  <a:pt x="81310" y="20578"/>
                  <a:pt x="81347" y="20578"/>
                  <a:pt x="81347" y="20503"/>
                </a:cubicBezTo>
                <a:cubicBezTo>
                  <a:pt x="81384" y="20440"/>
                  <a:pt x="81384" y="20365"/>
                  <a:pt x="81421" y="20365"/>
                </a:cubicBezTo>
                <a:cubicBezTo>
                  <a:pt x="81457" y="20365"/>
                  <a:pt x="81457" y="20365"/>
                  <a:pt x="81457" y="20365"/>
                </a:cubicBezTo>
                <a:cubicBezTo>
                  <a:pt x="81494" y="20365"/>
                  <a:pt x="81531" y="20365"/>
                  <a:pt x="81531" y="20440"/>
                </a:cubicBezTo>
                <a:cubicBezTo>
                  <a:pt x="81568" y="20440"/>
                  <a:pt x="81568" y="20503"/>
                  <a:pt x="81604" y="20578"/>
                </a:cubicBezTo>
                <a:cubicBezTo>
                  <a:pt x="81641" y="20653"/>
                  <a:pt x="81678" y="20653"/>
                  <a:pt x="81745" y="20728"/>
                </a:cubicBezTo>
                <a:lnTo>
                  <a:pt x="81782" y="20728"/>
                </a:lnTo>
                <a:cubicBezTo>
                  <a:pt x="81819" y="20804"/>
                  <a:pt x="81856" y="20804"/>
                  <a:pt x="81856" y="20879"/>
                </a:cubicBezTo>
                <a:cubicBezTo>
                  <a:pt x="81892" y="20954"/>
                  <a:pt x="81892" y="21029"/>
                  <a:pt x="81929" y="21180"/>
                </a:cubicBezTo>
                <a:cubicBezTo>
                  <a:pt x="81966" y="21255"/>
                  <a:pt x="82003" y="21330"/>
                  <a:pt x="82076" y="21405"/>
                </a:cubicBezTo>
                <a:cubicBezTo>
                  <a:pt x="82076" y="21480"/>
                  <a:pt x="82113" y="21480"/>
                  <a:pt x="82150" y="21556"/>
                </a:cubicBezTo>
                <a:lnTo>
                  <a:pt x="82180" y="21618"/>
                </a:lnTo>
                <a:cubicBezTo>
                  <a:pt x="82180" y="21769"/>
                  <a:pt x="82150" y="21844"/>
                  <a:pt x="82150" y="21919"/>
                </a:cubicBezTo>
                <a:cubicBezTo>
                  <a:pt x="82113" y="21994"/>
                  <a:pt x="82113" y="22069"/>
                  <a:pt x="82076" y="22069"/>
                </a:cubicBezTo>
                <a:cubicBezTo>
                  <a:pt x="82076" y="22145"/>
                  <a:pt x="82003" y="22145"/>
                  <a:pt x="82003" y="22220"/>
                </a:cubicBezTo>
                <a:cubicBezTo>
                  <a:pt x="82003" y="22295"/>
                  <a:pt x="82039" y="22295"/>
                  <a:pt x="82039" y="22370"/>
                </a:cubicBezTo>
                <a:cubicBezTo>
                  <a:pt x="82076" y="22370"/>
                  <a:pt x="82113" y="22295"/>
                  <a:pt x="82113" y="22370"/>
                </a:cubicBezTo>
                <a:cubicBezTo>
                  <a:pt x="82180" y="22445"/>
                  <a:pt x="82180" y="22445"/>
                  <a:pt x="82180" y="22445"/>
                </a:cubicBezTo>
                <a:cubicBezTo>
                  <a:pt x="82223" y="22445"/>
                  <a:pt x="82223" y="22521"/>
                  <a:pt x="82254" y="22583"/>
                </a:cubicBezTo>
                <a:cubicBezTo>
                  <a:pt x="82290" y="22583"/>
                  <a:pt x="82364" y="22583"/>
                  <a:pt x="82437" y="22583"/>
                </a:cubicBezTo>
                <a:cubicBezTo>
                  <a:pt x="82474" y="22583"/>
                  <a:pt x="82474" y="22583"/>
                  <a:pt x="82511" y="22583"/>
                </a:cubicBezTo>
                <a:cubicBezTo>
                  <a:pt x="82474" y="22734"/>
                  <a:pt x="82474" y="22734"/>
                  <a:pt x="82474" y="22734"/>
                </a:cubicBezTo>
                <a:cubicBezTo>
                  <a:pt x="82437" y="22809"/>
                  <a:pt x="82437" y="22809"/>
                  <a:pt x="82401" y="22809"/>
                </a:cubicBezTo>
                <a:cubicBezTo>
                  <a:pt x="82364" y="22884"/>
                  <a:pt x="82290" y="22884"/>
                  <a:pt x="82254" y="22884"/>
                </a:cubicBezTo>
                <a:cubicBezTo>
                  <a:pt x="82180" y="22884"/>
                  <a:pt x="82180" y="22884"/>
                  <a:pt x="82180" y="22884"/>
                </a:cubicBezTo>
                <a:cubicBezTo>
                  <a:pt x="82150" y="22884"/>
                  <a:pt x="82150" y="22809"/>
                  <a:pt x="82113" y="22734"/>
                </a:cubicBezTo>
                <a:cubicBezTo>
                  <a:pt x="82076" y="22734"/>
                  <a:pt x="82076" y="22671"/>
                  <a:pt x="82039" y="22671"/>
                </a:cubicBezTo>
                <a:cubicBezTo>
                  <a:pt x="82039" y="22671"/>
                  <a:pt x="82003" y="22671"/>
                  <a:pt x="81966" y="22583"/>
                </a:cubicBezTo>
                <a:cubicBezTo>
                  <a:pt x="81929" y="22583"/>
                  <a:pt x="81929" y="22445"/>
                  <a:pt x="81929" y="22295"/>
                </a:cubicBezTo>
                <a:cubicBezTo>
                  <a:pt x="81929" y="22069"/>
                  <a:pt x="81929" y="22069"/>
                  <a:pt x="81929" y="22069"/>
                </a:cubicBezTo>
                <a:cubicBezTo>
                  <a:pt x="81929" y="21994"/>
                  <a:pt x="81966" y="21994"/>
                  <a:pt x="81966" y="21919"/>
                </a:cubicBezTo>
                <a:cubicBezTo>
                  <a:pt x="81966" y="21769"/>
                  <a:pt x="81892" y="21693"/>
                  <a:pt x="81856" y="21618"/>
                </a:cubicBezTo>
                <a:cubicBezTo>
                  <a:pt x="81819" y="21556"/>
                  <a:pt x="81782" y="21618"/>
                  <a:pt x="81782" y="21556"/>
                </a:cubicBezTo>
                <a:cubicBezTo>
                  <a:pt x="81782" y="21480"/>
                  <a:pt x="81782" y="21480"/>
                  <a:pt x="81782" y="21405"/>
                </a:cubicBezTo>
                <a:cubicBezTo>
                  <a:pt x="81782" y="21330"/>
                  <a:pt x="81745" y="21330"/>
                  <a:pt x="81745" y="21255"/>
                </a:cubicBezTo>
                <a:cubicBezTo>
                  <a:pt x="81709" y="21255"/>
                  <a:pt x="81678" y="21255"/>
                  <a:pt x="81678" y="21255"/>
                </a:cubicBezTo>
                <a:cubicBezTo>
                  <a:pt x="81641" y="21180"/>
                  <a:pt x="81604" y="21180"/>
                  <a:pt x="81568" y="21180"/>
                </a:cubicBezTo>
                <a:cubicBezTo>
                  <a:pt x="81531" y="21180"/>
                  <a:pt x="81494" y="21180"/>
                  <a:pt x="81421" y="21180"/>
                </a:cubicBezTo>
                <a:cubicBezTo>
                  <a:pt x="81347" y="21180"/>
                  <a:pt x="81310" y="21180"/>
                  <a:pt x="81237" y="21180"/>
                </a:cubicBezTo>
                <a:cubicBezTo>
                  <a:pt x="81206" y="21180"/>
                  <a:pt x="81163" y="21180"/>
                  <a:pt x="81163" y="21180"/>
                </a:cubicBezTo>
                <a:cubicBezTo>
                  <a:pt x="81133" y="21180"/>
                  <a:pt x="81096" y="21255"/>
                  <a:pt x="81096" y="21255"/>
                </a:cubicBezTo>
                <a:cubicBezTo>
                  <a:pt x="81059" y="21255"/>
                  <a:pt x="81022" y="21330"/>
                  <a:pt x="81022" y="21330"/>
                </a:cubicBezTo>
                <a:cubicBezTo>
                  <a:pt x="80986" y="21405"/>
                  <a:pt x="80949" y="21405"/>
                  <a:pt x="80949" y="21480"/>
                </a:cubicBezTo>
                <a:cubicBezTo>
                  <a:pt x="80949" y="21556"/>
                  <a:pt x="80949" y="21556"/>
                  <a:pt x="80949" y="21618"/>
                </a:cubicBezTo>
                <a:cubicBezTo>
                  <a:pt x="80949" y="21693"/>
                  <a:pt x="80986" y="21693"/>
                  <a:pt x="80986" y="21769"/>
                </a:cubicBezTo>
                <a:cubicBezTo>
                  <a:pt x="80986" y="21919"/>
                  <a:pt x="81022" y="21994"/>
                  <a:pt x="81022" y="22145"/>
                </a:cubicBezTo>
                <a:cubicBezTo>
                  <a:pt x="81022" y="22295"/>
                  <a:pt x="81022" y="22370"/>
                  <a:pt x="80986" y="22521"/>
                </a:cubicBezTo>
                <a:lnTo>
                  <a:pt x="80986" y="22583"/>
                </a:lnTo>
                <a:cubicBezTo>
                  <a:pt x="80949" y="22671"/>
                  <a:pt x="80949" y="22734"/>
                  <a:pt x="80912" y="22734"/>
                </a:cubicBezTo>
                <a:cubicBezTo>
                  <a:pt x="80875" y="22809"/>
                  <a:pt x="80875" y="22809"/>
                  <a:pt x="80839" y="22884"/>
                </a:cubicBezTo>
                <a:cubicBezTo>
                  <a:pt x="80802" y="22959"/>
                  <a:pt x="80765" y="22959"/>
                  <a:pt x="80765" y="23034"/>
                </a:cubicBezTo>
                <a:cubicBezTo>
                  <a:pt x="80728" y="23034"/>
                  <a:pt x="80692" y="23034"/>
                  <a:pt x="80692" y="23110"/>
                </a:cubicBezTo>
                <a:cubicBezTo>
                  <a:pt x="80661" y="23260"/>
                  <a:pt x="80692" y="23335"/>
                  <a:pt x="80692" y="23486"/>
                </a:cubicBezTo>
                <a:cubicBezTo>
                  <a:pt x="80624" y="23486"/>
                  <a:pt x="80588" y="23486"/>
                  <a:pt x="80551" y="23486"/>
                </a:cubicBezTo>
                <a:cubicBezTo>
                  <a:pt x="80441" y="23561"/>
                  <a:pt x="80404" y="23636"/>
                  <a:pt x="80330" y="23699"/>
                </a:cubicBezTo>
                <a:cubicBezTo>
                  <a:pt x="80294" y="23774"/>
                  <a:pt x="80220" y="23774"/>
                  <a:pt x="80183" y="23924"/>
                </a:cubicBezTo>
                <a:cubicBezTo>
                  <a:pt x="80183" y="23924"/>
                  <a:pt x="80183" y="24000"/>
                  <a:pt x="80183" y="24075"/>
                </a:cubicBezTo>
                <a:cubicBezTo>
                  <a:pt x="80183" y="24075"/>
                  <a:pt x="80147" y="24150"/>
                  <a:pt x="80147" y="24225"/>
                </a:cubicBezTo>
                <a:cubicBezTo>
                  <a:pt x="80116" y="24225"/>
                  <a:pt x="80116" y="24225"/>
                  <a:pt x="80079" y="24225"/>
                </a:cubicBezTo>
                <a:cubicBezTo>
                  <a:pt x="80006" y="24225"/>
                  <a:pt x="79969" y="24225"/>
                  <a:pt x="79932" y="24150"/>
                </a:cubicBezTo>
                <a:cubicBezTo>
                  <a:pt x="79895" y="24150"/>
                  <a:pt x="79895" y="24075"/>
                  <a:pt x="79859" y="24075"/>
                </a:cubicBezTo>
                <a:cubicBezTo>
                  <a:pt x="79822" y="24075"/>
                  <a:pt x="79822" y="24075"/>
                  <a:pt x="79785" y="24075"/>
                </a:cubicBezTo>
                <a:cubicBezTo>
                  <a:pt x="79748" y="24000"/>
                  <a:pt x="79748" y="23924"/>
                  <a:pt x="79712" y="23924"/>
                </a:cubicBezTo>
                <a:cubicBezTo>
                  <a:pt x="79313" y="23924"/>
                  <a:pt x="79313" y="23924"/>
                  <a:pt x="79313" y="23924"/>
                </a:cubicBezTo>
                <a:cubicBezTo>
                  <a:pt x="79240" y="23849"/>
                  <a:pt x="79240" y="23849"/>
                  <a:pt x="79240" y="23849"/>
                </a:cubicBezTo>
                <a:cubicBezTo>
                  <a:pt x="79240" y="23849"/>
                  <a:pt x="79277" y="23774"/>
                  <a:pt x="79277" y="23699"/>
                </a:cubicBezTo>
                <a:cubicBezTo>
                  <a:pt x="79313" y="23699"/>
                  <a:pt x="79313" y="23636"/>
                  <a:pt x="79350" y="23561"/>
                </a:cubicBezTo>
                <a:cubicBezTo>
                  <a:pt x="79387" y="23561"/>
                  <a:pt x="79387" y="23561"/>
                  <a:pt x="79424" y="23561"/>
                </a:cubicBezTo>
                <a:cubicBezTo>
                  <a:pt x="79497" y="23561"/>
                  <a:pt x="79497" y="23561"/>
                  <a:pt x="79534" y="23561"/>
                </a:cubicBezTo>
                <a:cubicBezTo>
                  <a:pt x="79571" y="23636"/>
                  <a:pt x="79607" y="23636"/>
                  <a:pt x="79607" y="23636"/>
                </a:cubicBezTo>
                <a:cubicBezTo>
                  <a:pt x="79675" y="23699"/>
                  <a:pt x="79712" y="23636"/>
                  <a:pt x="79748" y="23636"/>
                </a:cubicBezTo>
                <a:cubicBezTo>
                  <a:pt x="79822" y="23636"/>
                  <a:pt x="79859" y="23699"/>
                  <a:pt x="79895" y="23636"/>
                </a:cubicBezTo>
                <a:cubicBezTo>
                  <a:pt x="79932" y="23636"/>
                  <a:pt x="79932" y="23561"/>
                  <a:pt x="79969" y="23561"/>
                </a:cubicBezTo>
                <a:cubicBezTo>
                  <a:pt x="80006" y="23561"/>
                  <a:pt x="80006" y="23486"/>
                  <a:pt x="80042" y="23486"/>
                </a:cubicBezTo>
                <a:cubicBezTo>
                  <a:pt x="80042" y="23410"/>
                  <a:pt x="80079" y="23410"/>
                  <a:pt x="80116" y="23335"/>
                </a:cubicBezTo>
                <a:cubicBezTo>
                  <a:pt x="80147" y="23260"/>
                  <a:pt x="80147" y="23110"/>
                  <a:pt x="80183" y="23034"/>
                </a:cubicBezTo>
                <a:cubicBezTo>
                  <a:pt x="80183" y="23034"/>
                  <a:pt x="80220" y="23034"/>
                  <a:pt x="80257" y="22959"/>
                </a:cubicBezTo>
                <a:cubicBezTo>
                  <a:pt x="80294" y="22884"/>
                  <a:pt x="80330" y="22809"/>
                  <a:pt x="80367" y="22734"/>
                </a:cubicBezTo>
                <a:cubicBezTo>
                  <a:pt x="80367" y="22671"/>
                  <a:pt x="80367" y="22583"/>
                  <a:pt x="80367" y="22583"/>
                </a:cubicBezTo>
                <a:cubicBezTo>
                  <a:pt x="80404" y="22521"/>
                  <a:pt x="80441" y="22583"/>
                  <a:pt x="80441" y="22521"/>
                </a:cubicBezTo>
                <a:cubicBezTo>
                  <a:pt x="80477" y="22521"/>
                  <a:pt x="80514" y="22521"/>
                  <a:pt x="80514" y="22445"/>
                </a:cubicBezTo>
                <a:cubicBezTo>
                  <a:pt x="80551" y="22445"/>
                  <a:pt x="80514" y="22370"/>
                  <a:pt x="80514" y="22295"/>
                </a:cubicBezTo>
                <a:cubicBezTo>
                  <a:pt x="80514" y="22295"/>
                  <a:pt x="80551" y="22220"/>
                  <a:pt x="80551" y="22145"/>
                </a:cubicBezTo>
                <a:cubicBezTo>
                  <a:pt x="80551" y="22069"/>
                  <a:pt x="80588" y="21994"/>
                  <a:pt x="80588" y="21844"/>
                </a:cubicBezTo>
                <a:cubicBezTo>
                  <a:pt x="80588" y="21844"/>
                  <a:pt x="80624" y="21769"/>
                  <a:pt x="80624" y="21693"/>
                </a:cubicBezTo>
                <a:lnTo>
                  <a:pt x="80624" y="21618"/>
                </a:lnTo>
                <a:cubicBezTo>
                  <a:pt x="80624" y="21556"/>
                  <a:pt x="80661" y="21556"/>
                  <a:pt x="80661" y="21480"/>
                </a:cubicBezTo>
                <a:cubicBezTo>
                  <a:pt x="80661" y="21405"/>
                  <a:pt x="80661" y="21330"/>
                  <a:pt x="80661" y="21255"/>
                </a:cubicBezTo>
                <a:cubicBezTo>
                  <a:pt x="80588" y="21255"/>
                  <a:pt x="80551" y="21330"/>
                  <a:pt x="80514" y="21330"/>
                </a:cubicBezTo>
                <a:cubicBezTo>
                  <a:pt x="80477" y="21330"/>
                  <a:pt x="80441" y="21255"/>
                  <a:pt x="80404" y="21255"/>
                </a:cubicBezTo>
                <a:cubicBezTo>
                  <a:pt x="80404" y="21255"/>
                  <a:pt x="80367" y="21180"/>
                  <a:pt x="80330" y="21180"/>
                </a:cubicBezTo>
                <a:cubicBezTo>
                  <a:pt x="80294" y="21180"/>
                  <a:pt x="80294" y="21104"/>
                  <a:pt x="80294" y="21029"/>
                </a:cubicBezTo>
                <a:cubicBezTo>
                  <a:pt x="80257" y="20954"/>
                  <a:pt x="80257" y="20879"/>
                  <a:pt x="80257" y="20804"/>
                </a:cubicBezTo>
                <a:cubicBezTo>
                  <a:pt x="80257" y="20653"/>
                  <a:pt x="80294" y="20653"/>
                  <a:pt x="80294" y="20503"/>
                </a:cubicBezTo>
                <a:cubicBezTo>
                  <a:pt x="80294" y="20290"/>
                  <a:pt x="80294" y="20215"/>
                  <a:pt x="80294" y="20064"/>
                </a:cubicBezTo>
                <a:cubicBezTo>
                  <a:pt x="80294" y="19914"/>
                  <a:pt x="80294" y="19914"/>
                  <a:pt x="80294" y="19914"/>
                </a:cubicBezTo>
                <a:cubicBezTo>
                  <a:pt x="80294" y="19763"/>
                  <a:pt x="80330" y="19688"/>
                  <a:pt x="80330" y="19613"/>
                </a:cubicBezTo>
                <a:cubicBezTo>
                  <a:pt x="80367" y="19475"/>
                  <a:pt x="80367" y="19400"/>
                  <a:pt x="80367" y="19174"/>
                </a:cubicBezTo>
                <a:cubicBezTo>
                  <a:pt x="80367" y="19174"/>
                  <a:pt x="80367" y="19099"/>
                  <a:pt x="80367" y="19024"/>
                </a:cubicBezTo>
                <a:cubicBezTo>
                  <a:pt x="80367" y="18949"/>
                  <a:pt x="80330" y="18874"/>
                  <a:pt x="80294" y="18723"/>
                </a:cubicBezTo>
                <a:lnTo>
                  <a:pt x="80294" y="18648"/>
                </a:lnTo>
                <a:cubicBezTo>
                  <a:pt x="80257" y="18498"/>
                  <a:pt x="80257" y="18422"/>
                  <a:pt x="80220" y="18360"/>
                </a:cubicBezTo>
                <a:cubicBezTo>
                  <a:pt x="80220" y="18285"/>
                  <a:pt x="80183" y="18209"/>
                  <a:pt x="80183" y="18209"/>
                </a:cubicBezTo>
                <a:cubicBezTo>
                  <a:pt x="80147" y="18134"/>
                  <a:pt x="80147" y="18134"/>
                  <a:pt x="80147" y="18059"/>
                </a:cubicBezTo>
                <a:cubicBezTo>
                  <a:pt x="80147" y="17169"/>
                  <a:pt x="80147" y="17169"/>
                  <a:pt x="80147" y="17169"/>
                </a:cubicBezTo>
                <a:cubicBezTo>
                  <a:pt x="80183" y="17169"/>
                  <a:pt x="80220" y="17169"/>
                  <a:pt x="80294" y="17169"/>
                </a:cubicBezTo>
                <a:cubicBezTo>
                  <a:pt x="80294" y="17169"/>
                  <a:pt x="80330" y="17169"/>
                  <a:pt x="80367" y="17169"/>
                </a:cubicBezTo>
                <a:lnTo>
                  <a:pt x="80367" y="17169"/>
                </a:lnTo>
                <a:cubicBezTo>
                  <a:pt x="80367" y="16279"/>
                  <a:pt x="80367" y="16279"/>
                  <a:pt x="80367" y="16279"/>
                </a:cubicBezTo>
                <a:cubicBezTo>
                  <a:pt x="80294" y="16279"/>
                  <a:pt x="80257" y="16279"/>
                  <a:pt x="80183" y="16279"/>
                </a:cubicBezTo>
                <a:cubicBezTo>
                  <a:pt x="80147" y="16279"/>
                  <a:pt x="80147" y="16129"/>
                  <a:pt x="80116" y="16129"/>
                </a:cubicBezTo>
                <a:cubicBezTo>
                  <a:pt x="80116" y="16129"/>
                  <a:pt x="80079" y="16054"/>
                  <a:pt x="80042" y="16054"/>
                </a:cubicBezTo>
                <a:cubicBezTo>
                  <a:pt x="80006" y="16054"/>
                  <a:pt x="79969" y="16054"/>
                  <a:pt x="79895" y="16054"/>
                </a:cubicBezTo>
                <a:cubicBezTo>
                  <a:pt x="79785" y="16054"/>
                  <a:pt x="79785" y="16054"/>
                  <a:pt x="79785" y="16054"/>
                </a:cubicBezTo>
                <a:cubicBezTo>
                  <a:pt x="79748" y="16054"/>
                  <a:pt x="79712" y="16054"/>
                  <a:pt x="79675" y="16054"/>
                </a:cubicBezTo>
                <a:cubicBezTo>
                  <a:pt x="79607" y="16054"/>
                  <a:pt x="79571" y="16054"/>
                  <a:pt x="79497" y="16129"/>
                </a:cubicBezTo>
                <a:cubicBezTo>
                  <a:pt x="79460" y="16129"/>
                  <a:pt x="79460" y="16204"/>
                  <a:pt x="79424" y="16204"/>
                </a:cubicBezTo>
                <a:cubicBezTo>
                  <a:pt x="79387" y="16279"/>
                  <a:pt x="79387" y="16279"/>
                  <a:pt x="79350" y="16279"/>
                </a:cubicBezTo>
                <a:cubicBezTo>
                  <a:pt x="79313" y="16279"/>
                  <a:pt x="79313" y="16279"/>
                  <a:pt x="79277" y="16279"/>
                </a:cubicBezTo>
                <a:cubicBezTo>
                  <a:pt x="79240" y="16279"/>
                  <a:pt x="79203" y="16279"/>
                  <a:pt x="79130" y="16279"/>
                </a:cubicBezTo>
                <a:cubicBezTo>
                  <a:pt x="79130" y="16279"/>
                  <a:pt x="79099" y="16342"/>
                  <a:pt x="79062" y="16342"/>
                </a:cubicBezTo>
                <a:cubicBezTo>
                  <a:pt x="79062" y="16492"/>
                  <a:pt x="79062" y="16568"/>
                  <a:pt x="79062" y="16793"/>
                </a:cubicBezTo>
                <a:cubicBezTo>
                  <a:pt x="79062" y="16793"/>
                  <a:pt x="79062" y="16868"/>
                  <a:pt x="79062" y="16944"/>
                </a:cubicBezTo>
                <a:cubicBezTo>
                  <a:pt x="79062" y="17019"/>
                  <a:pt x="79026" y="17094"/>
                  <a:pt x="78989" y="17244"/>
                </a:cubicBezTo>
                <a:cubicBezTo>
                  <a:pt x="78952" y="17320"/>
                  <a:pt x="78952" y="17320"/>
                  <a:pt x="78952" y="17382"/>
                </a:cubicBezTo>
                <a:cubicBezTo>
                  <a:pt x="78879" y="17457"/>
                  <a:pt x="78842" y="17533"/>
                  <a:pt x="78805" y="17683"/>
                </a:cubicBezTo>
                <a:cubicBezTo>
                  <a:pt x="78805" y="17758"/>
                  <a:pt x="78805" y="17833"/>
                  <a:pt x="78768" y="17909"/>
                </a:cubicBezTo>
                <a:cubicBezTo>
                  <a:pt x="78768" y="17984"/>
                  <a:pt x="78768" y="18059"/>
                  <a:pt x="78732" y="18134"/>
                </a:cubicBezTo>
                <a:cubicBezTo>
                  <a:pt x="78732" y="18134"/>
                  <a:pt x="78695" y="18134"/>
                  <a:pt x="78658" y="18134"/>
                </a:cubicBezTo>
                <a:cubicBezTo>
                  <a:pt x="78621" y="18209"/>
                  <a:pt x="78591" y="18134"/>
                  <a:pt x="78517" y="18134"/>
                </a:cubicBezTo>
                <a:cubicBezTo>
                  <a:pt x="78480" y="18134"/>
                  <a:pt x="78480" y="18134"/>
                  <a:pt x="78480" y="18134"/>
                </a:cubicBezTo>
                <a:cubicBezTo>
                  <a:pt x="78444" y="18134"/>
                  <a:pt x="78407" y="18209"/>
                  <a:pt x="78407" y="18209"/>
                </a:cubicBezTo>
                <a:cubicBezTo>
                  <a:pt x="78370" y="18285"/>
                  <a:pt x="78370" y="18360"/>
                  <a:pt x="78370" y="18422"/>
                </a:cubicBezTo>
                <a:cubicBezTo>
                  <a:pt x="78370" y="18498"/>
                  <a:pt x="78370" y="18498"/>
                  <a:pt x="78370" y="18498"/>
                </a:cubicBezTo>
                <a:cubicBezTo>
                  <a:pt x="78370" y="18573"/>
                  <a:pt x="78370" y="18648"/>
                  <a:pt x="78370" y="18723"/>
                </a:cubicBezTo>
                <a:cubicBezTo>
                  <a:pt x="78370" y="18723"/>
                  <a:pt x="78444" y="18648"/>
                  <a:pt x="78444" y="18723"/>
                </a:cubicBezTo>
                <a:cubicBezTo>
                  <a:pt x="78480" y="18798"/>
                  <a:pt x="78554" y="18798"/>
                  <a:pt x="78554" y="18949"/>
                </a:cubicBezTo>
                <a:cubicBezTo>
                  <a:pt x="78591" y="19024"/>
                  <a:pt x="78591" y="19099"/>
                  <a:pt x="78591" y="19250"/>
                </a:cubicBezTo>
                <a:cubicBezTo>
                  <a:pt x="78591" y="19325"/>
                  <a:pt x="78591" y="19475"/>
                  <a:pt x="78554" y="19538"/>
                </a:cubicBezTo>
                <a:cubicBezTo>
                  <a:pt x="78517" y="19538"/>
                  <a:pt x="78480" y="19538"/>
                  <a:pt x="78480" y="19538"/>
                </a:cubicBezTo>
                <a:cubicBezTo>
                  <a:pt x="78444" y="19613"/>
                  <a:pt x="78444" y="19613"/>
                  <a:pt x="78407" y="19613"/>
                </a:cubicBezTo>
                <a:cubicBezTo>
                  <a:pt x="78370" y="19688"/>
                  <a:pt x="78407" y="19763"/>
                  <a:pt x="78407" y="19839"/>
                </a:cubicBezTo>
                <a:cubicBezTo>
                  <a:pt x="78407" y="19914"/>
                  <a:pt x="78407" y="19989"/>
                  <a:pt x="78407" y="20139"/>
                </a:cubicBezTo>
                <a:cubicBezTo>
                  <a:pt x="78480" y="20139"/>
                  <a:pt x="78480" y="20139"/>
                  <a:pt x="78554" y="20139"/>
                </a:cubicBezTo>
                <a:cubicBezTo>
                  <a:pt x="78591" y="20139"/>
                  <a:pt x="78591" y="20064"/>
                  <a:pt x="78621" y="20139"/>
                </a:cubicBezTo>
                <a:cubicBezTo>
                  <a:pt x="78658" y="20139"/>
                  <a:pt x="78658" y="20215"/>
                  <a:pt x="78695" y="20215"/>
                </a:cubicBezTo>
                <a:cubicBezTo>
                  <a:pt x="78695" y="20290"/>
                  <a:pt x="78732" y="20290"/>
                  <a:pt x="78732" y="20365"/>
                </a:cubicBezTo>
                <a:cubicBezTo>
                  <a:pt x="78732" y="20440"/>
                  <a:pt x="78732" y="20440"/>
                  <a:pt x="78732" y="20503"/>
                </a:cubicBezTo>
                <a:cubicBezTo>
                  <a:pt x="78768" y="20578"/>
                  <a:pt x="78768" y="20578"/>
                  <a:pt x="78768" y="20653"/>
                </a:cubicBezTo>
                <a:cubicBezTo>
                  <a:pt x="78805" y="20728"/>
                  <a:pt x="78842" y="20653"/>
                  <a:pt x="78842" y="20728"/>
                </a:cubicBezTo>
                <a:cubicBezTo>
                  <a:pt x="78879" y="20804"/>
                  <a:pt x="78879" y="20804"/>
                  <a:pt x="78915" y="20879"/>
                </a:cubicBezTo>
                <a:lnTo>
                  <a:pt x="78952" y="20879"/>
                </a:lnTo>
                <a:cubicBezTo>
                  <a:pt x="79026" y="20954"/>
                  <a:pt x="79062" y="21104"/>
                  <a:pt x="79099" y="21180"/>
                </a:cubicBezTo>
                <a:cubicBezTo>
                  <a:pt x="79099" y="21180"/>
                  <a:pt x="79130" y="21180"/>
                  <a:pt x="79166" y="21255"/>
                </a:cubicBezTo>
                <a:cubicBezTo>
                  <a:pt x="79166" y="21255"/>
                  <a:pt x="79166" y="21330"/>
                  <a:pt x="79166" y="21405"/>
                </a:cubicBezTo>
                <a:cubicBezTo>
                  <a:pt x="79166" y="21405"/>
                  <a:pt x="79166" y="21480"/>
                  <a:pt x="79166" y="21556"/>
                </a:cubicBezTo>
                <a:cubicBezTo>
                  <a:pt x="79166" y="21618"/>
                  <a:pt x="79099" y="21618"/>
                  <a:pt x="79099" y="21618"/>
                </a:cubicBezTo>
                <a:cubicBezTo>
                  <a:pt x="79062" y="21693"/>
                  <a:pt x="79099" y="21769"/>
                  <a:pt x="79062" y="21769"/>
                </a:cubicBezTo>
                <a:cubicBezTo>
                  <a:pt x="79062" y="21844"/>
                  <a:pt x="79026" y="21769"/>
                  <a:pt x="78989" y="21769"/>
                </a:cubicBezTo>
                <a:cubicBezTo>
                  <a:pt x="78952" y="21769"/>
                  <a:pt x="78952" y="21769"/>
                  <a:pt x="78952" y="21769"/>
                </a:cubicBezTo>
                <a:cubicBezTo>
                  <a:pt x="78879" y="21769"/>
                  <a:pt x="78842" y="21844"/>
                  <a:pt x="78805" y="21769"/>
                </a:cubicBezTo>
                <a:cubicBezTo>
                  <a:pt x="78732" y="21769"/>
                  <a:pt x="78695" y="21693"/>
                  <a:pt x="78658" y="21618"/>
                </a:cubicBezTo>
                <a:cubicBezTo>
                  <a:pt x="78591" y="21556"/>
                  <a:pt x="78554" y="21405"/>
                  <a:pt x="78554" y="21180"/>
                </a:cubicBezTo>
                <a:cubicBezTo>
                  <a:pt x="78517" y="21180"/>
                  <a:pt x="78480" y="21104"/>
                  <a:pt x="78444" y="21104"/>
                </a:cubicBezTo>
                <a:cubicBezTo>
                  <a:pt x="78333" y="21104"/>
                  <a:pt x="78297" y="21104"/>
                  <a:pt x="78223" y="21029"/>
                </a:cubicBezTo>
                <a:cubicBezTo>
                  <a:pt x="78186" y="21029"/>
                  <a:pt x="78186" y="20954"/>
                  <a:pt x="78150" y="20879"/>
                </a:cubicBezTo>
                <a:cubicBezTo>
                  <a:pt x="78150" y="20879"/>
                  <a:pt x="78113" y="20804"/>
                  <a:pt x="78082" y="20804"/>
                </a:cubicBezTo>
                <a:cubicBezTo>
                  <a:pt x="78045" y="20728"/>
                  <a:pt x="78009" y="20804"/>
                  <a:pt x="77972" y="20804"/>
                </a:cubicBezTo>
                <a:cubicBezTo>
                  <a:pt x="77935" y="20804"/>
                  <a:pt x="77898" y="20728"/>
                  <a:pt x="77898" y="20728"/>
                </a:cubicBezTo>
                <a:cubicBezTo>
                  <a:pt x="77825" y="20728"/>
                  <a:pt x="77788" y="20728"/>
                  <a:pt x="77751" y="20728"/>
                </a:cubicBezTo>
                <a:cubicBezTo>
                  <a:pt x="77715" y="20728"/>
                  <a:pt x="77678" y="20653"/>
                  <a:pt x="77678" y="20578"/>
                </a:cubicBezTo>
                <a:cubicBezTo>
                  <a:pt x="77641" y="20503"/>
                  <a:pt x="77678" y="20440"/>
                  <a:pt x="77641" y="20440"/>
                </a:cubicBezTo>
                <a:cubicBezTo>
                  <a:pt x="77604" y="20365"/>
                  <a:pt x="77604" y="20365"/>
                  <a:pt x="77574" y="20365"/>
                </a:cubicBezTo>
                <a:cubicBezTo>
                  <a:pt x="77537" y="20365"/>
                  <a:pt x="77537" y="20365"/>
                  <a:pt x="77500" y="20365"/>
                </a:cubicBezTo>
                <a:cubicBezTo>
                  <a:pt x="77464" y="20290"/>
                  <a:pt x="77427" y="20290"/>
                  <a:pt x="77427" y="20215"/>
                </a:cubicBezTo>
                <a:cubicBezTo>
                  <a:pt x="77390" y="20215"/>
                  <a:pt x="77353" y="20139"/>
                  <a:pt x="77353" y="20139"/>
                </a:cubicBezTo>
                <a:cubicBezTo>
                  <a:pt x="76992" y="20139"/>
                  <a:pt x="76992" y="20139"/>
                  <a:pt x="76992" y="20139"/>
                </a:cubicBezTo>
                <a:cubicBezTo>
                  <a:pt x="76955" y="20139"/>
                  <a:pt x="76955" y="20139"/>
                  <a:pt x="76918" y="20064"/>
                </a:cubicBezTo>
                <a:cubicBezTo>
                  <a:pt x="76918" y="20064"/>
                  <a:pt x="76918" y="19989"/>
                  <a:pt x="76882" y="19914"/>
                </a:cubicBezTo>
                <a:cubicBezTo>
                  <a:pt x="76882" y="19914"/>
                  <a:pt x="76845" y="19839"/>
                  <a:pt x="76808" y="19839"/>
                </a:cubicBezTo>
                <a:cubicBezTo>
                  <a:pt x="76447" y="19839"/>
                  <a:pt x="76447" y="19839"/>
                  <a:pt x="76447" y="19839"/>
                </a:cubicBezTo>
                <a:cubicBezTo>
                  <a:pt x="76373" y="19839"/>
                  <a:pt x="76373" y="19763"/>
                  <a:pt x="76300" y="19688"/>
                </a:cubicBezTo>
                <a:cubicBezTo>
                  <a:pt x="76263" y="19613"/>
                  <a:pt x="76226" y="19538"/>
                  <a:pt x="76153" y="19538"/>
                </a:cubicBezTo>
                <a:cubicBezTo>
                  <a:pt x="76153" y="19475"/>
                  <a:pt x="76116" y="19475"/>
                  <a:pt x="76116" y="19475"/>
                </a:cubicBezTo>
                <a:cubicBezTo>
                  <a:pt x="76079" y="19475"/>
                  <a:pt x="76079" y="19400"/>
                  <a:pt x="76079" y="19325"/>
                </a:cubicBezTo>
                <a:cubicBezTo>
                  <a:pt x="76042" y="19325"/>
                  <a:pt x="76012" y="19325"/>
                  <a:pt x="76012" y="19325"/>
                </a:cubicBezTo>
                <a:cubicBezTo>
                  <a:pt x="75975" y="19250"/>
                  <a:pt x="75938" y="19250"/>
                  <a:pt x="75938" y="19174"/>
                </a:cubicBezTo>
                <a:cubicBezTo>
                  <a:pt x="75901" y="19174"/>
                  <a:pt x="75938" y="19099"/>
                  <a:pt x="75901" y="19024"/>
                </a:cubicBezTo>
                <a:cubicBezTo>
                  <a:pt x="75901" y="19024"/>
                  <a:pt x="75865" y="19024"/>
                  <a:pt x="75828" y="19024"/>
                </a:cubicBezTo>
                <a:cubicBezTo>
                  <a:pt x="75791" y="19024"/>
                  <a:pt x="75754" y="19024"/>
                  <a:pt x="75718" y="19024"/>
                </a:cubicBezTo>
                <a:cubicBezTo>
                  <a:pt x="75681" y="19024"/>
                  <a:pt x="75681" y="19024"/>
                  <a:pt x="75681" y="19024"/>
                </a:cubicBezTo>
                <a:cubicBezTo>
                  <a:pt x="75681" y="19024"/>
                  <a:pt x="75644" y="19024"/>
                  <a:pt x="75644" y="19099"/>
                </a:cubicBezTo>
                <a:cubicBezTo>
                  <a:pt x="75607" y="19099"/>
                  <a:pt x="75571" y="19174"/>
                  <a:pt x="75571" y="19250"/>
                </a:cubicBezTo>
                <a:cubicBezTo>
                  <a:pt x="75571" y="19325"/>
                  <a:pt x="75571" y="19400"/>
                  <a:pt x="75571" y="19475"/>
                </a:cubicBezTo>
                <a:cubicBezTo>
                  <a:pt x="75571" y="19538"/>
                  <a:pt x="75607" y="19538"/>
                  <a:pt x="75644" y="19613"/>
                </a:cubicBezTo>
                <a:cubicBezTo>
                  <a:pt x="75681" y="19613"/>
                  <a:pt x="75718" y="19613"/>
                  <a:pt x="75718" y="19688"/>
                </a:cubicBezTo>
                <a:cubicBezTo>
                  <a:pt x="75718" y="19763"/>
                  <a:pt x="75718" y="19763"/>
                  <a:pt x="75718" y="19839"/>
                </a:cubicBezTo>
                <a:cubicBezTo>
                  <a:pt x="75718" y="19914"/>
                  <a:pt x="75718" y="19914"/>
                  <a:pt x="75718" y="19989"/>
                </a:cubicBezTo>
                <a:cubicBezTo>
                  <a:pt x="75754" y="19989"/>
                  <a:pt x="75791" y="19989"/>
                  <a:pt x="75865" y="19989"/>
                </a:cubicBezTo>
                <a:cubicBezTo>
                  <a:pt x="75901" y="19989"/>
                  <a:pt x="75901" y="20064"/>
                  <a:pt x="75938" y="20064"/>
                </a:cubicBezTo>
                <a:cubicBezTo>
                  <a:pt x="75938" y="20064"/>
                  <a:pt x="75975" y="20064"/>
                  <a:pt x="76012" y="20064"/>
                </a:cubicBezTo>
                <a:cubicBezTo>
                  <a:pt x="76012" y="20064"/>
                  <a:pt x="76042" y="20064"/>
                  <a:pt x="76079" y="20139"/>
                </a:cubicBezTo>
                <a:cubicBezTo>
                  <a:pt x="76079" y="20139"/>
                  <a:pt x="76079" y="20215"/>
                  <a:pt x="76079" y="20290"/>
                </a:cubicBezTo>
                <a:cubicBezTo>
                  <a:pt x="76079" y="20365"/>
                  <a:pt x="76116" y="20365"/>
                  <a:pt x="76116" y="20440"/>
                </a:cubicBezTo>
                <a:cubicBezTo>
                  <a:pt x="76153" y="20503"/>
                  <a:pt x="76226" y="20503"/>
                  <a:pt x="76300" y="20578"/>
                </a:cubicBezTo>
                <a:cubicBezTo>
                  <a:pt x="76336" y="20578"/>
                  <a:pt x="76336" y="20578"/>
                  <a:pt x="76373" y="20653"/>
                </a:cubicBezTo>
                <a:cubicBezTo>
                  <a:pt x="76373" y="20653"/>
                  <a:pt x="76410" y="20653"/>
                  <a:pt x="76410" y="20728"/>
                </a:cubicBezTo>
                <a:cubicBezTo>
                  <a:pt x="76410" y="20804"/>
                  <a:pt x="76410" y="20879"/>
                  <a:pt x="76410" y="20879"/>
                </a:cubicBezTo>
                <a:cubicBezTo>
                  <a:pt x="76410" y="20954"/>
                  <a:pt x="76373" y="21029"/>
                  <a:pt x="76373" y="21029"/>
                </a:cubicBezTo>
                <a:cubicBezTo>
                  <a:pt x="76336" y="21180"/>
                  <a:pt x="76300" y="21255"/>
                  <a:pt x="76263" y="21330"/>
                </a:cubicBezTo>
                <a:cubicBezTo>
                  <a:pt x="76226" y="21330"/>
                  <a:pt x="76226" y="21330"/>
                  <a:pt x="76189" y="21330"/>
                </a:cubicBezTo>
                <a:cubicBezTo>
                  <a:pt x="76116" y="21330"/>
                  <a:pt x="76116" y="21330"/>
                  <a:pt x="76116" y="21330"/>
                </a:cubicBezTo>
                <a:cubicBezTo>
                  <a:pt x="76079" y="21330"/>
                  <a:pt x="76079" y="21255"/>
                  <a:pt x="76042" y="21330"/>
                </a:cubicBezTo>
                <a:cubicBezTo>
                  <a:pt x="76012" y="21330"/>
                  <a:pt x="76012" y="21405"/>
                  <a:pt x="76012" y="21480"/>
                </a:cubicBezTo>
                <a:cubicBezTo>
                  <a:pt x="76012" y="21480"/>
                  <a:pt x="76012" y="21556"/>
                  <a:pt x="76012" y="21618"/>
                </a:cubicBezTo>
                <a:cubicBezTo>
                  <a:pt x="75975" y="21618"/>
                  <a:pt x="75975" y="21693"/>
                  <a:pt x="75975" y="21693"/>
                </a:cubicBezTo>
                <a:cubicBezTo>
                  <a:pt x="75938" y="21769"/>
                  <a:pt x="75901" y="21769"/>
                  <a:pt x="75901" y="21769"/>
                </a:cubicBezTo>
                <a:cubicBezTo>
                  <a:pt x="75828" y="21769"/>
                  <a:pt x="75828" y="21769"/>
                  <a:pt x="75828" y="21769"/>
                </a:cubicBezTo>
                <a:cubicBezTo>
                  <a:pt x="75828" y="21618"/>
                  <a:pt x="75828" y="21618"/>
                  <a:pt x="75828" y="21480"/>
                </a:cubicBezTo>
                <a:cubicBezTo>
                  <a:pt x="75828" y="21405"/>
                  <a:pt x="75828" y="21405"/>
                  <a:pt x="75828" y="21330"/>
                </a:cubicBezTo>
                <a:cubicBezTo>
                  <a:pt x="75828" y="21255"/>
                  <a:pt x="75828" y="21180"/>
                  <a:pt x="75828" y="21029"/>
                </a:cubicBezTo>
                <a:cubicBezTo>
                  <a:pt x="75828" y="20954"/>
                  <a:pt x="75828" y="20954"/>
                  <a:pt x="75828" y="20879"/>
                </a:cubicBezTo>
                <a:cubicBezTo>
                  <a:pt x="75718" y="20879"/>
                  <a:pt x="75718" y="20879"/>
                  <a:pt x="75718" y="20879"/>
                </a:cubicBezTo>
                <a:cubicBezTo>
                  <a:pt x="75681" y="20954"/>
                  <a:pt x="75644" y="20879"/>
                  <a:pt x="75644" y="20954"/>
                </a:cubicBezTo>
                <a:cubicBezTo>
                  <a:pt x="75607" y="20954"/>
                  <a:pt x="75607" y="21029"/>
                  <a:pt x="75571" y="21029"/>
                </a:cubicBezTo>
                <a:cubicBezTo>
                  <a:pt x="75571" y="21104"/>
                  <a:pt x="75571" y="21180"/>
                  <a:pt x="75540" y="21180"/>
                </a:cubicBezTo>
                <a:cubicBezTo>
                  <a:pt x="75540" y="21255"/>
                  <a:pt x="75540" y="21330"/>
                  <a:pt x="75497" y="21330"/>
                </a:cubicBezTo>
                <a:cubicBezTo>
                  <a:pt x="75467" y="21405"/>
                  <a:pt x="75430" y="21330"/>
                  <a:pt x="75356" y="21330"/>
                </a:cubicBezTo>
                <a:cubicBezTo>
                  <a:pt x="75283" y="21330"/>
                  <a:pt x="75283" y="21330"/>
                  <a:pt x="75283" y="21330"/>
                </a:cubicBezTo>
                <a:cubicBezTo>
                  <a:pt x="75246" y="21330"/>
                  <a:pt x="75209" y="21330"/>
                  <a:pt x="75173" y="21330"/>
                </a:cubicBezTo>
                <a:cubicBezTo>
                  <a:pt x="75136" y="21330"/>
                  <a:pt x="75099" y="21255"/>
                  <a:pt x="75062" y="21330"/>
                </a:cubicBezTo>
                <a:cubicBezTo>
                  <a:pt x="75026" y="21330"/>
                  <a:pt x="75062" y="21405"/>
                  <a:pt x="75026" y="21480"/>
                </a:cubicBezTo>
                <a:cubicBezTo>
                  <a:pt x="74995" y="21480"/>
                  <a:pt x="75026" y="21556"/>
                  <a:pt x="74995" y="21618"/>
                </a:cubicBezTo>
                <a:cubicBezTo>
                  <a:pt x="74958" y="21618"/>
                  <a:pt x="74921" y="21618"/>
                  <a:pt x="74885" y="21618"/>
                </a:cubicBezTo>
                <a:cubicBezTo>
                  <a:pt x="74811" y="21618"/>
                  <a:pt x="74811" y="21618"/>
                  <a:pt x="74811" y="21618"/>
                </a:cubicBezTo>
                <a:cubicBezTo>
                  <a:pt x="74811" y="21618"/>
                  <a:pt x="74774" y="21556"/>
                  <a:pt x="74738" y="21556"/>
                </a:cubicBezTo>
                <a:cubicBezTo>
                  <a:pt x="74701" y="21556"/>
                  <a:pt x="74701" y="21556"/>
                  <a:pt x="74701" y="21556"/>
                </a:cubicBezTo>
                <a:cubicBezTo>
                  <a:pt x="74523" y="21556"/>
                  <a:pt x="74523" y="21556"/>
                  <a:pt x="74523" y="21556"/>
                </a:cubicBezTo>
                <a:cubicBezTo>
                  <a:pt x="74480" y="21556"/>
                  <a:pt x="74480" y="21556"/>
                  <a:pt x="74450" y="21556"/>
                </a:cubicBezTo>
                <a:cubicBezTo>
                  <a:pt x="74450" y="21919"/>
                  <a:pt x="74450" y="21919"/>
                  <a:pt x="74450" y="21919"/>
                </a:cubicBezTo>
                <a:cubicBezTo>
                  <a:pt x="74229" y="21919"/>
                  <a:pt x="74229" y="21919"/>
                  <a:pt x="74229" y="21919"/>
                </a:cubicBezTo>
                <a:lnTo>
                  <a:pt x="74192" y="21844"/>
                </a:lnTo>
                <a:cubicBezTo>
                  <a:pt x="74156" y="21769"/>
                  <a:pt x="74156" y="21769"/>
                  <a:pt x="74156" y="21693"/>
                </a:cubicBezTo>
                <a:cubicBezTo>
                  <a:pt x="74119" y="21618"/>
                  <a:pt x="74082" y="21693"/>
                  <a:pt x="74082" y="21618"/>
                </a:cubicBezTo>
                <a:lnTo>
                  <a:pt x="74119" y="21556"/>
                </a:lnTo>
                <a:cubicBezTo>
                  <a:pt x="74119" y="21480"/>
                  <a:pt x="74119" y="21405"/>
                  <a:pt x="74119" y="21405"/>
                </a:cubicBezTo>
                <a:cubicBezTo>
                  <a:pt x="74119" y="21255"/>
                  <a:pt x="74156" y="21180"/>
                  <a:pt x="74192" y="21104"/>
                </a:cubicBezTo>
                <a:cubicBezTo>
                  <a:pt x="74156" y="20954"/>
                  <a:pt x="74156" y="20954"/>
                  <a:pt x="74156" y="20954"/>
                </a:cubicBezTo>
                <a:cubicBezTo>
                  <a:pt x="74119" y="20954"/>
                  <a:pt x="74119" y="20954"/>
                  <a:pt x="74082" y="20954"/>
                </a:cubicBezTo>
                <a:cubicBezTo>
                  <a:pt x="74082" y="21029"/>
                  <a:pt x="74082" y="21104"/>
                  <a:pt x="74045" y="21104"/>
                </a:cubicBezTo>
                <a:cubicBezTo>
                  <a:pt x="74045" y="21180"/>
                  <a:pt x="74009" y="21180"/>
                  <a:pt x="73978" y="21180"/>
                </a:cubicBezTo>
                <a:cubicBezTo>
                  <a:pt x="73978" y="21180"/>
                  <a:pt x="73941" y="21180"/>
                  <a:pt x="73905" y="21180"/>
                </a:cubicBezTo>
                <a:cubicBezTo>
                  <a:pt x="73868" y="21180"/>
                  <a:pt x="73794" y="21180"/>
                  <a:pt x="73758" y="21255"/>
                </a:cubicBezTo>
                <a:cubicBezTo>
                  <a:pt x="73721" y="21255"/>
                  <a:pt x="73721" y="21330"/>
                  <a:pt x="73721" y="21405"/>
                </a:cubicBezTo>
                <a:cubicBezTo>
                  <a:pt x="73647" y="21405"/>
                  <a:pt x="73611" y="21480"/>
                  <a:pt x="73574" y="21556"/>
                </a:cubicBezTo>
                <a:cubicBezTo>
                  <a:pt x="73464" y="21556"/>
                  <a:pt x="73464" y="21556"/>
                  <a:pt x="73464" y="21556"/>
                </a:cubicBezTo>
                <a:cubicBezTo>
                  <a:pt x="73396" y="21556"/>
                  <a:pt x="73323" y="21480"/>
                  <a:pt x="73249" y="21556"/>
                </a:cubicBezTo>
                <a:cubicBezTo>
                  <a:pt x="73212" y="21556"/>
                  <a:pt x="73212" y="21618"/>
                  <a:pt x="73176" y="21618"/>
                </a:cubicBezTo>
                <a:lnTo>
                  <a:pt x="73176" y="21769"/>
                </a:lnTo>
                <a:cubicBezTo>
                  <a:pt x="73139" y="21769"/>
                  <a:pt x="73102" y="21844"/>
                  <a:pt x="73102" y="21844"/>
                </a:cubicBezTo>
                <a:cubicBezTo>
                  <a:pt x="73065" y="21844"/>
                  <a:pt x="73065" y="21844"/>
                  <a:pt x="73029" y="21844"/>
                </a:cubicBezTo>
                <a:cubicBezTo>
                  <a:pt x="72961" y="21844"/>
                  <a:pt x="72961" y="21844"/>
                  <a:pt x="72961" y="21844"/>
                </a:cubicBezTo>
                <a:cubicBezTo>
                  <a:pt x="72924" y="21844"/>
                  <a:pt x="72924" y="21844"/>
                  <a:pt x="72888" y="21844"/>
                </a:cubicBezTo>
                <a:cubicBezTo>
                  <a:pt x="72814" y="21919"/>
                  <a:pt x="72777" y="21919"/>
                  <a:pt x="72741" y="21919"/>
                </a:cubicBezTo>
                <a:cubicBezTo>
                  <a:pt x="72704" y="21994"/>
                  <a:pt x="72667" y="21994"/>
                  <a:pt x="72667" y="22069"/>
                </a:cubicBezTo>
                <a:cubicBezTo>
                  <a:pt x="72594" y="22145"/>
                  <a:pt x="72557" y="22220"/>
                  <a:pt x="72520" y="22295"/>
                </a:cubicBezTo>
                <a:cubicBezTo>
                  <a:pt x="72490" y="22370"/>
                  <a:pt x="72447" y="22370"/>
                  <a:pt x="72416" y="22445"/>
                </a:cubicBezTo>
                <a:cubicBezTo>
                  <a:pt x="72343" y="22445"/>
                  <a:pt x="72232" y="22370"/>
                  <a:pt x="72159" y="22445"/>
                </a:cubicBezTo>
                <a:cubicBezTo>
                  <a:pt x="72122" y="22445"/>
                  <a:pt x="72122" y="22521"/>
                  <a:pt x="72085" y="22583"/>
                </a:cubicBezTo>
                <a:cubicBezTo>
                  <a:pt x="72085" y="22671"/>
                  <a:pt x="72085" y="22671"/>
                  <a:pt x="72122" y="22734"/>
                </a:cubicBezTo>
                <a:cubicBezTo>
                  <a:pt x="72122" y="22809"/>
                  <a:pt x="72196" y="22809"/>
                  <a:pt x="72196" y="22884"/>
                </a:cubicBezTo>
                <a:cubicBezTo>
                  <a:pt x="72196" y="23034"/>
                  <a:pt x="72196" y="23034"/>
                  <a:pt x="72159" y="23110"/>
                </a:cubicBezTo>
                <a:cubicBezTo>
                  <a:pt x="72122" y="23185"/>
                  <a:pt x="72049" y="23185"/>
                  <a:pt x="72012" y="23260"/>
                </a:cubicBezTo>
                <a:cubicBezTo>
                  <a:pt x="71975" y="23335"/>
                  <a:pt x="71975" y="23335"/>
                  <a:pt x="71944" y="23410"/>
                </a:cubicBezTo>
                <a:cubicBezTo>
                  <a:pt x="71908" y="23410"/>
                  <a:pt x="71908" y="23410"/>
                  <a:pt x="71871" y="23410"/>
                </a:cubicBezTo>
                <a:cubicBezTo>
                  <a:pt x="71834" y="23410"/>
                  <a:pt x="71834" y="23410"/>
                  <a:pt x="71797" y="23410"/>
                </a:cubicBezTo>
                <a:cubicBezTo>
                  <a:pt x="71761" y="23410"/>
                  <a:pt x="71761" y="23410"/>
                  <a:pt x="71724" y="23410"/>
                </a:cubicBezTo>
                <a:cubicBezTo>
                  <a:pt x="71650" y="23410"/>
                  <a:pt x="71650" y="23561"/>
                  <a:pt x="71614" y="23561"/>
                </a:cubicBezTo>
                <a:cubicBezTo>
                  <a:pt x="71577" y="23561"/>
                  <a:pt x="71577" y="23561"/>
                  <a:pt x="71577" y="23561"/>
                </a:cubicBezTo>
                <a:cubicBezTo>
                  <a:pt x="71540" y="23561"/>
                  <a:pt x="71540" y="23410"/>
                  <a:pt x="71503" y="23410"/>
                </a:cubicBezTo>
                <a:cubicBezTo>
                  <a:pt x="71503" y="23335"/>
                  <a:pt x="71473" y="23335"/>
                  <a:pt x="71430" y="23335"/>
                </a:cubicBezTo>
                <a:cubicBezTo>
                  <a:pt x="71399" y="23260"/>
                  <a:pt x="71399" y="23185"/>
                  <a:pt x="71362" y="23185"/>
                </a:cubicBezTo>
                <a:cubicBezTo>
                  <a:pt x="71362" y="23110"/>
                  <a:pt x="71362" y="23034"/>
                  <a:pt x="71362" y="23034"/>
                </a:cubicBezTo>
                <a:cubicBezTo>
                  <a:pt x="71326" y="22959"/>
                  <a:pt x="71289" y="22884"/>
                  <a:pt x="71289" y="22809"/>
                </a:cubicBezTo>
                <a:cubicBezTo>
                  <a:pt x="71289" y="22671"/>
                  <a:pt x="71289" y="22583"/>
                  <a:pt x="71289" y="22445"/>
                </a:cubicBezTo>
                <a:cubicBezTo>
                  <a:pt x="71687" y="22445"/>
                  <a:pt x="71687" y="22445"/>
                  <a:pt x="71687" y="22445"/>
                </a:cubicBezTo>
                <a:cubicBezTo>
                  <a:pt x="71687" y="21994"/>
                  <a:pt x="71687" y="21994"/>
                  <a:pt x="71687" y="21994"/>
                </a:cubicBezTo>
                <a:cubicBezTo>
                  <a:pt x="71650" y="21994"/>
                  <a:pt x="71650" y="21919"/>
                  <a:pt x="71614" y="21844"/>
                </a:cubicBezTo>
                <a:cubicBezTo>
                  <a:pt x="71577" y="21844"/>
                  <a:pt x="71540" y="21844"/>
                  <a:pt x="71540" y="21844"/>
                </a:cubicBezTo>
                <a:cubicBezTo>
                  <a:pt x="71503" y="21769"/>
                  <a:pt x="71503" y="21769"/>
                  <a:pt x="71503" y="21693"/>
                </a:cubicBezTo>
                <a:cubicBezTo>
                  <a:pt x="71473" y="21618"/>
                  <a:pt x="71473" y="21618"/>
                  <a:pt x="71430" y="21556"/>
                </a:cubicBezTo>
                <a:cubicBezTo>
                  <a:pt x="71430" y="21480"/>
                  <a:pt x="71430" y="21405"/>
                  <a:pt x="71399" y="21405"/>
                </a:cubicBezTo>
                <a:cubicBezTo>
                  <a:pt x="71326" y="21405"/>
                  <a:pt x="71289" y="21480"/>
                  <a:pt x="71252" y="21480"/>
                </a:cubicBezTo>
                <a:cubicBezTo>
                  <a:pt x="71215" y="21480"/>
                  <a:pt x="71215" y="21480"/>
                  <a:pt x="71215" y="21480"/>
                </a:cubicBezTo>
                <a:cubicBezTo>
                  <a:pt x="71179" y="21480"/>
                  <a:pt x="71179" y="21405"/>
                  <a:pt x="71142" y="21330"/>
                </a:cubicBezTo>
                <a:cubicBezTo>
                  <a:pt x="71105" y="21330"/>
                  <a:pt x="71068" y="21330"/>
                  <a:pt x="71068" y="21330"/>
                </a:cubicBezTo>
                <a:cubicBezTo>
                  <a:pt x="70995" y="21255"/>
                  <a:pt x="70958" y="21330"/>
                  <a:pt x="70928" y="21330"/>
                </a:cubicBezTo>
                <a:cubicBezTo>
                  <a:pt x="70781" y="21330"/>
                  <a:pt x="70781" y="21330"/>
                  <a:pt x="70781" y="21330"/>
                </a:cubicBezTo>
                <a:cubicBezTo>
                  <a:pt x="70744" y="21330"/>
                  <a:pt x="70707" y="21330"/>
                  <a:pt x="70707" y="21330"/>
                </a:cubicBezTo>
                <a:cubicBezTo>
                  <a:pt x="70670" y="21330"/>
                  <a:pt x="70670" y="21330"/>
                  <a:pt x="70633" y="21330"/>
                </a:cubicBezTo>
                <a:cubicBezTo>
                  <a:pt x="70633" y="21618"/>
                  <a:pt x="70633" y="21618"/>
                  <a:pt x="70633" y="21618"/>
                </a:cubicBezTo>
                <a:cubicBezTo>
                  <a:pt x="70707" y="21618"/>
                  <a:pt x="70744" y="21618"/>
                  <a:pt x="70781" y="21618"/>
                </a:cubicBezTo>
                <a:cubicBezTo>
                  <a:pt x="70817" y="21618"/>
                  <a:pt x="70817" y="21693"/>
                  <a:pt x="70854" y="21693"/>
                </a:cubicBezTo>
                <a:cubicBezTo>
                  <a:pt x="70854" y="22583"/>
                  <a:pt x="70854" y="22583"/>
                  <a:pt x="70854" y="22583"/>
                </a:cubicBezTo>
                <a:cubicBezTo>
                  <a:pt x="70854" y="22671"/>
                  <a:pt x="70817" y="22671"/>
                  <a:pt x="70817" y="22734"/>
                </a:cubicBezTo>
                <a:cubicBezTo>
                  <a:pt x="70781" y="22809"/>
                  <a:pt x="70744" y="22734"/>
                  <a:pt x="70744" y="22809"/>
                </a:cubicBezTo>
                <a:cubicBezTo>
                  <a:pt x="70744" y="22884"/>
                  <a:pt x="70744" y="22959"/>
                  <a:pt x="70744" y="22959"/>
                </a:cubicBezTo>
                <a:cubicBezTo>
                  <a:pt x="70744" y="23034"/>
                  <a:pt x="70744" y="23110"/>
                  <a:pt x="70744" y="23110"/>
                </a:cubicBezTo>
                <a:cubicBezTo>
                  <a:pt x="70781" y="23185"/>
                  <a:pt x="70817" y="23110"/>
                  <a:pt x="70817" y="23185"/>
                </a:cubicBezTo>
                <a:cubicBezTo>
                  <a:pt x="70854" y="23185"/>
                  <a:pt x="70854" y="23185"/>
                  <a:pt x="70891" y="23260"/>
                </a:cubicBezTo>
                <a:cubicBezTo>
                  <a:pt x="70928" y="23260"/>
                  <a:pt x="70928" y="23335"/>
                  <a:pt x="70928" y="23410"/>
                </a:cubicBezTo>
                <a:cubicBezTo>
                  <a:pt x="70958" y="23410"/>
                  <a:pt x="70995" y="23486"/>
                  <a:pt x="70995" y="23561"/>
                </a:cubicBezTo>
                <a:cubicBezTo>
                  <a:pt x="70995" y="23636"/>
                  <a:pt x="70995" y="23636"/>
                  <a:pt x="70995" y="23636"/>
                </a:cubicBezTo>
                <a:cubicBezTo>
                  <a:pt x="70995" y="23699"/>
                  <a:pt x="70958" y="23636"/>
                  <a:pt x="70958" y="23699"/>
                </a:cubicBezTo>
                <a:cubicBezTo>
                  <a:pt x="70958" y="23774"/>
                  <a:pt x="70958" y="23774"/>
                  <a:pt x="70958" y="23849"/>
                </a:cubicBezTo>
                <a:cubicBezTo>
                  <a:pt x="70958" y="24000"/>
                  <a:pt x="70958" y="24075"/>
                  <a:pt x="70958" y="24300"/>
                </a:cubicBezTo>
                <a:cubicBezTo>
                  <a:pt x="70958" y="24300"/>
                  <a:pt x="70958" y="24300"/>
                  <a:pt x="70958" y="24375"/>
                </a:cubicBezTo>
                <a:cubicBezTo>
                  <a:pt x="70891" y="24300"/>
                  <a:pt x="70854" y="24300"/>
                  <a:pt x="70817" y="24300"/>
                </a:cubicBezTo>
                <a:cubicBezTo>
                  <a:pt x="70781" y="24300"/>
                  <a:pt x="70744" y="24300"/>
                  <a:pt x="70744" y="24300"/>
                </a:cubicBezTo>
                <a:cubicBezTo>
                  <a:pt x="70707" y="24300"/>
                  <a:pt x="70670" y="24225"/>
                  <a:pt x="70670" y="24225"/>
                </a:cubicBezTo>
                <a:cubicBezTo>
                  <a:pt x="70633" y="24150"/>
                  <a:pt x="70670" y="24075"/>
                  <a:pt x="70670" y="24075"/>
                </a:cubicBezTo>
                <a:cubicBezTo>
                  <a:pt x="70633" y="24000"/>
                  <a:pt x="70633" y="23924"/>
                  <a:pt x="70597" y="23924"/>
                </a:cubicBezTo>
                <a:cubicBezTo>
                  <a:pt x="70597" y="23849"/>
                  <a:pt x="70560" y="23924"/>
                  <a:pt x="70523" y="23924"/>
                </a:cubicBezTo>
                <a:cubicBezTo>
                  <a:pt x="70486" y="23924"/>
                  <a:pt x="70486" y="23924"/>
                  <a:pt x="70450" y="23924"/>
                </a:cubicBezTo>
                <a:cubicBezTo>
                  <a:pt x="70413" y="23924"/>
                  <a:pt x="70413" y="24000"/>
                  <a:pt x="70382" y="24000"/>
                </a:cubicBezTo>
                <a:cubicBezTo>
                  <a:pt x="70346" y="24000"/>
                  <a:pt x="70346" y="24000"/>
                  <a:pt x="70309" y="24000"/>
                </a:cubicBezTo>
                <a:cubicBezTo>
                  <a:pt x="70235" y="24000"/>
                  <a:pt x="70199" y="24000"/>
                  <a:pt x="70162" y="24000"/>
                </a:cubicBezTo>
                <a:cubicBezTo>
                  <a:pt x="70125" y="24000"/>
                  <a:pt x="70125" y="24075"/>
                  <a:pt x="70088" y="24075"/>
                </a:cubicBezTo>
                <a:cubicBezTo>
                  <a:pt x="70088" y="24075"/>
                  <a:pt x="70088" y="24150"/>
                  <a:pt x="70088" y="24225"/>
                </a:cubicBezTo>
                <a:cubicBezTo>
                  <a:pt x="70088" y="24225"/>
                  <a:pt x="70088" y="24300"/>
                  <a:pt x="70052" y="24375"/>
                </a:cubicBezTo>
                <a:cubicBezTo>
                  <a:pt x="70052" y="24375"/>
                  <a:pt x="70015" y="24375"/>
                  <a:pt x="69978" y="24451"/>
                </a:cubicBezTo>
                <a:lnTo>
                  <a:pt x="69941" y="24451"/>
                </a:lnTo>
                <a:cubicBezTo>
                  <a:pt x="69874" y="24451"/>
                  <a:pt x="69837" y="24526"/>
                  <a:pt x="69800" y="24526"/>
                </a:cubicBezTo>
                <a:cubicBezTo>
                  <a:pt x="69764" y="24526"/>
                  <a:pt x="69727" y="24526"/>
                  <a:pt x="69690" y="24526"/>
                </a:cubicBezTo>
                <a:cubicBezTo>
                  <a:pt x="69653" y="24601"/>
                  <a:pt x="69653" y="24601"/>
                  <a:pt x="69617" y="24664"/>
                </a:cubicBezTo>
                <a:cubicBezTo>
                  <a:pt x="69617" y="24751"/>
                  <a:pt x="69617" y="24751"/>
                  <a:pt x="69580" y="24814"/>
                </a:cubicBezTo>
                <a:cubicBezTo>
                  <a:pt x="69580" y="24814"/>
                  <a:pt x="69543" y="24889"/>
                  <a:pt x="69506" y="24889"/>
                </a:cubicBezTo>
                <a:cubicBezTo>
                  <a:pt x="69470" y="24965"/>
                  <a:pt x="69433" y="24965"/>
                  <a:pt x="69396" y="24965"/>
                </a:cubicBezTo>
                <a:cubicBezTo>
                  <a:pt x="69396" y="24965"/>
                  <a:pt x="69433" y="24889"/>
                  <a:pt x="69433" y="24965"/>
                </a:cubicBezTo>
                <a:cubicBezTo>
                  <a:pt x="69433" y="25040"/>
                  <a:pt x="69396" y="25115"/>
                  <a:pt x="69433" y="25265"/>
                </a:cubicBezTo>
                <a:cubicBezTo>
                  <a:pt x="69433" y="25265"/>
                  <a:pt x="69433" y="25340"/>
                  <a:pt x="69470" y="25416"/>
                </a:cubicBezTo>
                <a:lnTo>
                  <a:pt x="69470" y="25491"/>
                </a:lnTo>
                <a:cubicBezTo>
                  <a:pt x="69506" y="25566"/>
                  <a:pt x="69506" y="25566"/>
                  <a:pt x="69543" y="25566"/>
                </a:cubicBezTo>
                <a:cubicBezTo>
                  <a:pt x="69580" y="25566"/>
                  <a:pt x="69580" y="25641"/>
                  <a:pt x="69617" y="25641"/>
                </a:cubicBezTo>
                <a:cubicBezTo>
                  <a:pt x="69653" y="25716"/>
                  <a:pt x="69653" y="25779"/>
                  <a:pt x="69653" y="25854"/>
                </a:cubicBezTo>
                <a:cubicBezTo>
                  <a:pt x="69653" y="25930"/>
                  <a:pt x="69617" y="26005"/>
                  <a:pt x="69617" y="26080"/>
                </a:cubicBezTo>
                <a:cubicBezTo>
                  <a:pt x="69617" y="26080"/>
                  <a:pt x="69653" y="26005"/>
                  <a:pt x="69617" y="26005"/>
                </a:cubicBezTo>
                <a:cubicBezTo>
                  <a:pt x="69580" y="25930"/>
                  <a:pt x="69543" y="26005"/>
                  <a:pt x="69506" y="26005"/>
                </a:cubicBezTo>
                <a:cubicBezTo>
                  <a:pt x="69433" y="26005"/>
                  <a:pt x="69396" y="26005"/>
                  <a:pt x="69366" y="26005"/>
                </a:cubicBezTo>
                <a:cubicBezTo>
                  <a:pt x="69292" y="26005"/>
                  <a:pt x="69255" y="25930"/>
                  <a:pt x="69218" y="25930"/>
                </a:cubicBezTo>
                <a:cubicBezTo>
                  <a:pt x="69145" y="25930"/>
                  <a:pt x="69145" y="25930"/>
                  <a:pt x="69145" y="25930"/>
                </a:cubicBezTo>
                <a:cubicBezTo>
                  <a:pt x="69108" y="25930"/>
                  <a:pt x="69108" y="25854"/>
                  <a:pt x="69071" y="25854"/>
                </a:cubicBezTo>
                <a:cubicBezTo>
                  <a:pt x="68998" y="25854"/>
                  <a:pt x="68961" y="25854"/>
                  <a:pt x="68924" y="25854"/>
                </a:cubicBezTo>
                <a:cubicBezTo>
                  <a:pt x="68888" y="25854"/>
                  <a:pt x="68888" y="25779"/>
                  <a:pt x="68857" y="25716"/>
                </a:cubicBezTo>
                <a:cubicBezTo>
                  <a:pt x="68820" y="25716"/>
                  <a:pt x="68784" y="25716"/>
                  <a:pt x="68784" y="25716"/>
                </a:cubicBezTo>
                <a:cubicBezTo>
                  <a:pt x="68747" y="25716"/>
                  <a:pt x="68710" y="25716"/>
                  <a:pt x="68710" y="25716"/>
                </a:cubicBezTo>
                <a:cubicBezTo>
                  <a:pt x="68673" y="25716"/>
                  <a:pt x="68673" y="25641"/>
                  <a:pt x="68637" y="25566"/>
                </a:cubicBezTo>
                <a:cubicBezTo>
                  <a:pt x="68600" y="25566"/>
                  <a:pt x="68600" y="25491"/>
                  <a:pt x="68563" y="25416"/>
                </a:cubicBezTo>
                <a:cubicBezTo>
                  <a:pt x="68563" y="25265"/>
                  <a:pt x="68563" y="25265"/>
                  <a:pt x="68563" y="25265"/>
                </a:cubicBezTo>
                <a:cubicBezTo>
                  <a:pt x="68526" y="25265"/>
                  <a:pt x="68490" y="25340"/>
                  <a:pt x="68490" y="25340"/>
                </a:cubicBezTo>
                <a:cubicBezTo>
                  <a:pt x="68453" y="25416"/>
                  <a:pt x="68453" y="25491"/>
                  <a:pt x="68416" y="25491"/>
                </a:cubicBezTo>
                <a:cubicBezTo>
                  <a:pt x="68416" y="25491"/>
                  <a:pt x="68379" y="25491"/>
                  <a:pt x="68349" y="25491"/>
                </a:cubicBezTo>
                <a:cubicBezTo>
                  <a:pt x="68312" y="25491"/>
                  <a:pt x="68275" y="25566"/>
                  <a:pt x="68275" y="25641"/>
                </a:cubicBezTo>
                <a:cubicBezTo>
                  <a:pt x="68275" y="25779"/>
                  <a:pt x="68312" y="25779"/>
                  <a:pt x="68312" y="25854"/>
                </a:cubicBezTo>
                <a:cubicBezTo>
                  <a:pt x="68349" y="25930"/>
                  <a:pt x="68349" y="25930"/>
                  <a:pt x="68379" y="26005"/>
                </a:cubicBezTo>
                <a:cubicBezTo>
                  <a:pt x="68416" y="26005"/>
                  <a:pt x="68453" y="26005"/>
                  <a:pt x="68453" y="26005"/>
                </a:cubicBezTo>
                <a:cubicBezTo>
                  <a:pt x="68453" y="26080"/>
                  <a:pt x="68453" y="26155"/>
                  <a:pt x="68453" y="26155"/>
                </a:cubicBezTo>
                <a:cubicBezTo>
                  <a:pt x="68453" y="26230"/>
                  <a:pt x="68490" y="26230"/>
                  <a:pt x="68490" y="26306"/>
                </a:cubicBezTo>
                <a:cubicBezTo>
                  <a:pt x="68563" y="26306"/>
                  <a:pt x="68563" y="26306"/>
                  <a:pt x="68563" y="26306"/>
                </a:cubicBezTo>
                <a:cubicBezTo>
                  <a:pt x="68637" y="26306"/>
                  <a:pt x="68673" y="26230"/>
                  <a:pt x="68710" y="26306"/>
                </a:cubicBezTo>
                <a:cubicBezTo>
                  <a:pt x="68784" y="26306"/>
                  <a:pt x="68820" y="26381"/>
                  <a:pt x="68857" y="26456"/>
                </a:cubicBezTo>
                <a:cubicBezTo>
                  <a:pt x="68888" y="26531"/>
                  <a:pt x="68924" y="26531"/>
                  <a:pt x="68924" y="26606"/>
                </a:cubicBezTo>
                <a:cubicBezTo>
                  <a:pt x="68924" y="26681"/>
                  <a:pt x="68857" y="26681"/>
                  <a:pt x="68857" y="26744"/>
                </a:cubicBezTo>
                <a:cubicBezTo>
                  <a:pt x="68526" y="26744"/>
                  <a:pt x="68526" y="26744"/>
                  <a:pt x="68526" y="26744"/>
                </a:cubicBezTo>
                <a:cubicBezTo>
                  <a:pt x="68490" y="26832"/>
                  <a:pt x="68490" y="26895"/>
                  <a:pt x="68490" y="26895"/>
                </a:cubicBezTo>
                <a:cubicBezTo>
                  <a:pt x="68453" y="26895"/>
                  <a:pt x="68416" y="26970"/>
                  <a:pt x="68416" y="26970"/>
                </a:cubicBezTo>
                <a:cubicBezTo>
                  <a:pt x="68379" y="26970"/>
                  <a:pt x="68349" y="26970"/>
                  <a:pt x="68349" y="26895"/>
                </a:cubicBezTo>
                <a:cubicBezTo>
                  <a:pt x="68312" y="26895"/>
                  <a:pt x="68349" y="26832"/>
                  <a:pt x="68312" y="26744"/>
                </a:cubicBezTo>
                <a:cubicBezTo>
                  <a:pt x="68312" y="26744"/>
                  <a:pt x="68275" y="26681"/>
                  <a:pt x="68238" y="26681"/>
                </a:cubicBezTo>
                <a:cubicBezTo>
                  <a:pt x="68202" y="26531"/>
                  <a:pt x="68128" y="26531"/>
                  <a:pt x="68055" y="26456"/>
                </a:cubicBezTo>
                <a:cubicBezTo>
                  <a:pt x="68018" y="26456"/>
                  <a:pt x="67981" y="26531"/>
                  <a:pt x="67981" y="26456"/>
                </a:cubicBezTo>
                <a:cubicBezTo>
                  <a:pt x="67908" y="26456"/>
                  <a:pt x="67871" y="26381"/>
                  <a:pt x="67840" y="26306"/>
                </a:cubicBezTo>
                <a:cubicBezTo>
                  <a:pt x="67840" y="26230"/>
                  <a:pt x="67803" y="26155"/>
                  <a:pt x="67803" y="26155"/>
                </a:cubicBezTo>
                <a:cubicBezTo>
                  <a:pt x="67803" y="26080"/>
                  <a:pt x="67803" y="26005"/>
                  <a:pt x="67803" y="26005"/>
                </a:cubicBezTo>
                <a:cubicBezTo>
                  <a:pt x="67803" y="25779"/>
                  <a:pt x="67803" y="25716"/>
                  <a:pt x="67803" y="25566"/>
                </a:cubicBezTo>
                <a:cubicBezTo>
                  <a:pt x="67583" y="25566"/>
                  <a:pt x="67583" y="25566"/>
                  <a:pt x="67583" y="25566"/>
                </a:cubicBezTo>
                <a:cubicBezTo>
                  <a:pt x="67583" y="25115"/>
                  <a:pt x="67583" y="25115"/>
                  <a:pt x="67583" y="25115"/>
                </a:cubicBezTo>
                <a:cubicBezTo>
                  <a:pt x="67583" y="24889"/>
                  <a:pt x="67620" y="24664"/>
                  <a:pt x="67620" y="24526"/>
                </a:cubicBezTo>
                <a:cubicBezTo>
                  <a:pt x="67620" y="24375"/>
                  <a:pt x="67620" y="24300"/>
                  <a:pt x="67583" y="24225"/>
                </a:cubicBezTo>
                <a:cubicBezTo>
                  <a:pt x="67509" y="24075"/>
                  <a:pt x="67436" y="24150"/>
                  <a:pt x="67362" y="24150"/>
                </a:cubicBezTo>
                <a:cubicBezTo>
                  <a:pt x="67326" y="24150"/>
                  <a:pt x="67326" y="24000"/>
                  <a:pt x="67326" y="24000"/>
                </a:cubicBezTo>
                <a:cubicBezTo>
                  <a:pt x="67295" y="23924"/>
                  <a:pt x="67258" y="23924"/>
                  <a:pt x="67258" y="23849"/>
                </a:cubicBezTo>
                <a:cubicBezTo>
                  <a:pt x="67222" y="23774"/>
                  <a:pt x="67258" y="23636"/>
                  <a:pt x="67185" y="23561"/>
                </a:cubicBezTo>
                <a:cubicBezTo>
                  <a:pt x="67148" y="23486"/>
                  <a:pt x="67111" y="23561"/>
                  <a:pt x="67038" y="23561"/>
                </a:cubicBezTo>
                <a:cubicBezTo>
                  <a:pt x="67001" y="23486"/>
                  <a:pt x="67001" y="23410"/>
                  <a:pt x="66964" y="23410"/>
                </a:cubicBezTo>
                <a:cubicBezTo>
                  <a:pt x="66928" y="23335"/>
                  <a:pt x="66891" y="23260"/>
                  <a:pt x="66823" y="23260"/>
                </a:cubicBezTo>
                <a:cubicBezTo>
                  <a:pt x="66854" y="23110"/>
                  <a:pt x="66854" y="23110"/>
                  <a:pt x="66854" y="23110"/>
                </a:cubicBezTo>
                <a:cubicBezTo>
                  <a:pt x="66854" y="23110"/>
                  <a:pt x="66891" y="23110"/>
                  <a:pt x="66928" y="23110"/>
                </a:cubicBezTo>
                <a:cubicBezTo>
                  <a:pt x="66928" y="23110"/>
                  <a:pt x="66964" y="23110"/>
                  <a:pt x="67001" y="23185"/>
                </a:cubicBezTo>
                <a:cubicBezTo>
                  <a:pt x="67001" y="23185"/>
                  <a:pt x="67001" y="23260"/>
                  <a:pt x="67038" y="23335"/>
                </a:cubicBezTo>
                <a:cubicBezTo>
                  <a:pt x="67075" y="23335"/>
                  <a:pt x="67111" y="23335"/>
                  <a:pt x="67148" y="23410"/>
                </a:cubicBezTo>
                <a:cubicBezTo>
                  <a:pt x="67222" y="23486"/>
                  <a:pt x="67258" y="23561"/>
                  <a:pt x="67295" y="23561"/>
                </a:cubicBezTo>
                <a:cubicBezTo>
                  <a:pt x="67326" y="23636"/>
                  <a:pt x="67362" y="23636"/>
                  <a:pt x="67362" y="23636"/>
                </a:cubicBezTo>
                <a:cubicBezTo>
                  <a:pt x="67473" y="23699"/>
                  <a:pt x="67509" y="23636"/>
                  <a:pt x="67620" y="23636"/>
                </a:cubicBezTo>
                <a:cubicBezTo>
                  <a:pt x="67656" y="23636"/>
                  <a:pt x="67656" y="23636"/>
                  <a:pt x="67693" y="23636"/>
                </a:cubicBezTo>
                <a:cubicBezTo>
                  <a:pt x="67730" y="23699"/>
                  <a:pt x="67730" y="23774"/>
                  <a:pt x="67730" y="23774"/>
                </a:cubicBezTo>
                <a:cubicBezTo>
                  <a:pt x="67803" y="23849"/>
                  <a:pt x="67840" y="23924"/>
                  <a:pt x="67871" y="23924"/>
                </a:cubicBezTo>
                <a:cubicBezTo>
                  <a:pt x="68379" y="23924"/>
                  <a:pt x="68379" y="23924"/>
                  <a:pt x="68379" y="23924"/>
                </a:cubicBezTo>
                <a:cubicBezTo>
                  <a:pt x="68379" y="23924"/>
                  <a:pt x="68416" y="24000"/>
                  <a:pt x="68453" y="24000"/>
                </a:cubicBezTo>
                <a:cubicBezTo>
                  <a:pt x="68453" y="24000"/>
                  <a:pt x="68490" y="24000"/>
                  <a:pt x="68526" y="24000"/>
                </a:cubicBezTo>
                <a:cubicBezTo>
                  <a:pt x="68526" y="24075"/>
                  <a:pt x="68526" y="24150"/>
                  <a:pt x="68563" y="24150"/>
                </a:cubicBezTo>
                <a:lnTo>
                  <a:pt x="68600" y="24225"/>
                </a:lnTo>
                <a:cubicBezTo>
                  <a:pt x="68637" y="24225"/>
                  <a:pt x="68673" y="24225"/>
                  <a:pt x="68673" y="24225"/>
                </a:cubicBezTo>
                <a:cubicBezTo>
                  <a:pt x="68710" y="24225"/>
                  <a:pt x="68747" y="24225"/>
                  <a:pt x="68747" y="24225"/>
                </a:cubicBezTo>
                <a:cubicBezTo>
                  <a:pt x="68820" y="24225"/>
                  <a:pt x="68857" y="24225"/>
                  <a:pt x="68888" y="24225"/>
                </a:cubicBezTo>
                <a:cubicBezTo>
                  <a:pt x="68961" y="24225"/>
                  <a:pt x="68961" y="24225"/>
                  <a:pt x="68961" y="24225"/>
                </a:cubicBezTo>
                <a:cubicBezTo>
                  <a:pt x="69035" y="24225"/>
                  <a:pt x="69035" y="24225"/>
                  <a:pt x="69035" y="24225"/>
                </a:cubicBezTo>
                <a:cubicBezTo>
                  <a:pt x="69071" y="24225"/>
                  <a:pt x="69071" y="24150"/>
                  <a:pt x="69108" y="24150"/>
                </a:cubicBezTo>
                <a:cubicBezTo>
                  <a:pt x="69145" y="24150"/>
                  <a:pt x="69145" y="24150"/>
                  <a:pt x="69182" y="24150"/>
                </a:cubicBezTo>
                <a:cubicBezTo>
                  <a:pt x="69182" y="24150"/>
                  <a:pt x="69218" y="24150"/>
                  <a:pt x="69255" y="24150"/>
                </a:cubicBezTo>
                <a:cubicBezTo>
                  <a:pt x="69292" y="24075"/>
                  <a:pt x="69329" y="24000"/>
                  <a:pt x="69396" y="24000"/>
                </a:cubicBezTo>
                <a:cubicBezTo>
                  <a:pt x="69396" y="24000"/>
                  <a:pt x="69433" y="24000"/>
                  <a:pt x="69470" y="24000"/>
                </a:cubicBezTo>
                <a:cubicBezTo>
                  <a:pt x="69506" y="24000"/>
                  <a:pt x="69543" y="24000"/>
                  <a:pt x="69580" y="23924"/>
                </a:cubicBezTo>
                <a:cubicBezTo>
                  <a:pt x="69617" y="23924"/>
                  <a:pt x="69653" y="23849"/>
                  <a:pt x="69653" y="23849"/>
                </a:cubicBezTo>
                <a:cubicBezTo>
                  <a:pt x="69690" y="23774"/>
                  <a:pt x="69727" y="23774"/>
                  <a:pt x="69727" y="23699"/>
                </a:cubicBezTo>
                <a:cubicBezTo>
                  <a:pt x="69764" y="23699"/>
                  <a:pt x="69800" y="23699"/>
                  <a:pt x="69800" y="23636"/>
                </a:cubicBezTo>
                <a:cubicBezTo>
                  <a:pt x="69837" y="23561"/>
                  <a:pt x="69837" y="23561"/>
                  <a:pt x="69837" y="23486"/>
                </a:cubicBezTo>
                <a:cubicBezTo>
                  <a:pt x="69874" y="23410"/>
                  <a:pt x="69874" y="23335"/>
                  <a:pt x="69874" y="23185"/>
                </a:cubicBezTo>
                <a:cubicBezTo>
                  <a:pt x="69874" y="23034"/>
                  <a:pt x="69837" y="22959"/>
                  <a:pt x="69837" y="22734"/>
                </a:cubicBezTo>
                <a:cubicBezTo>
                  <a:pt x="69837" y="22734"/>
                  <a:pt x="69837" y="22671"/>
                  <a:pt x="69837" y="22583"/>
                </a:cubicBezTo>
                <a:cubicBezTo>
                  <a:pt x="69837" y="22521"/>
                  <a:pt x="69800" y="22445"/>
                  <a:pt x="69764" y="22370"/>
                </a:cubicBezTo>
                <a:cubicBezTo>
                  <a:pt x="69764" y="22295"/>
                  <a:pt x="69727" y="22295"/>
                  <a:pt x="69690" y="22220"/>
                </a:cubicBezTo>
                <a:cubicBezTo>
                  <a:pt x="69690" y="22145"/>
                  <a:pt x="69653" y="22145"/>
                  <a:pt x="69617" y="22069"/>
                </a:cubicBezTo>
                <a:cubicBezTo>
                  <a:pt x="69617" y="22069"/>
                  <a:pt x="69580" y="22069"/>
                  <a:pt x="69543" y="22069"/>
                </a:cubicBezTo>
                <a:cubicBezTo>
                  <a:pt x="69543" y="22069"/>
                  <a:pt x="69506" y="21994"/>
                  <a:pt x="69470" y="21994"/>
                </a:cubicBezTo>
                <a:cubicBezTo>
                  <a:pt x="69433" y="21994"/>
                  <a:pt x="69396" y="21994"/>
                  <a:pt x="69329" y="21994"/>
                </a:cubicBezTo>
                <a:cubicBezTo>
                  <a:pt x="69292" y="21994"/>
                  <a:pt x="69255" y="22069"/>
                  <a:pt x="69182" y="21994"/>
                </a:cubicBezTo>
                <a:cubicBezTo>
                  <a:pt x="69145" y="21994"/>
                  <a:pt x="69108" y="21919"/>
                  <a:pt x="69035" y="21844"/>
                </a:cubicBezTo>
                <a:lnTo>
                  <a:pt x="68998" y="21769"/>
                </a:lnTo>
                <a:cubicBezTo>
                  <a:pt x="68961" y="21693"/>
                  <a:pt x="68961" y="21618"/>
                  <a:pt x="68961" y="21618"/>
                </a:cubicBezTo>
                <a:cubicBezTo>
                  <a:pt x="68924" y="21618"/>
                  <a:pt x="68888" y="21618"/>
                  <a:pt x="68888" y="21556"/>
                </a:cubicBezTo>
                <a:cubicBezTo>
                  <a:pt x="68857" y="21556"/>
                  <a:pt x="68857" y="21405"/>
                  <a:pt x="68820" y="21405"/>
                </a:cubicBezTo>
                <a:cubicBezTo>
                  <a:pt x="68820" y="21405"/>
                  <a:pt x="68784" y="21405"/>
                  <a:pt x="68747" y="21405"/>
                </a:cubicBezTo>
                <a:cubicBezTo>
                  <a:pt x="68673" y="21330"/>
                  <a:pt x="68673" y="21330"/>
                  <a:pt x="68673" y="21330"/>
                </a:cubicBezTo>
                <a:cubicBezTo>
                  <a:pt x="68673" y="21330"/>
                  <a:pt x="68673" y="21255"/>
                  <a:pt x="68637" y="21180"/>
                </a:cubicBezTo>
                <a:cubicBezTo>
                  <a:pt x="68600" y="21180"/>
                  <a:pt x="68600" y="21180"/>
                  <a:pt x="68563" y="21180"/>
                </a:cubicBezTo>
                <a:cubicBezTo>
                  <a:pt x="68490" y="21104"/>
                  <a:pt x="68490" y="21104"/>
                  <a:pt x="68490" y="21104"/>
                </a:cubicBezTo>
                <a:cubicBezTo>
                  <a:pt x="68453" y="21029"/>
                  <a:pt x="68453" y="21029"/>
                  <a:pt x="68416" y="20954"/>
                </a:cubicBezTo>
                <a:cubicBezTo>
                  <a:pt x="68416" y="20954"/>
                  <a:pt x="68379" y="20954"/>
                  <a:pt x="68349" y="20954"/>
                </a:cubicBezTo>
                <a:cubicBezTo>
                  <a:pt x="68312" y="20879"/>
                  <a:pt x="68238" y="20879"/>
                  <a:pt x="68202" y="20879"/>
                </a:cubicBezTo>
                <a:cubicBezTo>
                  <a:pt x="68128" y="20879"/>
                  <a:pt x="68091" y="20954"/>
                  <a:pt x="68018" y="20954"/>
                </a:cubicBezTo>
                <a:cubicBezTo>
                  <a:pt x="67981" y="20954"/>
                  <a:pt x="67944" y="20954"/>
                  <a:pt x="67908" y="20954"/>
                </a:cubicBezTo>
                <a:cubicBezTo>
                  <a:pt x="67871" y="20954"/>
                  <a:pt x="67871" y="20954"/>
                  <a:pt x="67871" y="20954"/>
                </a:cubicBezTo>
                <a:cubicBezTo>
                  <a:pt x="67840" y="20954"/>
                  <a:pt x="67840" y="20879"/>
                  <a:pt x="67803" y="20879"/>
                </a:cubicBezTo>
                <a:cubicBezTo>
                  <a:pt x="67767" y="20879"/>
                  <a:pt x="67767" y="20804"/>
                  <a:pt x="67730" y="20804"/>
                </a:cubicBezTo>
                <a:cubicBezTo>
                  <a:pt x="67656" y="20728"/>
                  <a:pt x="67656" y="20653"/>
                  <a:pt x="67620" y="20578"/>
                </a:cubicBezTo>
                <a:cubicBezTo>
                  <a:pt x="67399" y="20578"/>
                  <a:pt x="67399" y="20578"/>
                  <a:pt x="67399" y="20578"/>
                </a:cubicBezTo>
                <a:cubicBezTo>
                  <a:pt x="67399" y="20653"/>
                  <a:pt x="67399" y="20728"/>
                  <a:pt x="67399" y="20728"/>
                </a:cubicBezTo>
                <a:cubicBezTo>
                  <a:pt x="67362" y="20804"/>
                  <a:pt x="67399" y="20879"/>
                  <a:pt x="67362" y="20879"/>
                </a:cubicBezTo>
                <a:cubicBezTo>
                  <a:pt x="67326" y="20879"/>
                  <a:pt x="67326" y="20879"/>
                  <a:pt x="67295" y="20879"/>
                </a:cubicBezTo>
                <a:cubicBezTo>
                  <a:pt x="67222" y="20879"/>
                  <a:pt x="67222" y="20879"/>
                  <a:pt x="67222" y="20879"/>
                </a:cubicBezTo>
                <a:cubicBezTo>
                  <a:pt x="67185" y="20879"/>
                  <a:pt x="67148" y="20804"/>
                  <a:pt x="67148" y="20804"/>
                </a:cubicBezTo>
                <a:cubicBezTo>
                  <a:pt x="67148" y="20728"/>
                  <a:pt x="67148" y="20728"/>
                  <a:pt x="67148" y="20653"/>
                </a:cubicBezTo>
                <a:cubicBezTo>
                  <a:pt x="67185" y="20578"/>
                  <a:pt x="67185" y="20503"/>
                  <a:pt x="67185" y="20440"/>
                </a:cubicBezTo>
                <a:cubicBezTo>
                  <a:pt x="67185" y="20440"/>
                  <a:pt x="67222" y="20365"/>
                  <a:pt x="67185" y="20365"/>
                </a:cubicBezTo>
                <a:cubicBezTo>
                  <a:pt x="67185" y="20365"/>
                  <a:pt x="67148" y="20365"/>
                  <a:pt x="67148" y="20290"/>
                </a:cubicBezTo>
                <a:cubicBezTo>
                  <a:pt x="67111" y="20290"/>
                  <a:pt x="67075" y="20290"/>
                  <a:pt x="67075" y="20215"/>
                </a:cubicBezTo>
                <a:cubicBezTo>
                  <a:pt x="67038" y="20215"/>
                  <a:pt x="67075" y="20139"/>
                  <a:pt x="67075" y="20064"/>
                </a:cubicBezTo>
                <a:cubicBezTo>
                  <a:pt x="67038" y="19989"/>
                  <a:pt x="67038" y="19989"/>
                  <a:pt x="67038" y="19914"/>
                </a:cubicBezTo>
                <a:cubicBezTo>
                  <a:pt x="66823" y="19914"/>
                  <a:pt x="66823" y="19914"/>
                  <a:pt x="66823" y="19914"/>
                </a:cubicBezTo>
                <a:cubicBezTo>
                  <a:pt x="66823" y="19914"/>
                  <a:pt x="66787" y="19914"/>
                  <a:pt x="66750" y="19989"/>
                </a:cubicBezTo>
                <a:cubicBezTo>
                  <a:pt x="66750" y="19989"/>
                  <a:pt x="66750" y="20139"/>
                  <a:pt x="66676" y="20139"/>
                </a:cubicBezTo>
                <a:cubicBezTo>
                  <a:pt x="66640" y="20139"/>
                  <a:pt x="66640" y="20064"/>
                  <a:pt x="66603" y="20064"/>
                </a:cubicBezTo>
                <a:cubicBezTo>
                  <a:pt x="66566" y="19989"/>
                  <a:pt x="66529" y="19989"/>
                  <a:pt x="66529" y="19989"/>
                </a:cubicBezTo>
                <a:cubicBezTo>
                  <a:pt x="66493" y="19914"/>
                  <a:pt x="66529" y="19914"/>
                  <a:pt x="66493" y="19839"/>
                </a:cubicBezTo>
                <a:cubicBezTo>
                  <a:pt x="66456" y="19839"/>
                  <a:pt x="66382" y="19914"/>
                  <a:pt x="66346" y="19839"/>
                </a:cubicBezTo>
                <a:cubicBezTo>
                  <a:pt x="66278" y="19839"/>
                  <a:pt x="66241" y="19839"/>
                  <a:pt x="66205" y="19763"/>
                </a:cubicBezTo>
                <a:cubicBezTo>
                  <a:pt x="66168" y="19763"/>
                  <a:pt x="66131" y="19763"/>
                  <a:pt x="66131" y="19763"/>
                </a:cubicBezTo>
                <a:cubicBezTo>
                  <a:pt x="66131" y="19613"/>
                  <a:pt x="66131" y="19613"/>
                  <a:pt x="66131" y="19613"/>
                </a:cubicBezTo>
                <a:cubicBezTo>
                  <a:pt x="66131" y="19613"/>
                  <a:pt x="66168" y="19613"/>
                  <a:pt x="66205" y="19613"/>
                </a:cubicBezTo>
                <a:lnTo>
                  <a:pt x="66241" y="19613"/>
                </a:lnTo>
                <a:cubicBezTo>
                  <a:pt x="66278" y="19613"/>
                  <a:pt x="66309" y="19613"/>
                  <a:pt x="66346" y="19613"/>
                </a:cubicBezTo>
                <a:cubicBezTo>
                  <a:pt x="66346" y="19325"/>
                  <a:pt x="66346" y="19325"/>
                  <a:pt x="66346" y="19325"/>
                </a:cubicBezTo>
                <a:cubicBezTo>
                  <a:pt x="66346" y="19250"/>
                  <a:pt x="66309" y="19174"/>
                  <a:pt x="66309" y="19174"/>
                </a:cubicBezTo>
                <a:cubicBezTo>
                  <a:pt x="66278" y="19099"/>
                  <a:pt x="66278" y="19024"/>
                  <a:pt x="66241" y="19024"/>
                </a:cubicBezTo>
                <a:lnTo>
                  <a:pt x="66205" y="19024"/>
                </a:lnTo>
                <a:cubicBezTo>
                  <a:pt x="66131" y="19024"/>
                  <a:pt x="66094" y="19024"/>
                  <a:pt x="66021" y="19024"/>
                </a:cubicBezTo>
                <a:cubicBezTo>
                  <a:pt x="65984" y="19024"/>
                  <a:pt x="65947" y="19024"/>
                  <a:pt x="65874" y="18949"/>
                </a:cubicBezTo>
                <a:cubicBezTo>
                  <a:pt x="65837" y="18949"/>
                  <a:pt x="65837" y="18874"/>
                  <a:pt x="65837" y="18798"/>
                </a:cubicBezTo>
                <a:cubicBezTo>
                  <a:pt x="65807" y="18798"/>
                  <a:pt x="65807" y="18723"/>
                  <a:pt x="65764" y="18723"/>
                </a:cubicBezTo>
                <a:cubicBezTo>
                  <a:pt x="65764" y="18648"/>
                  <a:pt x="65733" y="18648"/>
                  <a:pt x="65733" y="18648"/>
                </a:cubicBezTo>
                <a:cubicBezTo>
                  <a:pt x="65660" y="18723"/>
                  <a:pt x="65660" y="18723"/>
                  <a:pt x="65660" y="18723"/>
                </a:cubicBezTo>
                <a:cubicBezTo>
                  <a:pt x="65660" y="19099"/>
                  <a:pt x="65660" y="19099"/>
                  <a:pt x="65660" y="19099"/>
                </a:cubicBezTo>
                <a:cubicBezTo>
                  <a:pt x="65586" y="19174"/>
                  <a:pt x="65513" y="19174"/>
                  <a:pt x="65439" y="19174"/>
                </a:cubicBezTo>
                <a:cubicBezTo>
                  <a:pt x="65439" y="18874"/>
                  <a:pt x="65439" y="18874"/>
                  <a:pt x="65439" y="18874"/>
                </a:cubicBezTo>
                <a:cubicBezTo>
                  <a:pt x="65439" y="18798"/>
                  <a:pt x="65476" y="18798"/>
                  <a:pt x="65476" y="18723"/>
                </a:cubicBezTo>
                <a:cubicBezTo>
                  <a:pt x="65513" y="18648"/>
                  <a:pt x="65549" y="18648"/>
                  <a:pt x="65549" y="18573"/>
                </a:cubicBezTo>
                <a:cubicBezTo>
                  <a:pt x="65549" y="18573"/>
                  <a:pt x="65549" y="18498"/>
                  <a:pt x="65549" y="18422"/>
                </a:cubicBezTo>
                <a:cubicBezTo>
                  <a:pt x="65078" y="18422"/>
                  <a:pt x="65078" y="18422"/>
                  <a:pt x="65078" y="18422"/>
                </a:cubicBezTo>
                <a:cubicBezTo>
                  <a:pt x="65078" y="18648"/>
                  <a:pt x="65114" y="18723"/>
                  <a:pt x="65078" y="18874"/>
                </a:cubicBezTo>
                <a:cubicBezTo>
                  <a:pt x="65078" y="18949"/>
                  <a:pt x="65041" y="18949"/>
                  <a:pt x="65041" y="19024"/>
                </a:cubicBezTo>
                <a:cubicBezTo>
                  <a:pt x="65041" y="19174"/>
                  <a:pt x="65041" y="19174"/>
                  <a:pt x="65041" y="19174"/>
                </a:cubicBezTo>
                <a:cubicBezTo>
                  <a:pt x="65041" y="19250"/>
                  <a:pt x="65078" y="19250"/>
                  <a:pt x="65078" y="19325"/>
                </a:cubicBezTo>
                <a:cubicBezTo>
                  <a:pt x="64967" y="19325"/>
                  <a:pt x="64967" y="19325"/>
                  <a:pt x="64967" y="19325"/>
                </a:cubicBezTo>
                <a:cubicBezTo>
                  <a:pt x="64967" y="19250"/>
                  <a:pt x="65004" y="19250"/>
                  <a:pt x="65004" y="19174"/>
                </a:cubicBezTo>
                <a:cubicBezTo>
                  <a:pt x="65004" y="19099"/>
                  <a:pt x="65004" y="19024"/>
                  <a:pt x="65004" y="18949"/>
                </a:cubicBezTo>
                <a:cubicBezTo>
                  <a:pt x="65004" y="18874"/>
                  <a:pt x="64967" y="18798"/>
                  <a:pt x="64967" y="18723"/>
                </a:cubicBezTo>
                <a:cubicBezTo>
                  <a:pt x="64931" y="18648"/>
                  <a:pt x="64931" y="18648"/>
                  <a:pt x="64894" y="18648"/>
                </a:cubicBezTo>
                <a:cubicBezTo>
                  <a:pt x="64747" y="18648"/>
                  <a:pt x="64747" y="18648"/>
                  <a:pt x="64747" y="18648"/>
                </a:cubicBezTo>
                <a:cubicBezTo>
                  <a:pt x="64747" y="19400"/>
                  <a:pt x="64747" y="19400"/>
                  <a:pt x="64747" y="19400"/>
                </a:cubicBezTo>
                <a:cubicBezTo>
                  <a:pt x="64496" y="19400"/>
                  <a:pt x="64496" y="19400"/>
                  <a:pt x="64496" y="19400"/>
                </a:cubicBezTo>
                <a:cubicBezTo>
                  <a:pt x="64496" y="19250"/>
                  <a:pt x="64496" y="19174"/>
                  <a:pt x="64496" y="18949"/>
                </a:cubicBezTo>
                <a:cubicBezTo>
                  <a:pt x="64496" y="18949"/>
                  <a:pt x="64496" y="18874"/>
                  <a:pt x="64496" y="18798"/>
                </a:cubicBezTo>
                <a:cubicBezTo>
                  <a:pt x="64496" y="18798"/>
                  <a:pt x="64496" y="18798"/>
                  <a:pt x="64496" y="18723"/>
                </a:cubicBezTo>
                <a:cubicBezTo>
                  <a:pt x="64643" y="18723"/>
                  <a:pt x="64643" y="18723"/>
                  <a:pt x="64643" y="18723"/>
                </a:cubicBezTo>
                <a:cubicBezTo>
                  <a:pt x="64679" y="18723"/>
                  <a:pt x="64679" y="18723"/>
                  <a:pt x="64716" y="18723"/>
                </a:cubicBezTo>
                <a:lnTo>
                  <a:pt x="64747" y="18723"/>
                </a:lnTo>
                <a:cubicBezTo>
                  <a:pt x="64747" y="18285"/>
                  <a:pt x="64747" y="18285"/>
                  <a:pt x="64747" y="18285"/>
                </a:cubicBezTo>
                <a:cubicBezTo>
                  <a:pt x="64679" y="18285"/>
                  <a:pt x="64679" y="18285"/>
                  <a:pt x="64679" y="18285"/>
                </a:cubicBezTo>
                <a:cubicBezTo>
                  <a:pt x="64606" y="18360"/>
                  <a:pt x="64569" y="18422"/>
                  <a:pt x="64496" y="18498"/>
                </a:cubicBezTo>
                <a:cubicBezTo>
                  <a:pt x="64496" y="18498"/>
                  <a:pt x="64459" y="18573"/>
                  <a:pt x="64422" y="18573"/>
                </a:cubicBezTo>
                <a:cubicBezTo>
                  <a:pt x="64422" y="18573"/>
                  <a:pt x="64385" y="18498"/>
                  <a:pt x="64349" y="18498"/>
                </a:cubicBezTo>
                <a:lnTo>
                  <a:pt x="64312" y="18498"/>
                </a:lnTo>
                <a:cubicBezTo>
                  <a:pt x="64275" y="18498"/>
                  <a:pt x="64245" y="18573"/>
                  <a:pt x="64245" y="18648"/>
                </a:cubicBezTo>
                <a:cubicBezTo>
                  <a:pt x="64245" y="18798"/>
                  <a:pt x="64208" y="18874"/>
                  <a:pt x="64171" y="18949"/>
                </a:cubicBezTo>
                <a:cubicBezTo>
                  <a:pt x="64134" y="19024"/>
                  <a:pt x="64098" y="19024"/>
                  <a:pt x="64061" y="19024"/>
                </a:cubicBezTo>
                <a:cubicBezTo>
                  <a:pt x="64024" y="19024"/>
                  <a:pt x="64024" y="19024"/>
                  <a:pt x="64024" y="19024"/>
                </a:cubicBezTo>
                <a:cubicBezTo>
                  <a:pt x="63987" y="19024"/>
                  <a:pt x="63987" y="19024"/>
                  <a:pt x="63950" y="19024"/>
                </a:cubicBezTo>
                <a:cubicBezTo>
                  <a:pt x="63914" y="19024"/>
                  <a:pt x="63914" y="18874"/>
                  <a:pt x="63877" y="18874"/>
                </a:cubicBezTo>
                <a:cubicBezTo>
                  <a:pt x="63914" y="18798"/>
                  <a:pt x="63914" y="18798"/>
                  <a:pt x="63914" y="18723"/>
                </a:cubicBezTo>
                <a:cubicBezTo>
                  <a:pt x="63950" y="18648"/>
                  <a:pt x="63987" y="18648"/>
                  <a:pt x="63987" y="18648"/>
                </a:cubicBezTo>
                <a:cubicBezTo>
                  <a:pt x="63773" y="18648"/>
                  <a:pt x="63773" y="18648"/>
                  <a:pt x="63773" y="18648"/>
                </a:cubicBezTo>
                <a:cubicBezTo>
                  <a:pt x="63663" y="18648"/>
                  <a:pt x="63626" y="18648"/>
                  <a:pt x="63552" y="18723"/>
                </a:cubicBezTo>
                <a:cubicBezTo>
                  <a:pt x="63516" y="18723"/>
                  <a:pt x="63479" y="18798"/>
                  <a:pt x="63442" y="18798"/>
                </a:cubicBezTo>
                <a:cubicBezTo>
                  <a:pt x="63405" y="18798"/>
                  <a:pt x="63369" y="18798"/>
                  <a:pt x="63369" y="18874"/>
                </a:cubicBezTo>
                <a:cubicBezTo>
                  <a:pt x="63369" y="18949"/>
                  <a:pt x="63369" y="19024"/>
                  <a:pt x="63369" y="19024"/>
                </a:cubicBezTo>
                <a:cubicBezTo>
                  <a:pt x="63369" y="19099"/>
                  <a:pt x="63369" y="19174"/>
                  <a:pt x="63405" y="19174"/>
                </a:cubicBezTo>
                <a:cubicBezTo>
                  <a:pt x="63405" y="19250"/>
                  <a:pt x="63405" y="19325"/>
                  <a:pt x="63442" y="19325"/>
                </a:cubicBezTo>
                <a:cubicBezTo>
                  <a:pt x="63516" y="19400"/>
                  <a:pt x="63552" y="19400"/>
                  <a:pt x="63589" y="19400"/>
                </a:cubicBezTo>
                <a:cubicBezTo>
                  <a:pt x="63663" y="19400"/>
                  <a:pt x="63663" y="19400"/>
                  <a:pt x="63730" y="19400"/>
                </a:cubicBezTo>
                <a:cubicBezTo>
                  <a:pt x="63730" y="19688"/>
                  <a:pt x="63730" y="19688"/>
                  <a:pt x="63730" y="19688"/>
                </a:cubicBezTo>
                <a:cubicBezTo>
                  <a:pt x="63589" y="19688"/>
                  <a:pt x="63589" y="19688"/>
                  <a:pt x="63589" y="19688"/>
                </a:cubicBezTo>
                <a:cubicBezTo>
                  <a:pt x="63552" y="19688"/>
                  <a:pt x="63552" y="19613"/>
                  <a:pt x="63516" y="19613"/>
                </a:cubicBezTo>
                <a:cubicBezTo>
                  <a:pt x="63442" y="19613"/>
                  <a:pt x="63405" y="19613"/>
                  <a:pt x="63369" y="19613"/>
                </a:cubicBezTo>
                <a:cubicBezTo>
                  <a:pt x="63295" y="19613"/>
                  <a:pt x="63258" y="19613"/>
                  <a:pt x="63228" y="19613"/>
                </a:cubicBezTo>
                <a:cubicBezTo>
                  <a:pt x="63191" y="19538"/>
                  <a:pt x="63154" y="19538"/>
                  <a:pt x="63154" y="19538"/>
                </a:cubicBezTo>
                <a:cubicBezTo>
                  <a:pt x="63007" y="19538"/>
                  <a:pt x="63007" y="19538"/>
                  <a:pt x="63007" y="19538"/>
                </a:cubicBezTo>
                <a:cubicBezTo>
                  <a:pt x="63007" y="19688"/>
                  <a:pt x="63007" y="19763"/>
                  <a:pt x="63007" y="19914"/>
                </a:cubicBezTo>
                <a:cubicBezTo>
                  <a:pt x="63007" y="19989"/>
                  <a:pt x="63007" y="20064"/>
                  <a:pt x="63007" y="20064"/>
                </a:cubicBezTo>
                <a:cubicBezTo>
                  <a:pt x="63007" y="20139"/>
                  <a:pt x="62970" y="20139"/>
                  <a:pt x="62970" y="20215"/>
                </a:cubicBezTo>
                <a:cubicBezTo>
                  <a:pt x="62970" y="20290"/>
                  <a:pt x="62934" y="20290"/>
                  <a:pt x="62897" y="20290"/>
                </a:cubicBezTo>
                <a:cubicBezTo>
                  <a:pt x="62897" y="20215"/>
                  <a:pt x="62897" y="20139"/>
                  <a:pt x="62897" y="19989"/>
                </a:cubicBezTo>
                <a:cubicBezTo>
                  <a:pt x="62897" y="19989"/>
                  <a:pt x="62897" y="19914"/>
                  <a:pt x="62897" y="19839"/>
                </a:cubicBezTo>
                <a:cubicBezTo>
                  <a:pt x="62860" y="19839"/>
                  <a:pt x="62823" y="19839"/>
                  <a:pt x="62823" y="19763"/>
                </a:cubicBezTo>
                <a:cubicBezTo>
                  <a:pt x="62787" y="19763"/>
                  <a:pt x="62756" y="19839"/>
                  <a:pt x="62756" y="19763"/>
                </a:cubicBezTo>
                <a:cubicBezTo>
                  <a:pt x="62713" y="19763"/>
                  <a:pt x="62683" y="19688"/>
                  <a:pt x="62683" y="19688"/>
                </a:cubicBezTo>
                <a:cubicBezTo>
                  <a:pt x="62646" y="19688"/>
                  <a:pt x="62646" y="19613"/>
                  <a:pt x="62609" y="19538"/>
                </a:cubicBezTo>
                <a:cubicBezTo>
                  <a:pt x="62609" y="19538"/>
                  <a:pt x="62572" y="19538"/>
                  <a:pt x="62535" y="19538"/>
                </a:cubicBezTo>
                <a:cubicBezTo>
                  <a:pt x="62499" y="19475"/>
                  <a:pt x="62462" y="19325"/>
                  <a:pt x="62388" y="19325"/>
                </a:cubicBezTo>
                <a:cubicBezTo>
                  <a:pt x="62352" y="19325"/>
                  <a:pt x="62315" y="19400"/>
                  <a:pt x="62278" y="19400"/>
                </a:cubicBezTo>
                <a:cubicBezTo>
                  <a:pt x="62278" y="19613"/>
                  <a:pt x="62278" y="19613"/>
                  <a:pt x="62278" y="19613"/>
                </a:cubicBezTo>
                <a:cubicBezTo>
                  <a:pt x="62278" y="19688"/>
                  <a:pt x="62315" y="19763"/>
                  <a:pt x="62315" y="19763"/>
                </a:cubicBezTo>
                <a:cubicBezTo>
                  <a:pt x="62315" y="19839"/>
                  <a:pt x="62352" y="19914"/>
                  <a:pt x="62352" y="19989"/>
                </a:cubicBezTo>
                <a:cubicBezTo>
                  <a:pt x="62352" y="20064"/>
                  <a:pt x="62278" y="20139"/>
                  <a:pt x="62278" y="20290"/>
                </a:cubicBezTo>
                <a:cubicBezTo>
                  <a:pt x="62278" y="20290"/>
                  <a:pt x="62315" y="20365"/>
                  <a:pt x="62315" y="20440"/>
                </a:cubicBezTo>
                <a:cubicBezTo>
                  <a:pt x="62278" y="20440"/>
                  <a:pt x="62241" y="20440"/>
                  <a:pt x="62241" y="20503"/>
                </a:cubicBezTo>
                <a:cubicBezTo>
                  <a:pt x="62211" y="20578"/>
                  <a:pt x="62174" y="20653"/>
                  <a:pt x="62137" y="20653"/>
                </a:cubicBezTo>
                <a:cubicBezTo>
                  <a:pt x="62101" y="20653"/>
                  <a:pt x="62064" y="20653"/>
                  <a:pt x="62027" y="20578"/>
                </a:cubicBezTo>
                <a:cubicBezTo>
                  <a:pt x="62027" y="20578"/>
                  <a:pt x="62027" y="20503"/>
                  <a:pt x="62027" y="20440"/>
                </a:cubicBezTo>
                <a:cubicBezTo>
                  <a:pt x="62027" y="20365"/>
                  <a:pt x="61990" y="20365"/>
                  <a:pt x="61990" y="20290"/>
                </a:cubicBezTo>
                <a:cubicBezTo>
                  <a:pt x="61990" y="20290"/>
                  <a:pt x="61990" y="20215"/>
                  <a:pt x="61990" y="20139"/>
                </a:cubicBezTo>
                <a:cubicBezTo>
                  <a:pt x="61954" y="20215"/>
                  <a:pt x="61954" y="20215"/>
                  <a:pt x="61917" y="20215"/>
                </a:cubicBezTo>
                <a:cubicBezTo>
                  <a:pt x="61880" y="20290"/>
                  <a:pt x="61917" y="20365"/>
                  <a:pt x="61917" y="20440"/>
                </a:cubicBezTo>
                <a:cubicBezTo>
                  <a:pt x="61880" y="20440"/>
                  <a:pt x="61843" y="20440"/>
                  <a:pt x="61843" y="20440"/>
                </a:cubicBezTo>
                <a:cubicBezTo>
                  <a:pt x="61770" y="20440"/>
                  <a:pt x="61739" y="20440"/>
                  <a:pt x="61696" y="20440"/>
                </a:cubicBezTo>
                <a:cubicBezTo>
                  <a:pt x="61666" y="20653"/>
                  <a:pt x="61666" y="20653"/>
                  <a:pt x="61666" y="20653"/>
                </a:cubicBezTo>
                <a:cubicBezTo>
                  <a:pt x="61696" y="20728"/>
                  <a:pt x="61696" y="20804"/>
                  <a:pt x="61696" y="20804"/>
                </a:cubicBezTo>
                <a:cubicBezTo>
                  <a:pt x="61739" y="20879"/>
                  <a:pt x="61770" y="20804"/>
                  <a:pt x="61770" y="20804"/>
                </a:cubicBezTo>
                <a:cubicBezTo>
                  <a:pt x="61807" y="20879"/>
                  <a:pt x="61843" y="20879"/>
                  <a:pt x="61843" y="20879"/>
                </a:cubicBezTo>
                <a:cubicBezTo>
                  <a:pt x="61843" y="20954"/>
                  <a:pt x="61843" y="21029"/>
                  <a:pt x="61843" y="21029"/>
                </a:cubicBezTo>
                <a:cubicBezTo>
                  <a:pt x="61843" y="21180"/>
                  <a:pt x="61843" y="21180"/>
                  <a:pt x="61843" y="21180"/>
                </a:cubicBezTo>
                <a:cubicBezTo>
                  <a:pt x="61843" y="21255"/>
                  <a:pt x="61807" y="21255"/>
                  <a:pt x="61807" y="21330"/>
                </a:cubicBezTo>
                <a:cubicBezTo>
                  <a:pt x="61807" y="21330"/>
                  <a:pt x="61770" y="21330"/>
                  <a:pt x="61739" y="21330"/>
                </a:cubicBezTo>
                <a:cubicBezTo>
                  <a:pt x="61696" y="21255"/>
                  <a:pt x="61696" y="21180"/>
                  <a:pt x="61666" y="21180"/>
                </a:cubicBezTo>
                <a:cubicBezTo>
                  <a:pt x="61629" y="21104"/>
                  <a:pt x="61592" y="21180"/>
                  <a:pt x="61519" y="21180"/>
                </a:cubicBezTo>
                <a:cubicBezTo>
                  <a:pt x="61482" y="21180"/>
                  <a:pt x="61445" y="21104"/>
                  <a:pt x="61445" y="21104"/>
                </a:cubicBezTo>
                <a:cubicBezTo>
                  <a:pt x="61445" y="20954"/>
                  <a:pt x="61482" y="20804"/>
                  <a:pt x="61482" y="20653"/>
                </a:cubicBezTo>
                <a:cubicBezTo>
                  <a:pt x="61482" y="20578"/>
                  <a:pt x="61445" y="20578"/>
                  <a:pt x="61445" y="20503"/>
                </a:cubicBezTo>
                <a:cubicBezTo>
                  <a:pt x="61372" y="20503"/>
                  <a:pt x="61372" y="20578"/>
                  <a:pt x="61335" y="20578"/>
                </a:cubicBezTo>
                <a:cubicBezTo>
                  <a:pt x="61335" y="21029"/>
                  <a:pt x="61335" y="21029"/>
                  <a:pt x="61335" y="21029"/>
                </a:cubicBezTo>
                <a:cubicBezTo>
                  <a:pt x="61298" y="21029"/>
                  <a:pt x="61298" y="21104"/>
                  <a:pt x="61261" y="21104"/>
                </a:cubicBezTo>
                <a:cubicBezTo>
                  <a:pt x="61225" y="21104"/>
                  <a:pt x="61194" y="21029"/>
                  <a:pt x="61151" y="21029"/>
                </a:cubicBezTo>
                <a:cubicBezTo>
                  <a:pt x="61084" y="21029"/>
                  <a:pt x="61047" y="21104"/>
                  <a:pt x="60973" y="21180"/>
                </a:cubicBezTo>
                <a:cubicBezTo>
                  <a:pt x="60973" y="21180"/>
                  <a:pt x="60973" y="21255"/>
                  <a:pt x="61010" y="21330"/>
                </a:cubicBezTo>
                <a:cubicBezTo>
                  <a:pt x="61010" y="21330"/>
                  <a:pt x="61047" y="21330"/>
                  <a:pt x="61047" y="21405"/>
                </a:cubicBezTo>
                <a:cubicBezTo>
                  <a:pt x="61047" y="21405"/>
                  <a:pt x="61047" y="21480"/>
                  <a:pt x="61047" y="21556"/>
                </a:cubicBezTo>
                <a:cubicBezTo>
                  <a:pt x="60973" y="21556"/>
                  <a:pt x="60937" y="21480"/>
                  <a:pt x="60863" y="21556"/>
                </a:cubicBezTo>
                <a:cubicBezTo>
                  <a:pt x="60826" y="21556"/>
                  <a:pt x="60790" y="21556"/>
                  <a:pt x="60790" y="21556"/>
                </a:cubicBezTo>
                <a:cubicBezTo>
                  <a:pt x="60753" y="21556"/>
                  <a:pt x="60716" y="21556"/>
                  <a:pt x="60716" y="21556"/>
                </a:cubicBezTo>
                <a:cubicBezTo>
                  <a:pt x="60679" y="21556"/>
                  <a:pt x="60679" y="21618"/>
                  <a:pt x="60649" y="21618"/>
                </a:cubicBezTo>
                <a:cubicBezTo>
                  <a:pt x="60612" y="21693"/>
                  <a:pt x="60649" y="21769"/>
                  <a:pt x="60612" y="21769"/>
                </a:cubicBezTo>
                <a:cubicBezTo>
                  <a:pt x="60612" y="21844"/>
                  <a:pt x="60575" y="21844"/>
                  <a:pt x="60539" y="21844"/>
                </a:cubicBezTo>
                <a:cubicBezTo>
                  <a:pt x="60539" y="21844"/>
                  <a:pt x="60502" y="21919"/>
                  <a:pt x="60502" y="21994"/>
                </a:cubicBezTo>
                <a:cubicBezTo>
                  <a:pt x="60465" y="21994"/>
                  <a:pt x="60502" y="22069"/>
                  <a:pt x="60465" y="22145"/>
                </a:cubicBezTo>
                <a:cubicBezTo>
                  <a:pt x="60465" y="22145"/>
                  <a:pt x="60428" y="22069"/>
                  <a:pt x="60392" y="22145"/>
                </a:cubicBezTo>
                <a:cubicBezTo>
                  <a:pt x="60355" y="22145"/>
                  <a:pt x="60355" y="22220"/>
                  <a:pt x="60318" y="22295"/>
                </a:cubicBezTo>
                <a:cubicBezTo>
                  <a:pt x="60465" y="22295"/>
                  <a:pt x="60465" y="22295"/>
                  <a:pt x="60465" y="22295"/>
                </a:cubicBezTo>
                <a:cubicBezTo>
                  <a:pt x="60502" y="22295"/>
                  <a:pt x="60502" y="22295"/>
                  <a:pt x="60539" y="22220"/>
                </a:cubicBezTo>
                <a:cubicBezTo>
                  <a:pt x="60575" y="22220"/>
                  <a:pt x="60575" y="22145"/>
                  <a:pt x="60575" y="22069"/>
                </a:cubicBezTo>
                <a:cubicBezTo>
                  <a:pt x="60612" y="22069"/>
                  <a:pt x="60649" y="22069"/>
                  <a:pt x="60649" y="21994"/>
                </a:cubicBezTo>
                <a:cubicBezTo>
                  <a:pt x="60679" y="21994"/>
                  <a:pt x="60716" y="21994"/>
                  <a:pt x="60716" y="21994"/>
                </a:cubicBezTo>
                <a:cubicBezTo>
                  <a:pt x="60753" y="21994"/>
                  <a:pt x="60790" y="21994"/>
                  <a:pt x="60790" y="21994"/>
                </a:cubicBezTo>
                <a:cubicBezTo>
                  <a:pt x="60826" y="21994"/>
                  <a:pt x="60863" y="22069"/>
                  <a:pt x="60863" y="21994"/>
                </a:cubicBezTo>
                <a:cubicBezTo>
                  <a:pt x="60900" y="21994"/>
                  <a:pt x="60900" y="21919"/>
                  <a:pt x="60937" y="21919"/>
                </a:cubicBezTo>
                <a:cubicBezTo>
                  <a:pt x="60973" y="21844"/>
                  <a:pt x="60937" y="21769"/>
                  <a:pt x="60973" y="21769"/>
                </a:cubicBezTo>
                <a:cubicBezTo>
                  <a:pt x="61010" y="21769"/>
                  <a:pt x="61010" y="21769"/>
                  <a:pt x="61047" y="21769"/>
                </a:cubicBezTo>
                <a:cubicBezTo>
                  <a:pt x="61084" y="21769"/>
                  <a:pt x="61084" y="21769"/>
                  <a:pt x="61120" y="21769"/>
                </a:cubicBezTo>
                <a:cubicBezTo>
                  <a:pt x="61151" y="21769"/>
                  <a:pt x="61151" y="21693"/>
                  <a:pt x="61194" y="21618"/>
                </a:cubicBezTo>
                <a:cubicBezTo>
                  <a:pt x="61261" y="21618"/>
                  <a:pt x="61298" y="21618"/>
                  <a:pt x="61372" y="21618"/>
                </a:cubicBezTo>
                <a:cubicBezTo>
                  <a:pt x="61445" y="21618"/>
                  <a:pt x="61482" y="21618"/>
                  <a:pt x="61555" y="21618"/>
                </a:cubicBezTo>
                <a:cubicBezTo>
                  <a:pt x="61592" y="21693"/>
                  <a:pt x="61592" y="21769"/>
                  <a:pt x="61629" y="21769"/>
                </a:cubicBezTo>
                <a:cubicBezTo>
                  <a:pt x="61592" y="21919"/>
                  <a:pt x="61592" y="21919"/>
                  <a:pt x="61592" y="21919"/>
                </a:cubicBezTo>
                <a:cubicBezTo>
                  <a:pt x="61519" y="21919"/>
                  <a:pt x="61482" y="21919"/>
                  <a:pt x="61445" y="21919"/>
                </a:cubicBezTo>
                <a:cubicBezTo>
                  <a:pt x="61408" y="21919"/>
                  <a:pt x="61408" y="21919"/>
                  <a:pt x="61372" y="21919"/>
                </a:cubicBezTo>
                <a:lnTo>
                  <a:pt x="61372" y="22069"/>
                </a:lnTo>
                <a:cubicBezTo>
                  <a:pt x="61335" y="22069"/>
                  <a:pt x="61298" y="22069"/>
                  <a:pt x="61298" y="22069"/>
                </a:cubicBezTo>
                <a:cubicBezTo>
                  <a:pt x="61261" y="22069"/>
                  <a:pt x="61225" y="22069"/>
                  <a:pt x="61225" y="22069"/>
                </a:cubicBezTo>
                <a:cubicBezTo>
                  <a:pt x="61194" y="22069"/>
                  <a:pt x="61151" y="22145"/>
                  <a:pt x="61151" y="22145"/>
                </a:cubicBezTo>
                <a:cubicBezTo>
                  <a:pt x="61151" y="22220"/>
                  <a:pt x="61151" y="22295"/>
                  <a:pt x="61120" y="22295"/>
                </a:cubicBezTo>
                <a:cubicBezTo>
                  <a:pt x="61120" y="22370"/>
                  <a:pt x="61120" y="22370"/>
                  <a:pt x="61084" y="22445"/>
                </a:cubicBezTo>
                <a:cubicBezTo>
                  <a:pt x="61084" y="22521"/>
                  <a:pt x="61047" y="22445"/>
                  <a:pt x="61047" y="22521"/>
                </a:cubicBezTo>
                <a:cubicBezTo>
                  <a:pt x="61010" y="22583"/>
                  <a:pt x="61010" y="22583"/>
                  <a:pt x="61010" y="22671"/>
                </a:cubicBezTo>
                <a:cubicBezTo>
                  <a:pt x="60973" y="22734"/>
                  <a:pt x="61010" y="22734"/>
                  <a:pt x="61010" y="22809"/>
                </a:cubicBezTo>
                <a:cubicBezTo>
                  <a:pt x="61010" y="22884"/>
                  <a:pt x="61010" y="22959"/>
                  <a:pt x="61010" y="23110"/>
                </a:cubicBezTo>
                <a:cubicBezTo>
                  <a:pt x="60900" y="23110"/>
                  <a:pt x="60826" y="23034"/>
                  <a:pt x="60790" y="23185"/>
                </a:cubicBezTo>
                <a:cubicBezTo>
                  <a:pt x="60753" y="23260"/>
                  <a:pt x="60753" y="23335"/>
                  <a:pt x="60716" y="23486"/>
                </a:cubicBezTo>
                <a:cubicBezTo>
                  <a:pt x="60716" y="23486"/>
                  <a:pt x="60679" y="23486"/>
                  <a:pt x="60649" y="23561"/>
                </a:cubicBezTo>
                <a:cubicBezTo>
                  <a:pt x="60649" y="23561"/>
                  <a:pt x="60612" y="23561"/>
                  <a:pt x="60575" y="23636"/>
                </a:cubicBezTo>
                <a:cubicBezTo>
                  <a:pt x="60575" y="23636"/>
                  <a:pt x="60575" y="23699"/>
                  <a:pt x="60539" y="23774"/>
                </a:cubicBezTo>
                <a:cubicBezTo>
                  <a:pt x="60539" y="23774"/>
                  <a:pt x="60502" y="23774"/>
                  <a:pt x="60502" y="23849"/>
                </a:cubicBezTo>
                <a:cubicBezTo>
                  <a:pt x="60465" y="23849"/>
                  <a:pt x="60428" y="23924"/>
                  <a:pt x="60428" y="23924"/>
                </a:cubicBezTo>
                <a:cubicBezTo>
                  <a:pt x="60392" y="24000"/>
                  <a:pt x="60428" y="24075"/>
                  <a:pt x="60428" y="24075"/>
                </a:cubicBezTo>
                <a:cubicBezTo>
                  <a:pt x="60428" y="24150"/>
                  <a:pt x="60428" y="24225"/>
                  <a:pt x="60428" y="24225"/>
                </a:cubicBezTo>
                <a:cubicBezTo>
                  <a:pt x="60392" y="24300"/>
                  <a:pt x="60355" y="24300"/>
                  <a:pt x="60355" y="24375"/>
                </a:cubicBezTo>
                <a:cubicBezTo>
                  <a:pt x="60318" y="24451"/>
                  <a:pt x="60281" y="24451"/>
                  <a:pt x="60281" y="24526"/>
                </a:cubicBezTo>
                <a:cubicBezTo>
                  <a:pt x="60281" y="24601"/>
                  <a:pt x="60281" y="24751"/>
                  <a:pt x="60281" y="24814"/>
                </a:cubicBezTo>
                <a:cubicBezTo>
                  <a:pt x="60281" y="24889"/>
                  <a:pt x="60245" y="24889"/>
                  <a:pt x="60245" y="24965"/>
                </a:cubicBezTo>
                <a:cubicBezTo>
                  <a:pt x="60245" y="24965"/>
                  <a:pt x="60245" y="25040"/>
                  <a:pt x="60245" y="25115"/>
                </a:cubicBezTo>
                <a:cubicBezTo>
                  <a:pt x="60208" y="24965"/>
                  <a:pt x="60208" y="24965"/>
                  <a:pt x="60208" y="24965"/>
                </a:cubicBezTo>
                <a:cubicBezTo>
                  <a:pt x="60208" y="24965"/>
                  <a:pt x="60177" y="25040"/>
                  <a:pt x="60140" y="25040"/>
                </a:cubicBezTo>
                <a:cubicBezTo>
                  <a:pt x="60104" y="25115"/>
                  <a:pt x="60067" y="25115"/>
                  <a:pt x="60030" y="25190"/>
                </a:cubicBezTo>
                <a:cubicBezTo>
                  <a:pt x="60000" y="25190"/>
                  <a:pt x="60000" y="25265"/>
                  <a:pt x="59963" y="25340"/>
                </a:cubicBezTo>
                <a:cubicBezTo>
                  <a:pt x="59926" y="25340"/>
                  <a:pt x="59926" y="25416"/>
                  <a:pt x="59889" y="25416"/>
                </a:cubicBezTo>
                <a:cubicBezTo>
                  <a:pt x="59889" y="25416"/>
                  <a:pt x="59852" y="25416"/>
                  <a:pt x="59816" y="25416"/>
                </a:cubicBezTo>
                <a:cubicBezTo>
                  <a:pt x="59816" y="25416"/>
                  <a:pt x="59742" y="25491"/>
                  <a:pt x="59705" y="25491"/>
                </a:cubicBezTo>
                <a:cubicBezTo>
                  <a:pt x="59705" y="25491"/>
                  <a:pt x="59669" y="25566"/>
                  <a:pt x="59638" y="25566"/>
                </a:cubicBezTo>
                <a:cubicBezTo>
                  <a:pt x="59669" y="25779"/>
                  <a:pt x="59669" y="25779"/>
                  <a:pt x="59669" y="25779"/>
                </a:cubicBezTo>
                <a:cubicBezTo>
                  <a:pt x="59705" y="25779"/>
                  <a:pt x="59705" y="25779"/>
                  <a:pt x="59742" y="25779"/>
                </a:cubicBezTo>
                <a:cubicBezTo>
                  <a:pt x="59779" y="25779"/>
                  <a:pt x="59779" y="25779"/>
                  <a:pt x="59816" y="25779"/>
                </a:cubicBezTo>
                <a:cubicBezTo>
                  <a:pt x="59963" y="25779"/>
                  <a:pt x="59963" y="25779"/>
                  <a:pt x="59963" y="25779"/>
                </a:cubicBezTo>
                <a:cubicBezTo>
                  <a:pt x="59963" y="25854"/>
                  <a:pt x="59926" y="25854"/>
                  <a:pt x="59926" y="25930"/>
                </a:cubicBezTo>
                <a:cubicBezTo>
                  <a:pt x="59926" y="26005"/>
                  <a:pt x="59926" y="26080"/>
                  <a:pt x="59926" y="26080"/>
                </a:cubicBezTo>
                <a:cubicBezTo>
                  <a:pt x="59926" y="26155"/>
                  <a:pt x="59889" y="26155"/>
                  <a:pt x="59852" y="26155"/>
                </a:cubicBezTo>
                <a:cubicBezTo>
                  <a:pt x="59852" y="26155"/>
                  <a:pt x="59816" y="26230"/>
                  <a:pt x="59779" y="26230"/>
                </a:cubicBezTo>
                <a:cubicBezTo>
                  <a:pt x="59742" y="26230"/>
                  <a:pt x="59742" y="26306"/>
                  <a:pt x="59705" y="26381"/>
                </a:cubicBezTo>
                <a:cubicBezTo>
                  <a:pt x="59705" y="26381"/>
                  <a:pt x="59638" y="26381"/>
                  <a:pt x="59601" y="26381"/>
                </a:cubicBezTo>
                <a:cubicBezTo>
                  <a:pt x="59601" y="26456"/>
                  <a:pt x="59565" y="26456"/>
                  <a:pt x="59565" y="26531"/>
                </a:cubicBezTo>
                <a:cubicBezTo>
                  <a:pt x="59528" y="26531"/>
                  <a:pt x="59491" y="26606"/>
                  <a:pt x="59491" y="26606"/>
                </a:cubicBezTo>
                <a:cubicBezTo>
                  <a:pt x="59454" y="26681"/>
                  <a:pt x="59418" y="26681"/>
                  <a:pt x="59418" y="26681"/>
                </a:cubicBezTo>
                <a:cubicBezTo>
                  <a:pt x="59381" y="26681"/>
                  <a:pt x="59344" y="26744"/>
                  <a:pt x="59344" y="26744"/>
                </a:cubicBezTo>
                <a:cubicBezTo>
                  <a:pt x="59307" y="26832"/>
                  <a:pt x="59307" y="26895"/>
                  <a:pt x="59307" y="26895"/>
                </a:cubicBezTo>
                <a:cubicBezTo>
                  <a:pt x="59271" y="26970"/>
                  <a:pt x="59307" y="27045"/>
                  <a:pt x="59271" y="27045"/>
                </a:cubicBezTo>
                <a:cubicBezTo>
                  <a:pt x="59271" y="27120"/>
                  <a:pt x="59234" y="27195"/>
                  <a:pt x="59160" y="27195"/>
                </a:cubicBezTo>
                <a:cubicBezTo>
                  <a:pt x="59093" y="27195"/>
                  <a:pt x="59093" y="27045"/>
                  <a:pt x="59019" y="27045"/>
                </a:cubicBezTo>
                <a:cubicBezTo>
                  <a:pt x="58872" y="27045"/>
                  <a:pt x="58872" y="27045"/>
                  <a:pt x="58872" y="27045"/>
                </a:cubicBezTo>
                <a:cubicBezTo>
                  <a:pt x="58836" y="27346"/>
                  <a:pt x="58836" y="27346"/>
                  <a:pt x="58836" y="27346"/>
                </a:cubicBezTo>
                <a:cubicBezTo>
                  <a:pt x="58872" y="27421"/>
                  <a:pt x="58872" y="27496"/>
                  <a:pt x="58909" y="27571"/>
                </a:cubicBezTo>
                <a:cubicBezTo>
                  <a:pt x="58836" y="27646"/>
                  <a:pt x="58762" y="27646"/>
                  <a:pt x="58689" y="27722"/>
                </a:cubicBezTo>
                <a:cubicBezTo>
                  <a:pt x="58652" y="27722"/>
                  <a:pt x="58652" y="27722"/>
                  <a:pt x="58621" y="27722"/>
                </a:cubicBezTo>
                <a:cubicBezTo>
                  <a:pt x="58548" y="27722"/>
                  <a:pt x="58548" y="27797"/>
                  <a:pt x="58474" y="27860"/>
                </a:cubicBezTo>
                <a:cubicBezTo>
                  <a:pt x="58437" y="27860"/>
                  <a:pt x="58437" y="27935"/>
                  <a:pt x="58401" y="27935"/>
                </a:cubicBezTo>
                <a:cubicBezTo>
                  <a:pt x="58401" y="28010"/>
                  <a:pt x="58364" y="28010"/>
                  <a:pt x="58327" y="28085"/>
                </a:cubicBezTo>
                <a:cubicBezTo>
                  <a:pt x="58327" y="28085"/>
                  <a:pt x="58290" y="28010"/>
                  <a:pt x="58254" y="28085"/>
                </a:cubicBezTo>
                <a:cubicBezTo>
                  <a:pt x="58254" y="28085"/>
                  <a:pt x="58217" y="28085"/>
                  <a:pt x="58180" y="28160"/>
                </a:cubicBezTo>
                <a:cubicBezTo>
                  <a:pt x="58180" y="28160"/>
                  <a:pt x="58217" y="28236"/>
                  <a:pt x="58180" y="28311"/>
                </a:cubicBezTo>
                <a:cubicBezTo>
                  <a:pt x="58180" y="28311"/>
                  <a:pt x="58217" y="28386"/>
                  <a:pt x="58180" y="28386"/>
                </a:cubicBezTo>
                <a:cubicBezTo>
                  <a:pt x="58180" y="28461"/>
                  <a:pt x="58143" y="28536"/>
                  <a:pt x="58143" y="28536"/>
                </a:cubicBezTo>
                <a:cubicBezTo>
                  <a:pt x="58113" y="28612"/>
                  <a:pt x="58076" y="28687"/>
                  <a:pt x="58076" y="28687"/>
                </a:cubicBezTo>
                <a:cubicBezTo>
                  <a:pt x="58039" y="28687"/>
                  <a:pt x="58003" y="28687"/>
                  <a:pt x="58003" y="28687"/>
                </a:cubicBezTo>
                <a:cubicBezTo>
                  <a:pt x="57966" y="28687"/>
                  <a:pt x="57929" y="28687"/>
                  <a:pt x="57929" y="28687"/>
                </a:cubicBezTo>
                <a:cubicBezTo>
                  <a:pt x="57892" y="28687"/>
                  <a:pt x="57892" y="28762"/>
                  <a:pt x="57856" y="28762"/>
                </a:cubicBezTo>
                <a:cubicBezTo>
                  <a:pt x="57819" y="28825"/>
                  <a:pt x="57782" y="28825"/>
                  <a:pt x="57782" y="28912"/>
                </a:cubicBezTo>
                <a:cubicBezTo>
                  <a:pt x="57782" y="28912"/>
                  <a:pt x="57782" y="28975"/>
                  <a:pt x="57782" y="29050"/>
                </a:cubicBezTo>
                <a:cubicBezTo>
                  <a:pt x="57782" y="29125"/>
                  <a:pt x="57819" y="29125"/>
                  <a:pt x="57819" y="29201"/>
                </a:cubicBezTo>
                <a:cubicBezTo>
                  <a:pt x="57819" y="29201"/>
                  <a:pt x="57819" y="29276"/>
                  <a:pt x="57782" y="29351"/>
                </a:cubicBezTo>
                <a:cubicBezTo>
                  <a:pt x="57782" y="29351"/>
                  <a:pt x="57745" y="29351"/>
                  <a:pt x="57709" y="29351"/>
                </a:cubicBezTo>
                <a:cubicBezTo>
                  <a:pt x="57709" y="29426"/>
                  <a:pt x="57709" y="29426"/>
                  <a:pt x="57709" y="29501"/>
                </a:cubicBezTo>
                <a:cubicBezTo>
                  <a:pt x="57709" y="29577"/>
                  <a:pt x="57709" y="29577"/>
                  <a:pt x="57709" y="29652"/>
                </a:cubicBezTo>
                <a:cubicBezTo>
                  <a:pt x="57709" y="29727"/>
                  <a:pt x="57745" y="29802"/>
                  <a:pt x="57745" y="29877"/>
                </a:cubicBezTo>
                <a:cubicBezTo>
                  <a:pt x="57745" y="29940"/>
                  <a:pt x="57782" y="30015"/>
                  <a:pt x="57745" y="30090"/>
                </a:cubicBezTo>
                <a:cubicBezTo>
                  <a:pt x="57745" y="30166"/>
                  <a:pt x="57709" y="30090"/>
                  <a:pt x="57672" y="30090"/>
                </a:cubicBezTo>
                <a:cubicBezTo>
                  <a:pt x="57635" y="30166"/>
                  <a:pt x="57672" y="30241"/>
                  <a:pt x="57635" y="30241"/>
                </a:cubicBezTo>
                <a:cubicBezTo>
                  <a:pt x="57635" y="30542"/>
                  <a:pt x="57635" y="30542"/>
                  <a:pt x="57635" y="30542"/>
                </a:cubicBezTo>
                <a:cubicBezTo>
                  <a:pt x="57819" y="30542"/>
                  <a:pt x="57819" y="30542"/>
                  <a:pt x="57819" y="30542"/>
                </a:cubicBezTo>
                <a:cubicBezTo>
                  <a:pt x="57856" y="30542"/>
                  <a:pt x="57892" y="30466"/>
                  <a:pt x="57892" y="30466"/>
                </a:cubicBezTo>
                <a:cubicBezTo>
                  <a:pt x="57929" y="30542"/>
                  <a:pt x="57966" y="30542"/>
                  <a:pt x="57966" y="30542"/>
                </a:cubicBezTo>
                <a:cubicBezTo>
                  <a:pt x="58003" y="30617"/>
                  <a:pt x="58003" y="30692"/>
                  <a:pt x="58003" y="30692"/>
                </a:cubicBezTo>
                <a:cubicBezTo>
                  <a:pt x="58003" y="30767"/>
                  <a:pt x="57966" y="30842"/>
                  <a:pt x="57966" y="30842"/>
                </a:cubicBezTo>
                <a:cubicBezTo>
                  <a:pt x="57929" y="30905"/>
                  <a:pt x="57892" y="30842"/>
                  <a:pt x="57892" y="30905"/>
                </a:cubicBezTo>
                <a:cubicBezTo>
                  <a:pt x="57892" y="30993"/>
                  <a:pt x="57892" y="30993"/>
                  <a:pt x="57892" y="31055"/>
                </a:cubicBezTo>
                <a:cubicBezTo>
                  <a:pt x="57892" y="31131"/>
                  <a:pt x="57892" y="31131"/>
                  <a:pt x="57892" y="31206"/>
                </a:cubicBezTo>
                <a:cubicBezTo>
                  <a:pt x="57892" y="31281"/>
                  <a:pt x="57819" y="31206"/>
                  <a:pt x="57782" y="31281"/>
                </a:cubicBezTo>
                <a:cubicBezTo>
                  <a:pt x="57782" y="31356"/>
                  <a:pt x="57782" y="31356"/>
                  <a:pt x="57782" y="31431"/>
                </a:cubicBezTo>
                <a:cubicBezTo>
                  <a:pt x="57782" y="31507"/>
                  <a:pt x="57782" y="31507"/>
                  <a:pt x="57782" y="31582"/>
                </a:cubicBezTo>
                <a:cubicBezTo>
                  <a:pt x="57892" y="31582"/>
                  <a:pt x="57966" y="31582"/>
                  <a:pt x="58076" y="31657"/>
                </a:cubicBezTo>
                <a:cubicBezTo>
                  <a:pt x="58076" y="31732"/>
                  <a:pt x="58076" y="31883"/>
                  <a:pt x="58076" y="31958"/>
                </a:cubicBezTo>
                <a:cubicBezTo>
                  <a:pt x="58039" y="32020"/>
                  <a:pt x="58003" y="32020"/>
                  <a:pt x="58003" y="32096"/>
                </a:cubicBezTo>
                <a:cubicBezTo>
                  <a:pt x="57966" y="32096"/>
                  <a:pt x="57966" y="32171"/>
                  <a:pt x="57966" y="32246"/>
                </a:cubicBezTo>
                <a:lnTo>
                  <a:pt x="58003" y="32321"/>
                </a:lnTo>
                <a:cubicBezTo>
                  <a:pt x="58003" y="32396"/>
                  <a:pt x="58003" y="32396"/>
                  <a:pt x="58003" y="32472"/>
                </a:cubicBezTo>
                <a:cubicBezTo>
                  <a:pt x="58039" y="32472"/>
                  <a:pt x="58076" y="32472"/>
                  <a:pt x="58143" y="32472"/>
                </a:cubicBezTo>
                <a:cubicBezTo>
                  <a:pt x="58143" y="32472"/>
                  <a:pt x="58180" y="32472"/>
                  <a:pt x="58217" y="32472"/>
                </a:cubicBezTo>
                <a:cubicBezTo>
                  <a:pt x="58254" y="32472"/>
                  <a:pt x="58254" y="32547"/>
                  <a:pt x="58254" y="32622"/>
                </a:cubicBezTo>
                <a:cubicBezTo>
                  <a:pt x="58290" y="32622"/>
                  <a:pt x="58327" y="32697"/>
                  <a:pt x="58327" y="32772"/>
                </a:cubicBezTo>
                <a:cubicBezTo>
                  <a:pt x="58474" y="32697"/>
                  <a:pt x="58474" y="32697"/>
                  <a:pt x="58474" y="32697"/>
                </a:cubicBezTo>
                <a:cubicBezTo>
                  <a:pt x="58511" y="32697"/>
                  <a:pt x="58548" y="32697"/>
                  <a:pt x="58548" y="32697"/>
                </a:cubicBezTo>
                <a:cubicBezTo>
                  <a:pt x="58584" y="32772"/>
                  <a:pt x="58621" y="32772"/>
                  <a:pt x="58652" y="32772"/>
                </a:cubicBezTo>
                <a:cubicBezTo>
                  <a:pt x="58725" y="32772"/>
                  <a:pt x="58762" y="32772"/>
                  <a:pt x="58836" y="32697"/>
                </a:cubicBezTo>
                <a:cubicBezTo>
                  <a:pt x="58872" y="32622"/>
                  <a:pt x="58836" y="32547"/>
                  <a:pt x="58872" y="32547"/>
                </a:cubicBezTo>
                <a:cubicBezTo>
                  <a:pt x="58909" y="32547"/>
                  <a:pt x="58946" y="32547"/>
                  <a:pt x="58946" y="32547"/>
                </a:cubicBezTo>
                <a:cubicBezTo>
                  <a:pt x="58983" y="32547"/>
                  <a:pt x="59019" y="32547"/>
                  <a:pt x="59019" y="32472"/>
                </a:cubicBezTo>
                <a:cubicBezTo>
                  <a:pt x="59056" y="32472"/>
                  <a:pt x="59056" y="32396"/>
                  <a:pt x="59093" y="32396"/>
                </a:cubicBezTo>
                <a:cubicBezTo>
                  <a:pt x="59130" y="32396"/>
                  <a:pt x="59130" y="32321"/>
                  <a:pt x="59130" y="32246"/>
                </a:cubicBezTo>
                <a:cubicBezTo>
                  <a:pt x="59160" y="32171"/>
                  <a:pt x="59160" y="32171"/>
                  <a:pt x="59197" y="32096"/>
                </a:cubicBezTo>
                <a:cubicBezTo>
                  <a:pt x="59234" y="32020"/>
                  <a:pt x="59271" y="31958"/>
                  <a:pt x="59307" y="31807"/>
                </a:cubicBezTo>
                <a:cubicBezTo>
                  <a:pt x="59307" y="31807"/>
                  <a:pt x="59307" y="31732"/>
                  <a:pt x="59344" y="31657"/>
                </a:cubicBezTo>
                <a:cubicBezTo>
                  <a:pt x="59381" y="31657"/>
                  <a:pt x="59418" y="31657"/>
                  <a:pt x="59418" y="31657"/>
                </a:cubicBezTo>
                <a:cubicBezTo>
                  <a:pt x="59454" y="31657"/>
                  <a:pt x="59454" y="31657"/>
                  <a:pt x="59491" y="31657"/>
                </a:cubicBezTo>
                <a:cubicBezTo>
                  <a:pt x="59528" y="31657"/>
                  <a:pt x="59528" y="31582"/>
                  <a:pt x="59565" y="31582"/>
                </a:cubicBezTo>
                <a:cubicBezTo>
                  <a:pt x="59565" y="31281"/>
                  <a:pt x="59565" y="31281"/>
                  <a:pt x="59565" y="31281"/>
                </a:cubicBezTo>
                <a:cubicBezTo>
                  <a:pt x="59601" y="31356"/>
                  <a:pt x="59601" y="31281"/>
                  <a:pt x="59638" y="31281"/>
                </a:cubicBezTo>
                <a:cubicBezTo>
                  <a:pt x="59669" y="31356"/>
                  <a:pt x="59669" y="31356"/>
                  <a:pt x="59705" y="31356"/>
                </a:cubicBezTo>
                <a:cubicBezTo>
                  <a:pt x="59705" y="31431"/>
                  <a:pt x="59742" y="31507"/>
                  <a:pt x="59742" y="31507"/>
                </a:cubicBezTo>
                <a:cubicBezTo>
                  <a:pt x="59742" y="31582"/>
                  <a:pt x="59742" y="31657"/>
                  <a:pt x="59742" y="31657"/>
                </a:cubicBezTo>
                <a:cubicBezTo>
                  <a:pt x="59742" y="31732"/>
                  <a:pt x="59816" y="31732"/>
                  <a:pt x="59816" y="31807"/>
                </a:cubicBezTo>
                <a:cubicBezTo>
                  <a:pt x="59816" y="31883"/>
                  <a:pt x="59779" y="32020"/>
                  <a:pt x="59816" y="32096"/>
                </a:cubicBezTo>
                <a:cubicBezTo>
                  <a:pt x="59816" y="32171"/>
                  <a:pt x="59816" y="32171"/>
                  <a:pt x="59816" y="32246"/>
                </a:cubicBezTo>
                <a:cubicBezTo>
                  <a:pt x="59852" y="32321"/>
                  <a:pt x="59889" y="32321"/>
                  <a:pt x="59889" y="32321"/>
                </a:cubicBezTo>
                <a:cubicBezTo>
                  <a:pt x="59926" y="32396"/>
                  <a:pt x="59963" y="32472"/>
                  <a:pt x="59963" y="32547"/>
                </a:cubicBezTo>
                <a:cubicBezTo>
                  <a:pt x="59963" y="32622"/>
                  <a:pt x="59963" y="32622"/>
                  <a:pt x="59963" y="32622"/>
                </a:cubicBezTo>
                <a:cubicBezTo>
                  <a:pt x="59963" y="32697"/>
                  <a:pt x="59889" y="32697"/>
                  <a:pt x="59889" y="32772"/>
                </a:cubicBezTo>
                <a:cubicBezTo>
                  <a:pt x="59889" y="32848"/>
                  <a:pt x="59926" y="32923"/>
                  <a:pt x="59926" y="32923"/>
                </a:cubicBezTo>
                <a:cubicBezTo>
                  <a:pt x="59926" y="33073"/>
                  <a:pt x="59963" y="33136"/>
                  <a:pt x="60000" y="33211"/>
                </a:cubicBezTo>
                <a:cubicBezTo>
                  <a:pt x="60030" y="33211"/>
                  <a:pt x="60030" y="33211"/>
                  <a:pt x="60067" y="33211"/>
                </a:cubicBezTo>
                <a:cubicBezTo>
                  <a:pt x="60104" y="33286"/>
                  <a:pt x="60104" y="33361"/>
                  <a:pt x="60104" y="33361"/>
                </a:cubicBezTo>
                <a:cubicBezTo>
                  <a:pt x="60140" y="33437"/>
                  <a:pt x="60177" y="33437"/>
                  <a:pt x="60177" y="33512"/>
                </a:cubicBezTo>
                <a:cubicBezTo>
                  <a:pt x="60177" y="33662"/>
                  <a:pt x="60177" y="33662"/>
                  <a:pt x="60177" y="33662"/>
                </a:cubicBezTo>
                <a:cubicBezTo>
                  <a:pt x="60177" y="33813"/>
                  <a:pt x="60177" y="33813"/>
                  <a:pt x="60177" y="33813"/>
                </a:cubicBezTo>
                <a:cubicBezTo>
                  <a:pt x="60177" y="33963"/>
                  <a:pt x="60208" y="34038"/>
                  <a:pt x="60208" y="34101"/>
                </a:cubicBezTo>
                <a:cubicBezTo>
                  <a:pt x="60245" y="34176"/>
                  <a:pt x="60281" y="34176"/>
                  <a:pt x="60281" y="34176"/>
                </a:cubicBezTo>
                <a:cubicBezTo>
                  <a:pt x="60318" y="34251"/>
                  <a:pt x="60355" y="34326"/>
                  <a:pt x="60355" y="34326"/>
                </a:cubicBezTo>
                <a:cubicBezTo>
                  <a:pt x="60392" y="34402"/>
                  <a:pt x="60428" y="34402"/>
                  <a:pt x="60428" y="34477"/>
                </a:cubicBezTo>
                <a:cubicBezTo>
                  <a:pt x="60428" y="34477"/>
                  <a:pt x="60465" y="34552"/>
                  <a:pt x="60465" y="34627"/>
                </a:cubicBezTo>
                <a:cubicBezTo>
                  <a:pt x="60465" y="34627"/>
                  <a:pt x="60428" y="34702"/>
                  <a:pt x="60428" y="34778"/>
                </a:cubicBezTo>
                <a:cubicBezTo>
                  <a:pt x="60428" y="34853"/>
                  <a:pt x="60392" y="34853"/>
                  <a:pt x="60392" y="35003"/>
                </a:cubicBezTo>
                <a:cubicBezTo>
                  <a:pt x="60392" y="35078"/>
                  <a:pt x="60392" y="35078"/>
                  <a:pt x="60392" y="35078"/>
                </a:cubicBezTo>
                <a:lnTo>
                  <a:pt x="60428" y="35154"/>
                </a:lnTo>
                <a:cubicBezTo>
                  <a:pt x="60428" y="35216"/>
                  <a:pt x="60428" y="35291"/>
                  <a:pt x="60428" y="35291"/>
                </a:cubicBezTo>
                <a:cubicBezTo>
                  <a:pt x="60900" y="35291"/>
                  <a:pt x="60900" y="35291"/>
                  <a:pt x="60900" y="35291"/>
                </a:cubicBezTo>
                <a:cubicBezTo>
                  <a:pt x="60900" y="35216"/>
                  <a:pt x="60900" y="35154"/>
                  <a:pt x="60937" y="35154"/>
                </a:cubicBezTo>
                <a:cubicBezTo>
                  <a:pt x="60937" y="35078"/>
                  <a:pt x="60900" y="35003"/>
                  <a:pt x="60937" y="35003"/>
                </a:cubicBezTo>
                <a:cubicBezTo>
                  <a:pt x="60937" y="34928"/>
                  <a:pt x="60973" y="34853"/>
                  <a:pt x="60973" y="34853"/>
                </a:cubicBezTo>
                <a:cubicBezTo>
                  <a:pt x="61010" y="34778"/>
                  <a:pt x="61010" y="34702"/>
                  <a:pt x="61047" y="34702"/>
                </a:cubicBezTo>
                <a:cubicBezTo>
                  <a:pt x="61084" y="34702"/>
                  <a:pt x="61084" y="34702"/>
                  <a:pt x="61120" y="34702"/>
                </a:cubicBezTo>
                <a:cubicBezTo>
                  <a:pt x="61194" y="34702"/>
                  <a:pt x="61194" y="34702"/>
                  <a:pt x="61194" y="34702"/>
                </a:cubicBezTo>
                <a:cubicBezTo>
                  <a:pt x="61194" y="34702"/>
                  <a:pt x="61225" y="34702"/>
                  <a:pt x="61261" y="34702"/>
                </a:cubicBezTo>
                <a:cubicBezTo>
                  <a:pt x="61261" y="34702"/>
                  <a:pt x="61298" y="34778"/>
                  <a:pt x="61335" y="34778"/>
                </a:cubicBezTo>
                <a:cubicBezTo>
                  <a:pt x="61372" y="34778"/>
                  <a:pt x="61372" y="34778"/>
                  <a:pt x="61408" y="34702"/>
                </a:cubicBezTo>
                <a:cubicBezTo>
                  <a:pt x="61408" y="34702"/>
                  <a:pt x="61408" y="34627"/>
                  <a:pt x="61445" y="34552"/>
                </a:cubicBezTo>
                <a:cubicBezTo>
                  <a:pt x="61482" y="34552"/>
                  <a:pt x="61555" y="34552"/>
                  <a:pt x="61592" y="34552"/>
                </a:cubicBezTo>
                <a:cubicBezTo>
                  <a:pt x="61592" y="34101"/>
                  <a:pt x="61592" y="34101"/>
                  <a:pt x="61592" y="34101"/>
                </a:cubicBezTo>
                <a:cubicBezTo>
                  <a:pt x="61880" y="34101"/>
                  <a:pt x="61880" y="34101"/>
                  <a:pt x="61880" y="34101"/>
                </a:cubicBezTo>
                <a:cubicBezTo>
                  <a:pt x="61880" y="34038"/>
                  <a:pt x="61917" y="34038"/>
                  <a:pt x="61917" y="33963"/>
                </a:cubicBezTo>
                <a:cubicBezTo>
                  <a:pt x="61917" y="33888"/>
                  <a:pt x="61880" y="33813"/>
                  <a:pt x="61880" y="33737"/>
                </a:cubicBezTo>
                <a:cubicBezTo>
                  <a:pt x="61739" y="33737"/>
                  <a:pt x="61739" y="33737"/>
                  <a:pt x="61739" y="33737"/>
                </a:cubicBezTo>
                <a:cubicBezTo>
                  <a:pt x="61739" y="33737"/>
                  <a:pt x="61696" y="33813"/>
                  <a:pt x="61666" y="33813"/>
                </a:cubicBezTo>
                <a:cubicBezTo>
                  <a:pt x="61666" y="33813"/>
                  <a:pt x="61629" y="33813"/>
                  <a:pt x="61592" y="33813"/>
                </a:cubicBezTo>
                <a:cubicBezTo>
                  <a:pt x="61592" y="33737"/>
                  <a:pt x="61629" y="33662"/>
                  <a:pt x="61592" y="33662"/>
                </a:cubicBezTo>
                <a:cubicBezTo>
                  <a:pt x="61592" y="33587"/>
                  <a:pt x="61555" y="33662"/>
                  <a:pt x="61519" y="33587"/>
                </a:cubicBezTo>
                <a:cubicBezTo>
                  <a:pt x="61555" y="33512"/>
                  <a:pt x="61592" y="33437"/>
                  <a:pt x="61629" y="33286"/>
                </a:cubicBezTo>
                <a:lnTo>
                  <a:pt x="61666" y="33211"/>
                </a:lnTo>
                <a:cubicBezTo>
                  <a:pt x="61696" y="33073"/>
                  <a:pt x="61696" y="32985"/>
                  <a:pt x="61696" y="32923"/>
                </a:cubicBezTo>
                <a:cubicBezTo>
                  <a:pt x="61696" y="32772"/>
                  <a:pt x="61696" y="32697"/>
                  <a:pt x="61696" y="32622"/>
                </a:cubicBezTo>
                <a:cubicBezTo>
                  <a:pt x="61696" y="32547"/>
                  <a:pt x="61696" y="32472"/>
                  <a:pt x="61696" y="32472"/>
                </a:cubicBezTo>
                <a:cubicBezTo>
                  <a:pt x="61739" y="32396"/>
                  <a:pt x="61739" y="32396"/>
                  <a:pt x="61739" y="32321"/>
                </a:cubicBezTo>
                <a:cubicBezTo>
                  <a:pt x="61770" y="32246"/>
                  <a:pt x="61807" y="32246"/>
                  <a:pt x="61807" y="32246"/>
                </a:cubicBezTo>
                <a:cubicBezTo>
                  <a:pt x="61843" y="32171"/>
                  <a:pt x="61843" y="32096"/>
                  <a:pt x="61880" y="32096"/>
                </a:cubicBezTo>
                <a:cubicBezTo>
                  <a:pt x="61917" y="32096"/>
                  <a:pt x="61917" y="32096"/>
                  <a:pt x="61954" y="32096"/>
                </a:cubicBezTo>
                <a:cubicBezTo>
                  <a:pt x="61990" y="32020"/>
                  <a:pt x="61990" y="31958"/>
                  <a:pt x="62027" y="31958"/>
                </a:cubicBezTo>
                <a:cubicBezTo>
                  <a:pt x="62064" y="31958"/>
                  <a:pt x="62064" y="31958"/>
                  <a:pt x="62101" y="31958"/>
                </a:cubicBezTo>
                <a:cubicBezTo>
                  <a:pt x="62101" y="31883"/>
                  <a:pt x="62137" y="31958"/>
                  <a:pt x="62174" y="31958"/>
                </a:cubicBezTo>
                <a:cubicBezTo>
                  <a:pt x="62174" y="31883"/>
                  <a:pt x="62174" y="31807"/>
                  <a:pt x="62211" y="31807"/>
                </a:cubicBezTo>
                <a:cubicBezTo>
                  <a:pt x="62211" y="31732"/>
                  <a:pt x="62211" y="31657"/>
                  <a:pt x="62211" y="31657"/>
                </a:cubicBezTo>
                <a:cubicBezTo>
                  <a:pt x="62211" y="31582"/>
                  <a:pt x="62241" y="31582"/>
                  <a:pt x="62241" y="31507"/>
                </a:cubicBezTo>
                <a:cubicBezTo>
                  <a:pt x="62278" y="31431"/>
                  <a:pt x="62315" y="31431"/>
                  <a:pt x="62315" y="31356"/>
                </a:cubicBezTo>
                <a:cubicBezTo>
                  <a:pt x="62352" y="31356"/>
                  <a:pt x="62388" y="31356"/>
                  <a:pt x="62388" y="31281"/>
                </a:cubicBezTo>
                <a:cubicBezTo>
                  <a:pt x="62388" y="31206"/>
                  <a:pt x="62388" y="31206"/>
                  <a:pt x="62388" y="31131"/>
                </a:cubicBezTo>
                <a:cubicBezTo>
                  <a:pt x="62388" y="30993"/>
                  <a:pt x="62388" y="30993"/>
                  <a:pt x="62388" y="30993"/>
                </a:cubicBezTo>
                <a:cubicBezTo>
                  <a:pt x="62388" y="30905"/>
                  <a:pt x="62388" y="30905"/>
                  <a:pt x="62388" y="30842"/>
                </a:cubicBezTo>
                <a:cubicBezTo>
                  <a:pt x="62315" y="30842"/>
                  <a:pt x="62278" y="30842"/>
                  <a:pt x="62241" y="30842"/>
                </a:cubicBezTo>
                <a:cubicBezTo>
                  <a:pt x="62174" y="30842"/>
                  <a:pt x="62137" y="30767"/>
                  <a:pt x="62101" y="30767"/>
                </a:cubicBezTo>
                <a:cubicBezTo>
                  <a:pt x="62064" y="30767"/>
                  <a:pt x="62064" y="30842"/>
                  <a:pt x="62027" y="30842"/>
                </a:cubicBezTo>
                <a:cubicBezTo>
                  <a:pt x="62027" y="30617"/>
                  <a:pt x="62027" y="30542"/>
                  <a:pt x="62027" y="30316"/>
                </a:cubicBezTo>
                <a:cubicBezTo>
                  <a:pt x="62027" y="30316"/>
                  <a:pt x="61990" y="30241"/>
                  <a:pt x="61954" y="30241"/>
                </a:cubicBezTo>
                <a:cubicBezTo>
                  <a:pt x="61917" y="30166"/>
                  <a:pt x="61917" y="30241"/>
                  <a:pt x="61880" y="30241"/>
                </a:cubicBezTo>
                <a:cubicBezTo>
                  <a:pt x="61843" y="30166"/>
                  <a:pt x="61843" y="30166"/>
                  <a:pt x="61807" y="30090"/>
                </a:cubicBezTo>
                <a:cubicBezTo>
                  <a:pt x="61807" y="30090"/>
                  <a:pt x="61807" y="30015"/>
                  <a:pt x="61807" y="29940"/>
                </a:cubicBezTo>
                <a:cubicBezTo>
                  <a:pt x="61807" y="28825"/>
                  <a:pt x="61807" y="28825"/>
                  <a:pt x="61807" y="28825"/>
                </a:cubicBezTo>
                <a:cubicBezTo>
                  <a:pt x="61843" y="28762"/>
                  <a:pt x="61880" y="28762"/>
                  <a:pt x="61917" y="28687"/>
                </a:cubicBezTo>
                <a:cubicBezTo>
                  <a:pt x="61917" y="28687"/>
                  <a:pt x="61917" y="28612"/>
                  <a:pt x="61954" y="28536"/>
                </a:cubicBezTo>
                <a:cubicBezTo>
                  <a:pt x="61954" y="28536"/>
                  <a:pt x="61990" y="28461"/>
                  <a:pt x="61990" y="28386"/>
                </a:cubicBezTo>
                <a:cubicBezTo>
                  <a:pt x="62027" y="28386"/>
                  <a:pt x="62027" y="28311"/>
                  <a:pt x="62027" y="28311"/>
                </a:cubicBezTo>
                <a:cubicBezTo>
                  <a:pt x="62064" y="28160"/>
                  <a:pt x="62064" y="28085"/>
                  <a:pt x="62064" y="28010"/>
                </a:cubicBezTo>
                <a:cubicBezTo>
                  <a:pt x="62101" y="27935"/>
                  <a:pt x="62101" y="27860"/>
                  <a:pt x="62101" y="27860"/>
                </a:cubicBezTo>
                <a:cubicBezTo>
                  <a:pt x="62137" y="27797"/>
                  <a:pt x="62174" y="27797"/>
                  <a:pt x="62174" y="27797"/>
                </a:cubicBezTo>
                <a:cubicBezTo>
                  <a:pt x="62211" y="27797"/>
                  <a:pt x="62241" y="27797"/>
                  <a:pt x="62241" y="27797"/>
                </a:cubicBezTo>
                <a:cubicBezTo>
                  <a:pt x="62315" y="27722"/>
                  <a:pt x="62352" y="27722"/>
                  <a:pt x="62388" y="27646"/>
                </a:cubicBezTo>
                <a:cubicBezTo>
                  <a:pt x="62425" y="27571"/>
                  <a:pt x="62425" y="27571"/>
                  <a:pt x="62462" y="27496"/>
                </a:cubicBezTo>
                <a:cubicBezTo>
                  <a:pt x="62462" y="27421"/>
                  <a:pt x="62499" y="27421"/>
                  <a:pt x="62499" y="27421"/>
                </a:cubicBezTo>
                <a:cubicBezTo>
                  <a:pt x="62535" y="27346"/>
                  <a:pt x="62535" y="27271"/>
                  <a:pt x="62535" y="27271"/>
                </a:cubicBezTo>
                <a:cubicBezTo>
                  <a:pt x="62609" y="27195"/>
                  <a:pt x="62646" y="27195"/>
                  <a:pt x="62683" y="27195"/>
                </a:cubicBezTo>
                <a:cubicBezTo>
                  <a:pt x="62713" y="27195"/>
                  <a:pt x="62756" y="27195"/>
                  <a:pt x="62787" y="27195"/>
                </a:cubicBezTo>
                <a:cubicBezTo>
                  <a:pt x="62787" y="27195"/>
                  <a:pt x="62787" y="27120"/>
                  <a:pt x="62823" y="27045"/>
                </a:cubicBezTo>
                <a:cubicBezTo>
                  <a:pt x="62860" y="27045"/>
                  <a:pt x="62897" y="26970"/>
                  <a:pt x="62897" y="26970"/>
                </a:cubicBezTo>
                <a:cubicBezTo>
                  <a:pt x="62897" y="26895"/>
                  <a:pt x="62897" y="26832"/>
                  <a:pt x="62897" y="26832"/>
                </a:cubicBezTo>
                <a:cubicBezTo>
                  <a:pt x="62897" y="26744"/>
                  <a:pt x="62934" y="26681"/>
                  <a:pt x="62934" y="26681"/>
                </a:cubicBezTo>
                <a:cubicBezTo>
                  <a:pt x="62970" y="26681"/>
                  <a:pt x="63007" y="26681"/>
                  <a:pt x="63007" y="26606"/>
                </a:cubicBezTo>
                <a:cubicBezTo>
                  <a:pt x="63044" y="26606"/>
                  <a:pt x="63081" y="26606"/>
                  <a:pt x="63081" y="26606"/>
                </a:cubicBezTo>
                <a:cubicBezTo>
                  <a:pt x="63117" y="26606"/>
                  <a:pt x="63154" y="26606"/>
                  <a:pt x="63154" y="26606"/>
                </a:cubicBezTo>
                <a:cubicBezTo>
                  <a:pt x="63191" y="26606"/>
                  <a:pt x="63228" y="26606"/>
                  <a:pt x="63228" y="26531"/>
                </a:cubicBezTo>
                <a:cubicBezTo>
                  <a:pt x="63258" y="26531"/>
                  <a:pt x="63295" y="26456"/>
                  <a:pt x="63295" y="26381"/>
                </a:cubicBezTo>
                <a:cubicBezTo>
                  <a:pt x="63295" y="26230"/>
                  <a:pt x="63258" y="26230"/>
                  <a:pt x="63228" y="26155"/>
                </a:cubicBezTo>
                <a:cubicBezTo>
                  <a:pt x="63228" y="26080"/>
                  <a:pt x="63191" y="26080"/>
                  <a:pt x="63154" y="26005"/>
                </a:cubicBezTo>
                <a:cubicBezTo>
                  <a:pt x="63154" y="26005"/>
                  <a:pt x="63154" y="25930"/>
                  <a:pt x="63154" y="25854"/>
                </a:cubicBezTo>
                <a:cubicBezTo>
                  <a:pt x="63154" y="25716"/>
                  <a:pt x="63154" y="25566"/>
                  <a:pt x="63228" y="25491"/>
                </a:cubicBezTo>
                <a:cubicBezTo>
                  <a:pt x="63228" y="25416"/>
                  <a:pt x="63228" y="25340"/>
                  <a:pt x="63258" y="25340"/>
                </a:cubicBezTo>
                <a:cubicBezTo>
                  <a:pt x="63295" y="25265"/>
                  <a:pt x="63295" y="25340"/>
                  <a:pt x="63332" y="25340"/>
                </a:cubicBezTo>
                <a:cubicBezTo>
                  <a:pt x="63369" y="25265"/>
                  <a:pt x="63369" y="25265"/>
                  <a:pt x="63405" y="25190"/>
                </a:cubicBezTo>
                <a:cubicBezTo>
                  <a:pt x="63442" y="25190"/>
                  <a:pt x="63442" y="25115"/>
                  <a:pt x="63442" y="25040"/>
                </a:cubicBezTo>
                <a:cubicBezTo>
                  <a:pt x="63479" y="24889"/>
                  <a:pt x="63479" y="24814"/>
                  <a:pt x="63516" y="24751"/>
                </a:cubicBezTo>
                <a:cubicBezTo>
                  <a:pt x="63516" y="24664"/>
                  <a:pt x="63516" y="24601"/>
                  <a:pt x="63516" y="24601"/>
                </a:cubicBezTo>
                <a:cubicBezTo>
                  <a:pt x="63552" y="24526"/>
                  <a:pt x="63626" y="24526"/>
                  <a:pt x="63663" y="24526"/>
                </a:cubicBezTo>
                <a:cubicBezTo>
                  <a:pt x="63730" y="24526"/>
                  <a:pt x="63773" y="24601"/>
                  <a:pt x="63803" y="24601"/>
                </a:cubicBezTo>
                <a:cubicBezTo>
                  <a:pt x="63840" y="24601"/>
                  <a:pt x="63840" y="24601"/>
                  <a:pt x="63877" y="24601"/>
                </a:cubicBezTo>
                <a:cubicBezTo>
                  <a:pt x="63914" y="24601"/>
                  <a:pt x="63914" y="24664"/>
                  <a:pt x="63914" y="24751"/>
                </a:cubicBezTo>
                <a:cubicBezTo>
                  <a:pt x="63987" y="24814"/>
                  <a:pt x="63987" y="24889"/>
                  <a:pt x="64024" y="25040"/>
                </a:cubicBezTo>
                <a:cubicBezTo>
                  <a:pt x="64061" y="24965"/>
                  <a:pt x="64098" y="24965"/>
                  <a:pt x="64098" y="24965"/>
                </a:cubicBezTo>
                <a:cubicBezTo>
                  <a:pt x="64134" y="24965"/>
                  <a:pt x="64134" y="24889"/>
                  <a:pt x="64171" y="24814"/>
                </a:cubicBezTo>
                <a:cubicBezTo>
                  <a:pt x="64171" y="24814"/>
                  <a:pt x="64208" y="24814"/>
                  <a:pt x="64245" y="24814"/>
                </a:cubicBezTo>
                <a:cubicBezTo>
                  <a:pt x="64275" y="24814"/>
                  <a:pt x="64275" y="24889"/>
                  <a:pt x="64312" y="24889"/>
                </a:cubicBezTo>
                <a:cubicBezTo>
                  <a:pt x="64312" y="24965"/>
                  <a:pt x="64349" y="24965"/>
                  <a:pt x="64349" y="25040"/>
                </a:cubicBezTo>
                <a:cubicBezTo>
                  <a:pt x="64385" y="25040"/>
                  <a:pt x="64385" y="25115"/>
                  <a:pt x="64385" y="25190"/>
                </a:cubicBezTo>
                <a:cubicBezTo>
                  <a:pt x="64422" y="25190"/>
                  <a:pt x="64422" y="25265"/>
                  <a:pt x="64422" y="25340"/>
                </a:cubicBezTo>
                <a:cubicBezTo>
                  <a:pt x="64422" y="25779"/>
                  <a:pt x="64422" y="25779"/>
                  <a:pt x="64422" y="25779"/>
                </a:cubicBezTo>
                <a:cubicBezTo>
                  <a:pt x="64245" y="25779"/>
                  <a:pt x="64245" y="25779"/>
                  <a:pt x="64245" y="25779"/>
                </a:cubicBezTo>
                <a:cubicBezTo>
                  <a:pt x="64245" y="25930"/>
                  <a:pt x="64245" y="26005"/>
                  <a:pt x="64245" y="26230"/>
                </a:cubicBezTo>
                <a:cubicBezTo>
                  <a:pt x="64245" y="26230"/>
                  <a:pt x="64245" y="26306"/>
                  <a:pt x="64245" y="26381"/>
                </a:cubicBezTo>
                <a:cubicBezTo>
                  <a:pt x="64208" y="26456"/>
                  <a:pt x="64208" y="26531"/>
                  <a:pt x="64171" y="26606"/>
                </a:cubicBezTo>
                <a:cubicBezTo>
                  <a:pt x="64134" y="26681"/>
                  <a:pt x="64098" y="26681"/>
                  <a:pt x="64098" y="26744"/>
                </a:cubicBezTo>
                <a:cubicBezTo>
                  <a:pt x="64061" y="26832"/>
                  <a:pt x="64024" y="26832"/>
                  <a:pt x="63987" y="26832"/>
                </a:cubicBezTo>
                <a:cubicBezTo>
                  <a:pt x="63914" y="26832"/>
                  <a:pt x="63877" y="26744"/>
                  <a:pt x="63803" y="26744"/>
                </a:cubicBezTo>
                <a:cubicBezTo>
                  <a:pt x="63773" y="26744"/>
                  <a:pt x="63730" y="26832"/>
                  <a:pt x="63730" y="26832"/>
                </a:cubicBezTo>
                <a:cubicBezTo>
                  <a:pt x="63699" y="26895"/>
                  <a:pt x="63663" y="26895"/>
                  <a:pt x="63663" y="26895"/>
                </a:cubicBezTo>
                <a:cubicBezTo>
                  <a:pt x="63626" y="26970"/>
                  <a:pt x="63626" y="27045"/>
                  <a:pt x="63626" y="27045"/>
                </a:cubicBezTo>
                <a:cubicBezTo>
                  <a:pt x="63589" y="27120"/>
                  <a:pt x="63589" y="27120"/>
                  <a:pt x="63552" y="27195"/>
                </a:cubicBezTo>
                <a:cubicBezTo>
                  <a:pt x="63552" y="27271"/>
                  <a:pt x="63552" y="27271"/>
                  <a:pt x="63552" y="27346"/>
                </a:cubicBezTo>
                <a:cubicBezTo>
                  <a:pt x="63516" y="27421"/>
                  <a:pt x="63479" y="27421"/>
                  <a:pt x="63479" y="27421"/>
                </a:cubicBezTo>
                <a:cubicBezTo>
                  <a:pt x="63442" y="27496"/>
                  <a:pt x="63442" y="27496"/>
                  <a:pt x="63405" y="27571"/>
                </a:cubicBezTo>
                <a:cubicBezTo>
                  <a:pt x="63405" y="27646"/>
                  <a:pt x="63405" y="27646"/>
                  <a:pt x="63369" y="27722"/>
                </a:cubicBezTo>
                <a:cubicBezTo>
                  <a:pt x="63332" y="27722"/>
                  <a:pt x="63332" y="27722"/>
                  <a:pt x="63295" y="27797"/>
                </a:cubicBezTo>
                <a:cubicBezTo>
                  <a:pt x="63258" y="27860"/>
                  <a:pt x="63191" y="27860"/>
                  <a:pt x="63191" y="28010"/>
                </a:cubicBezTo>
                <a:cubicBezTo>
                  <a:pt x="63191" y="28236"/>
                  <a:pt x="63228" y="28311"/>
                  <a:pt x="63228" y="28536"/>
                </a:cubicBezTo>
                <a:cubicBezTo>
                  <a:pt x="63228" y="28612"/>
                  <a:pt x="63228" y="28687"/>
                  <a:pt x="63191" y="28762"/>
                </a:cubicBezTo>
                <a:cubicBezTo>
                  <a:pt x="63191" y="28825"/>
                  <a:pt x="63117" y="28825"/>
                  <a:pt x="63117" y="28975"/>
                </a:cubicBezTo>
                <a:cubicBezTo>
                  <a:pt x="63117" y="29125"/>
                  <a:pt x="63154" y="29276"/>
                  <a:pt x="63154" y="29426"/>
                </a:cubicBezTo>
                <a:cubicBezTo>
                  <a:pt x="63154" y="29577"/>
                  <a:pt x="63154" y="29577"/>
                  <a:pt x="63154" y="29577"/>
                </a:cubicBezTo>
                <a:cubicBezTo>
                  <a:pt x="63154" y="29652"/>
                  <a:pt x="63191" y="29727"/>
                  <a:pt x="63191" y="29727"/>
                </a:cubicBezTo>
                <a:cubicBezTo>
                  <a:pt x="63191" y="29877"/>
                  <a:pt x="63191" y="29940"/>
                  <a:pt x="63191" y="30090"/>
                </a:cubicBezTo>
                <a:cubicBezTo>
                  <a:pt x="63258" y="30090"/>
                  <a:pt x="63295" y="30090"/>
                  <a:pt x="63369" y="30090"/>
                </a:cubicBezTo>
                <a:cubicBezTo>
                  <a:pt x="63405" y="30090"/>
                  <a:pt x="63442" y="30166"/>
                  <a:pt x="63479" y="30241"/>
                </a:cubicBezTo>
                <a:cubicBezTo>
                  <a:pt x="63516" y="30241"/>
                  <a:pt x="63516" y="30316"/>
                  <a:pt x="63552" y="30316"/>
                </a:cubicBezTo>
                <a:cubicBezTo>
                  <a:pt x="63552" y="30391"/>
                  <a:pt x="63589" y="30466"/>
                  <a:pt x="63589" y="30466"/>
                </a:cubicBezTo>
                <a:cubicBezTo>
                  <a:pt x="63663" y="30542"/>
                  <a:pt x="63699" y="30542"/>
                  <a:pt x="63730" y="30617"/>
                </a:cubicBezTo>
                <a:cubicBezTo>
                  <a:pt x="63773" y="30617"/>
                  <a:pt x="63773" y="30692"/>
                  <a:pt x="63803" y="30692"/>
                </a:cubicBezTo>
                <a:cubicBezTo>
                  <a:pt x="63877" y="30767"/>
                  <a:pt x="63914" y="30905"/>
                  <a:pt x="63987" y="30905"/>
                </a:cubicBezTo>
                <a:cubicBezTo>
                  <a:pt x="64024" y="30905"/>
                  <a:pt x="64024" y="30905"/>
                  <a:pt x="64024" y="30905"/>
                </a:cubicBezTo>
                <a:cubicBezTo>
                  <a:pt x="64061" y="30905"/>
                  <a:pt x="64061" y="30842"/>
                  <a:pt x="64098" y="30842"/>
                </a:cubicBezTo>
                <a:cubicBezTo>
                  <a:pt x="64171" y="30767"/>
                  <a:pt x="64245" y="30542"/>
                  <a:pt x="64312" y="30542"/>
                </a:cubicBezTo>
                <a:cubicBezTo>
                  <a:pt x="64385" y="30542"/>
                  <a:pt x="64422" y="30692"/>
                  <a:pt x="64496" y="30692"/>
                </a:cubicBezTo>
                <a:cubicBezTo>
                  <a:pt x="64532" y="30692"/>
                  <a:pt x="64569" y="30617"/>
                  <a:pt x="64606" y="30617"/>
                </a:cubicBezTo>
                <a:cubicBezTo>
                  <a:pt x="64643" y="30617"/>
                  <a:pt x="64679" y="30692"/>
                  <a:pt x="64679" y="30617"/>
                </a:cubicBezTo>
                <a:cubicBezTo>
                  <a:pt x="64716" y="30617"/>
                  <a:pt x="64716" y="30617"/>
                  <a:pt x="64747" y="30542"/>
                </a:cubicBezTo>
                <a:cubicBezTo>
                  <a:pt x="64790" y="30542"/>
                  <a:pt x="64747" y="30466"/>
                  <a:pt x="64790" y="30391"/>
                </a:cubicBezTo>
                <a:cubicBezTo>
                  <a:pt x="64790" y="30391"/>
                  <a:pt x="64820" y="30391"/>
                  <a:pt x="64820" y="30316"/>
                </a:cubicBezTo>
                <a:cubicBezTo>
                  <a:pt x="65402" y="30316"/>
                  <a:pt x="65402" y="30316"/>
                  <a:pt x="65402" y="30316"/>
                </a:cubicBezTo>
                <a:cubicBezTo>
                  <a:pt x="65439" y="30316"/>
                  <a:pt x="65439" y="30241"/>
                  <a:pt x="65476" y="30241"/>
                </a:cubicBezTo>
                <a:cubicBezTo>
                  <a:pt x="65513" y="30241"/>
                  <a:pt x="65549" y="30241"/>
                  <a:pt x="65586" y="30241"/>
                </a:cubicBezTo>
                <a:cubicBezTo>
                  <a:pt x="65586" y="30241"/>
                  <a:pt x="65586" y="30166"/>
                  <a:pt x="65623" y="30241"/>
                </a:cubicBezTo>
                <a:lnTo>
                  <a:pt x="65660" y="30316"/>
                </a:lnTo>
                <a:cubicBezTo>
                  <a:pt x="65660" y="30391"/>
                  <a:pt x="65660" y="30466"/>
                  <a:pt x="65696" y="30466"/>
                </a:cubicBezTo>
                <a:cubicBezTo>
                  <a:pt x="65696" y="30542"/>
                  <a:pt x="65733" y="30542"/>
                  <a:pt x="65733" y="30542"/>
                </a:cubicBezTo>
                <a:cubicBezTo>
                  <a:pt x="66094" y="30542"/>
                  <a:pt x="66094" y="30542"/>
                  <a:pt x="66094" y="30542"/>
                </a:cubicBezTo>
                <a:cubicBezTo>
                  <a:pt x="66131" y="30692"/>
                  <a:pt x="66131" y="30692"/>
                  <a:pt x="66131" y="30692"/>
                </a:cubicBezTo>
                <a:cubicBezTo>
                  <a:pt x="66094" y="30767"/>
                  <a:pt x="66094" y="30842"/>
                  <a:pt x="66058" y="30842"/>
                </a:cubicBezTo>
                <a:cubicBezTo>
                  <a:pt x="66021" y="30842"/>
                  <a:pt x="65984" y="30842"/>
                  <a:pt x="65911" y="30842"/>
                </a:cubicBezTo>
                <a:cubicBezTo>
                  <a:pt x="65837" y="30842"/>
                  <a:pt x="65807" y="30842"/>
                  <a:pt x="65733" y="30842"/>
                </a:cubicBezTo>
                <a:lnTo>
                  <a:pt x="65696" y="30905"/>
                </a:lnTo>
                <a:cubicBezTo>
                  <a:pt x="65660" y="30905"/>
                  <a:pt x="65623" y="30993"/>
                  <a:pt x="65623" y="30993"/>
                </a:cubicBezTo>
                <a:cubicBezTo>
                  <a:pt x="65586" y="30993"/>
                  <a:pt x="65549" y="31055"/>
                  <a:pt x="65549" y="31131"/>
                </a:cubicBezTo>
                <a:cubicBezTo>
                  <a:pt x="65513" y="31131"/>
                  <a:pt x="65476" y="31131"/>
                  <a:pt x="65476" y="31206"/>
                </a:cubicBezTo>
                <a:cubicBezTo>
                  <a:pt x="65439" y="31281"/>
                  <a:pt x="65439" y="31281"/>
                  <a:pt x="65402" y="31356"/>
                </a:cubicBezTo>
                <a:cubicBezTo>
                  <a:pt x="65402" y="31431"/>
                  <a:pt x="65402" y="31431"/>
                  <a:pt x="65366" y="31507"/>
                </a:cubicBezTo>
                <a:cubicBezTo>
                  <a:pt x="65366" y="31582"/>
                  <a:pt x="65366" y="31582"/>
                  <a:pt x="65329" y="31657"/>
                </a:cubicBezTo>
                <a:cubicBezTo>
                  <a:pt x="65292" y="31657"/>
                  <a:pt x="65292" y="31657"/>
                  <a:pt x="65261" y="31657"/>
                </a:cubicBezTo>
                <a:cubicBezTo>
                  <a:pt x="65225" y="31657"/>
                  <a:pt x="65151" y="31657"/>
                  <a:pt x="65114" y="31582"/>
                </a:cubicBezTo>
                <a:cubicBezTo>
                  <a:pt x="65078" y="31582"/>
                  <a:pt x="65078" y="31507"/>
                  <a:pt x="65041" y="31431"/>
                </a:cubicBezTo>
                <a:cubicBezTo>
                  <a:pt x="65004" y="31431"/>
                  <a:pt x="65004" y="31281"/>
                  <a:pt x="64931" y="31281"/>
                </a:cubicBezTo>
                <a:cubicBezTo>
                  <a:pt x="64857" y="31281"/>
                  <a:pt x="64820" y="31431"/>
                  <a:pt x="64790" y="31431"/>
                </a:cubicBezTo>
                <a:cubicBezTo>
                  <a:pt x="64716" y="31431"/>
                  <a:pt x="64679" y="31431"/>
                  <a:pt x="64643" y="31431"/>
                </a:cubicBezTo>
                <a:cubicBezTo>
                  <a:pt x="64569" y="31431"/>
                  <a:pt x="64532" y="31356"/>
                  <a:pt x="64496" y="31356"/>
                </a:cubicBezTo>
                <a:cubicBezTo>
                  <a:pt x="64459" y="31356"/>
                  <a:pt x="64422" y="31431"/>
                  <a:pt x="64422" y="31431"/>
                </a:cubicBezTo>
                <a:cubicBezTo>
                  <a:pt x="64385" y="31431"/>
                  <a:pt x="64385" y="31507"/>
                  <a:pt x="64349" y="31507"/>
                </a:cubicBezTo>
                <a:cubicBezTo>
                  <a:pt x="64312" y="31507"/>
                  <a:pt x="64312" y="31582"/>
                  <a:pt x="64275" y="31582"/>
                </a:cubicBezTo>
                <a:cubicBezTo>
                  <a:pt x="64245" y="31582"/>
                  <a:pt x="64245" y="31582"/>
                  <a:pt x="64208" y="31582"/>
                </a:cubicBezTo>
                <a:cubicBezTo>
                  <a:pt x="64171" y="31582"/>
                  <a:pt x="64171" y="31507"/>
                  <a:pt x="64134" y="31507"/>
                </a:cubicBezTo>
                <a:cubicBezTo>
                  <a:pt x="64098" y="31507"/>
                  <a:pt x="64098" y="31582"/>
                  <a:pt x="64061" y="31582"/>
                </a:cubicBezTo>
                <a:cubicBezTo>
                  <a:pt x="64061" y="31582"/>
                  <a:pt x="64024" y="31582"/>
                  <a:pt x="63987" y="31657"/>
                </a:cubicBezTo>
                <a:cubicBezTo>
                  <a:pt x="63987" y="31657"/>
                  <a:pt x="64024" y="31732"/>
                  <a:pt x="63987" y="31807"/>
                </a:cubicBezTo>
                <a:cubicBezTo>
                  <a:pt x="63987" y="31883"/>
                  <a:pt x="63950" y="31883"/>
                  <a:pt x="63914" y="31958"/>
                </a:cubicBezTo>
                <a:cubicBezTo>
                  <a:pt x="63914" y="31958"/>
                  <a:pt x="63950" y="32096"/>
                  <a:pt x="63914" y="32096"/>
                </a:cubicBezTo>
                <a:cubicBezTo>
                  <a:pt x="63877" y="32096"/>
                  <a:pt x="63877" y="32020"/>
                  <a:pt x="63840" y="32020"/>
                </a:cubicBezTo>
                <a:cubicBezTo>
                  <a:pt x="63803" y="32020"/>
                  <a:pt x="63803" y="32020"/>
                  <a:pt x="63773" y="32020"/>
                </a:cubicBezTo>
                <a:cubicBezTo>
                  <a:pt x="63730" y="32020"/>
                  <a:pt x="63730" y="31958"/>
                  <a:pt x="63699" y="31958"/>
                </a:cubicBezTo>
                <a:cubicBezTo>
                  <a:pt x="63699" y="31883"/>
                  <a:pt x="63730" y="31807"/>
                  <a:pt x="63699" y="31807"/>
                </a:cubicBezTo>
                <a:cubicBezTo>
                  <a:pt x="63699" y="31732"/>
                  <a:pt x="63663" y="31807"/>
                  <a:pt x="63626" y="31807"/>
                </a:cubicBezTo>
                <a:cubicBezTo>
                  <a:pt x="63626" y="31807"/>
                  <a:pt x="63589" y="31807"/>
                  <a:pt x="63552" y="31807"/>
                </a:cubicBezTo>
                <a:cubicBezTo>
                  <a:pt x="63552" y="31807"/>
                  <a:pt x="63516" y="31807"/>
                  <a:pt x="63479" y="31883"/>
                </a:cubicBezTo>
                <a:cubicBezTo>
                  <a:pt x="63479" y="31883"/>
                  <a:pt x="63479" y="31958"/>
                  <a:pt x="63479" y="32020"/>
                </a:cubicBezTo>
                <a:cubicBezTo>
                  <a:pt x="63516" y="32020"/>
                  <a:pt x="63516" y="32096"/>
                  <a:pt x="63552" y="32096"/>
                </a:cubicBezTo>
                <a:cubicBezTo>
                  <a:pt x="63552" y="32096"/>
                  <a:pt x="63589" y="32096"/>
                  <a:pt x="63626" y="32096"/>
                </a:cubicBezTo>
                <a:cubicBezTo>
                  <a:pt x="63663" y="32096"/>
                  <a:pt x="63663" y="32171"/>
                  <a:pt x="63699" y="32246"/>
                </a:cubicBezTo>
                <a:cubicBezTo>
                  <a:pt x="63626" y="32246"/>
                  <a:pt x="63589" y="32171"/>
                  <a:pt x="63552" y="32246"/>
                </a:cubicBezTo>
                <a:cubicBezTo>
                  <a:pt x="63442" y="32246"/>
                  <a:pt x="63405" y="32321"/>
                  <a:pt x="63332" y="32321"/>
                </a:cubicBezTo>
                <a:cubicBezTo>
                  <a:pt x="63295" y="32396"/>
                  <a:pt x="63258" y="32396"/>
                  <a:pt x="63258" y="32396"/>
                </a:cubicBezTo>
                <a:cubicBezTo>
                  <a:pt x="63258" y="32472"/>
                  <a:pt x="63258" y="32547"/>
                  <a:pt x="63258" y="32547"/>
                </a:cubicBezTo>
                <a:cubicBezTo>
                  <a:pt x="63295" y="32697"/>
                  <a:pt x="63332" y="32772"/>
                  <a:pt x="63405" y="32772"/>
                </a:cubicBezTo>
                <a:lnTo>
                  <a:pt x="63442" y="32772"/>
                </a:lnTo>
                <a:cubicBezTo>
                  <a:pt x="63479" y="32772"/>
                  <a:pt x="63516" y="32848"/>
                  <a:pt x="63516" y="32848"/>
                </a:cubicBezTo>
                <a:cubicBezTo>
                  <a:pt x="63552" y="32848"/>
                  <a:pt x="63589" y="32848"/>
                  <a:pt x="63626" y="32848"/>
                </a:cubicBezTo>
                <a:cubicBezTo>
                  <a:pt x="63663" y="32848"/>
                  <a:pt x="63699" y="32848"/>
                  <a:pt x="63730" y="32848"/>
                </a:cubicBezTo>
                <a:cubicBezTo>
                  <a:pt x="63803" y="32772"/>
                  <a:pt x="63803" y="32622"/>
                  <a:pt x="63840" y="32547"/>
                </a:cubicBezTo>
                <a:cubicBezTo>
                  <a:pt x="63877" y="32472"/>
                  <a:pt x="63877" y="32396"/>
                  <a:pt x="63914" y="32396"/>
                </a:cubicBezTo>
                <a:cubicBezTo>
                  <a:pt x="63987" y="32396"/>
                  <a:pt x="63987" y="32396"/>
                  <a:pt x="64024" y="32472"/>
                </a:cubicBezTo>
                <a:cubicBezTo>
                  <a:pt x="64061" y="32472"/>
                  <a:pt x="64098" y="32472"/>
                  <a:pt x="64098" y="32547"/>
                </a:cubicBezTo>
                <a:cubicBezTo>
                  <a:pt x="64134" y="32547"/>
                  <a:pt x="64171" y="32622"/>
                  <a:pt x="64171" y="32622"/>
                </a:cubicBezTo>
                <a:cubicBezTo>
                  <a:pt x="64171" y="32697"/>
                  <a:pt x="64171" y="32772"/>
                  <a:pt x="64208" y="32772"/>
                </a:cubicBezTo>
                <a:cubicBezTo>
                  <a:pt x="64208" y="32848"/>
                  <a:pt x="64171" y="32923"/>
                  <a:pt x="64208" y="32923"/>
                </a:cubicBezTo>
                <a:cubicBezTo>
                  <a:pt x="64208" y="32985"/>
                  <a:pt x="64245" y="32985"/>
                  <a:pt x="64275" y="32985"/>
                </a:cubicBezTo>
                <a:lnTo>
                  <a:pt x="64312" y="33073"/>
                </a:lnTo>
                <a:cubicBezTo>
                  <a:pt x="64349" y="33073"/>
                  <a:pt x="64385" y="33136"/>
                  <a:pt x="64385" y="33211"/>
                </a:cubicBezTo>
                <a:cubicBezTo>
                  <a:pt x="64385" y="33211"/>
                  <a:pt x="64385" y="33286"/>
                  <a:pt x="64349" y="33286"/>
                </a:cubicBezTo>
                <a:cubicBezTo>
                  <a:pt x="64312" y="33437"/>
                  <a:pt x="64245" y="33437"/>
                  <a:pt x="64171" y="33512"/>
                </a:cubicBezTo>
                <a:cubicBezTo>
                  <a:pt x="64171" y="33512"/>
                  <a:pt x="64098" y="33512"/>
                  <a:pt x="64098" y="33587"/>
                </a:cubicBezTo>
                <a:cubicBezTo>
                  <a:pt x="64098" y="33587"/>
                  <a:pt x="64098" y="33662"/>
                  <a:pt x="64098" y="33737"/>
                </a:cubicBezTo>
                <a:cubicBezTo>
                  <a:pt x="64098" y="33813"/>
                  <a:pt x="64098" y="33888"/>
                  <a:pt x="64098" y="33963"/>
                </a:cubicBezTo>
                <a:cubicBezTo>
                  <a:pt x="63950" y="33963"/>
                  <a:pt x="63950" y="33963"/>
                  <a:pt x="63950" y="33963"/>
                </a:cubicBezTo>
                <a:cubicBezTo>
                  <a:pt x="63914" y="33963"/>
                  <a:pt x="63877" y="33963"/>
                  <a:pt x="63840" y="33963"/>
                </a:cubicBezTo>
                <a:cubicBezTo>
                  <a:pt x="63840" y="33888"/>
                  <a:pt x="63803" y="33888"/>
                  <a:pt x="63803" y="33888"/>
                </a:cubicBezTo>
                <a:cubicBezTo>
                  <a:pt x="63773" y="33888"/>
                  <a:pt x="63773" y="33813"/>
                  <a:pt x="63773" y="33737"/>
                </a:cubicBezTo>
                <a:cubicBezTo>
                  <a:pt x="63730" y="33737"/>
                  <a:pt x="63773" y="33662"/>
                  <a:pt x="63773" y="33587"/>
                </a:cubicBezTo>
                <a:cubicBezTo>
                  <a:pt x="63730" y="33587"/>
                  <a:pt x="63730" y="33512"/>
                  <a:pt x="63699" y="33437"/>
                </a:cubicBezTo>
                <a:cubicBezTo>
                  <a:pt x="63699" y="33437"/>
                  <a:pt x="63626" y="33512"/>
                  <a:pt x="63626" y="33437"/>
                </a:cubicBezTo>
                <a:cubicBezTo>
                  <a:pt x="63626" y="33437"/>
                  <a:pt x="63626" y="33361"/>
                  <a:pt x="63626" y="33286"/>
                </a:cubicBezTo>
                <a:lnTo>
                  <a:pt x="63626" y="33211"/>
                </a:lnTo>
                <a:cubicBezTo>
                  <a:pt x="63479" y="33211"/>
                  <a:pt x="63479" y="33211"/>
                  <a:pt x="63479" y="33211"/>
                </a:cubicBezTo>
                <a:cubicBezTo>
                  <a:pt x="63442" y="33286"/>
                  <a:pt x="63442" y="33361"/>
                  <a:pt x="63405" y="33437"/>
                </a:cubicBezTo>
                <a:cubicBezTo>
                  <a:pt x="63369" y="33512"/>
                  <a:pt x="63332" y="33512"/>
                  <a:pt x="63332" y="33587"/>
                </a:cubicBezTo>
                <a:cubicBezTo>
                  <a:pt x="63295" y="33587"/>
                  <a:pt x="63258" y="33587"/>
                  <a:pt x="63258" y="33662"/>
                </a:cubicBezTo>
                <a:cubicBezTo>
                  <a:pt x="63228" y="33662"/>
                  <a:pt x="63258" y="33737"/>
                  <a:pt x="63258" y="33813"/>
                </a:cubicBezTo>
                <a:cubicBezTo>
                  <a:pt x="63258" y="33813"/>
                  <a:pt x="63258" y="33888"/>
                  <a:pt x="63258" y="33963"/>
                </a:cubicBezTo>
                <a:cubicBezTo>
                  <a:pt x="63258" y="33963"/>
                  <a:pt x="63228" y="34038"/>
                  <a:pt x="63228" y="34101"/>
                </a:cubicBezTo>
                <a:cubicBezTo>
                  <a:pt x="63191" y="34101"/>
                  <a:pt x="63191" y="34176"/>
                  <a:pt x="63154" y="34176"/>
                </a:cubicBezTo>
                <a:cubicBezTo>
                  <a:pt x="63154" y="34251"/>
                  <a:pt x="63154" y="34326"/>
                  <a:pt x="63154" y="34326"/>
                </a:cubicBezTo>
                <a:cubicBezTo>
                  <a:pt x="63154" y="34402"/>
                  <a:pt x="63117" y="34477"/>
                  <a:pt x="63117" y="34552"/>
                </a:cubicBezTo>
                <a:cubicBezTo>
                  <a:pt x="63117" y="34627"/>
                  <a:pt x="63117" y="34702"/>
                  <a:pt x="63117" y="34778"/>
                </a:cubicBezTo>
                <a:cubicBezTo>
                  <a:pt x="63117" y="34853"/>
                  <a:pt x="63154" y="34853"/>
                  <a:pt x="63154" y="34928"/>
                </a:cubicBezTo>
                <a:cubicBezTo>
                  <a:pt x="63154" y="35003"/>
                  <a:pt x="63191" y="35003"/>
                  <a:pt x="63191" y="35078"/>
                </a:cubicBezTo>
                <a:cubicBezTo>
                  <a:pt x="63191" y="35154"/>
                  <a:pt x="63154" y="35154"/>
                  <a:pt x="63117" y="35216"/>
                </a:cubicBezTo>
                <a:cubicBezTo>
                  <a:pt x="63117" y="35291"/>
                  <a:pt x="63081" y="35291"/>
                  <a:pt x="63044" y="35367"/>
                </a:cubicBezTo>
                <a:cubicBezTo>
                  <a:pt x="63044" y="35442"/>
                  <a:pt x="63044" y="35442"/>
                  <a:pt x="63044" y="35517"/>
                </a:cubicBezTo>
                <a:cubicBezTo>
                  <a:pt x="63117" y="35667"/>
                  <a:pt x="63117" y="35667"/>
                  <a:pt x="63117" y="35667"/>
                </a:cubicBezTo>
                <a:cubicBezTo>
                  <a:pt x="63081" y="35818"/>
                  <a:pt x="63081" y="35818"/>
                  <a:pt x="63081" y="35818"/>
                </a:cubicBezTo>
                <a:cubicBezTo>
                  <a:pt x="63081" y="35818"/>
                  <a:pt x="63044" y="35818"/>
                  <a:pt x="63007" y="35818"/>
                </a:cubicBezTo>
                <a:cubicBezTo>
                  <a:pt x="62934" y="35818"/>
                  <a:pt x="62934" y="35667"/>
                  <a:pt x="62860" y="35667"/>
                </a:cubicBezTo>
                <a:cubicBezTo>
                  <a:pt x="62787" y="35667"/>
                  <a:pt x="62756" y="35667"/>
                  <a:pt x="62713" y="35667"/>
                </a:cubicBezTo>
                <a:cubicBezTo>
                  <a:pt x="62646" y="35667"/>
                  <a:pt x="62609" y="35667"/>
                  <a:pt x="62572" y="35667"/>
                </a:cubicBezTo>
                <a:cubicBezTo>
                  <a:pt x="62535" y="35667"/>
                  <a:pt x="62499" y="35667"/>
                  <a:pt x="62462" y="35743"/>
                </a:cubicBezTo>
                <a:cubicBezTo>
                  <a:pt x="62462" y="35818"/>
                  <a:pt x="62425" y="35818"/>
                  <a:pt x="62425" y="35893"/>
                </a:cubicBezTo>
                <a:cubicBezTo>
                  <a:pt x="62425" y="35968"/>
                  <a:pt x="62462" y="35968"/>
                  <a:pt x="62462" y="36043"/>
                </a:cubicBezTo>
                <a:cubicBezTo>
                  <a:pt x="62499" y="36181"/>
                  <a:pt x="62535" y="36181"/>
                  <a:pt x="62572" y="36256"/>
                </a:cubicBezTo>
                <a:cubicBezTo>
                  <a:pt x="62572" y="36407"/>
                  <a:pt x="62572" y="36407"/>
                  <a:pt x="62572" y="36407"/>
                </a:cubicBezTo>
                <a:cubicBezTo>
                  <a:pt x="62499" y="36482"/>
                  <a:pt x="62499" y="36482"/>
                  <a:pt x="62499" y="36482"/>
                </a:cubicBezTo>
                <a:cubicBezTo>
                  <a:pt x="62388" y="36332"/>
                  <a:pt x="62352" y="36256"/>
                  <a:pt x="62241" y="36119"/>
                </a:cubicBezTo>
                <a:cubicBezTo>
                  <a:pt x="62211" y="36119"/>
                  <a:pt x="62211" y="36119"/>
                  <a:pt x="62174" y="36043"/>
                </a:cubicBezTo>
                <a:cubicBezTo>
                  <a:pt x="62137" y="35968"/>
                  <a:pt x="62137" y="35893"/>
                  <a:pt x="62101" y="35893"/>
                </a:cubicBezTo>
                <a:cubicBezTo>
                  <a:pt x="62101" y="35818"/>
                  <a:pt x="62064" y="35818"/>
                  <a:pt x="62027" y="35818"/>
                </a:cubicBezTo>
                <a:cubicBezTo>
                  <a:pt x="62027" y="35818"/>
                  <a:pt x="61990" y="35893"/>
                  <a:pt x="61954" y="35893"/>
                </a:cubicBezTo>
                <a:cubicBezTo>
                  <a:pt x="61917" y="35968"/>
                  <a:pt x="61880" y="36043"/>
                  <a:pt x="61807" y="36119"/>
                </a:cubicBezTo>
                <a:cubicBezTo>
                  <a:pt x="61770" y="36119"/>
                  <a:pt x="61770" y="36181"/>
                  <a:pt x="61739" y="36181"/>
                </a:cubicBezTo>
                <a:cubicBezTo>
                  <a:pt x="61739" y="36181"/>
                  <a:pt x="61696" y="36181"/>
                  <a:pt x="61666" y="36181"/>
                </a:cubicBezTo>
                <a:cubicBezTo>
                  <a:pt x="61666" y="36256"/>
                  <a:pt x="61629" y="36256"/>
                  <a:pt x="61592" y="36256"/>
                </a:cubicBezTo>
                <a:cubicBezTo>
                  <a:pt x="61592" y="36332"/>
                  <a:pt x="61592" y="36407"/>
                  <a:pt x="61555" y="36407"/>
                </a:cubicBezTo>
                <a:cubicBezTo>
                  <a:pt x="61519" y="36482"/>
                  <a:pt x="61519" y="36482"/>
                  <a:pt x="61482" y="36557"/>
                </a:cubicBezTo>
                <a:cubicBezTo>
                  <a:pt x="61408" y="36632"/>
                  <a:pt x="61372" y="36557"/>
                  <a:pt x="61261" y="36557"/>
                </a:cubicBezTo>
                <a:cubicBezTo>
                  <a:pt x="61225" y="36557"/>
                  <a:pt x="61194" y="36557"/>
                  <a:pt x="61120" y="36632"/>
                </a:cubicBezTo>
                <a:cubicBezTo>
                  <a:pt x="61084" y="36632"/>
                  <a:pt x="61084" y="36708"/>
                  <a:pt x="61047" y="36708"/>
                </a:cubicBezTo>
                <a:cubicBezTo>
                  <a:pt x="61010" y="36783"/>
                  <a:pt x="60973" y="36783"/>
                  <a:pt x="60937" y="36783"/>
                </a:cubicBezTo>
                <a:cubicBezTo>
                  <a:pt x="60863" y="36783"/>
                  <a:pt x="60790" y="36783"/>
                  <a:pt x="60716" y="36632"/>
                </a:cubicBezTo>
                <a:cubicBezTo>
                  <a:pt x="60679" y="36482"/>
                  <a:pt x="60679" y="36332"/>
                  <a:pt x="60679" y="36119"/>
                </a:cubicBezTo>
                <a:cubicBezTo>
                  <a:pt x="60539" y="36119"/>
                  <a:pt x="60539" y="36119"/>
                  <a:pt x="60539" y="36119"/>
                </a:cubicBezTo>
                <a:cubicBezTo>
                  <a:pt x="60539" y="36181"/>
                  <a:pt x="60502" y="36181"/>
                  <a:pt x="60502" y="36181"/>
                </a:cubicBezTo>
                <a:cubicBezTo>
                  <a:pt x="60465" y="36256"/>
                  <a:pt x="60465" y="36332"/>
                  <a:pt x="60465" y="36332"/>
                </a:cubicBezTo>
                <a:cubicBezTo>
                  <a:pt x="60428" y="36332"/>
                  <a:pt x="60392" y="36332"/>
                  <a:pt x="60392" y="36332"/>
                </a:cubicBezTo>
                <a:cubicBezTo>
                  <a:pt x="60355" y="36332"/>
                  <a:pt x="60318" y="36256"/>
                  <a:pt x="60281" y="36256"/>
                </a:cubicBezTo>
                <a:cubicBezTo>
                  <a:pt x="60140" y="36256"/>
                  <a:pt x="60140" y="36256"/>
                  <a:pt x="60140" y="36256"/>
                </a:cubicBezTo>
                <a:cubicBezTo>
                  <a:pt x="60104" y="36256"/>
                  <a:pt x="60067" y="36332"/>
                  <a:pt x="60000" y="36332"/>
                </a:cubicBezTo>
                <a:cubicBezTo>
                  <a:pt x="60000" y="36482"/>
                  <a:pt x="60030" y="36557"/>
                  <a:pt x="60000" y="36783"/>
                </a:cubicBezTo>
                <a:cubicBezTo>
                  <a:pt x="59852" y="36783"/>
                  <a:pt x="59852" y="36783"/>
                  <a:pt x="59852" y="36783"/>
                </a:cubicBezTo>
                <a:cubicBezTo>
                  <a:pt x="59816" y="36783"/>
                  <a:pt x="59779" y="36783"/>
                  <a:pt x="59742" y="36708"/>
                </a:cubicBezTo>
                <a:cubicBezTo>
                  <a:pt x="59742" y="36708"/>
                  <a:pt x="59705" y="36708"/>
                  <a:pt x="59669" y="36632"/>
                </a:cubicBezTo>
                <a:cubicBezTo>
                  <a:pt x="59669" y="36482"/>
                  <a:pt x="59669" y="36407"/>
                  <a:pt x="59638" y="36256"/>
                </a:cubicBezTo>
                <a:cubicBezTo>
                  <a:pt x="59601" y="36332"/>
                  <a:pt x="59601" y="36332"/>
                  <a:pt x="59601" y="36332"/>
                </a:cubicBezTo>
                <a:cubicBezTo>
                  <a:pt x="59454" y="36332"/>
                  <a:pt x="59454" y="36332"/>
                  <a:pt x="59454" y="36332"/>
                </a:cubicBezTo>
                <a:cubicBezTo>
                  <a:pt x="59454" y="36119"/>
                  <a:pt x="59454" y="36119"/>
                  <a:pt x="59454" y="36119"/>
                </a:cubicBezTo>
                <a:cubicBezTo>
                  <a:pt x="59454" y="36043"/>
                  <a:pt x="59418" y="36043"/>
                  <a:pt x="59418" y="35968"/>
                </a:cubicBezTo>
                <a:cubicBezTo>
                  <a:pt x="59418" y="35893"/>
                  <a:pt x="59454" y="35893"/>
                  <a:pt x="59454" y="35818"/>
                </a:cubicBezTo>
                <a:cubicBezTo>
                  <a:pt x="59742" y="35818"/>
                  <a:pt x="59742" y="35818"/>
                  <a:pt x="59742" y="35818"/>
                </a:cubicBezTo>
                <a:cubicBezTo>
                  <a:pt x="59779" y="35818"/>
                  <a:pt x="59816" y="35893"/>
                  <a:pt x="59889" y="35893"/>
                </a:cubicBezTo>
                <a:cubicBezTo>
                  <a:pt x="59926" y="35893"/>
                  <a:pt x="59926" y="35968"/>
                  <a:pt x="59963" y="36043"/>
                </a:cubicBezTo>
                <a:cubicBezTo>
                  <a:pt x="60000" y="36043"/>
                  <a:pt x="60000" y="36119"/>
                  <a:pt x="60067" y="36119"/>
                </a:cubicBezTo>
                <a:cubicBezTo>
                  <a:pt x="60104" y="36119"/>
                  <a:pt x="60140" y="36043"/>
                  <a:pt x="60177" y="36043"/>
                </a:cubicBezTo>
                <a:cubicBezTo>
                  <a:pt x="60208" y="35968"/>
                  <a:pt x="60208" y="35893"/>
                  <a:pt x="60208" y="35743"/>
                </a:cubicBezTo>
                <a:cubicBezTo>
                  <a:pt x="60208" y="35592"/>
                  <a:pt x="60177" y="35517"/>
                  <a:pt x="60177" y="35367"/>
                </a:cubicBezTo>
                <a:cubicBezTo>
                  <a:pt x="60177" y="35291"/>
                  <a:pt x="60208" y="35291"/>
                  <a:pt x="60208" y="35154"/>
                </a:cubicBezTo>
                <a:cubicBezTo>
                  <a:pt x="60245" y="35078"/>
                  <a:pt x="60281" y="35078"/>
                  <a:pt x="60281" y="35003"/>
                </a:cubicBezTo>
                <a:cubicBezTo>
                  <a:pt x="60281" y="34853"/>
                  <a:pt x="60281" y="34778"/>
                  <a:pt x="60281" y="34702"/>
                </a:cubicBezTo>
                <a:cubicBezTo>
                  <a:pt x="60140" y="34702"/>
                  <a:pt x="60140" y="34702"/>
                  <a:pt x="60140" y="34702"/>
                </a:cubicBezTo>
                <a:cubicBezTo>
                  <a:pt x="60104" y="34702"/>
                  <a:pt x="60104" y="34778"/>
                  <a:pt x="60067" y="34778"/>
                </a:cubicBezTo>
                <a:cubicBezTo>
                  <a:pt x="60030" y="34778"/>
                  <a:pt x="59963" y="34702"/>
                  <a:pt x="59926" y="34778"/>
                </a:cubicBezTo>
                <a:cubicBezTo>
                  <a:pt x="59889" y="34778"/>
                  <a:pt x="59889" y="34778"/>
                  <a:pt x="59852" y="34853"/>
                </a:cubicBezTo>
                <a:cubicBezTo>
                  <a:pt x="59852" y="34853"/>
                  <a:pt x="59852" y="34928"/>
                  <a:pt x="59816" y="35003"/>
                </a:cubicBezTo>
                <a:cubicBezTo>
                  <a:pt x="59816" y="35003"/>
                  <a:pt x="59779" y="35154"/>
                  <a:pt x="59742" y="35154"/>
                </a:cubicBezTo>
                <a:cubicBezTo>
                  <a:pt x="59705" y="35154"/>
                  <a:pt x="59705" y="35154"/>
                  <a:pt x="59705" y="35154"/>
                </a:cubicBezTo>
                <a:cubicBezTo>
                  <a:pt x="59705" y="35154"/>
                  <a:pt x="59669" y="35078"/>
                  <a:pt x="59638" y="35078"/>
                </a:cubicBezTo>
                <a:cubicBezTo>
                  <a:pt x="59669" y="34928"/>
                  <a:pt x="59638" y="34853"/>
                  <a:pt x="59669" y="34778"/>
                </a:cubicBezTo>
                <a:cubicBezTo>
                  <a:pt x="59669" y="34702"/>
                  <a:pt x="59742" y="34702"/>
                  <a:pt x="59742" y="34627"/>
                </a:cubicBezTo>
                <a:cubicBezTo>
                  <a:pt x="59742" y="34627"/>
                  <a:pt x="59742" y="34552"/>
                  <a:pt x="59742" y="34477"/>
                </a:cubicBezTo>
                <a:cubicBezTo>
                  <a:pt x="59742" y="34251"/>
                  <a:pt x="59742" y="34251"/>
                  <a:pt x="59742" y="34251"/>
                </a:cubicBezTo>
                <a:cubicBezTo>
                  <a:pt x="59705" y="34326"/>
                  <a:pt x="59669" y="34326"/>
                  <a:pt x="59601" y="34326"/>
                </a:cubicBezTo>
                <a:cubicBezTo>
                  <a:pt x="59601" y="34326"/>
                  <a:pt x="59565" y="34326"/>
                  <a:pt x="59565" y="34251"/>
                </a:cubicBezTo>
                <a:cubicBezTo>
                  <a:pt x="59565" y="34176"/>
                  <a:pt x="59565" y="34176"/>
                  <a:pt x="59565" y="34101"/>
                </a:cubicBezTo>
                <a:cubicBezTo>
                  <a:pt x="59601" y="34038"/>
                  <a:pt x="59638" y="33963"/>
                  <a:pt x="59638" y="33813"/>
                </a:cubicBezTo>
                <a:cubicBezTo>
                  <a:pt x="59669" y="33813"/>
                  <a:pt x="59638" y="33737"/>
                  <a:pt x="59638" y="33662"/>
                </a:cubicBezTo>
                <a:cubicBezTo>
                  <a:pt x="59638" y="33662"/>
                  <a:pt x="59669" y="33587"/>
                  <a:pt x="59638" y="33512"/>
                </a:cubicBezTo>
                <a:cubicBezTo>
                  <a:pt x="59638" y="33437"/>
                  <a:pt x="59601" y="33437"/>
                  <a:pt x="59601" y="33361"/>
                </a:cubicBezTo>
                <a:cubicBezTo>
                  <a:pt x="59601" y="33361"/>
                  <a:pt x="59601" y="33286"/>
                  <a:pt x="59565" y="33211"/>
                </a:cubicBezTo>
                <a:cubicBezTo>
                  <a:pt x="59528" y="33211"/>
                  <a:pt x="59565" y="33136"/>
                  <a:pt x="59528" y="33136"/>
                </a:cubicBezTo>
                <a:cubicBezTo>
                  <a:pt x="59491" y="33136"/>
                  <a:pt x="59454" y="33136"/>
                  <a:pt x="59454" y="33136"/>
                </a:cubicBezTo>
                <a:cubicBezTo>
                  <a:pt x="59418" y="33136"/>
                  <a:pt x="59381" y="33211"/>
                  <a:pt x="59344" y="33211"/>
                </a:cubicBezTo>
                <a:cubicBezTo>
                  <a:pt x="59344" y="33361"/>
                  <a:pt x="59344" y="33437"/>
                  <a:pt x="59307" y="33512"/>
                </a:cubicBezTo>
                <a:cubicBezTo>
                  <a:pt x="59271" y="33662"/>
                  <a:pt x="59271" y="33737"/>
                  <a:pt x="59197" y="33813"/>
                </a:cubicBezTo>
                <a:cubicBezTo>
                  <a:pt x="59160" y="33813"/>
                  <a:pt x="59160" y="33813"/>
                  <a:pt x="59130" y="33813"/>
                </a:cubicBezTo>
                <a:cubicBezTo>
                  <a:pt x="59093" y="33813"/>
                  <a:pt x="59056" y="33813"/>
                  <a:pt x="59056" y="33813"/>
                </a:cubicBezTo>
                <a:cubicBezTo>
                  <a:pt x="59019" y="33813"/>
                  <a:pt x="58983" y="33888"/>
                  <a:pt x="58983" y="33963"/>
                </a:cubicBezTo>
                <a:cubicBezTo>
                  <a:pt x="58983" y="34038"/>
                  <a:pt x="59019" y="34101"/>
                  <a:pt x="59019" y="34176"/>
                </a:cubicBezTo>
                <a:cubicBezTo>
                  <a:pt x="59019" y="34251"/>
                  <a:pt x="59019" y="34251"/>
                  <a:pt x="59019" y="34251"/>
                </a:cubicBezTo>
                <a:cubicBezTo>
                  <a:pt x="59019" y="34326"/>
                  <a:pt x="59019" y="34402"/>
                  <a:pt x="58983" y="34402"/>
                </a:cubicBezTo>
                <a:cubicBezTo>
                  <a:pt x="58983" y="34402"/>
                  <a:pt x="58946" y="34402"/>
                  <a:pt x="58909" y="34402"/>
                </a:cubicBezTo>
                <a:cubicBezTo>
                  <a:pt x="58909" y="34477"/>
                  <a:pt x="58872" y="34477"/>
                  <a:pt x="58836" y="34477"/>
                </a:cubicBezTo>
                <a:cubicBezTo>
                  <a:pt x="58762" y="34552"/>
                  <a:pt x="58725" y="34627"/>
                  <a:pt x="58725" y="34778"/>
                </a:cubicBezTo>
                <a:cubicBezTo>
                  <a:pt x="58725" y="34928"/>
                  <a:pt x="58762" y="35003"/>
                  <a:pt x="58799" y="35154"/>
                </a:cubicBezTo>
                <a:cubicBezTo>
                  <a:pt x="58799" y="35216"/>
                  <a:pt x="58836" y="35216"/>
                  <a:pt x="58836" y="35291"/>
                </a:cubicBezTo>
                <a:cubicBezTo>
                  <a:pt x="58872" y="35291"/>
                  <a:pt x="58909" y="35291"/>
                  <a:pt x="58909" y="35291"/>
                </a:cubicBezTo>
                <a:cubicBezTo>
                  <a:pt x="58946" y="35367"/>
                  <a:pt x="58946" y="35367"/>
                  <a:pt x="58983" y="35442"/>
                </a:cubicBezTo>
                <a:cubicBezTo>
                  <a:pt x="58983" y="35442"/>
                  <a:pt x="58983" y="35517"/>
                  <a:pt x="58983" y="35592"/>
                </a:cubicBezTo>
                <a:cubicBezTo>
                  <a:pt x="58983" y="35592"/>
                  <a:pt x="58909" y="35667"/>
                  <a:pt x="58909" y="35743"/>
                </a:cubicBezTo>
                <a:cubicBezTo>
                  <a:pt x="58909" y="35818"/>
                  <a:pt x="58946" y="35818"/>
                  <a:pt x="58946" y="35893"/>
                </a:cubicBezTo>
                <a:cubicBezTo>
                  <a:pt x="58946" y="36043"/>
                  <a:pt x="58946" y="36043"/>
                  <a:pt x="58946" y="36043"/>
                </a:cubicBezTo>
                <a:cubicBezTo>
                  <a:pt x="58946" y="36119"/>
                  <a:pt x="58909" y="36119"/>
                  <a:pt x="58909" y="36256"/>
                </a:cubicBezTo>
                <a:cubicBezTo>
                  <a:pt x="58909" y="36256"/>
                  <a:pt x="58909" y="36256"/>
                  <a:pt x="58909" y="36332"/>
                </a:cubicBezTo>
                <a:cubicBezTo>
                  <a:pt x="58909" y="36407"/>
                  <a:pt x="58909" y="36407"/>
                  <a:pt x="58946" y="36482"/>
                </a:cubicBezTo>
                <a:cubicBezTo>
                  <a:pt x="58946" y="36557"/>
                  <a:pt x="58983" y="36557"/>
                  <a:pt x="58983" y="36632"/>
                </a:cubicBezTo>
                <a:cubicBezTo>
                  <a:pt x="59019" y="36708"/>
                  <a:pt x="59056" y="36783"/>
                  <a:pt x="59056" y="36933"/>
                </a:cubicBezTo>
                <a:cubicBezTo>
                  <a:pt x="59056" y="37159"/>
                  <a:pt x="59056" y="37159"/>
                  <a:pt x="59056" y="37159"/>
                </a:cubicBezTo>
                <a:cubicBezTo>
                  <a:pt x="58946" y="37159"/>
                  <a:pt x="58946" y="37159"/>
                  <a:pt x="58946" y="37159"/>
                </a:cubicBezTo>
                <a:cubicBezTo>
                  <a:pt x="58909" y="37159"/>
                  <a:pt x="58872" y="37234"/>
                  <a:pt x="58836" y="37234"/>
                </a:cubicBezTo>
                <a:cubicBezTo>
                  <a:pt x="58762" y="37234"/>
                  <a:pt x="58725" y="37234"/>
                  <a:pt x="58652" y="37234"/>
                </a:cubicBezTo>
                <a:cubicBezTo>
                  <a:pt x="58584" y="37234"/>
                  <a:pt x="58584" y="37234"/>
                  <a:pt x="58584" y="37234"/>
                </a:cubicBezTo>
                <a:cubicBezTo>
                  <a:pt x="58548" y="37234"/>
                  <a:pt x="58511" y="37234"/>
                  <a:pt x="58474" y="37234"/>
                </a:cubicBezTo>
                <a:cubicBezTo>
                  <a:pt x="58401" y="37234"/>
                  <a:pt x="58364" y="37234"/>
                  <a:pt x="58290" y="37234"/>
                </a:cubicBezTo>
                <a:cubicBezTo>
                  <a:pt x="58217" y="37234"/>
                  <a:pt x="58180" y="37234"/>
                  <a:pt x="58143" y="37234"/>
                </a:cubicBezTo>
                <a:cubicBezTo>
                  <a:pt x="58113" y="37297"/>
                  <a:pt x="58143" y="37372"/>
                  <a:pt x="58113" y="37372"/>
                </a:cubicBezTo>
                <a:cubicBezTo>
                  <a:pt x="58076" y="37447"/>
                  <a:pt x="58076" y="37447"/>
                  <a:pt x="58039" y="37447"/>
                </a:cubicBezTo>
                <a:cubicBezTo>
                  <a:pt x="58003" y="37522"/>
                  <a:pt x="57929" y="37447"/>
                  <a:pt x="57892" y="37522"/>
                </a:cubicBezTo>
                <a:cubicBezTo>
                  <a:pt x="57856" y="37597"/>
                  <a:pt x="57892" y="37673"/>
                  <a:pt x="57856" y="37673"/>
                </a:cubicBezTo>
                <a:cubicBezTo>
                  <a:pt x="57856" y="37748"/>
                  <a:pt x="57856" y="37748"/>
                  <a:pt x="57819" y="37823"/>
                </a:cubicBezTo>
                <a:cubicBezTo>
                  <a:pt x="57782" y="37973"/>
                  <a:pt x="57745" y="38049"/>
                  <a:pt x="57672" y="38049"/>
                </a:cubicBezTo>
                <a:cubicBezTo>
                  <a:pt x="57635" y="38049"/>
                  <a:pt x="57635" y="37973"/>
                  <a:pt x="57598" y="37973"/>
                </a:cubicBezTo>
                <a:cubicBezTo>
                  <a:pt x="57531" y="37973"/>
                  <a:pt x="57531" y="37973"/>
                  <a:pt x="57531" y="37973"/>
                </a:cubicBezTo>
                <a:cubicBezTo>
                  <a:pt x="57457" y="37973"/>
                  <a:pt x="57457" y="37973"/>
                  <a:pt x="57457" y="37973"/>
                </a:cubicBezTo>
                <a:cubicBezTo>
                  <a:pt x="57457" y="37973"/>
                  <a:pt x="57421" y="38049"/>
                  <a:pt x="57384" y="38049"/>
                </a:cubicBezTo>
                <a:cubicBezTo>
                  <a:pt x="57384" y="38049"/>
                  <a:pt x="57347" y="37973"/>
                  <a:pt x="57310" y="37973"/>
                </a:cubicBezTo>
                <a:cubicBezTo>
                  <a:pt x="57310" y="38274"/>
                  <a:pt x="57310" y="38274"/>
                  <a:pt x="57310" y="38274"/>
                </a:cubicBezTo>
                <a:cubicBezTo>
                  <a:pt x="57457" y="38412"/>
                  <a:pt x="57457" y="38412"/>
                  <a:pt x="57457" y="38412"/>
                </a:cubicBezTo>
                <a:cubicBezTo>
                  <a:pt x="57457" y="38863"/>
                  <a:pt x="57457" y="38863"/>
                  <a:pt x="57457" y="38863"/>
                </a:cubicBezTo>
                <a:cubicBezTo>
                  <a:pt x="57421" y="38863"/>
                  <a:pt x="57384" y="38863"/>
                  <a:pt x="57347" y="38863"/>
                </a:cubicBezTo>
                <a:cubicBezTo>
                  <a:pt x="57347" y="38863"/>
                  <a:pt x="57310" y="38938"/>
                  <a:pt x="57274" y="38938"/>
                </a:cubicBezTo>
                <a:cubicBezTo>
                  <a:pt x="57274" y="38938"/>
                  <a:pt x="57237" y="38938"/>
                  <a:pt x="57237" y="39014"/>
                </a:cubicBezTo>
                <a:cubicBezTo>
                  <a:pt x="57200" y="39014"/>
                  <a:pt x="57163" y="39089"/>
                  <a:pt x="57163" y="39089"/>
                </a:cubicBezTo>
                <a:cubicBezTo>
                  <a:pt x="57096" y="39164"/>
                  <a:pt x="57059" y="39239"/>
                  <a:pt x="57022" y="39314"/>
                </a:cubicBezTo>
                <a:cubicBezTo>
                  <a:pt x="56986" y="39314"/>
                  <a:pt x="56986" y="39377"/>
                  <a:pt x="56949" y="39452"/>
                </a:cubicBezTo>
                <a:cubicBezTo>
                  <a:pt x="56912" y="39452"/>
                  <a:pt x="56912" y="39527"/>
                  <a:pt x="56875" y="39527"/>
                </a:cubicBezTo>
                <a:cubicBezTo>
                  <a:pt x="56802" y="39527"/>
                  <a:pt x="56802" y="39527"/>
                  <a:pt x="56802" y="39527"/>
                </a:cubicBezTo>
                <a:cubicBezTo>
                  <a:pt x="56728" y="39527"/>
                  <a:pt x="56655" y="39527"/>
                  <a:pt x="56581" y="39527"/>
                </a:cubicBezTo>
                <a:cubicBezTo>
                  <a:pt x="56581" y="40417"/>
                  <a:pt x="56581" y="40417"/>
                  <a:pt x="56581" y="40417"/>
                </a:cubicBezTo>
                <a:cubicBezTo>
                  <a:pt x="56477" y="40417"/>
                  <a:pt x="56404" y="40417"/>
                  <a:pt x="56294" y="40417"/>
                </a:cubicBezTo>
                <a:lnTo>
                  <a:pt x="56257" y="40492"/>
                </a:lnTo>
                <a:cubicBezTo>
                  <a:pt x="56220" y="40492"/>
                  <a:pt x="56183" y="40492"/>
                  <a:pt x="56183" y="40492"/>
                </a:cubicBezTo>
                <a:cubicBezTo>
                  <a:pt x="56183" y="40944"/>
                  <a:pt x="56183" y="40944"/>
                  <a:pt x="56183" y="40944"/>
                </a:cubicBezTo>
                <a:cubicBezTo>
                  <a:pt x="55932" y="40944"/>
                  <a:pt x="55932" y="40944"/>
                  <a:pt x="55932" y="40944"/>
                </a:cubicBezTo>
                <a:cubicBezTo>
                  <a:pt x="55895" y="40944"/>
                  <a:pt x="55859" y="40868"/>
                  <a:pt x="55822" y="40868"/>
                </a:cubicBezTo>
                <a:cubicBezTo>
                  <a:pt x="55785" y="40868"/>
                  <a:pt x="55748" y="40868"/>
                  <a:pt x="55712" y="40868"/>
                </a:cubicBezTo>
                <a:cubicBezTo>
                  <a:pt x="55675" y="40868"/>
                  <a:pt x="55638" y="40868"/>
                  <a:pt x="55601" y="40868"/>
                </a:cubicBezTo>
                <a:cubicBezTo>
                  <a:pt x="55601" y="40793"/>
                  <a:pt x="55638" y="40718"/>
                  <a:pt x="55601" y="40718"/>
                </a:cubicBezTo>
                <a:cubicBezTo>
                  <a:pt x="55601" y="40643"/>
                  <a:pt x="55565" y="40568"/>
                  <a:pt x="55534" y="40568"/>
                </a:cubicBezTo>
                <a:cubicBezTo>
                  <a:pt x="55497" y="40568"/>
                  <a:pt x="55460" y="40568"/>
                  <a:pt x="55424" y="40568"/>
                </a:cubicBezTo>
                <a:cubicBezTo>
                  <a:pt x="55424" y="41019"/>
                  <a:pt x="55424" y="41019"/>
                  <a:pt x="55424" y="41019"/>
                </a:cubicBezTo>
                <a:cubicBezTo>
                  <a:pt x="55460" y="41094"/>
                  <a:pt x="55497" y="41094"/>
                  <a:pt x="55565" y="41094"/>
                </a:cubicBezTo>
                <a:cubicBezTo>
                  <a:pt x="55497" y="41395"/>
                  <a:pt x="55497" y="41395"/>
                  <a:pt x="55497" y="41395"/>
                </a:cubicBezTo>
                <a:cubicBezTo>
                  <a:pt x="55534" y="41533"/>
                  <a:pt x="55534" y="41533"/>
                  <a:pt x="55534" y="41533"/>
                </a:cubicBezTo>
                <a:cubicBezTo>
                  <a:pt x="55534" y="41758"/>
                  <a:pt x="55534" y="41758"/>
                  <a:pt x="55534" y="41758"/>
                </a:cubicBezTo>
                <a:cubicBezTo>
                  <a:pt x="55424" y="41758"/>
                  <a:pt x="55387" y="41758"/>
                  <a:pt x="55313" y="41758"/>
                </a:cubicBezTo>
                <a:cubicBezTo>
                  <a:pt x="55277" y="41758"/>
                  <a:pt x="55240" y="41683"/>
                  <a:pt x="55240" y="41683"/>
                </a:cubicBezTo>
                <a:cubicBezTo>
                  <a:pt x="55203" y="41683"/>
                  <a:pt x="55166" y="41683"/>
                  <a:pt x="55166" y="41683"/>
                </a:cubicBezTo>
                <a:cubicBezTo>
                  <a:pt x="55130" y="41683"/>
                  <a:pt x="55130" y="41683"/>
                  <a:pt x="55093" y="41683"/>
                </a:cubicBezTo>
                <a:cubicBezTo>
                  <a:pt x="55062" y="41683"/>
                  <a:pt x="55019" y="41683"/>
                  <a:pt x="54989" y="41683"/>
                </a:cubicBezTo>
                <a:cubicBezTo>
                  <a:pt x="54989" y="41683"/>
                  <a:pt x="54952" y="41608"/>
                  <a:pt x="54915" y="41608"/>
                </a:cubicBezTo>
                <a:cubicBezTo>
                  <a:pt x="54915" y="41533"/>
                  <a:pt x="54915" y="41470"/>
                  <a:pt x="54879" y="41470"/>
                </a:cubicBezTo>
                <a:cubicBezTo>
                  <a:pt x="54842" y="41470"/>
                  <a:pt x="54805" y="41533"/>
                  <a:pt x="54768" y="41533"/>
                </a:cubicBezTo>
                <a:cubicBezTo>
                  <a:pt x="54732" y="41533"/>
                  <a:pt x="54695" y="41533"/>
                  <a:pt x="54695" y="41533"/>
                </a:cubicBezTo>
                <a:cubicBezTo>
                  <a:pt x="54621" y="41533"/>
                  <a:pt x="54584" y="41608"/>
                  <a:pt x="54548" y="41683"/>
                </a:cubicBezTo>
                <a:cubicBezTo>
                  <a:pt x="54517" y="41683"/>
                  <a:pt x="54480" y="41683"/>
                  <a:pt x="54480" y="41758"/>
                </a:cubicBezTo>
                <a:cubicBezTo>
                  <a:pt x="54480" y="41833"/>
                  <a:pt x="54444" y="41833"/>
                  <a:pt x="54444" y="41909"/>
                </a:cubicBezTo>
                <a:cubicBezTo>
                  <a:pt x="54444" y="41984"/>
                  <a:pt x="54480" y="41984"/>
                  <a:pt x="54480" y="42059"/>
                </a:cubicBezTo>
                <a:cubicBezTo>
                  <a:pt x="54517" y="42059"/>
                  <a:pt x="54548" y="42059"/>
                  <a:pt x="54548" y="42059"/>
                </a:cubicBezTo>
                <a:cubicBezTo>
                  <a:pt x="54584" y="42059"/>
                  <a:pt x="54584" y="42134"/>
                  <a:pt x="54621" y="42209"/>
                </a:cubicBezTo>
                <a:cubicBezTo>
                  <a:pt x="54621" y="42209"/>
                  <a:pt x="54658" y="42209"/>
                  <a:pt x="54695" y="42285"/>
                </a:cubicBezTo>
                <a:cubicBezTo>
                  <a:pt x="54695" y="42285"/>
                  <a:pt x="54732" y="42360"/>
                  <a:pt x="54768" y="42360"/>
                </a:cubicBezTo>
                <a:cubicBezTo>
                  <a:pt x="54805" y="42360"/>
                  <a:pt x="54842" y="42360"/>
                  <a:pt x="54915" y="42360"/>
                </a:cubicBezTo>
                <a:cubicBezTo>
                  <a:pt x="54989" y="42360"/>
                  <a:pt x="54989" y="42360"/>
                  <a:pt x="54989" y="42360"/>
                </a:cubicBezTo>
                <a:cubicBezTo>
                  <a:pt x="55019" y="42360"/>
                  <a:pt x="55019" y="42435"/>
                  <a:pt x="55062" y="42435"/>
                </a:cubicBezTo>
                <a:cubicBezTo>
                  <a:pt x="55093" y="42498"/>
                  <a:pt x="55093" y="42498"/>
                  <a:pt x="55130" y="42573"/>
                </a:cubicBezTo>
                <a:cubicBezTo>
                  <a:pt x="55130" y="42573"/>
                  <a:pt x="55166" y="42573"/>
                  <a:pt x="55203" y="42648"/>
                </a:cubicBezTo>
                <a:cubicBezTo>
                  <a:pt x="55203" y="42648"/>
                  <a:pt x="55240" y="42723"/>
                  <a:pt x="55240" y="42798"/>
                </a:cubicBezTo>
                <a:cubicBezTo>
                  <a:pt x="55277" y="42874"/>
                  <a:pt x="55350" y="42949"/>
                  <a:pt x="55387" y="43024"/>
                </a:cubicBezTo>
                <a:cubicBezTo>
                  <a:pt x="55387" y="43763"/>
                  <a:pt x="55387" y="43763"/>
                  <a:pt x="55387" y="43763"/>
                </a:cubicBezTo>
                <a:cubicBezTo>
                  <a:pt x="55424" y="43839"/>
                  <a:pt x="55424" y="43839"/>
                  <a:pt x="55424" y="43914"/>
                </a:cubicBezTo>
                <a:cubicBezTo>
                  <a:pt x="55460" y="43914"/>
                  <a:pt x="55497" y="43989"/>
                  <a:pt x="55497" y="43989"/>
                </a:cubicBezTo>
                <a:cubicBezTo>
                  <a:pt x="55565" y="44064"/>
                  <a:pt x="55601" y="44064"/>
                  <a:pt x="55638" y="44139"/>
                </a:cubicBezTo>
                <a:cubicBezTo>
                  <a:pt x="55675" y="44139"/>
                  <a:pt x="55712" y="44290"/>
                  <a:pt x="55712" y="44365"/>
                </a:cubicBezTo>
                <a:cubicBezTo>
                  <a:pt x="55712" y="44440"/>
                  <a:pt x="55675" y="44515"/>
                  <a:pt x="55675" y="44578"/>
                </a:cubicBezTo>
                <a:cubicBezTo>
                  <a:pt x="55675" y="44653"/>
                  <a:pt x="55638" y="44728"/>
                  <a:pt x="55638" y="44804"/>
                </a:cubicBezTo>
                <a:cubicBezTo>
                  <a:pt x="55638" y="45029"/>
                  <a:pt x="55675" y="45104"/>
                  <a:pt x="55712" y="45330"/>
                </a:cubicBezTo>
                <a:cubicBezTo>
                  <a:pt x="55712" y="45405"/>
                  <a:pt x="55712" y="45480"/>
                  <a:pt x="55712" y="45556"/>
                </a:cubicBezTo>
                <a:cubicBezTo>
                  <a:pt x="55712" y="45631"/>
                  <a:pt x="55712" y="45693"/>
                  <a:pt x="55712" y="45769"/>
                </a:cubicBezTo>
                <a:cubicBezTo>
                  <a:pt x="55675" y="45919"/>
                  <a:pt x="55565" y="45919"/>
                  <a:pt x="55497" y="46069"/>
                </a:cubicBezTo>
                <a:cubicBezTo>
                  <a:pt x="55497" y="46069"/>
                  <a:pt x="55497" y="46145"/>
                  <a:pt x="55497" y="46220"/>
                </a:cubicBezTo>
                <a:cubicBezTo>
                  <a:pt x="55460" y="46220"/>
                  <a:pt x="55460" y="46220"/>
                  <a:pt x="55424" y="46295"/>
                </a:cubicBezTo>
                <a:cubicBezTo>
                  <a:pt x="55350" y="46370"/>
                  <a:pt x="55313" y="46445"/>
                  <a:pt x="55203" y="46445"/>
                </a:cubicBezTo>
                <a:cubicBezTo>
                  <a:pt x="55130" y="46445"/>
                  <a:pt x="55130" y="46445"/>
                  <a:pt x="55130" y="46445"/>
                </a:cubicBezTo>
                <a:cubicBezTo>
                  <a:pt x="55093" y="46445"/>
                  <a:pt x="55093" y="46370"/>
                  <a:pt x="55062" y="46370"/>
                </a:cubicBezTo>
                <a:cubicBezTo>
                  <a:pt x="55019" y="46370"/>
                  <a:pt x="54989" y="46295"/>
                  <a:pt x="54915" y="46295"/>
                </a:cubicBezTo>
                <a:lnTo>
                  <a:pt x="54879" y="46295"/>
                </a:lnTo>
                <a:cubicBezTo>
                  <a:pt x="54805" y="46295"/>
                  <a:pt x="54768" y="46295"/>
                  <a:pt x="54695" y="46295"/>
                </a:cubicBezTo>
                <a:cubicBezTo>
                  <a:pt x="54658" y="46295"/>
                  <a:pt x="54658" y="46220"/>
                  <a:pt x="54621" y="46145"/>
                </a:cubicBezTo>
                <a:cubicBezTo>
                  <a:pt x="54584" y="46145"/>
                  <a:pt x="54584" y="46069"/>
                  <a:pt x="54548" y="45994"/>
                </a:cubicBezTo>
                <a:cubicBezTo>
                  <a:pt x="54517" y="45994"/>
                  <a:pt x="54517" y="45994"/>
                  <a:pt x="54480" y="45994"/>
                </a:cubicBezTo>
                <a:cubicBezTo>
                  <a:pt x="53862" y="45994"/>
                  <a:pt x="53862" y="45994"/>
                  <a:pt x="53862" y="45994"/>
                </a:cubicBezTo>
                <a:cubicBezTo>
                  <a:pt x="53788" y="45994"/>
                  <a:pt x="53751" y="45919"/>
                  <a:pt x="53678" y="45919"/>
                </a:cubicBezTo>
                <a:cubicBezTo>
                  <a:pt x="53641" y="45919"/>
                  <a:pt x="53604" y="45994"/>
                  <a:pt x="53568" y="45919"/>
                </a:cubicBezTo>
                <a:cubicBezTo>
                  <a:pt x="53531" y="45919"/>
                  <a:pt x="53531" y="45769"/>
                  <a:pt x="53500" y="45769"/>
                </a:cubicBezTo>
                <a:cubicBezTo>
                  <a:pt x="53457" y="45769"/>
                  <a:pt x="53457" y="45769"/>
                  <a:pt x="53457" y="45769"/>
                </a:cubicBezTo>
                <a:cubicBezTo>
                  <a:pt x="53427" y="45844"/>
                  <a:pt x="53390" y="45844"/>
                  <a:pt x="53390" y="45844"/>
                </a:cubicBezTo>
                <a:cubicBezTo>
                  <a:pt x="53353" y="45919"/>
                  <a:pt x="53390" y="45994"/>
                  <a:pt x="53390" y="45994"/>
                </a:cubicBezTo>
                <a:cubicBezTo>
                  <a:pt x="53353" y="46069"/>
                  <a:pt x="53353" y="46145"/>
                  <a:pt x="53353" y="46145"/>
                </a:cubicBezTo>
                <a:cubicBezTo>
                  <a:pt x="52986" y="46145"/>
                  <a:pt x="52986" y="46145"/>
                  <a:pt x="52986" y="46145"/>
                </a:cubicBezTo>
                <a:cubicBezTo>
                  <a:pt x="52955" y="46295"/>
                  <a:pt x="52955" y="46295"/>
                  <a:pt x="52955" y="46295"/>
                </a:cubicBezTo>
                <a:cubicBezTo>
                  <a:pt x="52986" y="46370"/>
                  <a:pt x="52986" y="46445"/>
                  <a:pt x="52986" y="46445"/>
                </a:cubicBezTo>
                <a:cubicBezTo>
                  <a:pt x="53029" y="46521"/>
                  <a:pt x="53059" y="46521"/>
                  <a:pt x="53059" y="46596"/>
                </a:cubicBezTo>
                <a:cubicBezTo>
                  <a:pt x="53096" y="46596"/>
                  <a:pt x="53096" y="46659"/>
                  <a:pt x="53096" y="46746"/>
                </a:cubicBezTo>
                <a:cubicBezTo>
                  <a:pt x="53096" y="46884"/>
                  <a:pt x="53096" y="46884"/>
                  <a:pt x="53059" y="46959"/>
                </a:cubicBezTo>
                <a:cubicBezTo>
                  <a:pt x="53059" y="47110"/>
                  <a:pt x="53029" y="47185"/>
                  <a:pt x="53029" y="47335"/>
                </a:cubicBezTo>
                <a:cubicBezTo>
                  <a:pt x="53029" y="47410"/>
                  <a:pt x="53029" y="47486"/>
                  <a:pt x="53029" y="47636"/>
                </a:cubicBezTo>
                <a:cubicBezTo>
                  <a:pt x="53059" y="47636"/>
                  <a:pt x="53059" y="47711"/>
                  <a:pt x="53059" y="47711"/>
                </a:cubicBezTo>
                <a:cubicBezTo>
                  <a:pt x="53096" y="47774"/>
                  <a:pt x="53133" y="47849"/>
                  <a:pt x="53133" y="47924"/>
                </a:cubicBezTo>
                <a:cubicBezTo>
                  <a:pt x="53133" y="48739"/>
                  <a:pt x="53133" y="48739"/>
                  <a:pt x="53133" y="48739"/>
                </a:cubicBezTo>
                <a:cubicBezTo>
                  <a:pt x="53133" y="48814"/>
                  <a:pt x="53133" y="48814"/>
                  <a:pt x="53096" y="48889"/>
                </a:cubicBezTo>
                <a:cubicBezTo>
                  <a:pt x="53096" y="48965"/>
                  <a:pt x="53059" y="48965"/>
                  <a:pt x="53029" y="48965"/>
                </a:cubicBezTo>
                <a:cubicBezTo>
                  <a:pt x="53029" y="49040"/>
                  <a:pt x="53029" y="49115"/>
                  <a:pt x="52986" y="49115"/>
                </a:cubicBezTo>
                <a:cubicBezTo>
                  <a:pt x="52955" y="49265"/>
                  <a:pt x="52918" y="49416"/>
                  <a:pt x="52918" y="49566"/>
                </a:cubicBezTo>
                <a:cubicBezTo>
                  <a:pt x="52918" y="49641"/>
                  <a:pt x="52918" y="49641"/>
                  <a:pt x="52918" y="49716"/>
                </a:cubicBezTo>
                <a:cubicBezTo>
                  <a:pt x="52918" y="49792"/>
                  <a:pt x="52955" y="49792"/>
                  <a:pt x="52986" y="49854"/>
                </a:cubicBezTo>
                <a:cubicBezTo>
                  <a:pt x="52986" y="50005"/>
                  <a:pt x="52986" y="50005"/>
                  <a:pt x="52986" y="50005"/>
                </a:cubicBezTo>
                <a:cubicBezTo>
                  <a:pt x="53029" y="50080"/>
                  <a:pt x="53059" y="50080"/>
                  <a:pt x="53059" y="50155"/>
                </a:cubicBezTo>
                <a:cubicBezTo>
                  <a:pt x="53059" y="50306"/>
                  <a:pt x="53059" y="50306"/>
                  <a:pt x="53059" y="50306"/>
                </a:cubicBezTo>
                <a:cubicBezTo>
                  <a:pt x="53059" y="50456"/>
                  <a:pt x="53059" y="50456"/>
                  <a:pt x="53059" y="50456"/>
                </a:cubicBezTo>
                <a:cubicBezTo>
                  <a:pt x="53059" y="50531"/>
                  <a:pt x="53029" y="50531"/>
                  <a:pt x="52986" y="50606"/>
                </a:cubicBezTo>
                <a:cubicBezTo>
                  <a:pt x="52986" y="50681"/>
                  <a:pt x="52986" y="50757"/>
                  <a:pt x="52986" y="50819"/>
                </a:cubicBezTo>
                <a:cubicBezTo>
                  <a:pt x="52986" y="50970"/>
                  <a:pt x="52986" y="51045"/>
                  <a:pt x="52986" y="51195"/>
                </a:cubicBezTo>
                <a:cubicBezTo>
                  <a:pt x="53206" y="51195"/>
                  <a:pt x="53206" y="51195"/>
                  <a:pt x="53206" y="51195"/>
                </a:cubicBezTo>
                <a:cubicBezTo>
                  <a:pt x="53280" y="51195"/>
                  <a:pt x="53316" y="51120"/>
                  <a:pt x="53390" y="51120"/>
                </a:cubicBezTo>
                <a:cubicBezTo>
                  <a:pt x="53390" y="51120"/>
                  <a:pt x="53427" y="51120"/>
                  <a:pt x="53457" y="51195"/>
                </a:cubicBezTo>
                <a:cubicBezTo>
                  <a:pt x="53457" y="51195"/>
                  <a:pt x="53457" y="51271"/>
                  <a:pt x="53500" y="51346"/>
                </a:cubicBezTo>
                <a:cubicBezTo>
                  <a:pt x="53531" y="51346"/>
                  <a:pt x="53568" y="51346"/>
                  <a:pt x="53604" y="51346"/>
                </a:cubicBezTo>
                <a:cubicBezTo>
                  <a:pt x="53678" y="51346"/>
                  <a:pt x="53715" y="51271"/>
                  <a:pt x="53788" y="51271"/>
                </a:cubicBezTo>
                <a:cubicBezTo>
                  <a:pt x="53825" y="51271"/>
                  <a:pt x="53825" y="51346"/>
                  <a:pt x="53862" y="51346"/>
                </a:cubicBezTo>
                <a:cubicBezTo>
                  <a:pt x="53862" y="51346"/>
                  <a:pt x="53898" y="51421"/>
                  <a:pt x="53935" y="51421"/>
                </a:cubicBezTo>
                <a:cubicBezTo>
                  <a:pt x="53935" y="51421"/>
                  <a:pt x="53972" y="51421"/>
                  <a:pt x="53972" y="51496"/>
                </a:cubicBezTo>
                <a:cubicBezTo>
                  <a:pt x="54045" y="51496"/>
                  <a:pt x="54045" y="51496"/>
                  <a:pt x="54045" y="51496"/>
                </a:cubicBezTo>
                <a:cubicBezTo>
                  <a:pt x="54076" y="51571"/>
                  <a:pt x="54076" y="51646"/>
                  <a:pt x="54113" y="51646"/>
                </a:cubicBezTo>
                <a:cubicBezTo>
                  <a:pt x="54113" y="51722"/>
                  <a:pt x="54150" y="51797"/>
                  <a:pt x="54150" y="51797"/>
                </a:cubicBezTo>
                <a:cubicBezTo>
                  <a:pt x="54186" y="51872"/>
                  <a:pt x="54150" y="51935"/>
                  <a:pt x="54186" y="51935"/>
                </a:cubicBezTo>
                <a:cubicBezTo>
                  <a:pt x="54186" y="52010"/>
                  <a:pt x="54223" y="52010"/>
                  <a:pt x="54260" y="52085"/>
                </a:cubicBezTo>
                <a:cubicBezTo>
                  <a:pt x="54297" y="51872"/>
                  <a:pt x="54297" y="51872"/>
                  <a:pt x="54297" y="51872"/>
                </a:cubicBezTo>
                <a:cubicBezTo>
                  <a:pt x="54223" y="51872"/>
                  <a:pt x="54223" y="51872"/>
                  <a:pt x="54223" y="51872"/>
                </a:cubicBezTo>
                <a:cubicBezTo>
                  <a:pt x="54223" y="51872"/>
                  <a:pt x="54260" y="51797"/>
                  <a:pt x="54297" y="51797"/>
                </a:cubicBezTo>
                <a:cubicBezTo>
                  <a:pt x="54333" y="51797"/>
                  <a:pt x="54370" y="51797"/>
                  <a:pt x="54444" y="51797"/>
                </a:cubicBezTo>
                <a:cubicBezTo>
                  <a:pt x="54480" y="51797"/>
                  <a:pt x="54517" y="51722"/>
                  <a:pt x="54548" y="51722"/>
                </a:cubicBezTo>
                <a:cubicBezTo>
                  <a:pt x="54584" y="51722"/>
                  <a:pt x="54621" y="51646"/>
                  <a:pt x="54621" y="51571"/>
                </a:cubicBezTo>
                <a:cubicBezTo>
                  <a:pt x="54695" y="51496"/>
                  <a:pt x="54732" y="51496"/>
                  <a:pt x="54768" y="51421"/>
                </a:cubicBezTo>
                <a:cubicBezTo>
                  <a:pt x="54805" y="51346"/>
                  <a:pt x="54805" y="51271"/>
                  <a:pt x="54842" y="51271"/>
                </a:cubicBezTo>
                <a:cubicBezTo>
                  <a:pt x="54879" y="51195"/>
                  <a:pt x="54915" y="51120"/>
                  <a:pt x="54989" y="51120"/>
                </a:cubicBezTo>
                <a:cubicBezTo>
                  <a:pt x="55019" y="51120"/>
                  <a:pt x="55062" y="51120"/>
                  <a:pt x="55130" y="51120"/>
                </a:cubicBezTo>
                <a:cubicBezTo>
                  <a:pt x="55166" y="51120"/>
                  <a:pt x="55166" y="51045"/>
                  <a:pt x="55203" y="51045"/>
                </a:cubicBezTo>
                <a:cubicBezTo>
                  <a:pt x="55240" y="51045"/>
                  <a:pt x="55240" y="51045"/>
                  <a:pt x="55277" y="50970"/>
                </a:cubicBezTo>
                <a:cubicBezTo>
                  <a:pt x="55350" y="50907"/>
                  <a:pt x="55350" y="50819"/>
                  <a:pt x="55387" y="50681"/>
                </a:cubicBezTo>
                <a:cubicBezTo>
                  <a:pt x="55460" y="50531"/>
                  <a:pt x="55497" y="50456"/>
                  <a:pt x="55601" y="50381"/>
                </a:cubicBezTo>
                <a:cubicBezTo>
                  <a:pt x="55638" y="50381"/>
                  <a:pt x="55675" y="50306"/>
                  <a:pt x="55748" y="50306"/>
                </a:cubicBezTo>
                <a:cubicBezTo>
                  <a:pt x="55822" y="50306"/>
                  <a:pt x="55859" y="50306"/>
                  <a:pt x="55969" y="50306"/>
                </a:cubicBezTo>
                <a:cubicBezTo>
                  <a:pt x="56006" y="50306"/>
                  <a:pt x="56036" y="50306"/>
                  <a:pt x="56110" y="50306"/>
                </a:cubicBezTo>
                <a:cubicBezTo>
                  <a:pt x="56110" y="49792"/>
                  <a:pt x="56110" y="49792"/>
                  <a:pt x="56110" y="49792"/>
                </a:cubicBezTo>
                <a:cubicBezTo>
                  <a:pt x="56110" y="49716"/>
                  <a:pt x="56073" y="49716"/>
                  <a:pt x="56073" y="49641"/>
                </a:cubicBezTo>
                <a:cubicBezTo>
                  <a:pt x="56036" y="49641"/>
                  <a:pt x="56036" y="49566"/>
                  <a:pt x="56006" y="49566"/>
                </a:cubicBezTo>
                <a:cubicBezTo>
                  <a:pt x="55969" y="49491"/>
                  <a:pt x="55932" y="49491"/>
                  <a:pt x="55932" y="49416"/>
                </a:cubicBezTo>
                <a:cubicBezTo>
                  <a:pt x="55932" y="49340"/>
                  <a:pt x="55932" y="49265"/>
                  <a:pt x="55932" y="49190"/>
                </a:cubicBezTo>
                <a:cubicBezTo>
                  <a:pt x="55969" y="49115"/>
                  <a:pt x="55969" y="49115"/>
                  <a:pt x="56006" y="49040"/>
                </a:cubicBezTo>
                <a:cubicBezTo>
                  <a:pt x="56036" y="48889"/>
                  <a:pt x="56036" y="48814"/>
                  <a:pt x="56073" y="48676"/>
                </a:cubicBezTo>
                <a:cubicBezTo>
                  <a:pt x="56110" y="48601"/>
                  <a:pt x="56110" y="48601"/>
                  <a:pt x="56110" y="48601"/>
                </a:cubicBezTo>
                <a:cubicBezTo>
                  <a:pt x="56147" y="48526"/>
                  <a:pt x="56147" y="48451"/>
                  <a:pt x="56147" y="48451"/>
                </a:cubicBezTo>
                <a:cubicBezTo>
                  <a:pt x="56183" y="48375"/>
                  <a:pt x="56183" y="48300"/>
                  <a:pt x="56183" y="48300"/>
                </a:cubicBezTo>
                <a:cubicBezTo>
                  <a:pt x="56220" y="48225"/>
                  <a:pt x="56220" y="48300"/>
                  <a:pt x="56257" y="48300"/>
                </a:cubicBezTo>
                <a:cubicBezTo>
                  <a:pt x="56294" y="48225"/>
                  <a:pt x="56367" y="48300"/>
                  <a:pt x="56404" y="48225"/>
                </a:cubicBezTo>
                <a:cubicBezTo>
                  <a:pt x="56441" y="48225"/>
                  <a:pt x="56441" y="48150"/>
                  <a:pt x="56441" y="48075"/>
                </a:cubicBezTo>
                <a:cubicBezTo>
                  <a:pt x="56477" y="48075"/>
                  <a:pt x="56477" y="48000"/>
                  <a:pt x="56514" y="47924"/>
                </a:cubicBezTo>
                <a:cubicBezTo>
                  <a:pt x="56514" y="47924"/>
                  <a:pt x="56551" y="47924"/>
                  <a:pt x="56581" y="47924"/>
                </a:cubicBezTo>
                <a:cubicBezTo>
                  <a:pt x="56581" y="47924"/>
                  <a:pt x="56618" y="47924"/>
                  <a:pt x="56655" y="47924"/>
                </a:cubicBezTo>
                <a:cubicBezTo>
                  <a:pt x="56655" y="47924"/>
                  <a:pt x="56655" y="47774"/>
                  <a:pt x="56692" y="47774"/>
                </a:cubicBezTo>
                <a:cubicBezTo>
                  <a:pt x="56728" y="47774"/>
                  <a:pt x="56728" y="47774"/>
                  <a:pt x="56765" y="47774"/>
                </a:cubicBezTo>
                <a:cubicBezTo>
                  <a:pt x="56802" y="47774"/>
                  <a:pt x="56802" y="47711"/>
                  <a:pt x="56839" y="47711"/>
                </a:cubicBezTo>
                <a:cubicBezTo>
                  <a:pt x="56912" y="47711"/>
                  <a:pt x="56949" y="47711"/>
                  <a:pt x="57059" y="47711"/>
                </a:cubicBezTo>
                <a:cubicBezTo>
                  <a:pt x="57096" y="47711"/>
                  <a:pt x="57127" y="47711"/>
                  <a:pt x="57200" y="47711"/>
                </a:cubicBezTo>
                <a:cubicBezTo>
                  <a:pt x="57200" y="47260"/>
                  <a:pt x="57200" y="47260"/>
                  <a:pt x="57200" y="47260"/>
                </a:cubicBezTo>
                <a:cubicBezTo>
                  <a:pt x="57200" y="47110"/>
                  <a:pt x="57200" y="47110"/>
                  <a:pt x="57200" y="47110"/>
                </a:cubicBezTo>
                <a:cubicBezTo>
                  <a:pt x="57163" y="46959"/>
                  <a:pt x="57163" y="46884"/>
                  <a:pt x="57163" y="46809"/>
                </a:cubicBezTo>
                <a:cubicBezTo>
                  <a:pt x="57163" y="46746"/>
                  <a:pt x="57163" y="46746"/>
                  <a:pt x="57163" y="46659"/>
                </a:cubicBezTo>
                <a:cubicBezTo>
                  <a:pt x="57163" y="46521"/>
                  <a:pt x="57163" y="46445"/>
                  <a:pt x="57163" y="46370"/>
                </a:cubicBezTo>
                <a:cubicBezTo>
                  <a:pt x="57163" y="46295"/>
                  <a:pt x="57200" y="46295"/>
                  <a:pt x="57200" y="46220"/>
                </a:cubicBezTo>
                <a:cubicBezTo>
                  <a:pt x="57237" y="46145"/>
                  <a:pt x="57274" y="46145"/>
                  <a:pt x="57347" y="46145"/>
                </a:cubicBezTo>
                <a:cubicBezTo>
                  <a:pt x="57384" y="46145"/>
                  <a:pt x="57421" y="46069"/>
                  <a:pt x="57457" y="46069"/>
                </a:cubicBezTo>
                <a:cubicBezTo>
                  <a:pt x="57531" y="46069"/>
                  <a:pt x="57568" y="46145"/>
                  <a:pt x="57635" y="46145"/>
                </a:cubicBezTo>
                <a:cubicBezTo>
                  <a:pt x="57635" y="46145"/>
                  <a:pt x="57672" y="46145"/>
                  <a:pt x="57709" y="46145"/>
                </a:cubicBezTo>
                <a:cubicBezTo>
                  <a:pt x="57782" y="46220"/>
                  <a:pt x="57819" y="46295"/>
                  <a:pt x="57892" y="46370"/>
                </a:cubicBezTo>
                <a:cubicBezTo>
                  <a:pt x="57966" y="46445"/>
                  <a:pt x="58003" y="46445"/>
                  <a:pt x="58076" y="46445"/>
                </a:cubicBezTo>
                <a:cubicBezTo>
                  <a:pt x="58180" y="46445"/>
                  <a:pt x="58180" y="46445"/>
                  <a:pt x="58180" y="46445"/>
                </a:cubicBezTo>
                <a:cubicBezTo>
                  <a:pt x="58217" y="46445"/>
                  <a:pt x="58217" y="46370"/>
                  <a:pt x="58254" y="46370"/>
                </a:cubicBezTo>
                <a:cubicBezTo>
                  <a:pt x="58290" y="46370"/>
                  <a:pt x="58290" y="46445"/>
                  <a:pt x="58327" y="46445"/>
                </a:cubicBezTo>
                <a:cubicBezTo>
                  <a:pt x="58327" y="46295"/>
                  <a:pt x="58327" y="46220"/>
                  <a:pt x="58327" y="46145"/>
                </a:cubicBezTo>
                <a:cubicBezTo>
                  <a:pt x="58327" y="46145"/>
                  <a:pt x="58327" y="46069"/>
                  <a:pt x="58327" y="45994"/>
                </a:cubicBezTo>
                <a:cubicBezTo>
                  <a:pt x="58364" y="45994"/>
                  <a:pt x="58401" y="45919"/>
                  <a:pt x="58401" y="45919"/>
                </a:cubicBezTo>
                <a:cubicBezTo>
                  <a:pt x="58437" y="45844"/>
                  <a:pt x="58437" y="45769"/>
                  <a:pt x="58474" y="45769"/>
                </a:cubicBezTo>
                <a:cubicBezTo>
                  <a:pt x="58474" y="45769"/>
                  <a:pt x="58511" y="45769"/>
                  <a:pt x="58548" y="45769"/>
                </a:cubicBezTo>
                <a:cubicBezTo>
                  <a:pt x="58621" y="45769"/>
                  <a:pt x="58621" y="45769"/>
                  <a:pt x="58621" y="45769"/>
                </a:cubicBezTo>
                <a:cubicBezTo>
                  <a:pt x="58652" y="45769"/>
                  <a:pt x="58689" y="45769"/>
                  <a:pt x="58725" y="45769"/>
                </a:cubicBezTo>
                <a:cubicBezTo>
                  <a:pt x="58762" y="45769"/>
                  <a:pt x="58762" y="45693"/>
                  <a:pt x="58799" y="45693"/>
                </a:cubicBezTo>
                <a:cubicBezTo>
                  <a:pt x="58836" y="45631"/>
                  <a:pt x="58872" y="45631"/>
                  <a:pt x="58872" y="45556"/>
                </a:cubicBezTo>
                <a:cubicBezTo>
                  <a:pt x="58909" y="45556"/>
                  <a:pt x="58909" y="45480"/>
                  <a:pt x="58946" y="45480"/>
                </a:cubicBezTo>
                <a:cubicBezTo>
                  <a:pt x="58983" y="45405"/>
                  <a:pt x="58983" y="45330"/>
                  <a:pt x="59019" y="45330"/>
                </a:cubicBezTo>
                <a:cubicBezTo>
                  <a:pt x="59056" y="45330"/>
                  <a:pt x="59056" y="45330"/>
                  <a:pt x="59093" y="45330"/>
                </a:cubicBezTo>
                <a:cubicBezTo>
                  <a:pt x="59160" y="45330"/>
                  <a:pt x="59197" y="45405"/>
                  <a:pt x="59234" y="45480"/>
                </a:cubicBezTo>
                <a:cubicBezTo>
                  <a:pt x="59271" y="45556"/>
                  <a:pt x="59307" y="45631"/>
                  <a:pt x="59344" y="45769"/>
                </a:cubicBezTo>
                <a:cubicBezTo>
                  <a:pt x="59418" y="45844"/>
                  <a:pt x="59454" y="45994"/>
                  <a:pt x="59491" y="46145"/>
                </a:cubicBezTo>
                <a:cubicBezTo>
                  <a:pt x="59491" y="46220"/>
                  <a:pt x="59491" y="46295"/>
                  <a:pt x="59491" y="46295"/>
                </a:cubicBezTo>
                <a:cubicBezTo>
                  <a:pt x="59491" y="46370"/>
                  <a:pt x="59528" y="46370"/>
                  <a:pt x="59565" y="46445"/>
                </a:cubicBezTo>
                <a:cubicBezTo>
                  <a:pt x="59565" y="46521"/>
                  <a:pt x="59565" y="46596"/>
                  <a:pt x="59601" y="46596"/>
                </a:cubicBezTo>
                <a:cubicBezTo>
                  <a:pt x="59638" y="46596"/>
                  <a:pt x="59638" y="46659"/>
                  <a:pt x="59669" y="46659"/>
                </a:cubicBezTo>
                <a:cubicBezTo>
                  <a:pt x="59742" y="46746"/>
                  <a:pt x="59742" y="46746"/>
                  <a:pt x="59742" y="46746"/>
                </a:cubicBezTo>
                <a:cubicBezTo>
                  <a:pt x="59779" y="46746"/>
                  <a:pt x="59779" y="46809"/>
                  <a:pt x="59816" y="46809"/>
                </a:cubicBezTo>
                <a:cubicBezTo>
                  <a:pt x="59852" y="46809"/>
                  <a:pt x="59852" y="46884"/>
                  <a:pt x="59889" y="46959"/>
                </a:cubicBezTo>
                <a:cubicBezTo>
                  <a:pt x="59889" y="46959"/>
                  <a:pt x="59889" y="47034"/>
                  <a:pt x="59889" y="47110"/>
                </a:cubicBezTo>
                <a:cubicBezTo>
                  <a:pt x="59926" y="47185"/>
                  <a:pt x="59963" y="47185"/>
                  <a:pt x="60000" y="47185"/>
                </a:cubicBezTo>
                <a:cubicBezTo>
                  <a:pt x="60000" y="47260"/>
                  <a:pt x="60000" y="47335"/>
                  <a:pt x="60030" y="47335"/>
                </a:cubicBezTo>
                <a:cubicBezTo>
                  <a:pt x="60067" y="47410"/>
                  <a:pt x="60067" y="47410"/>
                  <a:pt x="60104" y="47410"/>
                </a:cubicBezTo>
                <a:cubicBezTo>
                  <a:pt x="60140" y="47486"/>
                  <a:pt x="60140" y="47486"/>
                  <a:pt x="60177" y="47561"/>
                </a:cubicBezTo>
                <a:cubicBezTo>
                  <a:pt x="60177" y="47561"/>
                  <a:pt x="60208" y="47636"/>
                  <a:pt x="60245" y="47636"/>
                </a:cubicBezTo>
                <a:cubicBezTo>
                  <a:pt x="60281" y="47711"/>
                  <a:pt x="60281" y="47711"/>
                  <a:pt x="60318" y="47774"/>
                </a:cubicBezTo>
                <a:cubicBezTo>
                  <a:pt x="60318" y="47774"/>
                  <a:pt x="60355" y="47849"/>
                  <a:pt x="60392" y="47849"/>
                </a:cubicBezTo>
                <a:cubicBezTo>
                  <a:pt x="60465" y="47849"/>
                  <a:pt x="60502" y="47924"/>
                  <a:pt x="60539" y="47924"/>
                </a:cubicBezTo>
                <a:cubicBezTo>
                  <a:pt x="60575" y="47924"/>
                  <a:pt x="60612" y="47924"/>
                  <a:pt x="60612" y="47924"/>
                </a:cubicBezTo>
                <a:cubicBezTo>
                  <a:pt x="60649" y="48000"/>
                  <a:pt x="60679" y="48000"/>
                  <a:pt x="60679" y="48000"/>
                </a:cubicBezTo>
                <a:cubicBezTo>
                  <a:pt x="60716" y="48075"/>
                  <a:pt x="60716" y="48150"/>
                  <a:pt x="60716" y="48150"/>
                </a:cubicBezTo>
                <a:cubicBezTo>
                  <a:pt x="60790" y="48300"/>
                  <a:pt x="60826" y="48451"/>
                  <a:pt x="60900" y="48601"/>
                </a:cubicBezTo>
                <a:cubicBezTo>
                  <a:pt x="60937" y="48601"/>
                  <a:pt x="60937" y="48601"/>
                  <a:pt x="60973" y="48601"/>
                </a:cubicBezTo>
                <a:cubicBezTo>
                  <a:pt x="61010" y="48601"/>
                  <a:pt x="61010" y="48676"/>
                  <a:pt x="61047" y="48676"/>
                </a:cubicBezTo>
                <a:cubicBezTo>
                  <a:pt x="61084" y="48676"/>
                  <a:pt x="61084" y="48676"/>
                  <a:pt x="61120" y="48739"/>
                </a:cubicBezTo>
                <a:cubicBezTo>
                  <a:pt x="61151" y="48814"/>
                  <a:pt x="61151" y="48889"/>
                  <a:pt x="61194" y="49040"/>
                </a:cubicBezTo>
                <a:cubicBezTo>
                  <a:pt x="61225" y="49115"/>
                  <a:pt x="61298" y="49115"/>
                  <a:pt x="61335" y="49265"/>
                </a:cubicBezTo>
                <a:cubicBezTo>
                  <a:pt x="61372" y="49265"/>
                  <a:pt x="61372" y="49340"/>
                  <a:pt x="61372" y="49416"/>
                </a:cubicBezTo>
                <a:cubicBezTo>
                  <a:pt x="61372" y="49416"/>
                  <a:pt x="61372" y="49491"/>
                  <a:pt x="61408" y="49566"/>
                </a:cubicBezTo>
                <a:cubicBezTo>
                  <a:pt x="61408" y="49641"/>
                  <a:pt x="61408" y="49716"/>
                  <a:pt x="61408" y="49854"/>
                </a:cubicBezTo>
                <a:cubicBezTo>
                  <a:pt x="61408" y="49930"/>
                  <a:pt x="61408" y="50005"/>
                  <a:pt x="61408" y="50080"/>
                </a:cubicBezTo>
                <a:cubicBezTo>
                  <a:pt x="61261" y="50080"/>
                  <a:pt x="61151" y="50080"/>
                  <a:pt x="61047" y="50230"/>
                </a:cubicBezTo>
                <a:cubicBezTo>
                  <a:pt x="61010" y="50306"/>
                  <a:pt x="61010" y="50381"/>
                  <a:pt x="61010" y="50381"/>
                </a:cubicBezTo>
                <a:cubicBezTo>
                  <a:pt x="60973" y="50381"/>
                  <a:pt x="60937" y="50381"/>
                  <a:pt x="60937" y="50456"/>
                </a:cubicBezTo>
                <a:cubicBezTo>
                  <a:pt x="60863" y="50456"/>
                  <a:pt x="60826" y="50456"/>
                  <a:pt x="60790" y="50456"/>
                </a:cubicBezTo>
                <a:cubicBezTo>
                  <a:pt x="60753" y="50456"/>
                  <a:pt x="60716" y="50381"/>
                  <a:pt x="60679" y="50381"/>
                </a:cubicBezTo>
                <a:cubicBezTo>
                  <a:pt x="60502" y="50381"/>
                  <a:pt x="60392" y="50381"/>
                  <a:pt x="60208" y="50381"/>
                </a:cubicBezTo>
                <a:cubicBezTo>
                  <a:pt x="60208" y="50606"/>
                  <a:pt x="60208" y="50606"/>
                  <a:pt x="60208" y="50606"/>
                </a:cubicBezTo>
                <a:cubicBezTo>
                  <a:pt x="60281" y="50606"/>
                  <a:pt x="60318" y="50606"/>
                  <a:pt x="60355" y="50681"/>
                </a:cubicBezTo>
                <a:cubicBezTo>
                  <a:pt x="60392" y="50757"/>
                  <a:pt x="60428" y="50757"/>
                  <a:pt x="60428" y="50819"/>
                </a:cubicBezTo>
                <a:cubicBezTo>
                  <a:pt x="60465" y="50819"/>
                  <a:pt x="60465" y="50907"/>
                  <a:pt x="60465" y="50970"/>
                </a:cubicBezTo>
                <a:cubicBezTo>
                  <a:pt x="60465" y="50970"/>
                  <a:pt x="60502" y="51045"/>
                  <a:pt x="60502" y="51120"/>
                </a:cubicBezTo>
                <a:cubicBezTo>
                  <a:pt x="60539" y="51120"/>
                  <a:pt x="60539" y="51195"/>
                  <a:pt x="60575" y="51195"/>
                </a:cubicBezTo>
                <a:cubicBezTo>
                  <a:pt x="60612" y="51195"/>
                  <a:pt x="60612" y="51195"/>
                  <a:pt x="60649" y="51195"/>
                </a:cubicBezTo>
                <a:cubicBezTo>
                  <a:pt x="60679" y="51195"/>
                  <a:pt x="60716" y="51271"/>
                  <a:pt x="60790" y="51271"/>
                </a:cubicBezTo>
                <a:cubicBezTo>
                  <a:pt x="61194" y="51271"/>
                  <a:pt x="61194" y="51271"/>
                  <a:pt x="61194" y="51271"/>
                </a:cubicBezTo>
                <a:cubicBezTo>
                  <a:pt x="61194" y="50757"/>
                  <a:pt x="61194" y="50757"/>
                  <a:pt x="61194" y="50757"/>
                </a:cubicBezTo>
                <a:cubicBezTo>
                  <a:pt x="61225" y="50757"/>
                  <a:pt x="61261" y="50681"/>
                  <a:pt x="61298" y="50681"/>
                </a:cubicBezTo>
                <a:cubicBezTo>
                  <a:pt x="61335" y="50606"/>
                  <a:pt x="61372" y="50606"/>
                  <a:pt x="61445" y="50531"/>
                </a:cubicBezTo>
                <a:cubicBezTo>
                  <a:pt x="61445" y="50456"/>
                  <a:pt x="61482" y="50381"/>
                  <a:pt x="61482" y="50381"/>
                </a:cubicBezTo>
                <a:cubicBezTo>
                  <a:pt x="61519" y="50306"/>
                  <a:pt x="61555" y="50381"/>
                  <a:pt x="61555" y="50381"/>
                </a:cubicBezTo>
                <a:cubicBezTo>
                  <a:pt x="61592" y="50306"/>
                  <a:pt x="61592" y="50230"/>
                  <a:pt x="61592" y="50230"/>
                </a:cubicBezTo>
                <a:cubicBezTo>
                  <a:pt x="61592" y="50080"/>
                  <a:pt x="61592" y="50005"/>
                  <a:pt x="61629" y="49930"/>
                </a:cubicBezTo>
                <a:cubicBezTo>
                  <a:pt x="61629" y="49854"/>
                  <a:pt x="61629" y="49792"/>
                  <a:pt x="61629" y="49792"/>
                </a:cubicBezTo>
                <a:cubicBezTo>
                  <a:pt x="61666" y="49716"/>
                  <a:pt x="61666" y="49716"/>
                  <a:pt x="61696" y="49641"/>
                </a:cubicBezTo>
                <a:cubicBezTo>
                  <a:pt x="61739" y="49641"/>
                  <a:pt x="61770" y="49716"/>
                  <a:pt x="61770" y="49641"/>
                </a:cubicBezTo>
                <a:cubicBezTo>
                  <a:pt x="61843" y="49641"/>
                  <a:pt x="61843" y="49641"/>
                  <a:pt x="61917" y="49566"/>
                </a:cubicBezTo>
                <a:cubicBezTo>
                  <a:pt x="61917" y="49491"/>
                  <a:pt x="61917" y="49491"/>
                  <a:pt x="61917" y="49416"/>
                </a:cubicBezTo>
                <a:cubicBezTo>
                  <a:pt x="61917" y="49340"/>
                  <a:pt x="61917" y="49340"/>
                  <a:pt x="61917" y="49265"/>
                </a:cubicBezTo>
                <a:cubicBezTo>
                  <a:pt x="61917" y="49115"/>
                  <a:pt x="61917" y="49115"/>
                  <a:pt x="61917" y="49115"/>
                </a:cubicBezTo>
                <a:cubicBezTo>
                  <a:pt x="61880" y="49115"/>
                  <a:pt x="61843" y="49115"/>
                  <a:pt x="61807" y="49115"/>
                </a:cubicBezTo>
                <a:cubicBezTo>
                  <a:pt x="61666" y="49115"/>
                  <a:pt x="61666" y="49115"/>
                  <a:pt x="61666" y="49115"/>
                </a:cubicBezTo>
                <a:cubicBezTo>
                  <a:pt x="61666" y="49115"/>
                  <a:pt x="61629" y="49115"/>
                  <a:pt x="61592" y="49115"/>
                </a:cubicBezTo>
                <a:cubicBezTo>
                  <a:pt x="61592" y="48965"/>
                  <a:pt x="61592" y="48965"/>
                  <a:pt x="61592" y="48965"/>
                </a:cubicBezTo>
                <a:cubicBezTo>
                  <a:pt x="61629" y="48889"/>
                  <a:pt x="61629" y="48814"/>
                  <a:pt x="61629" y="48739"/>
                </a:cubicBezTo>
                <a:cubicBezTo>
                  <a:pt x="61880" y="48739"/>
                  <a:pt x="61880" y="48739"/>
                  <a:pt x="61880" y="48739"/>
                </a:cubicBezTo>
                <a:cubicBezTo>
                  <a:pt x="61954" y="48739"/>
                  <a:pt x="61990" y="48814"/>
                  <a:pt x="62027" y="48814"/>
                </a:cubicBezTo>
                <a:cubicBezTo>
                  <a:pt x="62064" y="48889"/>
                  <a:pt x="62101" y="48889"/>
                  <a:pt x="62101" y="48889"/>
                </a:cubicBezTo>
                <a:cubicBezTo>
                  <a:pt x="62137" y="48965"/>
                  <a:pt x="62137" y="49040"/>
                  <a:pt x="62174" y="49040"/>
                </a:cubicBezTo>
                <a:cubicBezTo>
                  <a:pt x="62211" y="49040"/>
                  <a:pt x="62211" y="48965"/>
                  <a:pt x="62241" y="48965"/>
                </a:cubicBezTo>
                <a:cubicBezTo>
                  <a:pt x="62211" y="48814"/>
                  <a:pt x="62174" y="48739"/>
                  <a:pt x="62174" y="48601"/>
                </a:cubicBezTo>
                <a:cubicBezTo>
                  <a:pt x="62174" y="48451"/>
                  <a:pt x="62174" y="48375"/>
                  <a:pt x="62174" y="48300"/>
                </a:cubicBezTo>
                <a:cubicBezTo>
                  <a:pt x="62137" y="48300"/>
                  <a:pt x="62101" y="48225"/>
                  <a:pt x="62064" y="48225"/>
                </a:cubicBezTo>
                <a:cubicBezTo>
                  <a:pt x="62027" y="48225"/>
                  <a:pt x="62027" y="48225"/>
                  <a:pt x="61990" y="48225"/>
                </a:cubicBezTo>
                <a:cubicBezTo>
                  <a:pt x="61954" y="48225"/>
                  <a:pt x="61954" y="48150"/>
                  <a:pt x="61917" y="48150"/>
                </a:cubicBezTo>
                <a:cubicBezTo>
                  <a:pt x="61880" y="48075"/>
                  <a:pt x="61880" y="48075"/>
                  <a:pt x="61843" y="48000"/>
                </a:cubicBezTo>
                <a:cubicBezTo>
                  <a:pt x="61807" y="48000"/>
                  <a:pt x="61807" y="47924"/>
                  <a:pt x="61770" y="47849"/>
                </a:cubicBezTo>
                <a:cubicBezTo>
                  <a:pt x="61770" y="47849"/>
                  <a:pt x="61739" y="47849"/>
                  <a:pt x="61696" y="47849"/>
                </a:cubicBezTo>
                <a:cubicBezTo>
                  <a:pt x="61666" y="47774"/>
                  <a:pt x="61666" y="47711"/>
                  <a:pt x="61629" y="47711"/>
                </a:cubicBezTo>
                <a:cubicBezTo>
                  <a:pt x="61629" y="47711"/>
                  <a:pt x="61592" y="47711"/>
                  <a:pt x="61555" y="47711"/>
                </a:cubicBezTo>
                <a:cubicBezTo>
                  <a:pt x="61555" y="47636"/>
                  <a:pt x="61555" y="47636"/>
                  <a:pt x="61519" y="47561"/>
                </a:cubicBezTo>
                <a:cubicBezTo>
                  <a:pt x="61482" y="47561"/>
                  <a:pt x="61519" y="47410"/>
                  <a:pt x="61482" y="47410"/>
                </a:cubicBezTo>
                <a:lnTo>
                  <a:pt x="61445" y="47410"/>
                </a:lnTo>
                <a:cubicBezTo>
                  <a:pt x="61408" y="47410"/>
                  <a:pt x="61372" y="47410"/>
                  <a:pt x="61372" y="47410"/>
                </a:cubicBezTo>
                <a:cubicBezTo>
                  <a:pt x="61335" y="47410"/>
                  <a:pt x="61298" y="47335"/>
                  <a:pt x="61298" y="47335"/>
                </a:cubicBezTo>
                <a:cubicBezTo>
                  <a:pt x="61261" y="47335"/>
                  <a:pt x="61225" y="47335"/>
                  <a:pt x="61225" y="47335"/>
                </a:cubicBezTo>
                <a:cubicBezTo>
                  <a:pt x="61194" y="47260"/>
                  <a:pt x="61194" y="47185"/>
                  <a:pt x="61194" y="47185"/>
                </a:cubicBezTo>
                <a:cubicBezTo>
                  <a:pt x="61151" y="47110"/>
                  <a:pt x="61151" y="47110"/>
                  <a:pt x="61120" y="47034"/>
                </a:cubicBezTo>
                <a:cubicBezTo>
                  <a:pt x="61084" y="47034"/>
                  <a:pt x="61084" y="47034"/>
                  <a:pt x="61047" y="47034"/>
                </a:cubicBezTo>
                <a:cubicBezTo>
                  <a:pt x="61010" y="47034"/>
                  <a:pt x="61010" y="46959"/>
                  <a:pt x="60973" y="46959"/>
                </a:cubicBezTo>
                <a:cubicBezTo>
                  <a:pt x="60937" y="46959"/>
                  <a:pt x="60937" y="46959"/>
                  <a:pt x="60900" y="46959"/>
                </a:cubicBezTo>
                <a:cubicBezTo>
                  <a:pt x="60900" y="46959"/>
                  <a:pt x="60900" y="46884"/>
                  <a:pt x="60900" y="46809"/>
                </a:cubicBezTo>
                <a:lnTo>
                  <a:pt x="60973" y="46746"/>
                </a:lnTo>
                <a:cubicBezTo>
                  <a:pt x="60973" y="46659"/>
                  <a:pt x="60937" y="46596"/>
                  <a:pt x="60937" y="46596"/>
                </a:cubicBezTo>
                <a:cubicBezTo>
                  <a:pt x="60937" y="46445"/>
                  <a:pt x="60900" y="46445"/>
                  <a:pt x="60900" y="46370"/>
                </a:cubicBezTo>
                <a:cubicBezTo>
                  <a:pt x="60863" y="46370"/>
                  <a:pt x="60863" y="46295"/>
                  <a:pt x="60826" y="46295"/>
                </a:cubicBezTo>
                <a:cubicBezTo>
                  <a:pt x="60753" y="46220"/>
                  <a:pt x="60679" y="46220"/>
                  <a:pt x="60612" y="46145"/>
                </a:cubicBezTo>
                <a:cubicBezTo>
                  <a:pt x="60575" y="46069"/>
                  <a:pt x="60612" y="45994"/>
                  <a:pt x="60575" y="45994"/>
                </a:cubicBezTo>
                <a:cubicBezTo>
                  <a:pt x="60539" y="45994"/>
                  <a:pt x="60502" y="45994"/>
                  <a:pt x="60502" y="45994"/>
                </a:cubicBezTo>
                <a:cubicBezTo>
                  <a:pt x="60502" y="45919"/>
                  <a:pt x="60502" y="45919"/>
                  <a:pt x="60502" y="45844"/>
                </a:cubicBezTo>
                <a:cubicBezTo>
                  <a:pt x="60465" y="45693"/>
                  <a:pt x="60502" y="45631"/>
                  <a:pt x="60502" y="45556"/>
                </a:cubicBezTo>
                <a:cubicBezTo>
                  <a:pt x="60428" y="45480"/>
                  <a:pt x="60392" y="45480"/>
                  <a:pt x="60318" y="45480"/>
                </a:cubicBezTo>
                <a:cubicBezTo>
                  <a:pt x="60281" y="45480"/>
                  <a:pt x="60245" y="45480"/>
                  <a:pt x="60177" y="45480"/>
                </a:cubicBezTo>
                <a:cubicBezTo>
                  <a:pt x="60177" y="45104"/>
                  <a:pt x="60177" y="45104"/>
                  <a:pt x="60177" y="45104"/>
                </a:cubicBezTo>
                <a:cubicBezTo>
                  <a:pt x="60245" y="44954"/>
                  <a:pt x="60245" y="44954"/>
                  <a:pt x="60245" y="44954"/>
                </a:cubicBezTo>
                <a:cubicBezTo>
                  <a:pt x="60245" y="44954"/>
                  <a:pt x="60318" y="44954"/>
                  <a:pt x="60318" y="44879"/>
                </a:cubicBezTo>
                <a:cubicBezTo>
                  <a:pt x="60318" y="44804"/>
                  <a:pt x="60318" y="44804"/>
                  <a:pt x="60318" y="44804"/>
                </a:cubicBezTo>
                <a:cubicBezTo>
                  <a:pt x="60318" y="44728"/>
                  <a:pt x="60281" y="44728"/>
                  <a:pt x="60281" y="44653"/>
                </a:cubicBezTo>
                <a:cubicBezTo>
                  <a:pt x="60281" y="44578"/>
                  <a:pt x="60208" y="44578"/>
                  <a:pt x="60208" y="44515"/>
                </a:cubicBezTo>
                <a:cubicBezTo>
                  <a:pt x="60208" y="44440"/>
                  <a:pt x="60245" y="44365"/>
                  <a:pt x="60281" y="44290"/>
                </a:cubicBezTo>
                <a:cubicBezTo>
                  <a:pt x="60281" y="44290"/>
                  <a:pt x="60355" y="44290"/>
                  <a:pt x="60392" y="44290"/>
                </a:cubicBezTo>
                <a:cubicBezTo>
                  <a:pt x="60428" y="44290"/>
                  <a:pt x="60465" y="44290"/>
                  <a:pt x="60502" y="44290"/>
                </a:cubicBezTo>
                <a:cubicBezTo>
                  <a:pt x="60502" y="44365"/>
                  <a:pt x="60539" y="44365"/>
                  <a:pt x="60539" y="44440"/>
                </a:cubicBezTo>
                <a:cubicBezTo>
                  <a:pt x="60575" y="44440"/>
                  <a:pt x="60539" y="44515"/>
                  <a:pt x="60575" y="44578"/>
                </a:cubicBezTo>
                <a:cubicBezTo>
                  <a:pt x="60575" y="44653"/>
                  <a:pt x="60575" y="44728"/>
                  <a:pt x="60612" y="44728"/>
                </a:cubicBezTo>
                <a:cubicBezTo>
                  <a:pt x="60612" y="44728"/>
                  <a:pt x="60649" y="44728"/>
                  <a:pt x="60679" y="44728"/>
                </a:cubicBezTo>
                <a:cubicBezTo>
                  <a:pt x="60679" y="44728"/>
                  <a:pt x="60716" y="44728"/>
                  <a:pt x="60753" y="44804"/>
                </a:cubicBezTo>
                <a:cubicBezTo>
                  <a:pt x="60790" y="44804"/>
                  <a:pt x="60790" y="44804"/>
                  <a:pt x="60826" y="44879"/>
                </a:cubicBezTo>
                <a:cubicBezTo>
                  <a:pt x="60826" y="44879"/>
                  <a:pt x="60826" y="44954"/>
                  <a:pt x="60863" y="45029"/>
                </a:cubicBezTo>
                <a:cubicBezTo>
                  <a:pt x="60900" y="45029"/>
                  <a:pt x="60900" y="45104"/>
                  <a:pt x="60937" y="45104"/>
                </a:cubicBezTo>
                <a:cubicBezTo>
                  <a:pt x="60973" y="45104"/>
                  <a:pt x="60973" y="45104"/>
                  <a:pt x="61010" y="45104"/>
                </a:cubicBezTo>
                <a:cubicBezTo>
                  <a:pt x="61047" y="45104"/>
                  <a:pt x="61047" y="45180"/>
                  <a:pt x="61084" y="45180"/>
                </a:cubicBezTo>
                <a:cubicBezTo>
                  <a:pt x="61120" y="45255"/>
                  <a:pt x="61120" y="45330"/>
                  <a:pt x="61120" y="45405"/>
                </a:cubicBezTo>
                <a:cubicBezTo>
                  <a:pt x="61151" y="45480"/>
                  <a:pt x="61151" y="45631"/>
                  <a:pt x="61194" y="45693"/>
                </a:cubicBezTo>
                <a:cubicBezTo>
                  <a:pt x="61194" y="45693"/>
                  <a:pt x="61225" y="45693"/>
                  <a:pt x="61261" y="45693"/>
                </a:cubicBezTo>
                <a:cubicBezTo>
                  <a:pt x="61298" y="45769"/>
                  <a:pt x="61335" y="45844"/>
                  <a:pt x="61408" y="45919"/>
                </a:cubicBezTo>
                <a:cubicBezTo>
                  <a:pt x="61408" y="45919"/>
                  <a:pt x="61445" y="45994"/>
                  <a:pt x="61482" y="45994"/>
                </a:cubicBezTo>
                <a:cubicBezTo>
                  <a:pt x="61482" y="45994"/>
                  <a:pt x="61482" y="46069"/>
                  <a:pt x="61519" y="46145"/>
                </a:cubicBezTo>
                <a:cubicBezTo>
                  <a:pt x="61555" y="46220"/>
                  <a:pt x="61629" y="46295"/>
                  <a:pt x="61666" y="46295"/>
                </a:cubicBezTo>
                <a:cubicBezTo>
                  <a:pt x="61739" y="46295"/>
                  <a:pt x="61770" y="46220"/>
                  <a:pt x="61807" y="46295"/>
                </a:cubicBezTo>
                <a:cubicBezTo>
                  <a:pt x="61843" y="46370"/>
                  <a:pt x="61807" y="46445"/>
                  <a:pt x="61843" y="46445"/>
                </a:cubicBezTo>
                <a:cubicBezTo>
                  <a:pt x="61843" y="46521"/>
                  <a:pt x="61843" y="46596"/>
                  <a:pt x="61880" y="46596"/>
                </a:cubicBezTo>
                <a:cubicBezTo>
                  <a:pt x="61917" y="46659"/>
                  <a:pt x="61917" y="46659"/>
                  <a:pt x="61954" y="46659"/>
                </a:cubicBezTo>
                <a:cubicBezTo>
                  <a:pt x="61990" y="46746"/>
                  <a:pt x="62027" y="46746"/>
                  <a:pt x="62101" y="46809"/>
                </a:cubicBezTo>
                <a:cubicBezTo>
                  <a:pt x="62174" y="46884"/>
                  <a:pt x="62211" y="47110"/>
                  <a:pt x="62315" y="47185"/>
                </a:cubicBezTo>
                <a:cubicBezTo>
                  <a:pt x="62352" y="47185"/>
                  <a:pt x="62388" y="47185"/>
                  <a:pt x="62462" y="47260"/>
                </a:cubicBezTo>
                <a:cubicBezTo>
                  <a:pt x="62462" y="47260"/>
                  <a:pt x="62499" y="47260"/>
                  <a:pt x="62499" y="47335"/>
                </a:cubicBezTo>
                <a:cubicBezTo>
                  <a:pt x="62535" y="47410"/>
                  <a:pt x="62535" y="47410"/>
                  <a:pt x="62535" y="47486"/>
                </a:cubicBezTo>
                <a:cubicBezTo>
                  <a:pt x="62535" y="47561"/>
                  <a:pt x="62572" y="47561"/>
                  <a:pt x="62572" y="47636"/>
                </a:cubicBezTo>
                <a:cubicBezTo>
                  <a:pt x="62572" y="47711"/>
                  <a:pt x="62572" y="47711"/>
                  <a:pt x="62535" y="47774"/>
                </a:cubicBezTo>
                <a:cubicBezTo>
                  <a:pt x="62535" y="47849"/>
                  <a:pt x="62499" y="47849"/>
                  <a:pt x="62462" y="47849"/>
                </a:cubicBezTo>
                <a:cubicBezTo>
                  <a:pt x="62462" y="47924"/>
                  <a:pt x="62499" y="48000"/>
                  <a:pt x="62462" y="48000"/>
                </a:cubicBezTo>
                <a:cubicBezTo>
                  <a:pt x="62462" y="48075"/>
                  <a:pt x="62462" y="48150"/>
                  <a:pt x="62462" y="48225"/>
                </a:cubicBezTo>
                <a:cubicBezTo>
                  <a:pt x="62462" y="48300"/>
                  <a:pt x="62462" y="48375"/>
                  <a:pt x="62462" y="48451"/>
                </a:cubicBezTo>
                <a:cubicBezTo>
                  <a:pt x="62499" y="48601"/>
                  <a:pt x="62609" y="48601"/>
                  <a:pt x="62609" y="48676"/>
                </a:cubicBezTo>
                <a:cubicBezTo>
                  <a:pt x="62609" y="48814"/>
                  <a:pt x="62572" y="48889"/>
                  <a:pt x="62572" y="48965"/>
                </a:cubicBezTo>
                <a:cubicBezTo>
                  <a:pt x="62609" y="49115"/>
                  <a:pt x="62646" y="49190"/>
                  <a:pt x="62683" y="49265"/>
                </a:cubicBezTo>
                <a:cubicBezTo>
                  <a:pt x="62683" y="49340"/>
                  <a:pt x="62683" y="49416"/>
                  <a:pt x="62713" y="49416"/>
                </a:cubicBezTo>
                <a:cubicBezTo>
                  <a:pt x="62713" y="49416"/>
                  <a:pt x="62756" y="49416"/>
                  <a:pt x="62787" y="49416"/>
                </a:cubicBezTo>
                <a:cubicBezTo>
                  <a:pt x="62787" y="49416"/>
                  <a:pt x="62823" y="49416"/>
                  <a:pt x="62860" y="49416"/>
                </a:cubicBezTo>
                <a:cubicBezTo>
                  <a:pt x="62897" y="49416"/>
                  <a:pt x="62934" y="49491"/>
                  <a:pt x="62970" y="49491"/>
                </a:cubicBezTo>
                <a:cubicBezTo>
                  <a:pt x="62970" y="50080"/>
                  <a:pt x="62970" y="50080"/>
                  <a:pt x="62970" y="50080"/>
                </a:cubicBezTo>
                <a:cubicBezTo>
                  <a:pt x="62823" y="50080"/>
                  <a:pt x="62823" y="50080"/>
                  <a:pt x="62823" y="50080"/>
                </a:cubicBezTo>
                <a:cubicBezTo>
                  <a:pt x="62787" y="50005"/>
                  <a:pt x="62823" y="49930"/>
                  <a:pt x="62823" y="49930"/>
                </a:cubicBezTo>
                <a:cubicBezTo>
                  <a:pt x="62787" y="49930"/>
                  <a:pt x="62756" y="49854"/>
                  <a:pt x="62756" y="49854"/>
                </a:cubicBezTo>
                <a:cubicBezTo>
                  <a:pt x="62713" y="49854"/>
                  <a:pt x="62683" y="49930"/>
                  <a:pt x="62683" y="49930"/>
                </a:cubicBezTo>
                <a:cubicBezTo>
                  <a:pt x="62683" y="50005"/>
                  <a:pt x="62683" y="50080"/>
                  <a:pt x="62683" y="50080"/>
                </a:cubicBezTo>
                <a:cubicBezTo>
                  <a:pt x="62713" y="50155"/>
                  <a:pt x="62713" y="50155"/>
                  <a:pt x="62756" y="50230"/>
                </a:cubicBezTo>
                <a:cubicBezTo>
                  <a:pt x="62787" y="50381"/>
                  <a:pt x="62787" y="50456"/>
                  <a:pt x="62860" y="50531"/>
                </a:cubicBezTo>
                <a:cubicBezTo>
                  <a:pt x="62860" y="50606"/>
                  <a:pt x="62897" y="50606"/>
                  <a:pt x="62897" y="50606"/>
                </a:cubicBezTo>
                <a:cubicBezTo>
                  <a:pt x="62934" y="50681"/>
                  <a:pt x="62970" y="50681"/>
                  <a:pt x="62970" y="50757"/>
                </a:cubicBezTo>
                <a:cubicBezTo>
                  <a:pt x="63007" y="50681"/>
                  <a:pt x="63044" y="50681"/>
                  <a:pt x="63044" y="50606"/>
                </a:cubicBezTo>
                <a:cubicBezTo>
                  <a:pt x="63081" y="50606"/>
                  <a:pt x="63081" y="50531"/>
                  <a:pt x="63081" y="50531"/>
                </a:cubicBezTo>
                <a:cubicBezTo>
                  <a:pt x="63081" y="50456"/>
                  <a:pt x="63117" y="50456"/>
                  <a:pt x="63154" y="50381"/>
                </a:cubicBezTo>
                <a:cubicBezTo>
                  <a:pt x="63154" y="50456"/>
                  <a:pt x="63154" y="50456"/>
                  <a:pt x="63154" y="50531"/>
                </a:cubicBezTo>
                <a:cubicBezTo>
                  <a:pt x="63154" y="50606"/>
                  <a:pt x="63154" y="50606"/>
                  <a:pt x="63191" y="50681"/>
                </a:cubicBezTo>
                <a:cubicBezTo>
                  <a:pt x="63228" y="50757"/>
                  <a:pt x="63295" y="50757"/>
                  <a:pt x="63332" y="50819"/>
                </a:cubicBezTo>
                <a:cubicBezTo>
                  <a:pt x="63332" y="50970"/>
                  <a:pt x="63295" y="51045"/>
                  <a:pt x="63295" y="51195"/>
                </a:cubicBezTo>
                <a:cubicBezTo>
                  <a:pt x="63295" y="51195"/>
                  <a:pt x="63295" y="51271"/>
                  <a:pt x="63295" y="51346"/>
                </a:cubicBezTo>
                <a:cubicBezTo>
                  <a:pt x="63295" y="51421"/>
                  <a:pt x="63369" y="51421"/>
                  <a:pt x="63405" y="51496"/>
                </a:cubicBezTo>
                <a:cubicBezTo>
                  <a:pt x="63552" y="51496"/>
                  <a:pt x="63552" y="51496"/>
                  <a:pt x="63552" y="51496"/>
                </a:cubicBezTo>
                <a:cubicBezTo>
                  <a:pt x="63589" y="51496"/>
                  <a:pt x="63589" y="51496"/>
                  <a:pt x="63626" y="51496"/>
                </a:cubicBezTo>
                <a:cubicBezTo>
                  <a:pt x="63626" y="51421"/>
                  <a:pt x="63663" y="51421"/>
                  <a:pt x="63699" y="51421"/>
                </a:cubicBezTo>
                <a:cubicBezTo>
                  <a:pt x="63699" y="51421"/>
                  <a:pt x="63699" y="51346"/>
                  <a:pt x="63730" y="51271"/>
                </a:cubicBezTo>
                <a:cubicBezTo>
                  <a:pt x="63730" y="51195"/>
                  <a:pt x="63773" y="51271"/>
                  <a:pt x="63803" y="51195"/>
                </a:cubicBezTo>
                <a:cubicBezTo>
                  <a:pt x="63803" y="51120"/>
                  <a:pt x="63803" y="51045"/>
                  <a:pt x="63803" y="51045"/>
                </a:cubicBezTo>
                <a:cubicBezTo>
                  <a:pt x="63803" y="50907"/>
                  <a:pt x="63803" y="50907"/>
                  <a:pt x="63803" y="50907"/>
                </a:cubicBezTo>
                <a:cubicBezTo>
                  <a:pt x="63803" y="50819"/>
                  <a:pt x="63773" y="50819"/>
                  <a:pt x="63773" y="50757"/>
                </a:cubicBezTo>
                <a:cubicBezTo>
                  <a:pt x="63773" y="50681"/>
                  <a:pt x="63773" y="50606"/>
                  <a:pt x="63803" y="50606"/>
                </a:cubicBezTo>
                <a:cubicBezTo>
                  <a:pt x="63840" y="50606"/>
                  <a:pt x="63840" y="50531"/>
                  <a:pt x="63877" y="50531"/>
                </a:cubicBezTo>
                <a:cubicBezTo>
                  <a:pt x="63914" y="50531"/>
                  <a:pt x="63914" y="50531"/>
                  <a:pt x="63950" y="50606"/>
                </a:cubicBezTo>
                <a:cubicBezTo>
                  <a:pt x="63987" y="50606"/>
                  <a:pt x="63987" y="50681"/>
                  <a:pt x="64024" y="50681"/>
                </a:cubicBezTo>
                <a:cubicBezTo>
                  <a:pt x="64061" y="50757"/>
                  <a:pt x="64061" y="50681"/>
                  <a:pt x="64098" y="50681"/>
                </a:cubicBezTo>
                <a:cubicBezTo>
                  <a:pt x="64171" y="50681"/>
                  <a:pt x="64171" y="50681"/>
                  <a:pt x="64171" y="50681"/>
                </a:cubicBezTo>
                <a:cubicBezTo>
                  <a:pt x="64208" y="50681"/>
                  <a:pt x="64208" y="50681"/>
                  <a:pt x="64245" y="50681"/>
                </a:cubicBezTo>
                <a:cubicBezTo>
                  <a:pt x="64245" y="50531"/>
                  <a:pt x="64245" y="50456"/>
                  <a:pt x="64245" y="50381"/>
                </a:cubicBezTo>
                <a:cubicBezTo>
                  <a:pt x="64245" y="50306"/>
                  <a:pt x="64275" y="50230"/>
                  <a:pt x="64275" y="50230"/>
                </a:cubicBezTo>
                <a:cubicBezTo>
                  <a:pt x="64275" y="50155"/>
                  <a:pt x="64245" y="50155"/>
                  <a:pt x="64245" y="50155"/>
                </a:cubicBezTo>
                <a:cubicBezTo>
                  <a:pt x="64312" y="50155"/>
                  <a:pt x="64349" y="50155"/>
                  <a:pt x="64385" y="50155"/>
                </a:cubicBezTo>
                <a:cubicBezTo>
                  <a:pt x="64422" y="50155"/>
                  <a:pt x="64459" y="50080"/>
                  <a:pt x="64459" y="50080"/>
                </a:cubicBezTo>
                <a:cubicBezTo>
                  <a:pt x="64459" y="50005"/>
                  <a:pt x="64422" y="50005"/>
                  <a:pt x="64422" y="49930"/>
                </a:cubicBezTo>
                <a:cubicBezTo>
                  <a:pt x="64385" y="49854"/>
                  <a:pt x="64385" y="49854"/>
                  <a:pt x="64349" y="49792"/>
                </a:cubicBezTo>
                <a:cubicBezTo>
                  <a:pt x="64312" y="49792"/>
                  <a:pt x="64312" y="49716"/>
                  <a:pt x="64275" y="49641"/>
                </a:cubicBezTo>
                <a:cubicBezTo>
                  <a:pt x="64245" y="49641"/>
                  <a:pt x="64245" y="49641"/>
                  <a:pt x="64208" y="49641"/>
                </a:cubicBezTo>
                <a:cubicBezTo>
                  <a:pt x="64208" y="49792"/>
                  <a:pt x="64208" y="49854"/>
                  <a:pt x="64208" y="49930"/>
                </a:cubicBezTo>
                <a:cubicBezTo>
                  <a:pt x="64208" y="50005"/>
                  <a:pt x="64208" y="50080"/>
                  <a:pt x="64208" y="50080"/>
                </a:cubicBezTo>
                <a:cubicBezTo>
                  <a:pt x="64171" y="50080"/>
                  <a:pt x="64134" y="50155"/>
                  <a:pt x="64098" y="50080"/>
                </a:cubicBezTo>
                <a:cubicBezTo>
                  <a:pt x="64098" y="50080"/>
                  <a:pt x="64061" y="50080"/>
                  <a:pt x="64024" y="50080"/>
                </a:cubicBezTo>
                <a:cubicBezTo>
                  <a:pt x="63987" y="50005"/>
                  <a:pt x="63987" y="49930"/>
                  <a:pt x="63987" y="49854"/>
                </a:cubicBezTo>
                <a:cubicBezTo>
                  <a:pt x="63950" y="49854"/>
                  <a:pt x="63914" y="49854"/>
                  <a:pt x="63914" y="49792"/>
                </a:cubicBezTo>
                <a:cubicBezTo>
                  <a:pt x="63914" y="49716"/>
                  <a:pt x="63914" y="49716"/>
                  <a:pt x="63914" y="49641"/>
                </a:cubicBezTo>
                <a:cubicBezTo>
                  <a:pt x="63914" y="49566"/>
                  <a:pt x="63914" y="49566"/>
                  <a:pt x="63877" y="49491"/>
                </a:cubicBezTo>
                <a:cubicBezTo>
                  <a:pt x="63877" y="49416"/>
                  <a:pt x="63877" y="49416"/>
                  <a:pt x="63877" y="49340"/>
                </a:cubicBezTo>
                <a:cubicBezTo>
                  <a:pt x="63877" y="49265"/>
                  <a:pt x="63877" y="49265"/>
                  <a:pt x="63840" y="49190"/>
                </a:cubicBezTo>
                <a:cubicBezTo>
                  <a:pt x="63840" y="49190"/>
                  <a:pt x="63803" y="49190"/>
                  <a:pt x="63773" y="49190"/>
                </a:cubicBezTo>
                <a:cubicBezTo>
                  <a:pt x="63730" y="49115"/>
                  <a:pt x="63730" y="49190"/>
                  <a:pt x="63699" y="49190"/>
                </a:cubicBezTo>
                <a:cubicBezTo>
                  <a:pt x="63663" y="49115"/>
                  <a:pt x="63663" y="49115"/>
                  <a:pt x="63626" y="49040"/>
                </a:cubicBezTo>
                <a:cubicBezTo>
                  <a:pt x="63626" y="48965"/>
                  <a:pt x="63552" y="48965"/>
                  <a:pt x="63552" y="48889"/>
                </a:cubicBezTo>
                <a:cubicBezTo>
                  <a:pt x="63552" y="48889"/>
                  <a:pt x="63552" y="48814"/>
                  <a:pt x="63552" y="48739"/>
                </a:cubicBezTo>
                <a:cubicBezTo>
                  <a:pt x="63552" y="48676"/>
                  <a:pt x="63552" y="48676"/>
                  <a:pt x="63552" y="48676"/>
                </a:cubicBezTo>
                <a:cubicBezTo>
                  <a:pt x="63552" y="48601"/>
                  <a:pt x="63589" y="48526"/>
                  <a:pt x="63626" y="48526"/>
                </a:cubicBezTo>
                <a:cubicBezTo>
                  <a:pt x="63699" y="48601"/>
                  <a:pt x="63699" y="48601"/>
                  <a:pt x="63699" y="48601"/>
                </a:cubicBezTo>
                <a:cubicBezTo>
                  <a:pt x="63699" y="48601"/>
                  <a:pt x="63730" y="48676"/>
                  <a:pt x="63773" y="48676"/>
                </a:cubicBezTo>
                <a:cubicBezTo>
                  <a:pt x="63773" y="48676"/>
                  <a:pt x="63803" y="48739"/>
                  <a:pt x="63840" y="48739"/>
                </a:cubicBezTo>
                <a:cubicBezTo>
                  <a:pt x="63877" y="48814"/>
                  <a:pt x="63914" y="48739"/>
                  <a:pt x="63950" y="48739"/>
                </a:cubicBezTo>
                <a:cubicBezTo>
                  <a:pt x="64024" y="48739"/>
                  <a:pt x="64024" y="48739"/>
                  <a:pt x="64024" y="48739"/>
                </a:cubicBezTo>
                <a:cubicBezTo>
                  <a:pt x="64098" y="48739"/>
                  <a:pt x="64098" y="48739"/>
                  <a:pt x="64098" y="48739"/>
                </a:cubicBezTo>
                <a:cubicBezTo>
                  <a:pt x="64134" y="48739"/>
                  <a:pt x="64134" y="48676"/>
                  <a:pt x="64171" y="48676"/>
                </a:cubicBezTo>
                <a:cubicBezTo>
                  <a:pt x="64134" y="48601"/>
                  <a:pt x="64134" y="48601"/>
                  <a:pt x="64134" y="48526"/>
                </a:cubicBezTo>
                <a:cubicBezTo>
                  <a:pt x="64098" y="48526"/>
                  <a:pt x="64061" y="48526"/>
                  <a:pt x="64061" y="48526"/>
                </a:cubicBezTo>
                <a:cubicBezTo>
                  <a:pt x="64061" y="48451"/>
                  <a:pt x="64098" y="48375"/>
                  <a:pt x="64098" y="48375"/>
                </a:cubicBezTo>
                <a:cubicBezTo>
                  <a:pt x="64134" y="48300"/>
                  <a:pt x="64134" y="48225"/>
                  <a:pt x="64171" y="48225"/>
                </a:cubicBezTo>
                <a:cubicBezTo>
                  <a:pt x="64245" y="48150"/>
                  <a:pt x="64275" y="48225"/>
                  <a:pt x="64312" y="48225"/>
                </a:cubicBezTo>
                <a:cubicBezTo>
                  <a:pt x="64385" y="48225"/>
                  <a:pt x="64422" y="48150"/>
                  <a:pt x="64496" y="48225"/>
                </a:cubicBezTo>
                <a:cubicBezTo>
                  <a:pt x="64496" y="48225"/>
                  <a:pt x="64532" y="48225"/>
                  <a:pt x="64569" y="48225"/>
                </a:cubicBezTo>
                <a:cubicBezTo>
                  <a:pt x="64569" y="48225"/>
                  <a:pt x="64606" y="48300"/>
                  <a:pt x="64643" y="48300"/>
                </a:cubicBezTo>
                <a:cubicBezTo>
                  <a:pt x="64679" y="48375"/>
                  <a:pt x="64679" y="48451"/>
                  <a:pt x="64716" y="48451"/>
                </a:cubicBezTo>
                <a:cubicBezTo>
                  <a:pt x="64716" y="48451"/>
                  <a:pt x="64747" y="48451"/>
                  <a:pt x="64790" y="48451"/>
                </a:cubicBezTo>
                <a:cubicBezTo>
                  <a:pt x="64790" y="48451"/>
                  <a:pt x="64820" y="48451"/>
                  <a:pt x="64820" y="48526"/>
                </a:cubicBezTo>
                <a:cubicBezTo>
                  <a:pt x="64857" y="48526"/>
                  <a:pt x="64857" y="48601"/>
                  <a:pt x="64857" y="48676"/>
                </a:cubicBezTo>
                <a:lnTo>
                  <a:pt x="64857" y="48739"/>
                </a:lnTo>
                <a:cubicBezTo>
                  <a:pt x="64857" y="48814"/>
                  <a:pt x="64894" y="48814"/>
                  <a:pt x="64931" y="48814"/>
                </a:cubicBezTo>
                <a:cubicBezTo>
                  <a:pt x="64967" y="48814"/>
                  <a:pt x="64967" y="48889"/>
                  <a:pt x="65004" y="48889"/>
                </a:cubicBezTo>
                <a:cubicBezTo>
                  <a:pt x="64967" y="49040"/>
                  <a:pt x="64967" y="49040"/>
                  <a:pt x="64967" y="49040"/>
                </a:cubicBezTo>
                <a:cubicBezTo>
                  <a:pt x="64967" y="49115"/>
                  <a:pt x="64931" y="49040"/>
                  <a:pt x="64894" y="49115"/>
                </a:cubicBezTo>
                <a:cubicBezTo>
                  <a:pt x="64894" y="49115"/>
                  <a:pt x="64820" y="49190"/>
                  <a:pt x="64820" y="49265"/>
                </a:cubicBezTo>
                <a:cubicBezTo>
                  <a:pt x="64820" y="49416"/>
                  <a:pt x="64857" y="49491"/>
                  <a:pt x="64894" y="49641"/>
                </a:cubicBezTo>
                <a:cubicBezTo>
                  <a:pt x="64967" y="49716"/>
                  <a:pt x="65004" y="49641"/>
                  <a:pt x="65041" y="49716"/>
                </a:cubicBezTo>
                <a:cubicBezTo>
                  <a:pt x="65114" y="49854"/>
                  <a:pt x="65114" y="50005"/>
                  <a:pt x="65114" y="50155"/>
                </a:cubicBezTo>
                <a:cubicBezTo>
                  <a:pt x="65114" y="50155"/>
                  <a:pt x="65078" y="50155"/>
                  <a:pt x="65078" y="50230"/>
                </a:cubicBezTo>
                <a:cubicBezTo>
                  <a:pt x="65078" y="50230"/>
                  <a:pt x="65114" y="50306"/>
                  <a:pt x="65114" y="50381"/>
                </a:cubicBezTo>
                <a:cubicBezTo>
                  <a:pt x="65114" y="50381"/>
                  <a:pt x="65078" y="50456"/>
                  <a:pt x="65078" y="50531"/>
                </a:cubicBezTo>
                <a:cubicBezTo>
                  <a:pt x="65078" y="50606"/>
                  <a:pt x="65078" y="50606"/>
                  <a:pt x="65078" y="50606"/>
                </a:cubicBezTo>
                <a:cubicBezTo>
                  <a:pt x="65078" y="50681"/>
                  <a:pt x="65114" y="50681"/>
                  <a:pt x="65114" y="50757"/>
                </a:cubicBezTo>
                <a:cubicBezTo>
                  <a:pt x="65114" y="50819"/>
                  <a:pt x="65151" y="50819"/>
                  <a:pt x="65151" y="50907"/>
                </a:cubicBezTo>
                <a:cubicBezTo>
                  <a:pt x="65188" y="50907"/>
                  <a:pt x="65188" y="50970"/>
                  <a:pt x="65188" y="50970"/>
                </a:cubicBezTo>
                <a:cubicBezTo>
                  <a:pt x="65188" y="51045"/>
                  <a:pt x="65188" y="51045"/>
                  <a:pt x="65225" y="51045"/>
                </a:cubicBezTo>
                <a:cubicBezTo>
                  <a:pt x="65225" y="51045"/>
                  <a:pt x="65225" y="51045"/>
                  <a:pt x="65261" y="51120"/>
                </a:cubicBezTo>
                <a:cubicBezTo>
                  <a:pt x="65261" y="51120"/>
                  <a:pt x="65261" y="51120"/>
                  <a:pt x="65261" y="51195"/>
                </a:cubicBezTo>
                <a:cubicBezTo>
                  <a:pt x="65292" y="51195"/>
                  <a:pt x="65292" y="51195"/>
                  <a:pt x="65329" y="51271"/>
                </a:cubicBezTo>
                <a:cubicBezTo>
                  <a:pt x="65329" y="51271"/>
                  <a:pt x="65329" y="51271"/>
                  <a:pt x="65366" y="51271"/>
                </a:cubicBezTo>
                <a:cubicBezTo>
                  <a:pt x="65366" y="51346"/>
                  <a:pt x="65402" y="51346"/>
                  <a:pt x="65402" y="51421"/>
                </a:cubicBezTo>
                <a:cubicBezTo>
                  <a:pt x="65402" y="51421"/>
                  <a:pt x="65402" y="51496"/>
                  <a:pt x="65366" y="51496"/>
                </a:cubicBezTo>
                <a:cubicBezTo>
                  <a:pt x="65366" y="51571"/>
                  <a:pt x="65366" y="51571"/>
                  <a:pt x="65329" y="51571"/>
                </a:cubicBezTo>
                <a:cubicBezTo>
                  <a:pt x="65329" y="51646"/>
                  <a:pt x="65329" y="51646"/>
                  <a:pt x="65329" y="51646"/>
                </a:cubicBezTo>
                <a:cubicBezTo>
                  <a:pt x="65329" y="51722"/>
                  <a:pt x="65329" y="51722"/>
                  <a:pt x="65292" y="51797"/>
                </a:cubicBezTo>
                <a:lnTo>
                  <a:pt x="65292" y="51872"/>
                </a:lnTo>
                <a:cubicBezTo>
                  <a:pt x="65292" y="52010"/>
                  <a:pt x="65292" y="52010"/>
                  <a:pt x="65329" y="52085"/>
                </a:cubicBezTo>
                <a:cubicBezTo>
                  <a:pt x="65329" y="52160"/>
                  <a:pt x="65329" y="52160"/>
                  <a:pt x="65329" y="52160"/>
                </a:cubicBezTo>
                <a:cubicBezTo>
                  <a:pt x="65329" y="52236"/>
                  <a:pt x="65366" y="52236"/>
                  <a:pt x="65366" y="52236"/>
                </a:cubicBezTo>
                <a:cubicBezTo>
                  <a:pt x="65402" y="52236"/>
                  <a:pt x="65402" y="52311"/>
                  <a:pt x="65402" y="52311"/>
                </a:cubicBezTo>
                <a:cubicBezTo>
                  <a:pt x="65439" y="52311"/>
                  <a:pt x="65476" y="52236"/>
                  <a:pt x="65476" y="52160"/>
                </a:cubicBezTo>
                <a:cubicBezTo>
                  <a:pt x="65476" y="52085"/>
                  <a:pt x="65476" y="52085"/>
                  <a:pt x="65476" y="52085"/>
                </a:cubicBezTo>
                <a:cubicBezTo>
                  <a:pt x="65476" y="52010"/>
                  <a:pt x="65513" y="52010"/>
                  <a:pt x="65513" y="51935"/>
                </a:cubicBezTo>
                <a:cubicBezTo>
                  <a:pt x="65513" y="51935"/>
                  <a:pt x="65513" y="51935"/>
                  <a:pt x="65513" y="51872"/>
                </a:cubicBezTo>
                <a:cubicBezTo>
                  <a:pt x="65513" y="51797"/>
                  <a:pt x="65513" y="51797"/>
                  <a:pt x="65513" y="51646"/>
                </a:cubicBezTo>
                <a:cubicBezTo>
                  <a:pt x="65513" y="51646"/>
                  <a:pt x="65513" y="51646"/>
                  <a:pt x="65513" y="51571"/>
                </a:cubicBezTo>
                <a:cubicBezTo>
                  <a:pt x="65513" y="51496"/>
                  <a:pt x="65513" y="51496"/>
                  <a:pt x="65513" y="51421"/>
                </a:cubicBezTo>
                <a:cubicBezTo>
                  <a:pt x="65586" y="51421"/>
                  <a:pt x="65586" y="51421"/>
                  <a:pt x="65586" y="51421"/>
                </a:cubicBezTo>
                <a:cubicBezTo>
                  <a:pt x="65586" y="51421"/>
                  <a:pt x="65586" y="51421"/>
                  <a:pt x="65623" y="51421"/>
                </a:cubicBezTo>
                <a:cubicBezTo>
                  <a:pt x="65623" y="51421"/>
                  <a:pt x="65623" y="51421"/>
                  <a:pt x="65660" y="51496"/>
                </a:cubicBezTo>
                <a:lnTo>
                  <a:pt x="65660" y="51496"/>
                </a:lnTo>
                <a:cubicBezTo>
                  <a:pt x="65696" y="51571"/>
                  <a:pt x="65696" y="51571"/>
                  <a:pt x="65696" y="51571"/>
                </a:cubicBezTo>
                <a:cubicBezTo>
                  <a:pt x="65733" y="51646"/>
                  <a:pt x="65764" y="51646"/>
                  <a:pt x="65764" y="51722"/>
                </a:cubicBezTo>
                <a:cubicBezTo>
                  <a:pt x="65807" y="51797"/>
                  <a:pt x="65807" y="51797"/>
                  <a:pt x="65807" y="51797"/>
                </a:cubicBezTo>
                <a:cubicBezTo>
                  <a:pt x="65837" y="51872"/>
                  <a:pt x="65837" y="51872"/>
                  <a:pt x="65837" y="51872"/>
                </a:cubicBezTo>
                <a:cubicBezTo>
                  <a:pt x="65874" y="51935"/>
                  <a:pt x="65874" y="51935"/>
                  <a:pt x="65874" y="51935"/>
                </a:cubicBezTo>
                <a:lnTo>
                  <a:pt x="65911" y="52010"/>
                </a:lnTo>
                <a:lnTo>
                  <a:pt x="65947" y="52010"/>
                </a:lnTo>
                <a:cubicBezTo>
                  <a:pt x="65984" y="52010"/>
                  <a:pt x="65984" y="52010"/>
                  <a:pt x="66021" y="52010"/>
                </a:cubicBezTo>
                <a:cubicBezTo>
                  <a:pt x="66058" y="52010"/>
                  <a:pt x="66058" y="52010"/>
                  <a:pt x="66094" y="52010"/>
                </a:cubicBezTo>
                <a:cubicBezTo>
                  <a:pt x="66094" y="52010"/>
                  <a:pt x="66094" y="52085"/>
                  <a:pt x="66131" y="52085"/>
                </a:cubicBezTo>
                <a:cubicBezTo>
                  <a:pt x="66168" y="52085"/>
                  <a:pt x="66168" y="52085"/>
                  <a:pt x="66205" y="52085"/>
                </a:cubicBezTo>
                <a:lnTo>
                  <a:pt x="66241" y="52085"/>
                </a:lnTo>
                <a:cubicBezTo>
                  <a:pt x="66241" y="52085"/>
                  <a:pt x="66278" y="52085"/>
                  <a:pt x="66278" y="52010"/>
                </a:cubicBezTo>
                <a:lnTo>
                  <a:pt x="66309" y="52010"/>
                </a:lnTo>
                <a:cubicBezTo>
                  <a:pt x="66309" y="51935"/>
                  <a:pt x="66309" y="51935"/>
                  <a:pt x="66309" y="51935"/>
                </a:cubicBezTo>
                <a:cubicBezTo>
                  <a:pt x="66309" y="51872"/>
                  <a:pt x="66309" y="51872"/>
                  <a:pt x="66309" y="51872"/>
                </a:cubicBezTo>
                <a:cubicBezTo>
                  <a:pt x="66309" y="51797"/>
                  <a:pt x="66278" y="51722"/>
                  <a:pt x="66278" y="51646"/>
                </a:cubicBezTo>
                <a:cubicBezTo>
                  <a:pt x="66278" y="51646"/>
                  <a:pt x="66278" y="51571"/>
                  <a:pt x="66309" y="51571"/>
                </a:cubicBezTo>
                <a:cubicBezTo>
                  <a:pt x="66309" y="51496"/>
                  <a:pt x="66309" y="51496"/>
                  <a:pt x="66346" y="51496"/>
                </a:cubicBezTo>
                <a:cubicBezTo>
                  <a:pt x="66346" y="51421"/>
                  <a:pt x="66346" y="51421"/>
                  <a:pt x="66346" y="51421"/>
                </a:cubicBezTo>
                <a:cubicBezTo>
                  <a:pt x="66346" y="51421"/>
                  <a:pt x="66382" y="51346"/>
                  <a:pt x="66419" y="51346"/>
                </a:cubicBezTo>
                <a:cubicBezTo>
                  <a:pt x="66419" y="51271"/>
                  <a:pt x="66456" y="51346"/>
                  <a:pt x="66493" y="51346"/>
                </a:cubicBezTo>
                <a:cubicBezTo>
                  <a:pt x="66529" y="51346"/>
                  <a:pt x="66566" y="51271"/>
                  <a:pt x="66603" y="51346"/>
                </a:cubicBezTo>
                <a:cubicBezTo>
                  <a:pt x="66603" y="51346"/>
                  <a:pt x="66603" y="51421"/>
                  <a:pt x="66640" y="51421"/>
                </a:cubicBezTo>
                <a:cubicBezTo>
                  <a:pt x="66640" y="51421"/>
                  <a:pt x="66676" y="51496"/>
                  <a:pt x="66676" y="51571"/>
                </a:cubicBezTo>
                <a:cubicBezTo>
                  <a:pt x="66713" y="51571"/>
                  <a:pt x="66713" y="51571"/>
                  <a:pt x="66713" y="51571"/>
                </a:cubicBezTo>
                <a:cubicBezTo>
                  <a:pt x="66750" y="51646"/>
                  <a:pt x="66787" y="51722"/>
                  <a:pt x="66787" y="51722"/>
                </a:cubicBezTo>
                <a:cubicBezTo>
                  <a:pt x="66823" y="51797"/>
                  <a:pt x="66823" y="51797"/>
                  <a:pt x="66854" y="51797"/>
                </a:cubicBezTo>
                <a:cubicBezTo>
                  <a:pt x="66854" y="51797"/>
                  <a:pt x="66854" y="51872"/>
                  <a:pt x="66891" y="51872"/>
                </a:cubicBezTo>
                <a:cubicBezTo>
                  <a:pt x="66891" y="51872"/>
                  <a:pt x="66891" y="51935"/>
                  <a:pt x="66928" y="51935"/>
                </a:cubicBezTo>
                <a:lnTo>
                  <a:pt x="66928" y="51935"/>
                </a:lnTo>
                <a:cubicBezTo>
                  <a:pt x="66964" y="51935"/>
                  <a:pt x="66964" y="52010"/>
                  <a:pt x="67001" y="52010"/>
                </a:cubicBezTo>
                <a:cubicBezTo>
                  <a:pt x="67473" y="52010"/>
                  <a:pt x="67473" y="52010"/>
                  <a:pt x="67473" y="52010"/>
                </a:cubicBezTo>
                <a:cubicBezTo>
                  <a:pt x="67473" y="51872"/>
                  <a:pt x="67473" y="51797"/>
                  <a:pt x="67473" y="51722"/>
                </a:cubicBezTo>
                <a:cubicBezTo>
                  <a:pt x="67473" y="51646"/>
                  <a:pt x="67473" y="51646"/>
                  <a:pt x="67473" y="51646"/>
                </a:cubicBezTo>
                <a:cubicBezTo>
                  <a:pt x="67473" y="51571"/>
                  <a:pt x="67436" y="51571"/>
                  <a:pt x="67436" y="51496"/>
                </a:cubicBezTo>
                <a:cubicBezTo>
                  <a:pt x="67436" y="51496"/>
                  <a:pt x="67473" y="51421"/>
                  <a:pt x="67473" y="51346"/>
                </a:cubicBezTo>
                <a:lnTo>
                  <a:pt x="67509" y="51421"/>
                </a:lnTo>
                <a:cubicBezTo>
                  <a:pt x="67546" y="51421"/>
                  <a:pt x="67546" y="51346"/>
                  <a:pt x="67546" y="51346"/>
                </a:cubicBezTo>
                <a:cubicBezTo>
                  <a:pt x="67583" y="51346"/>
                  <a:pt x="67583" y="51346"/>
                  <a:pt x="67583" y="51346"/>
                </a:cubicBezTo>
                <a:cubicBezTo>
                  <a:pt x="67620" y="51346"/>
                  <a:pt x="67620" y="51346"/>
                  <a:pt x="67656" y="51346"/>
                </a:cubicBezTo>
                <a:cubicBezTo>
                  <a:pt x="67693" y="51346"/>
                  <a:pt x="67730" y="51346"/>
                  <a:pt x="67767" y="51421"/>
                </a:cubicBezTo>
                <a:cubicBezTo>
                  <a:pt x="67803" y="51421"/>
                  <a:pt x="67803" y="51496"/>
                  <a:pt x="67840" y="51571"/>
                </a:cubicBezTo>
                <a:cubicBezTo>
                  <a:pt x="67840" y="51571"/>
                  <a:pt x="67840" y="51571"/>
                  <a:pt x="67871" y="51571"/>
                </a:cubicBezTo>
                <a:cubicBezTo>
                  <a:pt x="67871" y="51571"/>
                  <a:pt x="67908" y="51571"/>
                  <a:pt x="67944" y="51571"/>
                </a:cubicBezTo>
                <a:cubicBezTo>
                  <a:pt x="67944" y="51571"/>
                  <a:pt x="67944" y="51646"/>
                  <a:pt x="67981" y="51571"/>
                </a:cubicBezTo>
                <a:cubicBezTo>
                  <a:pt x="67981" y="51571"/>
                  <a:pt x="67981" y="51571"/>
                  <a:pt x="68018" y="51571"/>
                </a:cubicBezTo>
                <a:lnTo>
                  <a:pt x="68018" y="51496"/>
                </a:lnTo>
                <a:cubicBezTo>
                  <a:pt x="68018" y="51496"/>
                  <a:pt x="68055" y="51496"/>
                  <a:pt x="68055" y="51421"/>
                </a:cubicBezTo>
                <a:cubicBezTo>
                  <a:pt x="68055" y="51421"/>
                  <a:pt x="68091" y="51421"/>
                  <a:pt x="68091" y="51496"/>
                </a:cubicBezTo>
                <a:cubicBezTo>
                  <a:pt x="68091" y="51496"/>
                  <a:pt x="68091" y="51571"/>
                  <a:pt x="68128" y="51571"/>
                </a:cubicBezTo>
                <a:cubicBezTo>
                  <a:pt x="68128" y="51646"/>
                  <a:pt x="68128" y="51646"/>
                  <a:pt x="68165" y="51646"/>
                </a:cubicBezTo>
                <a:lnTo>
                  <a:pt x="68165" y="51722"/>
                </a:lnTo>
                <a:cubicBezTo>
                  <a:pt x="68165" y="51797"/>
                  <a:pt x="68165" y="51797"/>
                  <a:pt x="68165" y="51872"/>
                </a:cubicBezTo>
                <a:cubicBezTo>
                  <a:pt x="68165" y="51935"/>
                  <a:pt x="68165" y="52010"/>
                  <a:pt x="68165" y="52085"/>
                </a:cubicBezTo>
                <a:lnTo>
                  <a:pt x="68128" y="52160"/>
                </a:lnTo>
                <a:cubicBezTo>
                  <a:pt x="68091" y="52236"/>
                  <a:pt x="68091" y="52311"/>
                  <a:pt x="68091" y="52386"/>
                </a:cubicBezTo>
                <a:cubicBezTo>
                  <a:pt x="68091" y="52461"/>
                  <a:pt x="68055" y="52536"/>
                  <a:pt x="68055" y="52687"/>
                </a:cubicBezTo>
                <a:lnTo>
                  <a:pt x="68055" y="52762"/>
                </a:lnTo>
                <a:cubicBezTo>
                  <a:pt x="68055" y="52837"/>
                  <a:pt x="68091" y="52837"/>
                  <a:pt x="68091" y="52900"/>
                </a:cubicBezTo>
                <a:cubicBezTo>
                  <a:pt x="68091" y="52900"/>
                  <a:pt x="68091" y="52900"/>
                  <a:pt x="68091" y="52987"/>
                </a:cubicBezTo>
                <a:cubicBezTo>
                  <a:pt x="68091" y="52987"/>
                  <a:pt x="68091" y="52987"/>
                  <a:pt x="68091" y="53050"/>
                </a:cubicBezTo>
                <a:cubicBezTo>
                  <a:pt x="68128" y="53050"/>
                  <a:pt x="68128" y="53125"/>
                  <a:pt x="68128" y="53125"/>
                </a:cubicBezTo>
                <a:cubicBezTo>
                  <a:pt x="68165" y="53201"/>
                  <a:pt x="68165" y="53201"/>
                  <a:pt x="68165" y="53276"/>
                </a:cubicBezTo>
                <a:cubicBezTo>
                  <a:pt x="68165" y="53276"/>
                  <a:pt x="68165" y="53351"/>
                  <a:pt x="68128" y="53351"/>
                </a:cubicBezTo>
                <a:cubicBezTo>
                  <a:pt x="68128" y="53426"/>
                  <a:pt x="68128" y="53426"/>
                  <a:pt x="68091" y="53426"/>
                </a:cubicBezTo>
                <a:cubicBezTo>
                  <a:pt x="68091" y="53501"/>
                  <a:pt x="68091" y="53501"/>
                  <a:pt x="68091" y="53501"/>
                </a:cubicBezTo>
                <a:cubicBezTo>
                  <a:pt x="68055" y="53501"/>
                  <a:pt x="68055" y="53577"/>
                  <a:pt x="68055" y="53577"/>
                </a:cubicBezTo>
                <a:cubicBezTo>
                  <a:pt x="68055" y="53652"/>
                  <a:pt x="68055" y="53652"/>
                  <a:pt x="68055" y="53727"/>
                </a:cubicBezTo>
                <a:lnTo>
                  <a:pt x="68055" y="53802"/>
                </a:lnTo>
                <a:cubicBezTo>
                  <a:pt x="68018" y="53877"/>
                  <a:pt x="68018" y="53877"/>
                  <a:pt x="68018" y="53877"/>
                </a:cubicBezTo>
                <a:cubicBezTo>
                  <a:pt x="67981" y="53953"/>
                  <a:pt x="67981" y="54015"/>
                  <a:pt x="67944" y="54090"/>
                </a:cubicBezTo>
                <a:cubicBezTo>
                  <a:pt x="67944" y="54090"/>
                  <a:pt x="67944" y="54166"/>
                  <a:pt x="67908" y="54241"/>
                </a:cubicBezTo>
                <a:cubicBezTo>
                  <a:pt x="67908" y="54241"/>
                  <a:pt x="67871" y="54316"/>
                  <a:pt x="67840" y="54316"/>
                </a:cubicBezTo>
                <a:lnTo>
                  <a:pt x="67803" y="54391"/>
                </a:lnTo>
                <a:lnTo>
                  <a:pt x="67767" y="54391"/>
                </a:lnTo>
                <a:cubicBezTo>
                  <a:pt x="67767" y="54466"/>
                  <a:pt x="67730" y="54466"/>
                  <a:pt x="67730" y="54466"/>
                </a:cubicBezTo>
                <a:cubicBezTo>
                  <a:pt x="67730" y="54542"/>
                  <a:pt x="67730" y="54542"/>
                  <a:pt x="67730" y="54542"/>
                </a:cubicBezTo>
                <a:cubicBezTo>
                  <a:pt x="67730" y="54617"/>
                  <a:pt x="67730" y="54692"/>
                  <a:pt x="67730" y="54692"/>
                </a:cubicBezTo>
                <a:cubicBezTo>
                  <a:pt x="67693" y="54842"/>
                  <a:pt x="67693" y="54918"/>
                  <a:pt x="67656" y="55068"/>
                </a:cubicBezTo>
                <a:cubicBezTo>
                  <a:pt x="67656" y="55131"/>
                  <a:pt x="67656" y="55206"/>
                  <a:pt x="67620" y="55281"/>
                </a:cubicBezTo>
                <a:cubicBezTo>
                  <a:pt x="67620" y="55356"/>
                  <a:pt x="67583" y="55356"/>
                  <a:pt x="67583" y="55431"/>
                </a:cubicBezTo>
                <a:cubicBezTo>
                  <a:pt x="67546" y="55431"/>
                  <a:pt x="67546" y="55431"/>
                  <a:pt x="67546" y="55507"/>
                </a:cubicBezTo>
                <a:cubicBezTo>
                  <a:pt x="67509" y="55507"/>
                  <a:pt x="67509" y="55507"/>
                  <a:pt x="67509" y="55582"/>
                </a:cubicBezTo>
                <a:cubicBezTo>
                  <a:pt x="67473" y="55582"/>
                  <a:pt x="67473" y="55582"/>
                  <a:pt x="67473" y="55582"/>
                </a:cubicBezTo>
                <a:cubicBezTo>
                  <a:pt x="67436" y="55582"/>
                  <a:pt x="67436" y="55582"/>
                  <a:pt x="67436" y="55582"/>
                </a:cubicBezTo>
                <a:cubicBezTo>
                  <a:pt x="67399" y="55582"/>
                  <a:pt x="67362" y="55582"/>
                  <a:pt x="67362" y="55582"/>
                </a:cubicBezTo>
                <a:cubicBezTo>
                  <a:pt x="67326" y="55657"/>
                  <a:pt x="67295" y="55657"/>
                  <a:pt x="67295" y="55657"/>
                </a:cubicBezTo>
                <a:cubicBezTo>
                  <a:pt x="67258" y="55657"/>
                  <a:pt x="67258" y="55657"/>
                  <a:pt x="67258" y="55657"/>
                </a:cubicBezTo>
                <a:cubicBezTo>
                  <a:pt x="67222" y="55657"/>
                  <a:pt x="67222" y="55657"/>
                  <a:pt x="67185" y="55657"/>
                </a:cubicBezTo>
                <a:cubicBezTo>
                  <a:pt x="67185" y="55657"/>
                  <a:pt x="67185" y="55732"/>
                  <a:pt x="67148" y="55732"/>
                </a:cubicBezTo>
                <a:lnTo>
                  <a:pt x="67148" y="55732"/>
                </a:lnTo>
                <a:cubicBezTo>
                  <a:pt x="67111" y="55732"/>
                  <a:pt x="67111" y="55807"/>
                  <a:pt x="67075" y="55807"/>
                </a:cubicBezTo>
                <a:lnTo>
                  <a:pt x="67038" y="55807"/>
                </a:lnTo>
                <a:cubicBezTo>
                  <a:pt x="67001" y="55807"/>
                  <a:pt x="67001" y="55732"/>
                  <a:pt x="67001" y="55732"/>
                </a:cubicBezTo>
                <a:cubicBezTo>
                  <a:pt x="66964" y="55657"/>
                  <a:pt x="66964" y="55657"/>
                  <a:pt x="66928" y="55582"/>
                </a:cubicBezTo>
                <a:cubicBezTo>
                  <a:pt x="66891" y="55582"/>
                  <a:pt x="66891" y="55582"/>
                  <a:pt x="66891" y="55582"/>
                </a:cubicBezTo>
                <a:cubicBezTo>
                  <a:pt x="66854" y="55582"/>
                  <a:pt x="66854" y="55582"/>
                  <a:pt x="66823" y="55582"/>
                </a:cubicBezTo>
                <a:cubicBezTo>
                  <a:pt x="66787" y="55582"/>
                  <a:pt x="66787" y="55582"/>
                  <a:pt x="66750" y="55582"/>
                </a:cubicBezTo>
                <a:cubicBezTo>
                  <a:pt x="66750" y="55582"/>
                  <a:pt x="66750" y="55582"/>
                  <a:pt x="66713" y="55582"/>
                </a:cubicBezTo>
                <a:cubicBezTo>
                  <a:pt x="66676" y="55582"/>
                  <a:pt x="66640" y="55582"/>
                  <a:pt x="66640" y="55582"/>
                </a:cubicBezTo>
                <a:cubicBezTo>
                  <a:pt x="66603" y="55582"/>
                  <a:pt x="66603" y="55507"/>
                  <a:pt x="66566" y="55507"/>
                </a:cubicBezTo>
                <a:cubicBezTo>
                  <a:pt x="66529" y="55507"/>
                  <a:pt x="66529" y="55507"/>
                  <a:pt x="66529" y="55507"/>
                </a:cubicBezTo>
                <a:cubicBezTo>
                  <a:pt x="66529" y="55507"/>
                  <a:pt x="66529" y="55507"/>
                  <a:pt x="66493" y="55507"/>
                </a:cubicBezTo>
                <a:lnTo>
                  <a:pt x="66456" y="55582"/>
                </a:lnTo>
                <a:cubicBezTo>
                  <a:pt x="66493" y="55582"/>
                  <a:pt x="66493" y="55657"/>
                  <a:pt x="66529" y="55657"/>
                </a:cubicBezTo>
                <a:cubicBezTo>
                  <a:pt x="66566" y="55657"/>
                  <a:pt x="66603" y="55732"/>
                  <a:pt x="66640" y="55732"/>
                </a:cubicBezTo>
                <a:cubicBezTo>
                  <a:pt x="66676" y="55732"/>
                  <a:pt x="66713" y="55732"/>
                  <a:pt x="66750" y="55807"/>
                </a:cubicBezTo>
                <a:cubicBezTo>
                  <a:pt x="66787" y="55807"/>
                  <a:pt x="66823" y="55807"/>
                  <a:pt x="66823" y="55807"/>
                </a:cubicBezTo>
                <a:cubicBezTo>
                  <a:pt x="66823" y="55958"/>
                  <a:pt x="66823" y="55958"/>
                  <a:pt x="66823" y="55958"/>
                </a:cubicBezTo>
                <a:cubicBezTo>
                  <a:pt x="66823" y="56033"/>
                  <a:pt x="66823" y="56033"/>
                  <a:pt x="66823" y="56033"/>
                </a:cubicBezTo>
                <a:cubicBezTo>
                  <a:pt x="66823" y="56096"/>
                  <a:pt x="66854" y="56096"/>
                  <a:pt x="66891" y="56171"/>
                </a:cubicBezTo>
                <a:cubicBezTo>
                  <a:pt x="66891" y="56171"/>
                  <a:pt x="66891" y="56171"/>
                  <a:pt x="66891" y="56246"/>
                </a:cubicBezTo>
                <a:cubicBezTo>
                  <a:pt x="66928" y="56246"/>
                  <a:pt x="66928" y="56321"/>
                  <a:pt x="66928" y="56321"/>
                </a:cubicBezTo>
                <a:cubicBezTo>
                  <a:pt x="66928" y="56396"/>
                  <a:pt x="66891" y="56396"/>
                  <a:pt x="66891" y="56396"/>
                </a:cubicBezTo>
                <a:cubicBezTo>
                  <a:pt x="66891" y="56472"/>
                  <a:pt x="66928" y="56472"/>
                  <a:pt x="66928" y="56472"/>
                </a:cubicBezTo>
                <a:cubicBezTo>
                  <a:pt x="66928" y="56547"/>
                  <a:pt x="66891" y="56547"/>
                  <a:pt x="66891" y="56547"/>
                </a:cubicBezTo>
                <a:cubicBezTo>
                  <a:pt x="66891" y="56697"/>
                  <a:pt x="66891" y="56772"/>
                  <a:pt x="66891" y="56848"/>
                </a:cubicBezTo>
                <a:cubicBezTo>
                  <a:pt x="66891" y="56848"/>
                  <a:pt x="66928" y="56998"/>
                  <a:pt x="66964" y="56998"/>
                </a:cubicBezTo>
                <a:cubicBezTo>
                  <a:pt x="67001" y="57073"/>
                  <a:pt x="67038" y="57148"/>
                  <a:pt x="67075" y="57286"/>
                </a:cubicBezTo>
                <a:lnTo>
                  <a:pt x="67111" y="57361"/>
                </a:lnTo>
                <a:cubicBezTo>
                  <a:pt x="67148" y="57512"/>
                  <a:pt x="67148" y="57512"/>
                  <a:pt x="67148" y="57512"/>
                </a:cubicBezTo>
                <a:cubicBezTo>
                  <a:pt x="67148" y="57587"/>
                  <a:pt x="67185" y="57662"/>
                  <a:pt x="67185" y="57662"/>
                </a:cubicBezTo>
                <a:cubicBezTo>
                  <a:pt x="67222" y="57737"/>
                  <a:pt x="67222" y="57813"/>
                  <a:pt x="67258" y="57813"/>
                </a:cubicBezTo>
                <a:cubicBezTo>
                  <a:pt x="67258" y="57888"/>
                  <a:pt x="67295" y="57963"/>
                  <a:pt x="67326" y="57963"/>
                </a:cubicBezTo>
                <a:cubicBezTo>
                  <a:pt x="67362" y="57963"/>
                  <a:pt x="67362" y="58038"/>
                  <a:pt x="67399" y="58038"/>
                </a:cubicBezTo>
                <a:cubicBezTo>
                  <a:pt x="67473" y="58038"/>
                  <a:pt x="67473" y="58038"/>
                  <a:pt x="67473" y="58038"/>
                </a:cubicBezTo>
                <a:cubicBezTo>
                  <a:pt x="67509" y="58038"/>
                  <a:pt x="67509" y="58038"/>
                  <a:pt x="67546" y="58038"/>
                </a:cubicBezTo>
                <a:cubicBezTo>
                  <a:pt x="67583" y="58038"/>
                  <a:pt x="67620" y="57963"/>
                  <a:pt x="67620" y="57963"/>
                </a:cubicBezTo>
                <a:cubicBezTo>
                  <a:pt x="67620" y="57888"/>
                  <a:pt x="67620" y="57813"/>
                  <a:pt x="67620" y="57813"/>
                </a:cubicBezTo>
                <a:cubicBezTo>
                  <a:pt x="67620" y="57737"/>
                  <a:pt x="67656" y="57737"/>
                  <a:pt x="67693" y="57662"/>
                </a:cubicBezTo>
                <a:cubicBezTo>
                  <a:pt x="67730" y="57813"/>
                  <a:pt x="67730" y="57813"/>
                  <a:pt x="67730" y="57813"/>
                </a:cubicBezTo>
                <a:cubicBezTo>
                  <a:pt x="67767" y="57963"/>
                  <a:pt x="67840" y="58038"/>
                  <a:pt x="67871" y="58251"/>
                </a:cubicBezTo>
                <a:cubicBezTo>
                  <a:pt x="67908" y="58251"/>
                  <a:pt x="67908" y="58326"/>
                  <a:pt x="67908" y="58326"/>
                </a:cubicBezTo>
                <a:cubicBezTo>
                  <a:pt x="67944" y="58402"/>
                  <a:pt x="67944" y="58402"/>
                  <a:pt x="67981" y="58477"/>
                </a:cubicBezTo>
                <a:cubicBezTo>
                  <a:pt x="68018" y="58477"/>
                  <a:pt x="68018" y="58552"/>
                  <a:pt x="68055" y="58552"/>
                </a:cubicBezTo>
                <a:cubicBezTo>
                  <a:pt x="68091" y="58552"/>
                  <a:pt x="68091" y="58627"/>
                  <a:pt x="68091" y="58702"/>
                </a:cubicBezTo>
                <a:cubicBezTo>
                  <a:pt x="68128" y="58778"/>
                  <a:pt x="68128" y="58928"/>
                  <a:pt x="68128" y="59003"/>
                </a:cubicBezTo>
                <a:cubicBezTo>
                  <a:pt x="68128" y="59078"/>
                  <a:pt x="68128" y="59078"/>
                  <a:pt x="68128" y="59154"/>
                </a:cubicBezTo>
                <a:cubicBezTo>
                  <a:pt x="68165" y="59229"/>
                  <a:pt x="68202" y="59229"/>
                  <a:pt x="68202" y="59291"/>
                </a:cubicBezTo>
                <a:cubicBezTo>
                  <a:pt x="68238" y="59442"/>
                  <a:pt x="68275" y="59517"/>
                  <a:pt x="68312" y="59592"/>
                </a:cubicBezTo>
                <a:cubicBezTo>
                  <a:pt x="68349" y="59667"/>
                  <a:pt x="68379" y="59667"/>
                  <a:pt x="68379" y="59743"/>
                </a:cubicBezTo>
                <a:cubicBezTo>
                  <a:pt x="68416" y="59818"/>
                  <a:pt x="68416" y="59893"/>
                  <a:pt x="68416" y="60043"/>
                </a:cubicBezTo>
                <a:cubicBezTo>
                  <a:pt x="68416" y="60119"/>
                  <a:pt x="68416" y="60119"/>
                  <a:pt x="68416" y="60119"/>
                </a:cubicBezTo>
                <a:lnTo>
                  <a:pt x="68379" y="60194"/>
                </a:lnTo>
                <a:cubicBezTo>
                  <a:pt x="68379" y="60407"/>
                  <a:pt x="68379" y="60557"/>
                  <a:pt x="68416" y="60708"/>
                </a:cubicBezTo>
                <a:cubicBezTo>
                  <a:pt x="68453" y="60783"/>
                  <a:pt x="68490" y="60783"/>
                  <a:pt x="68526" y="60783"/>
                </a:cubicBezTo>
                <a:cubicBezTo>
                  <a:pt x="68563" y="60783"/>
                  <a:pt x="68563" y="60858"/>
                  <a:pt x="68600" y="60858"/>
                </a:cubicBezTo>
                <a:cubicBezTo>
                  <a:pt x="68637" y="60858"/>
                  <a:pt x="68637" y="60858"/>
                  <a:pt x="68673" y="60933"/>
                </a:cubicBezTo>
                <a:cubicBezTo>
                  <a:pt x="68710" y="60933"/>
                  <a:pt x="68710" y="60933"/>
                  <a:pt x="68747" y="61008"/>
                </a:cubicBezTo>
                <a:cubicBezTo>
                  <a:pt x="68747" y="61084"/>
                  <a:pt x="68747" y="61084"/>
                  <a:pt x="68784" y="61159"/>
                </a:cubicBezTo>
                <a:cubicBezTo>
                  <a:pt x="68784" y="61234"/>
                  <a:pt x="68784" y="61234"/>
                  <a:pt x="68820" y="61309"/>
                </a:cubicBezTo>
                <a:cubicBezTo>
                  <a:pt x="68857" y="61447"/>
                  <a:pt x="68924" y="61447"/>
                  <a:pt x="68961" y="61597"/>
                </a:cubicBezTo>
                <a:cubicBezTo>
                  <a:pt x="68961" y="61748"/>
                  <a:pt x="68998" y="61823"/>
                  <a:pt x="69035" y="61898"/>
                </a:cubicBezTo>
                <a:cubicBezTo>
                  <a:pt x="69071" y="62199"/>
                  <a:pt x="69071" y="62199"/>
                  <a:pt x="69071" y="62199"/>
                </a:cubicBezTo>
                <a:cubicBezTo>
                  <a:pt x="69108" y="62349"/>
                  <a:pt x="69145" y="62487"/>
                  <a:pt x="69145" y="62638"/>
                </a:cubicBezTo>
                <a:cubicBezTo>
                  <a:pt x="69145" y="62713"/>
                  <a:pt x="69182" y="62713"/>
                  <a:pt x="69145" y="62788"/>
                </a:cubicBezTo>
                <a:cubicBezTo>
                  <a:pt x="69145" y="62863"/>
                  <a:pt x="69108" y="62863"/>
                  <a:pt x="69108" y="62938"/>
                </a:cubicBezTo>
                <a:cubicBezTo>
                  <a:pt x="69108" y="63014"/>
                  <a:pt x="69108" y="63014"/>
                  <a:pt x="69108" y="63089"/>
                </a:cubicBezTo>
                <a:cubicBezTo>
                  <a:pt x="69108" y="63164"/>
                  <a:pt x="69108" y="63314"/>
                  <a:pt x="69145" y="63390"/>
                </a:cubicBezTo>
                <a:cubicBezTo>
                  <a:pt x="69145" y="63452"/>
                  <a:pt x="69182" y="63452"/>
                  <a:pt x="69218" y="63452"/>
                </a:cubicBezTo>
                <a:cubicBezTo>
                  <a:pt x="69218" y="63527"/>
                  <a:pt x="69255" y="63527"/>
                  <a:pt x="69292" y="63527"/>
                </a:cubicBezTo>
                <a:cubicBezTo>
                  <a:pt x="69329" y="63603"/>
                  <a:pt x="69329" y="63678"/>
                  <a:pt x="69366" y="63678"/>
                </a:cubicBezTo>
                <a:cubicBezTo>
                  <a:pt x="69396" y="63753"/>
                  <a:pt x="69433" y="63828"/>
                  <a:pt x="69506" y="63979"/>
                </a:cubicBezTo>
                <a:cubicBezTo>
                  <a:pt x="69506" y="63979"/>
                  <a:pt x="69543" y="63979"/>
                  <a:pt x="69543" y="64054"/>
                </a:cubicBezTo>
                <a:cubicBezTo>
                  <a:pt x="69580" y="64129"/>
                  <a:pt x="69580" y="64129"/>
                  <a:pt x="69580" y="64204"/>
                </a:cubicBezTo>
                <a:cubicBezTo>
                  <a:pt x="69617" y="64279"/>
                  <a:pt x="69653" y="64279"/>
                  <a:pt x="69653" y="64355"/>
                </a:cubicBezTo>
                <a:cubicBezTo>
                  <a:pt x="69690" y="64430"/>
                  <a:pt x="69727" y="64568"/>
                  <a:pt x="69727" y="64643"/>
                </a:cubicBezTo>
                <a:cubicBezTo>
                  <a:pt x="69764" y="64718"/>
                  <a:pt x="69764" y="64793"/>
                  <a:pt x="69800" y="64868"/>
                </a:cubicBezTo>
                <a:cubicBezTo>
                  <a:pt x="69800" y="64868"/>
                  <a:pt x="69874" y="64944"/>
                  <a:pt x="69874" y="65019"/>
                </a:cubicBezTo>
                <a:cubicBezTo>
                  <a:pt x="69941" y="65169"/>
                  <a:pt x="69978" y="65244"/>
                  <a:pt x="70015" y="65395"/>
                </a:cubicBezTo>
                <a:cubicBezTo>
                  <a:pt x="70088" y="65608"/>
                  <a:pt x="70162" y="65683"/>
                  <a:pt x="70235" y="65833"/>
                </a:cubicBezTo>
                <a:cubicBezTo>
                  <a:pt x="70235" y="65909"/>
                  <a:pt x="70235" y="65909"/>
                  <a:pt x="70272" y="65984"/>
                </a:cubicBezTo>
                <a:cubicBezTo>
                  <a:pt x="70272" y="66059"/>
                  <a:pt x="70309" y="66059"/>
                  <a:pt x="70309" y="66134"/>
                </a:cubicBezTo>
                <a:cubicBezTo>
                  <a:pt x="70309" y="66209"/>
                  <a:pt x="70346" y="66209"/>
                  <a:pt x="70346" y="66285"/>
                </a:cubicBezTo>
                <a:cubicBezTo>
                  <a:pt x="70346" y="66435"/>
                  <a:pt x="70346" y="66510"/>
                  <a:pt x="70346" y="66573"/>
                </a:cubicBezTo>
                <a:cubicBezTo>
                  <a:pt x="70346" y="66648"/>
                  <a:pt x="70346" y="66723"/>
                  <a:pt x="70346" y="66723"/>
                </a:cubicBezTo>
                <a:cubicBezTo>
                  <a:pt x="70346" y="66798"/>
                  <a:pt x="70382" y="66798"/>
                  <a:pt x="70382" y="66874"/>
                </a:cubicBezTo>
                <a:cubicBezTo>
                  <a:pt x="70413" y="67024"/>
                  <a:pt x="70450" y="67024"/>
                  <a:pt x="70450" y="67174"/>
                </a:cubicBezTo>
                <a:cubicBezTo>
                  <a:pt x="70450" y="68440"/>
                  <a:pt x="70450" y="68440"/>
                  <a:pt x="70450" y="68440"/>
                </a:cubicBezTo>
                <a:cubicBezTo>
                  <a:pt x="70450" y="68591"/>
                  <a:pt x="70560" y="68653"/>
                  <a:pt x="70633" y="68804"/>
                </a:cubicBezTo>
                <a:cubicBezTo>
                  <a:pt x="70707" y="68879"/>
                  <a:pt x="70707" y="68954"/>
                  <a:pt x="70781" y="68954"/>
                </a:cubicBezTo>
                <a:cubicBezTo>
                  <a:pt x="70854" y="69029"/>
                  <a:pt x="70891" y="68954"/>
                  <a:pt x="70928" y="68954"/>
                </a:cubicBezTo>
                <a:cubicBezTo>
                  <a:pt x="70995" y="68954"/>
                  <a:pt x="71068" y="69029"/>
                  <a:pt x="71142" y="68954"/>
                </a:cubicBezTo>
                <a:cubicBezTo>
                  <a:pt x="71179" y="68954"/>
                  <a:pt x="71179" y="68879"/>
                  <a:pt x="71215" y="68804"/>
                </a:cubicBezTo>
                <a:cubicBezTo>
                  <a:pt x="71252" y="68741"/>
                  <a:pt x="71252" y="68591"/>
                  <a:pt x="71289" y="68515"/>
                </a:cubicBezTo>
                <a:cubicBezTo>
                  <a:pt x="71326" y="68440"/>
                  <a:pt x="71399" y="68365"/>
                  <a:pt x="71430" y="68365"/>
                </a:cubicBezTo>
                <a:cubicBezTo>
                  <a:pt x="71473" y="68365"/>
                  <a:pt x="71473" y="68290"/>
                  <a:pt x="71503" y="68290"/>
                </a:cubicBezTo>
                <a:cubicBezTo>
                  <a:pt x="71944" y="68290"/>
                  <a:pt x="71944" y="68290"/>
                  <a:pt x="71944" y="68290"/>
                </a:cubicBezTo>
                <a:cubicBezTo>
                  <a:pt x="71975" y="68290"/>
                  <a:pt x="71975" y="68440"/>
                  <a:pt x="72012" y="68440"/>
                </a:cubicBezTo>
                <a:cubicBezTo>
                  <a:pt x="72012" y="68440"/>
                  <a:pt x="72049" y="68440"/>
                  <a:pt x="72085" y="68440"/>
                </a:cubicBezTo>
                <a:cubicBezTo>
                  <a:pt x="72159" y="68139"/>
                  <a:pt x="72159" y="68139"/>
                  <a:pt x="72159" y="68139"/>
                </a:cubicBezTo>
                <a:cubicBezTo>
                  <a:pt x="72159" y="68064"/>
                  <a:pt x="72196" y="68064"/>
                  <a:pt x="72196" y="67989"/>
                </a:cubicBezTo>
                <a:cubicBezTo>
                  <a:pt x="72232" y="67914"/>
                  <a:pt x="72269" y="67914"/>
                  <a:pt x="72306" y="67914"/>
                </a:cubicBezTo>
                <a:cubicBezTo>
                  <a:pt x="72306" y="67839"/>
                  <a:pt x="72343" y="67763"/>
                  <a:pt x="72343" y="67763"/>
                </a:cubicBezTo>
                <a:cubicBezTo>
                  <a:pt x="72447" y="67688"/>
                  <a:pt x="72490" y="67688"/>
                  <a:pt x="72557" y="67688"/>
                </a:cubicBezTo>
                <a:cubicBezTo>
                  <a:pt x="72594" y="67626"/>
                  <a:pt x="72594" y="67550"/>
                  <a:pt x="72630" y="67550"/>
                </a:cubicBezTo>
                <a:cubicBezTo>
                  <a:pt x="72667" y="67550"/>
                  <a:pt x="72741" y="67550"/>
                  <a:pt x="72777" y="67550"/>
                </a:cubicBezTo>
                <a:cubicBezTo>
                  <a:pt x="72814" y="67550"/>
                  <a:pt x="72814" y="67475"/>
                  <a:pt x="72851" y="67475"/>
                </a:cubicBezTo>
                <a:cubicBezTo>
                  <a:pt x="72888" y="67475"/>
                  <a:pt x="72888" y="67475"/>
                  <a:pt x="72924" y="67475"/>
                </a:cubicBezTo>
                <a:cubicBezTo>
                  <a:pt x="72961" y="67475"/>
                  <a:pt x="72992" y="67475"/>
                  <a:pt x="73065" y="67400"/>
                </a:cubicBezTo>
                <a:cubicBezTo>
                  <a:pt x="73102" y="67400"/>
                  <a:pt x="73102" y="67325"/>
                  <a:pt x="73139" y="67250"/>
                </a:cubicBezTo>
                <a:cubicBezTo>
                  <a:pt x="73212" y="67099"/>
                  <a:pt x="73212" y="67099"/>
                  <a:pt x="73212" y="67099"/>
                </a:cubicBezTo>
                <a:cubicBezTo>
                  <a:pt x="73212" y="67099"/>
                  <a:pt x="73249" y="67024"/>
                  <a:pt x="73286" y="66949"/>
                </a:cubicBezTo>
                <a:lnTo>
                  <a:pt x="73323" y="66949"/>
                </a:lnTo>
                <a:cubicBezTo>
                  <a:pt x="73433" y="66949"/>
                  <a:pt x="73464" y="66949"/>
                  <a:pt x="73537" y="66949"/>
                </a:cubicBezTo>
                <a:cubicBezTo>
                  <a:pt x="73537" y="66874"/>
                  <a:pt x="73537" y="66798"/>
                  <a:pt x="73537" y="66723"/>
                </a:cubicBezTo>
                <a:cubicBezTo>
                  <a:pt x="73537" y="66648"/>
                  <a:pt x="73537" y="66648"/>
                  <a:pt x="73537" y="66573"/>
                </a:cubicBezTo>
                <a:cubicBezTo>
                  <a:pt x="73574" y="66510"/>
                  <a:pt x="73574" y="66510"/>
                  <a:pt x="73611" y="66435"/>
                </a:cubicBezTo>
                <a:cubicBezTo>
                  <a:pt x="73611" y="66435"/>
                  <a:pt x="73647" y="66510"/>
                  <a:pt x="73684" y="66435"/>
                </a:cubicBezTo>
                <a:cubicBezTo>
                  <a:pt x="73684" y="66435"/>
                  <a:pt x="73721" y="66360"/>
                  <a:pt x="73758" y="66360"/>
                </a:cubicBezTo>
                <a:lnTo>
                  <a:pt x="73794" y="66285"/>
                </a:lnTo>
                <a:cubicBezTo>
                  <a:pt x="73831" y="66285"/>
                  <a:pt x="73868" y="66209"/>
                  <a:pt x="73868" y="66209"/>
                </a:cubicBezTo>
                <a:cubicBezTo>
                  <a:pt x="73905" y="66209"/>
                  <a:pt x="73941" y="66209"/>
                  <a:pt x="73941" y="66209"/>
                </a:cubicBezTo>
                <a:cubicBezTo>
                  <a:pt x="73978" y="66209"/>
                  <a:pt x="74009" y="66209"/>
                  <a:pt x="74009" y="66209"/>
                </a:cubicBezTo>
                <a:cubicBezTo>
                  <a:pt x="74523" y="66209"/>
                  <a:pt x="74523" y="66209"/>
                  <a:pt x="74523" y="66209"/>
                </a:cubicBezTo>
                <a:cubicBezTo>
                  <a:pt x="74523" y="66134"/>
                  <a:pt x="74523" y="66134"/>
                  <a:pt x="74523" y="65984"/>
                </a:cubicBezTo>
                <a:lnTo>
                  <a:pt x="74523" y="65909"/>
                </a:lnTo>
                <a:cubicBezTo>
                  <a:pt x="74523" y="65833"/>
                  <a:pt x="74523" y="65758"/>
                  <a:pt x="74523" y="65758"/>
                </a:cubicBezTo>
                <a:cubicBezTo>
                  <a:pt x="74554" y="65608"/>
                  <a:pt x="74591" y="65545"/>
                  <a:pt x="74627" y="65470"/>
                </a:cubicBezTo>
                <a:cubicBezTo>
                  <a:pt x="74958" y="65470"/>
                  <a:pt x="74958" y="65470"/>
                  <a:pt x="74958" y="65470"/>
                </a:cubicBezTo>
                <a:cubicBezTo>
                  <a:pt x="74958" y="65395"/>
                  <a:pt x="74995" y="65320"/>
                  <a:pt x="74995" y="65320"/>
                </a:cubicBezTo>
                <a:cubicBezTo>
                  <a:pt x="74995" y="65244"/>
                  <a:pt x="74995" y="65244"/>
                  <a:pt x="75026" y="65169"/>
                </a:cubicBezTo>
                <a:cubicBezTo>
                  <a:pt x="75026" y="65019"/>
                  <a:pt x="75026" y="64944"/>
                  <a:pt x="75062" y="64868"/>
                </a:cubicBezTo>
                <a:cubicBezTo>
                  <a:pt x="75099" y="64793"/>
                  <a:pt x="75099" y="64793"/>
                  <a:pt x="75136" y="64718"/>
                </a:cubicBezTo>
                <a:cubicBezTo>
                  <a:pt x="75173" y="64718"/>
                  <a:pt x="75173" y="64793"/>
                  <a:pt x="75209" y="64793"/>
                </a:cubicBezTo>
                <a:cubicBezTo>
                  <a:pt x="75283" y="64793"/>
                  <a:pt x="75283" y="64793"/>
                  <a:pt x="75283" y="64793"/>
                </a:cubicBezTo>
                <a:cubicBezTo>
                  <a:pt x="75320" y="64793"/>
                  <a:pt x="75320" y="64718"/>
                  <a:pt x="75356" y="64718"/>
                </a:cubicBezTo>
                <a:cubicBezTo>
                  <a:pt x="75393" y="64492"/>
                  <a:pt x="75393" y="64492"/>
                  <a:pt x="75393" y="64492"/>
                </a:cubicBezTo>
                <a:cubicBezTo>
                  <a:pt x="75393" y="64430"/>
                  <a:pt x="75430" y="64430"/>
                  <a:pt x="75430" y="64355"/>
                </a:cubicBezTo>
                <a:cubicBezTo>
                  <a:pt x="75430" y="64279"/>
                  <a:pt x="75430" y="64279"/>
                  <a:pt x="75430" y="64204"/>
                </a:cubicBezTo>
                <a:cubicBezTo>
                  <a:pt x="75430" y="64129"/>
                  <a:pt x="75467" y="64129"/>
                  <a:pt x="75467" y="64054"/>
                </a:cubicBezTo>
                <a:cubicBezTo>
                  <a:pt x="75497" y="63979"/>
                  <a:pt x="75497" y="63979"/>
                  <a:pt x="75497" y="63903"/>
                </a:cubicBezTo>
                <a:cubicBezTo>
                  <a:pt x="75540" y="63828"/>
                  <a:pt x="75571" y="63828"/>
                  <a:pt x="75607" y="63828"/>
                </a:cubicBezTo>
                <a:cubicBezTo>
                  <a:pt x="75644" y="63828"/>
                  <a:pt x="75644" y="63828"/>
                  <a:pt x="75644" y="63828"/>
                </a:cubicBezTo>
                <a:cubicBezTo>
                  <a:pt x="75681" y="63828"/>
                  <a:pt x="75681" y="63903"/>
                  <a:pt x="75681" y="63979"/>
                </a:cubicBezTo>
                <a:cubicBezTo>
                  <a:pt x="75718" y="63979"/>
                  <a:pt x="75754" y="63979"/>
                  <a:pt x="75754" y="63979"/>
                </a:cubicBezTo>
                <a:cubicBezTo>
                  <a:pt x="75754" y="63828"/>
                  <a:pt x="75754" y="63753"/>
                  <a:pt x="75754" y="63527"/>
                </a:cubicBezTo>
                <a:cubicBezTo>
                  <a:pt x="75791" y="63390"/>
                  <a:pt x="75791" y="63239"/>
                  <a:pt x="75828" y="63089"/>
                </a:cubicBezTo>
                <a:cubicBezTo>
                  <a:pt x="75828" y="63014"/>
                  <a:pt x="75828" y="62938"/>
                  <a:pt x="75828" y="62938"/>
                </a:cubicBezTo>
                <a:cubicBezTo>
                  <a:pt x="75828" y="62863"/>
                  <a:pt x="75828" y="62788"/>
                  <a:pt x="75865" y="62788"/>
                </a:cubicBezTo>
                <a:cubicBezTo>
                  <a:pt x="75865" y="62713"/>
                  <a:pt x="75901" y="62713"/>
                  <a:pt x="75938" y="62713"/>
                </a:cubicBezTo>
                <a:cubicBezTo>
                  <a:pt x="75938" y="62713"/>
                  <a:pt x="75975" y="62713"/>
                  <a:pt x="76012" y="62713"/>
                </a:cubicBezTo>
                <a:cubicBezTo>
                  <a:pt x="76042" y="62713"/>
                  <a:pt x="76079" y="62638"/>
                  <a:pt x="76116" y="62638"/>
                </a:cubicBezTo>
                <a:cubicBezTo>
                  <a:pt x="76116" y="62487"/>
                  <a:pt x="76116" y="62412"/>
                  <a:pt x="76116" y="62274"/>
                </a:cubicBezTo>
                <a:cubicBezTo>
                  <a:pt x="76079" y="62199"/>
                  <a:pt x="76079" y="62199"/>
                  <a:pt x="76042" y="62199"/>
                </a:cubicBezTo>
                <a:cubicBezTo>
                  <a:pt x="76012" y="62124"/>
                  <a:pt x="75975" y="62199"/>
                  <a:pt x="75975" y="62199"/>
                </a:cubicBezTo>
                <a:cubicBezTo>
                  <a:pt x="75938" y="62124"/>
                  <a:pt x="75901" y="62124"/>
                  <a:pt x="75901" y="62124"/>
                </a:cubicBezTo>
                <a:cubicBezTo>
                  <a:pt x="75865" y="62049"/>
                  <a:pt x="75828" y="62049"/>
                  <a:pt x="75828" y="62049"/>
                </a:cubicBezTo>
                <a:cubicBezTo>
                  <a:pt x="75828" y="61973"/>
                  <a:pt x="75828" y="61898"/>
                  <a:pt x="75828" y="61898"/>
                </a:cubicBezTo>
                <a:cubicBezTo>
                  <a:pt x="75828" y="61823"/>
                  <a:pt x="75791" y="61748"/>
                  <a:pt x="75791" y="61673"/>
                </a:cubicBezTo>
                <a:cubicBezTo>
                  <a:pt x="75791" y="61673"/>
                  <a:pt x="75791" y="61597"/>
                  <a:pt x="75754" y="61522"/>
                </a:cubicBezTo>
                <a:cubicBezTo>
                  <a:pt x="75754" y="61447"/>
                  <a:pt x="75718" y="61447"/>
                  <a:pt x="75681" y="61372"/>
                </a:cubicBezTo>
                <a:cubicBezTo>
                  <a:pt x="75644" y="61372"/>
                  <a:pt x="75607" y="61309"/>
                  <a:pt x="75571" y="61309"/>
                </a:cubicBezTo>
                <a:cubicBezTo>
                  <a:pt x="75540" y="61309"/>
                  <a:pt x="75497" y="61309"/>
                  <a:pt x="75497" y="61309"/>
                </a:cubicBezTo>
                <a:cubicBezTo>
                  <a:pt x="75467" y="61309"/>
                  <a:pt x="75430" y="61234"/>
                  <a:pt x="75430" y="61234"/>
                </a:cubicBezTo>
                <a:cubicBezTo>
                  <a:pt x="75430" y="61159"/>
                  <a:pt x="75430" y="61159"/>
                  <a:pt x="75430" y="61084"/>
                </a:cubicBezTo>
                <a:cubicBezTo>
                  <a:pt x="75430" y="61008"/>
                  <a:pt x="75467" y="60933"/>
                  <a:pt x="75467" y="60783"/>
                </a:cubicBezTo>
                <a:cubicBezTo>
                  <a:pt x="75467" y="60708"/>
                  <a:pt x="75467" y="60708"/>
                  <a:pt x="75467" y="60632"/>
                </a:cubicBezTo>
                <a:cubicBezTo>
                  <a:pt x="75430" y="60632"/>
                  <a:pt x="75393" y="60632"/>
                  <a:pt x="75393" y="60557"/>
                </a:cubicBezTo>
                <a:cubicBezTo>
                  <a:pt x="75356" y="60557"/>
                  <a:pt x="75356" y="60482"/>
                  <a:pt x="75320" y="60482"/>
                </a:cubicBezTo>
                <a:cubicBezTo>
                  <a:pt x="75173" y="60482"/>
                  <a:pt x="75173" y="60482"/>
                  <a:pt x="75173" y="60482"/>
                </a:cubicBezTo>
                <a:cubicBezTo>
                  <a:pt x="75173" y="60632"/>
                  <a:pt x="75173" y="60708"/>
                  <a:pt x="75173" y="60858"/>
                </a:cubicBezTo>
                <a:cubicBezTo>
                  <a:pt x="75173" y="60933"/>
                  <a:pt x="75099" y="61008"/>
                  <a:pt x="75062" y="61084"/>
                </a:cubicBezTo>
                <a:cubicBezTo>
                  <a:pt x="75062" y="60933"/>
                  <a:pt x="75026" y="60858"/>
                  <a:pt x="75026" y="60783"/>
                </a:cubicBezTo>
                <a:cubicBezTo>
                  <a:pt x="75026" y="60708"/>
                  <a:pt x="75026" y="60632"/>
                  <a:pt x="75026" y="60632"/>
                </a:cubicBezTo>
                <a:cubicBezTo>
                  <a:pt x="75026" y="60557"/>
                  <a:pt x="74995" y="60557"/>
                  <a:pt x="74958" y="60557"/>
                </a:cubicBezTo>
                <a:cubicBezTo>
                  <a:pt x="74958" y="60482"/>
                  <a:pt x="74921" y="60482"/>
                  <a:pt x="74921" y="60407"/>
                </a:cubicBezTo>
                <a:cubicBezTo>
                  <a:pt x="74921" y="59667"/>
                  <a:pt x="74921" y="59667"/>
                  <a:pt x="74921" y="59667"/>
                </a:cubicBezTo>
                <a:cubicBezTo>
                  <a:pt x="74885" y="59667"/>
                  <a:pt x="74885" y="59592"/>
                  <a:pt x="74848" y="59517"/>
                </a:cubicBezTo>
                <a:cubicBezTo>
                  <a:pt x="74848" y="59517"/>
                  <a:pt x="74811" y="59442"/>
                  <a:pt x="74774" y="59442"/>
                </a:cubicBezTo>
                <a:cubicBezTo>
                  <a:pt x="74774" y="59517"/>
                  <a:pt x="74774" y="59517"/>
                  <a:pt x="74738" y="59592"/>
                </a:cubicBezTo>
                <a:cubicBezTo>
                  <a:pt x="74738" y="59592"/>
                  <a:pt x="74701" y="59592"/>
                  <a:pt x="74701" y="59667"/>
                </a:cubicBezTo>
                <a:cubicBezTo>
                  <a:pt x="74664" y="59667"/>
                  <a:pt x="74627" y="59667"/>
                  <a:pt x="74627" y="59743"/>
                </a:cubicBezTo>
                <a:cubicBezTo>
                  <a:pt x="74554" y="59743"/>
                  <a:pt x="74554" y="59893"/>
                  <a:pt x="74523" y="60043"/>
                </a:cubicBezTo>
                <a:cubicBezTo>
                  <a:pt x="74523" y="60194"/>
                  <a:pt x="74523" y="60269"/>
                  <a:pt x="74523" y="60407"/>
                </a:cubicBezTo>
                <a:cubicBezTo>
                  <a:pt x="74523" y="60557"/>
                  <a:pt x="74523" y="60632"/>
                  <a:pt x="74523" y="60708"/>
                </a:cubicBezTo>
                <a:cubicBezTo>
                  <a:pt x="74450" y="60708"/>
                  <a:pt x="74413" y="60708"/>
                  <a:pt x="74376" y="60708"/>
                </a:cubicBezTo>
                <a:cubicBezTo>
                  <a:pt x="74303" y="60708"/>
                  <a:pt x="74266" y="60708"/>
                  <a:pt x="74229" y="60708"/>
                </a:cubicBezTo>
                <a:cubicBezTo>
                  <a:pt x="74156" y="60708"/>
                  <a:pt x="74156" y="60708"/>
                  <a:pt x="74156" y="60708"/>
                </a:cubicBezTo>
                <a:cubicBezTo>
                  <a:pt x="74119" y="60708"/>
                  <a:pt x="74082" y="60632"/>
                  <a:pt x="74045" y="60632"/>
                </a:cubicBezTo>
                <a:cubicBezTo>
                  <a:pt x="74009" y="60557"/>
                  <a:pt x="73978" y="60557"/>
                  <a:pt x="73941" y="60557"/>
                </a:cubicBezTo>
                <a:cubicBezTo>
                  <a:pt x="73905" y="60557"/>
                  <a:pt x="73905" y="60557"/>
                  <a:pt x="73868" y="60557"/>
                </a:cubicBezTo>
                <a:cubicBezTo>
                  <a:pt x="73868" y="60557"/>
                  <a:pt x="73831" y="60632"/>
                  <a:pt x="73794" y="60632"/>
                </a:cubicBezTo>
                <a:cubicBezTo>
                  <a:pt x="73794" y="60708"/>
                  <a:pt x="73758" y="60708"/>
                  <a:pt x="73758" y="60708"/>
                </a:cubicBezTo>
                <a:cubicBezTo>
                  <a:pt x="73721" y="60783"/>
                  <a:pt x="73684" y="60783"/>
                  <a:pt x="73684" y="60858"/>
                </a:cubicBezTo>
                <a:cubicBezTo>
                  <a:pt x="73647" y="60933"/>
                  <a:pt x="73647" y="61008"/>
                  <a:pt x="73611" y="61008"/>
                </a:cubicBezTo>
                <a:cubicBezTo>
                  <a:pt x="73537" y="61008"/>
                  <a:pt x="73506" y="60933"/>
                  <a:pt x="73464" y="60933"/>
                </a:cubicBezTo>
                <a:cubicBezTo>
                  <a:pt x="73433" y="60858"/>
                  <a:pt x="73433" y="60783"/>
                  <a:pt x="73396" y="60783"/>
                </a:cubicBezTo>
                <a:cubicBezTo>
                  <a:pt x="73359" y="60708"/>
                  <a:pt x="73323" y="60708"/>
                  <a:pt x="73323" y="60632"/>
                </a:cubicBezTo>
                <a:cubicBezTo>
                  <a:pt x="73323" y="60557"/>
                  <a:pt x="73323" y="60557"/>
                  <a:pt x="73323" y="60482"/>
                </a:cubicBezTo>
                <a:cubicBezTo>
                  <a:pt x="73323" y="60407"/>
                  <a:pt x="73323" y="60332"/>
                  <a:pt x="73323" y="60332"/>
                </a:cubicBezTo>
                <a:cubicBezTo>
                  <a:pt x="73323" y="60269"/>
                  <a:pt x="73359" y="60332"/>
                  <a:pt x="73396" y="60269"/>
                </a:cubicBezTo>
                <a:cubicBezTo>
                  <a:pt x="73433" y="60194"/>
                  <a:pt x="73506" y="60194"/>
                  <a:pt x="73574" y="60194"/>
                </a:cubicBezTo>
                <a:cubicBezTo>
                  <a:pt x="73611" y="60194"/>
                  <a:pt x="73611" y="60194"/>
                  <a:pt x="73611" y="60194"/>
                </a:cubicBezTo>
                <a:cubicBezTo>
                  <a:pt x="73647" y="60194"/>
                  <a:pt x="73647" y="60269"/>
                  <a:pt x="73721" y="60269"/>
                </a:cubicBezTo>
                <a:cubicBezTo>
                  <a:pt x="73758" y="60269"/>
                  <a:pt x="73758" y="60269"/>
                  <a:pt x="73831" y="60269"/>
                </a:cubicBezTo>
                <a:cubicBezTo>
                  <a:pt x="73868" y="60269"/>
                  <a:pt x="73905" y="60269"/>
                  <a:pt x="73941" y="60269"/>
                </a:cubicBezTo>
                <a:cubicBezTo>
                  <a:pt x="73978" y="60269"/>
                  <a:pt x="73978" y="60194"/>
                  <a:pt x="74009" y="60194"/>
                </a:cubicBezTo>
                <a:cubicBezTo>
                  <a:pt x="74009" y="60119"/>
                  <a:pt x="74009" y="60043"/>
                  <a:pt x="74009" y="60043"/>
                </a:cubicBezTo>
                <a:cubicBezTo>
                  <a:pt x="73978" y="60043"/>
                  <a:pt x="73978" y="59968"/>
                  <a:pt x="73941" y="59968"/>
                </a:cubicBezTo>
                <a:cubicBezTo>
                  <a:pt x="73868" y="59968"/>
                  <a:pt x="73868" y="59968"/>
                  <a:pt x="73868" y="59968"/>
                </a:cubicBezTo>
                <a:cubicBezTo>
                  <a:pt x="73794" y="59968"/>
                  <a:pt x="73794" y="59968"/>
                  <a:pt x="73721" y="59968"/>
                </a:cubicBezTo>
                <a:cubicBezTo>
                  <a:pt x="73647" y="59968"/>
                  <a:pt x="73647" y="59968"/>
                  <a:pt x="73647" y="59968"/>
                </a:cubicBezTo>
                <a:cubicBezTo>
                  <a:pt x="73611" y="59968"/>
                  <a:pt x="73611" y="59968"/>
                  <a:pt x="73574" y="59968"/>
                </a:cubicBezTo>
                <a:cubicBezTo>
                  <a:pt x="73537" y="59968"/>
                  <a:pt x="73537" y="59968"/>
                  <a:pt x="73506" y="59968"/>
                </a:cubicBezTo>
                <a:cubicBezTo>
                  <a:pt x="73433" y="59893"/>
                  <a:pt x="73396" y="59818"/>
                  <a:pt x="73323" y="59818"/>
                </a:cubicBezTo>
                <a:cubicBezTo>
                  <a:pt x="73249" y="59818"/>
                  <a:pt x="73212" y="59818"/>
                  <a:pt x="73102" y="59818"/>
                </a:cubicBezTo>
                <a:cubicBezTo>
                  <a:pt x="73065" y="59818"/>
                  <a:pt x="73065" y="59743"/>
                  <a:pt x="73029" y="59743"/>
                </a:cubicBezTo>
                <a:cubicBezTo>
                  <a:pt x="72961" y="59743"/>
                  <a:pt x="72961" y="59743"/>
                  <a:pt x="72961" y="59743"/>
                </a:cubicBezTo>
                <a:cubicBezTo>
                  <a:pt x="72961" y="59078"/>
                  <a:pt x="72961" y="59078"/>
                  <a:pt x="72961" y="59078"/>
                </a:cubicBezTo>
                <a:cubicBezTo>
                  <a:pt x="72924" y="59003"/>
                  <a:pt x="72924" y="58928"/>
                  <a:pt x="72888" y="58928"/>
                </a:cubicBezTo>
                <a:cubicBezTo>
                  <a:pt x="72888" y="58853"/>
                  <a:pt x="72851" y="58928"/>
                  <a:pt x="72814" y="58853"/>
                </a:cubicBezTo>
                <a:cubicBezTo>
                  <a:pt x="72814" y="58853"/>
                  <a:pt x="72814" y="58778"/>
                  <a:pt x="72777" y="58702"/>
                </a:cubicBezTo>
                <a:cubicBezTo>
                  <a:pt x="72741" y="58702"/>
                  <a:pt x="72704" y="58702"/>
                  <a:pt x="72704" y="58702"/>
                </a:cubicBezTo>
                <a:cubicBezTo>
                  <a:pt x="72667" y="58702"/>
                  <a:pt x="72630" y="58702"/>
                  <a:pt x="72630" y="58702"/>
                </a:cubicBezTo>
                <a:cubicBezTo>
                  <a:pt x="72594" y="58702"/>
                  <a:pt x="72557" y="58627"/>
                  <a:pt x="72557" y="58627"/>
                </a:cubicBezTo>
                <a:cubicBezTo>
                  <a:pt x="72520" y="58552"/>
                  <a:pt x="72447" y="58627"/>
                  <a:pt x="72447" y="58552"/>
                </a:cubicBezTo>
                <a:cubicBezTo>
                  <a:pt x="72447" y="58477"/>
                  <a:pt x="72447" y="58402"/>
                  <a:pt x="72447" y="58326"/>
                </a:cubicBezTo>
                <a:cubicBezTo>
                  <a:pt x="72447" y="58251"/>
                  <a:pt x="72447" y="58176"/>
                  <a:pt x="72447" y="58113"/>
                </a:cubicBezTo>
                <a:cubicBezTo>
                  <a:pt x="72447" y="57963"/>
                  <a:pt x="72379" y="57888"/>
                  <a:pt x="72343" y="57813"/>
                </a:cubicBezTo>
                <a:cubicBezTo>
                  <a:pt x="72343" y="57737"/>
                  <a:pt x="72306" y="57737"/>
                  <a:pt x="72306" y="57662"/>
                </a:cubicBezTo>
                <a:cubicBezTo>
                  <a:pt x="72269" y="57587"/>
                  <a:pt x="72306" y="57587"/>
                  <a:pt x="72306" y="57512"/>
                </a:cubicBezTo>
                <a:cubicBezTo>
                  <a:pt x="72269" y="57437"/>
                  <a:pt x="72306" y="57437"/>
                  <a:pt x="72306" y="57361"/>
                </a:cubicBezTo>
                <a:cubicBezTo>
                  <a:pt x="72306" y="57286"/>
                  <a:pt x="72269" y="57286"/>
                  <a:pt x="72269" y="57211"/>
                </a:cubicBezTo>
                <a:cubicBezTo>
                  <a:pt x="72232" y="57073"/>
                  <a:pt x="72269" y="57073"/>
                  <a:pt x="72269" y="56923"/>
                </a:cubicBezTo>
                <a:cubicBezTo>
                  <a:pt x="72269" y="56848"/>
                  <a:pt x="72232" y="56848"/>
                  <a:pt x="72269" y="56697"/>
                </a:cubicBezTo>
                <a:cubicBezTo>
                  <a:pt x="72269" y="56622"/>
                  <a:pt x="72269" y="56622"/>
                  <a:pt x="72306" y="56547"/>
                </a:cubicBezTo>
                <a:cubicBezTo>
                  <a:pt x="72306" y="56472"/>
                  <a:pt x="72343" y="56472"/>
                  <a:pt x="72343" y="56396"/>
                </a:cubicBezTo>
                <a:cubicBezTo>
                  <a:pt x="72379" y="56396"/>
                  <a:pt x="72416" y="56396"/>
                  <a:pt x="72447" y="56396"/>
                </a:cubicBezTo>
                <a:cubicBezTo>
                  <a:pt x="72520" y="56396"/>
                  <a:pt x="72557" y="56472"/>
                  <a:pt x="72630" y="56472"/>
                </a:cubicBezTo>
                <a:cubicBezTo>
                  <a:pt x="72741" y="56547"/>
                  <a:pt x="72777" y="56697"/>
                  <a:pt x="72814" y="56848"/>
                </a:cubicBezTo>
                <a:cubicBezTo>
                  <a:pt x="72851" y="56848"/>
                  <a:pt x="72888" y="56923"/>
                  <a:pt x="72888" y="56923"/>
                </a:cubicBezTo>
                <a:cubicBezTo>
                  <a:pt x="72961" y="56998"/>
                  <a:pt x="72992" y="57148"/>
                  <a:pt x="73029" y="57211"/>
                </a:cubicBezTo>
                <a:cubicBezTo>
                  <a:pt x="73029" y="57286"/>
                  <a:pt x="73065" y="57286"/>
                  <a:pt x="73102" y="57361"/>
                </a:cubicBezTo>
                <a:cubicBezTo>
                  <a:pt x="73139" y="57512"/>
                  <a:pt x="73139" y="57662"/>
                  <a:pt x="73212" y="57813"/>
                </a:cubicBezTo>
                <a:cubicBezTo>
                  <a:pt x="73212" y="57888"/>
                  <a:pt x="73249" y="57888"/>
                  <a:pt x="73286" y="57963"/>
                </a:cubicBezTo>
                <a:cubicBezTo>
                  <a:pt x="73359" y="58038"/>
                  <a:pt x="73396" y="58038"/>
                  <a:pt x="73464" y="58176"/>
                </a:cubicBezTo>
                <a:cubicBezTo>
                  <a:pt x="73537" y="58176"/>
                  <a:pt x="73574" y="58326"/>
                  <a:pt x="73611" y="58402"/>
                </a:cubicBezTo>
                <a:cubicBezTo>
                  <a:pt x="73684" y="58477"/>
                  <a:pt x="73684" y="58552"/>
                  <a:pt x="73758" y="58627"/>
                </a:cubicBezTo>
                <a:cubicBezTo>
                  <a:pt x="73794" y="58702"/>
                  <a:pt x="73831" y="58778"/>
                  <a:pt x="73905" y="58778"/>
                </a:cubicBezTo>
                <a:cubicBezTo>
                  <a:pt x="73941" y="58853"/>
                  <a:pt x="74009" y="58778"/>
                  <a:pt x="74045" y="58778"/>
                </a:cubicBezTo>
                <a:cubicBezTo>
                  <a:pt x="74082" y="58778"/>
                  <a:pt x="74119" y="58853"/>
                  <a:pt x="74119" y="58853"/>
                </a:cubicBezTo>
                <a:cubicBezTo>
                  <a:pt x="74229" y="58853"/>
                  <a:pt x="74303" y="58928"/>
                  <a:pt x="74413" y="58928"/>
                </a:cubicBezTo>
                <a:cubicBezTo>
                  <a:pt x="74450" y="58928"/>
                  <a:pt x="74450" y="58928"/>
                  <a:pt x="74450" y="58928"/>
                </a:cubicBezTo>
                <a:cubicBezTo>
                  <a:pt x="74523" y="58928"/>
                  <a:pt x="74523" y="58928"/>
                  <a:pt x="74523" y="58928"/>
                </a:cubicBezTo>
                <a:cubicBezTo>
                  <a:pt x="74523" y="58928"/>
                  <a:pt x="74554" y="58853"/>
                  <a:pt x="74591" y="58853"/>
                </a:cubicBezTo>
                <a:cubicBezTo>
                  <a:pt x="74627" y="58853"/>
                  <a:pt x="74664" y="58853"/>
                  <a:pt x="74701" y="58853"/>
                </a:cubicBezTo>
                <a:cubicBezTo>
                  <a:pt x="74738" y="58853"/>
                  <a:pt x="74774" y="58778"/>
                  <a:pt x="74774" y="58778"/>
                </a:cubicBezTo>
                <a:cubicBezTo>
                  <a:pt x="74848" y="58778"/>
                  <a:pt x="74848" y="58778"/>
                  <a:pt x="74848" y="58778"/>
                </a:cubicBezTo>
                <a:cubicBezTo>
                  <a:pt x="74921" y="58778"/>
                  <a:pt x="74958" y="58778"/>
                  <a:pt x="74995" y="58778"/>
                </a:cubicBezTo>
                <a:cubicBezTo>
                  <a:pt x="75026" y="58778"/>
                  <a:pt x="75026" y="58853"/>
                  <a:pt x="75062" y="58928"/>
                </a:cubicBezTo>
                <a:cubicBezTo>
                  <a:pt x="75099" y="59003"/>
                  <a:pt x="75136" y="59003"/>
                  <a:pt x="75173" y="59154"/>
                </a:cubicBezTo>
                <a:cubicBezTo>
                  <a:pt x="75173" y="59229"/>
                  <a:pt x="75173" y="59229"/>
                  <a:pt x="75173" y="59291"/>
                </a:cubicBezTo>
                <a:cubicBezTo>
                  <a:pt x="75173" y="59367"/>
                  <a:pt x="75173" y="59367"/>
                  <a:pt x="75173" y="59442"/>
                </a:cubicBezTo>
                <a:cubicBezTo>
                  <a:pt x="75209" y="59517"/>
                  <a:pt x="75209" y="59517"/>
                  <a:pt x="75209" y="59592"/>
                </a:cubicBezTo>
                <a:cubicBezTo>
                  <a:pt x="75246" y="59592"/>
                  <a:pt x="75283" y="59592"/>
                  <a:pt x="75283" y="59667"/>
                </a:cubicBezTo>
                <a:cubicBezTo>
                  <a:pt x="75320" y="59667"/>
                  <a:pt x="75356" y="59667"/>
                  <a:pt x="75393" y="59667"/>
                </a:cubicBezTo>
                <a:cubicBezTo>
                  <a:pt x="75754" y="59667"/>
                  <a:pt x="75754" y="59667"/>
                  <a:pt x="75754" y="59667"/>
                </a:cubicBezTo>
                <a:cubicBezTo>
                  <a:pt x="75791" y="59667"/>
                  <a:pt x="75791" y="59667"/>
                  <a:pt x="75828" y="59667"/>
                </a:cubicBezTo>
                <a:cubicBezTo>
                  <a:pt x="75865" y="59667"/>
                  <a:pt x="75865" y="59667"/>
                  <a:pt x="75901" y="59667"/>
                </a:cubicBezTo>
                <a:cubicBezTo>
                  <a:pt x="75938" y="59667"/>
                  <a:pt x="75938" y="59743"/>
                  <a:pt x="75975" y="59743"/>
                </a:cubicBezTo>
                <a:cubicBezTo>
                  <a:pt x="76012" y="59818"/>
                  <a:pt x="76012" y="59893"/>
                  <a:pt x="76012" y="59893"/>
                </a:cubicBezTo>
                <a:cubicBezTo>
                  <a:pt x="76042" y="59968"/>
                  <a:pt x="76042" y="59968"/>
                  <a:pt x="76079" y="59968"/>
                </a:cubicBezTo>
                <a:cubicBezTo>
                  <a:pt x="76116" y="60043"/>
                  <a:pt x="76116" y="60043"/>
                  <a:pt x="76189" y="60043"/>
                </a:cubicBezTo>
                <a:cubicBezTo>
                  <a:pt x="76520" y="60043"/>
                  <a:pt x="76520" y="60043"/>
                  <a:pt x="76520" y="60043"/>
                </a:cubicBezTo>
                <a:cubicBezTo>
                  <a:pt x="76588" y="60043"/>
                  <a:pt x="76624" y="60194"/>
                  <a:pt x="76698" y="60194"/>
                </a:cubicBezTo>
                <a:cubicBezTo>
                  <a:pt x="77280" y="60194"/>
                  <a:pt x="77280" y="60194"/>
                  <a:pt x="77280" y="60194"/>
                </a:cubicBezTo>
                <a:cubicBezTo>
                  <a:pt x="77715" y="60043"/>
                  <a:pt x="77715" y="60043"/>
                  <a:pt x="77715" y="60043"/>
                </a:cubicBezTo>
                <a:cubicBezTo>
                  <a:pt x="78113" y="60043"/>
                  <a:pt x="78113" y="60043"/>
                  <a:pt x="78113" y="60043"/>
                </a:cubicBezTo>
                <a:cubicBezTo>
                  <a:pt x="78186" y="60043"/>
                  <a:pt x="78186" y="60119"/>
                  <a:pt x="78260" y="60194"/>
                </a:cubicBezTo>
                <a:cubicBezTo>
                  <a:pt x="78260" y="60269"/>
                  <a:pt x="78297" y="60269"/>
                  <a:pt x="78333" y="60332"/>
                </a:cubicBezTo>
                <a:cubicBezTo>
                  <a:pt x="78333" y="60332"/>
                  <a:pt x="78370" y="60407"/>
                  <a:pt x="78407" y="60407"/>
                </a:cubicBezTo>
                <a:cubicBezTo>
                  <a:pt x="78444" y="60557"/>
                  <a:pt x="78444" y="60632"/>
                  <a:pt x="78480" y="60708"/>
                </a:cubicBezTo>
                <a:cubicBezTo>
                  <a:pt x="78517" y="60783"/>
                  <a:pt x="78517" y="60783"/>
                  <a:pt x="78554" y="60858"/>
                </a:cubicBezTo>
                <a:cubicBezTo>
                  <a:pt x="78591" y="60858"/>
                  <a:pt x="78591" y="60858"/>
                  <a:pt x="78621" y="60858"/>
                </a:cubicBezTo>
                <a:cubicBezTo>
                  <a:pt x="78658" y="60933"/>
                  <a:pt x="78658" y="60933"/>
                  <a:pt x="78695" y="61008"/>
                </a:cubicBezTo>
                <a:cubicBezTo>
                  <a:pt x="78695" y="61008"/>
                  <a:pt x="78695" y="61084"/>
                  <a:pt x="78732" y="61159"/>
                </a:cubicBezTo>
                <a:cubicBezTo>
                  <a:pt x="78732" y="61234"/>
                  <a:pt x="78732" y="61309"/>
                  <a:pt x="78732" y="61372"/>
                </a:cubicBezTo>
                <a:cubicBezTo>
                  <a:pt x="78768" y="61447"/>
                  <a:pt x="78842" y="61372"/>
                  <a:pt x="78879" y="61447"/>
                </a:cubicBezTo>
                <a:cubicBezTo>
                  <a:pt x="78879" y="61447"/>
                  <a:pt x="78879" y="61522"/>
                  <a:pt x="78915" y="61597"/>
                </a:cubicBezTo>
                <a:cubicBezTo>
                  <a:pt x="78915" y="61597"/>
                  <a:pt x="78915" y="61673"/>
                  <a:pt x="78952" y="61748"/>
                </a:cubicBezTo>
                <a:cubicBezTo>
                  <a:pt x="78989" y="61748"/>
                  <a:pt x="78989" y="61748"/>
                  <a:pt x="79026" y="61748"/>
                </a:cubicBezTo>
                <a:cubicBezTo>
                  <a:pt x="79099" y="61748"/>
                  <a:pt x="79099" y="61748"/>
                  <a:pt x="79099" y="61748"/>
                </a:cubicBezTo>
                <a:cubicBezTo>
                  <a:pt x="79130" y="61748"/>
                  <a:pt x="79166" y="61748"/>
                  <a:pt x="79240" y="61748"/>
                </a:cubicBezTo>
                <a:cubicBezTo>
                  <a:pt x="79240" y="61748"/>
                  <a:pt x="79277" y="61823"/>
                  <a:pt x="79313" y="61823"/>
                </a:cubicBezTo>
                <a:cubicBezTo>
                  <a:pt x="79313" y="61823"/>
                  <a:pt x="79350" y="61823"/>
                  <a:pt x="79387" y="61898"/>
                </a:cubicBezTo>
                <a:cubicBezTo>
                  <a:pt x="79424" y="61898"/>
                  <a:pt x="79460" y="61973"/>
                  <a:pt x="79534" y="62049"/>
                </a:cubicBezTo>
                <a:cubicBezTo>
                  <a:pt x="79460" y="62049"/>
                  <a:pt x="79387" y="61973"/>
                  <a:pt x="79313" y="62049"/>
                </a:cubicBezTo>
                <a:cubicBezTo>
                  <a:pt x="79277" y="62049"/>
                  <a:pt x="79240" y="62049"/>
                  <a:pt x="79166" y="62124"/>
                </a:cubicBezTo>
                <a:cubicBezTo>
                  <a:pt x="79166" y="62124"/>
                  <a:pt x="79130" y="62124"/>
                  <a:pt x="79099" y="62199"/>
                </a:cubicBezTo>
                <a:lnTo>
                  <a:pt x="79099" y="62274"/>
                </a:lnTo>
                <a:cubicBezTo>
                  <a:pt x="79130" y="62349"/>
                  <a:pt x="79130" y="62412"/>
                  <a:pt x="79130" y="62412"/>
                </a:cubicBezTo>
                <a:cubicBezTo>
                  <a:pt x="79166" y="62487"/>
                  <a:pt x="79203" y="62487"/>
                  <a:pt x="79203" y="62487"/>
                </a:cubicBezTo>
                <a:cubicBezTo>
                  <a:pt x="79240" y="62487"/>
                  <a:pt x="79277" y="62487"/>
                  <a:pt x="79277" y="62487"/>
                </a:cubicBezTo>
                <a:cubicBezTo>
                  <a:pt x="79313" y="62562"/>
                  <a:pt x="79313" y="62638"/>
                  <a:pt x="79350" y="62638"/>
                </a:cubicBezTo>
                <a:cubicBezTo>
                  <a:pt x="79350" y="62713"/>
                  <a:pt x="79350" y="62713"/>
                  <a:pt x="79387" y="62788"/>
                </a:cubicBezTo>
                <a:cubicBezTo>
                  <a:pt x="79424" y="62938"/>
                  <a:pt x="79460" y="63014"/>
                  <a:pt x="79534" y="63089"/>
                </a:cubicBezTo>
                <a:cubicBezTo>
                  <a:pt x="79571" y="63089"/>
                  <a:pt x="79571" y="63089"/>
                  <a:pt x="79607" y="63164"/>
                </a:cubicBezTo>
                <a:cubicBezTo>
                  <a:pt x="79644" y="63239"/>
                  <a:pt x="79644" y="63314"/>
                  <a:pt x="79675" y="63314"/>
                </a:cubicBezTo>
                <a:cubicBezTo>
                  <a:pt x="79712" y="63314"/>
                  <a:pt x="79712" y="63314"/>
                  <a:pt x="79748" y="63314"/>
                </a:cubicBezTo>
                <a:cubicBezTo>
                  <a:pt x="79785" y="63314"/>
                  <a:pt x="79785" y="63314"/>
                  <a:pt x="79822" y="63314"/>
                </a:cubicBezTo>
                <a:cubicBezTo>
                  <a:pt x="79859" y="63314"/>
                  <a:pt x="79859" y="63239"/>
                  <a:pt x="79895" y="63164"/>
                </a:cubicBezTo>
                <a:cubicBezTo>
                  <a:pt x="79932" y="63164"/>
                  <a:pt x="79932" y="63089"/>
                  <a:pt x="79932" y="63089"/>
                </a:cubicBezTo>
                <a:cubicBezTo>
                  <a:pt x="80006" y="63014"/>
                  <a:pt x="80042" y="63014"/>
                  <a:pt x="80079" y="63014"/>
                </a:cubicBezTo>
                <a:cubicBezTo>
                  <a:pt x="80116" y="62938"/>
                  <a:pt x="80116" y="62863"/>
                  <a:pt x="80147" y="62788"/>
                </a:cubicBezTo>
                <a:cubicBezTo>
                  <a:pt x="80147" y="62713"/>
                  <a:pt x="80183" y="62638"/>
                  <a:pt x="80220" y="62638"/>
                </a:cubicBezTo>
                <a:cubicBezTo>
                  <a:pt x="80294" y="62638"/>
                  <a:pt x="80330" y="62713"/>
                  <a:pt x="80367" y="62788"/>
                </a:cubicBezTo>
                <a:cubicBezTo>
                  <a:pt x="80404" y="62863"/>
                  <a:pt x="80404" y="62863"/>
                  <a:pt x="80404" y="62938"/>
                </a:cubicBezTo>
                <a:cubicBezTo>
                  <a:pt x="80441" y="63089"/>
                  <a:pt x="80441" y="63164"/>
                  <a:pt x="80441" y="63314"/>
                </a:cubicBezTo>
                <a:cubicBezTo>
                  <a:pt x="80441" y="63390"/>
                  <a:pt x="80477" y="63452"/>
                  <a:pt x="80477" y="63603"/>
                </a:cubicBezTo>
                <a:cubicBezTo>
                  <a:pt x="80477" y="63678"/>
                  <a:pt x="80514" y="63753"/>
                  <a:pt x="80551" y="63903"/>
                </a:cubicBezTo>
                <a:cubicBezTo>
                  <a:pt x="80551" y="63979"/>
                  <a:pt x="80551" y="63979"/>
                  <a:pt x="80551" y="64054"/>
                </a:cubicBezTo>
                <a:cubicBezTo>
                  <a:pt x="80551" y="64129"/>
                  <a:pt x="80551" y="64279"/>
                  <a:pt x="80551" y="64355"/>
                </a:cubicBezTo>
                <a:cubicBezTo>
                  <a:pt x="80551" y="64643"/>
                  <a:pt x="80551" y="64643"/>
                  <a:pt x="80551" y="64643"/>
                </a:cubicBezTo>
                <a:cubicBezTo>
                  <a:pt x="80551" y="64718"/>
                  <a:pt x="80551" y="64793"/>
                  <a:pt x="80551" y="64868"/>
                </a:cubicBezTo>
                <a:cubicBezTo>
                  <a:pt x="80551" y="65019"/>
                  <a:pt x="80551" y="65169"/>
                  <a:pt x="80551" y="65320"/>
                </a:cubicBezTo>
                <a:cubicBezTo>
                  <a:pt x="80551" y="65395"/>
                  <a:pt x="80551" y="65470"/>
                  <a:pt x="80551" y="65470"/>
                </a:cubicBezTo>
                <a:cubicBezTo>
                  <a:pt x="80551" y="65608"/>
                  <a:pt x="80588" y="65683"/>
                  <a:pt x="80588" y="65758"/>
                </a:cubicBezTo>
                <a:cubicBezTo>
                  <a:pt x="80588" y="65833"/>
                  <a:pt x="80624" y="65833"/>
                  <a:pt x="80624" y="65909"/>
                </a:cubicBezTo>
                <a:cubicBezTo>
                  <a:pt x="80624" y="66059"/>
                  <a:pt x="80588" y="66209"/>
                  <a:pt x="80624" y="66360"/>
                </a:cubicBezTo>
                <a:cubicBezTo>
                  <a:pt x="80624" y="66510"/>
                  <a:pt x="80661" y="66573"/>
                  <a:pt x="80728" y="66648"/>
                </a:cubicBezTo>
                <a:cubicBezTo>
                  <a:pt x="80728" y="66723"/>
                  <a:pt x="80728" y="66723"/>
                  <a:pt x="80765" y="66798"/>
                </a:cubicBezTo>
                <a:cubicBezTo>
                  <a:pt x="80802" y="66874"/>
                  <a:pt x="80839" y="66874"/>
                  <a:pt x="80839" y="66949"/>
                </a:cubicBezTo>
                <a:cubicBezTo>
                  <a:pt x="80839" y="67024"/>
                  <a:pt x="80875" y="67024"/>
                  <a:pt x="80875" y="67099"/>
                </a:cubicBezTo>
                <a:cubicBezTo>
                  <a:pt x="80912" y="67174"/>
                  <a:pt x="80875" y="67174"/>
                  <a:pt x="80875" y="67250"/>
                </a:cubicBezTo>
                <a:cubicBezTo>
                  <a:pt x="80912" y="67325"/>
                  <a:pt x="80912" y="67475"/>
                  <a:pt x="80912" y="67550"/>
                </a:cubicBezTo>
                <a:cubicBezTo>
                  <a:pt x="80949" y="67626"/>
                  <a:pt x="80949" y="67688"/>
                  <a:pt x="80949" y="67688"/>
                </a:cubicBezTo>
                <a:cubicBezTo>
                  <a:pt x="80949" y="67763"/>
                  <a:pt x="80986" y="67763"/>
                  <a:pt x="80986" y="67839"/>
                </a:cubicBezTo>
                <a:cubicBezTo>
                  <a:pt x="81022" y="67914"/>
                  <a:pt x="81022" y="67989"/>
                  <a:pt x="81022" y="67989"/>
                </a:cubicBezTo>
                <a:cubicBezTo>
                  <a:pt x="81022" y="68064"/>
                  <a:pt x="81022" y="68139"/>
                  <a:pt x="81022" y="68139"/>
                </a:cubicBezTo>
                <a:cubicBezTo>
                  <a:pt x="81022" y="68215"/>
                  <a:pt x="81059" y="68290"/>
                  <a:pt x="81059" y="68290"/>
                </a:cubicBezTo>
                <a:cubicBezTo>
                  <a:pt x="81059" y="68365"/>
                  <a:pt x="81096" y="68440"/>
                  <a:pt x="81096" y="68440"/>
                </a:cubicBezTo>
                <a:cubicBezTo>
                  <a:pt x="81133" y="68515"/>
                  <a:pt x="81163" y="68515"/>
                  <a:pt x="81163" y="68591"/>
                </a:cubicBezTo>
                <a:cubicBezTo>
                  <a:pt x="81206" y="68653"/>
                  <a:pt x="81206" y="68653"/>
                  <a:pt x="81206" y="68741"/>
                </a:cubicBezTo>
                <a:cubicBezTo>
                  <a:pt x="81237" y="68804"/>
                  <a:pt x="81274" y="68804"/>
                  <a:pt x="81274" y="68879"/>
                </a:cubicBezTo>
                <a:cubicBezTo>
                  <a:pt x="81310" y="68954"/>
                  <a:pt x="81310" y="69029"/>
                  <a:pt x="81310" y="69180"/>
                </a:cubicBezTo>
                <a:cubicBezTo>
                  <a:pt x="81310" y="69330"/>
                  <a:pt x="81310" y="69330"/>
                  <a:pt x="81310" y="69330"/>
                </a:cubicBezTo>
                <a:cubicBezTo>
                  <a:pt x="81274" y="69405"/>
                  <a:pt x="81274" y="69480"/>
                  <a:pt x="81274" y="69631"/>
                </a:cubicBezTo>
                <a:cubicBezTo>
                  <a:pt x="81274" y="69769"/>
                  <a:pt x="81274" y="69919"/>
                  <a:pt x="81347" y="70069"/>
                </a:cubicBezTo>
                <a:cubicBezTo>
                  <a:pt x="81347" y="70145"/>
                  <a:pt x="81384" y="70145"/>
                  <a:pt x="81421" y="70220"/>
                </a:cubicBezTo>
                <a:cubicBezTo>
                  <a:pt x="81421" y="70295"/>
                  <a:pt x="81421" y="70370"/>
                  <a:pt x="81457" y="70370"/>
                </a:cubicBezTo>
                <a:cubicBezTo>
                  <a:pt x="81457" y="70445"/>
                  <a:pt x="81494" y="70445"/>
                  <a:pt x="81494" y="70521"/>
                </a:cubicBezTo>
                <a:cubicBezTo>
                  <a:pt x="81568" y="70734"/>
                  <a:pt x="81604" y="70959"/>
                  <a:pt x="81678" y="71185"/>
                </a:cubicBezTo>
                <a:cubicBezTo>
                  <a:pt x="81709" y="71335"/>
                  <a:pt x="81745" y="71410"/>
                  <a:pt x="81782" y="71636"/>
                </a:cubicBezTo>
                <a:cubicBezTo>
                  <a:pt x="81782" y="71636"/>
                  <a:pt x="81782" y="71711"/>
                  <a:pt x="81782" y="71786"/>
                </a:cubicBezTo>
                <a:cubicBezTo>
                  <a:pt x="81819" y="71849"/>
                  <a:pt x="81819" y="71849"/>
                  <a:pt x="81819" y="71849"/>
                </a:cubicBezTo>
                <a:cubicBezTo>
                  <a:pt x="81819" y="71924"/>
                  <a:pt x="81856" y="71924"/>
                  <a:pt x="81892" y="72000"/>
                </a:cubicBezTo>
                <a:cubicBezTo>
                  <a:pt x="81929" y="72075"/>
                  <a:pt x="81929" y="72150"/>
                  <a:pt x="82003" y="72150"/>
                </a:cubicBezTo>
                <a:cubicBezTo>
                  <a:pt x="82039" y="72150"/>
                  <a:pt x="82076" y="72150"/>
                  <a:pt x="82113" y="72075"/>
                </a:cubicBezTo>
                <a:cubicBezTo>
                  <a:pt x="82113" y="72075"/>
                  <a:pt x="82150" y="72075"/>
                  <a:pt x="82180" y="72000"/>
                </a:cubicBezTo>
                <a:cubicBezTo>
                  <a:pt x="82180" y="71924"/>
                  <a:pt x="82180" y="71924"/>
                  <a:pt x="82180" y="71849"/>
                </a:cubicBezTo>
                <a:cubicBezTo>
                  <a:pt x="82180" y="71786"/>
                  <a:pt x="82223" y="71786"/>
                  <a:pt x="82223" y="71711"/>
                </a:cubicBezTo>
                <a:cubicBezTo>
                  <a:pt x="82254" y="71561"/>
                  <a:pt x="82290" y="71410"/>
                  <a:pt x="82327" y="71260"/>
                </a:cubicBezTo>
                <a:cubicBezTo>
                  <a:pt x="82364" y="71260"/>
                  <a:pt x="82364" y="71185"/>
                  <a:pt x="82364" y="71110"/>
                </a:cubicBezTo>
                <a:cubicBezTo>
                  <a:pt x="82401" y="71110"/>
                  <a:pt x="82437" y="71185"/>
                  <a:pt x="82437" y="71110"/>
                </a:cubicBezTo>
                <a:cubicBezTo>
                  <a:pt x="82474" y="71110"/>
                  <a:pt x="82511" y="71110"/>
                  <a:pt x="82511" y="71110"/>
                </a:cubicBezTo>
                <a:cubicBezTo>
                  <a:pt x="82548" y="71034"/>
                  <a:pt x="82584" y="71034"/>
                  <a:pt x="82584" y="70959"/>
                </a:cubicBezTo>
                <a:cubicBezTo>
                  <a:pt x="82621" y="70884"/>
                  <a:pt x="82658" y="70884"/>
                  <a:pt x="82658" y="70821"/>
                </a:cubicBezTo>
                <a:cubicBezTo>
                  <a:pt x="82658" y="70821"/>
                  <a:pt x="82658" y="70734"/>
                  <a:pt x="82695" y="70734"/>
                </a:cubicBezTo>
                <a:cubicBezTo>
                  <a:pt x="82695" y="70671"/>
                  <a:pt x="82695" y="70596"/>
                  <a:pt x="82695" y="70596"/>
                </a:cubicBezTo>
                <a:cubicBezTo>
                  <a:pt x="82725" y="70445"/>
                  <a:pt x="82762" y="70445"/>
                  <a:pt x="82762" y="70295"/>
                </a:cubicBezTo>
                <a:cubicBezTo>
                  <a:pt x="82762" y="70145"/>
                  <a:pt x="82725" y="70069"/>
                  <a:pt x="82762" y="69919"/>
                </a:cubicBezTo>
                <a:lnTo>
                  <a:pt x="82799" y="69844"/>
                </a:lnTo>
                <a:cubicBezTo>
                  <a:pt x="82836" y="69706"/>
                  <a:pt x="82836" y="69631"/>
                  <a:pt x="82872" y="69556"/>
                </a:cubicBezTo>
                <a:cubicBezTo>
                  <a:pt x="82872" y="69405"/>
                  <a:pt x="82909" y="69330"/>
                  <a:pt x="82909" y="69255"/>
                </a:cubicBezTo>
                <a:cubicBezTo>
                  <a:pt x="82909" y="69104"/>
                  <a:pt x="82909" y="69029"/>
                  <a:pt x="82909" y="68954"/>
                </a:cubicBezTo>
                <a:cubicBezTo>
                  <a:pt x="82909" y="68879"/>
                  <a:pt x="82872" y="68804"/>
                  <a:pt x="82872" y="68653"/>
                </a:cubicBezTo>
                <a:cubicBezTo>
                  <a:pt x="82872" y="68591"/>
                  <a:pt x="82909" y="68591"/>
                  <a:pt x="82909" y="68515"/>
                </a:cubicBezTo>
                <a:cubicBezTo>
                  <a:pt x="82909" y="67763"/>
                  <a:pt x="82909" y="67763"/>
                  <a:pt x="82909" y="67763"/>
                </a:cubicBezTo>
                <a:cubicBezTo>
                  <a:pt x="82909" y="67550"/>
                  <a:pt x="82872" y="67325"/>
                  <a:pt x="82872" y="67099"/>
                </a:cubicBezTo>
                <a:cubicBezTo>
                  <a:pt x="82872" y="67024"/>
                  <a:pt x="82909" y="67024"/>
                  <a:pt x="82909" y="66949"/>
                </a:cubicBezTo>
                <a:cubicBezTo>
                  <a:pt x="82946" y="66949"/>
                  <a:pt x="82946" y="66874"/>
                  <a:pt x="82946" y="66874"/>
                </a:cubicBezTo>
                <a:cubicBezTo>
                  <a:pt x="83019" y="66723"/>
                  <a:pt x="83093" y="66798"/>
                  <a:pt x="83166" y="66798"/>
                </a:cubicBezTo>
                <a:cubicBezTo>
                  <a:pt x="83240" y="66798"/>
                  <a:pt x="83307" y="66874"/>
                  <a:pt x="83381" y="66723"/>
                </a:cubicBezTo>
                <a:cubicBezTo>
                  <a:pt x="83418" y="66648"/>
                  <a:pt x="83418" y="66573"/>
                  <a:pt x="83418" y="66435"/>
                </a:cubicBezTo>
                <a:cubicBezTo>
                  <a:pt x="83418" y="66435"/>
                  <a:pt x="83454" y="66360"/>
                  <a:pt x="83454" y="66285"/>
                </a:cubicBezTo>
                <a:cubicBezTo>
                  <a:pt x="83491" y="66209"/>
                  <a:pt x="83491" y="66209"/>
                  <a:pt x="83528" y="66134"/>
                </a:cubicBezTo>
                <a:cubicBezTo>
                  <a:pt x="83565" y="66134"/>
                  <a:pt x="83565" y="66134"/>
                  <a:pt x="83601" y="66134"/>
                </a:cubicBezTo>
                <a:cubicBezTo>
                  <a:pt x="83638" y="66134"/>
                  <a:pt x="83638" y="66134"/>
                  <a:pt x="83675" y="66059"/>
                </a:cubicBezTo>
                <a:cubicBezTo>
                  <a:pt x="83712" y="66059"/>
                  <a:pt x="83712" y="65984"/>
                  <a:pt x="83742" y="65984"/>
                </a:cubicBezTo>
                <a:cubicBezTo>
                  <a:pt x="83779" y="65984"/>
                  <a:pt x="83779" y="65909"/>
                  <a:pt x="83779" y="65833"/>
                </a:cubicBezTo>
                <a:cubicBezTo>
                  <a:pt x="83816" y="65833"/>
                  <a:pt x="83852" y="65758"/>
                  <a:pt x="83852" y="65758"/>
                </a:cubicBezTo>
                <a:cubicBezTo>
                  <a:pt x="83889" y="65758"/>
                  <a:pt x="83926" y="65758"/>
                  <a:pt x="83926" y="65758"/>
                </a:cubicBezTo>
                <a:cubicBezTo>
                  <a:pt x="83963" y="65683"/>
                  <a:pt x="83963" y="65608"/>
                  <a:pt x="84000" y="65608"/>
                </a:cubicBezTo>
                <a:cubicBezTo>
                  <a:pt x="84036" y="65470"/>
                  <a:pt x="84036" y="65395"/>
                  <a:pt x="84073" y="65320"/>
                </a:cubicBezTo>
                <a:cubicBezTo>
                  <a:pt x="84073" y="65244"/>
                  <a:pt x="84110" y="65244"/>
                  <a:pt x="84110" y="65169"/>
                </a:cubicBezTo>
                <a:cubicBezTo>
                  <a:pt x="84147" y="65094"/>
                  <a:pt x="84147" y="65094"/>
                  <a:pt x="84183" y="65019"/>
                </a:cubicBezTo>
                <a:cubicBezTo>
                  <a:pt x="84183" y="64944"/>
                  <a:pt x="84214" y="64944"/>
                  <a:pt x="84214" y="64868"/>
                </a:cubicBezTo>
                <a:cubicBezTo>
                  <a:pt x="84287" y="64793"/>
                  <a:pt x="84324" y="64793"/>
                  <a:pt x="84361" y="64718"/>
                </a:cubicBezTo>
                <a:cubicBezTo>
                  <a:pt x="84398" y="64718"/>
                  <a:pt x="84398" y="64643"/>
                  <a:pt x="84434" y="64568"/>
                </a:cubicBezTo>
                <a:cubicBezTo>
                  <a:pt x="84434" y="64568"/>
                  <a:pt x="84434" y="64492"/>
                  <a:pt x="84471" y="64430"/>
                </a:cubicBezTo>
                <a:cubicBezTo>
                  <a:pt x="84471" y="64430"/>
                  <a:pt x="84471" y="64355"/>
                  <a:pt x="84508" y="64279"/>
                </a:cubicBezTo>
                <a:cubicBezTo>
                  <a:pt x="84508" y="64279"/>
                  <a:pt x="84545" y="64355"/>
                  <a:pt x="84581" y="64279"/>
                </a:cubicBezTo>
                <a:cubicBezTo>
                  <a:pt x="84581" y="64279"/>
                  <a:pt x="84618" y="64355"/>
                  <a:pt x="84618" y="64279"/>
                </a:cubicBezTo>
                <a:cubicBezTo>
                  <a:pt x="84655" y="64279"/>
                  <a:pt x="84692" y="64279"/>
                  <a:pt x="84692" y="64204"/>
                </a:cubicBezTo>
                <a:cubicBezTo>
                  <a:pt x="84728" y="64129"/>
                  <a:pt x="84692" y="64129"/>
                  <a:pt x="84692" y="64054"/>
                </a:cubicBezTo>
                <a:cubicBezTo>
                  <a:pt x="84728" y="63979"/>
                  <a:pt x="84759" y="63903"/>
                  <a:pt x="84833" y="63828"/>
                </a:cubicBezTo>
                <a:cubicBezTo>
                  <a:pt x="84833" y="63828"/>
                  <a:pt x="84869" y="63828"/>
                  <a:pt x="84906" y="63828"/>
                </a:cubicBezTo>
                <a:cubicBezTo>
                  <a:pt x="84943" y="63828"/>
                  <a:pt x="84980" y="63828"/>
                  <a:pt x="85053" y="63828"/>
                </a:cubicBezTo>
                <a:cubicBezTo>
                  <a:pt x="85053" y="63753"/>
                  <a:pt x="85090" y="63678"/>
                  <a:pt x="85090" y="63678"/>
                </a:cubicBezTo>
                <a:cubicBezTo>
                  <a:pt x="85163" y="63452"/>
                  <a:pt x="85127" y="63314"/>
                  <a:pt x="85127" y="63089"/>
                </a:cubicBezTo>
                <a:cubicBezTo>
                  <a:pt x="85163" y="63014"/>
                  <a:pt x="85163" y="62938"/>
                  <a:pt x="85163" y="62788"/>
                </a:cubicBezTo>
                <a:cubicBezTo>
                  <a:pt x="85488" y="62788"/>
                  <a:pt x="85488" y="62788"/>
                  <a:pt x="85488" y="62788"/>
                </a:cubicBezTo>
                <a:cubicBezTo>
                  <a:pt x="85525" y="62788"/>
                  <a:pt x="85525" y="62863"/>
                  <a:pt x="85562" y="62863"/>
                </a:cubicBezTo>
                <a:cubicBezTo>
                  <a:pt x="85598" y="62863"/>
                  <a:pt x="85635" y="62938"/>
                  <a:pt x="85672" y="62938"/>
                </a:cubicBezTo>
                <a:cubicBezTo>
                  <a:pt x="85709" y="62938"/>
                  <a:pt x="85709" y="62938"/>
                  <a:pt x="85709" y="62938"/>
                </a:cubicBezTo>
                <a:cubicBezTo>
                  <a:pt x="85745" y="62863"/>
                  <a:pt x="85745" y="62863"/>
                  <a:pt x="85776" y="62788"/>
                </a:cubicBezTo>
                <a:cubicBezTo>
                  <a:pt x="85776" y="62788"/>
                  <a:pt x="85813" y="62788"/>
                  <a:pt x="85849" y="62788"/>
                </a:cubicBezTo>
                <a:cubicBezTo>
                  <a:pt x="85886" y="62788"/>
                  <a:pt x="85886" y="62713"/>
                  <a:pt x="85923" y="62638"/>
                </a:cubicBezTo>
                <a:cubicBezTo>
                  <a:pt x="85923" y="62638"/>
                  <a:pt x="85960" y="62638"/>
                  <a:pt x="85996" y="62638"/>
                </a:cubicBezTo>
                <a:cubicBezTo>
                  <a:pt x="85996" y="62562"/>
                  <a:pt x="86033" y="62562"/>
                  <a:pt x="86033" y="62487"/>
                </a:cubicBezTo>
                <a:cubicBezTo>
                  <a:pt x="86070" y="62487"/>
                  <a:pt x="86070" y="62412"/>
                  <a:pt x="86070" y="62349"/>
                </a:cubicBezTo>
                <a:cubicBezTo>
                  <a:pt x="86431" y="62349"/>
                  <a:pt x="86431" y="62349"/>
                  <a:pt x="86431" y="62349"/>
                </a:cubicBezTo>
                <a:cubicBezTo>
                  <a:pt x="86431" y="61973"/>
                  <a:pt x="86431" y="61973"/>
                  <a:pt x="86431" y="61973"/>
                </a:cubicBezTo>
                <a:cubicBezTo>
                  <a:pt x="86468" y="61973"/>
                  <a:pt x="86505" y="61973"/>
                  <a:pt x="86542" y="61973"/>
                </a:cubicBezTo>
                <a:cubicBezTo>
                  <a:pt x="86578" y="61973"/>
                  <a:pt x="86615" y="61973"/>
                  <a:pt x="86615" y="61973"/>
                </a:cubicBezTo>
                <a:cubicBezTo>
                  <a:pt x="86652" y="62049"/>
                  <a:pt x="86652" y="62049"/>
                  <a:pt x="86689" y="62124"/>
                </a:cubicBezTo>
                <a:cubicBezTo>
                  <a:pt x="86689" y="62199"/>
                  <a:pt x="86689" y="62199"/>
                  <a:pt x="86689" y="62274"/>
                </a:cubicBezTo>
                <a:cubicBezTo>
                  <a:pt x="86725" y="62349"/>
                  <a:pt x="86725" y="62349"/>
                  <a:pt x="86725" y="62412"/>
                </a:cubicBezTo>
                <a:cubicBezTo>
                  <a:pt x="86762" y="62412"/>
                  <a:pt x="86799" y="62412"/>
                  <a:pt x="86799" y="62487"/>
                </a:cubicBezTo>
                <a:cubicBezTo>
                  <a:pt x="86830" y="62487"/>
                  <a:pt x="86830" y="62562"/>
                  <a:pt x="86830" y="62638"/>
                </a:cubicBezTo>
                <a:cubicBezTo>
                  <a:pt x="86866" y="62713"/>
                  <a:pt x="86866" y="62863"/>
                  <a:pt x="86903" y="62938"/>
                </a:cubicBezTo>
                <a:cubicBezTo>
                  <a:pt x="86903" y="63089"/>
                  <a:pt x="86866" y="63089"/>
                  <a:pt x="86866" y="63239"/>
                </a:cubicBezTo>
                <a:cubicBezTo>
                  <a:pt x="86866" y="63314"/>
                  <a:pt x="86903" y="63314"/>
                  <a:pt x="86903" y="63390"/>
                </a:cubicBezTo>
                <a:cubicBezTo>
                  <a:pt x="86903" y="63390"/>
                  <a:pt x="86940" y="63452"/>
                  <a:pt x="86940" y="63527"/>
                </a:cubicBezTo>
                <a:cubicBezTo>
                  <a:pt x="86940" y="63527"/>
                  <a:pt x="86977" y="63527"/>
                  <a:pt x="87013" y="63603"/>
                </a:cubicBezTo>
                <a:cubicBezTo>
                  <a:pt x="87013" y="63603"/>
                  <a:pt x="87013" y="63678"/>
                  <a:pt x="87013" y="63753"/>
                </a:cubicBezTo>
                <a:cubicBezTo>
                  <a:pt x="87087" y="63828"/>
                  <a:pt x="87124" y="63828"/>
                  <a:pt x="87160" y="63979"/>
                </a:cubicBezTo>
                <a:cubicBezTo>
                  <a:pt x="87197" y="63979"/>
                  <a:pt x="87234" y="63979"/>
                  <a:pt x="87234" y="64054"/>
                </a:cubicBezTo>
                <a:cubicBezTo>
                  <a:pt x="87271" y="64129"/>
                  <a:pt x="87271" y="64129"/>
                  <a:pt x="87307" y="64204"/>
                </a:cubicBezTo>
                <a:cubicBezTo>
                  <a:pt x="87307" y="64279"/>
                  <a:pt x="87338" y="64279"/>
                  <a:pt x="87338" y="64355"/>
                </a:cubicBezTo>
                <a:cubicBezTo>
                  <a:pt x="87338" y="64492"/>
                  <a:pt x="87338" y="64492"/>
                  <a:pt x="87338" y="64492"/>
                </a:cubicBezTo>
                <a:cubicBezTo>
                  <a:pt x="87338" y="64568"/>
                  <a:pt x="87338" y="64568"/>
                  <a:pt x="87338" y="64643"/>
                </a:cubicBezTo>
                <a:cubicBezTo>
                  <a:pt x="87307" y="64718"/>
                  <a:pt x="87338" y="64793"/>
                  <a:pt x="87338" y="64944"/>
                </a:cubicBezTo>
                <a:cubicBezTo>
                  <a:pt x="87338" y="64944"/>
                  <a:pt x="87307" y="64944"/>
                  <a:pt x="87338" y="64944"/>
                </a:cubicBezTo>
                <a:cubicBezTo>
                  <a:pt x="87375" y="64868"/>
                  <a:pt x="87411" y="64868"/>
                  <a:pt x="87448" y="64868"/>
                </a:cubicBezTo>
                <a:cubicBezTo>
                  <a:pt x="87485" y="64868"/>
                  <a:pt x="87522" y="64944"/>
                  <a:pt x="87522" y="64944"/>
                </a:cubicBezTo>
                <a:cubicBezTo>
                  <a:pt x="87558" y="64944"/>
                  <a:pt x="87595" y="64944"/>
                  <a:pt x="87595" y="65019"/>
                </a:cubicBezTo>
                <a:cubicBezTo>
                  <a:pt x="87632" y="65019"/>
                  <a:pt x="87595" y="65094"/>
                  <a:pt x="87595" y="65094"/>
                </a:cubicBezTo>
                <a:cubicBezTo>
                  <a:pt x="87595" y="65244"/>
                  <a:pt x="87595" y="65320"/>
                  <a:pt x="87595" y="65395"/>
                </a:cubicBezTo>
                <a:cubicBezTo>
                  <a:pt x="87595" y="65470"/>
                  <a:pt x="87558" y="65545"/>
                  <a:pt x="87558" y="65545"/>
                </a:cubicBezTo>
                <a:cubicBezTo>
                  <a:pt x="87522" y="65683"/>
                  <a:pt x="87522" y="65833"/>
                  <a:pt x="87522" y="65984"/>
                </a:cubicBezTo>
                <a:cubicBezTo>
                  <a:pt x="87522" y="66209"/>
                  <a:pt x="87522" y="66435"/>
                  <a:pt x="87595" y="66573"/>
                </a:cubicBezTo>
                <a:cubicBezTo>
                  <a:pt x="87632" y="66573"/>
                  <a:pt x="87669" y="66648"/>
                  <a:pt x="87669" y="66648"/>
                </a:cubicBezTo>
                <a:cubicBezTo>
                  <a:pt x="87705" y="66723"/>
                  <a:pt x="87705" y="66723"/>
                  <a:pt x="87742" y="66798"/>
                </a:cubicBezTo>
                <a:cubicBezTo>
                  <a:pt x="87779" y="66798"/>
                  <a:pt x="87846" y="66798"/>
                  <a:pt x="87883" y="66798"/>
                </a:cubicBezTo>
                <a:cubicBezTo>
                  <a:pt x="87957" y="66798"/>
                  <a:pt x="87957" y="66798"/>
                  <a:pt x="87957" y="66798"/>
                </a:cubicBezTo>
                <a:cubicBezTo>
                  <a:pt x="87993" y="66798"/>
                  <a:pt x="87993" y="66798"/>
                  <a:pt x="88030" y="66798"/>
                </a:cubicBezTo>
                <a:cubicBezTo>
                  <a:pt x="88067" y="66723"/>
                  <a:pt x="88030" y="66648"/>
                  <a:pt x="88067" y="66648"/>
                </a:cubicBezTo>
                <a:cubicBezTo>
                  <a:pt x="88067" y="66573"/>
                  <a:pt x="88104" y="66573"/>
                  <a:pt x="88140" y="66573"/>
                </a:cubicBezTo>
                <a:cubicBezTo>
                  <a:pt x="88177" y="66573"/>
                  <a:pt x="88177" y="66510"/>
                  <a:pt x="88214" y="66510"/>
                </a:cubicBezTo>
                <a:cubicBezTo>
                  <a:pt x="88251" y="66510"/>
                  <a:pt x="88287" y="66510"/>
                  <a:pt x="88355" y="66435"/>
                </a:cubicBezTo>
                <a:cubicBezTo>
                  <a:pt x="88355" y="66285"/>
                  <a:pt x="88355" y="66285"/>
                  <a:pt x="88355" y="66285"/>
                </a:cubicBezTo>
                <a:cubicBezTo>
                  <a:pt x="88355" y="66134"/>
                  <a:pt x="88355" y="66134"/>
                  <a:pt x="88355" y="66134"/>
                </a:cubicBezTo>
                <a:cubicBezTo>
                  <a:pt x="88355" y="66134"/>
                  <a:pt x="88392" y="66059"/>
                  <a:pt x="88392" y="65984"/>
                </a:cubicBezTo>
                <a:cubicBezTo>
                  <a:pt x="88502" y="66059"/>
                  <a:pt x="88575" y="66059"/>
                  <a:pt x="88612" y="66209"/>
                </a:cubicBezTo>
                <a:cubicBezTo>
                  <a:pt x="88649" y="66209"/>
                  <a:pt x="88649" y="66285"/>
                  <a:pt x="88649" y="66360"/>
                </a:cubicBezTo>
                <a:cubicBezTo>
                  <a:pt x="88686" y="66435"/>
                  <a:pt x="88686" y="66435"/>
                  <a:pt x="88686" y="66510"/>
                </a:cubicBezTo>
                <a:cubicBezTo>
                  <a:pt x="88722" y="66573"/>
                  <a:pt x="88722" y="66648"/>
                  <a:pt x="88759" y="66798"/>
                </a:cubicBezTo>
                <a:cubicBezTo>
                  <a:pt x="88759" y="66949"/>
                  <a:pt x="88759" y="67024"/>
                  <a:pt x="88796" y="67250"/>
                </a:cubicBezTo>
                <a:cubicBezTo>
                  <a:pt x="88796" y="67250"/>
                  <a:pt x="88796" y="67325"/>
                  <a:pt x="88833" y="67400"/>
                </a:cubicBezTo>
                <a:cubicBezTo>
                  <a:pt x="88833" y="67475"/>
                  <a:pt x="88863" y="67475"/>
                  <a:pt x="88863" y="67550"/>
                </a:cubicBezTo>
                <a:cubicBezTo>
                  <a:pt x="88863" y="67550"/>
                  <a:pt x="88937" y="67550"/>
                  <a:pt x="88937" y="67626"/>
                </a:cubicBezTo>
                <a:cubicBezTo>
                  <a:pt x="88937" y="67626"/>
                  <a:pt x="88937" y="67688"/>
                  <a:pt x="88937" y="67763"/>
                </a:cubicBezTo>
                <a:cubicBezTo>
                  <a:pt x="88937" y="67914"/>
                  <a:pt x="88833" y="67989"/>
                  <a:pt x="88833" y="68215"/>
                </a:cubicBezTo>
                <a:cubicBezTo>
                  <a:pt x="88833" y="68290"/>
                  <a:pt x="88863" y="68365"/>
                  <a:pt x="88863" y="68365"/>
                </a:cubicBezTo>
                <a:cubicBezTo>
                  <a:pt x="88863" y="68440"/>
                  <a:pt x="88900" y="68515"/>
                  <a:pt x="88900" y="68515"/>
                </a:cubicBezTo>
                <a:cubicBezTo>
                  <a:pt x="88900" y="68591"/>
                  <a:pt x="88937" y="68591"/>
                  <a:pt x="88973" y="68653"/>
                </a:cubicBezTo>
                <a:cubicBezTo>
                  <a:pt x="89010" y="68741"/>
                  <a:pt x="89010" y="68804"/>
                  <a:pt x="89084" y="68879"/>
                </a:cubicBezTo>
                <a:cubicBezTo>
                  <a:pt x="89084" y="68954"/>
                  <a:pt x="89120" y="68954"/>
                  <a:pt x="89157" y="69029"/>
                </a:cubicBezTo>
                <a:cubicBezTo>
                  <a:pt x="89157" y="69104"/>
                  <a:pt x="89194" y="69180"/>
                  <a:pt x="89194" y="69255"/>
                </a:cubicBezTo>
                <a:cubicBezTo>
                  <a:pt x="89194" y="69330"/>
                  <a:pt x="89157" y="69405"/>
                  <a:pt x="89157" y="69556"/>
                </a:cubicBezTo>
                <a:cubicBezTo>
                  <a:pt x="89157" y="69631"/>
                  <a:pt x="89194" y="69706"/>
                  <a:pt x="89194" y="69844"/>
                </a:cubicBezTo>
                <a:cubicBezTo>
                  <a:pt x="89194" y="69994"/>
                  <a:pt x="89157" y="70069"/>
                  <a:pt x="89084" y="70145"/>
                </a:cubicBezTo>
                <a:cubicBezTo>
                  <a:pt x="89084" y="70145"/>
                  <a:pt x="89047" y="70145"/>
                  <a:pt x="89010" y="70220"/>
                </a:cubicBezTo>
                <a:cubicBezTo>
                  <a:pt x="89010" y="70220"/>
                  <a:pt x="88973" y="70220"/>
                  <a:pt x="88937" y="70220"/>
                </a:cubicBezTo>
                <a:cubicBezTo>
                  <a:pt x="88937" y="70295"/>
                  <a:pt x="88937" y="70370"/>
                  <a:pt x="88900" y="70370"/>
                </a:cubicBezTo>
                <a:cubicBezTo>
                  <a:pt x="88900" y="70445"/>
                  <a:pt x="88900" y="70521"/>
                  <a:pt x="88900" y="70521"/>
                </a:cubicBezTo>
                <a:cubicBezTo>
                  <a:pt x="88900" y="70671"/>
                  <a:pt x="88900" y="70821"/>
                  <a:pt x="88900" y="70959"/>
                </a:cubicBezTo>
                <a:cubicBezTo>
                  <a:pt x="88900" y="71110"/>
                  <a:pt x="88900" y="71110"/>
                  <a:pt x="88900" y="71110"/>
                </a:cubicBezTo>
                <a:cubicBezTo>
                  <a:pt x="88900" y="71185"/>
                  <a:pt x="88863" y="71260"/>
                  <a:pt x="88863" y="71410"/>
                </a:cubicBezTo>
                <a:cubicBezTo>
                  <a:pt x="88863" y="71486"/>
                  <a:pt x="88863" y="71561"/>
                  <a:pt x="88863" y="71636"/>
                </a:cubicBezTo>
                <a:cubicBezTo>
                  <a:pt x="88863" y="71786"/>
                  <a:pt x="88863" y="71849"/>
                  <a:pt x="88863" y="72000"/>
                </a:cubicBezTo>
                <a:cubicBezTo>
                  <a:pt x="88900" y="72075"/>
                  <a:pt x="88900" y="72075"/>
                  <a:pt x="88937" y="72150"/>
                </a:cubicBezTo>
                <a:cubicBezTo>
                  <a:pt x="88973" y="72150"/>
                  <a:pt x="88973" y="72150"/>
                  <a:pt x="89010" y="72225"/>
                </a:cubicBezTo>
                <a:cubicBezTo>
                  <a:pt x="89010" y="72225"/>
                  <a:pt x="89047" y="72225"/>
                  <a:pt x="89084" y="72225"/>
                </a:cubicBezTo>
                <a:cubicBezTo>
                  <a:pt x="89120" y="72300"/>
                  <a:pt x="89157" y="72451"/>
                  <a:pt x="89194" y="72526"/>
                </a:cubicBezTo>
                <a:cubicBezTo>
                  <a:pt x="89231" y="72676"/>
                  <a:pt x="89267" y="72751"/>
                  <a:pt x="89341" y="72751"/>
                </a:cubicBezTo>
                <a:cubicBezTo>
                  <a:pt x="89378" y="72814"/>
                  <a:pt x="89378" y="72814"/>
                  <a:pt x="89408" y="72814"/>
                </a:cubicBezTo>
                <a:cubicBezTo>
                  <a:pt x="89445" y="72814"/>
                  <a:pt x="89445" y="72902"/>
                  <a:pt x="89445" y="72965"/>
                </a:cubicBezTo>
                <a:cubicBezTo>
                  <a:pt x="89482" y="73040"/>
                  <a:pt x="89519" y="73040"/>
                  <a:pt x="89519" y="73115"/>
                </a:cubicBezTo>
                <a:cubicBezTo>
                  <a:pt x="89519" y="73265"/>
                  <a:pt x="89519" y="73265"/>
                  <a:pt x="89519" y="73416"/>
                </a:cubicBezTo>
                <a:cubicBezTo>
                  <a:pt x="89519" y="73566"/>
                  <a:pt x="89519" y="73641"/>
                  <a:pt x="89555" y="73716"/>
                </a:cubicBezTo>
                <a:cubicBezTo>
                  <a:pt x="89555" y="73792"/>
                  <a:pt x="89629" y="73867"/>
                  <a:pt x="89629" y="74005"/>
                </a:cubicBezTo>
                <a:cubicBezTo>
                  <a:pt x="89666" y="74080"/>
                  <a:pt x="89629" y="74080"/>
                  <a:pt x="89666" y="74155"/>
                </a:cubicBezTo>
                <a:cubicBezTo>
                  <a:pt x="89666" y="74230"/>
                  <a:pt x="89702" y="74230"/>
                  <a:pt x="89739" y="74306"/>
                </a:cubicBezTo>
                <a:cubicBezTo>
                  <a:pt x="89739" y="74456"/>
                  <a:pt x="89776" y="74531"/>
                  <a:pt x="89776" y="74681"/>
                </a:cubicBezTo>
                <a:cubicBezTo>
                  <a:pt x="89776" y="75421"/>
                  <a:pt x="89776" y="75421"/>
                  <a:pt x="89776" y="75421"/>
                </a:cubicBezTo>
                <a:cubicBezTo>
                  <a:pt x="89776" y="75496"/>
                  <a:pt x="89813" y="75496"/>
                  <a:pt x="89813" y="75571"/>
                </a:cubicBezTo>
                <a:cubicBezTo>
                  <a:pt x="89813" y="75646"/>
                  <a:pt x="89813" y="75722"/>
                  <a:pt x="89813" y="75722"/>
                </a:cubicBezTo>
                <a:cubicBezTo>
                  <a:pt x="89849" y="75797"/>
                  <a:pt x="89849" y="75872"/>
                  <a:pt x="89880" y="75872"/>
                </a:cubicBezTo>
                <a:cubicBezTo>
                  <a:pt x="89917" y="75947"/>
                  <a:pt x="89917" y="76010"/>
                  <a:pt x="89954" y="76010"/>
                </a:cubicBezTo>
                <a:cubicBezTo>
                  <a:pt x="89954" y="76085"/>
                  <a:pt x="89990" y="76085"/>
                  <a:pt x="90027" y="76085"/>
                </a:cubicBezTo>
                <a:cubicBezTo>
                  <a:pt x="90101" y="76236"/>
                  <a:pt x="90137" y="76311"/>
                  <a:pt x="90248" y="76386"/>
                </a:cubicBezTo>
                <a:cubicBezTo>
                  <a:pt x="90284" y="76461"/>
                  <a:pt x="90358" y="76461"/>
                  <a:pt x="90395" y="76536"/>
                </a:cubicBezTo>
                <a:cubicBezTo>
                  <a:pt x="90425" y="76612"/>
                  <a:pt x="90425" y="76687"/>
                  <a:pt x="90462" y="76762"/>
                </a:cubicBezTo>
                <a:cubicBezTo>
                  <a:pt x="90499" y="76837"/>
                  <a:pt x="90499" y="76912"/>
                  <a:pt x="90499" y="76912"/>
                </a:cubicBezTo>
                <a:cubicBezTo>
                  <a:pt x="90535" y="76975"/>
                  <a:pt x="90572" y="76975"/>
                  <a:pt x="90572" y="76975"/>
                </a:cubicBezTo>
                <a:cubicBezTo>
                  <a:pt x="90609" y="76975"/>
                  <a:pt x="90609" y="76975"/>
                  <a:pt x="90646" y="76975"/>
                </a:cubicBezTo>
                <a:cubicBezTo>
                  <a:pt x="90683" y="77063"/>
                  <a:pt x="90719" y="77063"/>
                  <a:pt x="90756" y="77063"/>
                </a:cubicBezTo>
                <a:cubicBezTo>
                  <a:pt x="90793" y="77125"/>
                  <a:pt x="90830" y="77125"/>
                  <a:pt x="90866" y="77125"/>
                </a:cubicBezTo>
                <a:cubicBezTo>
                  <a:pt x="90897" y="77125"/>
                  <a:pt x="90897" y="77125"/>
                  <a:pt x="90897" y="77125"/>
                </a:cubicBezTo>
                <a:cubicBezTo>
                  <a:pt x="90940" y="77125"/>
                  <a:pt x="90940" y="77063"/>
                  <a:pt x="90970" y="77063"/>
                </a:cubicBezTo>
                <a:cubicBezTo>
                  <a:pt x="90940" y="76912"/>
                  <a:pt x="90897" y="76837"/>
                  <a:pt x="90866" y="76762"/>
                </a:cubicBezTo>
                <a:cubicBezTo>
                  <a:pt x="90866" y="76687"/>
                  <a:pt x="90866" y="76612"/>
                  <a:pt x="90830" y="76612"/>
                </a:cubicBezTo>
                <a:cubicBezTo>
                  <a:pt x="90830" y="76612"/>
                  <a:pt x="90793" y="76612"/>
                  <a:pt x="90756" y="76612"/>
                </a:cubicBezTo>
                <a:cubicBezTo>
                  <a:pt x="90719" y="76461"/>
                  <a:pt x="90683" y="76386"/>
                  <a:pt x="90683" y="76311"/>
                </a:cubicBezTo>
                <a:cubicBezTo>
                  <a:pt x="90683" y="76160"/>
                  <a:pt x="90683" y="76085"/>
                  <a:pt x="90683" y="75947"/>
                </a:cubicBezTo>
                <a:cubicBezTo>
                  <a:pt x="90683" y="75947"/>
                  <a:pt x="90683" y="75872"/>
                  <a:pt x="90683" y="75797"/>
                </a:cubicBezTo>
                <a:cubicBezTo>
                  <a:pt x="90646" y="75646"/>
                  <a:pt x="90683" y="75571"/>
                  <a:pt x="90683" y="75421"/>
                </a:cubicBezTo>
                <a:cubicBezTo>
                  <a:pt x="90683" y="75346"/>
                  <a:pt x="90646" y="75271"/>
                  <a:pt x="90646" y="75271"/>
                </a:cubicBezTo>
                <a:cubicBezTo>
                  <a:pt x="90646" y="75195"/>
                  <a:pt x="90609" y="75120"/>
                  <a:pt x="90609" y="75120"/>
                </a:cubicBezTo>
                <a:cubicBezTo>
                  <a:pt x="90609" y="75045"/>
                  <a:pt x="90535" y="75045"/>
                  <a:pt x="90535" y="74982"/>
                </a:cubicBezTo>
                <a:cubicBezTo>
                  <a:pt x="90535" y="74832"/>
                  <a:pt x="90535" y="74681"/>
                  <a:pt x="90535" y="74531"/>
                </a:cubicBezTo>
                <a:cubicBezTo>
                  <a:pt x="90535" y="74381"/>
                  <a:pt x="90535" y="74381"/>
                  <a:pt x="90535" y="74381"/>
                </a:cubicBezTo>
                <a:cubicBezTo>
                  <a:pt x="90535" y="74306"/>
                  <a:pt x="90535" y="74306"/>
                  <a:pt x="90535" y="74230"/>
                </a:cubicBezTo>
                <a:cubicBezTo>
                  <a:pt x="90535" y="74080"/>
                  <a:pt x="90535" y="74080"/>
                  <a:pt x="90535" y="74080"/>
                </a:cubicBezTo>
                <a:cubicBezTo>
                  <a:pt x="90535" y="74005"/>
                  <a:pt x="90499" y="74005"/>
                  <a:pt x="90499" y="73930"/>
                </a:cubicBezTo>
                <a:cubicBezTo>
                  <a:pt x="90499" y="73641"/>
                  <a:pt x="90499" y="73641"/>
                  <a:pt x="90499" y="73641"/>
                </a:cubicBezTo>
                <a:cubicBezTo>
                  <a:pt x="90425" y="73641"/>
                  <a:pt x="90358" y="73716"/>
                  <a:pt x="90284" y="73641"/>
                </a:cubicBezTo>
                <a:cubicBezTo>
                  <a:pt x="90284" y="73566"/>
                  <a:pt x="90248" y="73566"/>
                  <a:pt x="90248" y="73491"/>
                </a:cubicBezTo>
                <a:cubicBezTo>
                  <a:pt x="90211" y="73491"/>
                  <a:pt x="90211" y="73416"/>
                  <a:pt x="90174" y="73340"/>
                </a:cubicBezTo>
                <a:cubicBezTo>
                  <a:pt x="90137" y="73340"/>
                  <a:pt x="90137" y="73340"/>
                  <a:pt x="90101" y="73265"/>
                </a:cubicBezTo>
                <a:cubicBezTo>
                  <a:pt x="90064" y="73265"/>
                  <a:pt x="90064" y="73190"/>
                  <a:pt x="90027" y="73115"/>
                </a:cubicBezTo>
                <a:cubicBezTo>
                  <a:pt x="89990" y="73115"/>
                  <a:pt x="89954" y="73040"/>
                  <a:pt x="89880" y="73040"/>
                </a:cubicBezTo>
                <a:cubicBezTo>
                  <a:pt x="89880" y="73040"/>
                  <a:pt x="89849" y="73040"/>
                  <a:pt x="89813" y="73040"/>
                </a:cubicBezTo>
                <a:cubicBezTo>
                  <a:pt x="89739" y="72965"/>
                  <a:pt x="89739" y="72902"/>
                  <a:pt x="89702" y="72814"/>
                </a:cubicBezTo>
                <a:cubicBezTo>
                  <a:pt x="89666" y="72751"/>
                  <a:pt x="89629" y="72751"/>
                  <a:pt x="89629" y="72676"/>
                </a:cubicBezTo>
                <a:cubicBezTo>
                  <a:pt x="89629" y="72601"/>
                  <a:pt x="89629" y="72601"/>
                  <a:pt x="89629" y="72526"/>
                </a:cubicBezTo>
                <a:cubicBezTo>
                  <a:pt x="89592" y="72451"/>
                  <a:pt x="89629" y="72375"/>
                  <a:pt x="89629" y="72225"/>
                </a:cubicBezTo>
                <a:cubicBezTo>
                  <a:pt x="89629" y="72225"/>
                  <a:pt x="89629" y="72150"/>
                  <a:pt x="89629" y="72075"/>
                </a:cubicBezTo>
                <a:cubicBezTo>
                  <a:pt x="89629" y="72075"/>
                  <a:pt x="89629" y="72000"/>
                  <a:pt x="89592" y="71924"/>
                </a:cubicBezTo>
                <a:cubicBezTo>
                  <a:pt x="89592" y="71924"/>
                  <a:pt x="89555" y="71924"/>
                  <a:pt x="89519" y="71849"/>
                </a:cubicBezTo>
                <a:cubicBezTo>
                  <a:pt x="89519" y="71849"/>
                  <a:pt x="89482" y="71849"/>
                  <a:pt x="89445" y="71786"/>
                </a:cubicBezTo>
                <a:cubicBezTo>
                  <a:pt x="89445" y="71711"/>
                  <a:pt x="89445" y="71636"/>
                  <a:pt x="89445" y="71561"/>
                </a:cubicBezTo>
                <a:cubicBezTo>
                  <a:pt x="89445" y="71410"/>
                  <a:pt x="89445" y="71410"/>
                  <a:pt x="89445" y="71410"/>
                </a:cubicBezTo>
                <a:cubicBezTo>
                  <a:pt x="89445" y="71335"/>
                  <a:pt x="89445" y="71260"/>
                  <a:pt x="89445" y="71260"/>
                </a:cubicBezTo>
                <a:cubicBezTo>
                  <a:pt x="89445" y="71185"/>
                  <a:pt x="89408" y="71260"/>
                  <a:pt x="89378" y="71185"/>
                </a:cubicBezTo>
                <a:cubicBezTo>
                  <a:pt x="89341" y="71185"/>
                  <a:pt x="89341" y="71185"/>
                  <a:pt x="89304" y="71110"/>
                </a:cubicBezTo>
                <a:cubicBezTo>
                  <a:pt x="89267" y="71110"/>
                  <a:pt x="89267" y="71110"/>
                  <a:pt x="89267" y="71110"/>
                </a:cubicBezTo>
                <a:cubicBezTo>
                  <a:pt x="89267" y="70370"/>
                  <a:pt x="89267" y="70370"/>
                  <a:pt x="89267" y="70370"/>
                </a:cubicBezTo>
                <a:cubicBezTo>
                  <a:pt x="89267" y="70145"/>
                  <a:pt x="89341" y="70069"/>
                  <a:pt x="89378" y="69919"/>
                </a:cubicBezTo>
                <a:cubicBezTo>
                  <a:pt x="89445" y="69769"/>
                  <a:pt x="89445" y="69631"/>
                  <a:pt x="89482" y="69480"/>
                </a:cubicBezTo>
                <a:cubicBezTo>
                  <a:pt x="89519" y="69405"/>
                  <a:pt x="89519" y="69330"/>
                  <a:pt x="89519" y="69255"/>
                </a:cubicBezTo>
                <a:cubicBezTo>
                  <a:pt x="89519" y="69180"/>
                  <a:pt x="89482" y="69104"/>
                  <a:pt x="89482" y="68954"/>
                </a:cubicBezTo>
                <a:cubicBezTo>
                  <a:pt x="89482" y="68879"/>
                  <a:pt x="89482" y="68879"/>
                  <a:pt x="89519" y="68804"/>
                </a:cubicBezTo>
                <a:cubicBezTo>
                  <a:pt x="89519" y="68741"/>
                  <a:pt x="89555" y="68741"/>
                  <a:pt x="89592" y="68653"/>
                </a:cubicBezTo>
                <a:cubicBezTo>
                  <a:pt x="89592" y="68591"/>
                  <a:pt x="89629" y="68591"/>
                  <a:pt x="89629" y="68515"/>
                </a:cubicBezTo>
                <a:cubicBezTo>
                  <a:pt x="89666" y="68515"/>
                  <a:pt x="89702" y="68515"/>
                  <a:pt x="89702" y="68515"/>
                </a:cubicBezTo>
                <a:cubicBezTo>
                  <a:pt x="89739" y="68591"/>
                  <a:pt x="89739" y="68591"/>
                  <a:pt x="89776" y="68653"/>
                </a:cubicBezTo>
                <a:cubicBezTo>
                  <a:pt x="89813" y="68653"/>
                  <a:pt x="89776" y="68741"/>
                  <a:pt x="89813" y="68804"/>
                </a:cubicBezTo>
                <a:cubicBezTo>
                  <a:pt x="89813" y="68804"/>
                  <a:pt x="89880" y="68804"/>
                  <a:pt x="89880" y="68879"/>
                </a:cubicBezTo>
                <a:cubicBezTo>
                  <a:pt x="89917" y="68954"/>
                  <a:pt x="89880" y="69104"/>
                  <a:pt x="89917" y="69180"/>
                </a:cubicBezTo>
                <a:cubicBezTo>
                  <a:pt x="89917" y="69255"/>
                  <a:pt x="89954" y="69255"/>
                  <a:pt x="89990" y="69255"/>
                </a:cubicBezTo>
                <a:cubicBezTo>
                  <a:pt x="90027" y="69330"/>
                  <a:pt x="90027" y="69330"/>
                  <a:pt x="90101" y="69330"/>
                </a:cubicBezTo>
                <a:cubicBezTo>
                  <a:pt x="90137" y="69330"/>
                  <a:pt x="90137" y="69330"/>
                  <a:pt x="90137" y="69330"/>
                </a:cubicBezTo>
                <a:cubicBezTo>
                  <a:pt x="90137" y="69330"/>
                  <a:pt x="90174" y="69255"/>
                  <a:pt x="90211" y="69255"/>
                </a:cubicBezTo>
                <a:lnTo>
                  <a:pt x="90248" y="69180"/>
                </a:lnTo>
                <a:cubicBezTo>
                  <a:pt x="90321" y="69180"/>
                  <a:pt x="90321" y="69330"/>
                  <a:pt x="90358" y="69480"/>
                </a:cubicBezTo>
                <a:cubicBezTo>
                  <a:pt x="90395" y="69556"/>
                  <a:pt x="90462" y="69631"/>
                  <a:pt x="90462" y="69769"/>
                </a:cubicBezTo>
                <a:cubicBezTo>
                  <a:pt x="90499" y="69844"/>
                  <a:pt x="90499" y="69919"/>
                  <a:pt x="90535" y="70069"/>
                </a:cubicBezTo>
                <a:cubicBezTo>
                  <a:pt x="90535" y="70145"/>
                  <a:pt x="90572" y="70220"/>
                  <a:pt x="90609" y="70370"/>
                </a:cubicBezTo>
                <a:cubicBezTo>
                  <a:pt x="90609" y="70445"/>
                  <a:pt x="90646" y="70521"/>
                  <a:pt x="90683" y="70671"/>
                </a:cubicBezTo>
                <a:cubicBezTo>
                  <a:pt x="90719" y="70734"/>
                  <a:pt x="90756" y="70821"/>
                  <a:pt x="90793" y="70884"/>
                </a:cubicBezTo>
                <a:cubicBezTo>
                  <a:pt x="90830" y="70884"/>
                  <a:pt x="90866" y="70884"/>
                  <a:pt x="90866" y="70884"/>
                </a:cubicBezTo>
                <a:cubicBezTo>
                  <a:pt x="90897" y="70884"/>
                  <a:pt x="90940" y="70884"/>
                  <a:pt x="90940" y="70884"/>
                </a:cubicBezTo>
                <a:cubicBezTo>
                  <a:pt x="90970" y="70959"/>
                  <a:pt x="91007" y="70959"/>
                  <a:pt x="91007" y="70959"/>
                </a:cubicBezTo>
                <a:cubicBezTo>
                  <a:pt x="91044" y="70959"/>
                  <a:pt x="91081" y="70959"/>
                  <a:pt x="91081" y="70959"/>
                </a:cubicBezTo>
                <a:cubicBezTo>
                  <a:pt x="91117" y="71034"/>
                  <a:pt x="91154" y="71034"/>
                  <a:pt x="91154" y="71110"/>
                </a:cubicBezTo>
                <a:cubicBezTo>
                  <a:pt x="91154" y="71260"/>
                  <a:pt x="91081" y="71335"/>
                  <a:pt x="91081" y="71410"/>
                </a:cubicBezTo>
                <a:cubicBezTo>
                  <a:pt x="91044" y="71561"/>
                  <a:pt x="91044" y="71636"/>
                  <a:pt x="91044" y="71711"/>
                </a:cubicBezTo>
                <a:cubicBezTo>
                  <a:pt x="91044" y="71924"/>
                  <a:pt x="91081" y="72075"/>
                  <a:pt x="91154" y="72300"/>
                </a:cubicBezTo>
                <a:cubicBezTo>
                  <a:pt x="91191" y="72300"/>
                  <a:pt x="91191" y="72225"/>
                  <a:pt x="91228" y="72150"/>
                </a:cubicBezTo>
                <a:cubicBezTo>
                  <a:pt x="91264" y="72075"/>
                  <a:pt x="91264" y="72000"/>
                  <a:pt x="91338" y="71849"/>
                </a:cubicBezTo>
                <a:cubicBezTo>
                  <a:pt x="91375" y="71849"/>
                  <a:pt x="91375" y="71849"/>
                  <a:pt x="91411" y="71786"/>
                </a:cubicBezTo>
                <a:cubicBezTo>
                  <a:pt x="91442" y="71711"/>
                  <a:pt x="91442" y="71711"/>
                  <a:pt x="91479" y="71636"/>
                </a:cubicBezTo>
                <a:cubicBezTo>
                  <a:pt x="91516" y="71561"/>
                  <a:pt x="91516" y="71561"/>
                  <a:pt x="91552" y="71486"/>
                </a:cubicBezTo>
                <a:cubicBezTo>
                  <a:pt x="91589" y="71486"/>
                  <a:pt x="91626" y="71410"/>
                  <a:pt x="91626" y="71410"/>
                </a:cubicBezTo>
                <a:cubicBezTo>
                  <a:pt x="91626" y="71335"/>
                  <a:pt x="91663" y="71260"/>
                  <a:pt x="91663" y="71260"/>
                </a:cubicBezTo>
                <a:cubicBezTo>
                  <a:pt x="91663" y="71185"/>
                  <a:pt x="91699" y="71185"/>
                  <a:pt x="91699" y="71110"/>
                </a:cubicBezTo>
                <a:cubicBezTo>
                  <a:pt x="91736" y="71034"/>
                  <a:pt x="91736" y="71034"/>
                  <a:pt x="91736" y="70959"/>
                </a:cubicBezTo>
                <a:cubicBezTo>
                  <a:pt x="91736" y="70884"/>
                  <a:pt x="91736" y="70884"/>
                  <a:pt x="91736" y="70821"/>
                </a:cubicBezTo>
                <a:cubicBezTo>
                  <a:pt x="91773" y="70734"/>
                  <a:pt x="91773" y="70671"/>
                  <a:pt x="91810" y="70671"/>
                </a:cubicBezTo>
                <a:cubicBezTo>
                  <a:pt x="91846" y="70671"/>
                  <a:pt x="91883" y="70734"/>
                  <a:pt x="91914" y="70734"/>
                </a:cubicBezTo>
                <a:cubicBezTo>
                  <a:pt x="91987" y="70734"/>
                  <a:pt x="92024" y="70734"/>
                  <a:pt x="92061" y="70734"/>
                </a:cubicBezTo>
                <a:cubicBezTo>
                  <a:pt x="92098" y="70671"/>
                  <a:pt x="92134" y="70671"/>
                  <a:pt x="92134" y="70596"/>
                </a:cubicBezTo>
                <a:cubicBezTo>
                  <a:pt x="92208" y="70521"/>
                  <a:pt x="92245" y="70370"/>
                  <a:pt x="92318" y="70295"/>
                </a:cubicBezTo>
                <a:cubicBezTo>
                  <a:pt x="92355" y="70220"/>
                  <a:pt x="92355" y="70145"/>
                  <a:pt x="92392" y="70145"/>
                </a:cubicBezTo>
                <a:cubicBezTo>
                  <a:pt x="92428" y="70145"/>
                  <a:pt x="92459" y="70145"/>
                  <a:pt x="92459" y="70069"/>
                </a:cubicBezTo>
                <a:cubicBezTo>
                  <a:pt x="92496" y="70069"/>
                  <a:pt x="92532" y="70069"/>
                  <a:pt x="92532" y="69994"/>
                </a:cubicBezTo>
                <a:cubicBezTo>
                  <a:pt x="92532" y="69919"/>
                  <a:pt x="92532" y="69919"/>
                  <a:pt x="92569" y="69844"/>
                </a:cubicBezTo>
                <a:cubicBezTo>
                  <a:pt x="92569" y="69769"/>
                  <a:pt x="92569" y="69706"/>
                  <a:pt x="92569" y="69556"/>
                </a:cubicBezTo>
                <a:cubicBezTo>
                  <a:pt x="92569" y="69330"/>
                  <a:pt x="92569" y="69104"/>
                  <a:pt x="92569" y="68879"/>
                </a:cubicBezTo>
                <a:cubicBezTo>
                  <a:pt x="92569" y="68365"/>
                  <a:pt x="92569" y="68365"/>
                  <a:pt x="92569" y="68365"/>
                </a:cubicBezTo>
                <a:cubicBezTo>
                  <a:pt x="92569" y="68215"/>
                  <a:pt x="92569" y="68139"/>
                  <a:pt x="92569" y="67989"/>
                </a:cubicBezTo>
                <a:cubicBezTo>
                  <a:pt x="92532" y="67839"/>
                  <a:pt x="92496" y="67763"/>
                  <a:pt x="92459" y="67550"/>
                </a:cubicBezTo>
                <a:cubicBezTo>
                  <a:pt x="92459" y="67475"/>
                  <a:pt x="92428" y="67400"/>
                  <a:pt x="92428" y="67250"/>
                </a:cubicBezTo>
                <a:cubicBezTo>
                  <a:pt x="92428" y="67099"/>
                  <a:pt x="92428" y="67024"/>
                  <a:pt x="92428" y="66949"/>
                </a:cubicBezTo>
                <a:cubicBezTo>
                  <a:pt x="92355" y="66949"/>
                  <a:pt x="92318" y="66949"/>
                  <a:pt x="92245" y="66949"/>
                </a:cubicBezTo>
                <a:cubicBezTo>
                  <a:pt x="92245" y="66874"/>
                  <a:pt x="92208" y="66874"/>
                  <a:pt x="92171" y="66874"/>
                </a:cubicBezTo>
                <a:cubicBezTo>
                  <a:pt x="92171" y="66798"/>
                  <a:pt x="92171" y="66723"/>
                  <a:pt x="92134" y="66723"/>
                </a:cubicBezTo>
                <a:cubicBezTo>
                  <a:pt x="92098" y="66573"/>
                  <a:pt x="92061" y="66510"/>
                  <a:pt x="92024" y="66360"/>
                </a:cubicBezTo>
                <a:cubicBezTo>
                  <a:pt x="92024" y="66360"/>
                  <a:pt x="92024" y="66285"/>
                  <a:pt x="92024" y="66209"/>
                </a:cubicBezTo>
                <a:cubicBezTo>
                  <a:pt x="92024" y="66209"/>
                  <a:pt x="91987" y="66209"/>
                  <a:pt x="91957" y="66209"/>
                </a:cubicBezTo>
                <a:cubicBezTo>
                  <a:pt x="91914" y="66134"/>
                  <a:pt x="91914" y="66134"/>
                  <a:pt x="91883" y="66059"/>
                </a:cubicBezTo>
                <a:cubicBezTo>
                  <a:pt x="91846" y="65984"/>
                  <a:pt x="91810" y="65984"/>
                  <a:pt x="91736" y="65909"/>
                </a:cubicBezTo>
                <a:cubicBezTo>
                  <a:pt x="91736" y="65833"/>
                  <a:pt x="91699" y="65833"/>
                  <a:pt x="91663" y="65758"/>
                </a:cubicBezTo>
                <a:cubicBezTo>
                  <a:pt x="91663" y="65758"/>
                  <a:pt x="91663" y="65683"/>
                  <a:pt x="91626" y="65608"/>
                </a:cubicBezTo>
                <a:cubicBezTo>
                  <a:pt x="91589" y="65545"/>
                  <a:pt x="91552" y="65608"/>
                  <a:pt x="91552" y="65545"/>
                </a:cubicBezTo>
                <a:cubicBezTo>
                  <a:pt x="91552" y="65470"/>
                  <a:pt x="91552" y="65320"/>
                  <a:pt x="91552" y="65244"/>
                </a:cubicBezTo>
                <a:cubicBezTo>
                  <a:pt x="91552" y="65169"/>
                  <a:pt x="91552" y="65169"/>
                  <a:pt x="91552" y="65094"/>
                </a:cubicBezTo>
                <a:cubicBezTo>
                  <a:pt x="91552" y="65019"/>
                  <a:pt x="91479" y="65019"/>
                  <a:pt x="91479" y="65019"/>
                </a:cubicBezTo>
                <a:cubicBezTo>
                  <a:pt x="91442" y="64868"/>
                  <a:pt x="91479" y="64868"/>
                  <a:pt x="91479" y="64718"/>
                </a:cubicBezTo>
                <a:cubicBezTo>
                  <a:pt x="91479" y="64643"/>
                  <a:pt x="91442" y="64568"/>
                  <a:pt x="91479" y="64492"/>
                </a:cubicBezTo>
                <a:cubicBezTo>
                  <a:pt x="91479" y="64430"/>
                  <a:pt x="91479" y="64430"/>
                  <a:pt x="91479" y="64355"/>
                </a:cubicBezTo>
                <a:cubicBezTo>
                  <a:pt x="91479" y="64279"/>
                  <a:pt x="91552" y="64279"/>
                  <a:pt x="91552" y="64204"/>
                </a:cubicBezTo>
                <a:cubicBezTo>
                  <a:pt x="91589" y="64204"/>
                  <a:pt x="91589" y="64204"/>
                  <a:pt x="91626" y="64129"/>
                </a:cubicBezTo>
                <a:cubicBezTo>
                  <a:pt x="91663" y="64054"/>
                  <a:pt x="91699" y="64129"/>
                  <a:pt x="91699" y="64054"/>
                </a:cubicBezTo>
                <a:cubicBezTo>
                  <a:pt x="91699" y="63979"/>
                  <a:pt x="91699" y="63903"/>
                  <a:pt x="91699" y="63903"/>
                </a:cubicBezTo>
                <a:cubicBezTo>
                  <a:pt x="91699" y="63828"/>
                  <a:pt x="91699" y="63753"/>
                  <a:pt x="91699" y="63678"/>
                </a:cubicBezTo>
                <a:cubicBezTo>
                  <a:pt x="91736" y="63603"/>
                  <a:pt x="91736" y="63527"/>
                  <a:pt x="91736" y="63452"/>
                </a:cubicBezTo>
                <a:cubicBezTo>
                  <a:pt x="91773" y="63390"/>
                  <a:pt x="91773" y="63390"/>
                  <a:pt x="91773" y="63314"/>
                </a:cubicBezTo>
                <a:cubicBezTo>
                  <a:pt x="91773" y="63239"/>
                  <a:pt x="91773" y="63164"/>
                  <a:pt x="91810" y="63089"/>
                </a:cubicBezTo>
                <a:cubicBezTo>
                  <a:pt x="91846" y="63089"/>
                  <a:pt x="91883" y="63089"/>
                  <a:pt x="91883" y="63089"/>
                </a:cubicBezTo>
                <a:cubicBezTo>
                  <a:pt x="91914" y="63089"/>
                  <a:pt x="91957" y="63089"/>
                  <a:pt x="91987" y="63089"/>
                </a:cubicBezTo>
                <a:cubicBezTo>
                  <a:pt x="92024" y="63089"/>
                  <a:pt x="92061" y="63014"/>
                  <a:pt x="92134" y="62938"/>
                </a:cubicBezTo>
                <a:cubicBezTo>
                  <a:pt x="92171" y="62938"/>
                  <a:pt x="92171" y="62938"/>
                  <a:pt x="92208" y="62938"/>
                </a:cubicBezTo>
                <a:cubicBezTo>
                  <a:pt x="92245" y="62938"/>
                  <a:pt x="92245" y="62788"/>
                  <a:pt x="92245" y="62788"/>
                </a:cubicBezTo>
                <a:cubicBezTo>
                  <a:pt x="92281" y="62788"/>
                  <a:pt x="92318" y="62788"/>
                  <a:pt x="92318" y="62788"/>
                </a:cubicBezTo>
                <a:cubicBezTo>
                  <a:pt x="92392" y="62788"/>
                  <a:pt x="92428" y="62788"/>
                  <a:pt x="92459" y="62788"/>
                </a:cubicBezTo>
                <a:cubicBezTo>
                  <a:pt x="92496" y="62788"/>
                  <a:pt x="92496" y="62863"/>
                  <a:pt x="92532" y="62863"/>
                </a:cubicBezTo>
                <a:cubicBezTo>
                  <a:pt x="92606" y="62863"/>
                  <a:pt x="92679" y="62788"/>
                  <a:pt x="92753" y="62788"/>
                </a:cubicBezTo>
                <a:cubicBezTo>
                  <a:pt x="92753" y="63014"/>
                  <a:pt x="92753" y="63014"/>
                  <a:pt x="92753" y="63014"/>
                </a:cubicBezTo>
                <a:lnTo>
                  <a:pt x="92716" y="63089"/>
                </a:lnTo>
                <a:cubicBezTo>
                  <a:pt x="92716" y="63903"/>
                  <a:pt x="92716" y="63903"/>
                  <a:pt x="92716" y="63903"/>
                </a:cubicBezTo>
                <a:cubicBezTo>
                  <a:pt x="92716" y="63979"/>
                  <a:pt x="92716" y="64054"/>
                  <a:pt x="92679" y="64054"/>
                </a:cubicBezTo>
                <a:cubicBezTo>
                  <a:pt x="92643" y="64054"/>
                  <a:pt x="92643" y="64129"/>
                  <a:pt x="92606" y="64129"/>
                </a:cubicBezTo>
                <a:cubicBezTo>
                  <a:pt x="92569" y="64129"/>
                  <a:pt x="92569" y="64129"/>
                  <a:pt x="92532" y="64129"/>
                </a:cubicBezTo>
                <a:cubicBezTo>
                  <a:pt x="92496" y="64129"/>
                  <a:pt x="92496" y="64204"/>
                  <a:pt x="92459" y="64204"/>
                </a:cubicBezTo>
                <a:cubicBezTo>
                  <a:pt x="92428" y="64279"/>
                  <a:pt x="92428" y="64355"/>
                  <a:pt x="92428" y="64355"/>
                </a:cubicBezTo>
                <a:cubicBezTo>
                  <a:pt x="92392" y="64430"/>
                  <a:pt x="92355" y="64492"/>
                  <a:pt x="92355" y="64568"/>
                </a:cubicBezTo>
                <a:cubicBezTo>
                  <a:pt x="92355" y="64643"/>
                  <a:pt x="92355" y="64718"/>
                  <a:pt x="92355" y="64793"/>
                </a:cubicBezTo>
                <a:cubicBezTo>
                  <a:pt x="92392" y="64868"/>
                  <a:pt x="92355" y="64944"/>
                  <a:pt x="92392" y="65019"/>
                </a:cubicBezTo>
                <a:cubicBezTo>
                  <a:pt x="92392" y="65019"/>
                  <a:pt x="92428" y="65019"/>
                  <a:pt x="92459" y="65019"/>
                </a:cubicBezTo>
                <a:cubicBezTo>
                  <a:pt x="93004" y="65019"/>
                  <a:pt x="93004" y="65019"/>
                  <a:pt x="93004" y="65019"/>
                </a:cubicBezTo>
                <a:cubicBezTo>
                  <a:pt x="93004" y="64868"/>
                  <a:pt x="93004" y="64718"/>
                  <a:pt x="93041" y="64568"/>
                </a:cubicBezTo>
                <a:cubicBezTo>
                  <a:pt x="93041" y="64492"/>
                  <a:pt x="93041" y="64430"/>
                  <a:pt x="93078" y="64430"/>
                </a:cubicBezTo>
                <a:cubicBezTo>
                  <a:pt x="93078" y="64355"/>
                  <a:pt x="93114" y="64355"/>
                  <a:pt x="93114" y="64279"/>
                </a:cubicBezTo>
                <a:cubicBezTo>
                  <a:pt x="93114" y="64204"/>
                  <a:pt x="93114" y="64204"/>
                  <a:pt x="93114" y="64129"/>
                </a:cubicBezTo>
                <a:cubicBezTo>
                  <a:pt x="93114" y="64054"/>
                  <a:pt x="93114" y="63979"/>
                  <a:pt x="93114" y="63979"/>
                </a:cubicBezTo>
                <a:cubicBezTo>
                  <a:pt x="93078" y="63828"/>
                  <a:pt x="93041" y="63903"/>
                  <a:pt x="92973" y="63828"/>
                </a:cubicBezTo>
                <a:cubicBezTo>
                  <a:pt x="92973" y="63014"/>
                  <a:pt x="92973" y="63014"/>
                  <a:pt x="92973" y="63014"/>
                </a:cubicBezTo>
                <a:cubicBezTo>
                  <a:pt x="93041" y="63014"/>
                  <a:pt x="93078" y="63014"/>
                  <a:pt x="93114" y="63014"/>
                </a:cubicBezTo>
                <a:cubicBezTo>
                  <a:pt x="93188" y="63014"/>
                  <a:pt x="93188" y="63014"/>
                  <a:pt x="93188" y="63014"/>
                </a:cubicBezTo>
                <a:cubicBezTo>
                  <a:pt x="93225" y="63014"/>
                  <a:pt x="93261" y="62938"/>
                  <a:pt x="93261" y="62938"/>
                </a:cubicBezTo>
                <a:cubicBezTo>
                  <a:pt x="93298" y="62863"/>
                  <a:pt x="93298" y="62788"/>
                  <a:pt x="93335" y="62788"/>
                </a:cubicBezTo>
                <a:cubicBezTo>
                  <a:pt x="93372" y="62713"/>
                  <a:pt x="93372" y="62638"/>
                  <a:pt x="93408" y="62638"/>
                </a:cubicBezTo>
                <a:cubicBezTo>
                  <a:pt x="93445" y="62638"/>
                  <a:pt x="93513" y="62638"/>
                  <a:pt x="93549" y="62562"/>
                </a:cubicBezTo>
                <a:cubicBezTo>
                  <a:pt x="93586" y="62562"/>
                  <a:pt x="93660" y="62562"/>
                  <a:pt x="93696" y="62562"/>
                </a:cubicBezTo>
                <a:cubicBezTo>
                  <a:pt x="93770" y="62562"/>
                  <a:pt x="93770" y="62562"/>
                  <a:pt x="93770" y="62562"/>
                </a:cubicBezTo>
                <a:cubicBezTo>
                  <a:pt x="93807" y="62562"/>
                  <a:pt x="93843" y="62562"/>
                  <a:pt x="93843" y="62562"/>
                </a:cubicBezTo>
                <a:cubicBezTo>
                  <a:pt x="93917" y="62562"/>
                  <a:pt x="93947" y="62638"/>
                  <a:pt x="93990" y="62638"/>
                </a:cubicBezTo>
                <a:cubicBezTo>
                  <a:pt x="94021" y="62638"/>
                  <a:pt x="94021" y="62638"/>
                  <a:pt x="94058" y="62638"/>
                </a:cubicBezTo>
                <a:cubicBezTo>
                  <a:pt x="94094" y="62638"/>
                  <a:pt x="94094" y="62562"/>
                  <a:pt x="94131" y="62562"/>
                </a:cubicBezTo>
                <a:cubicBezTo>
                  <a:pt x="94168" y="62487"/>
                  <a:pt x="94168" y="62412"/>
                  <a:pt x="94168" y="62412"/>
                </a:cubicBezTo>
                <a:cubicBezTo>
                  <a:pt x="94205" y="62349"/>
                  <a:pt x="94205" y="62349"/>
                  <a:pt x="94205" y="62274"/>
                </a:cubicBezTo>
                <a:cubicBezTo>
                  <a:pt x="94278" y="62274"/>
                  <a:pt x="94315" y="62274"/>
                  <a:pt x="94352" y="62274"/>
                </a:cubicBezTo>
                <a:cubicBezTo>
                  <a:pt x="94388" y="62274"/>
                  <a:pt x="94388" y="62199"/>
                  <a:pt x="94425" y="62199"/>
                </a:cubicBezTo>
                <a:cubicBezTo>
                  <a:pt x="94462" y="62199"/>
                  <a:pt x="94493" y="62199"/>
                  <a:pt x="94566" y="62199"/>
                </a:cubicBezTo>
                <a:cubicBezTo>
                  <a:pt x="94603" y="62199"/>
                  <a:pt x="94603" y="62199"/>
                  <a:pt x="94640" y="62199"/>
                </a:cubicBezTo>
                <a:cubicBezTo>
                  <a:pt x="94640" y="62124"/>
                  <a:pt x="94676" y="62199"/>
                  <a:pt x="94713" y="62199"/>
                </a:cubicBezTo>
                <a:cubicBezTo>
                  <a:pt x="94750" y="62124"/>
                  <a:pt x="94750" y="62049"/>
                  <a:pt x="94750" y="62049"/>
                </a:cubicBezTo>
                <a:cubicBezTo>
                  <a:pt x="94787" y="61973"/>
                  <a:pt x="94787" y="61898"/>
                  <a:pt x="94823" y="61898"/>
                </a:cubicBezTo>
                <a:cubicBezTo>
                  <a:pt x="94860" y="61898"/>
                  <a:pt x="94860" y="61898"/>
                  <a:pt x="94897" y="61898"/>
                </a:cubicBezTo>
                <a:cubicBezTo>
                  <a:pt x="94934" y="61823"/>
                  <a:pt x="94934" y="61823"/>
                  <a:pt x="94970" y="61748"/>
                </a:cubicBezTo>
                <a:cubicBezTo>
                  <a:pt x="95007" y="61748"/>
                  <a:pt x="95007" y="61748"/>
                  <a:pt x="95038" y="61673"/>
                </a:cubicBezTo>
                <a:cubicBezTo>
                  <a:pt x="95038" y="61673"/>
                  <a:pt x="95038" y="61597"/>
                  <a:pt x="95075" y="61522"/>
                </a:cubicBezTo>
                <a:cubicBezTo>
                  <a:pt x="95111" y="61522"/>
                  <a:pt x="95111" y="61447"/>
                  <a:pt x="95111" y="61372"/>
                </a:cubicBezTo>
                <a:cubicBezTo>
                  <a:pt x="95148" y="61372"/>
                  <a:pt x="95185" y="61309"/>
                  <a:pt x="95185" y="61309"/>
                </a:cubicBezTo>
                <a:cubicBezTo>
                  <a:pt x="95222" y="61234"/>
                  <a:pt x="95222" y="61234"/>
                  <a:pt x="95258" y="61234"/>
                </a:cubicBezTo>
                <a:cubicBezTo>
                  <a:pt x="95295" y="61234"/>
                  <a:pt x="95332" y="61234"/>
                  <a:pt x="95332" y="61234"/>
                </a:cubicBezTo>
                <a:cubicBezTo>
                  <a:pt x="95369" y="61159"/>
                  <a:pt x="95369" y="61234"/>
                  <a:pt x="95405" y="61234"/>
                </a:cubicBezTo>
                <a:cubicBezTo>
                  <a:pt x="95479" y="61159"/>
                  <a:pt x="95509" y="61084"/>
                  <a:pt x="95546" y="61008"/>
                </a:cubicBezTo>
                <a:cubicBezTo>
                  <a:pt x="95583" y="61008"/>
                  <a:pt x="95546" y="60933"/>
                  <a:pt x="95583" y="60858"/>
                </a:cubicBezTo>
                <a:cubicBezTo>
                  <a:pt x="95583" y="60858"/>
                  <a:pt x="95620" y="60858"/>
                  <a:pt x="95656" y="60783"/>
                </a:cubicBezTo>
                <a:cubicBezTo>
                  <a:pt x="95693" y="60783"/>
                  <a:pt x="95693" y="60708"/>
                  <a:pt x="95730" y="60632"/>
                </a:cubicBezTo>
                <a:cubicBezTo>
                  <a:pt x="95730" y="60632"/>
                  <a:pt x="95767" y="60557"/>
                  <a:pt x="95767" y="60482"/>
                </a:cubicBezTo>
                <a:cubicBezTo>
                  <a:pt x="95803" y="60482"/>
                  <a:pt x="95803" y="60407"/>
                  <a:pt x="95840" y="60332"/>
                </a:cubicBezTo>
                <a:cubicBezTo>
                  <a:pt x="95840" y="60332"/>
                  <a:pt x="95840" y="60269"/>
                  <a:pt x="95840" y="60194"/>
                </a:cubicBezTo>
                <a:lnTo>
                  <a:pt x="95877" y="60119"/>
                </a:lnTo>
                <a:cubicBezTo>
                  <a:pt x="95914" y="59968"/>
                  <a:pt x="95987" y="59968"/>
                  <a:pt x="96024" y="59818"/>
                </a:cubicBezTo>
                <a:cubicBezTo>
                  <a:pt x="96055" y="59667"/>
                  <a:pt x="96091" y="59517"/>
                  <a:pt x="96128" y="59367"/>
                </a:cubicBezTo>
                <a:cubicBezTo>
                  <a:pt x="96128" y="59291"/>
                  <a:pt x="96128" y="59291"/>
                  <a:pt x="96128" y="59229"/>
                </a:cubicBezTo>
                <a:cubicBezTo>
                  <a:pt x="96165" y="59154"/>
                  <a:pt x="96202" y="59154"/>
                  <a:pt x="96202" y="59078"/>
                </a:cubicBezTo>
                <a:cubicBezTo>
                  <a:pt x="96238" y="59003"/>
                  <a:pt x="96238" y="59003"/>
                  <a:pt x="96275" y="58928"/>
                </a:cubicBezTo>
                <a:cubicBezTo>
                  <a:pt x="96275" y="58853"/>
                  <a:pt x="96312" y="58853"/>
                  <a:pt x="96349" y="58778"/>
                </a:cubicBezTo>
                <a:cubicBezTo>
                  <a:pt x="96385" y="58778"/>
                  <a:pt x="96422" y="58702"/>
                  <a:pt x="96422" y="58702"/>
                </a:cubicBezTo>
                <a:cubicBezTo>
                  <a:pt x="96459" y="58627"/>
                  <a:pt x="96496" y="58627"/>
                  <a:pt x="96496" y="58552"/>
                </a:cubicBezTo>
                <a:cubicBezTo>
                  <a:pt x="96496" y="58477"/>
                  <a:pt x="96496" y="58402"/>
                  <a:pt x="96496" y="58326"/>
                </a:cubicBezTo>
                <a:cubicBezTo>
                  <a:pt x="96532" y="58326"/>
                  <a:pt x="96532" y="58251"/>
                  <a:pt x="96532" y="58176"/>
                </a:cubicBezTo>
                <a:cubicBezTo>
                  <a:pt x="96532" y="58113"/>
                  <a:pt x="96532" y="58113"/>
                  <a:pt x="96532" y="58038"/>
                </a:cubicBezTo>
                <a:cubicBezTo>
                  <a:pt x="96532" y="58038"/>
                  <a:pt x="96563" y="57963"/>
                  <a:pt x="96563" y="57888"/>
                </a:cubicBezTo>
                <a:cubicBezTo>
                  <a:pt x="96563" y="57888"/>
                  <a:pt x="96563" y="57813"/>
                  <a:pt x="96563" y="57737"/>
                </a:cubicBezTo>
                <a:cubicBezTo>
                  <a:pt x="96600" y="57662"/>
                  <a:pt x="96637" y="57662"/>
                  <a:pt x="96673" y="57662"/>
                </a:cubicBezTo>
                <a:cubicBezTo>
                  <a:pt x="96710" y="57587"/>
                  <a:pt x="96747" y="57512"/>
                  <a:pt x="96784" y="57361"/>
                </a:cubicBezTo>
                <a:cubicBezTo>
                  <a:pt x="96820" y="57211"/>
                  <a:pt x="96894" y="57148"/>
                  <a:pt x="96894" y="56998"/>
                </a:cubicBezTo>
                <a:cubicBezTo>
                  <a:pt x="96894" y="56848"/>
                  <a:pt x="96857" y="56848"/>
                  <a:pt x="96857" y="56772"/>
                </a:cubicBezTo>
                <a:cubicBezTo>
                  <a:pt x="96820" y="56697"/>
                  <a:pt x="96820" y="56622"/>
                  <a:pt x="96784" y="56622"/>
                </a:cubicBezTo>
                <a:cubicBezTo>
                  <a:pt x="96784" y="56622"/>
                  <a:pt x="96747" y="56622"/>
                  <a:pt x="96710" y="56622"/>
                </a:cubicBezTo>
                <a:cubicBezTo>
                  <a:pt x="96673" y="56622"/>
                  <a:pt x="96637" y="56622"/>
                  <a:pt x="96563" y="56547"/>
                </a:cubicBezTo>
                <a:cubicBezTo>
                  <a:pt x="96563" y="56472"/>
                  <a:pt x="96563" y="56396"/>
                  <a:pt x="96563" y="56321"/>
                </a:cubicBezTo>
                <a:cubicBezTo>
                  <a:pt x="96563" y="56246"/>
                  <a:pt x="96563" y="56171"/>
                  <a:pt x="96563" y="56171"/>
                </a:cubicBezTo>
                <a:cubicBezTo>
                  <a:pt x="96563" y="56096"/>
                  <a:pt x="96563" y="56033"/>
                  <a:pt x="96563" y="56033"/>
                </a:cubicBezTo>
                <a:cubicBezTo>
                  <a:pt x="96710" y="56033"/>
                  <a:pt x="96710" y="56033"/>
                  <a:pt x="96710" y="56033"/>
                </a:cubicBezTo>
                <a:cubicBezTo>
                  <a:pt x="96710" y="55958"/>
                  <a:pt x="96710" y="55883"/>
                  <a:pt x="96710" y="55883"/>
                </a:cubicBezTo>
                <a:cubicBezTo>
                  <a:pt x="96673" y="55807"/>
                  <a:pt x="96637" y="55807"/>
                  <a:pt x="96637" y="55732"/>
                </a:cubicBezTo>
                <a:cubicBezTo>
                  <a:pt x="96637" y="55582"/>
                  <a:pt x="96673" y="55431"/>
                  <a:pt x="96637" y="55281"/>
                </a:cubicBezTo>
                <a:cubicBezTo>
                  <a:pt x="96637" y="55206"/>
                  <a:pt x="96637" y="55206"/>
                  <a:pt x="96637" y="55131"/>
                </a:cubicBezTo>
                <a:cubicBezTo>
                  <a:pt x="96637" y="55068"/>
                  <a:pt x="96600" y="55068"/>
                  <a:pt x="96563" y="54980"/>
                </a:cubicBezTo>
                <a:cubicBezTo>
                  <a:pt x="96563" y="54918"/>
                  <a:pt x="96532" y="54980"/>
                  <a:pt x="96496" y="54918"/>
                </a:cubicBezTo>
                <a:cubicBezTo>
                  <a:pt x="96496" y="54767"/>
                  <a:pt x="96532" y="54617"/>
                  <a:pt x="96532" y="54466"/>
                </a:cubicBezTo>
                <a:cubicBezTo>
                  <a:pt x="96532" y="54316"/>
                  <a:pt x="96496" y="54166"/>
                  <a:pt x="96459" y="54015"/>
                </a:cubicBezTo>
                <a:cubicBezTo>
                  <a:pt x="96459" y="53953"/>
                  <a:pt x="96422" y="53877"/>
                  <a:pt x="96385" y="53727"/>
                </a:cubicBezTo>
                <a:cubicBezTo>
                  <a:pt x="96312" y="53652"/>
                  <a:pt x="96312" y="53501"/>
                  <a:pt x="96238" y="53426"/>
                </a:cubicBezTo>
                <a:cubicBezTo>
                  <a:pt x="96202" y="53426"/>
                  <a:pt x="96202" y="53351"/>
                  <a:pt x="96165" y="53351"/>
                </a:cubicBezTo>
                <a:cubicBezTo>
                  <a:pt x="96128" y="53276"/>
                  <a:pt x="96091" y="53351"/>
                  <a:pt x="96055" y="53351"/>
                </a:cubicBezTo>
                <a:cubicBezTo>
                  <a:pt x="96055" y="53276"/>
                  <a:pt x="96024" y="53276"/>
                  <a:pt x="95987" y="53201"/>
                </a:cubicBezTo>
                <a:cubicBezTo>
                  <a:pt x="95987" y="53201"/>
                  <a:pt x="95987" y="53125"/>
                  <a:pt x="95987" y="53050"/>
                </a:cubicBezTo>
                <a:cubicBezTo>
                  <a:pt x="95987" y="52900"/>
                  <a:pt x="95987" y="52900"/>
                  <a:pt x="95987" y="52900"/>
                </a:cubicBezTo>
                <a:cubicBezTo>
                  <a:pt x="95987" y="52837"/>
                  <a:pt x="96024" y="52837"/>
                  <a:pt x="96024" y="52762"/>
                </a:cubicBezTo>
                <a:cubicBezTo>
                  <a:pt x="96055" y="52687"/>
                  <a:pt x="96091" y="52687"/>
                  <a:pt x="96091" y="52612"/>
                </a:cubicBezTo>
                <a:cubicBezTo>
                  <a:pt x="96128" y="52612"/>
                  <a:pt x="96165" y="52612"/>
                  <a:pt x="96165" y="52536"/>
                </a:cubicBezTo>
                <a:cubicBezTo>
                  <a:pt x="96165" y="52461"/>
                  <a:pt x="96165" y="52386"/>
                  <a:pt x="96165" y="52236"/>
                </a:cubicBezTo>
                <a:cubicBezTo>
                  <a:pt x="96165" y="51935"/>
                  <a:pt x="96165" y="51935"/>
                  <a:pt x="96165" y="51935"/>
                </a:cubicBezTo>
                <a:cubicBezTo>
                  <a:pt x="96385" y="51935"/>
                  <a:pt x="96385" y="51935"/>
                  <a:pt x="96385" y="51935"/>
                </a:cubicBezTo>
                <a:cubicBezTo>
                  <a:pt x="96385" y="51935"/>
                  <a:pt x="96422" y="51935"/>
                  <a:pt x="96422" y="51872"/>
                </a:cubicBezTo>
                <a:cubicBezTo>
                  <a:pt x="96459" y="51797"/>
                  <a:pt x="96459" y="51797"/>
                  <a:pt x="96496" y="51722"/>
                </a:cubicBezTo>
                <a:cubicBezTo>
                  <a:pt x="96496" y="51646"/>
                  <a:pt x="96496" y="51571"/>
                  <a:pt x="96532" y="51571"/>
                </a:cubicBezTo>
                <a:cubicBezTo>
                  <a:pt x="96532" y="51571"/>
                  <a:pt x="96563" y="51571"/>
                  <a:pt x="96600" y="51571"/>
                </a:cubicBezTo>
                <a:cubicBezTo>
                  <a:pt x="96600" y="51571"/>
                  <a:pt x="96637" y="51571"/>
                  <a:pt x="96673" y="51571"/>
                </a:cubicBezTo>
                <a:cubicBezTo>
                  <a:pt x="96673" y="51571"/>
                  <a:pt x="96710" y="51496"/>
                  <a:pt x="96747" y="51496"/>
                </a:cubicBezTo>
                <a:cubicBezTo>
                  <a:pt x="96820" y="51496"/>
                  <a:pt x="96820" y="51496"/>
                  <a:pt x="96820" y="51496"/>
                </a:cubicBezTo>
                <a:cubicBezTo>
                  <a:pt x="96894" y="51496"/>
                  <a:pt x="96931" y="51496"/>
                  <a:pt x="97004" y="51496"/>
                </a:cubicBezTo>
                <a:cubicBezTo>
                  <a:pt x="97041" y="51346"/>
                  <a:pt x="97041" y="51271"/>
                  <a:pt x="97041" y="51120"/>
                </a:cubicBezTo>
                <a:lnTo>
                  <a:pt x="97004" y="51045"/>
                </a:lnTo>
                <a:cubicBezTo>
                  <a:pt x="96673" y="51045"/>
                  <a:pt x="96673" y="51045"/>
                  <a:pt x="96673" y="51045"/>
                </a:cubicBezTo>
                <a:cubicBezTo>
                  <a:pt x="96637" y="50970"/>
                  <a:pt x="96637" y="50907"/>
                  <a:pt x="96637" y="50907"/>
                </a:cubicBezTo>
                <a:cubicBezTo>
                  <a:pt x="96600" y="50757"/>
                  <a:pt x="96563" y="50681"/>
                  <a:pt x="96532" y="50606"/>
                </a:cubicBezTo>
                <a:cubicBezTo>
                  <a:pt x="96275" y="50606"/>
                  <a:pt x="96275" y="50606"/>
                  <a:pt x="96275" y="50606"/>
                </a:cubicBezTo>
                <a:cubicBezTo>
                  <a:pt x="96275" y="50681"/>
                  <a:pt x="96238" y="50757"/>
                  <a:pt x="96238" y="50907"/>
                </a:cubicBezTo>
                <a:cubicBezTo>
                  <a:pt x="96238" y="50970"/>
                  <a:pt x="96238" y="50970"/>
                  <a:pt x="96238" y="51045"/>
                </a:cubicBezTo>
                <a:lnTo>
                  <a:pt x="96202" y="51120"/>
                </a:lnTo>
                <a:cubicBezTo>
                  <a:pt x="96165" y="51120"/>
                  <a:pt x="96165" y="51195"/>
                  <a:pt x="96128" y="51195"/>
                </a:cubicBezTo>
                <a:cubicBezTo>
                  <a:pt x="96128" y="51195"/>
                  <a:pt x="96091" y="51120"/>
                  <a:pt x="96055" y="51120"/>
                </a:cubicBezTo>
                <a:cubicBezTo>
                  <a:pt x="96055" y="51120"/>
                  <a:pt x="96024" y="51120"/>
                  <a:pt x="95987" y="51120"/>
                </a:cubicBezTo>
                <a:cubicBezTo>
                  <a:pt x="95987" y="50381"/>
                  <a:pt x="95987" y="50381"/>
                  <a:pt x="95987" y="50381"/>
                </a:cubicBezTo>
                <a:cubicBezTo>
                  <a:pt x="95546" y="50381"/>
                  <a:pt x="95546" y="50381"/>
                  <a:pt x="95546" y="50381"/>
                </a:cubicBezTo>
                <a:cubicBezTo>
                  <a:pt x="95479" y="50381"/>
                  <a:pt x="95442" y="50230"/>
                  <a:pt x="95442" y="50080"/>
                </a:cubicBezTo>
                <a:cubicBezTo>
                  <a:pt x="95442" y="49930"/>
                  <a:pt x="95442" y="49854"/>
                  <a:pt x="95442" y="49792"/>
                </a:cubicBezTo>
                <a:cubicBezTo>
                  <a:pt x="95442" y="49792"/>
                  <a:pt x="95479" y="49716"/>
                  <a:pt x="95479" y="49641"/>
                </a:cubicBezTo>
                <a:cubicBezTo>
                  <a:pt x="95509" y="49641"/>
                  <a:pt x="95509" y="49566"/>
                  <a:pt x="95546" y="49566"/>
                </a:cubicBezTo>
                <a:cubicBezTo>
                  <a:pt x="95583" y="49491"/>
                  <a:pt x="95620" y="49491"/>
                  <a:pt x="95620" y="49491"/>
                </a:cubicBezTo>
                <a:cubicBezTo>
                  <a:pt x="95730" y="49491"/>
                  <a:pt x="95767" y="49491"/>
                  <a:pt x="95840" y="49491"/>
                </a:cubicBezTo>
                <a:cubicBezTo>
                  <a:pt x="95877" y="49491"/>
                  <a:pt x="95877" y="49491"/>
                  <a:pt x="95914" y="49491"/>
                </a:cubicBezTo>
                <a:cubicBezTo>
                  <a:pt x="95950" y="49491"/>
                  <a:pt x="95950" y="49491"/>
                  <a:pt x="95987" y="49491"/>
                </a:cubicBezTo>
                <a:cubicBezTo>
                  <a:pt x="95987" y="49416"/>
                  <a:pt x="95987" y="49340"/>
                  <a:pt x="95987" y="49340"/>
                </a:cubicBezTo>
                <a:cubicBezTo>
                  <a:pt x="95987" y="49265"/>
                  <a:pt x="96024" y="49190"/>
                  <a:pt x="96024" y="49190"/>
                </a:cubicBezTo>
                <a:cubicBezTo>
                  <a:pt x="96055" y="49115"/>
                  <a:pt x="96055" y="49040"/>
                  <a:pt x="96091" y="49040"/>
                </a:cubicBezTo>
                <a:cubicBezTo>
                  <a:pt x="96128" y="48965"/>
                  <a:pt x="96128" y="49040"/>
                  <a:pt x="96165" y="48965"/>
                </a:cubicBezTo>
                <a:cubicBezTo>
                  <a:pt x="96202" y="48965"/>
                  <a:pt x="96202" y="48889"/>
                  <a:pt x="96238" y="48889"/>
                </a:cubicBezTo>
                <a:cubicBezTo>
                  <a:pt x="96275" y="48889"/>
                  <a:pt x="96349" y="48889"/>
                  <a:pt x="96385" y="48889"/>
                </a:cubicBezTo>
                <a:cubicBezTo>
                  <a:pt x="96422" y="48889"/>
                  <a:pt x="96422" y="48889"/>
                  <a:pt x="96459" y="48889"/>
                </a:cubicBezTo>
                <a:cubicBezTo>
                  <a:pt x="96496" y="48889"/>
                  <a:pt x="96496" y="48814"/>
                  <a:pt x="96496" y="48739"/>
                </a:cubicBezTo>
                <a:cubicBezTo>
                  <a:pt x="96532" y="48739"/>
                  <a:pt x="96563" y="48676"/>
                  <a:pt x="96563" y="48676"/>
                </a:cubicBezTo>
                <a:cubicBezTo>
                  <a:pt x="96600" y="48601"/>
                  <a:pt x="96600" y="48526"/>
                  <a:pt x="96637" y="48526"/>
                </a:cubicBezTo>
                <a:cubicBezTo>
                  <a:pt x="96673" y="48451"/>
                  <a:pt x="96673" y="48375"/>
                  <a:pt x="96710" y="48375"/>
                </a:cubicBezTo>
                <a:cubicBezTo>
                  <a:pt x="96747" y="48300"/>
                  <a:pt x="96747" y="48225"/>
                  <a:pt x="96820" y="48225"/>
                </a:cubicBezTo>
                <a:cubicBezTo>
                  <a:pt x="96857" y="48225"/>
                  <a:pt x="96857" y="48225"/>
                  <a:pt x="96857" y="48225"/>
                </a:cubicBezTo>
                <a:cubicBezTo>
                  <a:pt x="96857" y="48225"/>
                  <a:pt x="96894" y="48225"/>
                  <a:pt x="96894" y="48300"/>
                </a:cubicBezTo>
                <a:cubicBezTo>
                  <a:pt x="96931" y="48451"/>
                  <a:pt x="96931" y="48451"/>
                  <a:pt x="96931" y="48451"/>
                </a:cubicBezTo>
                <a:cubicBezTo>
                  <a:pt x="96894" y="48451"/>
                  <a:pt x="96894" y="48526"/>
                  <a:pt x="96894" y="48601"/>
                </a:cubicBezTo>
                <a:cubicBezTo>
                  <a:pt x="96857" y="48601"/>
                  <a:pt x="96820" y="48601"/>
                  <a:pt x="96820" y="48676"/>
                </a:cubicBezTo>
                <a:cubicBezTo>
                  <a:pt x="96784" y="48739"/>
                  <a:pt x="96784" y="48889"/>
                  <a:pt x="96784" y="48965"/>
                </a:cubicBezTo>
                <a:cubicBezTo>
                  <a:pt x="96784" y="49115"/>
                  <a:pt x="96710" y="49115"/>
                  <a:pt x="96673" y="49265"/>
                </a:cubicBezTo>
                <a:cubicBezTo>
                  <a:pt x="96637" y="49265"/>
                  <a:pt x="96637" y="49340"/>
                  <a:pt x="96600" y="49416"/>
                </a:cubicBezTo>
                <a:cubicBezTo>
                  <a:pt x="96600" y="49416"/>
                  <a:pt x="96563" y="49416"/>
                  <a:pt x="96532" y="49491"/>
                </a:cubicBezTo>
                <a:cubicBezTo>
                  <a:pt x="96532" y="49566"/>
                  <a:pt x="96532" y="49566"/>
                  <a:pt x="96532" y="49641"/>
                </a:cubicBezTo>
                <a:cubicBezTo>
                  <a:pt x="96532" y="49792"/>
                  <a:pt x="96532" y="49792"/>
                  <a:pt x="96532" y="49792"/>
                </a:cubicBezTo>
                <a:cubicBezTo>
                  <a:pt x="96563" y="49792"/>
                  <a:pt x="96600" y="49716"/>
                  <a:pt x="96600" y="49716"/>
                </a:cubicBezTo>
                <a:cubicBezTo>
                  <a:pt x="96637" y="49641"/>
                  <a:pt x="96637" y="49641"/>
                  <a:pt x="96673" y="49566"/>
                </a:cubicBezTo>
                <a:cubicBezTo>
                  <a:pt x="97004" y="49566"/>
                  <a:pt x="97004" y="49566"/>
                  <a:pt x="97004" y="49566"/>
                </a:cubicBezTo>
                <a:cubicBezTo>
                  <a:pt x="97041" y="49566"/>
                  <a:pt x="97071" y="49491"/>
                  <a:pt x="97108" y="49491"/>
                </a:cubicBezTo>
                <a:cubicBezTo>
                  <a:pt x="97145" y="49416"/>
                  <a:pt x="97182" y="49265"/>
                  <a:pt x="97218" y="49190"/>
                </a:cubicBezTo>
                <a:cubicBezTo>
                  <a:pt x="97255" y="49190"/>
                  <a:pt x="97255" y="49115"/>
                  <a:pt x="97292" y="49040"/>
                </a:cubicBezTo>
                <a:lnTo>
                  <a:pt x="97329" y="49040"/>
                </a:lnTo>
                <a:cubicBezTo>
                  <a:pt x="97366" y="49040"/>
                  <a:pt x="97402" y="48965"/>
                  <a:pt x="97402" y="48965"/>
                </a:cubicBezTo>
                <a:cubicBezTo>
                  <a:pt x="97513" y="48965"/>
                  <a:pt x="97549" y="49040"/>
                  <a:pt x="97617" y="49115"/>
                </a:cubicBezTo>
                <a:cubicBezTo>
                  <a:pt x="97653" y="49115"/>
                  <a:pt x="97690" y="49115"/>
                  <a:pt x="97690" y="49115"/>
                </a:cubicBezTo>
                <a:cubicBezTo>
                  <a:pt x="97764" y="49115"/>
                  <a:pt x="97800" y="49115"/>
                  <a:pt x="97837" y="49190"/>
                </a:cubicBezTo>
                <a:cubicBezTo>
                  <a:pt x="97874" y="49265"/>
                  <a:pt x="97874" y="49265"/>
                  <a:pt x="97911" y="49265"/>
                </a:cubicBezTo>
                <a:cubicBezTo>
                  <a:pt x="97947" y="49340"/>
                  <a:pt x="97947" y="49491"/>
                  <a:pt x="97947" y="49566"/>
                </a:cubicBezTo>
                <a:cubicBezTo>
                  <a:pt x="97947" y="49716"/>
                  <a:pt x="97947" y="49716"/>
                  <a:pt x="97947" y="49716"/>
                </a:cubicBezTo>
                <a:cubicBezTo>
                  <a:pt x="97947" y="49792"/>
                  <a:pt x="97911" y="49792"/>
                  <a:pt x="97911" y="49854"/>
                </a:cubicBezTo>
                <a:cubicBezTo>
                  <a:pt x="97874" y="49930"/>
                  <a:pt x="97837" y="49930"/>
                  <a:pt x="97837" y="50005"/>
                </a:cubicBezTo>
                <a:cubicBezTo>
                  <a:pt x="97837" y="50005"/>
                  <a:pt x="97837" y="50080"/>
                  <a:pt x="97837" y="50155"/>
                </a:cubicBezTo>
                <a:cubicBezTo>
                  <a:pt x="97800" y="50230"/>
                  <a:pt x="97764" y="50230"/>
                  <a:pt x="97764" y="50381"/>
                </a:cubicBezTo>
                <a:cubicBezTo>
                  <a:pt x="97764" y="50456"/>
                  <a:pt x="97764" y="50531"/>
                  <a:pt x="97800" y="50681"/>
                </a:cubicBezTo>
                <a:cubicBezTo>
                  <a:pt x="97911" y="50681"/>
                  <a:pt x="97911" y="50681"/>
                  <a:pt x="97911" y="50681"/>
                </a:cubicBezTo>
                <a:cubicBezTo>
                  <a:pt x="97984" y="50606"/>
                  <a:pt x="97984" y="50606"/>
                  <a:pt x="97984" y="50606"/>
                </a:cubicBezTo>
                <a:cubicBezTo>
                  <a:pt x="98021" y="50606"/>
                  <a:pt x="98058" y="50531"/>
                  <a:pt x="98094" y="50531"/>
                </a:cubicBezTo>
                <a:cubicBezTo>
                  <a:pt x="98094" y="50531"/>
                  <a:pt x="98125" y="50531"/>
                  <a:pt x="98162" y="50531"/>
                </a:cubicBezTo>
                <a:cubicBezTo>
                  <a:pt x="98199" y="50606"/>
                  <a:pt x="98235" y="50681"/>
                  <a:pt x="98272" y="50757"/>
                </a:cubicBezTo>
                <a:cubicBezTo>
                  <a:pt x="98272" y="50819"/>
                  <a:pt x="98272" y="50907"/>
                  <a:pt x="98309" y="50907"/>
                </a:cubicBezTo>
                <a:cubicBezTo>
                  <a:pt x="98309" y="51045"/>
                  <a:pt x="98309" y="51120"/>
                  <a:pt x="98309" y="51195"/>
                </a:cubicBezTo>
                <a:cubicBezTo>
                  <a:pt x="98346" y="51271"/>
                  <a:pt x="98346" y="51271"/>
                  <a:pt x="98346" y="51346"/>
                </a:cubicBezTo>
                <a:cubicBezTo>
                  <a:pt x="98346" y="51421"/>
                  <a:pt x="98382" y="51421"/>
                  <a:pt x="98382" y="51496"/>
                </a:cubicBezTo>
                <a:cubicBezTo>
                  <a:pt x="98382" y="51571"/>
                  <a:pt x="98456" y="51571"/>
                  <a:pt x="98456" y="51722"/>
                </a:cubicBezTo>
                <a:cubicBezTo>
                  <a:pt x="98456" y="52461"/>
                  <a:pt x="98456" y="52461"/>
                  <a:pt x="98456" y="52461"/>
                </a:cubicBezTo>
                <a:cubicBezTo>
                  <a:pt x="98456" y="52536"/>
                  <a:pt x="98419" y="52612"/>
                  <a:pt x="98382" y="52612"/>
                </a:cubicBezTo>
                <a:cubicBezTo>
                  <a:pt x="98346" y="52687"/>
                  <a:pt x="98309" y="52687"/>
                  <a:pt x="98309" y="52762"/>
                </a:cubicBezTo>
                <a:cubicBezTo>
                  <a:pt x="98309" y="52762"/>
                  <a:pt x="98309" y="52837"/>
                  <a:pt x="98309" y="52900"/>
                </a:cubicBezTo>
                <a:cubicBezTo>
                  <a:pt x="98272" y="52987"/>
                  <a:pt x="98272" y="52987"/>
                  <a:pt x="98272" y="53050"/>
                </a:cubicBezTo>
                <a:cubicBezTo>
                  <a:pt x="98272" y="53426"/>
                  <a:pt x="98272" y="53426"/>
                  <a:pt x="98272" y="53426"/>
                </a:cubicBezTo>
                <a:cubicBezTo>
                  <a:pt x="98633" y="53426"/>
                  <a:pt x="98633" y="53426"/>
                  <a:pt x="98633" y="53426"/>
                </a:cubicBezTo>
                <a:cubicBezTo>
                  <a:pt x="98744" y="53426"/>
                  <a:pt x="98781" y="53276"/>
                  <a:pt x="98854" y="53201"/>
                </a:cubicBezTo>
                <a:cubicBezTo>
                  <a:pt x="98928" y="53125"/>
                  <a:pt x="98928" y="53125"/>
                  <a:pt x="98928" y="53125"/>
                </a:cubicBezTo>
                <a:cubicBezTo>
                  <a:pt x="98964" y="53125"/>
                  <a:pt x="99001" y="53050"/>
                  <a:pt x="99038" y="53050"/>
                </a:cubicBezTo>
                <a:cubicBezTo>
                  <a:pt x="99075" y="52987"/>
                  <a:pt x="99075" y="52900"/>
                  <a:pt x="99111" y="52900"/>
                </a:cubicBezTo>
                <a:cubicBezTo>
                  <a:pt x="99142" y="52900"/>
                  <a:pt x="99142" y="52900"/>
                  <a:pt x="99179" y="52837"/>
                </a:cubicBezTo>
                <a:cubicBezTo>
                  <a:pt x="99215" y="52837"/>
                  <a:pt x="99215" y="52837"/>
                  <a:pt x="99252" y="52762"/>
                </a:cubicBezTo>
                <a:cubicBezTo>
                  <a:pt x="99289" y="52762"/>
                  <a:pt x="99289" y="52687"/>
                  <a:pt x="99326" y="52687"/>
                </a:cubicBezTo>
                <a:cubicBezTo>
                  <a:pt x="99362" y="52687"/>
                  <a:pt x="99399" y="52687"/>
                  <a:pt x="99399" y="52687"/>
                </a:cubicBezTo>
                <a:cubicBezTo>
                  <a:pt x="99436" y="52687"/>
                  <a:pt x="99473" y="52612"/>
                  <a:pt x="99473" y="52536"/>
                </a:cubicBezTo>
                <a:lnTo>
                  <a:pt x="99473" y="52461"/>
                </a:lnTo>
                <a:cubicBezTo>
                  <a:pt x="99473" y="52311"/>
                  <a:pt x="99473" y="52236"/>
                  <a:pt x="99473" y="52160"/>
                </a:cubicBezTo>
                <a:cubicBezTo>
                  <a:pt x="99473" y="52085"/>
                  <a:pt x="99509" y="52010"/>
                  <a:pt x="99509" y="51935"/>
                </a:cubicBezTo>
                <a:cubicBezTo>
                  <a:pt x="99509" y="51935"/>
                  <a:pt x="99509" y="51872"/>
                  <a:pt x="99509" y="51797"/>
                </a:cubicBezTo>
                <a:cubicBezTo>
                  <a:pt x="99509" y="51421"/>
                  <a:pt x="99509" y="51421"/>
                  <a:pt x="99509" y="51421"/>
                </a:cubicBezTo>
                <a:cubicBezTo>
                  <a:pt x="99436" y="51421"/>
                  <a:pt x="99399" y="51421"/>
                  <a:pt x="99326" y="51346"/>
                </a:cubicBezTo>
                <a:cubicBezTo>
                  <a:pt x="99326" y="51271"/>
                  <a:pt x="99289" y="51195"/>
                  <a:pt x="99289" y="51120"/>
                </a:cubicBezTo>
                <a:cubicBezTo>
                  <a:pt x="99289" y="51045"/>
                  <a:pt x="99289" y="50907"/>
                  <a:pt x="99289" y="50819"/>
                </a:cubicBezTo>
                <a:cubicBezTo>
                  <a:pt x="99289" y="50757"/>
                  <a:pt x="99289" y="50757"/>
                  <a:pt x="99289" y="50681"/>
                </a:cubicBezTo>
                <a:cubicBezTo>
                  <a:pt x="99289" y="50606"/>
                  <a:pt x="99252" y="50606"/>
                  <a:pt x="99215" y="50606"/>
                </a:cubicBezTo>
                <a:cubicBezTo>
                  <a:pt x="99179" y="50606"/>
                  <a:pt x="99179" y="50531"/>
                  <a:pt x="99142" y="50531"/>
                </a:cubicBezTo>
                <a:cubicBezTo>
                  <a:pt x="99111" y="50456"/>
                  <a:pt x="99111" y="50381"/>
                  <a:pt x="99111" y="50381"/>
                </a:cubicBezTo>
                <a:cubicBezTo>
                  <a:pt x="99075" y="50306"/>
                  <a:pt x="99038" y="50306"/>
                  <a:pt x="99038" y="50306"/>
                </a:cubicBezTo>
                <a:cubicBezTo>
                  <a:pt x="99001" y="50230"/>
                  <a:pt x="98964" y="50230"/>
                  <a:pt x="98964" y="50155"/>
                </a:cubicBezTo>
                <a:cubicBezTo>
                  <a:pt x="98928" y="50155"/>
                  <a:pt x="98964" y="50080"/>
                  <a:pt x="98928" y="50005"/>
                </a:cubicBezTo>
                <a:cubicBezTo>
                  <a:pt x="98928" y="50005"/>
                  <a:pt x="98891" y="49930"/>
                  <a:pt x="98891" y="49854"/>
                </a:cubicBezTo>
                <a:cubicBezTo>
                  <a:pt x="98854" y="49792"/>
                  <a:pt x="98891" y="49792"/>
                  <a:pt x="98891" y="49641"/>
                </a:cubicBezTo>
                <a:cubicBezTo>
                  <a:pt x="98891" y="49491"/>
                  <a:pt x="98891" y="49416"/>
                  <a:pt x="98891" y="49265"/>
                </a:cubicBezTo>
                <a:cubicBezTo>
                  <a:pt x="98928" y="49190"/>
                  <a:pt x="98928" y="49190"/>
                  <a:pt x="98964" y="49115"/>
                </a:cubicBezTo>
                <a:cubicBezTo>
                  <a:pt x="98964" y="49115"/>
                  <a:pt x="98964" y="49040"/>
                  <a:pt x="99001" y="48965"/>
                </a:cubicBezTo>
                <a:cubicBezTo>
                  <a:pt x="99001" y="48965"/>
                  <a:pt x="99001" y="48889"/>
                  <a:pt x="99001" y="48814"/>
                </a:cubicBezTo>
                <a:cubicBezTo>
                  <a:pt x="99038" y="48814"/>
                  <a:pt x="99075" y="48889"/>
                  <a:pt x="99075" y="48814"/>
                </a:cubicBezTo>
                <a:cubicBezTo>
                  <a:pt x="99142" y="48814"/>
                  <a:pt x="99179" y="48814"/>
                  <a:pt x="99252" y="48739"/>
                </a:cubicBezTo>
                <a:cubicBezTo>
                  <a:pt x="99289" y="48739"/>
                  <a:pt x="99289" y="48739"/>
                  <a:pt x="99289" y="48739"/>
                </a:cubicBezTo>
                <a:cubicBezTo>
                  <a:pt x="99362" y="48739"/>
                  <a:pt x="99399" y="48739"/>
                  <a:pt x="99436" y="48739"/>
                </a:cubicBezTo>
                <a:cubicBezTo>
                  <a:pt x="99436" y="47486"/>
                  <a:pt x="99436" y="47486"/>
                  <a:pt x="99436" y="47486"/>
                </a:cubicBezTo>
                <a:cubicBezTo>
                  <a:pt x="99436" y="47410"/>
                  <a:pt x="99473" y="47410"/>
                  <a:pt x="99473" y="47335"/>
                </a:cubicBezTo>
                <a:cubicBezTo>
                  <a:pt x="99473" y="47335"/>
                  <a:pt x="99473" y="47260"/>
                  <a:pt x="99473" y="47185"/>
                </a:cubicBezTo>
                <a:cubicBezTo>
                  <a:pt x="99509" y="47185"/>
                  <a:pt x="99509" y="47110"/>
                  <a:pt x="99546" y="47034"/>
                </a:cubicBezTo>
                <a:cubicBezTo>
                  <a:pt x="99546" y="47034"/>
                  <a:pt x="99583" y="47110"/>
                  <a:pt x="99614" y="47034"/>
                </a:cubicBezTo>
                <a:cubicBezTo>
                  <a:pt x="99614" y="47034"/>
                  <a:pt x="99656" y="47034"/>
                  <a:pt x="99687" y="46959"/>
                </a:cubicBezTo>
                <a:cubicBezTo>
                  <a:pt x="99761" y="46884"/>
                  <a:pt x="99761" y="46809"/>
                  <a:pt x="99797" y="46659"/>
                </a:cubicBezTo>
                <a:cubicBezTo>
                  <a:pt x="99834" y="46596"/>
                  <a:pt x="99834" y="46596"/>
                  <a:pt x="99871" y="46521"/>
                </a:cubicBezTo>
                <a:cubicBezTo>
                  <a:pt x="99908" y="46445"/>
                  <a:pt x="99944" y="46295"/>
                  <a:pt x="99981" y="46295"/>
                </a:cubicBezTo>
                <a:cubicBezTo>
                  <a:pt x="100018" y="46220"/>
                  <a:pt x="100018" y="46295"/>
                  <a:pt x="100055" y="46295"/>
                </a:cubicBezTo>
                <a:cubicBezTo>
                  <a:pt x="100091" y="46295"/>
                  <a:pt x="100091" y="46295"/>
                  <a:pt x="100128" y="46295"/>
                </a:cubicBezTo>
                <a:cubicBezTo>
                  <a:pt x="100232" y="46370"/>
                  <a:pt x="100306" y="46521"/>
                  <a:pt x="100416" y="46659"/>
                </a:cubicBezTo>
                <a:cubicBezTo>
                  <a:pt x="100416" y="46659"/>
                  <a:pt x="100453" y="46659"/>
                  <a:pt x="100490" y="46659"/>
                </a:cubicBezTo>
                <a:cubicBezTo>
                  <a:pt x="100526" y="46659"/>
                  <a:pt x="100563" y="46596"/>
                  <a:pt x="100630" y="46596"/>
                </a:cubicBezTo>
                <a:cubicBezTo>
                  <a:pt x="100630" y="46521"/>
                  <a:pt x="100673" y="46521"/>
                  <a:pt x="100673" y="46521"/>
                </a:cubicBezTo>
                <a:cubicBezTo>
                  <a:pt x="100704" y="46445"/>
                  <a:pt x="100704" y="46370"/>
                  <a:pt x="100741" y="46370"/>
                </a:cubicBezTo>
                <a:cubicBezTo>
                  <a:pt x="100777" y="46295"/>
                  <a:pt x="100777" y="46295"/>
                  <a:pt x="100814" y="46220"/>
                </a:cubicBezTo>
                <a:cubicBezTo>
                  <a:pt x="100814" y="46220"/>
                  <a:pt x="100851" y="46220"/>
                  <a:pt x="100888" y="46220"/>
                </a:cubicBezTo>
                <a:cubicBezTo>
                  <a:pt x="100924" y="46220"/>
                  <a:pt x="100888" y="46145"/>
                  <a:pt x="100924" y="46069"/>
                </a:cubicBezTo>
                <a:cubicBezTo>
                  <a:pt x="100998" y="46069"/>
                  <a:pt x="101035" y="46145"/>
                  <a:pt x="101071" y="46069"/>
                </a:cubicBezTo>
                <a:cubicBezTo>
                  <a:pt x="101108" y="46069"/>
                  <a:pt x="101108" y="46069"/>
                  <a:pt x="101145" y="45994"/>
                </a:cubicBezTo>
                <a:cubicBezTo>
                  <a:pt x="101176" y="45994"/>
                  <a:pt x="101176" y="45994"/>
                  <a:pt x="101212" y="45994"/>
                </a:cubicBezTo>
                <a:cubicBezTo>
                  <a:pt x="101249" y="45919"/>
                  <a:pt x="101249" y="45919"/>
                  <a:pt x="101286" y="45844"/>
                </a:cubicBezTo>
                <a:lnTo>
                  <a:pt x="101286" y="45769"/>
                </a:lnTo>
                <a:cubicBezTo>
                  <a:pt x="101323" y="45631"/>
                  <a:pt x="101396" y="45556"/>
                  <a:pt x="101470" y="45480"/>
                </a:cubicBezTo>
                <a:cubicBezTo>
                  <a:pt x="101470" y="45405"/>
                  <a:pt x="101506" y="45405"/>
                  <a:pt x="101543" y="45405"/>
                </a:cubicBezTo>
                <a:cubicBezTo>
                  <a:pt x="101543" y="45330"/>
                  <a:pt x="101543" y="45255"/>
                  <a:pt x="101580" y="45255"/>
                </a:cubicBezTo>
                <a:cubicBezTo>
                  <a:pt x="101580" y="45180"/>
                  <a:pt x="101617" y="45180"/>
                  <a:pt x="101617" y="45104"/>
                </a:cubicBezTo>
                <a:cubicBezTo>
                  <a:pt x="101721" y="44954"/>
                  <a:pt x="101721" y="44804"/>
                  <a:pt x="101831" y="44653"/>
                </a:cubicBezTo>
                <a:cubicBezTo>
                  <a:pt x="101831" y="44578"/>
                  <a:pt x="101868" y="44578"/>
                  <a:pt x="101905" y="44578"/>
                </a:cubicBezTo>
                <a:cubicBezTo>
                  <a:pt x="101941" y="44440"/>
                  <a:pt x="101978" y="44365"/>
                  <a:pt x="102015" y="44290"/>
                </a:cubicBezTo>
                <a:cubicBezTo>
                  <a:pt x="102015" y="44215"/>
                  <a:pt x="102015" y="44139"/>
                  <a:pt x="102015" y="44139"/>
                </a:cubicBezTo>
                <a:cubicBezTo>
                  <a:pt x="102015" y="44064"/>
                  <a:pt x="102052" y="44064"/>
                  <a:pt x="102052" y="43989"/>
                </a:cubicBezTo>
                <a:cubicBezTo>
                  <a:pt x="102088" y="43914"/>
                  <a:pt x="102088" y="43914"/>
                  <a:pt x="102088" y="43839"/>
                </a:cubicBezTo>
                <a:cubicBezTo>
                  <a:pt x="102125" y="43763"/>
                  <a:pt x="102125" y="43688"/>
                  <a:pt x="102125" y="43550"/>
                </a:cubicBezTo>
                <a:cubicBezTo>
                  <a:pt x="102162" y="43463"/>
                  <a:pt x="102192" y="43463"/>
                  <a:pt x="102192" y="43400"/>
                </a:cubicBezTo>
                <a:cubicBezTo>
                  <a:pt x="102229" y="43250"/>
                  <a:pt x="102266" y="43250"/>
                  <a:pt x="102339" y="43099"/>
                </a:cubicBezTo>
                <a:cubicBezTo>
                  <a:pt x="102339" y="43099"/>
                  <a:pt x="102376" y="43099"/>
                  <a:pt x="102413" y="43024"/>
                </a:cubicBezTo>
                <a:cubicBezTo>
                  <a:pt x="102413" y="43024"/>
                  <a:pt x="102413" y="42949"/>
                  <a:pt x="102450" y="42874"/>
                </a:cubicBezTo>
                <a:cubicBezTo>
                  <a:pt x="102450" y="42874"/>
                  <a:pt x="102486" y="42949"/>
                  <a:pt x="102523" y="42874"/>
                </a:cubicBezTo>
                <a:cubicBezTo>
                  <a:pt x="102560" y="42874"/>
                  <a:pt x="102597" y="42723"/>
                  <a:pt x="102633" y="42648"/>
                </a:cubicBezTo>
                <a:cubicBezTo>
                  <a:pt x="102664" y="42573"/>
                  <a:pt x="102664" y="42573"/>
                  <a:pt x="102707" y="42498"/>
                </a:cubicBezTo>
                <a:cubicBezTo>
                  <a:pt x="102707" y="42498"/>
                  <a:pt x="102707" y="42435"/>
                  <a:pt x="102738" y="42360"/>
                </a:cubicBezTo>
                <a:cubicBezTo>
                  <a:pt x="102738" y="42285"/>
                  <a:pt x="102774" y="42285"/>
                  <a:pt x="102811" y="42209"/>
                </a:cubicBezTo>
                <a:cubicBezTo>
                  <a:pt x="102811" y="42209"/>
                  <a:pt x="102848" y="42134"/>
                  <a:pt x="102885" y="42059"/>
                </a:cubicBezTo>
                <a:cubicBezTo>
                  <a:pt x="102885" y="42059"/>
                  <a:pt x="102921" y="42059"/>
                  <a:pt x="102958" y="41984"/>
                </a:cubicBezTo>
                <a:cubicBezTo>
                  <a:pt x="102958" y="41909"/>
                  <a:pt x="102921" y="41833"/>
                  <a:pt x="102958" y="41683"/>
                </a:cubicBezTo>
                <a:cubicBezTo>
                  <a:pt x="102958" y="41608"/>
                  <a:pt x="102958" y="41608"/>
                  <a:pt x="102958" y="41533"/>
                </a:cubicBezTo>
                <a:cubicBezTo>
                  <a:pt x="102958" y="41470"/>
                  <a:pt x="102958" y="41395"/>
                  <a:pt x="102958" y="41244"/>
                </a:cubicBezTo>
                <a:cubicBezTo>
                  <a:pt x="102958" y="41094"/>
                  <a:pt x="102958" y="41094"/>
                  <a:pt x="102958" y="41094"/>
                </a:cubicBezTo>
                <a:cubicBezTo>
                  <a:pt x="102958" y="41094"/>
                  <a:pt x="102995" y="41019"/>
                  <a:pt x="102995" y="40944"/>
                </a:cubicBezTo>
                <a:cubicBezTo>
                  <a:pt x="103032" y="40944"/>
                  <a:pt x="103068" y="40868"/>
                  <a:pt x="103068" y="40868"/>
                </a:cubicBezTo>
                <a:cubicBezTo>
                  <a:pt x="103105" y="40718"/>
                  <a:pt x="103068" y="40568"/>
                  <a:pt x="103068" y="40417"/>
                </a:cubicBezTo>
                <a:cubicBezTo>
                  <a:pt x="103068" y="40204"/>
                  <a:pt x="103068" y="40204"/>
                  <a:pt x="103068" y="40204"/>
                </a:cubicBezTo>
                <a:cubicBezTo>
                  <a:pt x="103068" y="40129"/>
                  <a:pt x="103068" y="40129"/>
                  <a:pt x="103068" y="40054"/>
                </a:cubicBezTo>
                <a:cubicBezTo>
                  <a:pt x="103068" y="39903"/>
                  <a:pt x="103068" y="39903"/>
                  <a:pt x="103068" y="39903"/>
                </a:cubicBezTo>
                <a:cubicBezTo>
                  <a:pt x="103068" y="39828"/>
                  <a:pt x="103068" y="39828"/>
                  <a:pt x="103068" y="39753"/>
                </a:cubicBezTo>
                <a:cubicBezTo>
                  <a:pt x="103068" y="39678"/>
                  <a:pt x="103105" y="39678"/>
                  <a:pt x="103105" y="39603"/>
                </a:cubicBezTo>
                <a:cubicBezTo>
                  <a:pt x="103142" y="39603"/>
                  <a:pt x="103105" y="39527"/>
                  <a:pt x="103105" y="39452"/>
                </a:cubicBezTo>
                <a:cubicBezTo>
                  <a:pt x="103142" y="39377"/>
                  <a:pt x="103142" y="39314"/>
                  <a:pt x="103142" y="39164"/>
                </a:cubicBezTo>
                <a:cubicBezTo>
                  <a:pt x="103179" y="39089"/>
                  <a:pt x="103209" y="39089"/>
                  <a:pt x="103209" y="39014"/>
                </a:cubicBezTo>
                <a:cubicBezTo>
                  <a:pt x="103246" y="39014"/>
                  <a:pt x="103246" y="38938"/>
                  <a:pt x="103246" y="38938"/>
                </a:cubicBezTo>
                <a:cubicBezTo>
                  <a:pt x="103283" y="38863"/>
                  <a:pt x="103283" y="38788"/>
                  <a:pt x="103320" y="38788"/>
                </a:cubicBezTo>
                <a:cubicBezTo>
                  <a:pt x="103320" y="38788"/>
                  <a:pt x="103356" y="38788"/>
                  <a:pt x="103393" y="38788"/>
                </a:cubicBezTo>
                <a:cubicBezTo>
                  <a:pt x="103393" y="38863"/>
                  <a:pt x="103393" y="38938"/>
                  <a:pt x="103430" y="38938"/>
                </a:cubicBezTo>
                <a:cubicBezTo>
                  <a:pt x="103430" y="38938"/>
                  <a:pt x="103467" y="38938"/>
                  <a:pt x="103467" y="39014"/>
                </a:cubicBezTo>
                <a:cubicBezTo>
                  <a:pt x="103503" y="39014"/>
                  <a:pt x="103540" y="39014"/>
                  <a:pt x="103540" y="39089"/>
                </a:cubicBezTo>
                <a:cubicBezTo>
                  <a:pt x="103577" y="39164"/>
                  <a:pt x="103614" y="39164"/>
                  <a:pt x="103614" y="39239"/>
                </a:cubicBezTo>
                <a:cubicBezTo>
                  <a:pt x="103614" y="39314"/>
                  <a:pt x="103577" y="39314"/>
                  <a:pt x="103577" y="39377"/>
                </a:cubicBezTo>
                <a:cubicBezTo>
                  <a:pt x="103577" y="39452"/>
                  <a:pt x="103577" y="39452"/>
                  <a:pt x="103540" y="39527"/>
                </a:cubicBezTo>
                <a:cubicBezTo>
                  <a:pt x="103540" y="39603"/>
                  <a:pt x="103540" y="39678"/>
                  <a:pt x="103540" y="39753"/>
                </a:cubicBezTo>
                <a:cubicBezTo>
                  <a:pt x="103540" y="39903"/>
                  <a:pt x="103577" y="39979"/>
                  <a:pt x="103577" y="40054"/>
                </a:cubicBezTo>
                <a:cubicBezTo>
                  <a:pt x="103614" y="40355"/>
                  <a:pt x="103577" y="40492"/>
                  <a:pt x="103577" y="40718"/>
                </a:cubicBezTo>
                <a:cubicBezTo>
                  <a:pt x="103577" y="40868"/>
                  <a:pt x="103614" y="41019"/>
                  <a:pt x="103577" y="41169"/>
                </a:cubicBezTo>
                <a:cubicBezTo>
                  <a:pt x="103577" y="41244"/>
                  <a:pt x="103614" y="41320"/>
                  <a:pt x="103577" y="41320"/>
                </a:cubicBezTo>
                <a:cubicBezTo>
                  <a:pt x="103577" y="41395"/>
                  <a:pt x="103540" y="41395"/>
                  <a:pt x="103540" y="41470"/>
                </a:cubicBezTo>
                <a:cubicBezTo>
                  <a:pt x="103503" y="41533"/>
                  <a:pt x="103467" y="41533"/>
                  <a:pt x="103467" y="41608"/>
                </a:cubicBezTo>
                <a:cubicBezTo>
                  <a:pt x="103467" y="41683"/>
                  <a:pt x="103467" y="41683"/>
                  <a:pt x="103467" y="41833"/>
                </a:cubicBezTo>
                <a:cubicBezTo>
                  <a:pt x="103467" y="41909"/>
                  <a:pt x="103467" y="41909"/>
                  <a:pt x="103467" y="41984"/>
                </a:cubicBezTo>
                <a:cubicBezTo>
                  <a:pt x="103467" y="42209"/>
                  <a:pt x="103503" y="42285"/>
                  <a:pt x="103540" y="42435"/>
                </a:cubicBezTo>
                <a:cubicBezTo>
                  <a:pt x="103577" y="42573"/>
                  <a:pt x="103577" y="42648"/>
                  <a:pt x="103577" y="42798"/>
                </a:cubicBezTo>
                <a:cubicBezTo>
                  <a:pt x="103577" y="42874"/>
                  <a:pt x="103577" y="42949"/>
                  <a:pt x="103577" y="43024"/>
                </a:cubicBezTo>
                <a:cubicBezTo>
                  <a:pt x="103577" y="43099"/>
                  <a:pt x="103540" y="43099"/>
                  <a:pt x="103503" y="43099"/>
                </a:cubicBezTo>
                <a:cubicBezTo>
                  <a:pt x="103467" y="43174"/>
                  <a:pt x="103430" y="43174"/>
                  <a:pt x="103430" y="43250"/>
                </a:cubicBezTo>
                <a:cubicBezTo>
                  <a:pt x="103430" y="43325"/>
                  <a:pt x="103430" y="43400"/>
                  <a:pt x="103430" y="43463"/>
                </a:cubicBezTo>
                <a:cubicBezTo>
                  <a:pt x="103430" y="43550"/>
                  <a:pt x="103430" y="43613"/>
                  <a:pt x="103430" y="43688"/>
                </a:cubicBezTo>
                <a:cubicBezTo>
                  <a:pt x="103430" y="43763"/>
                  <a:pt x="103467" y="43763"/>
                  <a:pt x="103467" y="43839"/>
                </a:cubicBezTo>
                <a:cubicBezTo>
                  <a:pt x="103467" y="43914"/>
                  <a:pt x="103430" y="43914"/>
                  <a:pt x="103430" y="43989"/>
                </a:cubicBezTo>
                <a:cubicBezTo>
                  <a:pt x="103577" y="43989"/>
                  <a:pt x="103577" y="43989"/>
                  <a:pt x="103577" y="43989"/>
                </a:cubicBezTo>
                <a:cubicBezTo>
                  <a:pt x="103577" y="43914"/>
                  <a:pt x="103614" y="43989"/>
                  <a:pt x="103650" y="43914"/>
                </a:cubicBezTo>
                <a:cubicBezTo>
                  <a:pt x="103650" y="43839"/>
                  <a:pt x="103650" y="43839"/>
                  <a:pt x="103650" y="43763"/>
                </a:cubicBezTo>
                <a:cubicBezTo>
                  <a:pt x="103681" y="43613"/>
                  <a:pt x="103681" y="43613"/>
                  <a:pt x="103681" y="43613"/>
                </a:cubicBezTo>
                <a:cubicBezTo>
                  <a:pt x="103724" y="43550"/>
                  <a:pt x="103724" y="43550"/>
                  <a:pt x="103754" y="43463"/>
                </a:cubicBezTo>
                <a:cubicBezTo>
                  <a:pt x="103754" y="43463"/>
                  <a:pt x="103754" y="43400"/>
                  <a:pt x="103791" y="43325"/>
                </a:cubicBezTo>
                <a:cubicBezTo>
                  <a:pt x="103791" y="43400"/>
                  <a:pt x="103828" y="43325"/>
                  <a:pt x="103865" y="43400"/>
                </a:cubicBezTo>
                <a:cubicBezTo>
                  <a:pt x="103865" y="43550"/>
                  <a:pt x="103828" y="43613"/>
                  <a:pt x="103865" y="43688"/>
                </a:cubicBezTo>
                <a:cubicBezTo>
                  <a:pt x="103865" y="43763"/>
                  <a:pt x="103901" y="43763"/>
                  <a:pt x="103938" y="43763"/>
                </a:cubicBezTo>
                <a:cubicBezTo>
                  <a:pt x="103975" y="43914"/>
                  <a:pt x="104049" y="43914"/>
                  <a:pt x="104122" y="43914"/>
                </a:cubicBezTo>
                <a:cubicBezTo>
                  <a:pt x="104122" y="43839"/>
                  <a:pt x="104122" y="43839"/>
                  <a:pt x="104122" y="43763"/>
                </a:cubicBezTo>
                <a:cubicBezTo>
                  <a:pt x="104122" y="43688"/>
                  <a:pt x="104122" y="43688"/>
                  <a:pt x="104085" y="43613"/>
                </a:cubicBezTo>
                <a:cubicBezTo>
                  <a:pt x="104085" y="43613"/>
                  <a:pt x="104085" y="43550"/>
                  <a:pt x="104085" y="43463"/>
                </a:cubicBezTo>
                <a:cubicBezTo>
                  <a:pt x="104085" y="43400"/>
                  <a:pt x="104049" y="43400"/>
                  <a:pt x="104012" y="43325"/>
                </a:cubicBezTo>
                <a:cubicBezTo>
                  <a:pt x="104012" y="43250"/>
                  <a:pt x="103975" y="43325"/>
                  <a:pt x="103938" y="43250"/>
                </a:cubicBezTo>
                <a:cubicBezTo>
                  <a:pt x="103938" y="43174"/>
                  <a:pt x="103938" y="43099"/>
                  <a:pt x="103901" y="43099"/>
                </a:cubicBezTo>
                <a:cubicBezTo>
                  <a:pt x="103901" y="43024"/>
                  <a:pt x="103828" y="43024"/>
                  <a:pt x="103828" y="42949"/>
                </a:cubicBezTo>
                <a:cubicBezTo>
                  <a:pt x="103791" y="42874"/>
                  <a:pt x="103828" y="42798"/>
                  <a:pt x="103791" y="42648"/>
                </a:cubicBezTo>
                <a:cubicBezTo>
                  <a:pt x="103791" y="42573"/>
                  <a:pt x="103754" y="42573"/>
                  <a:pt x="103754" y="42498"/>
                </a:cubicBezTo>
                <a:cubicBezTo>
                  <a:pt x="103724" y="42435"/>
                  <a:pt x="103681" y="42360"/>
                  <a:pt x="103681" y="42209"/>
                </a:cubicBezTo>
                <a:cubicBezTo>
                  <a:pt x="103681" y="42059"/>
                  <a:pt x="103791" y="42059"/>
                  <a:pt x="103828" y="41909"/>
                </a:cubicBezTo>
                <a:cubicBezTo>
                  <a:pt x="103828" y="41909"/>
                  <a:pt x="103865" y="41909"/>
                  <a:pt x="103865" y="41833"/>
                </a:cubicBezTo>
                <a:cubicBezTo>
                  <a:pt x="103865" y="41758"/>
                  <a:pt x="103865" y="41683"/>
                  <a:pt x="103865" y="41608"/>
                </a:cubicBezTo>
                <a:cubicBezTo>
                  <a:pt x="103865" y="41608"/>
                  <a:pt x="103865" y="41533"/>
                  <a:pt x="103865" y="41470"/>
                </a:cubicBezTo>
                <a:cubicBezTo>
                  <a:pt x="103865" y="41395"/>
                  <a:pt x="103938" y="41470"/>
                  <a:pt x="103938" y="41395"/>
                </a:cubicBezTo>
                <a:cubicBezTo>
                  <a:pt x="103938" y="41395"/>
                  <a:pt x="103938" y="41320"/>
                  <a:pt x="103975" y="41244"/>
                </a:cubicBezTo>
                <a:cubicBezTo>
                  <a:pt x="104012" y="41244"/>
                  <a:pt x="103975" y="41094"/>
                  <a:pt x="104012" y="41094"/>
                </a:cubicBezTo>
                <a:cubicBezTo>
                  <a:pt x="104085" y="41094"/>
                  <a:pt x="104122" y="41169"/>
                  <a:pt x="104159" y="41244"/>
                </a:cubicBezTo>
                <a:cubicBezTo>
                  <a:pt x="104226" y="41320"/>
                  <a:pt x="104226" y="41470"/>
                  <a:pt x="104300" y="41470"/>
                </a:cubicBezTo>
                <a:cubicBezTo>
                  <a:pt x="104336" y="41470"/>
                  <a:pt x="104336" y="41395"/>
                  <a:pt x="104373" y="41320"/>
                </a:cubicBezTo>
                <a:cubicBezTo>
                  <a:pt x="104373" y="41320"/>
                  <a:pt x="104373" y="41244"/>
                  <a:pt x="104373" y="41169"/>
                </a:cubicBezTo>
                <a:cubicBezTo>
                  <a:pt x="104373" y="41169"/>
                  <a:pt x="104336" y="41094"/>
                  <a:pt x="104336" y="41019"/>
                </a:cubicBezTo>
                <a:cubicBezTo>
                  <a:pt x="104336" y="41019"/>
                  <a:pt x="104336" y="40944"/>
                  <a:pt x="104336" y="40868"/>
                </a:cubicBezTo>
                <a:cubicBezTo>
                  <a:pt x="104336" y="40793"/>
                  <a:pt x="104300" y="40718"/>
                  <a:pt x="104300" y="40643"/>
                </a:cubicBezTo>
                <a:cubicBezTo>
                  <a:pt x="104300" y="40568"/>
                  <a:pt x="104300" y="40492"/>
                  <a:pt x="104300" y="40492"/>
                </a:cubicBezTo>
                <a:cubicBezTo>
                  <a:pt x="104300" y="40417"/>
                  <a:pt x="104263" y="40355"/>
                  <a:pt x="104263" y="40279"/>
                </a:cubicBezTo>
                <a:cubicBezTo>
                  <a:pt x="104263" y="40204"/>
                  <a:pt x="104226" y="40204"/>
                  <a:pt x="104226" y="40129"/>
                </a:cubicBezTo>
                <a:cubicBezTo>
                  <a:pt x="104196" y="39979"/>
                  <a:pt x="104226" y="39903"/>
                  <a:pt x="104226" y="39753"/>
                </a:cubicBezTo>
                <a:cubicBezTo>
                  <a:pt x="104226" y="39678"/>
                  <a:pt x="104226" y="39603"/>
                  <a:pt x="104226" y="39603"/>
                </a:cubicBezTo>
                <a:cubicBezTo>
                  <a:pt x="104196" y="39527"/>
                  <a:pt x="104196" y="39527"/>
                  <a:pt x="104159" y="39452"/>
                </a:cubicBezTo>
                <a:cubicBezTo>
                  <a:pt x="104159" y="39377"/>
                  <a:pt x="104159" y="39314"/>
                  <a:pt x="104122" y="39314"/>
                </a:cubicBezTo>
                <a:cubicBezTo>
                  <a:pt x="104085" y="39164"/>
                  <a:pt x="104049" y="39164"/>
                  <a:pt x="104012" y="39014"/>
                </a:cubicBezTo>
                <a:cubicBezTo>
                  <a:pt x="104012" y="38938"/>
                  <a:pt x="103975" y="38938"/>
                  <a:pt x="103975" y="38863"/>
                </a:cubicBezTo>
                <a:cubicBezTo>
                  <a:pt x="103975" y="38788"/>
                  <a:pt x="103975" y="38788"/>
                  <a:pt x="103975" y="38713"/>
                </a:cubicBezTo>
                <a:cubicBezTo>
                  <a:pt x="103975" y="38638"/>
                  <a:pt x="103975" y="38638"/>
                  <a:pt x="103975" y="38562"/>
                </a:cubicBezTo>
                <a:cubicBezTo>
                  <a:pt x="103975" y="38487"/>
                  <a:pt x="103975" y="38487"/>
                  <a:pt x="103975" y="38412"/>
                </a:cubicBezTo>
                <a:cubicBezTo>
                  <a:pt x="103975" y="38274"/>
                  <a:pt x="103975" y="38274"/>
                  <a:pt x="103975" y="38274"/>
                </a:cubicBezTo>
                <a:cubicBezTo>
                  <a:pt x="103975" y="38199"/>
                  <a:pt x="104012" y="38199"/>
                  <a:pt x="104012" y="38124"/>
                </a:cubicBezTo>
                <a:cubicBezTo>
                  <a:pt x="104012" y="38049"/>
                  <a:pt x="103975" y="38049"/>
                  <a:pt x="103975" y="37973"/>
                </a:cubicBezTo>
                <a:cubicBezTo>
                  <a:pt x="103975" y="37898"/>
                  <a:pt x="104012" y="37898"/>
                  <a:pt x="104012" y="37823"/>
                </a:cubicBezTo>
                <a:cubicBezTo>
                  <a:pt x="104012" y="37748"/>
                  <a:pt x="103975" y="37748"/>
                  <a:pt x="103975" y="37673"/>
                </a:cubicBezTo>
                <a:lnTo>
                  <a:pt x="103901" y="37673"/>
                </a:lnTo>
                <a:cubicBezTo>
                  <a:pt x="103865" y="37522"/>
                  <a:pt x="103901" y="37447"/>
                  <a:pt x="103901" y="37372"/>
                </a:cubicBezTo>
                <a:cubicBezTo>
                  <a:pt x="103865" y="37297"/>
                  <a:pt x="103865" y="37159"/>
                  <a:pt x="103865" y="37084"/>
                </a:cubicBezTo>
                <a:cubicBezTo>
                  <a:pt x="103828" y="36933"/>
                  <a:pt x="103865" y="36858"/>
                  <a:pt x="103865" y="36783"/>
                </a:cubicBezTo>
                <a:cubicBezTo>
                  <a:pt x="103865" y="36632"/>
                  <a:pt x="103828" y="36557"/>
                  <a:pt x="103828" y="36482"/>
                </a:cubicBezTo>
                <a:cubicBezTo>
                  <a:pt x="103681" y="36482"/>
                  <a:pt x="103681" y="36482"/>
                  <a:pt x="103681" y="36482"/>
                </a:cubicBezTo>
                <a:cubicBezTo>
                  <a:pt x="103681" y="37522"/>
                  <a:pt x="103681" y="37522"/>
                  <a:pt x="103681" y="37522"/>
                </a:cubicBezTo>
                <a:cubicBezTo>
                  <a:pt x="103650" y="37522"/>
                  <a:pt x="103614" y="37522"/>
                  <a:pt x="103577" y="37522"/>
                </a:cubicBezTo>
                <a:cubicBezTo>
                  <a:pt x="103540" y="37522"/>
                  <a:pt x="103540" y="37522"/>
                  <a:pt x="103503" y="37597"/>
                </a:cubicBezTo>
                <a:cubicBezTo>
                  <a:pt x="103503" y="37748"/>
                  <a:pt x="103503" y="37748"/>
                  <a:pt x="103503" y="37748"/>
                </a:cubicBezTo>
                <a:cubicBezTo>
                  <a:pt x="103503" y="37748"/>
                  <a:pt x="103503" y="37823"/>
                  <a:pt x="103503" y="37898"/>
                </a:cubicBezTo>
                <a:cubicBezTo>
                  <a:pt x="103503" y="38049"/>
                  <a:pt x="103503" y="38049"/>
                  <a:pt x="103503" y="38049"/>
                </a:cubicBezTo>
                <a:cubicBezTo>
                  <a:pt x="103540" y="38049"/>
                  <a:pt x="103540" y="38124"/>
                  <a:pt x="103540" y="38124"/>
                </a:cubicBezTo>
                <a:cubicBezTo>
                  <a:pt x="103577" y="38274"/>
                  <a:pt x="103540" y="38337"/>
                  <a:pt x="103540" y="38412"/>
                </a:cubicBezTo>
                <a:cubicBezTo>
                  <a:pt x="103430" y="38412"/>
                  <a:pt x="103430" y="38412"/>
                  <a:pt x="103430" y="38412"/>
                </a:cubicBezTo>
                <a:cubicBezTo>
                  <a:pt x="103393" y="38412"/>
                  <a:pt x="103356" y="38412"/>
                  <a:pt x="103356" y="38412"/>
                </a:cubicBezTo>
                <a:cubicBezTo>
                  <a:pt x="103356" y="38337"/>
                  <a:pt x="103320" y="38337"/>
                  <a:pt x="103320" y="38274"/>
                </a:cubicBezTo>
                <a:cubicBezTo>
                  <a:pt x="103320" y="38199"/>
                  <a:pt x="103356" y="38199"/>
                  <a:pt x="103356" y="38124"/>
                </a:cubicBezTo>
                <a:cubicBezTo>
                  <a:pt x="103356" y="38049"/>
                  <a:pt x="103356" y="38049"/>
                  <a:pt x="103356" y="37973"/>
                </a:cubicBezTo>
                <a:cubicBezTo>
                  <a:pt x="103356" y="37898"/>
                  <a:pt x="103393" y="37823"/>
                  <a:pt x="103393" y="37673"/>
                </a:cubicBezTo>
                <a:cubicBezTo>
                  <a:pt x="103393" y="37522"/>
                  <a:pt x="103393" y="37522"/>
                  <a:pt x="103393" y="37522"/>
                </a:cubicBezTo>
                <a:cubicBezTo>
                  <a:pt x="103356" y="37447"/>
                  <a:pt x="103356" y="37447"/>
                  <a:pt x="103320" y="37372"/>
                </a:cubicBezTo>
                <a:cubicBezTo>
                  <a:pt x="103320" y="37297"/>
                  <a:pt x="103283" y="37297"/>
                  <a:pt x="103246" y="37234"/>
                </a:cubicBezTo>
                <a:cubicBezTo>
                  <a:pt x="103246" y="37234"/>
                  <a:pt x="103209" y="37159"/>
                  <a:pt x="103179" y="37159"/>
                </a:cubicBezTo>
                <a:cubicBezTo>
                  <a:pt x="103179" y="37159"/>
                  <a:pt x="103142" y="37159"/>
                  <a:pt x="103105" y="37159"/>
                </a:cubicBezTo>
                <a:cubicBezTo>
                  <a:pt x="103068" y="37159"/>
                  <a:pt x="103068" y="37084"/>
                  <a:pt x="103032" y="37084"/>
                </a:cubicBezTo>
                <a:cubicBezTo>
                  <a:pt x="102995" y="37008"/>
                  <a:pt x="103032" y="36933"/>
                  <a:pt x="102995" y="36933"/>
                </a:cubicBezTo>
                <a:cubicBezTo>
                  <a:pt x="102995" y="36858"/>
                  <a:pt x="102958" y="36858"/>
                  <a:pt x="102921" y="36858"/>
                </a:cubicBezTo>
                <a:cubicBezTo>
                  <a:pt x="102848" y="36783"/>
                  <a:pt x="102774" y="36632"/>
                  <a:pt x="102707" y="36482"/>
                </a:cubicBezTo>
                <a:cubicBezTo>
                  <a:pt x="102523" y="36482"/>
                  <a:pt x="102523" y="36482"/>
                  <a:pt x="102523" y="36482"/>
                </a:cubicBezTo>
                <a:cubicBezTo>
                  <a:pt x="102523" y="37159"/>
                  <a:pt x="102523" y="37159"/>
                  <a:pt x="102523" y="37159"/>
                </a:cubicBezTo>
                <a:cubicBezTo>
                  <a:pt x="102192" y="37159"/>
                  <a:pt x="102192" y="37159"/>
                  <a:pt x="102192" y="37159"/>
                </a:cubicBezTo>
                <a:lnTo>
                  <a:pt x="102192" y="37084"/>
                </a:lnTo>
                <a:cubicBezTo>
                  <a:pt x="102192" y="37008"/>
                  <a:pt x="102192" y="36933"/>
                  <a:pt x="102162" y="36933"/>
                </a:cubicBezTo>
                <a:cubicBezTo>
                  <a:pt x="102162" y="36708"/>
                  <a:pt x="102088" y="36632"/>
                  <a:pt x="102052" y="36407"/>
                </a:cubicBezTo>
                <a:cubicBezTo>
                  <a:pt x="101941" y="36482"/>
                  <a:pt x="101941" y="36482"/>
                  <a:pt x="101941" y="36482"/>
                </a:cubicBezTo>
                <a:cubicBezTo>
                  <a:pt x="101941" y="36557"/>
                  <a:pt x="101978" y="36557"/>
                  <a:pt x="101978" y="36632"/>
                </a:cubicBezTo>
                <a:cubicBezTo>
                  <a:pt x="101978" y="36933"/>
                  <a:pt x="101978" y="36933"/>
                  <a:pt x="101978" y="36933"/>
                </a:cubicBezTo>
                <a:cubicBezTo>
                  <a:pt x="101978" y="36933"/>
                  <a:pt x="101941" y="37008"/>
                  <a:pt x="101941" y="37084"/>
                </a:cubicBezTo>
                <a:cubicBezTo>
                  <a:pt x="101905" y="37008"/>
                  <a:pt x="101905" y="37084"/>
                  <a:pt x="101868" y="37084"/>
                </a:cubicBezTo>
                <a:cubicBezTo>
                  <a:pt x="101831" y="37008"/>
                  <a:pt x="101831" y="37008"/>
                  <a:pt x="101794" y="37008"/>
                </a:cubicBezTo>
                <a:cubicBezTo>
                  <a:pt x="101794" y="36858"/>
                  <a:pt x="101794" y="36858"/>
                  <a:pt x="101794" y="36858"/>
                </a:cubicBezTo>
                <a:cubicBezTo>
                  <a:pt x="101794" y="36783"/>
                  <a:pt x="101794" y="36708"/>
                  <a:pt x="101794" y="36708"/>
                </a:cubicBezTo>
                <a:cubicBezTo>
                  <a:pt x="101831" y="36632"/>
                  <a:pt x="101831" y="36557"/>
                  <a:pt x="101831" y="36482"/>
                </a:cubicBezTo>
                <a:cubicBezTo>
                  <a:pt x="101831" y="36332"/>
                  <a:pt x="101758" y="36256"/>
                  <a:pt x="101721" y="36119"/>
                </a:cubicBezTo>
                <a:cubicBezTo>
                  <a:pt x="101690" y="36181"/>
                  <a:pt x="101690" y="36256"/>
                  <a:pt x="101647" y="36256"/>
                </a:cubicBezTo>
                <a:cubicBezTo>
                  <a:pt x="101617" y="36332"/>
                  <a:pt x="101617" y="36332"/>
                  <a:pt x="101580" y="36332"/>
                </a:cubicBezTo>
                <a:cubicBezTo>
                  <a:pt x="101506" y="36332"/>
                  <a:pt x="101506" y="36332"/>
                  <a:pt x="101506" y="36332"/>
                </a:cubicBezTo>
                <a:cubicBezTo>
                  <a:pt x="101433" y="36332"/>
                  <a:pt x="101433" y="36332"/>
                  <a:pt x="101433" y="36332"/>
                </a:cubicBezTo>
                <a:cubicBezTo>
                  <a:pt x="101396" y="36332"/>
                  <a:pt x="101359" y="36332"/>
                  <a:pt x="101359" y="36256"/>
                </a:cubicBezTo>
                <a:cubicBezTo>
                  <a:pt x="101359" y="36181"/>
                  <a:pt x="101359" y="36119"/>
                  <a:pt x="101359" y="36043"/>
                </a:cubicBezTo>
                <a:cubicBezTo>
                  <a:pt x="101359" y="35968"/>
                  <a:pt x="101396" y="35893"/>
                  <a:pt x="101433" y="35893"/>
                </a:cubicBezTo>
                <a:cubicBezTo>
                  <a:pt x="101433" y="35818"/>
                  <a:pt x="101433" y="35743"/>
                  <a:pt x="101470" y="35743"/>
                </a:cubicBezTo>
                <a:cubicBezTo>
                  <a:pt x="101506" y="35667"/>
                  <a:pt x="101506" y="35743"/>
                  <a:pt x="101543" y="35743"/>
                </a:cubicBezTo>
                <a:cubicBezTo>
                  <a:pt x="101580" y="35667"/>
                  <a:pt x="101617" y="35667"/>
                  <a:pt x="101690" y="35592"/>
                </a:cubicBezTo>
                <a:cubicBezTo>
                  <a:pt x="101721" y="35592"/>
                  <a:pt x="101758" y="35592"/>
                  <a:pt x="101758" y="35517"/>
                </a:cubicBezTo>
                <a:cubicBezTo>
                  <a:pt x="101794" y="35517"/>
                  <a:pt x="101794" y="35442"/>
                  <a:pt x="101831" y="35367"/>
                </a:cubicBezTo>
                <a:cubicBezTo>
                  <a:pt x="101831" y="35291"/>
                  <a:pt x="101868" y="35291"/>
                  <a:pt x="101905" y="35216"/>
                </a:cubicBezTo>
                <a:cubicBezTo>
                  <a:pt x="101941" y="35154"/>
                  <a:pt x="101941" y="35078"/>
                  <a:pt x="101978" y="35078"/>
                </a:cubicBezTo>
                <a:cubicBezTo>
                  <a:pt x="102015" y="35003"/>
                  <a:pt x="102015" y="35003"/>
                  <a:pt x="102052" y="35003"/>
                </a:cubicBezTo>
                <a:cubicBezTo>
                  <a:pt x="102088" y="35003"/>
                  <a:pt x="102088" y="34928"/>
                  <a:pt x="102125" y="34928"/>
                </a:cubicBezTo>
                <a:cubicBezTo>
                  <a:pt x="102162" y="34928"/>
                  <a:pt x="102192" y="34928"/>
                  <a:pt x="102266" y="34928"/>
                </a:cubicBezTo>
                <a:cubicBezTo>
                  <a:pt x="102266" y="34702"/>
                  <a:pt x="102229" y="34552"/>
                  <a:pt x="102266" y="34402"/>
                </a:cubicBezTo>
                <a:cubicBezTo>
                  <a:pt x="102303" y="34326"/>
                  <a:pt x="102303" y="34326"/>
                  <a:pt x="102303" y="34251"/>
                </a:cubicBezTo>
                <a:cubicBezTo>
                  <a:pt x="102339" y="34176"/>
                  <a:pt x="102376" y="34176"/>
                  <a:pt x="102376" y="34176"/>
                </a:cubicBezTo>
                <a:cubicBezTo>
                  <a:pt x="102413" y="34101"/>
                  <a:pt x="102413" y="34101"/>
                  <a:pt x="102450" y="34101"/>
                </a:cubicBezTo>
                <a:cubicBezTo>
                  <a:pt x="102486" y="34038"/>
                  <a:pt x="102486" y="33963"/>
                  <a:pt x="102486" y="33963"/>
                </a:cubicBezTo>
                <a:cubicBezTo>
                  <a:pt x="102523" y="33888"/>
                  <a:pt x="102486" y="33813"/>
                  <a:pt x="102523" y="33737"/>
                </a:cubicBezTo>
                <a:cubicBezTo>
                  <a:pt x="102560" y="33737"/>
                  <a:pt x="102560" y="33737"/>
                  <a:pt x="102597" y="33662"/>
                </a:cubicBezTo>
                <a:cubicBezTo>
                  <a:pt x="102633" y="33662"/>
                  <a:pt x="102633" y="33662"/>
                  <a:pt x="102664" y="33587"/>
                </a:cubicBezTo>
                <a:cubicBezTo>
                  <a:pt x="102707" y="33587"/>
                  <a:pt x="102707" y="33512"/>
                  <a:pt x="102707" y="33437"/>
                </a:cubicBezTo>
                <a:cubicBezTo>
                  <a:pt x="102738" y="33437"/>
                  <a:pt x="102774" y="33437"/>
                  <a:pt x="102811" y="33361"/>
                </a:cubicBezTo>
                <a:cubicBezTo>
                  <a:pt x="102811" y="33286"/>
                  <a:pt x="102811" y="33211"/>
                  <a:pt x="102848" y="33211"/>
                </a:cubicBezTo>
                <a:cubicBezTo>
                  <a:pt x="102848" y="33211"/>
                  <a:pt x="102885" y="33211"/>
                  <a:pt x="102921" y="33211"/>
                </a:cubicBezTo>
                <a:cubicBezTo>
                  <a:pt x="102921" y="33136"/>
                  <a:pt x="102958" y="33211"/>
                  <a:pt x="102995" y="33211"/>
                </a:cubicBezTo>
                <a:cubicBezTo>
                  <a:pt x="102995" y="33136"/>
                  <a:pt x="102995" y="33073"/>
                  <a:pt x="102995" y="33073"/>
                </a:cubicBezTo>
                <a:cubicBezTo>
                  <a:pt x="103032" y="32985"/>
                  <a:pt x="103032" y="32923"/>
                  <a:pt x="103032" y="32923"/>
                </a:cubicBezTo>
                <a:cubicBezTo>
                  <a:pt x="103068" y="32848"/>
                  <a:pt x="103068" y="32772"/>
                  <a:pt x="103068" y="32772"/>
                </a:cubicBezTo>
                <a:cubicBezTo>
                  <a:pt x="103068" y="32697"/>
                  <a:pt x="103105" y="32697"/>
                  <a:pt x="103105" y="32622"/>
                </a:cubicBezTo>
                <a:cubicBezTo>
                  <a:pt x="103105" y="32547"/>
                  <a:pt x="103142" y="32547"/>
                  <a:pt x="103142" y="32472"/>
                </a:cubicBezTo>
                <a:cubicBezTo>
                  <a:pt x="103179" y="32396"/>
                  <a:pt x="103179" y="32321"/>
                  <a:pt x="103179" y="32321"/>
                </a:cubicBezTo>
                <a:cubicBezTo>
                  <a:pt x="103209" y="32246"/>
                  <a:pt x="103283" y="32171"/>
                  <a:pt x="103320" y="32171"/>
                </a:cubicBezTo>
                <a:cubicBezTo>
                  <a:pt x="103393" y="32171"/>
                  <a:pt x="103430" y="32171"/>
                  <a:pt x="103467" y="32171"/>
                </a:cubicBezTo>
                <a:cubicBezTo>
                  <a:pt x="103540" y="32171"/>
                  <a:pt x="103577" y="32096"/>
                  <a:pt x="103614" y="32020"/>
                </a:cubicBezTo>
                <a:cubicBezTo>
                  <a:pt x="103650" y="31958"/>
                  <a:pt x="103650" y="31883"/>
                  <a:pt x="103681" y="31883"/>
                </a:cubicBezTo>
                <a:cubicBezTo>
                  <a:pt x="103724" y="31807"/>
                  <a:pt x="103724" y="31732"/>
                  <a:pt x="103754" y="31657"/>
                </a:cubicBezTo>
                <a:cubicBezTo>
                  <a:pt x="103791" y="31582"/>
                  <a:pt x="103828" y="31507"/>
                  <a:pt x="103901" y="31507"/>
                </a:cubicBezTo>
                <a:cubicBezTo>
                  <a:pt x="103938" y="31507"/>
                  <a:pt x="104012" y="31582"/>
                  <a:pt x="104085" y="31582"/>
                </a:cubicBezTo>
                <a:lnTo>
                  <a:pt x="104085" y="31582"/>
                </a:lnTo>
                <a:cubicBezTo>
                  <a:pt x="104159" y="31582"/>
                  <a:pt x="104196" y="31507"/>
                  <a:pt x="104263" y="31507"/>
                </a:cubicBezTo>
                <a:cubicBezTo>
                  <a:pt x="104300" y="31507"/>
                  <a:pt x="104300" y="31507"/>
                  <a:pt x="104300" y="31507"/>
                </a:cubicBezTo>
                <a:cubicBezTo>
                  <a:pt x="104336" y="31507"/>
                  <a:pt x="104336" y="31582"/>
                  <a:pt x="104373" y="31582"/>
                </a:cubicBezTo>
                <a:cubicBezTo>
                  <a:pt x="104447" y="31582"/>
                  <a:pt x="104447" y="31582"/>
                  <a:pt x="104447" y="31582"/>
                </a:cubicBezTo>
                <a:cubicBezTo>
                  <a:pt x="104483" y="31582"/>
                  <a:pt x="104483" y="31582"/>
                  <a:pt x="104520" y="31582"/>
                </a:cubicBezTo>
                <a:cubicBezTo>
                  <a:pt x="104557" y="31582"/>
                  <a:pt x="104594" y="31507"/>
                  <a:pt x="104630" y="31507"/>
                </a:cubicBezTo>
                <a:cubicBezTo>
                  <a:pt x="104667" y="31507"/>
                  <a:pt x="104667" y="31507"/>
                  <a:pt x="104667" y="31507"/>
                </a:cubicBezTo>
                <a:cubicBezTo>
                  <a:pt x="104704" y="31507"/>
                  <a:pt x="104704" y="31582"/>
                  <a:pt x="104741" y="31582"/>
                </a:cubicBezTo>
                <a:cubicBezTo>
                  <a:pt x="104771" y="31582"/>
                  <a:pt x="104845" y="31732"/>
                  <a:pt x="104882" y="31732"/>
                </a:cubicBezTo>
                <a:close/>
                <a:moveTo>
                  <a:pt x="53935" y="32396"/>
                </a:moveTo>
                <a:lnTo>
                  <a:pt x="53935" y="32396"/>
                </a:lnTo>
                <a:cubicBezTo>
                  <a:pt x="53862" y="32472"/>
                  <a:pt x="53862" y="32547"/>
                  <a:pt x="53788" y="32622"/>
                </a:cubicBezTo>
                <a:cubicBezTo>
                  <a:pt x="53788" y="32622"/>
                  <a:pt x="53751" y="32622"/>
                  <a:pt x="53715" y="32622"/>
                </a:cubicBezTo>
                <a:cubicBezTo>
                  <a:pt x="53715" y="32697"/>
                  <a:pt x="53715" y="32772"/>
                  <a:pt x="53678" y="32772"/>
                </a:cubicBezTo>
                <a:cubicBezTo>
                  <a:pt x="53641" y="32923"/>
                  <a:pt x="53604" y="32923"/>
                  <a:pt x="53568" y="33073"/>
                </a:cubicBezTo>
                <a:cubicBezTo>
                  <a:pt x="53568" y="33136"/>
                  <a:pt x="53568" y="33136"/>
                  <a:pt x="53568" y="33211"/>
                </a:cubicBezTo>
                <a:cubicBezTo>
                  <a:pt x="53641" y="33286"/>
                  <a:pt x="53641" y="33286"/>
                  <a:pt x="53641" y="33286"/>
                </a:cubicBezTo>
                <a:cubicBezTo>
                  <a:pt x="53641" y="33286"/>
                  <a:pt x="53678" y="33211"/>
                  <a:pt x="53715" y="33211"/>
                </a:cubicBezTo>
                <a:cubicBezTo>
                  <a:pt x="53715" y="33136"/>
                  <a:pt x="53751" y="33136"/>
                  <a:pt x="53751" y="33073"/>
                </a:cubicBezTo>
                <a:cubicBezTo>
                  <a:pt x="53788" y="33073"/>
                  <a:pt x="53788" y="32923"/>
                  <a:pt x="53825" y="32923"/>
                </a:cubicBezTo>
                <a:cubicBezTo>
                  <a:pt x="53825" y="32923"/>
                  <a:pt x="53862" y="32923"/>
                  <a:pt x="53898" y="32923"/>
                </a:cubicBezTo>
                <a:cubicBezTo>
                  <a:pt x="53898" y="32923"/>
                  <a:pt x="53935" y="32923"/>
                  <a:pt x="53972" y="32923"/>
                </a:cubicBezTo>
                <a:cubicBezTo>
                  <a:pt x="53972" y="32848"/>
                  <a:pt x="53935" y="32772"/>
                  <a:pt x="53972" y="32772"/>
                </a:cubicBezTo>
                <a:cubicBezTo>
                  <a:pt x="53972" y="32697"/>
                  <a:pt x="54003" y="32697"/>
                  <a:pt x="54003" y="32622"/>
                </a:cubicBezTo>
                <a:cubicBezTo>
                  <a:pt x="54003" y="32472"/>
                  <a:pt x="54045" y="32396"/>
                  <a:pt x="54045" y="32321"/>
                </a:cubicBezTo>
                <a:cubicBezTo>
                  <a:pt x="54003" y="32321"/>
                  <a:pt x="53972" y="32396"/>
                  <a:pt x="53935" y="32396"/>
                </a:cubicBezTo>
                <a:close/>
                <a:moveTo>
                  <a:pt x="54297" y="40417"/>
                </a:moveTo>
                <a:lnTo>
                  <a:pt x="54297" y="40417"/>
                </a:lnTo>
                <a:cubicBezTo>
                  <a:pt x="54333" y="40417"/>
                  <a:pt x="54333" y="40355"/>
                  <a:pt x="54370" y="40355"/>
                </a:cubicBezTo>
                <a:cubicBezTo>
                  <a:pt x="54407" y="40355"/>
                  <a:pt x="54407" y="40355"/>
                  <a:pt x="54444" y="40355"/>
                </a:cubicBezTo>
                <a:cubicBezTo>
                  <a:pt x="54480" y="40355"/>
                  <a:pt x="54480" y="40355"/>
                  <a:pt x="54517" y="40279"/>
                </a:cubicBezTo>
                <a:cubicBezTo>
                  <a:pt x="54584" y="40204"/>
                  <a:pt x="54584" y="40204"/>
                  <a:pt x="54584" y="40204"/>
                </a:cubicBezTo>
                <a:cubicBezTo>
                  <a:pt x="54621" y="40204"/>
                  <a:pt x="54584" y="40054"/>
                  <a:pt x="54621" y="40054"/>
                </a:cubicBezTo>
                <a:cubicBezTo>
                  <a:pt x="54658" y="40054"/>
                  <a:pt x="54658" y="40129"/>
                  <a:pt x="54695" y="40129"/>
                </a:cubicBezTo>
                <a:cubicBezTo>
                  <a:pt x="54732" y="40129"/>
                  <a:pt x="54732" y="40204"/>
                  <a:pt x="54768" y="40204"/>
                </a:cubicBezTo>
                <a:cubicBezTo>
                  <a:pt x="54952" y="40204"/>
                  <a:pt x="54952" y="40204"/>
                  <a:pt x="54952" y="40204"/>
                </a:cubicBezTo>
                <a:cubicBezTo>
                  <a:pt x="54952" y="40054"/>
                  <a:pt x="54989" y="39979"/>
                  <a:pt x="54989" y="39828"/>
                </a:cubicBezTo>
                <a:cubicBezTo>
                  <a:pt x="55019" y="39828"/>
                  <a:pt x="55062" y="39828"/>
                  <a:pt x="55130" y="39828"/>
                </a:cubicBezTo>
                <a:cubicBezTo>
                  <a:pt x="55130" y="39828"/>
                  <a:pt x="55166" y="39828"/>
                  <a:pt x="55203" y="39828"/>
                </a:cubicBezTo>
                <a:cubicBezTo>
                  <a:pt x="55203" y="39828"/>
                  <a:pt x="55240" y="39828"/>
                  <a:pt x="55277" y="39828"/>
                </a:cubicBezTo>
                <a:cubicBezTo>
                  <a:pt x="55313" y="39828"/>
                  <a:pt x="55350" y="39828"/>
                  <a:pt x="55387" y="39828"/>
                </a:cubicBezTo>
                <a:cubicBezTo>
                  <a:pt x="55424" y="39828"/>
                  <a:pt x="55460" y="39828"/>
                  <a:pt x="55460" y="39828"/>
                </a:cubicBezTo>
                <a:cubicBezTo>
                  <a:pt x="55497" y="39828"/>
                  <a:pt x="55534" y="39753"/>
                  <a:pt x="55534" y="39753"/>
                </a:cubicBezTo>
                <a:cubicBezTo>
                  <a:pt x="55565" y="39678"/>
                  <a:pt x="55565" y="39603"/>
                  <a:pt x="55601" y="39603"/>
                </a:cubicBezTo>
                <a:cubicBezTo>
                  <a:pt x="55638" y="39603"/>
                  <a:pt x="55675" y="39603"/>
                  <a:pt x="55712" y="39603"/>
                </a:cubicBezTo>
                <a:cubicBezTo>
                  <a:pt x="55785" y="39678"/>
                  <a:pt x="55785" y="39828"/>
                  <a:pt x="55859" y="39828"/>
                </a:cubicBezTo>
                <a:cubicBezTo>
                  <a:pt x="55895" y="39828"/>
                  <a:pt x="55895" y="39828"/>
                  <a:pt x="55895" y="39828"/>
                </a:cubicBezTo>
                <a:cubicBezTo>
                  <a:pt x="55932" y="39828"/>
                  <a:pt x="55969" y="39828"/>
                  <a:pt x="55969" y="39828"/>
                </a:cubicBezTo>
                <a:cubicBezTo>
                  <a:pt x="56036" y="39753"/>
                  <a:pt x="56073" y="39828"/>
                  <a:pt x="56110" y="39828"/>
                </a:cubicBezTo>
                <a:cubicBezTo>
                  <a:pt x="56147" y="39828"/>
                  <a:pt x="56183" y="39828"/>
                  <a:pt x="56183" y="39828"/>
                </a:cubicBezTo>
                <a:cubicBezTo>
                  <a:pt x="56220" y="39753"/>
                  <a:pt x="56220" y="39753"/>
                  <a:pt x="56257" y="39678"/>
                </a:cubicBezTo>
                <a:cubicBezTo>
                  <a:pt x="56294" y="39678"/>
                  <a:pt x="56257" y="39603"/>
                  <a:pt x="56294" y="39527"/>
                </a:cubicBezTo>
                <a:cubicBezTo>
                  <a:pt x="56330" y="39527"/>
                  <a:pt x="56330" y="39527"/>
                  <a:pt x="56367" y="39527"/>
                </a:cubicBezTo>
                <a:cubicBezTo>
                  <a:pt x="56404" y="39527"/>
                  <a:pt x="56404" y="39527"/>
                  <a:pt x="56441" y="39527"/>
                </a:cubicBezTo>
                <a:cubicBezTo>
                  <a:pt x="56477" y="39527"/>
                  <a:pt x="56477" y="39452"/>
                  <a:pt x="56514" y="39452"/>
                </a:cubicBezTo>
                <a:cubicBezTo>
                  <a:pt x="56514" y="39314"/>
                  <a:pt x="56514" y="39314"/>
                  <a:pt x="56514" y="39314"/>
                </a:cubicBezTo>
                <a:cubicBezTo>
                  <a:pt x="56514" y="39314"/>
                  <a:pt x="56477" y="39239"/>
                  <a:pt x="56477" y="39164"/>
                </a:cubicBezTo>
                <a:cubicBezTo>
                  <a:pt x="56441" y="39089"/>
                  <a:pt x="56404" y="39089"/>
                  <a:pt x="56404" y="39014"/>
                </a:cubicBezTo>
                <a:cubicBezTo>
                  <a:pt x="56404" y="38938"/>
                  <a:pt x="56404" y="38938"/>
                  <a:pt x="56404" y="38938"/>
                </a:cubicBezTo>
                <a:cubicBezTo>
                  <a:pt x="56404" y="38863"/>
                  <a:pt x="56404" y="38788"/>
                  <a:pt x="56441" y="38788"/>
                </a:cubicBezTo>
                <a:cubicBezTo>
                  <a:pt x="56441" y="38713"/>
                  <a:pt x="56477" y="38713"/>
                  <a:pt x="56514" y="38713"/>
                </a:cubicBezTo>
                <a:cubicBezTo>
                  <a:pt x="56514" y="38713"/>
                  <a:pt x="56551" y="38713"/>
                  <a:pt x="56581" y="38713"/>
                </a:cubicBezTo>
                <a:cubicBezTo>
                  <a:pt x="56581" y="38713"/>
                  <a:pt x="56581" y="38638"/>
                  <a:pt x="56581" y="38562"/>
                </a:cubicBezTo>
                <a:cubicBezTo>
                  <a:pt x="56581" y="38562"/>
                  <a:pt x="56618" y="38487"/>
                  <a:pt x="56618" y="38412"/>
                </a:cubicBezTo>
                <a:cubicBezTo>
                  <a:pt x="56765" y="38412"/>
                  <a:pt x="56765" y="38412"/>
                  <a:pt x="56765" y="38412"/>
                </a:cubicBezTo>
                <a:cubicBezTo>
                  <a:pt x="56765" y="38124"/>
                  <a:pt x="56765" y="38124"/>
                  <a:pt x="56765" y="38124"/>
                </a:cubicBezTo>
                <a:cubicBezTo>
                  <a:pt x="56728" y="38124"/>
                  <a:pt x="56692" y="38124"/>
                  <a:pt x="56692" y="38049"/>
                </a:cubicBezTo>
                <a:cubicBezTo>
                  <a:pt x="56655" y="37973"/>
                  <a:pt x="56655" y="37973"/>
                  <a:pt x="56618" y="37898"/>
                </a:cubicBezTo>
                <a:cubicBezTo>
                  <a:pt x="56618" y="37823"/>
                  <a:pt x="56655" y="37748"/>
                  <a:pt x="56618" y="37748"/>
                </a:cubicBezTo>
                <a:cubicBezTo>
                  <a:pt x="56618" y="37673"/>
                  <a:pt x="56581" y="37673"/>
                  <a:pt x="56551" y="37673"/>
                </a:cubicBezTo>
                <a:cubicBezTo>
                  <a:pt x="56551" y="37597"/>
                  <a:pt x="56514" y="37597"/>
                  <a:pt x="56477" y="37522"/>
                </a:cubicBezTo>
                <a:cubicBezTo>
                  <a:pt x="56404" y="37597"/>
                  <a:pt x="56404" y="37597"/>
                  <a:pt x="56404" y="37597"/>
                </a:cubicBezTo>
                <a:cubicBezTo>
                  <a:pt x="56404" y="37597"/>
                  <a:pt x="56441" y="37673"/>
                  <a:pt x="56441" y="37748"/>
                </a:cubicBezTo>
                <a:cubicBezTo>
                  <a:pt x="56404" y="37748"/>
                  <a:pt x="56367" y="37748"/>
                  <a:pt x="56367" y="37823"/>
                </a:cubicBezTo>
                <a:cubicBezTo>
                  <a:pt x="56330" y="37898"/>
                  <a:pt x="56330" y="37898"/>
                  <a:pt x="56294" y="37973"/>
                </a:cubicBezTo>
                <a:lnTo>
                  <a:pt x="56257" y="37973"/>
                </a:lnTo>
                <a:cubicBezTo>
                  <a:pt x="56220" y="37898"/>
                  <a:pt x="56183" y="37823"/>
                  <a:pt x="56183" y="37823"/>
                </a:cubicBezTo>
                <a:cubicBezTo>
                  <a:pt x="56183" y="37748"/>
                  <a:pt x="56183" y="37673"/>
                  <a:pt x="56183" y="37673"/>
                </a:cubicBezTo>
                <a:cubicBezTo>
                  <a:pt x="56183" y="37522"/>
                  <a:pt x="56183" y="37447"/>
                  <a:pt x="56183" y="37372"/>
                </a:cubicBezTo>
                <a:cubicBezTo>
                  <a:pt x="56183" y="37297"/>
                  <a:pt x="56183" y="37234"/>
                  <a:pt x="56183" y="37159"/>
                </a:cubicBezTo>
                <a:cubicBezTo>
                  <a:pt x="55969" y="37159"/>
                  <a:pt x="55969" y="37159"/>
                  <a:pt x="55969" y="37159"/>
                </a:cubicBezTo>
                <a:cubicBezTo>
                  <a:pt x="55969" y="37008"/>
                  <a:pt x="56006" y="36933"/>
                  <a:pt x="55969" y="36783"/>
                </a:cubicBezTo>
                <a:cubicBezTo>
                  <a:pt x="55969" y="36708"/>
                  <a:pt x="56006" y="36632"/>
                  <a:pt x="55969" y="36632"/>
                </a:cubicBezTo>
                <a:cubicBezTo>
                  <a:pt x="55969" y="36482"/>
                  <a:pt x="55895" y="36407"/>
                  <a:pt x="55859" y="36332"/>
                </a:cubicBezTo>
                <a:cubicBezTo>
                  <a:pt x="55822" y="36332"/>
                  <a:pt x="55822" y="36407"/>
                  <a:pt x="55785" y="36332"/>
                </a:cubicBezTo>
                <a:cubicBezTo>
                  <a:pt x="55748" y="36332"/>
                  <a:pt x="55785" y="36256"/>
                  <a:pt x="55748" y="36181"/>
                </a:cubicBezTo>
                <a:lnTo>
                  <a:pt x="55675" y="36181"/>
                </a:lnTo>
                <a:cubicBezTo>
                  <a:pt x="55675" y="36119"/>
                  <a:pt x="55675" y="36119"/>
                  <a:pt x="55675" y="36043"/>
                </a:cubicBezTo>
                <a:cubicBezTo>
                  <a:pt x="55675" y="35968"/>
                  <a:pt x="55638" y="35968"/>
                  <a:pt x="55638" y="35893"/>
                </a:cubicBezTo>
                <a:cubicBezTo>
                  <a:pt x="55601" y="35818"/>
                  <a:pt x="55565" y="35818"/>
                  <a:pt x="55534" y="35818"/>
                </a:cubicBezTo>
                <a:cubicBezTo>
                  <a:pt x="55534" y="35743"/>
                  <a:pt x="55565" y="35667"/>
                  <a:pt x="55534" y="35667"/>
                </a:cubicBezTo>
                <a:cubicBezTo>
                  <a:pt x="55534" y="35592"/>
                  <a:pt x="55497" y="35592"/>
                  <a:pt x="55497" y="35517"/>
                </a:cubicBezTo>
                <a:cubicBezTo>
                  <a:pt x="55460" y="35442"/>
                  <a:pt x="55460" y="35367"/>
                  <a:pt x="55460" y="35367"/>
                </a:cubicBezTo>
                <a:cubicBezTo>
                  <a:pt x="55424" y="35291"/>
                  <a:pt x="55424" y="35216"/>
                  <a:pt x="55387" y="35216"/>
                </a:cubicBezTo>
                <a:cubicBezTo>
                  <a:pt x="55350" y="35216"/>
                  <a:pt x="55350" y="35154"/>
                  <a:pt x="55313" y="35154"/>
                </a:cubicBezTo>
                <a:cubicBezTo>
                  <a:pt x="55277" y="35154"/>
                  <a:pt x="55240" y="35154"/>
                  <a:pt x="55166" y="35154"/>
                </a:cubicBezTo>
                <a:cubicBezTo>
                  <a:pt x="55130" y="35154"/>
                  <a:pt x="55093" y="35154"/>
                  <a:pt x="55019" y="35078"/>
                </a:cubicBezTo>
                <a:cubicBezTo>
                  <a:pt x="54989" y="35078"/>
                  <a:pt x="55019" y="35003"/>
                  <a:pt x="54989" y="34928"/>
                </a:cubicBezTo>
                <a:cubicBezTo>
                  <a:pt x="54989" y="34853"/>
                  <a:pt x="54989" y="34853"/>
                  <a:pt x="55019" y="34778"/>
                </a:cubicBezTo>
                <a:cubicBezTo>
                  <a:pt x="55019" y="34702"/>
                  <a:pt x="55062" y="34702"/>
                  <a:pt x="55093" y="34702"/>
                </a:cubicBezTo>
                <a:cubicBezTo>
                  <a:pt x="55093" y="34627"/>
                  <a:pt x="55093" y="34552"/>
                  <a:pt x="55093" y="34552"/>
                </a:cubicBezTo>
                <a:cubicBezTo>
                  <a:pt x="55130" y="34477"/>
                  <a:pt x="55166" y="34552"/>
                  <a:pt x="55166" y="34552"/>
                </a:cubicBezTo>
                <a:cubicBezTo>
                  <a:pt x="55203" y="34552"/>
                  <a:pt x="55203" y="34477"/>
                  <a:pt x="55240" y="34477"/>
                </a:cubicBezTo>
                <a:cubicBezTo>
                  <a:pt x="55240" y="34326"/>
                  <a:pt x="55240" y="34326"/>
                  <a:pt x="55240" y="34326"/>
                </a:cubicBezTo>
                <a:cubicBezTo>
                  <a:pt x="55240" y="34326"/>
                  <a:pt x="55240" y="34251"/>
                  <a:pt x="55240" y="34176"/>
                </a:cubicBezTo>
                <a:cubicBezTo>
                  <a:pt x="55240" y="34176"/>
                  <a:pt x="55277" y="34101"/>
                  <a:pt x="55313" y="34101"/>
                </a:cubicBezTo>
                <a:cubicBezTo>
                  <a:pt x="55313" y="34038"/>
                  <a:pt x="55350" y="34038"/>
                  <a:pt x="55387" y="34038"/>
                </a:cubicBezTo>
                <a:cubicBezTo>
                  <a:pt x="55387" y="33963"/>
                  <a:pt x="55387" y="33963"/>
                  <a:pt x="55387" y="33888"/>
                </a:cubicBezTo>
                <a:cubicBezTo>
                  <a:pt x="55387" y="33286"/>
                  <a:pt x="55387" y="33286"/>
                  <a:pt x="55387" y="33286"/>
                </a:cubicBezTo>
                <a:cubicBezTo>
                  <a:pt x="54732" y="33286"/>
                  <a:pt x="54732" y="33286"/>
                  <a:pt x="54732" y="33286"/>
                </a:cubicBezTo>
                <a:cubicBezTo>
                  <a:pt x="54732" y="33211"/>
                  <a:pt x="54732" y="33211"/>
                  <a:pt x="54768" y="33136"/>
                </a:cubicBezTo>
                <a:cubicBezTo>
                  <a:pt x="54768" y="33073"/>
                  <a:pt x="54805" y="33073"/>
                  <a:pt x="54842" y="33073"/>
                </a:cubicBezTo>
                <a:cubicBezTo>
                  <a:pt x="54842" y="32985"/>
                  <a:pt x="54805" y="32923"/>
                  <a:pt x="54842" y="32923"/>
                </a:cubicBezTo>
                <a:cubicBezTo>
                  <a:pt x="54842" y="32848"/>
                  <a:pt x="54805" y="32772"/>
                  <a:pt x="54842" y="32772"/>
                </a:cubicBezTo>
                <a:cubicBezTo>
                  <a:pt x="54842" y="32697"/>
                  <a:pt x="54879" y="32697"/>
                  <a:pt x="54879" y="32622"/>
                </a:cubicBezTo>
                <a:cubicBezTo>
                  <a:pt x="54915" y="32622"/>
                  <a:pt x="54915" y="32547"/>
                  <a:pt x="54952" y="32472"/>
                </a:cubicBezTo>
                <a:cubicBezTo>
                  <a:pt x="54989" y="32472"/>
                  <a:pt x="54989" y="32472"/>
                  <a:pt x="55019" y="32396"/>
                </a:cubicBezTo>
                <a:cubicBezTo>
                  <a:pt x="54989" y="32396"/>
                  <a:pt x="54989" y="32321"/>
                  <a:pt x="54952" y="32246"/>
                </a:cubicBezTo>
                <a:cubicBezTo>
                  <a:pt x="54915" y="32246"/>
                  <a:pt x="54879" y="32246"/>
                  <a:pt x="54842" y="32246"/>
                </a:cubicBezTo>
                <a:cubicBezTo>
                  <a:pt x="54732" y="32246"/>
                  <a:pt x="54732" y="32246"/>
                  <a:pt x="54732" y="32246"/>
                </a:cubicBezTo>
                <a:cubicBezTo>
                  <a:pt x="54695" y="32246"/>
                  <a:pt x="54695" y="32321"/>
                  <a:pt x="54658" y="32321"/>
                </a:cubicBezTo>
                <a:cubicBezTo>
                  <a:pt x="54548" y="32321"/>
                  <a:pt x="54517" y="32321"/>
                  <a:pt x="54407" y="32321"/>
                </a:cubicBezTo>
                <a:cubicBezTo>
                  <a:pt x="54407" y="32396"/>
                  <a:pt x="54407" y="32472"/>
                  <a:pt x="54407" y="32547"/>
                </a:cubicBezTo>
                <a:cubicBezTo>
                  <a:pt x="54407" y="32622"/>
                  <a:pt x="54370" y="32697"/>
                  <a:pt x="54370" y="32697"/>
                </a:cubicBezTo>
                <a:cubicBezTo>
                  <a:pt x="54370" y="32772"/>
                  <a:pt x="54297" y="32848"/>
                  <a:pt x="54297" y="32923"/>
                </a:cubicBezTo>
                <a:cubicBezTo>
                  <a:pt x="54297" y="32923"/>
                  <a:pt x="54297" y="32923"/>
                  <a:pt x="54297" y="32985"/>
                </a:cubicBezTo>
                <a:cubicBezTo>
                  <a:pt x="54297" y="33073"/>
                  <a:pt x="54333" y="33136"/>
                  <a:pt x="54333" y="33211"/>
                </a:cubicBezTo>
                <a:cubicBezTo>
                  <a:pt x="54333" y="33286"/>
                  <a:pt x="54297" y="33361"/>
                  <a:pt x="54297" y="33361"/>
                </a:cubicBezTo>
                <a:cubicBezTo>
                  <a:pt x="54260" y="33437"/>
                  <a:pt x="54223" y="33437"/>
                  <a:pt x="54150" y="33437"/>
                </a:cubicBezTo>
                <a:cubicBezTo>
                  <a:pt x="54113" y="33437"/>
                  <a:pt x="54113" y="33437"/>
                  <a:pt x="54076" y="33361"/>
                </a:cubicBezTo>
                <a:cubicBezTo>
                  <a:pt x="54045" y="33361"/>
                  <a:pt x="54045" y="33211"/>
                  <a:pt x="53972" y="33211"/>
                </a:cubicBezTo>
                <a:cubicBezTo>
                  <a:pt x="53935" y="33211"/>
                  <a:pt x="53898" y="33286"/>
                  <a:pt x="53898" y="33361"/>
                </a:cubicBezTo>
                <a:cubicBezTo>
                  <a:pt x="53862" y="33437"/>
                  <a:pt x="53898" y="33437"/>
                  <a:pt x="53898" y="33512"/>
                </a:cubicBezTo>
                <a:cubicBezTo>
                  <a:pt x="53898" y="33587"/>
                  <a:pt x="53862" y="33737"/>
                  <a:pt x="53898" y="33813"/>
                </a:cubicBezTo>
                <a:cubicBezTo>
                  <a:pt x="53935" y="33813"/>
                  <a:pt x="53935" y="33813"/>
                  <a:pt x="53972" y="33888"/>
                </a:cubicBezTo>
                <a:cubicBezTo>
                  <a:pt x="54003" y="33888"/>
                  <a:pt x="54076" y="33888"/>
                  <a:pt x="54113" y="33963"/>
                </a:cubicBezTo>
                <a:cubicBezTo>
                  <a:pt x="54113" y="33963"/>
                  <a:pt x="54076" y="34038"/>
                  <a:pt x="54076" y="34101"/>
                </a:cubicBezTo>
                <a:cubicBezTo>
                  <a:pt x="54076" y="34176"/>
                  <a:pt x="54076" y="34176"/>
                  <a:pt x="54076" y="34176"/>
                </a:cubicBezTo>
                <a:cubicBezTo>
                  <a:pt x="54076" y="34251"/>
                  <a:pt x="54045" y="34326"/>
                  <a:pt x="54045" y="34326"/>
                </a:cubicBezTo>
                <a:cubicBezTo>
                  <a:pt x="54045" y="34402"/>
                  <a:pt x="54076" y="34402"/>
                  <a:pt x="54076" y="34477"/>
                </a:cubicBezTo>
                <a:cubicBezTo>
                  <a:pt x="54076" y="34552"/>
                  <a:pt x="54076" y="34627"/>
                  <a:pt x="54045" y="34627"/>
                </a:cubicBezTo>
                <a:cubicBezTo>
                  <a:pt x="54045" y="34702"/>
                  <a:pt x="54003" y="34627"/>
                  <a:pt x="53972" y="34702"/>
                </a:cubicBezTo>
                <a:lnTo>
                  <a:pt x="53935" y="34702"/>
                </a:lnTo>
                <a:cubicBezTo>
                  <a:pt x="53898" y="34778"/>
                  <a:pt x="53862" y="34778"/>
                  <a:pt x="53862" y="34853"/>
                </a:cubicBezTo>
                <a:cubicBezTo>
                  <a:pt x="53862" y="34928"/>
                  <a:pt x="53862" y="35003"/>
                  <a:pt x="53862" y="35078"/>
                </a:cubicBezTo>
                <a:cubicBezTo>
                  <a:pt x="54003" y="35078"/>
                  <a:pt x="54003" y="35078"/>
                  <a:pt x="54003" y="35078"/>
                </a:cubicBezTo>
                <a:cubicBezTo>
                  <a:pt x="54045" y="35078"/>
                  <a:pt x="54045" y="35003"/>
                  <a:pt x="54076" y="35003"/>
                </a:cubicBezTo>
                <a:cubicBezTo>
                  <a:pt x="54113" y="35003"/>
                  <a:pt x="54113" y="35003"/>
                  <a:pt x="54150" y="35078"/>
                </a:cubicBezTo>
                <a:cubicBezTo>
                  <a:pt x="54150" y="35078"/>
                  <a:pt x="54113" y="35154"/>
                  <a:pt x="54150" y="35154"/>
                </a:cubicBezTo>
                <a:cubicBezTo>
                  <a:pt x="54150" y="35216"/>
                  <a:pt x="54186" y="35216"/>
                  <a:pt x="54223" y="35291"/>
                </a:cubicBezTo>
                <a:cubicBezTo>
                  <a:pt x="54370" y="35291"/>
                  <a:pt x="54370" y="35291"/>
                  <a:pt x="54370" y="35291"/>
                </a:cubicBezTo>
                <a:cubicBezTo>
                  <a:pt x="54370" y="35216"/>
                  <a:pt x="54333" y="35216"/>
                  <a:pt x="54370" y="35154"/>
                </a:cubicBezTo>
                <a:cubicBezTo>
                  <a:pt x="54370" y="35078"/>
                  <a:pt x="54370" y="35078"/>
                  <a:pt x="54407" y="35003"/>
                </a:cubicBezTo>
                <a:cubicBezTo>
                  <a:pt x="54444" y="35154"/>
                  <a:pt x="54444" y="35154"/>
                  <a:pt x="54444" y="35154"/>
                </a:cubicBezTo>
                <a:lnTo>
                  <a:pt x="54444" y="35216"/>
                </a:lnTo>
                <a:cubicBezTo>
                  <a:pt x="54444" y="35367"/>
                  <a:pt x="54517" y="35442"/>
                  <a:pt x="54517" y="35592"/>
                </a:cubicBezTo>
                <a:cubicBezTo>
                  <a:pt x="54517" y="35592"/>
                  <a:pt x="54517" y="35667"/>
                  <a:pt x="54480" y="35743"/>
                </a:cubicBezTo>
                <a:lnTo>
                  <a:pt x="54444" y="35743"/>
                </a:lnTo>
                <a:cubicBezTo>
                  <a:pt x="54407" y="35818"/>
                  <a:pt x="54370" y="35818"/>
                  <a:pt x="54370" y="35818"/>
                </a:cubicBezTo>
                <a:cubicBezTo>
                  <a:pt x="54370" y="35893"/>
                  <a:pt x="54333" y="35893"/>
                  <a:pt x="54370" y="35968"/>
                </a:cubicBezTo>
                <a:cubicBezTo>
                  <a:pt x="54370" y="36043"/>
                  <a:pt x="54407" y="36043"/>
                  <a:pt x="54407" y="36119"/>
                </a:cubicBezTo>
                <a:cubicBezTo>
                  <a:pt x="54768" y="36119"/>
                  <a:pt x="54768" y="36119"/>
                  <a:pt x="54768" y="36119"/>
                </a:cubicBezTo>
                <a:cubicBezTo>
                  <a:pt x="54805" y="35968"/>
                  <a:pt x="54805" y="35968"/>
                  <a:pt x="54805" y="35968"/>
                </a:cubicBezTo>
                <a:cubicBezTo>
                  <a:pt x="54805" y="36043"/>
                  <a:pt x="54842" y="35968"/>
                  <a:pt x="54879" y="36043"/>
                </a:cubicBezTo>
                <a:cubicBezTo>
                  <a:pt x="54879" y="36119"/>
                  <a:pt x="54879" y="36119"/>
                  <a:pt x="54879" y="36181"/>
                </a:cubicBezTo>
                <a:cubicBezTo>
                  <a:pt x="54915" y="36256"/>
                  <a:pt x="54952" y="36256"/>
                  <a:pt x="54952" y="36332"/>
                </a:cubicBezTo>
                <a:cubicBezTo>
                  <a:pt x="54952" y="36407"/>
                  <a:pt x="54915" y="36482"/>
                  <a:pt x="54915" y="36557"/>
                </a:cubicBezTo>
                <a:cubicBezTo>
                  <a:pt x="54915" y="36632"/>
                  <a:pt x="54915" y="36708"/>
                  <a:pt x="54952" y="36783"/>
                </a:cubicBezTo>
                <a:cubicBezTo>
                  <a:pt x="54989" y="36858"/>
                  <a:pt x="55019" y="36858"/>
                  <a:pt x="55093" y="36933"/>
                </a:cubicBezTo>
                <a:cubicBezTo>
                  <a:pt x="55062" y="37159"/>
                  <a:pt x="55062" y="37159"/>
                  <a:pt x="55062" y="37159"/>
                </a:cubicBezTo>
                <a:cubicBezTo>
                  <a:pt x="55062" y="37297"/>
                  <a:pt x="55093" y="37372"/>
                  <a:pt x="55093" y="37447"/>
                </a:cubicBezTo>
                <a:cubicBezTo>
                  <a:pt x="55093" y="37522"/>
                  <a:pt x="55062" y="37597"/>
                  <a:pt x="55062" y="37597"/>
                </a:cubicBezTo>
                <a:cubicBezTo>
                  <a:pt x="55019" y="37673"/>
                  <a:pt x="54989" y="37597"/>
                  <a:pt x="54952" y="37597"/>
                </a:cubicBezTo>
                <a:cubicBezTo>
                  <a:pt x="54915" y="37597"/>
                  <a:pt x="54879" y="37597"/>
                  <a:pt x="54842" y="37597"/>
                </a:cubicBezTo>
                <a:cubicBezTo>
                  <a:pt x="54805" y="37597"/>
                  <a:pt x="54805" y="37522"/>
                  <a:pt x="54768" y="37522"/>
                </a:cubicBezTo>
                <a:cubicBezTo>
                  <a:pt x="54732" y="37522"/>
                  <a:pt x="54695" y="37522"/>
                  <a:pt x="54658" y="37522"/>
                </a:cubicBezTo>
                <a:cubicBezTo>
                  <a:pt x="54621" y="37522"/>
                  <a:pt x="54621" y="37522"/>
                  <a:pt x="54621" y="37522"/>
                </a:cubicBezTo>
                <a:cubicBezTo>
                  <a:pt x="54621" y="37522"/>
                  <a:pt x="54584" y="37522"/>
                  <a:pt x="54548" y="37522"/>
                </a:cubicBezTo>
                <a:cubicBezTo>
                  <a:pt x="54548" y="37522"/>
                  <a:pt x="54548" y="37597"/>
                  <a:pt x="54517" y="37673"/>
                </a:cubicBezTo>
                <a:cubicBezTo>
                  <a:pt x="54480" y="37673"/>
                  <a:pt x="54517" y="37748"/>
                  <a:pt x="54480" y="37823"/>
                </a:cubicBezTo>
                <a:cubicBezTo>
                  <a:pt x="54480" y="37823"/>
                  <a:pt x="54444" y="37748"/>
                  <a:pt x="54444" y="37823"/>
                </a:cubicBezTo>
                <a:cubicBezTo>
                  <a:pt x="54407" y="37823"/>
                  <a:pt x="54370" y="37823"/>
                  <a:pt x="54370" y="37823"/>
                </a:cubicBezTo>
                <a:cubicBezTo>
                  <a:pt x="54333" y="37973"/>
                  <a:pt x="54333" y="37973"/>
                  <a:pt x="54333" y="37973"/>
                </a:cubicBezTo>
                <a:cubicBezTo>
                  <a:pt x="54370" y="37973"/>
                  <a:pt x="54370" y="38049"/>
                  <a:pt x="54407" y="38049"/>
                </a:cubicBezTo>
                <a:cubicBezTo>
                  <a:pt x="54480" y="38049"/>
                  <a:pt x="54517" y="37973"/>
                  <a:pt x="54584" y="37973"/>
                </a:cubicBezTo>
                <a:cubicBezTo>
                  <a:pt x="54621" y="37973"/>
                  <a:pt x="54658" y="37973"/>
                  <a:pt x="54695" y="38049"/>
                </a:cubicBezTo>
                <a:lnTo>
                  <a:pt x="54695" y="38124"/>
                </a:lnTo>
                <a:cubicBezTo>
                  <a:pt x="54658" y="38199"/>
                  <a:pt x="54695" y="38274"/>
                  <a:pt x="54658" y="38274"/>
                </a:cubicBezTo>
                <a:cubicBezTo>
                  <a:pt x="54658" y="38337"/>
                  <a:pt x="54621" y="38274"/>
                  <a:pt x="54584" y="38274"/>
                </a:cubicBezTo>
                <a:cubicBezTo>
                  <a:pt x="54584" y="38337"/>
                  <a:pt x="54548" y="38337"/>
                  <a:pt x="54517" y="38412"/>
                </a:cubicBezTo>
                <a:cubicBezTo>
                  <a:pt x="54517" y="38412"/>
                  <a:pt x="54517" y="38487"/>
                  <a:pt x="54480" y="38562"/>
                </a:cubicBezTo>
                <a:cubicBezTo>
                  <a:pt x="54444" y="38562"/>
                  <a:pt x="54407" y="38562"/>
                  <a:pt x="54370" y="38562"/>
                </a:cubicBezTo>
                <a:cubicBezTo>
                  <a:pt x="54333" y="38713"/>
                  <a:pt x="54333" y="38713"/>
                  <a:pt x="54333" y="38713"/>
                </a:cubicBezTo>
                <a:cubicBezTo>
                  <a:pt x="54333" y="38788"/>
                  <a:pt x="54333" y="38788"/>
                  <a:pt x="54370" y="38863"/>
                </a:cubicBezTo>
                <a:cubicBezTo>
                  <a:pt x="54370" y="38938"/>
                  <a:pt x="54370" y="38938"/>
                  <a:pt x="54407" y="39014"/>
                </a:cubicBezTo>
                <a:lnTo>
                  <a:pt x="54444" y="39014"/>
                </a:lnTo>
                <a:cubicBezTo>
                  <a:pt x="54480" y="39014"/>
                  <a:pt x="54517" y="38938"/>
                  <a:pt x="54517" y="38938"/>
                </a:cubicBezTo>
                <a:cubicBezTo>
                  <a:pt x="54548" y="38938"/>
                  <a:pt x="54584" y="38863"/>
                  <a:pt x="54621" y="38863"/>
                </a:cubicBezTo>
                <a:cubicBezTo>
                  <a:pt x="54695" y="38863"/>
                  <a:pt x="54732" y="39014"/>
                  <a:pt x="54805" y="39014"/>
                </a:cubicBezTo>
                <a:cubicBezTo>
                  <a:pt x="54842" y="39014"/>
                  <a:pt x="54842" y="39014"/>
                  <a:pt x="54879" y="39014"/>
                </a:cubicBezTo>
                <a:cubicBezTo>
                  <a:pt x="54915" y="39014"/>
                  <a:pt x="54989" y="39014"/>
                  <a:pt x="55019" y="39014"/>
                </a:cubicBezTo>
                <a:cubicBezTo>
                  <a:pt x="55019" y="39014"/>
                  <a:pt x="55062" y="39014"/>
                  <a:pt x="55093" y="39014"/>
                </a:cubicBezTo>
                <a:cubicBezTo>
                  <a:pt x="55130" y="39014"/>
                  <a:pt x="55093" y="39089"/>
                  <a:pt x="55130" y="39164"/>
                </a:cubicBezTo>
                <a:cubicBezTo>
                  <a:pt x="55093" y="39239"/>
                  <a:pt x="55093" y="39239"/>
                  <a:pt x="55062" y="39314"/>
                </a:cubicBezTo>
                <a:cubicBezTo>
                  <a:pt x="55062" y="39314"/>
                  <a:pt x="55019" y="39314"/>
                  <a:pt x="54989" y="39314"/>
                </a:cubicBezTo>
                <a:cubicBezTo>
                  <a:pt x="54952" y="39377"/>
                  <a:pt x="54915" y="39377"/>
                  <a:pt x="54842" y="39377"/>
                </a:cubicBezTo>
                <a:cubicBezTo>
                  <a:pt x="54805" y="39377"/>
                  <a:pt x="54805" y="39377"/>
                  <a:pt x="54768" y="39377"/>
                </a:cubicBezTo>
                <a:cubicBezTo>
                  <a:pt x="54732" y="39377"/>
                  <a:pt x="54732" y="39377"/>
                  <a:pt x="54695" y="39452"/>
                </a:cubicBezTo>
                <a:cubicBezTo>
                  <a:pt x="54658" y="39452"/>
                  <a:pt x="54695" y="39527"/>
                  <a:pt x="54658" y="39603"/>
                </a:cubicBezTo>
                <a:cubicBezTo>
                  <a:pt x="54658" y="39603"/>
                  <a:pt x="54621" y="39603"/>
                  <a:pt x="54584" y="39603"/>
                </a:cubicBezTo>
                <a:cubicBezTo>
                  <a:pt x="54548" y="39603"/>
                  <a:pt x="54517" y="39603"/>
                  <a:pt x="54444" y="39678"/>
                </a:cubicBezTo>
                <a:cubicBezTo>
                  <a:pt x="54444" y="39753"/>
                  <a:pt x="54480" y="39828"/>
                  <a:pt x="54444" y="39979"/>
                </a:cubicBezTo>
                <a:lnTo>
                  <a:pt x="54444" y="40054"/>
                </a:lnTo>
                <a:cubicBezTo>
                  <a:pt x="54444" y="40129"/>
                  <a:pt x="54407" y="40129"/>
                  <a:pt x="54370" y="40129"/>
                </a:cubicBezTo>
                <a:cubicBezTo>
                  <a:pt x="54333" y="40204"/>
                  <a:pt x="54333" y="40204"/>
                  <a:pt x="54297" y="40279"/>
                </a:cubicBezTo>
                <a:cubicBezTo>
                  <a:pt x="54297" y="40279"/>
                  <a:pt x="54260" y="40279"/>
                  <a:pt x="54223" y="40279"/>
                </a:cubicBezTo>
                <a:cubicBezTo>
                  <a:pt x="54260" y="40355"/>
                  <a:pt x="54260" y="40417"/>
                  <a:pt x="54297" y="40417"/>
                </a:cubicBezTo>
                <a:close/>
                <a:moveTo>
                  <a:pt x="54003" y="36708"/>
                </a:moveTo>
                <a:lnTo>
                  <a:pt x="54003" y="36708"/>
                </a:lnTo>
                <a:cubicBezTo>
                  <a:pt x="54045" y="36708"/>
                  <a:pt x="54045" y="36708"/>
                  <a:pt x="54076" y="36708"/>
                </a:cubicBezTo>
                <a:cubicBezTo>
                  <a:pt x="54150" y="36632"/>
                  <a:pt x="54186" y="36557"/>
                  <a:pt x="54186" y="36407"/>
                </a:cubicBezTo>
                <a:cubicBezTo>
                  <a:pt x="54186" y="36332"/>
                  <a:pt x="54186" y="36256"/>
                  <a:pt x="54150" y="36181"/>
                </a:cubicBezTo>
                <a:cubicBezTo>
                  <a:pt x="54150" y="36181"/>
                  <a:pt x="54113" y="36119"/>
                  <a:pt x="54076" y="36119"/>
                </a:cubicBezTo>
                <a:cubicBezTo>
                  <a:pt x="54076" y="36043"/>
                  <a:pt x="54076" y="35968"/>
                  <a:pt x="54076" y="35968"/>
                </a:cubicBezTo>
                <a:cubicBezTo>
                  <a:pt x="54076" y="35893"/>
                  <a:pt x="54076" y="35818"/>
                  <a:pt x="54076" y="35818"/>
                </a:cubicBezTo>
                <a:cubicBezTo>
                  <a:pt x="54045" y="35743"/>
                  <a:pt x="54045" y="35743"/>
                  <a:pt x="54003" y="35667"/>
                </a:cubicBezTo>
                <a:cubicBezTo>
                  <a:pt x="53972" y="35667"/>
                  <a:pt x="53972" y="35667"/>
                  <a:pt x="53935" y="35667"/>
                </a:cubicBezTo>
                <a:cubicBezTo>
                  <a:pt x="53898" y="35667"/>
                  <a:pt x="53898" y="35592"/>
                  <a:pt x="53862" y="35592"/>
                </a:cubicBezTo>
                <a:cubicBezTo>
                  <a:pt x="53825" y="35592"/>
                  <a:pt x="53825" y="35592"/>
                  <a:pt x="53825" y="35592"/>
                </a:cubicBezTo>
                <a:cubicBezTo>
                  <a:pt x="53788" y="35592"/>
                  <a:pt x="53751" y="35592"/>
                  <a:pt x="53715" y="35667"/>
                </a:cubicBezTo>
                <a:cubicBezTo>
                  <a:pt x="53715" y="35667"/>
                  <a:pt x="53678" y="35667"/>
                  <a:pt x="53641" y="35667"/>
                </a:cubicBezTo>
                <a:cubicBezTo>
                  <a:pt x="53641" y="35743"/>
                  <a:pt x="53641" y="35818"/>
                  <a:pt x="53604" y="35818"/>
                </a:cubicBezTo>
                <a:cubicBezTo>
                  <a:pt x="53604" y="35893"/>
                  <a:pt x="53568" y="35893"/>
                  <a:pt x="53531" y="35893"/>
                </a:cubicBezTo>
                <a:cubicBezTo>
                  <a:pt x="53531" y="35893"/>
                  <a:pt x="53500" y="35893"/>
                  <a:pt x="53500" y="35818"/>
                </a:cubicBezTo>
                <a:cubicBezTo>
                  <a:pt x="53457" y="35818"/>
                  <a:pt x="53457" y="35743"/>
                  <a:pt x="53457" y="35667"/>
                </a:cubicBezTo>
                <a:cubicBezTo>
                  <a:pt x="53427" y="35667"/>
                  <a:pt x="53390" y="35667"/>
                  <a:pt x="53390" y="35592"/>
                </a:cubicBezTo>
                <a:cubicBezTo>
                  <a:pt x="53206" y="35667"/>
                  <a:pt x="53206" y="35667"/>
                  <a:pt x="53206" y="35667"/>
                </a:cubicBezTo>
                <a:cubicBezTo>
                  <a:pt x="53206" y="35667"/>
                  <a:pt x="53206" y="35743"/>
                  <a:pt x="53206" y="35818"/>
                </a:cubicBezTo>
                <a:cubicBezTo>
                  <a:pt x="53206" y="35818"/>
                  <a:pt x="53206" y="35893"/>
                  <a:pt x="53206" y="35968"/>
                </a:cubicBezTo>
                <a:cubicBezTo>
                  <a:pt x="53206" y="36043"/>
                  <a:pt x="53206" y="36043"/>
                  <a:pt x="53206" y="36181"/>
                </a:cubicBezTo>
                <a:cubicBezTo>
                  <a:pt x="53206" y="36256"/>
                  <a:pt x="53206" y="36256"/>
                  <a:pt x="53206" y="36332"/>
                </a:cubicBezTo>
                <a:cubicBezTo>
                  <a:pt x="53206" y="36407"/>
                  <a:pt x="53243" y="36332"/>
                  <a:pt x="53243" y="36332"/>
                </a:cubicBezTo>
                <a:cubicBezTo>
                  <a:pt x="53206" y="36332"/>
                  <a:pt x="53169" y="36332"/>
                  <a:pt x="53169" y="36332"/>
                </a:cubicBezTo>
                <a:cubicBezTo>
                  <a:pt x="53133" y="36332"/>
                  <a:pt x="53133" y="36407"/>
                  <a:pt x="53096" y="36407"/>
                </a:cubicBezTo>
                <a:cubicBezTo>
                  <a:pt x="53059" y="36407"/>
                  <a:pt x="53059" y="36407"/>
                  <a:pt x="53029" y="36407"/>
                </a:cubicBezTo>
                <a:cubicBezTo>
                  <a:pt x="52986" y="36482"/>
                  <a:pt x="52955" y="36557"/>
                  <a:pt x="52882" y="36557"/>
                </a:cubicBezTo>
                <a:cubicBezTo>
                  <a:pt x="52845" y="36557"/>
                  <a:pt x="52845" y="36482"/>
                  <a:pt x="52808" y="36407"/>
                </a:cubicBezTo>
                <a:cubicBezTo>
                  <a:pt x="52735" y="36482"/>
                  <a:pt x="52735" y="36482"/>
                  <a:pt x="52735" y="36482"/>
                </a:cubicBezTo>
                <a:cubicBezTo>
                  <a:pt x="52735" y="37522"/>
                  <a:pt x="52735" y="37522"/>
                  <a:pt x="52735" y="37522"/>
                </a:cubicBezTo>
                <a:cubicBezTo>
                  <a:pt x="52771" y="37522"/>
                  <a:pt x="52771" y="37522"/>
                  <a:pt x="52808" y="37522"/>
                </a:cubicBezTo>
                <a:cubicBezTo>
                  <a:pt x="52882" y="37522"/>
                  <a:pt x="52918" y="37522"/>
                  <a:pt x="52986" y="37522"/>
                </a:cubicBezTo>
                <a:cubicBezTo>
                  <a:pt x="52986" y="37973"/>
                  <a:pt x="52986" y="37973"/>
                  <a:pt x="52986" y="37973"/>
                </a:cubicBezTo>
                <a:cubicBezTo>
                  <a:pt x="52918" y="37973"/>
                  <a:pt x="52918" y="37973"/>
                  <a:pt x="52882" y="37973"/>
                </a:cubicBezTo>
                <a:cubicBezTo>
                  <a:pt x="52845" y="37973"/>
                  <a:pt x="52808" y="37973"/>
                  <a:pt x="52808" y="37973"/>
                </a:cubicBezTo>
                <a:cubicBezTo>
                  <a:pt x="52771" y="37973"/>
                  <a:pt x="52771" y="38049"/>
                  <a:pt x="52771" y="38124"/>
                </a:cubicBezTo>
                <a:cubicBezTo>
                  <a:pt x="52735" y="38199"/>
                  <a:pt x="52735" y="38199"/>
                  <a:pt x="52735" y="38274"/>
                </a:cubicBezTo>
                <a:cubicBezTo>
                  <a:pt x="52735" y="38337"/>
                  <a:pt x="52735" y="38412"/>
                  <a:pt x="52735" y="38562"/>
                </a:cubicBezTo>
                <a:cubicBezTo>
                  <a:pt x="52735" y="38562"/>
                  <a:pt x="52661" y="38562"/>
                  <a:pt x="52661" y="38638"/>
                </a:cubicBezTo>
                <a:cubicBezTo>
                  <a:pt x="52661" y="38638"/>
                  <a:pt x="52624" y="38713"/>
                  <a:pt x="52624" y="38788"/>
                </a:cubicBezTo>
                <a:cubicBezTo>
                  <a:pt x="52624" y="38788"/>
                  <a:pt x="52661" y="38863"/>
                  <a:pt x="52661" y="38938"/>
                </a:cubicBezTo>
                <a:cubicBezTo>
                  <a:pt x="52661" y="38938"/>
                  <a:pt x="52698" y="39014"/>
                  <a:pt x="52735" y="39014"/>
                </a:cubicBezTo>
                <a:cubicBezTo>
                  <a:pt x="52771" y="39089"/>
                  <a:pt x="52771" y="39089"/>
                  <a:pt x="52845" y="39089"/>
                </a:cubicBezTo>
                <a:cubicBezTo>
                  <a:pt x="52882" y="39089"/>
                  <a:pt x="52882" y="39014"/>
                  <a:pt x="52955" y="39014"/>
                </a:cubicBezTo>
                <a:cubicBezTo>
                  <a:pt x="52955" y="39014"/>
                  <a:pt x="52986" y="38938"/>
                  <a:pt x="52986" y="39014"/>
                </a:cubicBezTo>
                <a:cubicBezTo>
                  <a:pt x="53029" y="39014"/>
                  <a:pt x="53059" y="39014"/>
                  <a:pt x="53059" y="39014"/>
                </a:cubicBezTo>
                <a:cubicBezTo>
                  <a:pt x="53096" y="39014"/>
                  <a:pt x="53096" y="39089"/>
                  <a:pt x="53096" y="39089"/>
                </a:cubicBezTo>
                <a:cubicBezTo>
                  <a:pt x="53169" y="39089"/>
                  <a:pt x="53169" y="39014"/>
                  <a:pt x="53206" y="38938"/>
                </a:cubicBezTo>
                <a:cubicBezTo>
                  <a:pt x="53243" y="38938"/>
                  <a:pt x="53280" y="38863"/>
                  <a:pt x="53280" y="38863"/>
                </a:cubicBezTo>
                <a:cubicBezTo>
                  <a:pt x="53280" y="38788"/>
                  <a:pt x="53280" y="38713"/>
                  <a:pt x="53280" y="38713"/>
                </a:cubicBezTo>
                <a:cubicBezTo>
                  <a:pt x="53316" y="38638"/>
                  <a:pt x="53353" y="38638"/>
                  <a:pt x="53353" y="38562"/>
                </a:cubicBezTo>
                <a:cubicBezTo>
                  <a:pt x="53972" y="38562"/>
                  <a:pt x="53972" y="38562"/>
                  <a:pt x="53972" y="38562"/>
                </a:cubicBezTo>
                <a:cubicBezTo>
                  <a:pt x="53972" y="38337"/>
                  <a:pt x="53972" y="38337"/>
                  <a:pt x="53972" y="38337"/>
                </a:cubicBezTo>
                <a:cubicBezTo>
                  <a:pt x="53972" y="38274"/>
                  <a:pt x="53898" y="38199"/>
                  <a:pt x="53898" y="38049"/>
                </a:cubicBezTo>
                <a:lnTo>
                  <a:pt x="53972" y="38049"/>
                </a:lnTo>
                <a:cubicBezTo>
                  <a:pt x="53972" y="37973"/>
                  <a:pt x="54003" y="37898"/>
                  <a:pt x="54003" y="37898"/>
                </a:cubicBezTo>
                <a:cubicBezTo>
                  <a:pt x="54003" y="37823"/>
                  <a:pt x="54003" y="37748"/>
                  <a:pt x="54003" y="37748"/>
                </a:cubicBezTo>
                <a:cubicBezTo>
                  <a:pt x="54003" y="37597"/>
                  <a:pt x="54003" y="37522"/>
                  <a:pt x="54003" y="37447"/>
                </a:cubicBezTo>
                <a:cubicBezTo>
                  <a:pt x="54003" y="37372"/>
                  <a:pt x="54003" y="37372"/>
                  <a:pt x="54003" y="37297"/>
                </a:cubicBezTo>
                <a:cubicBezTo>
                  <a:pt x="54003" y="37159"/>
                  <a:pt x="54003" y="37084"/>
                  <a:pt x="54003" y="37008"/>
                </a:cubicBezTo>
                <a:lnTo>
                  <a:pt x="54003" y="36708"/>
                </a:lnTo>
                <a:close/>
                <a:moveTo>
                  <a:pt x="72704" y="91162"/>
                </a:moveTo>
                <a:lnTo>
                  <a:pt x="72704" y="91162"/>
                </a:lnTo>
                <a:cubicBezTo>
                  <a:pt x="72704" y="90936"/>
                  <a:pt x="72594" y="90786"/>
                  <a:pt x="72594" y="90498"/>
                </a:cubicBezTo>
                <a:cubicBezTo>
                  <a:pt x="72594" y="90272"/>
                  <a:pt x="72630" y="90197"/>
                  <a:pt x="72667" y="90046"/>
                </a:cubicBezTo>
                <a:cubicBezTo>
                  <a:pt x="72704" y="89971"/>
                  <a:pt x="72741" y="89896"/>
                  <a:pt x="72741" y="89746"/>
                </a:cubicBezTo>
                <a:cubicBezTo>
                  <a:pt x="72741" y="89457"/>
                  <a:pt x="72741" y="89457"/>
                  <a:pt x="72741" y="89457"/>
                </a:cubicBezTo>
                <a:cubicBezTo>
                  <a:pt x="72741" y="89382"/>
                  <a:pt x="72704" y="89307"/>
                  <a:pt x="72704" y="89157"/>
                </a:cubicBezTo>
                <a:cubicBezTo>
                  <a:pt x="72704" y="89081"/>
                  <a:pt x="72704" y="89081"/>
                  <a:pt x="72704" y="89081"/>
                </a:cubicBezTo>
                <a:cubicBezTo>
                  <a:pt x="72704" y="88931"/>
                  <a:pt x="72814" y="88931"/>
                  <a:pt x="72851" y="88856"/>
                </a:cubicBezTo>
                <a:cubicBezTo>
                  <a:pt x="72851" y="88706"/>
                  <a:pt x="72888" y="88630"/>
                  <a:pt x="72888" y="88555"/>
                </a:cubicBezTo>
                <a:cubicBezTo>
                  <a:pt x="72888" y="88417"/>
                  <a:pt x="72888" y="88417"/>
                  <a:pt x="72888" y="88417"/>
                </a:cubicBezTo>
                <a:cubicBezTo>
                  <a:pt x="72888" y="88116"/>
                  <a:pt x="72814" y="87966"/>
                  <a:pt x="72814" y="87665"/>
                </a:cubicBezTo>
                <a:cubicBezTo>
                  <a:pt x="72814" y="87452"/>
                  <a:pt x="72814" y="87302"/>
                  <a:pt x="72814" y="87151"/>
                </a:cubicBezTo>
                <a:cubicBezTo>
                  <a:pt x="72814" y="87001"/>
                  <a:pt x="72814" y="86926"/>
                  <a:pt x="72814" y="86851"/>
                </a:cubicBezTo>
                <a:cubicBezTo>
                  <a:pt x="72814" y="86700"/>
                  <a:pt x="72741" y="86700"/>
                  <a:pt x="72667" y="86625"/>
                </a:cubicBezTo>
                <a:cubicBezTo>
                  <a:pt x="72630" y="86550"/>
                  <a:pt x="72594" y="86487"/>
                  <a:pt x="72520" y="86425"/>
                </a:cubicBezTo>
                <a:cubicBezTo>
                  <a:pt x="72490" y="86349"/>
                  <a:pt x="72447" y="86349"/>
                  <a:pt x="72379" y="86349"/>
                </a:cubicBezTo>
                <a:cubicBezTo>
                  <a:pt x="72379" y="86425"/>
                  <a:pt x="72416" y="86550"/>
                  <a:pt x="72379" y="86625"/>
                </a:cubicBezTo>
                <a:cubicBezTo>
                  <a:pt x="72379" y="86700"/>
                  <a:pt x="72416" y="86775"/>
                  <a:pt x="72379" y="86926"/>
                </a:cubicBezTo>
                <a:cubicBezTo>
                  <a:pt x="72379" y="87001"/>
                  <a:pt x="72306" y="87001"/>
                  <a:pt x="72269" y="87151"/>
                </a:cubicBezTo>
                <a:cubicBezTo>
                  <a:pt x="72196" y="87227"/>
                  <a:pt x="72196" y="87302"/>
                  <a:pt x="72159" y="87377"/>
                </a:cubicBezTo>
                <a:cubicBezTo>
                  <a:pt x="72122" y="87527"/>
                  <a:pt x="72049" y="87527"/>
                  <a:pt x="72012" y="87590"/>
                </a:cubicBezTo>
                <a:cubicBezTo>
                  <a:pt x="71975" y="87740"/>
                  <a:pt x="71975" y="87816"/>
                  <a:pt x="71975" y="87891"/>
                </a:cubicBezTo>
                <a:cubicBezTo>
                  <a:pt x="71944" y="87966"/>
                  <a:pt x="71975" y="88116"/>
                  <a:pt x="71975" y="88192"/>
                </a:cubicBezTo>
                <a:cubicBezTo>
                  <a:pt x="71944" y="88267"/>
                  <a:pt x="71871" y="88192"/>
                  <a:pt x="71834" y="88267"/>
                </a:cubicBezTo>
                <a:cubicBezTo>
                  <a:pt x="71797" y="88417"/>
                  <a:pt x="71834" y="88706"/>
                  <a:pt x="71724" y="88856"/>
                </a:cubicBezTo>
                <a:cubicBezTo>
                  <a:pt x="71687" y="88856"/>
                  <a:pt x="71650" y="88856"/>
                  <a:pt x="71577" y="88856"/>
                </a:cubicBezTo>
                <a:cubicBezTo>
                  <a:pt x="71503" y="88856"/>
                  <a:pt x="71399" y="88781"/>
                  <a:pt x="71326" y="88856"/>
                </a:cubicBezTo>
                <a:cubicBezTo>
                  <a:pt x="71215" y="88856"/>
                  <a:pt x="71105" y="88856"/>
                  <a:pt x="71032" y="89006"/>
                </a:cubicBezTo>
                <a:cubicBezTo>
                  <a:pt x="70958" y="89006"/>
                  <a:pt x="70928" y="89006"/>
                  <a:pt x="70891" y="89157"/>
                </a:cubicBezTo>
                <a:cubicBezTo>
                  <a:pt x="70854" y="89232"/>
                  <a:pt x="70891" y="89307"/>
                  <a:pt x="70891" y="89382"/>
                </a:cubicBezTo>
                <a:cubicBezTo>
                  <a:pt x="70891" y="89533"/>
                  <a:pt x="70891" y="89608"/>
                  <a:pt x="70891" y="89671"/>
                </a:cubicBezTo>
                <a:cubicBezTo>
                  <a:pt x="70854" y="89896"/>
                  <a:pt x="70744" y="90046"/>
                  <a:pt x="70744" y="90272"/>
                </a:cubicBezTo>
                <a:cubicBezTo>
                  <a:pt x="70744" y="90347"/>
                  <a:pt x="70781" y="90422"/>
                  <a:pt x="70781" y="90573"/>
                </a:cubicBezTo>
                <a:cubicBezTo>
                  <a:pt x="70781" y="90786"/>
                  <a:pt x="70781" y="90936"/>
                  <a:pt x="70781" y="91087"/>
                </a:cubicBezTo>
                <a:cubicBezTo>
                  <a:pt x="70781" y="91237"/>
                  <a:pt x="70891" y="91312"/>
                  <a:pt x="70891" y="91387"/>
                </a:cubicBezTo>
                <a:cubicBezTo>
                  <a:pt x="70891" y="91538"/>
                  <a:pt x="70891" y="91613"/>
                  <a:pt x="70891" y="91688"/>
                </a:cubicBezTo>
                <a:cubicBezTo>
                  <a:pt x="70891" y="91826"/>
                  <a:pt x="70928" y="91901"/>
                  <a:pt x="70891" y="91977"/>
                </a:cubicBezTo>
                <a:cubicBezTo>
                  <a:pt x="70854" y="92052"/>
                  <a:pt x="70781" y="91901"/>
                  <a:pt x="70744" y="91977"/>
                </a:cubicBezTo>
                <a:cubicBezTo>
                  <a:pt x="70707" y="92052"/>
                  <a:pt x="70707" y="92127"/>
                  <a:pt x="70670" y="92277"/>
                </a:cubicBezTo>
                <a:cubicBezTo>
                  <a:pt x="70670" y="92353"/>
                  <a:pt x="70633" y="92428"/>
                  <a:pt x="70597" y="92578"/>
                </a:cubicBezTo>
                <a:cubicBezTo>
                  <a:pt x="70597" y="92716"/>
                  <a:pt x="70633" y="92942"/>
                  <a:pt x="70597" y="93092"/>
                </a:cubicBezTo>
                <a:cubicBezTo>
                  <a:pt x="70597" y="93242"/>
                  <a:pt x="70523" y="93318"/>
                  <a:pt x="70486" y="93393"/>
                </a:cubicBezTo>
                <a:cubicBezTo>
                  <a:pt x="70486" y="93543"/>
                  <a:pt x="70486" y="93543"/>
                  <a:pt x="70486" y="93543"/>
                </a:cubicBezTo>
                <a:cubicBezTo>
                  <a:pt x="70486" y="93769"/>
                  <a:pt x="70560" y="93831"/>
                  <a:pt x="70560" y="93982"/>
                </a:cubicBezTo>
                <a:cubicBezTo>
                  <a:pt x="70597" y="94057"/>
                  <a:pt x="70597" y="94132"/>
                  <a:pt x="70597" y="94283"/>
                </a:cubicBezTo>
                <a:cubicBezTo>
                  <a:pt x="70597" y="94583"/>
                  <a:pt x="70597" y="94583"/>
                  <a:pt x="70597" y="94583"/>
                </a:cubicBezTo>
                <a:cubicBezTo>
                  <a:pt x="70597" y="94659"/>
                  <a:pt x="70633" y="94734"/>
                  <a:pt x="70633" y="94884"/>
                </a:cubicBezTo>
                <a:cubicBezTo>
                  <a:pt x="70670" y="95022"/>
                  <a:pt x="70633" y="95172"/>
                  <a:pt x="70633" y="95398"/>
                </a:cubicBezTo>
                <a:cubicBezTo>
                  <a:pt x="70707" y="95398"/>
                  <a:pt x="70744" y="95398"/>
                  <a:pt x="70781" y="95398"/>
                </a:cubicBezTo>
                <a:cubicBezTo>
                  <a:pt x="70891" y="95398"/>
                  <a:pt x="70958" y="95398"/>
                  <a:pt x="71068" y="95398"/>
                </a:cubicBezTo>
                <a:cubicBezTo>
                  <a:pt x="71105" y="95398"/>
                  <a:pt x="71105" y="95624"/>
                  <a:pt x="71142" y="95624"/>
                </a:cubicBezTo>
                <a:cubicBezTo>
                  <a:pt x="71179" y="95624"/>
                  <a:pt x="71215" y="95624"/>
                  <a:pt x="71289" y="95624"/>
                </a:cubicBezTo>
                <a:cubicBezTo>
                  <a:pt x="71326" y="95624"/>
                  <a:pt x="71362" y="95699"/>
                  <a:pt x="71399" y="95699"/>
                </a:cubicBezTo>
                <a:cubicBezTo>
                  <a:pt x="71473" y="95699"/>
                  <a:pt x="71503" y="95624"/>
                  <a:pt x="71540" y="95624"/>
                </a:cubicBezTo>
                <a:cubicBezTo>
                  <a:pt x="71650" y="95624"/>
                  <a:pt x="71761" y="95699"/>
                  <a:pt x="71834" y="95548"/>
                </a:cubicBezTo>
                <a:cubicBezTo>
                  <a:pt x="71871" y="95473"/>
                  <a:pt x="71908" y="95398"/>
                  <a:pt x="71944" y="95248"/>
                </a:cubicBezTo>
                <a:cubicBezTo>
                  <a:pt x="71975" y="95172"/>
                  <a:pt x="72012" y="95097"/>
                  <a:pt x="72012" y="94947"/>
                </a:cubicBezTo>
                <a:cubicBezTo>
                  <a:pt x="72012" y="94884"/>
                  <a:pt x="72012" y="94796"/>
                  <a:pt x="72012" y="94734"/>
                </a:cubicBezTo>
                <a:cubicBezTo>
                  <a:pt x="72012" y="94358"/>
                  <a:pt x="71975" y="94132"/>
                  <a:pt x="72012" y="93831"/>
                </a:cubicBezTo>
                <a:cubicBezTo>
                  <a:pt x="72012" y="93769"/>
                  <a:pt x="72049" y="93618"/>
                  <a:pt x="72049" y="93543"/>
                </a:cubicBezTo>
                <a:cubicBezTo>
                  <a:pt x="72049" y="93468"/>
                  <a:pt x="72122" y="93393"/>
                  <a:pt x="72159" y="93242"/>
                </a:cubicBezTo>
                <a:cubicBezTo>
                  <a:pt x="72159" y="93167"/>
                  <a:pt x="72232" y="93092"/>
                  <a:pt x="72269" y="93017"/>
                </a:cubicBezTo>
                <a:cubicBezTo>
                  <a:pt x="72269" y="92804"/>
                  <a:pt x="72269" y="92653"/>
                  <a:pt x="72269" y="92428"/>
                </a:cubicBezTo>
                <a:cubicBezTo>
                  <a:pt x="72269" y="92202"/>
                  <a:pt x="72232" y="92052"/>
                  <a:pt x="72269" y="91826"/>
                </a:cubicBezTo>
                <a:cubicBezTo>
                  <a:pt x="72269" y="91688"/>
                  <a:pt x="72343" y="91688"/>
                  <a:pt x="72379" y="91613"/>
                </a:cubicBezTo>
                <a:cubicBezTo>
                  <a:pt x="72447" y="91538"/>
                  <a:pt x="72520" y="91538"/>
                  <a:pt x="72557" y="91387"/>
                </a:cubicBezTo>
                <a:cubicBezTo>
                  <a:pt x="72594" y="91312"/>
                  <a:pt x="72704" y="91312"/>
                  <a:pt x="72704" y="91162"/>
                </a:cubicBezTo>
                <a:close/>
                <a:moveTo>
                  <a:pt x="66891" y="57073"/>
                </a:moveTo>
                <a:lnTo>
                  <a:pt x="66891" y="57073"/>
                </a:lnTo>
                <a:cubicBezTo>
                  <a:pt x="66891" y="56923"/>
                  <a:pt x="66823" y="56923"/>
                  <a:pt x="66787" y="56772"/>
                </a:cubicBezTo>
                <a:cubicBezTo>
                  <a:pt x="66787" y="56697"/>
                  <a:pt x="66823" y="56622"/>
                  <a:pt x="66787" y="56472"/>
                </a:cubicBezTo>
                <a:cubicBezTo>
                  <a:pt x="66787" y="56396"/>
                  <a:pt x="66823" y="56321"/>
                  <a:pt x="66787" y="56246"/>
                </a:cubicBezTo>
                <a:cubicBezTo>
                  <a:pt x="66787" y="56096"/>
                  <a:pt x="66713" y="56096"/>
                  <a:pt x="66676" y="56033"/>
                </a:cubicBezTo>
                <a:cubicBezTo>
                  <a:pt x="66603" y="55958"/>
                  <a:pt x="66566" y="55883"/>
                  <a:pt x="66529" y="55883"/>
                </a:cubicBezTo>
                <a:cubicBezTo>
                  <a:pt x="66456" y="55807"/>
                  <a:pt x="66419" y="55883"/>
                  <a:pt x="66382" y="55883"/>
                </a:cubicBezTo>
                <a:cubicBezTo>
                  <a:pt x="66309" y="55807"/>
                  <a:pt x="66309" y="55657"/>
                  <a:pt x="66241" y="55657"/>
                </a:cubicBezTo>
                <a:cubicBezTo>
                  <a:pt x="66168" y="55657"/>
                  <a:pt x="66168" y="55657"/>
                  <a:pt x="66168" y="55657"/>
                </a:cubicBezTo>
                <a:cubicBezTo>
                  <a:pt x="66021" y="55657"/>
                  <a:pt x="65947" y="55883"/>
                  <a:pt x="65807" y="55958"/>
                </a:cubicBezTo>
                <a:cubicBezTo>
                  <a:pt x="65733" y="55958"/>
                  <a:pt x="65733" y="55958"/>
                  <a:pt x="65733" y="55958"/>
                </a:cubicBezTo>
                <a:cubicBezTo>
                  <a:pt x="64747" y="55431"/>
                  <a:pt x="64747" y="55431"/>
                  <a:pt x="64747" y="55431"/>
                </a:cubicBezTo>
                <a:cubicBezTo>
                  <a:pt x="64643" y="55507"/>
                  <a:pt x="64569" y="55582"/>
                  <a:pt x="64459" y="55582"/>
                </a:cubicBezTo>
                <a:cubicBezTo>
                  <a:pt x="64385" y="55582"/>
                  <a:pt x="64312" y="55582"/>
                  <a:pt x="64245" y="55507"/>
                </a:cubicBezTo>
                <a:cubicBezTo>
                  <a:pt x="64171" y="55431"/>
                  <a:pt x="64171" y="55281"/>
                  <a:pt x="64098" y="55206"/>
                </a:cubicBezTo>
                <a:cubicBezTo>
                  <a:pt x="63987" y="55068"/>
                  <a:pt x="63950" y="54918"/>
                  <a:pt x="63840" y="54767"/>
                </a:cubicBezTo>
                <a:cubicBezTo>
                  <a:pt x="63663" y="54617"/>
                  <a:pt x="63552" y="54391"/>
                  <a:pt x="63332" y="54391"/>
                </a:cubicBezTo>
                <a:cubicBezTo>
                  <a:pt x="63191" y="54391"/>
                  <a:pt x="63117" y="54542"/>
                  <a:pt x="62970" y="54542"/>
                </a:cubicBezTo>
                <a:cubicBezTo>
                  <a:pt x="62897" y="54542"/>
                  <a:pt x="62860" y="54466"/>
                  <a:pt x="62787" y="54466"/>
                </a:cubicBezTo>
                <a:cubicBezTo>
                  <a:pt x="62787" y="54767"/>
                  <a:pt x="62756" y="54918"/>
                  <a:pt x="62787" y="55131"/>
                </a:cubicBezTo>
                <a:cubicBezTo>
                  <a:pt x="62787" y="55281"/>
                  <a:pt x="62823" y="55356"/>
                  <a:pt x="62823" y="55431"/>
                </a:cubicBezTo>
                <a:cubicBezTo>
                  <a:pt x="62823" y="55807"/>
                  <a:pt x="62787" y="55958"/>
                  <a:pt x="62787" y="56321"/>
                </a:cubicBezTo>
                <a:cubicBezTo>
                  <a:pt x="62683" y="56321"/>
                  <a:pt x="62646" y="56321"/>
                  <a:pt x="62572" y="56321"/>
                </a:cubicBezTo>
                <a:cubicBezTo>
                  <a:pt x="62425" y="56321"/>
                  <a:pt x="62425" y="56321"/>
                  <a:pt x="62425" y="56321"/>
                </a:cubicBezTo>
                <a:cubicBezTo>
                  <a:pt x="62388" y="56321"/>
                  <a:pt x="62352" y="56396"/>
                  <a:pt x="62278" y="56321"/>
                </a:cubicBezTo>
                <a:cubicBezTo>
                  <a:pt x="62211" y="56321"/>
                  <a:pt x="62211" y="56171"/>
                  <a:pt x="62137" y="56096"/>
                </a:cubicBezTo>
                <a:cubicBezTo>
                  <a:pt x="62101" y="55958"/>
                  <a:pt x="62064" y="55883"/>
                  <a:pt x="61990" y="55807"/>
                </a:cubicBezTo>
                <a:cubicBezTo>
                  <a:pt x="61954" y="55732"/>
                  <a:pt x="61880" y="55732"/>
                  <a:pt x="61807" y="55732"/>
                </a:cubicBezTo>
                <a:cubicBezTo>
                  <a:pt x="61120" y="55732"/>
                  <a:pt x="61120" y="55732"/>
                  <a:pt x="61120" y="55732"/>
                </a:cubicBezTo>
                <a:cubicBezTo>
                  <a:pt x="61120" y="55582"/>
                  <a:pt x="61084" y="55507"/>
                  <a:pt x="61047" y="55431"/>
                </a:cubicBezTo>
                <a:cubicBezTo>
                  <a:pt x="61047" y="55356"/>
                  <a:pt x="61047" y="55206"/>
                  <a:pt x="61047" y="55131"/>
                </a:cubicBezTo>
                <a:cubicBezTo>
                  <a:pt x="61010" y="55068"/>
                  <a:pt x="60937" y="55068"/>
                  <a:pt x="60900" y="54980"/>
                </a:cubicBezTo>
                <a:cubicBezTo>
                  <a:pt x="60826" y="54918"/>
                  <a:pt x="60790" y="54842"/>
                  <a:pt x="60753" y="54767"/>
                </a:cubicBezTo>
                <a:cubicBezTo>
                  <a:pt x="60716" y="54767"/>
                  <a:pt x="60649" y="54767"/>
                  <a:pt x="60612" y="54692"/>
                </a:cubicBezTo>
                <a:cubicBezTo>
                  <a:pt x="60502" y="54692"/>
                  <a:pt x="60428" y="54617"/>
                  <a:pt x="60318" y="54542"/>
                </a:cubicBezTo>
                <a:cubicBezTo>
                  <a:pt x="60208" y="54542"/>
                  <a:pt x="60140" y="54617"/>
                  <a:pt x="60067" y="54542"/>
                </a:cubicBezTo>
                <a:cubicBezTo>
                  <a:pt x="59926" y="54542"/>
                  <a:pt x="59889" y="54391"/>
                  <a:pt x="59779" y="54316"/>
                </a:cubicBezTo>
                <a:cubicBezTo>
                  <a:pt x="59638" y="54166"/>
                  <a:pt x="59528" y="54015"/>
                  <a:pt x="59491" y="53802"/>
                </a:cubicBezTo>
                <a:cubicBezTo>
                  <a:pt x="59491" y="53727"/>
                  <a:pt x="59454" y="53577"/>
                  <a:pt x="59454" y="53501"/>
                </a:cubicBezTo>
                <a:cubicBezTo>
                  <a:pt x="59454" y="53351"/>
                  <a:pt x="59491" y="53351"/>
                  <a:pt x="59528" y="53201"/>
                </a:cubicBezTo>
                <a:cubicBezTo>
                  <a:pt x="59565" y="53050"/>
                  <a:pt x="59638" y="53125"/>
                  <a:pt x="59669" y="52987"/>
                </a:cubicBezTo>
                <a:cubicBezTo>
                  <a:pt x="59669" y="52900"/>
                  <a:pt x="59705" y="52837"/>
                  <a:pt x="59705" y="52687"/>
                </a:cubicBezTo>
                <a:cubicBezTo>
                  <a:pt x="59705" y="52612"/>
                  <a:pt x="59669" y="52536"/>
                  <a:pt x="59638" y="52461"/>
                </a:cubicBezTo>
                <a:cubicBezTo>
                  <a:pt x="59601" y="52311"/>
                  <a:pt x="59528" y="52311"/>
                  <a:pt x="59491" y="52311"/>
                </a:cubicBezTo>
                <a:cubicBezTo>
                  <a:pt x="59454" y="52236"/>
                  <a:pt x="59418" y="52160"/>
                  <a:pt x="59344" y="52085"/>
                </a:cubicBezTo>
                <a:cubicBezTo>
                  <a:pt x="59418" y="52010"/>
                  <a:pt x="59381" y="51872"/>
                  <a:pt x="59454" y="51797"/>
                </a:cubicBezTo>
                <a:cubicBezTo>
                  <a:pt x="59491" y="51722"/>
                  <a:pt x="59565" y="51722"/>
                  <a:pt x="59601" y="51722"/>
                </a:cubicBezTo>
                <a:cubicBezTo>
                  <a:pt x="59638" y="51646"/>
                  <a:pt x="59705" y="51646"/>
                  <a:pt x="59742" y="51646"/>
                </a:cubicBezTo>
                <a:cubicBezTo>
                  <a:pt x="59705" y="51571"/>
                  <a:pt x="59742" y="51421"/>
                  <a:pt x="59705" y="51346"/>
                </a:cubicBezTo>
                <a:cubicBezTo>
                  <a:pt x="59669" y="51271"/>
                  <a:pt x="59601" y="51346"/>
                  <a:pt x="59565" y="51271"/>
                </a:cubicBezTo>
                <a:cubicBezTo>
                  <a:pt x="59454" y="51195"/>
                  <a:pt x="59381" y="51045"/>
                  <a:pt x="59271" y="51045"/>
                </a:cubicBezTo>
                <a:cubicBezTo>
                  <a:pt x="59234" y="51045"/>
                  <a:pt x="59197" y="51120"/>
                  <a:pt x="59130" y="51120"/>
                </a:cubicBezTo>
                <a:cubicBezTo>
                  <a:pt x="59093" y="51120"/>
                  <a:pt x="59056" y="51120"/>
                  <a:pt x="59019" y="51120"/>
                </a:cubicBezTo>
                <a:cubicBezTo>
                  <a:pt x="58909" y="51195"/>
                  <a:pt x="58836" y="51346"/>
                  <a:pt x="58725" y="51346"/>
                </a:cubicBezTo>
                <a:cubicBezTo>
                  <a:pt x="58689" y="51346"/>
                  <a:pt x="58652" y="51346"/>
                  <a:pt x="58584" y="51346"/>
                </a:cubicBezTo>
                <a:cubicBezTo>
                  <a:pt x="58437" y="51346"/>
                  <a:pt x="58327" y="51271"/>
                  <a:pt x="58180" y="51346"/>
                </a:cubicBezTo>
                <a:cubicBezTo>
                  <a:pt x="58113" y="51346"/>
                  <a:pt x="58076" y="51496"/>
                  <a:pt x="58039" y="51571"/>
                </a:cubicBezTo>
                <a:cubicBezTo>
                  <a:pt x="57966" y="51646"/>
                  <a:pt x="57929" y="51722"/>
                  <a:pt x="57892" y="51797"/>
                </a:cubicBezTo>
                <a:cubicBezTo>
                  <a:pt x="57856" y="51722"/>
                  <a:pt x="57782" y="51646"/>
                  <a:pt x="57745" y="51571"/>
                </a:cubicBezTo>
                <a:cubicBezTo>
                  <a:pt x="57709" y="51496"/>
                  <a:pt x="57709" y="51346"/>
                  <a:pt x="57635" y="51271"/>
                </a:cubicBezTo>
                <a:cubicBezTo>
                  <a:pt x="57568" y="51120"/>
                  <a:pt x="57457" y="51045"/>
                  <a:pt x="57347" y="51045"/>
                </a:cubicBezTo>
                <a:cubicBezTo>
                  <a:pt x="57200" y="51045"/>
                  <a:pt x="57096" y="51271"/>
                  <a:pt x="56949" y="51421"/>
                </a:cubicBezTo>
                <a:cubicBezTo>
                  <a:pt x="56912" y="51496"/>
                  <a:pt x="56839" y="51421"/>
                  <a:pt x="56802" y="51421"/>
                </a:cubicBezTo>
                <a:cubicBezTo>
                  <a:pt x="56728" y="51496"/>
                  <a:pt x="56728" y="51571"/>
                  <a:pt x="56655" y="51722"/>
                </a:cubicBezTo>
                <a:cubicBezTo>
                  <a:pt x="55969" y="51722"/>
                  <a:pt x="55969" y="51722"/>
                  <a:pt x="55969" y="51722"/>
                </a:cubicBezTo>
                <a:cubicBezTo>
                  <a:pt x="55932" y="51797"/>
                  <a:pt x="55932" y="51872"/>
                  <a:pt x="55895" y="52010"/>
                </a:cubicBezTo>
                <a:cubicBezTo>
                  <a:pt x="55859" y="52085"/>
                  <a:pt x="55895" y="52236"/>
                  <a:pt x="55859" y="52311"/>
                </a:cubicBezTo>
                <a:cubicBezTo>
                  <a:pt x="55822" y="52386"/>
                  <a:pt x="55785" y="52461"/>
                  <a:pt x="55712" y="52536"/>
                </a:cubicBezTo>
                <a:cubicBezTo>
                  <a:pt x="55675" y="52536"/>
                  <a:pt x="55638" y="52536"/>
                  <a:pt x="55565" y="52536"/>
                </a:cubicBezTo>
                <a:cubicBezTo>
                  <a:pt x="55460" y="52536"/>
                  <a:pt x="55387" y="52461"/>
                  <a:pt x="55313" y="52536"/>
                </a:cubicBezTo>
                <a:cubicBezTo>
                  <a:pt x="55240" y="52536"/>
                  <a:pt x="55203" y="52612"/>
                  <a:pt x="55166" y="52612"/>
                </a:cubicBezTo>
                <a:cubicBezTo>
                  <a:pt x="55093" y="52612"/>
                  <a:pt x="55093" y="52612"/>
                  <a:pt x="55093" y="52612"/>
                </a:cubicBezTo>
                <a:cubicBezTo>
                  <a:pt x="55019" y="52612"/>
                  <a:pt x="54952" y="52536"/>
                  <a:pt x="54879" y="52536"/>
                </a:cubicBezTo>
                <a:cubicBezTo>
                  <a:pt x="54695" y="52536"/>
                  <a:pt x="54621" y="52612"/>
                  <a:pt x="54444" y="52536"/>
                </a:cubicBezTo>
                <a:cubicBezTo>
                  <a:pt x="54407" y="52536"/>
                  <a:pt x="54370" y="52536"/>
                  <a:pt x="54333" y="52536"/>
                </a:cubicBezTo>
                <a:cubicBezTo>
                  <a:pt x="54260" y="52461"/>
                  <a:pt x="54223" y="52311"/>
                  <a:pt x="54186" y="52311"/>
                </a:cubicBezTo>
                <a:cubicBezTo>
                  <a:pt x="54045" y="52160"/>
                  <a:pt x="54045" y="52160"/>
                  <a:pt x="54045" y="52160"/>
                </a:cubicBezTo>
                <a:cubicBezTo>
                  <a:pt x="54003" y="52236"/>
                  <a:pt x="53935" y="52311"/>
                  <a:pt x="53935" y="52461"/>
                </a:cubicBezTo>
                <a:cubicBezTo>
                  <a:pt x="53935" y="52536"/>
                  <a:pt x="53935" y="52612"/>
                  <a:pt x="53935" y="52687"/>
                </a:cubicBezTo>
                <a:cubicBezTo>
                  <a:pt x="53935" y="52837"/>
                  <a:pt x="53898" y="52900"/>
                  <a:pt x="53898" y="52987"/>
                </a:cubicBezTo>
                <a:cubicBezTo>
                  <a:pt x="53898" y="53201"/>
                  <a:pt x="53898" y="53276"/>
                  <a:pt x="53898" y="53426"/>
                </a:cubicBezTo>
                <a:cubicBezTo>
                  <a:pt x="53862" y="53426"/>
                  <a:pt x="53825" y="53426"/>
                  <a:pt x="53751" y="53426"/>
                </a:cubicBezTo>
                <a:cubicBezTo>
                  <a:pt x="53715" y="53426"/>
                  <a:pt x="53678" y="53501"/>
                  <a:pt x="53604" y="53501"/>
                </a:cubicBezTo>
                <a:cubicBezTo>
                  <a:pt x="53531" y="53501"/>
                  <a:pt x="53457" y="53426"/>
                  <a:pt x="53390" y="53426"/>
                </a:cubicBezTo>
                <a:cubicBezTo>
                  <a:pt x="53390" y="54617"/>
                  <a:pt x="53390" y="54617"/>
                  <a:pt x="53390" y="54617"/>
                </a:cubicBezTo>
                <a:cubicBezTo>
                  <a:pt x="52845" y="54617"/>
                  <a:pt x="52845" y="54617"/>
                  <a:pt x="52845" y="54617"/>
                </a:cubicBezTo>
                <a:cubicBezTo>
                  <a:pt x="52845" y="54842"/>
                  <a:pt x="52808" y="54980"/>
                  <a:pt x="52808" y="55206"/>
                </a:cubicBezTo>
                <a:cubicBezTo>
                  <a:pt x="52808" y="55431"/>
                  <a:pt x="52808" y="55582"/>
                  <a:pt x="52808" y="55807"/>
                </a:cubicBezTo>
                <a:cubicBezTo>
                  <a:pt x="52808" y="55883"/>
                  <a:pt x="52771" y="55958"/>
                  <a:pt x="52735" y="56096"/>
                </a:cubicBezTo>
                <a:cubicBezTo>
                  <a:pt x="52735" y="56246"/>
                  <a:pt x="52698" y="56472"/>
                  <a:pt x="52698" y="56697"/>
                </a:cubicBezTo>
                <a:cubicBezTo>
                  <a:pt x="52698" y="57211"/>
                  <a:pt x="52698" y="57211"/>
                  <a:pt x="52698" y="57211"/>
                </a:cubicBezTo>
                <a:cubicBezTo>
                  <a:pt x="52300" y="57211"/>
                  <a:pt x="52300" y="57211"/>
                  <a:pt x="52300" y="57211"/>
                </a:cubicBezTo>
                <a:cubicBezTo>
                  <a:pt x="52300" y="57587"/>
                  <a:pt x="52263" y="57888"/>
                  <a:pt x="52116" y="58113"/>
                </a:cubicBezTo>
                <a:cubicBezTo>
                  <a:pt x="52079" y="58113"/>
                  <a:pt x="52006" y="58113"/>
                  <a:pt x="51969" y="58176"/>
                </a:cubicBezTo>
                <a:cubicBezTo>
                  <a:pt x="51938" y="58251"/>
                  <a:pt x="51938" y="58402"/>
                  <a:pt x="51865" y="58402"/>
                </a:cubicBezTo>
                <a:cubicBezTo>
                  <a:pt x="51828" y="58477"/>
                  <a:pt x="51791" y="58477"/>
                  <a:pt x="51718" y="58477"/>
                </a:cubicBezTo>
                <a:cubicBezTo>
                  <a:pt x="51681" y="58552"/>
                  <a:pt x="51607" y="58477"/>
                  <a:pt x="51607" y="58477"/>
                </a:cubicBezTo>
                <a:cubicBezTo>
                  <a:pt x="51534" y="58552"/>
                  <a:pt x="51571" y="58702"/>
                  <a:pt x="51534" y="58778"/>
                </a:cubicBezTo>
                <a:cubicBezTo>
                  <a:pt x="51497" y="58853"/>
                  <a:pt x="51430" y="59003"/>
                  <a:pt x="51430" y="59078"/>
                </a:cubicBezTo>
                <a:cubicBezTo>
                  <a:pt x="51356" y="59291"/>
                  <a:pt x="51356" y="59517"/>
                  <a:pt x="51283" y="59743"/>
                </a:cubicBezTo>
                <a:cubicBezTo>
                  <a:pt x="51246" y="59818"/>
                  <a:pt x="51209" y="59968"/>
                  <a:pt x="51173" y="60119"/>
                </a:cubicBezTo>
                <a:cubicBezTo>
                  <a:pt x="51136" y="60194"/>
                  <a:pt x="51173" y="60269"/>
                  <a:pt x="51136" y="60332"/>
                </a:cubicBezTo>
                <a:cubicBezTo>
                  <a:pt x="51099" y="60482"/>
                  <a:pt x="51026" y="60557"/>
                  <a:pt x="50989" y="60632"/>
                </a:cubicBezTo>
                <a:cubicBezTo>
                  <a:pt x="50952" y="60783"/>
                  <a:pt x="50952" y="60858"/>
                  <a:pt x="50921" y="60933"/>
                </a:cubicBezTo>
                <a:cubicBezTo>
                  <a:pt x="50885" y="61008"/>
                  <a:pt x="50921" y="61159"/>
                  <a:pt x="50885" y="61234"/>
                </a:cubicBezTo>
                <a:cubicBezTo>
                  <a:pt x="50848" y="61309"/>
                  <a:pt x="50811" y="61234"/>
                  <a:pt x="50738" y="61234"/>
                </a:cubicBezTo>
                <a:cubicBezTo>
                  <a:pt x="50664" y="61309"/>
                  <a:pt x="50591" y="61309"/>
                  <a:pt x="50517" y="61309"/>
                </a:cubicBezTo>
                <a:cubicBezTo>
                  <a:pt x="50517" y="61673"/>
                  <a:pt x="50517" y="61898"/>
                  <a:pt x="50517" y="62199"/>
                </a:cubicBezTo>
                <a:cubicBezTo>
                  <a:pt x="50517" y="62349"/>
                  <a:pt x="50480" y="62412"/>
                  <a:pt x="50480" y="62487"/>
                </a:cubicBezTo>
                <a:cubicBezTo>
                  <a:pt x="50444" y="62638"/>
                  <a:pt x="50444" y="62713"/>
                  <a:pt x="50444" y="62788"/>
                </a:cubicBezTo>
                <a:cubicBezTo>
                  <a:pt x="50413" y="62938"/>
                  <a:pt x="50339" y="62938"/>
                  <a:pt x="50303" y="63014"/>
                </a:cubicBezTo>
                <a:cubicBezTo>
                  <a:pt x="50266" y="63089"/>
                  <a:pt x="50192" y="63014"/>
                  <a:pt x="50156" y="63089"/>
                </a:cubicBezTo>
                <a:cubicBezTo>
                  <a:pt x="50119" y="63164"/>
                  <a:pt x="50119" y="63314"/>
                  <a:pt x="50082" y="63390"/>
                </a:cubicBezTo>
                <a:cubicBezTo>
                  <a:pt x="50082" y="63903"/>
                  <a:pt x="50082" y="63903"/>
                  <a:pt x="50082" y="63903"/>
                </a:cubicBezTo>
                <a:cubicBezTo>
                  <a:pt x="50192" y="63903"/>
                  <a:pt x="50266" y="63903"/>
                  <a:pt x="50376" y="63979"/>
                </a:cubicBezTo>
                <a:cubicBezTo>
                  <a:pt x="50413" y="63979"/>
                  <a:pt x="50444" y="63903"/>
                  <a:pt x="50517" y="63979"/>
                </a:cubicBezTo>
                <a:cubicBezTo>
                  <a:pt x="50554" y="63979"/>
                  <a:pt x="50591" y="63903"/>
                  <a:pt x="50627" y="63979"/>
                </a:cubicBezTo>
                <a:cubicBezTo>
                  <a:pt x="50701" y="63979"/>
                  <a:pt x="50701" y="64129"/>
                  <a:pt x="50738" y="64204"/>
                </a:cubicBezTo>
                <a:cubicBezTo>
                  <a:pt x="50664" y="64492"/>
                  <a:pt x="50664" y="64492"/>
                  <a:pt x="50664" y="64492"/>
                </a:cubicBezTo>
                <a:cubicBezTo>
                  <a:pt x="50664" y="64643"/>
                  <a:pt x="50591" y="64643"/>
                  <a:pt x="50591" y="64793"/>
                </a:cubicBezTo>
                <a:cubicBezTo>
                  <a:pt x="50591" y="65470"/>
                  <a:pt x="50627" y="65833"/>
                  <a:pt x="50627" y="66510"/>
                </a:cubicBezTo>
                <a:cubicBezTo>
                  <a:pt x="50627" y="66798"/>
                  <a:pt x="50627" y="66798"/>
                  <a:pt x="50627" y="66798"/>
                </a:cubicBezTo>
                <a:cubicBezTo>
                  <a:pt x="50627" y="66874"/>
                  <a:pt x="50627" y="67024"/>
                  <a:pt x="50627" y="67099"/>
                </a:cubicBezTo>
                <a:cubicBezTo>
                  <a:pt x="50591" y="67250"/>
                  <a:pt x="50554" y="67325"/>
                  <a:pt x="50517" y="67400"/>
                </a:cubicBezTo>
                <a:cubicBezTo>
                  <a:pt x="50480" y="67475"/>
                  <a:pt x="50376" y="67325"/>
                  <a:pt x="50376" y="67400"/>
                </a:cubicBezTo>
                <a:cubicBezTo>
                  <a:pt x="50339" y="67475"/>
                  <a:pt x="50339" y="67550"/>
                  <a:pt x="50339" y="67688"/>
                </a:cubicBezTo>
                <a:cubicBezTo>
                  <a:pt x="50339" y="67763"/>
                  <a:pt x="50413" y="67839"/>
                  <a:pt x="50413" y="67914"/>
                </a:cubicBezTo>
                <a:cubicBezTo>
                  <a:pt x="50413" y="68064"/>
                  <a:pt x="50413" y="68139"/>
                  <a:pt x="50444" y="68215"/>
                </a:cubicBezTo>
                <a:cubicBezTo>
                  <a:pt x="50444" y="68365"/>
                  <a:pt x="50480" y="68440"/>
                  <a:pt x="50480" y="68515"/>
                </a:cubicBezTo>
                <a:cubicBezTo>
                  <a:pt x="50480" y="68804"/>
                  <a:pt x="50480" y="68804"/>
                  <a:pt x="50480" y="68804"/>
                </a:cubicBezTo>
                <a:cubicBezTo>
                  <a:pt x="50480" y="69029"/>
                  <a:pt x="50444" y="69180"/>
                  <a:pt x="50517" y="69405"/>
                </a:cubicBezTo>
                <a:cubicBezTo>
                  <a:pt x="50517" y="69480"/>
                  <a:pt x="50591" y="69480"/>
                  <a:pt x="50627" y="69631"/>
                </a:cubicBezTo>
                <a:cubicBezTo>
                  <a:pt x="50664" y="69706"/>
                  <a:pt x="50664" y="69844"/>
                  <a:pt x="50701" y="69844"/>
                </a:cubicBezTo>
                <a:cubicBezTo>
                  <a:pt x="50774" y="69919"/>
                  <a:pt x="50811" y="69994"/>
                  <a:pt x="50848" y="69994"/>
                </a:cubicBezTo>
                <a:cubicBezTo>
                  <a:pt x="50921" y="70069"/>
                  <a:pt x="50921" y="70220"/>
                  <a:pt x="50989" y="70220"/>
                </a:cubicBezTo>
                <a:cubicBezTo>
                  <a:pt x="51026" y="70295"/>
                  <a:pt x="51099" y="70220"/>
                  <a:pt x="51136" y="70220"/>
                </a:cubicBezTo>
                <a:cubicBezTo>
                  <a:pt x="51173" y="70295"/>
                  <a:pt x="51246" y="70295"/>
                  <a:pt x="51283" y="70370"/>
                </a:cubicBezTo>
                <a:cubicBezTo>
                  <a:pt x="51356" y="70521"/>
                  <a:pt x="51283" y="70821"/>
                  <a:pt x="51356" y="70959"/>
                </a:cubicBezTo>
                <a:cubicBezTo>
                  <a:pt x="51393" y="71034"/>
                  <a:pt x="51430" y="71034"/>
                  <a:pt x="51497" y="71110"/>
                </a:cubicBezTo>
                <a:cubicBezTo>
                  <a:pt x="51534" y="71185"/>
                  <a:pt x="51571" y="71110"/>
                  <a:pt x="51607" y="71110"/>
                </a:cubicBezTo>
                <a:cubicBezTo>
                  <a:pt x="51607" y="71410"/>
                  <a:pt x="51607" y="71636"/>
                  <a:pt x="51607" y="71924"/>
                </a:cubicBezTo>
                <a:cubicBezTo>
                  <a:pt x="51644" y="72075"/>
                  <a:pt x="51681" y="72150"/>
                  <a:pt x="51718" y="72225"/>
                </a:cubicBezTo>
                <a:cubicBezTo>
                  <a:pt x="51754" y="72375"/>
                  <a:pt x="51828" y="72300"/>
                  <a:pt x="51901" y="72375"/>
                </a:cubicBezTo>
                <a:cubicBezTo>
                  <a:pt x="52006" y="72526"/>
                  <a:pt x="52079" y="72676"/>
                  <a:pt x="52189" y="72751"/>
                </a:cubicBezTo>
                <a:cubicBezTo>
                  <a:pt x="52300" y="72814"/>
                  <a:pt x="52373" y="72814"/>
                  <a:pt x="52514" y="72814"/>
                </a:cubicBezTo>
                <a:cubicBezTo>
                  <a:pt x="52514" y="72902"/>
                  <a:pt x="52514" y="72965"/>
                  <a:pt x="52514" y="73115"/>
                </a:cubicBezTo>
                <a:cubicBezTo>
                  <a:pt x="52514" y="73190"/>
                  <a:pt x="52514" y="73265"/>
                  <a:pt x="52514" y="73416"/>
                </a:cubicBezTo>
                <a:cubicBezTo>
                  <a:pt x="52551" y="73491"/>
                  <a:pt x="52514" y="73566"/>
                  <a:pt x="52514" y="73716"/>
                </a:cubicBezTo>
                <a:cubicBezTo>
                  <a:pt x="52551" y="73792"/>
                  <a:pt x="52624" y="73792"/>
                  <a:pt x="52661" y="73792"/>
                </a:cubicBezTo>
                <a:cubicBezTo>
                  <a:pt x="52735" y="73867"/>
                  <a:pt x="52771" y="73930"/>
                  <a:pt x="52808" y="73930"/>
                </a:cubicBezTo>
                <a:cubicBezTo>
                  <a:pt x="52882" y="74005"/>
                  <a:pt x="52882" y="74155"/>
                  <a:pt x="52918" y="74230"/>
                </a:cubicBezTo>
                <a:cubicBezTo>
                  <a:pt x="52986" y="74381"/>
                  <a:pt x="53096" y="74531"/>
                  <a:pt x="53206" y="74606"/>
                </a:cubicBezTo>
                <a:cubicBezTo>
                  <a:pt x="53243" y="74606"/>
                  <a:pt x="53280" y="74606"/>
                  <a:pt x="53353" y="74606"/>
                </a:cubicBezTo>
                <a:cubicBezTo>
                  <a:pt x="53390" y="74606"/>
                  <a:pt x="53427" y="74757"/>
                  <a:pt x="53500" y="74757"/>
                </a:cubicBezTo>
                <a:cubicBezTo>
                  <a:pt x="53531" y="74757"/>
                  <a:pt x="53604" y="74832"/>
                  <a:pt x="53678" y="74832"/>
                </a:cubicBezTo>
                <a:cubicBezTo>
                  <a:pt x="53751" y="74832"/>
                  <a:pt x="53788" y="74681"/>
                  <a:pt x="53825" y="74531"/>
                </a:cubicBezTo>
                <a:cubicBezTo>
                  <a:pt x="53862" y="74456"/>
                  <a:pt x="53825" y="74306"/>
                  <a:pt x="53862" y="74230"/>
                </a:cubicBezTo>
                <a:cubicBezTo>
                  <a:pt x="53935" y="74155"/>
                  <a:pt x="54045" y="74155"/>
                  <a:pt x="54150" y="74155"/>
                </a:cubicBezTo>
                <a:cubicBezTo>
                  <a:pt x="54186" y="74155"/>
                  <a:pt x="54223" y="74230"/>
                  <a:pt x="54297" y="74230"/>
                </a:cubicBezTo>
                <a:cubicBezTo>
                  <a:pt x="54333" y="74230"/>
                  <a:pt x="54370" y="74155"/>
                  <a:pt x="54444" y="74155"/>
                </a:cubicBezTo>
                <a:cubicBezTo>
                  <a:pt x="54517" y="74155"/>
                  <a:pt x="54517" y="74155"/>
                  <a:pt x="54517" y="74155"/>
                </a:cubicBezTo>
                <a:cubicBezTo>
                  <a:pt x="54658" y="74155"/>
                  <a:pt x="54732" y="74155"/>
                  <a:pt x="54879" y="74155"/>
                </a:cubicBezTo>
                <a:cubicBezTo>
                  <a:pt x="54915" y="74155"/>
                  <a:pt x="54989" y="74155"/>
                  <a:pt x="55019" y="74155"/>
                </a:cubicBezTo>
                <a:cubicBezTo>
                  <a:pt x="55062" y="74230"/>
                  <a:pt x="55019" y="74381"/>
                  <a:pt x="55093" y="74456"/>
                </a:cubicBezTo>
                <a:cubicBezTo>
                  <a:pt x="55203" y="74606"/>
                  <a:pt x="55313" y="74531"/>
                  <a:pt x="55424" y="74531"/>
                </a:cubicBezTo>
                <a:cubicBezTo>
                  <a:pt x="55534" y="74531"/>
                  <a:pt x="55565" y="74531"/>
                  <a:pt x="55638" y="74531"/>
                </a:cubicBezTo>
                <a:cubicBezTo>
                  <a:pt x="55712" y="74531"/>
                  <a:pt x="55748" y="74456"/>
                  <a:pt x="55785" y="74381"/>
                </a:cubicBezTo>
                <a:cubicBezTo>
                  <a:pt x="55822" y="74381"/>
                  <a:pt x="55895" y="74456"/>
                  <a:pt x="55932" y="74381"/>
                </a:cubicBezTo>
                <a:cubicBezTo>
                  <a:pt x="55969" y="74306"/>
                  <a:pt x="55969" y="74155"/>
                  <a:pt x="56006" y="74080"/>
                </a:cubicBezTo>
                <a:cubicBezTo>
                  <a:pt x="56036" y="74005"/>
                  <a:pt x="56073" y="73930"/>
                  <a:pt x="56147" y="73867"/>
                </a:cubicBezTo>
                <a:cubicBezTo>
                  <a:pt x="56183" y="73792"/>
                  <a:pt x="56220" y="73716"/>
                  <a:pt x="56294" y="73716"/>
                </a:cubicBezTo>
                <a:cubicBezTo>
                  <a:pt x="56367" y="73641"/>
                  <a:pt x="56441" y="73716"/>
                  <a:pt x="56551" y="73716"/>
                </a:cubicBezTo>
                <a:cubicBezTo>
                  <a:pt x="56655" y="73716"/>
                  <a:pt x="56728" y="73792"/>
                  <a:pt x="56839" y="73792"/>
                </a:cubicBezTo>
                <a:cubicBezTo>
                  <a:pt x="56912" y="73792"/>
                  <a:pt x="56912" y="73792"/>
                  <a:pt x="56912" y="73792"/>
                </a:cubicBezTo>
                <a:cubicBezTo>
                  <a:pt x="56986" y="73716"/>
                  <a:pt x="57022" y="73491"/>
                  <a:pt x="57096" y="73491"/>
                </a:cubicBezTo>
                <a:cubicBezTo>
                  <a:pt x="57200" y="73340"/>
                  <a:pt x="57310" y="73340"/>
                  <a:pt x="57457" y="73340"/>
                </a:cubicBezTo>
                <a:cubicBezTo>
                  <a:pt x="57531" y="73340"/>
                  <a:pt x="57635" y="73265"/>
                  <a:pt x="57672" y="73416"/>
                </a:cubicBezTo>
                <a:cubicBezTo>
                  <a:pt x="57709" y="73491"/>
                  <a:pt x="57709" y="73641"/>
                  <a:pt x="57709" y="73716"/>
                </a:cubicBezTo>
                <a:cubicBezTo>
                  <a:pt x="57745" y="73792"/>
                  <a:pt x="57782" y="73867"/>
                  <a:pt x="57819" y="73930"/>
                </a:cubicBezTo>
                <a:cubicBezTo>
                  <a:pt x="57819" y="74080"/>
                  <a:pt x="57819" y="74155"/>
                  <a:pt x="57856" y="74230"/>
                </a:cubicBezTo>
                <a:cubicBezTo>
                  <a:pt x="57856" y="74306"/>
                  <a:pt x="57856" y="74456"/>
                  <a:pt x="57892" y="74531"/>
                </a:cubicBezTo>
                <a:cubicBezTo>
                  <a:pt x="57929" y="74606"/>
                  <a:pt x="57966" y="74606"/>
                  <a:pt x="58039" y="74681"/>
                </a:cubicBezTo>
                <a:cubicBezTo>
                  <a:pt x="58076" y="74757"/>
                  <a:pt x="58113" y="74757"/>
                  <a:pt x="58180" y="74757"/>
                </a:cubicBezTo>
                <a:cubicBezTo>
                  <a:pt x="59381" y="74757"/>
                  <a:pt x="59381" y="74757"/>
                  <a:pt x="59381" y="74757"/>
                </a:cubicBezTo>
                <a:cubicBezTo>
                  <a:pt x="59381" y="75646"/>
                  <a:pt x="59381" y="75646"/>
                  <a:pt x="59381" y="75646"/>
                </a:cubicBezTo>
                <a:cubicBezTo>
                  <a:pt x="59381" y="75722"/>
                  <a:pt x="59344" y="75797"/>
                  <a:pt x="59344" y="75872"/>
                </a:cubicBezTo>
                <a:cubicBezTo>
                  <a:pt x="59344" y="76085"/>
                  <a:pt x="59381" y="76236"/>
                  <a:pt x="59344" y="76461"/>
                </a:cubicBezTo>
                <a:cubicBezTo>
                  <a:pt x="59344" y="76612"/>
                  <a:pt x="59381" y="76687"/>
                  <a:pt x="59344" y="76762"/>
                </a:cubicBezTo>
                <a:cubicBezTo>
                  <a:pt x="59344" y="76912"/>
                  <a:pt x="59271" y="76912"/>
                  <a:pt x="59234" y="77063"/>
                </a:cubicBezTo>
                <a:cubicBezTo>
                  <a:pt x="59234" y="77125"/>
                  <a:pt x="59197" y="77201"/>
                  <a:pt x="59197" y="77276"/>
                </a:cubicBezTo>
                <a:cubicBezTo>
                  <a:pt x="59197" y="77652"/>
                  <a:pt x="59160" y="77877"/>
                  <a:pt x="59160" y="78166"/>
                </a:cubicBezTo>
                <a:cubicBezTo>
                  <a:pt x="59160" y="78241"/>
                  <a:pt x="59160" y="78466"/>
                  <a:pt x="59130" y="78466"/>
                </a:cubicBezTo>
                <a:cubicBezTo>
                  <a:pt x="59130" y="78542"/>
                  <a:pt x="59056" y="78466"/>
                  <a:pt x="59019" y="78466"/>
                </a:cubicBezTo>
                <a:cubicBezTo>
                  <a:pt x="58946" y="78542"/>
                  <a:pt x="58983" y="78692"/>
                  <a:pt x="58946" y="78767"/>
                </a:cubicBezTo>
                <a:cubicBezTo>
                  <a:pt x="58983" y="78767"/>
                  <a:pt x="59019" y="78842"/>
                  <a:pt x="59093" y="78918"/>
                </a:cubicBezTo>
                <a:cubicBezTo>
                  <a:pt x="59160" y="78993"/>
                  <a:pt x="59271" y="78918"/>
                  <a:pt x="59344" y="79143"/>
                </a:cubicBezTo>
                <a:cubicBezTo>
                  <a:pt x="59418" y="79281"/>
                  <a:pt x="59344" y="79507"/>
                  <a:pt x="59381" y="79657"/>
                </a:cubicBezTo>
                <a:cubicBezTo>
                  <a:pt x="59418" y="79807"/>
                  <a:pt x="59418" y="79883"/>
                  <a:pt x="59454" y="79958"/>
                </a:cubicBezTo>
                <a:cubicBezTo>
                  <a:pt x="59491" y="80033"/>
                  <a:pt x="59565" y="80033"/>
                  <a:pt x="59601" y="80033"/>
                </a:cubicBezTo>
                <a:cubicBezTo>
                  <a:pt x="59638" y="80108"/>
                  <a:pt x="59705" y="80108"/>
                  <a:pt x="59742" y="80171"/>
                </a:cubicBezTo>
                <a:cubicBezTo>
                  <a:pt x="59779" y="80246"/>
                  <a:pt x="59742" y="80396"/>
                  <a:pt x="59779" y="80472"/>
                </a:cubicBezTo>
                <a:cubicBezTo>
                  <a:pt x="59852" y="80697"/>
                  <a:pt x="59963" y="80848"/>
                  <a:pt x="60030" y="81073"/>
                </a:cubicBezTo>
                <a:cubicBezTo>
                  <a:pt x="60030" y="81148"/>
                  <a:pt x="60067" y="81211"/>
                  <a:pt x="60067" y="81361"/>
                </a:cubicBezTo>
                <a:cubicBezTo>
                  <a:pt x="60140" y="81512"/>
                  <a:pt x="60208" y="81662"/>
                  <a:pt x="60245" y="81888"/>
                </a:cubicBezTo>
                <a:cubicBezTo>
                  <a:pt x="60281" y="82038"/>
                  <a:pt x="60318" y="82113"/>
                  <a:pt x="60318" y="82189"/>
                </a:cubicBezTo>
                <a:cubicBezTo>
                  <a:pt x="60355" y="82402"/>
                  <a:pt x="60318" y="82552"/>
                  <a:pt x="60318" y="82853"/>
                </a:cubicBezTo>
                <a:cubicBezTo>
                  <a:pt x="60318" y="83078"/>
                  <a:pt x="60355" y="83229"/>
                  <a:pt x="60392" y="83367"/>
                </a:cubicBezTo>
                <a:cubicBezTo>
                  <a:pt x="60428" y="83517"/>
                  <a:pt x="60502" y="83592"/>
                  <a:pt x="60502" y="83667"/>
                </a:cubicBezTo>
                <a:cubicBezTo>
                  <a:pt x="60502" y="83818"/>
                  <a:pt x="60465" y="83893"/>
                  <a:pt x="60465" y="83968"/>
                </a:cubicBezTo>
                <a:cubicBezTo>
                  <a:pt x="60465" y="84269"/>
                  <a:pt x="60465" y="84269"/>
                  <a:pt x="60465" y="84269"/>
                </a:cubicBezTo>
                <a:cubicBezTo>
                  <a:pt x="60465" y="84482"/>
                  <a:pt x="60502" y="84632"/>
                  <a:pt x="60539" y="84858"/>
                </a:cubicBezTo>
                <a:cubicBezTo>
                  <a:pt x="60575" y="84933"/>
                  <a:pt x="60649" y="84858"/>
                  <a:pt x="60679" y="85008"/>
                </a:cubicBezTo>
                <a:cubicBezTo>
                  <a:pt x="60716" y="85084"/>
                  <a:pt x="60679" y="85234"/>
                  <a:pt x="60679" y="85384"/>
                </a:cubicBezTo>
                <a:cubicBezTo>
                  <a:pt x="60679" y="85597"/>
                  <a:pt x="60679" y="85673"/>
                  <a:pt x="60679" y="85823"/>
                </a:cubicBezTo>
                <a:cubicBezTo>
                  <a:pt x="60679" y="85973"/>
                  <a:pt x="60649" y="86049"/>
                  <a:pt x="60649" y="86124"/>
                </a:cubicBezTo>
                <a:cubicBezTo>
                  <a:pt x="60649" y="86199"/>
                  <a:pt x="60649" y="86349"/>
                  <a:pt x="60612" y="86425"/>
                </a:cubicBezTo>
                <a:cubicBezTo>
                  <a:pt x="60575" y="86487"/>
                  <a:pt x="60502" y="86487"/>
                  <a:pt x="60465" y="86625"/>
                </a:cubicBezTo>
                <a:cubicBezTo>
                  <a:pt x="60355" y="86926"/>
                  <a:pt x="60281" y="87151"/>
                  <a:pt x="60245" y="87452"/>
                </a:cubicBezTo>
                <a:cubicBezTo>
                  <a:pt x="60245" y="87665"/>
                  <a:pt x="60281" y="87816"/>
                  <a:pt x="60245" y="88041"/>
                </a:cubicBezTo>
                <a:cubicBezTo>
                  <a:pt x="60245" y="88116"/>
                  <a:pt x="60245" y="88267"/>
                  <a:pt x="60208" y="88342"/>
                </a:cubicBezTo>
                <a:cubicBezTo>
                  <a:pt x="60208" y="88492"/>
                  <a:pt x="60104" y="88492"/>
                  <a:pt x="60067" y="88630"/>
                </a:cubicBezTo>
                <a:cubicBezTo>
                  <a:pt x="60067" y="88706"/>
                  <a:pt x="60030" y="88781"/>
                  <a:pt x="60030" y="88931"/>
                </a:cubicBezTo>
                <a:cubicBezTo>
                  <a:pt x="60000" y="89157"/>
                  <a:pt x="60030" y="89232"/>
                  <a:pt x="60030" y="89457"/>
                </a:cubicBezTo>
                <a:cubicBezTo>
                  <a:pt x="60030" y="89821"/>
                  <a:pt x="60000" y="90046"/>
                  <a:pt x="60067" y="90347"/>
                </a:cubicBezTo>
                <a:cubicBezTo>
                  <a:pt x="60067" y="90498"/>
                  <a:pt x="60140" y="90498"/>
                  <a:pt x="60177" y="90636"/>
                </a:cubicBezTo>
                <a:cubicBezTo>
                  <a:pt x="60245" y="90723"/>
                  <a:pt x="60318" y="90723"/>
                  <a:pt x="60318" y="90861"/>
                </a:cubicBezTo>
                <a:cubicBezTo>
                  <a:pt x="60318" y="90936"/>
                  <a:pt x="60318" y="91012"/>
                  <a:pt x="60318" y="91087"/>
                </a:cubicBezTo>
                <a:cubicBezTo>
                  <a:pt x="60318" y="91237"/>
                  <a:pt x="60318" y="91312"/>
                  <a:pt x="60318" y="91387"/>
                </a:cubicBezTo>
                <a:cubicBezTo>
                  <a:pt x="60318" y="91538"/>
                  <a:pt x="60355" y="91613"/>
                  <a:pt x="60392" y="91688"/>
                </a:cubicBezTo>
                <a:cubicBezTo>
                  <a:pt x="60428" y="91826"/>
                  <a:pt x="60428" y="91901"/>
                  <a:pt x="60465" y="91977"/>
                </a:cubicBezTo>
                <a:cubicBezTo>
                  <a:pt x="60539" y="92127"/>
                  <a:pt x="60679" y="92277"/>
                  <a:pt x="60790" y="92428"/>
                </a:cubicBezTo>
                <a:cubicBezTo>
                  <a:pt x="60790" y="92503"/>
                  <a:pt x="60790" y="92578"/>
                  <a:pt x="60790" y="92716"/>
                </a:cubicBezTo>
                <a:cubicBezTo>
                  <a:pt x="60790" y="92866"/>
                  <a:pt x="60826" y="92942"/>
                  <a:pt x="60863" y="93017"/>
                </a:cubicBezTo>
                <a:cubicBezTo>
                  <a:pt x="60863" y="93167"/>
                  <a:pt x="60863" y="93242"/>
                  <a:pt x="60900" y="93318"/>
                </a:cubicBezTo>
                <a:cubicBezTo>
                  <a:pt x="60900" y="93468"/>
                  <a:pt x="60863" y="93543"/>
                  <a:pt x="60900" y="93618"/>
                </a:cubicBezTo>
                <a:cubicBezTo>
                  <a:pt x="60900" y="93769"/>
                  <a:pt x="61010" y="93769"/>
                  <a:pt x="61010" y="93907"/>
                </a:cubicBezTo>
                <a:cubicBezTo>
                  <a:pt x="61010" y="95398"/>
                  <a:pt x="61010" y="95398"/>
                  <a:pt x="61010" y="95398"/>
                </a:cubicBezTo>
                <a:cubicBezTo>
                  <a:pt x="61010" y="95548"/>
                  <a:pt x="61047" y="95699"/>
                  <a:pt x="61047" y="95912"/>
                </a:cubicBezTo>
                <a:cubicBezTo>
                  <a:pt x="61047" y="95987"/>
                  <a:pt x="61047" y="96137"/>
                  <a:pt x="61047" y="96213"/>
                </a:cubicBezTo>
                <a:cubicBezTo>
                  <a:pt x="61084" y="96438"/>
                  <a:pt x="61151" y="96589"/>
                  <a:pt x="61194" y="96814"/>
                </a:cubicBezTo>
                <a:cubicBezTo>
                  <a:pt x="61298" y="97102"/>
                  <a:pt x="61482" y="97178"/>
                  <a:pt x="61592" y="97554"/>
                </a:cubicBezTo>
                <a:cubicBezTo>
                  <a:pt x="61592" y="97629"/>
                  <a:pt x="61592" y="97779"/>
                  <a:pt x="61592" y="97854"/>
                </a:cubicBezTo>
                <a:cubicBezTo>
                  <a:pt x="61592" y="97930"/>
                  <a:pt x="61629" y="98067"/>
                  <a:pt x="61629" y="98143"/>
                </a:cubicBezTo>
                <a:cubicBezTo>
                  <a:pt x="61629" y="98218"/>
                  <a:pt x="61666" y="98293"/>
                  <a:pt x="61696" y="98443"/>
                </a:cubicBezTo>
                <a:cubicBezTo>
                  <a:pt x="61739" y="98669"/>
                  <a:pt x="61739" y="98819"/>
                  <a:pt x="61807" y="98957"/>
                </a:cubicBezTo>
                <a:cubicBezTo>
                  <a:pt x="61807" y="99108"/>
                  <a:pt x="61880" y="99183"/>
                  <a:pt x="61954" y="99258"/>
                </a:cubicBezTo>
                <a:cubicBezTo>
                  <a:pt x="61990" y="99408"/>
                  <a:pt x="62064" y="99333"/>
                  <a:pt x="62064" y="99484"/>
                </a:cubicBezTo>
                <a:cubicBezTo>
                  <a:pt x="62101" y="99709"/>
                  <a:pt x="62064" y="99860"/>
                  <a:pt x="62064" y="100073"/>
                </a:cubicBezTo>
                <a:cubicBezTo>
                  <a:pt x="62101" y="100148"/>
                  <a:pt x="62137" y="100223"/>
                  <a:pt x="62137" y="100373"/>
                </a:cubicBezTo>
                <a:cubicBezTo>
                  <a:pt x="62174" y="100449"/>
                  <a:pt x="62241" y="100524"/>
                  <a:pt x="62241" y="100674"/>
                </a:cubicBezTo>
                <a:cubicBezTo>
                  <a:pt x="62241" y="100749"/>
                  <a:pt x="62241" y="100749"/>
                  <a:pt x="62241" y="100749"/>
                </a:cubicBezTo>
                <a:cubicBezTo>
                  <a:pt x="62241" y="100900"/>
                  <a:pt x="62137" y="100900"/>
                  <a:pt x="62101" y="100975"/>
                </a:cubicBezTo>
                <a:cubicBezTo>
                  <a:pt x="62064" y="101125"/>
                  <a:pt x="62027" y="101188"/>
                  <a:pt x="61990" y="101263"/>
                </a:cubicBezTo>
                <a:cubicBezTo>
                  <a:pt x="61990" y="101338"/>
                  <a:pt x="62027" y="101489"/>
                  <a:pt x="61990" y="101564"/>
                </a:cubicBezTo>
                <a:cubicBezTo>
                  <a:pt x="62064" y="101564"/>
                  <a:pt x="62101" y="101639"/>
                  <a:pt x="62137" y="101639"/>
                </a:cubicBezTo>
                <a:cubicBezTo>
                  <a:pt x="62278" y="101639"/>
                  <a:pt x="62278" y="101639"/>
                  <a:pt x="62278" y="101639"/>
                </a:cubicBezTo>
                <a:cubicBezTo>
                  <a:pt x="62278" y="101714"/>
                  <a:pt x="62278" y="101865"/>
                  <a:pt x="62278" y="101940"/>
                </a:cubicBezTo>
                <a:cubicBezTo>
                  <a:pt x="62278" y="102015"/>
                  <a:pt x="62278" y="102153"/>
                  <a:pt x="62278" y="102228"/>
                </a:cubicBezTo>
                <a:cubicBezTo>
                  <a:pt x="62315" y="102303"/>
                  <a:pt x="62388" y="102303"/>
                  <a:pt x="62425" y="102379"/>
                </a:cubicBezTo>
                <a:cubicBezTo>
                  <a:pt x="62462" y="102454"/>
                  <a:pt x="62499" y="102529"/>
                  <a:pt x="62572" y="102529"/>
                </a:cubicBezTo>
                <a:cubicBezTo>
                  <a:pt x="63258" y="102529"/>
                  <a:pt x="63258" y="102529"/>
                  <a:pt x="63258" y="102529"/>
                </a:cubicBezTo>
                <a:cubicBezTo>
                  <a:pt x="63369" y="102529"/>
                  <a:pt x="63442" y="102379"/>
                  <a:pt x="63552" y="102303"/>
                </a:cubicBezTo>
                <a:cubicBezTo>
                  <a:pt x="63663" y="102228"/>
                  <a:pt x="63730" y="102153"/>
                  <a:pt x="63840" y="102153"/>
                </a:cubicBezTo>
                <a:cubicBezTo>
                  <a:pt x="64716" y="102153"/>
                  <a:pt x="64716" y="102153"/>
                  <a:pt x="64716" y="102153"/>
                </a:cubicBezTo>
                <a:cubicBezTo>
                  <a:pt x="64716" y="102015"/>
                  <a:pt x="64790" y="102015"/>
                  <a:pt x="64790" y="101865"/>
                </a:cubicBezTo>
                <a:cubicBezTo>
                  <a:pt x="64820" y="101790"/>
                  <a:pt x="64790" y="101639"/>
                  <a:pt x="64790" y="101564"/>
                </a:cubicBezTo>
                <a:cubicBezTo>
                  <a:pt x="64820" y="101489"/>
                  <a:pt x="64894" y="101489"/>
                  <a:pt x="64931" y="101489"/>
                </a:cubicBezTo>
                <a:cubicBezTo>
                  <a:pt x="65004" y="101489"/>
                  <a:pt x="65041" y="101489"/>
                  <a:pt x="65078" y="101489"/>
                </a:cubicBezTo>
                <a:cubicBezTo>
                  <a:pt x="65188" y="101489"/>
                  <a:pt x="65261" y="101489"/>
                  <a:pt x="65366" y="101414"/>
                </a:cubicBezTo>
                <a:cubicBezTo>
                  <a:pt x="65402" y="101414"/>
                  <a:pt x="65476" y="101414"/>
                  <a:pt x="65513" y="101338"/>
                </a:cubicBezTo>
                <a:cubicBezTo>
                  <a:pt x="65549" y="101263"/>
                  <a:pt x="65586" y="101188"/>
                  <a:pt x="65623" y="101038"/>
                </a:cubicBezTo>
                <a:cubicBezTo>
                  <a:pt x="65623" y="100975"/>
                  <a:pt x="65586" y="100825"/>
                  <a:pt x="65623" y="100749"/>
                </a:cubicBezTo>
                <a:cubicBezTo>
                  <a:pt x="65623" y="100674"/>
                  <a:pt x="65696" y="100749"/>
                  <a:pt x="65733" y="100674"/>
                </a:cubicBezTo>
                <a:cubicBezTo>
                  <a:pt x="65807" y="100599"/>
                  <a:pt x="65837" y="100524"/>
                  <a:pt x="65874" y="100449"/>
                </a:cubicBezTo>
                <a:cubicBezTo>
                  <a:pt x="65947" y="100298"/>
                  <a:pt x="65984" y="100223"/>
                  <a:pt x="66021" y="100148"/>
                </a:cubicBezTo>
                <a:cubicBezTo>
                  <a:pt x="66094" y="100010"/>
                  <a:pt x="66131" y="100010"/>
                  <a:pt x="66168" y="99860"/>
                </a:cubicBezTo>
                <a:cubicBezTo>
                  <a:pt x="66205" y="99634"/>
                  <a:pt x="66205" y="99484"/>
                  <a:pt x="66278" y="99258"/>
                </a:cubicBezTo>
                <a:cubicBezTo>
                  <a:pt x="66309" y="99183"/>
                  <a:pt x="66346" y="99108"/>
                  <a:pt x="66419" y="98957"/>
                </a:cubicBezTo>
                <a:cubicBezTo>
                  <a:pt x="66529" y="98819"/>
                  <a:pt x="66640" y="98744"/>
                  <a:pt x="66676" y="98519"/>
                </a:cubicBezTo>
                <a:cubicBezTo>
                  <a:pt x="66713" y="98368"/>
                  <a:pt x="66713" y="98293"/>
                  <a:pt x="66713" y="98218"/>
                </a:cubicBezTo>
                <a:cubicBezTo>
                  <a:pt x="66750" y="98067"/>
                  <a:pt x="66823" y="97992"/>
                  <a:pt x="66854" y="97930"/>
                </a:cubicBezTo>
                <a:cubicBezTo>
                  <a:pt x="66928" y="97779"/>
                  <a:pt x="66964" y="97779"/>
                  <a:pt x="67001" y="97629"/>
                </a:cubicBezTo>
                <a:cubicBezTo>
                  <a:pt x="67038" y="97328"/>
                  <a:pt x="67038" y="97178"/>
                  <a:pt x="67038" y="96877"/>
                </a:cubicBezTo>
                <a:cubicBezTo>
                  <a:pt x="67038" y="96739"/>
                  <a:pt x="67075" y="96664"/>
                  <a:pt x="67038" y="96513"/>
                </a:cubicBezTo>
                <a:cubicBezTo>
                  <a:pt x="67038" y="96363"/>
                  <a:pt x="66964" y="96363"/>
                  <a:pt x="66928" y="96213"/>
                </a:cubicBezTo>
                <a:cubicBezTo>
                  <a:pt x="66928" y="96137"/>
                  <a:pt x="66928" y="95987"/>
                  <a:pt x="66891" y="95912"/>
                </a:cubicBezTo>
                <a:cubicBezTo>
                  <a:pt x="66964" y="95849"/>
                  <a:pt x="66964" y="95699"/>
                  <a:pt x="67038" y="95699"/>
                </a:cubicBezTo>
                <a:cubicBezTo>
                  <a:pt x="67075" y="95699"/>
                  <a:pt x="67148" y="95699"/>
                  <a:pt x="67185" y="95699"/>
                </a:cubicBezTo>
                <a:cubicBezTo>
                  <a:pt x="67222" y="95699"/>
                  <a:pt x="67295" y="95699"/>
                  <a:pt x="67326" y="95699"/>
                </a:cubicBezTo>
                <a:cubicBezTo>
                  <a:pt x="67399" y="95699"/>
                  <a:pt x="67399" y="95473"/>
                  <a:pt x="67473" y="95398"/>
                </a:cubicBezTo>
                <a:cubicBezTo>
                  <a:pt x="67509" y="95323"/>
                  <a:pt x="67546" y="95323"/>
                  <a:pt x="67620" y="95172"/>
                </a:cubicBezTo>
                <a:cubicBezTo>
                  <a:pt x="67656" y="95097"/>
                  <a:pt x="67656" y="94947"/>
                  <a:pt x="67693" y="94947"/>
                </a:cubicBezTo>
                <a:cubicBezTo>
                  <a:pt x="67767" y="94884"/>
                  <a:pt x="67803" y="94796"/>
                  <a:pt x="67840" y="94734"/>
                </a:cubicBezTo>
                <a:cubicBezTo>
                  <a:pt x="67871" y="94659"/>
                  <a:pt x="67981" y="94734"/>
                  <a:pt x="67981" y="94659"/>
                </a:cubicBezTo>
                <a:cubicBezTo>
                  <a:pt x="68018" y="94583"/>
                  <a:pt x="67981" y="94433"/>
                  <a:pt x="67981" y="94358"/>
                </a:cubicBezTo>
                <a:cubicBezTo>
                  <a:pt x="67981" y="93982"/>
                  <a:pt x="67944" y="93831"/>
                  <a:pt x="67908" y="93468"/>
                </a:cubicBezTo>
                <a:cubicBezTo>
                  <a:pt x="67908" y="93318"/>
                  <a:pt x="67871" y="93092"/>
                  <a:pt x="67840" y="92942"/>
                </a:cubicBezTo>
                <a:cubicBezTo>
                  <a:pt x="67840" y="92716"/>
                  <a:pt x="67803" y="92503"/>
                  <a:pt x="67730" y="92353"/>
                </a:cubicBezTo>
                <a:cubicBezTo>
                  <a:pt x="67693" y="92127"/>
                  <a:pt x="67620" y="92052"/>
                  <a:pt x="67620" y="91751"/>
                </a:cubicBezTo>
                <a:cubicBezTo>
                  <a:pt x="67620" y="91613"/>
                  <a:pt x="67693" y="91613"/>
                  <a:pt x="67730" y="91463"/>
                </a:cubicBezTo>
                <a:cubicBezTo>
                  <a:pt x="67803" y="91387"/>
                  <a:pt x="67803" y="91312"/>
                  <a:pt x="67840" y="91162"/>
                </a:cubicBezTo>
                <a:cubicBezTo>
                  <a:pt x="67871" y="91087"/>
                  <a:pt x="67908" y="91012"/>
                  <a:pt x="67981" y="90936"/>
                </a:cubicBezTo>
                <a:cubicBezTo>
                  <a:pt x="68018" y="90861"/>
                  <a:pt x="68091" y="90861"/>
                  <a:pt x="68128" y="90861"/>
                </a:cubicBezTo>
                <a:cubicBezTo>
                  <a:pt x="68165" y="90786"/>
                  <a:pt x="68165" y="90636"/>
                  <a:pt x="68202" y="90573"/>
                </a:cubicBezTo>
                <a:cubicBezTo>
                  <a:pt x="68238" y="90422"/>
                  <a:pt x="68312" y="90422"/>
                  <a:pt x="68349" y="90272"/>
                </a:cubicBezTo>
                <a:cubicBezTo>
                  <a:pt x="68379" y="90197"/>
                  <a:pt x="68349" y="90046"/>
                  <a:pt x="68416" y="89971"/>
                </a:cubicBezTo>
                <a:cubicBezTo>
                  <a:pt x="68490" y="89821"/>
                  <a:pt x="68563" y="89746"/>
                  <a:pt x="68673" y="89671"/>
                </a:cubicBezTo>
                <a:cubicBezTo>
                  <a:pt x="68747" y="89671"/>
                  <a:pt x="68784" y="89671"/>
                  <a:pt x="68820" y="89608"/>
                </a:cubicBezTo>
                <a:cubicBezTo>
                  <a:pt x="68857" y="89608"/>
                  <a:pt x="68924" y="89671"/>
                  <a:pt x="68961" y="89608"/>
                </a:cubicBezTo>
                <a:cubicBezTo>
                  <a:pt x="69035" y="89608"/>
                  <a:pt x="69035" y="89457"/>
                  <a:pt x="69108" y="89382"/>
                </a:cubicBezTo>
                <a:cubicBezTo>
                  <a:pt x="69218" y="89307"/>
                  <a:pt x="69292" y="89232"/>
                  <a:pt x="69396" y="89081"/>
                </a:cubicBezTo>
                <a:cubicBezTo>
                  <a:pt x="69470" y="88856"/>
                  <a:pt x="69543" y="88706"/>
                  <a:pt x="69543" y="88492"/>
                </a:cubicBezTo>
                <a:cubicBezTo>
                  <a:pt x="69580" y="88267"/>
                  <a:pt x="69543" y="88116"/>
                  <a:pt x="69543" y="87891"/>
                </a:cubicBezTo>
                <a:cubicBezTo>
                  <a:pt x="69543" y="87816"/>
                  <a:pt x="69580" y="87740"/>
                  <a:pt x="69580" y="87590"/>
                </a:cubicBezTo>
                <a:cubicBezTo>
                  <a:pt x="69580" y="87227"/>
                  <a:pt x="69580" y="87227"/>
                  <a:pt x="69580" y="87227"/>
                </a:cubicBezTo>
                <a:cubicBezTo>
                  <a:pt x="69580" y="87001"/>
                  <a:pt x="69617" y="86926"/>
                  <a:pt x="69580" y="86775"/>
                </a:cubicBezTo>
                <a:cubicBezTo>
                  <a:pt x="69580" y="86625"/>
                  <a:pt x="69506" y="86550"/>
                  <a:pt x="69506" y="86487"/>
                </a:cubicBezTo>
                <a:cubicBezTo>
                  <a:pt x="69506" y="84783"/>
                  <a:pt x="69506" y="84783"/>
                  <a:pt x="69506" y="84783"/>
                </a:cubicBezTo>
                <a:cubicBezTo>
                  <a:pt x="69470" y="84708"/>
                  <a:pt x="69433" y="84632"/>
                  <a:pt x="69396" y="84557"/>
                </a:cubicBezTo>
                <a:cubicBezTo>
                  <a:pt x="69292" y="84269"/>
                  <a:pt x="69255" y="83968"/>
                  <a:pt x="69182" y="83592"/>
                </a:cubicBezTo>
                <a:cubicBezTo>
                  <a:pt x="69182" y="83442"/>
                  <a:pt x="69255" y="83304"/>
                  <a:pt x="69255" y="83078"/>
                </a:cubicBezTo>
                <a:cubicBezTo>
                  <a:pt x="69255" y="82928"/>
                  <a:pt x="69218" y="82853"/>
                  <a:pt x="69218" y="82778"/>
                </a:cubicBezTo>
                <a:cubicBezTo>
                  <a:pt x="69218" y="82627"/>
                  <a:pt x="69255" y="82552"/>
                  <a:pt x="69255" y="82477"/>
                </a:cubicBezTo>
                <a:cubicBezTo>
                  <a:pt x="69255" y="82402"/>
                  <a:pt x="69182" y="82326"/>
                  <a:pt x="69182" y="82189"/>
                </a:cubicBezTo>
                <a:cubicBezTo>
                  <a:pt x="69182" y="82113"/>
                  <a:pt x="69108" y="82038"/>
                  <a:pt x="69108" y="81888"/>
                </a:cubicBezTo>
                <a:cubicBezTo>
                  <a:pt x="69108" y="81737"/>
                  <a:pt x="69108" y="81737"/>
                  <a:pt x="69108" y="81737"/>
                </a:cubicBezTo>
                <a:cubicBezTo>
                  <a:pt x="69108" y="81587"/>
                  <a:pt x="69108" y="81437"/>
                  <a:pt x="69145" y="81361"/>
                </a:cubicBezTo>
                <a:cubicBezTo>
                  <a:pt x="69145" y="81211"/>
                  <a:pt x="69145" y="81148"/>
                  <a:pt x="69145" y="81073"/>
                </a:cubicBezTo>
                <a:cubicBezTo>
                  <a:pt x="69145" y="80923"/>
                  <a:pt x="69255" y="80923"/>
                  <a:pt x="69292" y="80848"/>
                </a:cubicBezTo>
                <a:cubicBezTo>
                  <a:pt x="69396" y="80472"/>
                  <a:pt x="69543" y="80321"/>
                  <a:pt x="69617" y="79958"/>
                </a:cubicBezTo>
                <a:cubicBezTo>
                  <a:pt x="69653" y="79883"/>
                  <a:pt x="69653" y="79807"/>
                  <a:pt x="69653" y="79657"/>
                </a:cubicBezTo>
                <a:cubicBezTo>
                  <a:pt x="69690" y="79582"/>
                  <a:pt x="69764" y="79507"/>
                  <a:pt x="69764" y="79431"/>
                </a:cubicBezTo>
                <a:cubicBezTo>
                  <a:pt x="69800" y="79281"/>
                  <a:pt x="69800" y="79206"/>
                  <a:pt x="69800" y="79143"/>
                </a:cubicBezTo>
                <a:cubicBezTo>
                  <a:pt x="69837" y="78918"/>
                  <a:pt x="69874" y="78767"/>
                  <a:pt x="69941" y="78542"/>
                </a:cubicBezTo>
                <a:cubicBezTo>
                  <a:pt x="69978" y="78466"/>
                  <a:pt x="70052" y="78391"/>
                  <a:pt x="70088" y="78316"/>
                </a:cubicBezTo>
                <a:cubicBezTo>
                  <a:pt x="70125" y="78241"/>
                  <a:pt x="70199" y="78166"/>
                  <a:pt x="70235" y="78090"/>
                </a:cubicBezTo>
                <a:cubicBezTo>
                  <a:pt x="70272" y="78028"/>
                  <a:pt x="70309" y="77953"/>
                  <a:pt x="70346" y="77802"/>
                </a:cubicBezTo>
                <a:cubicBezTo>
                  <a:pt x="70413" y="77652"/>
                  <a:pt x="70486" y="77501"/>
                  <a:pt x="70597" y="77351"/>
                </a:cubicBezTo>
                <a:cubicBezTo>
                  <a:pt x="70670" y="77201"/>
                  <a:pt x="70707" y="77125"/>
                  <a:pt x="70744" y="77063"/>
                </a:cubicBezTo>
                <a:cubicBezTo>
                  <a:pt x="70817" y="76912"/>
                  <a:pt x="70817" y="76837"/>
                  <a:pt x="70891" y="76762"/>
                </a:cubicBezTo>
                <a:cubicBezTo>
                  <a:pt x="70995" y="76612"/>
                  <a:pt x="71068" y="76536"/>
                  <a:pt x="71179" y="76386"/>
                </a:cubicBezTo>
                <a:cubicBezTo>
                  <a:pt x="71215" y="76311"/>
                  <a:pt x="71215" y="76160"/>
                  <a:pt x="71252" y="76085"/>
                </a:cubicBezTo>
                <a:cubicBezTo>
                  <a:pt x="71289" y="76010"/>
                  <a:pt x="71326" y="76010"/>
                  <a:pt x="71399" y="75872"/>
                </a:cubicBezTo>
                <a:cubicBezTo>
                  <a:pt x="71399" y="75797"/>
                  <a:pt x="71399" y="75646"/>
                  <a:pt x="71399" y="75646"/>
                </a:cubicBezTo>
                <a:cubicBezTo>
                  <a:pt x="71430" y="75571"/>
                  <a:pt x="71503" y="75571"/>
                  <a:pt x="71540" y="75571"/>
                </a:cubicBezTo>
                <a:cubicBezTo>
                  <a:pt x="71614" y="75496"/>
                  <a:pt x="71650" y="75346"/>
                  <a:pt x="71687" y="75346"/>
                </a:cubicBezTo>
                <a:cubicBezTo>
                  <a:pt x="71761" y="75271"/>
                  <a:pt x="71797" y="75195"/>
                  <a:pt x="71834" y="75120"/>
                </a:cubicBezTo>
                <a:cubicBezTo>
                  <a:pt x="71871" y="75045"/>
                  <a:pt x="71944" y="75045"/>
                  <a:pt x="71975" y="74982"/>
                </a:cubicBezTo>
                <a:cubicBezTo>
                  <a:pt x="72012" y="74895"/>
                  <a:pt x="72049" y="74757"/>
                  <a:pt x="72085" y="74681"/>
                </a:cubicBezTo>
                <a:cubicBezTo>
                  <a:pt x="72159" y="74381"/>
                  <a:pt x="72122" y="74155"/>
                  <a:pt x="72196" y="73792"/>
                </a:cubicBezTo>
                <a:cubicBezTo>
                  <a:pt x="72196" y="73716"/>
                  <a:pt x="72306" y="73716"/>
                  <a:pt x="72343" y="73641"/>
                </a:cubicBezTo>
                <a:cubicBezTo>
                  <a:pt x="72379" y="73491"/>
                  <a:pt x="72416" y="73416"/>
                  <a:pt x="72447" y="73340"/>
                </a:cubicBezTo>
                <a:cubicBezTo>
                  <a:pt x="72520" y="73265"/>
                  <a:pt x="72594" y="73190"/>
                  <a:pt x="72630" y="73115"/>
                </a:cubicBezTo>
                <a:cubicBezTo>
                  <a:pt x="72704" y="73040"/>
                  <a:pt x="72704" y="72902"/>
                  <a:pt x="72741" y="72814"/>
                </a:cubicBezTo>
                <a:cubicBezTo>
                  <a:pt x="72777" y="72751"/>
                  <a:pt x="72814" y="72676"/>
                  <a:pt x="72851" y="72526"/>
                </a:cubicBezTo>
                <a:cubicBezTo>
                  <a:pt x="72888" y="72300"/>
                  <a:pt x="72888" y="72150"/>
                  <a:pt x="72888" y="71924"/>
                </a:cubicBezTo>
                <a:cubicBezTo>
                  <a:pt x="72888" y="71786"/>
                  <a:pt x="72888" y="71636"/>
                  <a:pt x="72888" y="71410"/>
                </a:cubicBezTo>
                <a:cubicBezTo>
                  <a:pt x="72888" y="71034"/>
                  <a:pt x="72992" y="70821"/>
                  <a:pt x="72992" y="70445"/>
                </a:cubicBezTo>
                <a:cubicBezTo>
                  <a:pt x="72992" y="69844"/>
                  <a:pt x="72992" y="69844"/>
                  <a:pt x="72992" y="69844"/>
                </a:cubicBezTo>
                <a:cubicBezTo>
                  <a:pt x="72924" y="69844"/>
                  <a:pt x="72851" y="69844"/>
                  <a:pt x="72777" y="69844"/>
                </a:cubicBezTo>
                <a:cubicBezTo>
                  <a:pt x="72704" y="69844"/>
                  <a:pt x="72594" y="69844"/>
                  <a:pt x="72520" y="69844"/>
                </a:cubicBezTo>
                <a:cubicBezTo>
                  <a:pt x="72490" y="69919"/>
                  <a:pt x="72447" y="70069"/>
                  <a:pt x="72379" y="70069"/>
                </a:cubicBezTo>
                <a:cubicBezTo>
                  <a:pt x="72232" y="70295"/>
                  <a:pt x="72122" y="70521"/>
                  <a:pt x="71908" y="70521"/>
                </a:cubicBezTo>
                <a:cubicBezTo>
                  <a:pt x="71797" y="70521"/>
                  <a:pt x="71761" y="70370"/>
                  <a:pt x="71650" y="70370"/>
                </a:cubicBezTo>
                <a:cubicBezTo>
                  <a:pt x="71503" y="70370"/>
                  <a:pt x="71503" y="70370"/>
                  <a:pt x="71503" y="70370"/>
                </a:cubicBezTo>
                <a:cubicBezTo>
                  <a:pt x="71399" y="70370"/>
                  <a:pt x="71362" y="70445"/>
                  <a:pt x="71252" y="70445"/>
                </a:cubicBezTo>
                <a:cubicBezTo>
                  <a:pt x="71142" y="70445"/>
                  <a:pt x="71068" y="70445"/>
                  <a:pt x="70958" y="70445"/>
                </a:cubicBezTo>
                <a:cubicBezTo>
                  <a:pt x="70928" y="70445"/>
                  <a:pt x="70817" y="70370"/>
                  <a:pt x="70744" y="70295"/>
                </a:cubicBezTo>
                <a:cubicBezTo>
                  <a:pt x="70670" y="69994"/>
                  <a:pt x="70670" y="69994"/>
                  <a:pt x="70670" y="69994"/>
                </a:cubicBezTo>
                <a:cubicBezTo>
                  <a:pt x="70670" y="69919"/>
                  <a:pt x="70597" y="69844"/>
                  <a:pt x="70560" y="69769"/>
                </a:cubicBezTo>
                <a:cubicBezTo>
                  <a:pt x="70560" y="69631"/>
                  <a:pt x="70597" y="69556"/>
                  <a:pt x="70560" y="69480"/>
                </a:cubicBezTo>
                <a:cubicBezTo>
                  <a:pt x="70560" y="69330"/>
                  <a:pt x="70450" y="69405"/>
                  <a:pt x="70450" y="69330"/>
                </a:cubicBezTo>
                <a:cubicBezTo>
                  <a:pt x="70382" y="69029"/>
                  <a:pt x="70382" y="69029"/>
                  <a:pt x="70382" y="69029"/>
                </a:cubicBezTo>
                <a:cubicBezTo>
                  <a:pt x="70346" y="68954"/>
                  <a:pt x="70382" y="68804"/>
                  <a:pt x="70382" y="68741"/>
                </a:cubicBezTo>
                <a:cubicBezTo>
                  <a:pt x="70346" y="68653"/>
                  <a:pt x="70272" y="68591"/>
                  <a:pt x="70235" y="68515"/>
                </a:cubicBezTo>
                <a:cubicBezTo>
                  <a:pt x="70199" y="68515"/>
                  <a:pt x="70125" y="68591"/>
                  <a:pt x="70088" y="68515"/>
                </a:cubicBezTo>
                <a:cubicBezTo>
                  <a:pt x="70015" y="68440"/>
                  <a:pt x="69978" y="68365"/>
                  <a:pt x="69941" y="68215"/>
                </a:cubicBezTo>
                <a:cubicBezTo>
                  <a:pt x="69911" y="68139"/>
                  <a:pt x="69911" y="68064"/>
                  <a:pt x="69837" y="67914"/>
                </a:cubicBezTo>
                <a:cubicBezTo>
                  <a:pt x="69800" y="67914"/>
                  <a:pt x="69764" y="67914"/>
                  <a:pt x="69690" y="67839"/>
                </a:cubicBezTo>
                <a:cubicBezTo>
                  <a:pt x="69653" y="67688"/>
                  <a:pt x="69653" y="67550"/>
                  <a:pt x="69580" y="67550"/>
                </a:cubicBezTo>
                <a:cubicBezTo>
                  <a:pt x="69543" y="67475"/>
                  <a:pt x="69506" y="67400"/>
                  <a:pt x="69470" y="67400"/>
                </a:cubicBezTo>
                <a:cubicBezTo>
                  <a:pt x="69396" y="67325"/>
                  <a:pt x="69366" y="67400"/>
                  <a:pt x="69329" y="67400"/>
                </a:cubicBezTo>
                <a:cubicBezTo>
                  <a:pt x="69255" y="67325"/>
                  <a:pt x="69218" y="67250"/>
                  <a:pt x="69182" y="67174"/>
                </a:cubicBezTo>
                <a:cubicBezTo>
                  <a:pt x="69071" y="67024"/>
                  <a:pt x="69071" y="66798"/>
                  <a:pt x="69035" y="66573"/>
                </a:cubicBezTo>
                <a:cubicBezTo>
                  <a:pt x="69035" y="66510"/>
                  <a:pt x="68998" y="66435"/>
                  <a:pt x="68998" y="66285"/>
                </a:cubicBezTo>
                <a:cubicBezTo>
                  <a:pt x="68998" y="66134"/>
                  <a:pt x="68998" y="65909"/>
                  <a:pt x="68961" y="65758"/>
                </a:cubicBezTo>
                <a:cubicBezTo>
                  <a:pt x="68924" y="65608"/>
                  <a:pt x="68857" y="65608"/>
                  <a:pt x="68820" y="65545"/>
                </a:cubicBezTo>
                <a:cubicBezTo>
                  <a:pt x="68747" y="65320"/>
                  <a:pt x="68673" y="65169"/>
                  <a:pt x="68600" y="64944"/>
                </a:cubicBezTo>
                <a:cubicBezTo>
                  <a:pt x="68600" y="64793"/>
                  <a:pt x="68526" y="64793"/>
                  <a:pt x="68526" y="64643"/>
                </a:cubicBezTo>
                <a:cubicBezTo>
                  <a:pt x="68526" y="64568"/>
                  <a:pt x="68563" y="64492"/>
                  <a:pt x="68563" y="64355"/>
                </a:cubicBezTo>
                <a:cubicBezTo>
                  <a:pt x="68563" y="64054"/>
                  <a:pt x="68563" y="64054"/>
                  <a:pt x="68563" y="64054"/>
                </a:cubicBezTo>
                <a:cubicBezTo>
                  <a:pt x="68563" y="63903"/>
                  <a:pt x="68563" y="63678"/>
                  <a:pt x="68526" y="63527"/>
                </a:cubicBezTo>
                <a:cubicBezTo>
                  <a:pt x="68490" y="63390"/>
                  <a:pt x="68416" y="63390"/>
                  <a:pt x="68416" y="63239"/>
                </a:cubicBezTo>
                <a:cubicBezTo>
                  <a:pt x="68349" y="63014"/>
                  <a:pt x="68349" y="62863"/>
                  <a:pt x="68275" y="62638"/>
                </a:cubicBezTo>
                <a:cubicBezTo>
                  <a:pt x="68238" y="62562"/>
                  <a:pt x="68238" y="62487"/>
                  <a:pt x="68202" y="62349"/>
                </a:cubicBezTo>
                <a:cubicBezTo>
                  <a:pt x="68165" y="62274"/>
                  <a:pt x="68091" y="62349"/>
                  <a:pt x="68055" y="62199"/>
                </a:cubicBezTo>
                <a:cubicBezTo>
                  <a:pt x="68018" y="62124"/>
                  <a:pt x="68018" y="62049"/>
                  <a:pt x="67981" y="61973"/>
                </a:cubicBezTo>
                <a:cubicBezTo>
                  <a:pt x="67981" y="61823"/>
                  <a:pt x="67981" y="61748"/>
                  <a:pt x="67981" y="61673"/>
                </a:cubicBezTo>
                <a:cubicBezTo>
                  <a:pt x="67981" y="61447"/>
                  <a:pt x="68018" y="61309"/>
                  <a:pt x="67981" y="61084"/>
                </a:cubicBezTo>
                <a:cubicBezTo>
                  <a:pt x="67981" y="61008"/>
                  <a:pt x="67944" y="60858"/>
                  <a:pt x="67944" y="60783"/>
                </a:cubicBezTo>
                <a:cubicBezTo>
                  <a:pt x="67944" y="60708"/>
                  <a:pt x="67871" y="60632"/>
                  <a:pt x="67840" y="60482"/>
                </a:cubicBezTo>
                <a:cubicBezTo>
                  <a:pt x="67767" y="60269"/>
                  <a:pt x="67656" y="60194"/>
                  <a:pt x="67620" y="59968"/>
                </a:cubicBezTo>
                <a:cubicBezTo>
                  <a:pt x="67583" y="59818"/>
                  <a:pt x="67546" y="59743"/>
                  <a:pt x="67546" y="59667"/>
                </a:cubicBezTo>
                <a:cubicBezTo>
                  <a:pt x="67509" y="59442"/>
                  <a:pt x="67546" y="59291"/>
                  <a:pt x="67546" y="59078"/>
                </a:cubicBezTo>
                <a:cubicBezTo>
                  <a:pt x="67509" y="58853"/>
                  <a:pt x="67436" y="58702"/>
                  <a:pt x="67399" y="58477"/>
                </a:cubicBezTo>
                <a:cubicBezTo>
                  <a:pt x="67362" y="58402"/>
                  <a:pt x="67326" y="58326"/>
                  <a:pt x="67295" y="58251"/>
                </a:cubicBezTo>
                <a:cubicBezTo>
                  <a:pt x="67258" y="58113"/>
                  <a:pt x="67222" y="58038"/>
                  <a:pt x="67185" y="57963"/>
                </a:cubicBezTo>
                <a:cubicBezTo>
                  <a:pt x="67148" y="57813"/>
                  <a:pt x="67075" y="57813"/>
                  <a:pt x="67038" y="57737"/>
                </a:cubicBezTo>
                <a:cubicBezTo>
                  <a:pt x="67001" y="57662"/>
                  <a:pt x="66928" y="57148"/>
                  <a:pt x="66891" y="57073"/>
                </a:cubicBezTo>
                <a:close/>
                <a:moveTo>
                  <a:pt x="31344" y="111816"/>
                </a:moveTo>
                <a:lnTo>
                  <a:pt x="31344" y="111816"/>
                </a:lnTo>
                <a:cubicBezTo>
                  <a:pt x="31307" y="111816"/>
                  <a:pt x="31307" y="111816"/>
                  <a:pt x="31271" y="111816"/>
                </a:cubicBezTo>
                <a:cubicBezTo>
                  <a:pt x="31234" y="111740"/>
                  <a:pt x="31197" y="111740"/>
                  <a:pt x="31197" y="111740"/>
                </a:cubicBezTo>
                <a:cubicBezTo>
                  <a:pt x="31197" y="111665"/>
                  <a:pt x="31197" y="111603"/>
                  <a:pt x="31197" y="111603"/>
                </a:cubicBezTo>
                <a:cubicBezTo>
                  <a:pt x="31197" y="111527"/>
                  <a:pt x="31197" y="111452"/>
                  <a:pt x="31197" y="111452"/>
                </a:cubicBezTo>
                <a:cubicBezTo>
                  <a:pt x="31160" y="111377"/>
                  <a:pt x="31160" y="111377"/>
                  <a:pt x="31124" y="111377"/>
                </a:cubicBezTo>
                <a:cubicBezTo>
                  <a:pt x="31087" y="111377"/>
                  <a:pt x="31087" y="111377"/>
                  <a:pt x="31050" y="111377"/>
                </a:cubicBezTo>
                <a:cubicBezTo>
                  <a:pt x="31050" y="111816"/>
                  <a:pt x="31050" y="111816"/>
                  <a:pt x="31050" y="111816"/>
                </a:cubicBezTo>
                <a:cubicBezTo>
                  <a:pt x="30977" y="111816"/>
                  <a:pt x="30946" y="111816"/>
                  <a:pt x="30909" y="111891"/>
                </a:cubicBezTo>
                <a:cubicBezTo>
                  <a:pt x="30872" y="111966"/>
                  <a:pt x="30872" y="112041"/>
                  <a:pt x="30872" y="112041"/>
                </a:cubicBezTo>
                <a:cubicBezTo>
                  <a:pt x="30836" y="112116"/>
                  <a:pt x="30799" y="112116"/>
                  <a:pt x="30799" y="112192"/>
                </a:cubicBezTo>
                <a:cubicBezTo>
                  <a:pt x="30799" y="112342"/>
                  <a:pt x="30872" y="112492"/>
                  <a:pt x="30946" y="112492"/>
                </a:cubicBezTo>
                <a:cubicBezTo>
                  <a:pt x="30977" y="112492"/>
                  <a:pt x="31013" y="112417"/>
                  <a:pt x="31013" y="112417"/>
                </a:cubicBezTo>
                <a:cubicBezTo>
                  <a:pt x="31050" y="112417"/>
                  <a:pt x="31087" y="112492"/>
                  <a:pt x="31087" y="112492"/>
                </a:cubicBezTo>
                <a:cubicBezTo>
                  <a:pt x="31124" y="112492"/>
                  <a:pt x="31160" y="112492"/>
                  <a:pt x="31160" y="112492"/>
                </a:cubicBezTo>
                <a:cubicBezTo>
                  <a:pt x="31197" y="112492"/>
                  <a:pt x="31197" y="112568"/>
                  <a:pt x="31234" y="112630"/>
                </a:cubicBezTo>
                <a:cubicBezTo>
                  <a:pt x="31197" y="112630"/>
                  <a:pt x="31197" y="112706"/>
                  <a:pt x="31197" y="112781"/>
                </a:cubicBezTo>
                <a:cubicBezTo>
                  <a:pt x="31197" y="112856"/>
                  <a:pt x="31124" y="112856"/>
                  <a:pt x="31124" y="112931"/>
                </a:cubicBezTo>
                <a:cubicBezTo>
                  <a:pt x="31124" y="113006"/>
                  <a:pt x="31160" y="113006"/>
                  <a:pt x="31160" y="113081"/>
                </a:cubicBezTo>
                <a:cubicBezTo>
                  <a:pt x="31160" y="113081"/>
                  <a:pt x="31160" y="113157"/>
                  <a:pt x="31160" y="113232"/>
                </a:cubicBezTo>
                <a:cubicBezTo>
                  <a:pt x="31234" y="113232"/>
                  <a:pt x="31307" y="113157"/>
                  <a:pt x="31344" y="113232"/>
                </a:cubicBezTo>
                <a:cubicBezTo>
                  <a:pt x="31418" y="113307"/>
                  <a:pt x="31454" y="113307"/>
                  <a:pt x="31485" y="113382"/>
                </a:cubicBezTo>
                <a:cubicBezTo>
                  <a:pt x="31485" y="113457"/>
                  <a:pt x="31454" y="113457"/>
                  <a:pt x="31454" y="113533"/>
                </a:cubicBezTo>
                <a:cubicBezTo>
                  <a:pt x="31454" y="113608"/>
                  <a:pt x="31454" y="113608"/>
                  <a:pt x="31454" y="113683"/>
                </a:cubicBezTo>
                <a:cubicBezTo>
                  <a:pt x="31418" y="113683"/>
                  <a:pt x="31381" y="113683"/>
                  <a:pt x="31307" y="113683"/>
                </a:cubicBezTo>
                <a:lnTo>
                  <a:pt x="31271" y="113683"/>
                </a:lnTo>
                <a:cubicBezTo>
                  <a:pt x="31197" y="113683"/>
                  <a:pt x="31160" y="113746"/>
                  <a:pt x="31124" y="113746"/>
                </a:cubicBezTo>
                <a:cubicBezTo>
                  <a:pt x="31050" y="113746"/>
                  <a:pt x="31013" y="113746"/>
                  <a:pt x="30977" y="113746"/>
                </a:cubicBezTo>
                <a:cubicBezTo>
                  <a:pt x="30946" y="113746"/>
                  <a:pt x="30946" y="113821"/>
                  <a:pt x="30909" y="113896"/>
                </a:cubicBezTo>
                <a:cubicBezTo>
                  <a:pt x="30872" y="113896"/>
                  <a:pt x="30836" y="113971"/>
                  <a:pt x="30836" y="114046"/>
                </a:cubicBezTo>
                <a:cubicBezTo>
                  <a:pt x="30836" y="114122"/>
                  <a:pt x="30836" y="114122"/>
                  <a:pt x="30836" y="114122"/>
                </a:cubicBezTo>
                <a:cubicBezTo>
                  <a:pt x="30836" y="114122"/>
                  <a:pt x="30872" y="114197"/>
                  <a:pt x="30872" y="114272"/>
                </a:cubicBezTo>
                <a:lnTo>
                  <a:pt x="30872" y="114347"/>
                </a:lnTo>
                <a:cubicBezTo>
                  <a:pt x="30872" y="114422"/>
                  <a:pt x="30872" y="114498"/>
                  <a:pt x="30872" y="114498"/>
                </a:cubicBezTo>
                <a:cubicBezTo>
                  <a:pt x="30872" y="114573"/>
                  <a:pt x="30946" y="114573"/>
                  <a:pt x="30946" y="114573"/>
                </a:cubicBezTo>
                <a:cubicBezTo>
                  <a:pt x="30946" y="114648"/>
                  <a:pt x="30977" y="114711"/>
                  <a:pt x="30977" y="114798"/>
                </a:cubicBezTo>
                <a:cubicBezTo>
                  <a:pt x="30977" y="114861"/>
                  <a:pt x="30977" y="114861"/>
                  <a:pt x="30977" y="114861"/>
                </a:cubicBezTo>
                <a:cubicBezTo>
                  <a:pt x="30977" y="114936"/>
                  <a:pt x="30946" y="114936"/>
                  <a:pt x="30946" y="115012"/>
                </a:cubicBezTo>
                <a:cubicBezTo>
                  <a:pt x="30946" y="115087"/>
                  <a:pt x="30909" y="115087"/>
                  <a:pt x="30909" y="115162"/>
                </a:cubicBezTo>
                <a:cubicBezTo>
                  <a:pt x="30909" y="115312"/>
                  <a:pt x="30977" y="115312"/>
                  <a:pt x="31013" y="115387"/>
                </a:cubicBezTo>
                <a:cubicBezTo>
                  <a:pt x="31050" y="115538"/>
                  <a:pt x="31087" y="115613"/>
                  <a:pt x="31087" y="115688"/>
                </a:cubicBezTo>
                <a:cubicBezTo>
                  <a:pt x="31087" y="115763"/>
                  <a:pt x="31013" y="115688"/>
                  <a:pt x="31013" y="115763"/>
                </a:cubicBezTo>
                <a:cubicBezTo>
                  <a:pt x="31013" y="115826"/>
                  <a:pt x="31013" y="115901"/>
                  <a:pt x="31013" y="115901"/>
                </a:cubicBezTo>
                <a:cubicBezTo>
                  <a:pt x="31050" y="115977"/>
                  <a:pt x="31087" y="115977"/>
                  <a:pt x="31087" y="115977"/>
                </a:cubicBezTo>
                <a:cubicBezTo>
                  <a:pt x="31124" y="116052"/>
                  <a:pt x="31160" y="116052"/>
                  <a:pt x="31160" y="116052"/>
                </a:cubicBezTo>
                <a:cubicBezTo>
                  <a:pt x="31197" y="116052"/>
                  <a:pt x="31160" y="116127"/>
                  <a:pt x="31160" y="116202"/>
                </a:cubicBezTo>
                <a:cubicBezTo>
                  <a:pt x="31013" y="116353"/>
                  <a:pt x="31013" y="116353"/>
                  <a:pt x="31013" y="116353"/>
                </a:cubicBezTo>
                <a:cubicBezTo>
                  <a:pt x="31050" y="116503"/>
                  <a:pt x="31050" y="116503"/>
                  <a:pt x="31050" y="116503"/>
                </a:cubicBezTo>
                <a:cubicBezTo>
                  <a:pt x="31087" y="116503"/>
                  <a:pt x="31087" y="116503"/>
                  <a:pt x="31124" y="116503"/>
                </a:cubicBezTo>
                <a:cubicBezTo>
                  <a:pt x="31271" y="116503"/>
                  <a:pt x="31271" y="116503"/>
                  <a:pt x="31271" y="116503"/>
                </a:cubicBezTo>
                <a:cubicBezTo>
                  <a:pt x="31307" y="116503"/>
                  <a:pt x="31307" y="116503"/>
                  <a:pt x="31344" y="116503"/>
                </a:cubicBezTo>
                <a:cubicBezTo>
                  <a:pt x="31344" y="116578"/>
                  <a:pt x="31344" y="116653"/>
                  <a:pt x="31307" y="116728"/>
                </a:cubicBezTo>
                <a:cubicBezTo>
                  <a:pt x="31271" y="116791"/>
                  <a:pt x="31234" y="116791"/>
                  <a:pt x="31197" y="116879"/>
                </a:cubicBezTo>
                <a:cubicBezTo>
                  <a:pt x="31234" y="116942"/>
                  <a:pt x="31234" y="117017"/>
                  <a:pt x="31307" y="117092"/>
                </a:cubicBezTo>
                <a:cubicBezTo>
                  <a:pt x="31344" y="117092"/>
                  <a:pt x="31344" y="117092"/>
                  <a:pt x="31381" y="117092"/>
                </a:cubicBezTo>
                <a:cubicBezTo>
                  <a:pt x="31418" y="117092"/>
                  <a:pt x="31418" y="117092"/>
                  <a:pt x="31454" y="117092"/>
                </a:cubicBezTo>
                <a:cubicBezTo>
                  <a:pt x="31454" y="117092"/>
                  <a:pt x="31418" y="117167"/>
                  <a:pt x="31454" y="117167"/>
                </a:cubicBezTo>
                <a:cubicBezTo>
                  <a:pt x="31381" y="117318"/>
                  <a:pt x="31381" y="117318"/>
                  <a:pt x="31381" y="117318"/>
                </a:cubicBezTo>
                <a:cubicBezTo>
                  <a:pt x="31381" y="117393"/>
                  <a:pt x="31418" y="117393"/>
                  <a:pt x="31418" y="117468"/>
                </a:cubicBezTo>
                <a:cubicBezTo>
                  <a:pt x="31454" y="117543"/>
                  <a:pt x="31485" y="117468"/>
                  <a:pt x="31485" y="117543"/>
                </a:cubicBezTo>
                <a:cubicBezTo>
                  <a:pt x="31522" y="117618"/>
                  <a:pt x="31522" y="117693"/>
                  <a:pt x="31522" y="117769"/>
                </a:cubicBezTo>
                <a:cubicBezTo>
                  <a:pt x="31522" y="117769"/>
                  <a:pt x="31485" y="117844"/>
                  <a:pt x="31485" y="117907"/>
                </a:cubicBezTo>
                <a:cubicBezTo>
                  <a:pt x="31522" y="117907"/>
                  <a:pt x="31558" y="117982"/>
                  <a:pt x="31558" y="117982"/>
                </a:cubicBezTo>
                <a:cubicBezTo>
                  <a:pt x="31632" y="118057"/>
                  <a:pt x="31705" y="118057"/>
                  <a:pt x="31779" y="118132"/>
                </a:cubicBezTo>
                <a:cubicBezTo>
                  <a:pt x="31816" y="118207"/>
                  <a:pt x="31816" y="118207"/>
                  <a:pt x="31852" y="118283"/>
                </a:cubicBezTo>
                <a:cubicBezTo>
                  <a:pt x="31852" y="118283"/>
                  <a:pt x="31852" y="118358"/>
                  <a:pt x="31852" y="118433"/>
                </a:cubicBezTo>
                <a:cubicBezTo>
                  <a:pt x="31889" y="118433"/>
                  <a:pt x="31889" y="118508"/>
                  <a:pt x="31889" y="118583"/>
                </a:cubicBezTo>
                <a:cubicBezTo>
                  <a:pt x="31889" y="118583"/>
                  <a:pt x="31926" y="118583"/>
                  <a:pt x="31963" y="118659"/>
                </a:cubicBezTo>
                <a:cubicBezTo>
                  <a:pt x="32000" y="118659"/>
                  <a:pt x="32030" y="118659"/>
                  <a:pt x="32030" y="118734"/>
                </a:cubicBezTo>
                <a:cubicBezTo>
                  <a:pt x="32030" y="118809"/>
                  <a:pt x="32030" y="118809"/>
                  <a:pt x="32030" y="118872"/>
                </a:cubicBezTo>
                <a:cubicBezTo>
                  <a:pt x="32030" y="118959"/>
                  <a:pt x="32030" y="119022"/>
                  <a:pt x="32030" y="119097"/>
                </a:cubicBezTo>
                <a:cubicBezTo>
                  <a:pt x="32104" y="119097"/>
                  <a:pt x="32140" y="119097"/>
                  <a:pt x="32177" y="119097"/>
                </a:cubicBezTo>
                <a:cubicBezTo>
                  <a:pt x="32214" y="119097"/>
                  <a:pt x="32214" y="119097"/>
                  <a:pt x="32251" y="119097"/>
                </a:cubicBezTo>
                <a:cubicBezTo>
                  <a:pt x="32287" y="119172"/>
                  <a:pt x="32287" y="119172"/>
                  <a:pt x="32324" y="119172"/>
                </a:cubicBezTo>
                <a:cubicBezTo>
                  <a:pt x="32324" y="119172"/>
                  <a:pt x="32324" y="119248"/>
                  <a:pt x="32324" y="119323"/>
                </a:cubicBezTo>
                <a:cubicBezTo>
                  <a:pt x="32361" y="119398"/>
                  <a:pt x="32398" y="119548"/>
                  <a:pt x="32434" y="119548"/>
                </a:cubicBezTo>
                <a:cubicBezTo>
                  <a:pt x="32502" y="119624"/>
                  <a:pt x="32539" y="119548"/>
                  <a:pt x="32575" y="119548"/>
                </a:cubicBezTo>
                <a:cubicBezTo>
                  <a:pt x="32612" y="119548"/>
                  <a:pt x="32612" y="119624"/>
                  <a:pt x="32649" y="119624"/>
                </a:cubicBezTo>
                <a:cubicBezTo>
                  <a:pt x="32686" y="119624"/>
                  <a:pt x="32686" y="119699"/>
                  <a:pt x="32722" y="119699"/>
                </a:cubicBezTo>
                <a:cubicBezTo>
                  <a:pt x="32759" y="119699"/>
                  <a:pt x="32759" y="119699"/>
                  <a:pt x="32796" y="119699"/>
                </a:cubicBezTo>
                <a:cubicBezTo>
                  <a:pt x="32833" y="119699"/>
                  <a:pt x="32833" y="119774"/>
                  <a:pt x="32869" y="119849"/>
                </a:cubicBezTo>
                <a:cubicBezTo>
                  <a:pt x="32906" y="119849"/>
                  <a:pt x="32943" y="119774"/>
                  <a:pt x="33016" y="119849"/>
                </a:cubicBezTo>
                <a:cubicBezTo>
                  <a:pt x="33084" y="119849"/>
                  <a:pt x="33084" y="119849"/>
                  <a:pt x="33084" y="119849"/>
                </a:cubicBezTo>
                <a:cubicBezTo>
                  <a:pt x="33084" y="119849"/>
                  <a:pt x="33120" y="119924"/>
                  <a:pt x="33157" y="119924"/>
                </a:cubicBezTo>
                <a:cubicBezTo>
                  <a:pt x="33157" y="119924"/>
                  <a:pt x="33194" y="119987"/>
                  <a:pt x="33231" y="119987"/>
                </a:cubicBezTo>
                <a:cubicBezTo>
                  <a:pt x="33776" y="119987"/>
                  <a:pt x="33776" y="119987"/>
                  <a:pt x="33776" y="119987"/>
                </a:cubicBezTo>
                <a:cubicBezTo>
                  <a:pt x="33813" y="119987"/>
                  <a:pt x="33813" y="119987"/>
                  <a:pt x="33849" y="119987"/>
                </a:cubicBezTo>
                <a:cubicBezTo>
                  <a:pt x="33886" y="119987"/>
                  <a:pt x="33886" y="119987"/>
                  <a:pt x="33923" y="119924"/>
                </a:cubicBezTo>
                <a:cubicBezTo>
                  <a:pt x="33960" y="119924"/>
                  <a:pt x="33923" y="119849"/>
                  <a:pt x="33960" y="119774"/>
                </a:cubicBezTo>
                <a:cubicBezTo>
                  <a:pt x="33960" y="119699"/>
                  <a:pt x="33996" y="119699"/>
                  <a:pt x="34033" y="119624"/>
                </a:cubicBezTo>
                <a:cubicBezTo>
                  <a:pt x="34033" y="119624"/>
                  <a:pt x="34064" y="119699"/>
                  <a:pt x="34137" y="119699"/>
                </a:cubicBezTo>
                <a:cubicBezTo>
                  <a:pt x="34174" y="119699"/>
                  <a:pt x="34211" y="119699"/>
                  <a:pt x="34248" y="119624"/>
                </a:cubicBezTo>
                <a:cubicBezTo>
                  <a:pt x="34248" y="119548"/>
                  <a:pt x="34248" y="119473"/>
                  <a:pt x="34211" y="119398"/>
                </a:cubicBezTo>
                <a:cubicBezTo>
                  <a:pt x="34211" y="119323"/>
                  <a:pt x="34174" y="119398"/>
                  <a:pt x="34137" y="119398"/>
                </a:cubicBezTo>
                <a:cubicBezTo>
                  <a:pt x="34101" y="119323"/>
                  <a:pt x="34064" y="119248"/>
                  <a:pt x="33996" y="119248"/>
                </a:cubicBezTo>
                <a:cubicBezTo>
                  <a:pt x="33996" y="119248"/>
                  <a:pt x="33960" y="119248"/>
                  <a:pt x="33923" y="119248"/>
                </a:cubicBezTo>
                <a:cubicBezTo>
                  <a:pt x="33923" y="119248"/>
                  <a:pt x="33886" y="119172"/>
                  <a:pt x="33849" y="119172"/>
                </a:cubicBezTo>
                <a:cubicBezTo>
                  <a:pt x="33813" y="119172"/>
                  <a:pt x="33776" y="119172"/>
                  <a:pt x="33702" y="119172"/>
                </a:cubicBezTo>
                <a:cubicBezTo>
                  <a:pt x="33666" y="119172"/>
                  <a:pt x="33666" y="119172"/>
                  <a:pt x="33629" y="119172"/>
                </a:cubicBezTo>
                <a:cubicBezTo>
                  <a:pt x="33629" y="118872"/>
                  <a:pt x="33629" y="118872"/>
                  <a:pt x="33629" y="118872"/>
                </a:cubicBezTo>
                <a:cubicBezTo>
                  <a:pt x="33592" y="118872"/>
                  <a:pt x="33562" y="118872"/>
                  <a:pt x="33488" y="118872"/>
                </a:cubicBezTo>
                <a:cubicBezTo>
                  <a:pt x="33451" y="118872"/>
                  <a:pt x="33451" y="118872"/>
                  <a:pt x="33415" y="118872"/>
                </a:cubicBezTo>
                <a:cubicBezTo>
                  <a:pt x="33415" y="118809"/>
                  <a:pt x="33378" y="118809"/>
                  <a:pt x="33341" y="118734"/>
                </a:cubicBezTo>
                <a:cubicBezTo>
                  <a:pt x="33341" y="118659"/>
                  <a:pt x="33341" y="118659"/>
                  <a:pt x="33341" y="118583"/>
                </a:cubicBezTo>
                <a:cubicBezTo>
                  <a:pt x="33304" y="118433"/>
                  <a:pt x="33304" y="118358"/>
                  <a:pt x="33304" y="118283"/>
                </a:cubicBezTo>
                <a:cubicBezTo>
                  <a:pt x="33304" y="118207"/>
                  <a:pt x="33304" y="118207"/>
                  <a:pt x="33304" y="118132"/>
                </a:cubicBezTo>
                <a:cubicBezTo>
                  <a:pt x="33304" y="118057"/>
                  <a:pt x="33304" y="118057"/>
                  <a:pt x="33304" y="117982"/>
                </a:cubicBezTo>
                <a:cubicBezTo>
                  <a:pt x="33304" y="117907"/>
                  <a:pt x="33231" y="117907"/>
                  <a:pt x="33231" y="117907"/>
                </a:cubicBezTo>
                <a:cubicBezTo>
                  <a:pt x="33231" y="117844"/>
                  <a:pt x="33194" y="117769"/>
                  <a:pt x="33194" y="117769"/>
                </a:cubicBezTo>
                <a:cubicBezTo>
                  <a:pt x="33194" y="117693"/>
                  <a:pt x="33194" y="117618"/>
                  <a:pt x="33194" y="117618"/>
                </a:cubicBezTo>
                <a:cubicBezTo>
                  <a:pt x="33194" y="117468"/>
                  <a:pt x="33194" y="117468"/>
                  <a:pt x="33194" y="117468"/>
                </a:cubicBezTo>
                <a:cubicBezTo>
                  <a:pt x="33194" y="117393"/>
                  <a:pt x="33157" y="117393"/>
                  <a:pt x="33157" y="117318"/>
                </a:cubicBezTo>
                <a:cubicBezTo>
                  <a:pt x="33157" y="117242"/>
                  <a:pt x="33157" y="117092"/>
                  <a:pt x="33157" y="117017"/>
                </a:cubicBezTo>
                <a:cubicBezTo>
                  <a:pt x="33157" y="116942"/>
                  <a:pt x="33157" y="116942"/>
                  <a:pt x="33157" y="116879"/>
                </a:cubicBezTo>
                <a:cubicBezTo>
                  <a:pt x="33120" y="116791"/>
                  <a:pt x="33120" y="116791"/>
                  <a:pt x="33120" y="116728"/>
                </a:cubicBezTo>
                <a:cubicBezTo>
                  <a:pt x="33084" y="116653"/>
                  <a:pt x="33016" y="116653"/>
                  <a:pt x="33016" y="116578"/>
                </a:cubicBezTo>
                <a:cubicBezTo>
                  <a:pt x="33016" y="116503"/>
                  <a:pt x="33047" y="116428"/>
                  <a:pt x="33047" y="116353"/>
                </a:cubicBezTo>
                <a:cubicBezTo>
                  <a:pt x="33047" y="116202"/>
                  <a:pt x="33047" y="116202"/>
                  <a:pt x="33047" y="116202"/>
                </a:cubicBezTo>
                <a:cubicBezTo>
                  <a:pt x="33047" y="116127"/>
                  <a:pt x="33016" y="116127"/>
                  <a:pt x="33016" y="116052"/>
                </a:cubicBezTo>
                <a:cubicBezTo>
                  <a:pt x="33016" y="115613"/>
                  <a:pt x="33016" y="115613"/>
                  <a:pt x="33016" y="115613"/>
                </a:cubicBezTo>
                <a:cubicBezTo>
                  <a:pt x="33016" y="115463"/>
                  <a:pt x="33047" y="115387"/>
                  <a:pt x="33047" y="115237"/>
                </a:cubicBezTo>
                <a:cubicBezTo>
                  <a:pt x="33378" y="115237"/>
                  <a:pt x="33378" y="115237"/>
                  <a:pt x="33378" y="115237"/>
                </a:cubicBezTo>
                <a:cubicBezTo>
                  <a:pt x="33378" y="115162"/>
                  <a:pt x="33378" y="115087"/>
                  <a:pt x="33378" y="115012"/>
                </a:cubicBezTo>
                <a:cubicBezTo>
                  <a:pt x="33378" y="114936"/>
                  <a:pt x="33378" y="114936"/>
                  <a:pt x="33378" y="114861"/>
                </a:cubicBezTo>
                <a:cubicBezTo>
                  <a:pt x="33378" y="114798"/>
                  <a:pt x="33378" y="114711"/>
                  <a:pt x="33378" y="114573"/>
                </a:cubicBezTo>
                <a:cubicBezTo>
                  <a:pt x="33415" y="114498"/>
                  <a:pt x="33415" y="114498"/>
                  <a:pt x="33451" y="114422"/>
                </a:cubicBezTo>
                <a:cubicBezTo>
                  <a:pt x="33451" y="114422"/>
                  <a:pt x="33488" y="114422"/>
                  <a:pt x="33519" y="114422"/>
                </a:cubicBezTo>
                <a:cubicBezTo>
                  <a:pt x="33562" y="114422"/>
                  <a:pt x="33592" y="114422"/>
                  <a:pt x="33666" y="114347"/>
                </a:cubicBezTo>
                <a:lnTo>
                  <a:pt x="33702" y="114272"/>
                </a:lnTo>
                <a:cubicBezTo>
                  <a:pt x="33776" y="114046"/>
                  <a:pt x="33776" y="113896"/>
                  <a:pt x="33813" y="113683"/>
                </a:cubicBezTo>
                <a:cubicBezTo>
                  <a:pt x="33813" y="113608"/>
                  <a:pt x="33849" y="113533"/>
                  <a:pt x="33849" y="113533"/>
                </a:cubicBezTo>
                <a:cubicBezTo>
                  <a:pt x="33849" y="113457"/>
                  <a:pt x="33886" y="113457"/>
                  <a:pt x="33886" y="113382"/>
                </a:cubicBezTo>
                <a:cubicBezTo>
                  <a:pt x="33923" y="113307"/>
                  <a:pt x="33923" y="113307"/>
                  <a:pt x="33960" y="113307"/>
                </a:cubicBezTo>
                <a:cubicBezTo>
                  <a:pt x="33996" y="113307"/>
                  <a:pt x="33996" y="113232"/>
                  <a:pt x="34033" y="113232"/>
                </a:cubicBezTo>
                <a:cubicBezTo>
                  <a:pt x="34064" y="113157"/>
                  <a:pt x="34064" y="113232"/>
                  <a:pt x="34101" y="113232"/>
                </a:cubicBezTo>
                <a:cubicBezTo>
                  <a:pt x="34137" y="113157"/>
                  <a:pt x="34137" y="113081"/>
                  <a:pt x="34137" y="113081"/>
                </a:cubicBezTo>
                <a:cubicBezTo>
                  <a:pt x="34137" y="112781"/>
                  <a:pt x="34137" y="112781"/>
                  <a:pt x="34137" y="112781"/>
                </a:cubicBezTo>
                <a:cubicBezTo>
                  <a:pt x="34101" y="112781"/>
                  <a:pt x="34064" y="112706"/>
                  <a:pt x="34033" y="112706"/>
                </a:cubicBezTo>
                <a:cubicBezTo>
                  <a:pt x="33960" y="112706"/>
                  <a:pt x="33923" y="112781"/>
                  <a:pt x="33886" y="112706"/>
                </a:cubicBezTo>
                <a:cubicBezTo>
                  <a:pt x="33849" y="112706"/>
                  <a:pt x="33813" y="112706"/>
                  <a:pt x="33813" y="112630"/>
                </a:cubicBezTo>
                <a:cubicBezTo>
                  <a:pt x="33776" y="112630"/>
                  <a:pt x="33813" y="112568"/>
                  <a:pt x="33776" y="112492"/>
                </a:cubicBezTo>
                <a:cubicBezTo>
                  <a:pt x="33776" y="112492"/>
                  <a:pt x="33739" y="112417"/>
                  <a:pt x="33702" y="112342"/>
                </a:cubicBezTo>
                <a:lnTo>
                  <a:pt x="33666" y="112342"/>
                </a:lnTo>
                <a:cubicBezTo>
                  <a:pt x="33629" y="112342"/>
                  <a:pt x="33592" y="112267"/>
                  <a:pt x="33592" y="112267"/>
                </a:cubicBezTo>
                <a:cubicBezTo>
                  <a:pt x="33562" y="112192"/>
                  <a:pt x="33519" y="112116"/>
                  <a:pt x="33519" y="112116"/>
                </a:cubicBezTo>
                <a:cubicBezTo>
                  <a:pt x="33488" y="112041"/>
                  <a:pt x="33451" y="112041"/>
                  <a:pt x="33451" y="111966"/>
                </a:cubicBezTo>
                <a:cubicBezTo>
                  <a:pt x="33451" y="111816"/>
                  <a:pt x="33451" y="111740"/>
                  <a:pt x="33451" y="111665"/>
                </a:cubicBezTo>
                <a:cubicBezTo>
                  <a:pt x="33451" y="111527"/>
                  <a:pt x="33451" y="111527"/>
                  <a:pt x="33451" y="111527"/>
                </a:cubicBezTo>
                <a:cubicBezTo>
                  <a:pt x="33451" y="111452"/>
                  <a:pt x="33451" y="111452"/>
                  <a:pt x="33488" y="111377"/>
                </a:cubicBezTo>
                <a:cubicBezTo>
                  <a:pt x="33488" y="111302"/>
                  <a:pt x="33519" y="111302"/>
                  <a:pt x="33562" y="111227"/>
                </a:cubicBezTo>
                <a:cubicBezTo>
                  <a:pt x="33592" y="111076"/>
                  <a:pt x="33666" y="111001"/>
                  <a:pt x="33776" y="111001"/>
                </a:cubicBezTo>
                <a:cubicBezTo>
                  <a:pt x="34174" y="111001"/>
                  <a:pt x="34174" y="111001"/>
                  <a:pt x="34174" y="111001"/>
                </a:cubicBezTo>
                <a:cubicBezTo>
                  <a:pt x="34174" y="110186"/>
                  <a:pt x="34174" y="110186"/>
                  <a:pt x="34174" y="110186"/>
                </a:cubicBezTo>
                <a:cubicBezTo>
                  <a:pt x="34174" y="110111"/>
                  <a:pt x="34174" y="110111"/>
                  <a:pt x="34174" y="110036"/>
                </a:cubicBezTo>
                <a:cubicBezTo>
                  <a:pt x="34211" y="109961"/>
                  <a:pt x="34248" y="109961"/>
                  <a:pt x="34248" y="109961"/>
                </a:cubicBezTo>
                <a:cubicBezTo>
                  <a:pt x="34284" y="109810"/>
                  <a:pt x="34321" y="109735"/>
                  <a:pt x="34321" y="109660"/>
                </a:cubicBezTo>
                <a:cubicBezTo>
                  <a:pt x="34358" y="109585"/>
                  <a:pt x="34358" y="109585"/>
                  <a:pt x="34358" y="109522"/>
                </a:cubicBezTo>
                <a:cubicBezTo>
                  <a:pt x="34358" y="109447"/>
                  <a:pt x="34358" y="109447"/>
                  <a:pt x="34358" y="109372"/>
                </a:cubicBezTo>
                <a:cubicBezTo>
                  <a:pt x="34358" y="109297"/>
                  <a:pt x="34358" y="109297"/>
                  <a:pt x="34358" y="109221"/>
                </a:cubicBezTo>
                <a:cubicBezTo>
                  <a:pt x="34358" y="109146"/>
                  <a:pt x="34358" y="109146"/>
                  <a:pt x="34358" y="109071"/>
                </a:cubicBezTo>
                <a:cubicBezTo>
                  <a:pt x="34358" y="108996"/>
                  <a:pt x="34395" y="108921"/>
                  <a:pt x="34431" y="108921"/>
                </a:cubicBezTo>
                <a:cubicBezTo>
                  <a:pt x="34505" y="108921"/>
                  <a:pt x="34535" y="108996"/>
                  <a:pt x="34609" y="108996"/>
                </a:cubicBezTo>
                <a:cubicBezTo>
                  <a:pt x="34646" y="108996"/>
                  <a:pt x="34683" y="108996"/>
                  <a:pt x="34719" y="108921"/>
                </a:cubicBezTo>
                <a:cubicBezTo>
                  <a:pt x="34756" y="108921"/>
                  <a:pt x="34793" y="108845"/>
                  <a:pt x="34793" y="108770"/>
                </a:cubicBezTo>
                <a:cubicBezTo>
                  <a:pt x="34793" y="108770"/>
                  <a:pt x="34793" y="108695"/>
                  <a:pt x="34793" y="108620"/>
                </a:cubicBezTo>
                <a:cubicBezTo>
                  <a:pt x="34793" y="108469"/>
                  <a:pt x="34793" y="108469"/>
                  <a:pt x="34793" y="108469"/>
                </a:cubicBezTo>
                <a:lnTo>
                  <a:pt x="34756" y="108407"/>
                </a:lnTo>
                <a:cubicBezTo>
                  <a:pt x="34719" y="108407"/>
                  <a:pt x="34719" y="108332"/>
                  <a:pt x="34683" y="108407"/>
                </a:cubicBezTo>
                <a:cubicBezTo>
                  <a:pt x="34646" y="108407"/>
                  <a:pt x="34646" y="108407"/>
                  <a:pt x="34609" y="108469"/>
                </a:cubicBezTo>
                <a:cubicBezTo>
                  <a:pt x="34578" y="108469"/>
                  <a:pt x="34578" y="108545"/>
                  <a:pt x="34535" y="108545"/>
                </a:cubicBezTo>
                <a:cubicBezTo>
                  <a:pt x="34505" y="108620"/>
                  <a:pt x="34505" y="108545"/>
                  <a:pt x="34468" y="108545"/>
                </a:cubicBezTo>
                <a:cubicBezTo>
                  <a:pt x="34468" y="108545"/>
                  <a:pt x="34358" y="108545"/>
                  <a:pt x="34358" y="108469"/>
                </a:cubicBezTo>
                <a:cubicBezTo>
                  <a:pt x="34321" y="108407"/>
                  <a:pt x="34358" y="108332"/>
                  <a:pt x="34358" y="108181"/>
                </a:cubicBezTo>
                <a:cubicBezTo>
                  <a:pt x="34358" y="108106"/>
                  <a:pt x="34321" y="108031"/>
                  <a:pt x="34321" y="107880"/>
                </a:cubicBezTo>
                <a:lnTo>
                  <a:pt x="34321" y="107805"/>
                </a:lnTo>
                <a:cubicBezTo>
                  <a:pt x="34321" y="107367"/>
                  <a:pt x="34321" y="107367"/>
                  <a:pt x="34321" y="107367"/>
                </a:cubicBezTo>
                <a:cubicBezTo>
                  <a:pt x="34431" y="107367"/>
                  <a:pt x="34431" y="107367"/>
                  <a:pt x="34431" y="107367"/>
                </a:cubicBezTo>
                <a:cubicBezTo>
                  <a:pt x="34505" y="107367"/>
                  <a:pt x="34535" y="107429"/>
                  <a:pt x="34578" y="107429"/>
                </a:cubicBezTo>
                <a:cubicBezTo>
                  <a:pt x="34646" y="107504"/>
                  <a:pt x="34646" y="107655"/>
                  <a:pt x="34719" y="107655"/>
                </a:cubicBezTo>
                <a:cubicBezTo>
                  <a:pt x="35154" y="107655"/>
                  <a:pt x="35154" y="107655"/>
                  <a:pt x="35154" y="107655"/>
                </a:cubicBezTo>
                <a:cubicBezTo>
                  <a:pt x="35154" y="107580"/>
                  <a:pt x="35191" y="107580"/>
                  <a:pt x="35191" y="107504"/>
                </a:cubicBezTo>
                <a:cubicBezTo>
                  <a:pt x="35191" y="107429"/>
                  <a:pt x="35154" y="107429"/>
                  <a:pt x="35117" y="107367"/>
                </a:cubicBezTo>
                <a:cubicBezTo>
                  <a:pt x="35117" y="107216"/>
                  <a:pt x="35117" y="107216"/>
                  <a:pt x="35117" y="107216"/>
                </a:cubicBezTo>
                <a:cubicBezTo>
                  <a:pt x="35117" y="107216"/>
                  <a:pt x="35117" y="107141"/>
                  <a:pt x="35117" y="107066"/>
                </a:cubicBezTo>
                <a:cubicBezTo>
                  <a:pt x="35154" y="107066"/>
                  <a:pt x="35154" y="106991"/>
                  <a:pt x="35154" y="106991"/>
                </a:cubicBezTo>
                <a:cubicBezTo>
                  <a:pt x="35191" y="106915"/>
                  <a:pt x="35228" y="106915"/>
                  <a:pt x="35228" y="106915"/>
                </a:cubicBezTo>
                <a:cubicBezTo>
                  <a:pt x="35264" y="106840"/>
                  <a:pt x="35228" y="106765"/>
                  <a:pt x="35228" y="106765"/>
                </a:cubicBezTo>
                <a:cubicBezTo>
                  <a:pt x="35228" y="106690"/>
                  <a:pt x="35228" y="106615"/>
                  <a:pt x="35228" y="106615"/>
                </a:cubicBezTo>
                <a:cubicBezTo>
                  <a:pt x="35228" y="106464"/>
                  <a:pt x="35191" y="106389"/>
                  <a:pt x="35191" y="106326"/>
                </a:cubicBezTo>
                <a:cubicBezTo>
                  <a:pt x="35191" y="106251"/>
                  <a:pt x="35154" y="106251"/>
                  <a:pt x="35154" y="106176"/>
                </a:cubicBezTo>
                <a:cubicBezTo>
                  <a:pt x="35154" y="105875"/>
                  <a:pt x="35154" y="105875"/>
                  <a:pt x="35154" y="105875"/>
                </a:cubicBezTo>
                <a:cubicBezTo>
                  <a:pt x="35485" y="105875"/>
                  <a:pt x="35485" y="105875"/>
                  <a:pt x="35485" y="105875"/>
                </a:cubicBezTo>
                <a:cubicBezTo>
                  <a:pt x="35522" y="105875"/>
                  <a:pt x="35552" y="105800"/>
                  <a:pt x="35552" y="105800"/>
                </a:cubicBezTo>
                <a:cubicBezTo>
                  <a:pt x="35699" y="105800"/>
                  <a:pt x="35699" y="105800"/>
                  <a:pt x="35699" y="105800"/>
                </a:cubicBezTo>
                <a:cubicBezTo>
                  <a:pt x="35773" y="105800"/>
                  <a:pt x="35810" y="105800"/>
                  <a:pt x="35846" y="105800"/>
                </a:cubicBezTo>
                <a:cubicBezTo>
                  <a:pt x="35920" y="105725"/>
                  <a:pt x="35920" y="105650"/>
                  <a:pt x="35993" y="105650"/>
                </a:cubicBezTo>
                <a:cubicBezTo>
                  <a:pt x="36318" y="105650"/>
                  <a:pt x="36318" y="105650"/>
                  <a:pt x="36318" y="105650"/>
                </a:cubicBezTo>
                <a:cubicBezTo>
                  <a:pt x="36392" y="105650"/>
                  <a:pt x="36428" y="105800"/>
                  <a:pt x="36465" y="105800"/>
                </a:cubicBezTo>
                <a:cubicBezTo>
                  <a:pt x="36502" y="105800"/>
                  <a:pt x="36539" y="105725"/>
                  <a:pt x="36539" y="105650"/>
                </a:cubicBezTo>
                <a:cubicBezTo>
                  <a:pt x="36569" y="105650"/>
                  <a:pt x="36569" y="105574"/>
                  <a:pt x="36569" y="105499"/>
                </a:cubicBezTo>
                <a:cubicBezTo>
                  <a:pt x="36569" y="105499"/>
                  <a:pt x="36569" y="105424"/>
                  <a:pt x="36569" y="105349"/>
                </a:cubicBezTo>
                <a:cubicBezTo>
                  <a:pt x="36612" y="105286"/>
                  <a:pt x="36612" y="105286"/>
                  <a:pt x="36643" y="105211"/>
                </a:cubicBezTo>
                <a:cubicBezTo>
                  <a:pt x="36679" y="105136"/>
                  <a:pt x="36679" y="105061"/>
                  <a:pt x="36716" y="104985"/>
                </a:cubicBezTo>
                <a:cubicBezTo>
                  <a:pt x="36753" y="104910"/>
                  <a:pt x="36790" y="104910"/>
                  <a:pt x="36826" y="104835"/>
                </a:cubicBezTo>
                <a:cubicBezTo>
                  <a:pt x="36863" y="104760"/>
                  <a:pt x="36900" y="104760"/>
                  <a:pt x="36937" y="104685"/>
                </a:cubicBezTo>
                <a:cubicBezTo>
                  <a:pt x="36973" y="104609"/>
                  <a:pt x="36973" y="104534"/>
                  <a:pt x="37010" y="104534"/>
                </a:cubicBezTo>
                <a:cubicBezTo>
                  <a:pt x="37010" y="104459"/>
                  <a:pt x="37047" y="104459"/>
                  <a:pt x="37047" y="104384"/>
                </a:cubicBezTo>
                <a:cubicBezTo>
                  <a:pt x="37084" y="104233"/>
                  <a:pt x="37084" y="104233"/>
                  <a:pt x="37084" y="104233"/>
                </a:cubicBezTo>
                <a:cubicBezTo>
                  <a:pt x="37114" y="104171"/>
                  <a:pt x="37114" y="104171"/>
                  <a:pt x="37114" y="104096"/>
                </a:cubicBezTo>
                <a:cubicBezTo>
                  <a:pt x="37114" y="103644"/>
                  <a:pt x="37114" y="103644"/>
                  <a:pt x="37114" y="103644"/>
                </a:cubicBezTo>
                <a:cubicBezTo>
                  <a:pt x="37047" y="103644"/>
                  <a:pt x="37047" y="103644"/>
                  <a:pt x="37047" y="103644"/>
                </a:cubicBezTo>
                <a:cubicBezTo>
                  <a:pt x="37047" y="103644"/>
                  <a:pt x="37010" y="103644"/>
                  <a:pt x="36973" y="103644"/>
                </a:cubicBezTo>
                <a:cubicBezTo>
                  <a:pt x="36973" y="103344"/>
                  <a:pt x="36973" y="103344"/>
                  <a:pt x="36973" y="103344"/>
                </a:cubicBezTo>
                <a:cubicBezTo>
                  <a:pt x="36973" y="103268"/>
                  <a:pt x="37010" y="103268"/>
                  <a:pt x="36973" y="103206"/>
                </a:cubicBezTo>
                <a:cubicBezTo>
                  <a:pt x="36973" y="103131"/>
                  <a:pt x="36973" y="103131"/>
                  <a:pt x="36973" y="103055"/>
                </a:cubicBezTo>
                <a:cubicBezTo>
                  <a:pt x="36973" y="102980"/>
                  <a:pt x="36937" y="102980"/>
                  <a:pt x="36900" y="102980"/>
                </a:cubicBezTo>
                <a:cubicBezTo>
                  <a:pt x="36863" y="102905"/>
                  <a:pt x="36826" y="102905"/>
                  <a:pt x="36826" y="102830"/>
                </a:cubicBezTo>
                <a:cubicBezTo>
                  <a:pt x="36753" y="102755"/>
                  <a:pt x="36716" y="102679"/>
                  <a:pt x="36679" y="102604"/>
                </a:cubicBezTo>
                <a:cubicBezTo>
                  <a:pt x="36643" y="102529"/>
                  <a:pt x="36612" y="102529"/>
                  <a:pt x="36612" y="102529"/>
                </a:cubicBezTo>
                <a:cubicBezTo>
                  <a:pt x="36569" y="102454"/>
                  <a:pt x="36569" y="102454"/>
                  <a:pt x="36539" y="102379"/>
                </a:cubicBezTo>
                <a:cubicBezTo>
                  <a:pt x="36539" y="102303"/>
                  <a:pt x="36539" y="102303"/>
                  <a:pt x="36539" y="102228"/>
                </a:cubicBezTo>
                <a:cubicBezTo>
                  <a:pt x="36826" y="102228"/>
                  <a:pt x="36826" y="102228"/>
                  <a:pt x="36826" y="102228"/>
                </a:cubicBezTo>
                <a:cubicBezTo>
                  <a:pt x="36900" y="102228"/>
                  <a:pt x="36937" y="102228"/>
                  <a:pt x="36973" y="102303"/>
                </a:cubicBezTo>
                <a:cubicBezTo>
                  <a:pt x="37047" y="102379"/>
                  <a:pt x="37084" y="102454"/>
                  <a:pt x="37114" y="102529"/>
                </a:cubicBezTo>
                <a:cubicBezTo>
                  <a:pt x="37151" y="102529"/>
                  <a:pt x="37151" y="102604"/>
                  <a:pt x="37188" y="102604"/>
                </a:cubicBezTo>
                <a:cubicBezTo>
                  <a:pt x="37225" y="102604"/>
                  <a:pt x="37261" y="102604"/>
                  <a:pt x="37261" y="102604"/>
                </a:cubicBezTo>
                <a:cubicBezTo>
                  <a:pt x="37335" y="102679"/>
                  <a:pt x="37408" y="102679"/>
                  <a:pt x="37482" y="102679"/>
                </a:cubicBezTo>
                <a:cubicBezTo>
                  <a:pt x="37519" y="102679"/>
                  <a:pt x="37519" y="102679"/>
                  <a:pt x="37555" y="102679"/>
                </a:cubicBezTo>
                <a:cubicBezTo>
                  <a:pt x="37586" y="102679"/>
                  <a:pt x="37586" y="102604"/>
                  <a:pt x="37629" y="102529"/>
                </a:cubicBezTo>
                <a:cubicBezTo>
                  <a:pt x="37660" y="102529"/>
                  <a:pt x="37696" y="102529"/>
                  <a:pt x="37770" y="102529"/>
                </a:cubicBezTo>
                <a:cubicBezTo>
                  <a:pt x="37807" y="102529"/>
                  <a:pt x="37843" y="102604"/>
                  <a:pt x="37880" y="102529"/>
                </a:cubicBezTo>
                <a:cubicBezTo>
                  <a:pt x="37917" y="102529"/>
                  <a:pt x="37954" y="102454"/>
                  <a:pt x="37954" y="102454"/>
                </a:cubicBezTo>
                <a:cubicBezTo>
                  <a:pt x="37990" y="102454"/>
                  <a:pt x="38027" y="102454"/>
                  <a:pt x="38027" y="102379"/>
                </a:cubicBezTo>
                <a:cubicBezTo>
                  <a:pt x="38064" y="102379"/>
                  <a:pt x="38064" y="102303"/>
                  <a:pt x="38101" y="102228"/>
                </a:cubicBezTo>
                <a:cubicBezTo>
                  <a:pt x="38131" y="102153"/>
                  <a:pt x="38131" y="102090"/>
                  <a:pt x="38168" y="102015"/>
                </a:cubicBezTo>
                <a:cubicBezTo>
                  <a:pt x="38168" y="101940"/>
                  <a:pt x="38168" y="101865"/>
                  <a:pt x="38205" y="101865"/>
                </a:cubicBezTo>
                <a:cubicBezTo>
                  <a:pt x="38205" y="101790"/>
                  <a:pt x="38241" y="101714"/>
                  <a:pt x="38278" y="101714"/>
                </a:cubicBezTo>
                <a:cubicBezTo>
                  <a:pt x="38278" y="101639"/>
                  <a:pt x="38315" y="101714"/>
                  <a:pt x="38315" y="101639"/>
                </a:cubicBezTo>
                <a:cubicBezTo>
                  <a:pt x="38352" y="101639"/>
                  <a:pt x="38388" y="101639"/>
                  <a:pt x="38425" y="101564"/>
                </a:cubicBezTo>
                <a:cubicBezTo>
                  <a:pt x="38425" y="101489"/>
                  <a:pt x="38462" y="101489"/>
                  <a:pt x="38462" y="101414"/>
                </a:cubicBezTo>
                <a:cubicBezTo>
                  <a:pt x="38462" y="101338"/>
                  <a:pt x="38499" y="101338"/>
                  <a:pt x="38499" y="101263"/>
                </a:cubicBezTo>
                <a:cubicBezTo>
                  <a:pt x="38499" y="101188"/>
                  <a:pt x="38499" y="101125"/>
                  <a:pt x="38499" y="100975"/>
                </a:cubicBezTo>
                <a:cubicBezTo>
                  <a:pt x="38535" y="100900"/>
                  <a:pt x="38572" y="100825"/>
                  <a:pt x="38609" y="100674"/>
                </a:cubicBezTo>
                <a:cubicBezTo>
                  <a:pt x="38646" y="100599"/>
                  <a:pt x="38676" y="100599"/>
                  <a:pt x="38676" y="100524"/>
                </a:cubicBezTo>
                <a:cubicBezTo>
                  <a:pt x="38676" y="100373"/>
                  <a:pt x="38676" y="100298"/>
                  <a:pt x="38676" y="100148"/>
                </a:cubicBezTo>
                <a:cubicBezTo>
                  <a:pt x="38676" y="100073"/>
                  <a:pt x="38676" y="100010"/>
                  <a:pt x="38676" y="100010"/>
                </a:cubicBezTo>
                <a:cubicBezTo>
                  <a:pt x="38676" y="99935"/>
                  <a:pt x="38676" y="99860"/>
                  <a:pt x="38676" y="99860"/>
                </a:cubicBezTo>
                <a:cubicBezTo>
                  <a:pt x="38676" y="99784"/>
                  <a:pt x="38713" y="99709"/>
                  <a:pt x="38713" y="99709"/>
                </a:cubicBezTo>
                <a:cubicBezTo>
                  <a:pt x="38750" y="99559"/>
                  <a:pt x="38787" y="99484"/>
                  <a:pt x="38823" y="99484"/>
                </a:cubicBezTo>
                <a:cubicBezTo>
                  <a:pt x="38860" y="99484"/>
                  <a:pt x="38897" y="99408"/>
                  <a:pt x="38897" y="99408"/>
                </a:cubicBezTo>
                <a:cubicBezTo>
                  <a:pt x="38934" y="99408"/>
                  <a:pt x="38934" y="99484"/>
                  <a:pt x="38970" y="99484"/>
                </a:cubicBezTo>
                <a:cubicBezTo>
                  <a:pt x="38970" y="99559"/>
                  <a:pt x="38970" y="99559"/>
                  <a:pt x="38934" y="99634"/>
                </a:cubicBezTo>
                <a:cubicBezTo>
                  <a:pt x="38934" y="99634"/>
                  <a:pt x="38934" y="99709"/>
                  <a:pt x="38934" y="99784"/>
                </a:cubicBezTo>
                <a:cubicBezTo>
                  <a:pt x="38934" y="99784"/>
                  <a:pt x="38897" y="99860"/>
                  <a:pt x="38897" y="99935"/>
                </a:cubicBezTo>
                <a:cubicBezTo>
                  <a:pt x="38897" y="100010"/>
                  <a:pt x="38934" y="100010"/>
                  <a:pt x="38934" y="100073"/>
                </a:cubicBezTo>
                <a:cubicBezTo>
                  <a:pt x="39007" y="100010"/>
                  <a:pt x="39044" y="100010"/>
                  <a:pt x="39081" y="99935"/>
                </a:cubicBezTo>
                <a:cubicBezTo>
                  <a:pt x="39117" y="99860"/>
                  <a:pt x="39117" y="99784"/>
                  <a:pt x="39117" y="99784"/>
                </a:cubicBezTo>
                <a:cubicBezTo>
                  <a:pt x="39148" y="99634"/>
                  <a:pt x="39148" y="99559"/>
                  <a:pt x="39185" y="99484"/>
                </a:cubicBezTo>
                <a:cubicBezTo>
                  <a:pt x="39185" y="99408"/>
                  <a:pt x="39222" y="99408"/>
                  <a:pt x="39222" y="99333"/>
                </a:cubicBezTo>
                <a:cubicBezTo>
                  <a:pt x="39258" y="99258"/>
                  <a:pt x="39258" y="99258"/>
                  <a:pt x="39295" y="99183"/>
                </a:cubicBezTo>
                <a:cubicBezTo>
                  <a:pt x="39295" y="99108"/>
                  <a:pt x="39332" y="99108"/>
                  <a:pt x="39332" y="99045"/>
                </a:cubicBezTo>
                <a:cubicBezTo>
                  <a:pt x="39332" y="98957"/>
                  <a:pt x="39369" y="98957"/>
                  <a:pt x="39369" y="98895"/>
                </a:cubicBezTo>
                <a:cubicBezTo>
                  <a:pt x="39405" y="98895"/>
                  <a:pt x="39405" y="98819"/>
                  <a:pt x="39405" y="98744"/>
                </a:cubicBezTo>
                <a:cubicBezTo>
                  <a:pt x="39405" y="98744"/>
                  <a:pt x="39442" y="98669"/>
                  <a:pt x="39442" y="98594"/>
                </a:cubicBezTo>
                <a:cubicBezTo>
                  <a:pt x="39442" y="98594"/>
                  <a:pt x="39442" y="98519"/>
                  <a:pt x="39442" y="98443"/>
                </a:cubicBezTo>
                <a:cubicBezTo>
                  <a:pt x="39442" y="98443"/>
                  <a:pt x="39442" y="98368"/>
                  <a:pt x="39479" y="98293"/>
                </a:cubicBezTo>
                <a:cubicBezTo>
                  <a:pt x="39479" y="98293"/>
                  <a:pt x="39479" y="98218"/>
                  <a:pt x="39516" y="98218"/>
                </a:cubicBezTo>
                <a:cubicBezTo>
                  <a:pt x="39552" y="98143"/>
                  <a:pt x="39589" y="98143"/>
                  <a:pt x="39589" y="98143"/>
                </a:cubicBezTo>
                <a:cubicBezTo>
                  <a:pt x="39626" y="98143"/>
                  <a:pt x="39626" y="98143"/>
                  <a:pt x="39663" y="98143"/>
                </a:cubicBezTo>
                <a:cubicBezTo>
                  <a:pt x="39693" y="98067"/>
                  <a:pt x="39693" y="98067"/>
                  <a:pt x="39730" y="97992"/>
                </a:cubicBezTo>
                <a:cubicBezTo>
                  <a:pt x="39767" y="97992"/>
                  <a:pt x="39767" y="97930"/>
                  <a:pt x="39803" y="97854"/>
                </a:cubicBezTo>
                <a:cubicBezTo>
                  <a:pt x="39803" y="97779"/>
                  <a:pt x="39840" y="97779"/>
                  <a:pt x="39840" y="97704"/>
                </a:cubicBezTo>
                <a:cubicBezTo>
                  <a:pt x="39840" y="97629"/>
                  <a:pt x="39840" y="97554"/>
                  <a:pt x="39840" y="97403"/>
                </a:cubicBezTo>
                <a:cubicBezTo>
                  <a:pt x="39840" y="97328"/>
                  <a:pt x="39840" y="97253"/>
                  <a:pt x="39840" y="97178"/>
                </a:cubicBezTo>
                <a:cubicBezTo>
                  <a:pt x="39840" y="97027"/>
                  <a:pt x="39803" y="96965"/>
                  <a:pt x="39767" y="96877"/>
                </a:cubicBezTo>
                <a:cubicBezTo>
                  <a:pt x="39767" y="96814"/>
                  <a:pt x="39767" y="96814"/>
                  <a:pt x="39767" y="96739"/>
                </a:cubicBezTo>
                <a:cubicBezTo>
                  <a:pt x="39767" y="96664"/>
                  <a:pt x="39767" y="96589"/>
                  <a:pt x="39767" y="96513"/>
                </a:cubicBezTo>
                <a:cubicBezTo>
                  <a:pt x="39767" y="96438"/>
                  <a:pt x="39767" y="96363"/>
                  <a:pt x="39767" y="96213"/>
                </a:cubicBezTo>
                <a:cubicBezTo>
                  <a:pt x="39767" y="96062"/>
                  <a:pt x="39730" y="95987"/>
                  <a:pt x="39767" y="95912"/>
                </a:cubicBezTo>
                <a:cubicBezTo>
                  <a:pt x="39767" y="95849"/>
                  <a:pt x="39803" y="95849"/>
                  <a:pt x="39803" y="95774"/>
                </a:cubicBezTo>
                <a:cubicBezTo>
                  <a:pt x="39803" y="95699"/>
                  <a:pt x="39840" y="95699"/>
                  <a:pt x="39877" y="95624"/>
                </a:cubicBezTo>
                <a:cubicBezTo>
                  <a:pt x="39914" y="95624"/>
                  <a:pt x="39914" y="95548"/>
                  <a:pt x="39950" y="95473"/>
                </a:cubicBezTo>
                <a:cubicBezTo>
                  <a:pt x="39987" y="95398"/>
                  <a:pt x="40024" y="95398"/>
                  <a:pt x="40098" y="95323"/>
                </a:cubicBezTo>
                <a:cubicBezTo>
                  <a:pt x="40098" y="95323"/>
                  <a:pt x="40134" y="95323"/>
                  <a:pt x="40171" y="95323"/>
                </a:cubicBezTo>
                <a:cubicBezTo>
                  <a:pt x="40171" y="95248"/>
                  <a:pt x="40171" y="95172"/>
                  <a:pt x="40202" y="95172"/>
                </a:cubicBezTo>
                <a:cubicBezTo>
                  <a:pt x="40202" y="95097"/>
                  <a:pt x="40238" y="95022"/>
                  <a:pt x="40238" y="94947"/>
                </a:cubicBezTo>
                <a:cubicBezTo>
                  <a:pt x="40275" y="94947"/>
                  <a:pt x="40275" y="94884"/>
                  <a:pt x="40312" y="94796"/>
                </a:cubicBezTo>
                <a:cubicBezTo>
                  <a:pt x="40312" y="94734"/>
                  <a:pt x="40349" y="94734"/>
                  <a:pt x="40349" y="94659"/>
                </a:cubicBezTo>
                <a:cubicBezTo>
                  <a:pt x="40385" y="94583"/>
                  <a:pt x="40422" y="94583"/>
                  <a:pt x="40422" y="94508"/>
                </a:cubicBezTo>
                <a:cubicBezTo>
                  <a:pt x="40459" y="94508"/>
                  <a:pt x="40459" y="94433"/>
                  <a:pt x="40496" y="94433"/>
                </a:cubicBezTo>
                <a:cubicBezTo>
                  <a:pt x="40857" y="94433"/>
                  <a:pt x="40857" y="94433"/>
                  <a:pt x="40857" y="94433"/>
                </a:cubicBezTo>
                <a:cubicBezTo>
                  <a:pt x="40894" y="94433"/>
                  <a:pt x="40931" y="94358"/>
                  <a:pt x="41004" y="94283"/>
                </a:cubicBezTo>
                <a:cubicBezTo>
                  <a:pt x="41004" y="94207"/>
                  <a:pt x="41041" y="94207"/>
                  <a:pt x="41078" y="94132"/>
                </a:cubicBezTo>
                <a:cubicBezTo>
                  <a:pt x="41078" y="94132"/>
                  <a:pt x="41078" y="94057"/>
                  <a:pt x="41114" y="93982"/>
                </a:cubicBezTo>
                <a:cubicBezTo>
                  <a:pt x="41114" y="93907"/>
                  <a:pt x="41151" y="93907"/>
                  <a:pt x="41151" y="93907"/>
                </a:cubicBezTo>
                <a:cubicBezTo>
                  <a:pt x="42021" y="93907"/>
                  <a:pt x="42021" y="93907"/>
                  <a:pt x="42021" y="93907"/>
                </a:cubicBezTo>
                <a:cubicBezTo>
                  <a:pt x="42021" y="93831"/>
                  <a:pt x="42021" y="93769"/>
                  <a:pt x="42058" y="93693"/>
                </a:cubicBezTo>
                <a:cubicBezTo>
                  <a:pt x="42058" y="93618"/>
                  <a:pt x="42021" y="93618"/>
                  <a:pt x="42058" y="93543"/>
                </a:cubicBezTo>
                <a:cubicBezTo>
                  <a:pt x="42058" y="93468"/>
                  <a:pt x="42094" y="93468"/>
                  <a:pt x="42094" y="93393"/>
                </a:cubicBezTo>
                <a:cubicBezTo>
                  <a:pt x="42131" y="93393"/>
                  <a:pt x="42168" y="93393"/>
                  <a:pt x="42168" y="93393"/>
                </a:cubicBezTo>
                <a:cubicBezTo>
                  <a:pt x="42205" y="93318"/>
                  <a:pt x="42205" y="93242"/>
                  <a:pt x="42205" y="93242"/>
                </a:cubicBezTo>
                <a:cubicBezTo>
                  <a:pt x="42272" y="93092"/>
                  <a:pt x="42272" y="93017"/>
                  <a:pt x="42309" y="92942"/>
                </a:cubicBezTo>
                <a:cubicBezTo>
                  <a:pt x="42346" y="92804"/>
                  <a:pt x="42382" y="92716"/>
                  <a:pt x="42419" y="92653"/>
                </a:cubicBezTo>
                <a:cubicBezTo>
                  <a:pt x="42419" y="92578"/>
                  <a:pt x="42382" y="92578"/>
                  <a:pt x="42419" y="92503"/>
                </a:cubicBezTo>
                <a:cubicBezTo>
                  <a:pt x="42419" y="92428"/>
                  <a:pt x="42419" y="92428"/>
                  <a:pt x="42456" y="92353"/>
                </a:cubicBezTo>
                <a:cubicBezTo>
                  <a:pt x="42493" y="92277"/>
                  <a:pt x="42566" y="92353"/>
                  <a:pt x="42603" y="92277"/>
                </a:cubicBezTo>
                <a:cubicBezTo>
                  <a:pt x="42640" y="92202"/>
                  <a:pt x="42640" y="92127"/>
                  <a:pt x="42640" y="91977"/>
                </a:cubicBezTo>
                <a:cubicBezTo>
                  <a:pt x="42640" y="91826"/>
                  <a:pt x="42640" y="91613"/>
                  <a:pt x="42676" y="91463"/>
                </a:cubicBezTo>
                <a:cubicBezTo>
                  <a:pt x="42713" y="91387"/>
                  <a:pt x="42713" y="91312"/>
                  <a:pt x="42713" y="91312"/>
                </a:cubicBezTo>
                <a:cubicBezTo>
                  <a:pt x="42750" y="91237"/>
                  <a:pt x="42750" y="91162"/>
                  <a:pt x="42750" y="91162"/>
                </a:cubicBezTo>
                <a:cubicBezTo>
                  <a:pt x="42781" y="91087"/>
                  <a:pt x="42817" y="91162"/>
                  <a:pt x="42817" y="91087"/>
                </a:cubicBezTo>
                <a:cubicBezTo>
                  <a:pt x="42854" y="91087"/>
                  <a:pt x="42854" y="91012"/>
                  <a:pt x="42854" y="90936"/>
                </a:cubicBezTo>
                <a:cubicBezTo>
                  <a:pt x="42891" y="90936"/>
                  <a:pt x="42891" y="90861"/>
                  <a:pt x="42891" y="90786"/>
                </a:cubicBezTo>
                <a:cubicBezTo>
                  <a:pt x="42891" y="90786"/>
                  <a:pt x="42891" y="90723"/>
                  <a:pt x="42891" y="90636"/>
                </a:cubicBezTo>
                <a:cubicBezTo>
                  <a:pt x="42891" y="90573"/>
                  <a:pt x="42928" y="90498"/>
                  <a:pt x="42928" y="90422"/>
                </a:cubicBezTo>
                <a:cubicBezTo>
                  <a:pt x="42928" y="90197"/>
                  <a:pt x="42891" y="90122"/>
                  <a:pt x="42928" y="89971"/>
                </a:cubicBezTo>
                <a:cubicBezTo>
                  <a:pt x="42928" y="89896"/>
                  <a:pt x="42928" y="89821"/>
                  <a:pt x="42928" y="89821"/>
                </a:cubicBezTo>
                <a:cubicBezTo>
                  <a:pt x="42928" y="89671"/>
                  <a:pt x="42928" y="89671"/>
                  <a:pt x="42928" y="89671"/>
                </a:cubicBezTo>
                <a:cubicBezTo>
                  <a:pt x="42928" y="89608"/>
                  <a:pt x="42964" y="89608"/>
                  <a:pt x="42964" y="89533"/>
                </a:cubicBezTo>
                <a:cubicBezTo>
                  <a:pt x="43001" y="89382"/>
                  <a:pt x="43001" y="89307"/>
                  <a:pt x="43038" y="89232"/>
                </a:cubicBezTo>
                <a:cubicBezTo>
                  <a:pt x="43038" y="89157"/>
                  <a:pt x="43038" y="89081"/>
                  <a:pt x="43038" y="89081"/>
                </a:cubicBezTo>
                <a:cubicBezTo>
                  <a:pt x="43075" y="89006"/>
                  <a:pt x="43075" y="88931"/>
                  <a:pt x="43075" y="88931"/>
                </a:cubicBezTo>
                <a:cubicBezTo>
                  <a:pt x="43075" y="88856"/>
                  <a:pt x="43075" y="88856"/>
                  <a:pt x="43075" y="88781"/>
                </a:cubicBezTo>
                <a:cubicBezTo>
                  <a:pt x="43111" y="88706"/>
                  <a:pt x="43075" y="88630"/>
                  <a:pt x="43075" y="88555"/>
                </a:cubicBezTo>
                <a:cubicBezTo>
                  <a:pt x="43075" y="88342"/>
                  <a:pt x="43075" y="88342"/>
                  <a:pt x="43075" y="88342"/>
                </a:cubicBezTo>
                <a:cubicBezTo>
                  <a:pt x="43075" y="88192"/>
                  <a:pt x="43038" y="88116"/>
                  <a:pt x="43038" y="87966"/>
                </a:cubicBezTo>
                <a:cubicBezTo>
                  <a:pt x="43038" y="87665"/>
                  <a:pt x="43038" y="87665"/>
                  <a:pt x="43038" y="87665"/>
                </a:cubicBezTo>
                <a:cubicBezTo>
                  <a:pt x="43038" y="87590"/>
                  <a:pt x="43038" y="87590"/>
                  <a:pt x="43038" y="87527"/>
                </a:cubicBezTo>
                <a:cubicBezTo>
                  <a:pt x="43038" y="86700"/>
                  <a:pt x="43038" y="86700"/>
                  <a:pt x="43038" y="86700"/>
                </a:cubicBezTo>
                <a:cubicBezTo>
                  <a:pt x="43075" y="86625"/>
                  <a:pt x="43075" y="86625"/>
                  <a:pt x="43111" y="86625"/>
                </a:cubicBezTo>
                <a:cubicBezTo>
                  <a:pt x="43148" y="86625"/>
                  <a:pt x="43148" y="86625"/>
                  <a:pt x="43185" y="86625"/>
                </a:cubicBezTo>
                <a:cubicBezTo>
                  <a:pt x="43222" y="86625"/>
                  <a:pt x="43222" y="86550"/>
                  <a:pt x="43252" y="86550"/>
                </a:cubicBezTo>
                <a:cubicBezTo>
                  <a:pt x="43295" y="86487"/>
                  <a:pt x="43295" y="86487"/>
                  <a:pt x="43326" y="86487"/>
                </a:cubicBezTo>
                <a:cubicBezTo>
                  <a:pt x="43399" y="86349"/>
                  <a:pt x="43436" y="86274"/>
                  <a:pt x="43473" y="86049"/>
                </a:cubicBezTo>
                <a:cubicBezTo>
                  <a:pt x="43473" y="85973"/>
                  <a:pt x="43473" y="85973"/>
                  <a:pt x="43509" y="85898"/>
                </a:cubicBezTo>
                <a:cubicBezTo>
                  <a:pt x="43509" y="85748"/>
                  <a:pt x="43509" y="85673"/>
                  <a:pt x="43546" y="85597"/>
                </a:cubicBezTo>
                <a:cubicBezTo>
                  <a:pt x="43546" y="85522"/>
                  <a:pt x="43583" y="85522"/>
                  <a:pt x="43583" y="85447"/>
                </a:cubicBezTo>
                <a:cubicBezTo>
                  <a:pt x="43620" y="85447"/>
                  <a:pt x="43656" y="85447"/>
                  <a:pt x="43656" y="85447"/>
                </a:cubicBezTo>
                <a:cubicBezTo>
                  <a:pt x="43693" y="85447"/>
                  <a:pt x="43730" y="85447"/>
                  <a:pt x="43730" y="85447"/>
                </a:cubicBezTo>
                <a:cubicBezTo>
                  <a:pt x="43797" y="85384"/>
                  <a:pt x="43797" y="85234"/>
                  <a:pt x="43871" y="85159"/>
                </a:cubicBezTo>
                <a:cubicBezTo>
                  <a:pt x="43908" y="85159"/>
                  <a:pt x="43944" y="85159"/>
                  <a:pt x="43944" y="85084"/>
                </a:cubicBezTo>
                <a:cubicBezTo>
                  <a:pt x="43981" y="85008"/>
                  <a:pt x="43981" y="84933"/>
                  <a:pt x="44018" y="84783"/>
                </a:cubicBezTo>
                <a:cubicBezTo>
                  <a:pt x="44091" y="84557"/>
                  <a:pt x="44128" y="84407"/>
                  <a:pt x="44165" y="84194"/>
                </a:cubicBezTo>
                <a:cubicBezTo>
                  <a:pt x="44202" y="84194"/>
                  <a:pt x="44202" y="84119"/>
                  <a:pt x="44202" y="84043"/>
                </a:cubicBezTo>
                <a:cubicBezTo>
                  <a:pt x="44202" y="84043"/>
                  <a:pt x="44238" y="84043"/>
                  <a:pt x="44269" y="83968"/>
                </a:cubicBezTo>
                <a:cubicBezTo>
                  <a:pt x="44269" y="83893"/>
                  <a:pt x="44312" y="83893"/>
                  <a:pt x="44343" y="83818"/>
                </a:cubicBezTo>
                <a:lnTo>
                  <a:pt x="44343" y="83743"/>
                </a:lnTo>
                <a:cubicBezTo>
                  <a:pt x="44379" y="83592"/>
                  <a:pt x="44379" y="83592"/>
                  <a:pt x="44379" y="83592"/>
                </a:cubicBezTo>
                <a:cubicBezTo>
                  <a:pt x="44416" y="83442"/>
                  <a:pt x="44453" y="83367"/>
                  <a:pt x="44453" y="83229"/>
                </a:cubicBezTo>
                <a:cubicBezTo>
                  <a:pt x="44490" y="83154"/>
                  <a:pt x="44453" y="83078"/>
                  <a:pt x="44453" y="83003"/>
                </a:cubicBezTo>
                <a:cubicBezTo>
                  <a:pt x="44453" y="82928"/>
                  <a:pt x="44490" y="82853"/>
                  <a:pt x="44453" y="82853"/>
                </a:cubicBezTo>
                <a:cubicBezTo>
                  <a:pt x="44453" y="82778"/>
                  <a:pt x="44416" y="82702"/>
                  <a:pt x="44416" y="82702"/>
                </a:cubicBezTo>
                <a:cubicBezTo>
                  <a:pt x="44379" y="82552"/>
                  <a:pt x="44343" y="82477"/>
                  <a:pt x="44343" y="82326"/>
                </a:cubicBezTo>
                <a:cubicBezTo>
                  <a:pt x="44312" y="82251"/>
                  <a:pt x="44269" y="82113"/>
                  <a:pt x="44269" y="81963"/>
                </a:cubicBezTo>
                <a:cubicBezTo>
                  <a:pt x="44269" y="81888"/>
                  <a:pt x="44269" y="81813"/>
                  <a:pt x="44269" y="81737"/>
                </a:cubicBezTo>
                <a:cubicBezTo>
                  <a:pt x="44269" y="81587"/>
                  <a:pt x="44269" y="81512"/>
                  <a:pt x="44238" y="81361"/>
                </a:cubicBezTo>
                <a:cubicBezTo>
                  <a:pt x="44238" y="81286"/>
                  <a:pt x="44202" y="81286"/>
                  <a:pt x="44202" y="81211"/>
                </a:cubicBezTo>
                <a:cubicBezTo>
                  <a:pt x="44128" y="81211"/>
                  <a:pt x="44091" y="81073"/>
                  <a:pt x="44055" y="81073"/>
                </a:cubicBezTo>
                <a:cubicBezTo>
                  <a:pt x="43693" y="81073"/>
                  <a:pt x="43693" y="81073"/>
                  <a:pt x="43693" y="81073"/>
                </a:cubicBezTo>
                <a:cubicBezTo>
                  <a:pt x="43693" y="81073"/>
                  <a:pt x="43656" y="81073"/>
                  <a:pt x="43620" y="81073"/>
                </a:cubicBezTo>
                <a:cubicBezTo>
                  <a:pt x="43620" y="81073"/>
                  <a:pt x="43583" y="80998"/>
                  <a:pt x="43546" y="80998"/>
                </a:cubicBezTo>
                <a:cubicBezTo>
                  <a:pt x="43546" y="80998"/>
                  <a:pt x="43509" y="80998"/>
                  <a:pt x="43473" y="80998"/>
                </a:cubicBezTo>
                <a:cubicBezTo>
                  <a:pt x="43436" y="80998"/>
                  <a:pt x="43436" y="80998"/>
                  <a:pt x="43399" y="80923"/>
                </a:cubicBezTo>
                <a:cubicBezTo>
                  <a:pt x="43362" y="80923"/>
                  <a:pt x="43326" y="80848"/>
                  <a:pt x="43252" y="80848"/>
                </a:cubicBezTo>
                <a:cubicBezTo>
                  <a:pt x="43252" y="80772"/>
                  <a:pt x="43222" y="80772"/>
                  <a:pt x="43185" y="80772"/>
                </a:cubicBezTo>
                <a:cubicBezTo>
                  <a:pt x="43185" y="80697"/>
                  <a:pt x="43185" y="80622"/>
                  <a:pt x="43185" y="80622"/>
                </a:cubicBezTo>
                <a:cubicBezTo>
                  <a:pt x="43148" y="80472"/>
                  <a:pt x="43148" y="80396"/>
                  <a:pt x="43111" y="80321"/>
                </a:cubicBezTo>
                <a:cubicBezTo>
                  <a:pt x="43111" y="80246"/>
                  <a:pt x="43148" y="80171"/>
                  <a:pt x="43111" y="80171"/>
                </a:cubicBezTo>
                <a:cubicBezTo>
                  <a:pt x="43111" y="80108"/>
                  <a:pt x="43075" y="80108"/>
                  <a:pt x="43038" y="80033"/>
                </a:cubicBezTo>
                <a:cubicBezTo>
                  <a:pt x="43038" y="80033"/>
                  <a:pt x="43001" y="80033"/>
                  <a:pt x="42964" y="79958"/>
                </a:cubicBezTo>
                <a:cubicBezTo>
                  <a:pt x="42928" y="79883"/>
                  <a:pt x="42928" y="79883"/>
                  <a:pt x="42891" y="79807"/>
                </a:cubicBezTo>
                <a:cubicBezTo>
                  <a:pt x="42891" y="79807"/>
                  <a:pt x="42854" y="79807"/>
                  <a:pt x="42817" y="79807"/>
                </a:cubicBezTo>
                <a:cubicBezTo>
                  <a:pt x="42781" y="79732"/>
                  <a:pt x="42750" y="79732"/>
                  <a:pt x="42713" y="79732"/>
                </a:cubicBezTo>
                <a:cubicBezTo>
                  <a:pt x="42640" y="79732"/>
                  <a:pt x="42603" y="79883"/>
                  <a:pt x="42529" y="79883"/>
                </a:cubicBezTo>
                <a:cubicBezTo>
                  <a:pt x="42131" y="79883"/>
                  <a:pt x="42131" y="79883"/>
                  <a:pt x="42131" y="79883"/>
                </a:cubicBezTo>
                <a:cubicBezTo>
                  <a:pt x="42094" y="79883"/>
                  <a:pt x="42058" y="79807"/>
                  <a:pt x="42021" y="79807"/>
                </a:cubicBezTo>
                <a:cubicBezTo>
                  <a:pt x="41947" y="79732"/>
                  <a:pt x="41947" y="79657"/>
                  <a:pt x="41874" y="79582"/>
                </a:cubicBezTo>
                <a:cubicBezTo>
                  <a:pt x="41837" y="79582"/>
                  <a:pt x="41837" y="79507"/>
                  <a:pt x="41800" y="79507"/>
                </a:cubicBezTo>
                <a:cubicBezTo>
                  <a:pt x="41764" y="79507"/>
                  <a:pt x="41733" y="79507"/>
                  <a:pt x="41660" y="79507"/>
                </a:cubicBezTo>
                <a:cubicBezTo>
                  <a:pt x="41623" y="79507"/>
                  <a:pt x="41549" y="79507"/>
                  <a:pt x="41513" y="79507"/>
                </a:cubicBezTo>
                <a:cubicBezTo>
                  <a:pt x="41513" y="79732"/>
                  <a:pt x="41513" y="79807"/>
                  <a:pt x="41476" y="79958"/>
                </a:cubicBezTo>
                <a:cubicBezTo>
                  <a:pt x="41439" y="79958"/>
                  <a:pt x="41439" y="79958"/>
                  <a:pt x="41402" y="79958"/>
                </a:cubicBezTo>
                <a:cubicBezTo>
                  <a:pt x="41366" y="79958"/>
                  <a:pt x="41329" y="79958"/>
                  <a:pt x="41329" y="79958"/>
                </a:cubicBezTo>
                <a:cubicBezTo>
                  <a:pt x="41292" y="79958"/>
                  <a:pt x="41255" y="79958"/>
                  <a:pt x="41255" y="79958"/>
                </a:cubicBezTo>
                <a:cubicBezTo>
                  <a:pt x="41218" y="79883"/>
                  <a:pt x="41218" y="79883"/>
                  <a:pt x="41188" y="79883"/>
                </a:cubicBezTo>
                <a:cubicBezTo>
                  <a:pt x="41151" y="79807"/>
                  <a:pt x="41151" y="79807"/>
                  <a:pt x="41114" y="79807"/>
                </a:cubicBezTo>
                <a:cubicBezTo>
                  <a:pt x="41114" y="79732"/>
                  <a:pt x="41114" y="79657"/>
                  <a:pt x="41114" y="79657"/>
                </a:cubicBezTo>
                <a:cubicBezTo>
                  <a:pt x="41114" y="79582"/>
                  <a:pt x="41114" y="79507"/>
                  <a:pt x="41151" y="79507"/>
                </a:cubicBezTo>
                <a:cubicBezTo>
                  <a:pt x="41188" y="79431"/>
                  <a:pt x="41188" y="79507"/>
                  <a:pt x="41218" y="79431"/>
                </a:cubicBezTo>
                <a:cubicBezTo>
                  <a:pt x="41255" y="79431"/>
                  <a:pt x="41255" y="79356"/>
                  <a:pt x="41292" y="79356"/>
                </a:cubicBezTo>
                <a:cubicBezTo>
                  <a:pt x="41255" y="79206"/>
                  <a:pt x="41255" y="79206"/>
                  <a:pt x="41255" y="79206"/>
                </a:cubicBezTo>
                <a:cubicBezTo>
                  <a:pt x="41218" y="79206"/>
                  <a:pt x="41218" y="79206"/>
                  <a:pt x="41188" y="79206"/>
                </a:cubicBezTo>
                <a:cubicBezTo>
                  <a:pt x="41151" y="79206"/>
                  <a:pt x="41151" y="79143"/>
                  <a:pt x="41114" y="79143"/>
                </a:cubicBezTo>
                <a:cubicBezTo>
                  <a:pt x="41078" y="79143"/>
                  <a:pt x="41041" y="79143"/>
                  <a:pt x="41041" y="79068"/>
                </a:cubicBezTo>
                <a:cubicBezTo>
                  <a:pt x="41004" y="79068"/>
                  <a:pt x="40967" y="78993"/>
                  <a:pt x="40967" y="78993"/>
                </a:cubicBezTo>
                <a:cubicBezTo>
                  <a:pt x="40931" y="78993"/>
                  <a:pt x="40894" y="78918"/>
                  <a:pt x="40857" y="78918"/>
                </a:cubicBezTo>
                <a:cubicBezTo>
                  <a:pt x="40857" y="78842"/>
                  <a:pt x="40857" y="78767"/>
                  <a:pt x="40820" y="78767"/>
                </a:cubicBezTo>
                <a:cubicBezTo>
                  <a:pt x="40784" y="78692"/>
                  <a:pt x="40784" y="78692"/>
                  <a:pt x="40747" y="78692"/>
                </a:cubicBezTo>
                <a:cubicBezTo>
                  <a:pt x="40710" y="78692"/>
                  <a:pt x="40679" y="78617"/>
                  <a:pt x="40643" y="78617"/>
                </a:cubicBezTo>
                <a:cubicBezTo>
                  <a:pt x="40606" y="78617"/>
                  <a:pt x="40606" y="78617"/>
                  <a:pt x="40569" y="78617"/>
                </a:cubicBezTo>
                <a:cubicBezTo>
                  <a:pt x="40532" y="78617"/>
                  <a:pt x="40496" y="78542"/>
                  <a:pt x="40496" y="78542"/>
                </a:cubicBezTo>
                <a:cubicBezTo>
                  <a:pt x="40422" y="78542"/>
                  <a:pt x="40422" y="78542"/>
                  <a:pt x="40422" y="78542"/>
                </a:cubicBezTo>
                <a:cubicBezTo>
                  <a:pt x="40385" y="78542"/>
                  <a:pt x="40385" y="78466"/>
                  <a:pt x="40349" y="78466"/>
                </a:cubicBezTo>
                <a:cubicBezTo>
                  <a:pt x="40312" y="78466"/>
                  <a:pt x="40275" y="78391"/>
                  <a:pt x="40238" y="78391"/>
                </a:cubicBezTo>
                <a:cubicBezTo>
                  <a:pt x="40202" y="78316"/>
                  <a:pt x="40134" y="78316"/>
                  <a:pt x="40098" y="78316"/>
                </a:cubicBezTo>
                <a:cubicBezTo>
                  <a:pt x="40024" y="78316"/>
                  <a:pt x="39987" y="78316"/>
                  <a:pt x="39950" y="78316"/>
                </a:cubicBezTo>
                <a:cubicBezTo>
                  <a:pt x="39950" y="78993"/>
                  <a:pt x="39950" y="78993"/>
                  <a:pt x="39950" y="78993"/>
                </a:cubicBezTo>
                <a:cubicBezTo>
                  <a:pt x="39663" y="78993"/>
                  <a:pt x="39663" y="78993"/>
                  <a:pt x="39663" y="78993"/>
                </a:cubicBezTo>
                <a:cubicBezTo>
                  <a:pt x="39663" y="78767"/>
                  <a:pt x="39663" y="78767"/>
                  <a:pt x="39663" y="78767"/>
                </a:cubicBezTo>
                <a:cubicBezTo>
                  <a:pt x="39663" y="78692"/>
                  <a:pt x="39663" y="78617"/>
                  <a:pt x="39663" y="78617"/>
                </a:cubicBezTo>
                <a:cubicBezTo>
                  <a:pt x="39693" y="78542"/>
                  <a:pt x="39693" y="78466"/>
                  <a:pt x="39730" y="78466"/>
                </a:cubicBezTo>
                <a:cubicBezTo>
                  <a:pt x="39767" y="78391"/>
                  <a:pt x="39767" y="78316"/>
                  <a:pt x="39767" y="78316"/>
                </a:cubicBezTo>
                <a:cubicBezTo>
                  <a:pt x="39803" y="78316"/>
                  <a:pt x="39840" y="78316"/>
                  <a:pt x="39840" y="78241"/>
                </a:cubicBezTo>
                <a:cubicBezTo>
                  <a:pt x="39877" y="78166"/>
                  <a:pt x="39877" y="78090"/>
                  <a:pt x="39877" y="78028"/>
                </a:cubicBezTo>
                <a:cubicBezTo>
                  <a:pt x="39803" y="77953"/>
                  <a:pt x="39767" y="78028"/>
                  <a:pt x="39730" y="77953"/>
                </a:cubicBezTo>
                <a:cubicBezTo>
                  <a:pt x="39693" y="77953"/>
                  <a:pt x="39693" y="77877"/>
                  <a:pt x="39663" y="77877"/>
                </a:cubicBezTo>
                <a:cubicBezTo>
                  <a:pt x="39626" y="77802"/>
                  <a:pt x="39589" y="77802"/>
                  <a:pt x="39516" y="77802"/>
                </a:cubicBezTo>
                <a:cubicBezTo>
                  <a:pt x="39479" y="77727"/>
                  <a:pt x="39479" y="77727"/>
                  <a:pt x="39442" y="77727"/>
                </a:cubicBezTo>
                <a:cubicBezTo>
                  <a:pt x="39369" y="77727"/>
                  <a:pt x="39369" y="77727"/>
                  <a:pt x="39369" y="77727"/>
                </a:cubicBezTo>
                <a:cubicBezTo>
                  <a:pt x="39295" y="77727"/>
                  <a:pt x="39295" y="77727"/>
                  <a:pt x="39295" y="77727"/>
                </a:cubicBezTo>
                <a:cubicBezTo>
                  <a:pt x="39258" y="77727"/>
                  <a:pt x="39258" y="77727"/>
                  <a:pt x="39222" y="77727"/>
                </a:cubicBezTo>
                <a:cubicBezTo>
                  <a:pt x="39222" y="77877"/>
                  <a:pt x="39222" y="77953"/>
                  <a:pt x="39222" y="78028"/>
                </a:cubicBezTo>
                <a:cubicBezTo>
                  <a:pt x="39222" y="78090"/>
                  <a:pt x="39222" y="78090"/>
                  <a:pt x="39222" y="78166"/>
                </a:cubicBezTo>
                <a:cubicBezTo>
                  <a:pt x="39185" y="78316"/>
                  <a:pt x="39117" y="78391"/>
                  <a:pt x="39044" y="78391"/>
                </a:cubicBezTo>
                <a:cubicBezTo>
                  <a:pt x="39007" y="78391"/>
                  <a:pt x="38970" y="78316"/>
                  <a:pt x="38934" y="78316"/>
                </a:cubicBezTo>
                <a:cubicBezTo>
                  <a:pt x="38934" y="78028"/>
                  <a:pt x="38934" y="78028"/>
                  <a:pt x="38934" y="78028"/>
                </a:cubicBezTo>
                <a:lnTo>
                  <a:pt x="38934" y="77953"/>
                </a:lnTo>
                <a:cubicBezTo>
                  <a:pt x="38934" y="77877"/>
                  <a:pt x="38934" y="77802"/>
                  <a:pt x="38934" y="77802"/>
                </a:cubicBezTo>
                <a:cubicBezTo>
                  <a:pt x="39007" y="77802"/>
                  <a:pt x="39081" y="77802"/>
                  <a:pt x="39148" y="77727"/>
                </a:cubicBezTo>
                <a:cubicBezTo>
                  <a:pt x="39148" y="77727"/>
                  <a:pt x="39185" y="77727"/>
                  <a:pt x="39222" y="77727"/>
                </a:cubicBezTo>
                <a:cubicBezTo>
                  <a:pt x="39222" y="77652"/>
                  <a:pt x="39222" y="77577"/>
                  <a:pt x="39258" y="77577"/>
                </a:cubicBezTo>
                <a:cubicBezTo>
                  <a:pt x="39258" y="77426"/>
                  <a:pt x="39222" y="77351"/>
                  <a:pt x="39258" y="77276"/>
                </a:cubicBezTo>
                <a:cubicBezTo>
                  <a:pt x="39258" y="77125"/>
                  <a:pt x="39258" y="77063"/>
                  <a:pt x="39258" y="76975"/>
                </a:cubicBezTo>
                <a:cubicBezTo>
                  <a:pt x="39258" y="76912"/>
                  <a:pt x="39258" y="76837"/>
                  <a:pt x="39258" y="76762"/>
                </a:cubicBezTo>
                <a:cubicBezTo>
                  <a:pt x="39258" y="76612"/>
                  <a:pt x="39258" y="76536"/>
                  <a:pt x="39258" y="76386"/>
                </a:cubicBezTo>
                <a:cubicBezTo>
                  <a:pt x="39222" y="76386"/>
                  <a:pt x="39185" y="76386"/>
                  <a:pt x="39148" y="76386"/>
                </a:cubicBezTo>
                <a:cubicBezTo>
                  <a:pt x="39117" y="76386"/>
                  <a:pt x="39117" y="76386"/>
                  <a:pt x="39081" y="76386"/>
                </a:cubicBezTo>
                <a:lnTo>
                  <a:pt x="39044" y="76386"/>
                </a:lnTo>
                <a:cubicBezTo>
                  <a:pt x="39044" y="75646"/>
                  <a:pt x="39044" y="75646"/>
                  <a:pt x="39044" y="75646"/>
                </a:cubicBezTo>
                <a:cubicBezTo>
                  <a:pt x="39044" y="75571"/>
                  <a:pt x="39007" y="75571"/>
                  <a:pt x="39007" y="75496"/>
                </a:cubicBezTo>
                <a:cubicBezTo>
                  <a:pt x="39007" y="75421"/>
                  <a:pt x="39007" y="75346"/>
                  <a:pt x="38970" y="75271"/>
                </a:cubicBezTo>
                <a:cubicBezTo>
                  <a:pt x="38970" y="75271"/>
                  <a:pt x="38970" y="75195"/>
                  <a:pt x="38970" y="75120"/>
                </a:cubicBezTo>
                <a:cubicBezTo>
                  <a:pt x="38934" y="75120"/>
                  <a:pt x="38897" y="75120"/>
                  <a:pt x="38897" y="75045"/>
                </a:cubicBezTo>
                <a:cubicBezTo>
                  <a:pt x="38897" y="74982"/>
                  <a:pt x="38897" y="74895"/>
                  <a:pt x="38897" y="74895"/>
                </a:cubicBezTo>
                <a:cubicBezTo>
                  <a:pt x="38860" y="74832"/>
                  <a:pt x="38860" y="74757"/>
                  <a:pt x="38823" y="74757"/>
                </a:cubicBezTo>
                <a:cubicBezTo>
                  <a:pt x="38823" y="74681"/>
                  <a:pt x="38787" y="74757"/>
                  <a:pt x="38787" y="74757"/>
                </a:cubicBezTo>
                <a:cubicBezTo>
                  <a:pt x="38713" y="74681"/>
                  <a:pt x="38609" y="74606"/>
                  <a:pt x="38572" y="74531"/>
                </a:cubicBezTo>
                <a:cubicBezTo>
                  <a:pt x="38535" y="74531"/>
                  <a:pt x="38499" y="74531"/>
                  <a:pt x="38499" y="74456"/>
                </a:cubicBezTo>
                <a:cubicBezTo>
                  <a:pt x="38462" y="74381"/>
                  <a:pt x="38499" y="74230"/>
                  <a:pt x="38462" y="74155"/>
                </a:cubicBezTo>
                <a:cubicBezTo>
                  <a:pt x="38425" y="74155"/>
                  <a:pt x="38388" y="74155"/>
                  <a:pt x="38388" y="74155"/>
                </a:cubicBezTo>
                <a:cubicBezTo>
                  <a:pt x="38352" y="74155"/>
                  <a:pt x="38315" y="74080"/>
                  <a:pt x="38315" y="74080"/>
                </a:cubicBezTo>
                <a:cubicBezTo>
                  <a:pt x="38278" y="74080"/>
                  <a:pt x="38278" y="73930"/>
                  <a:pt x="38241" y="73930"/>
                </a:cubicBezTo>
                <a:cubicBezTo>
                  <a:pt x="38205" y="73867"/>
                  <a:pt x="38168" y="73930"/>
                  <a:pt x="38101" y="73930"/>
                </a:cubicBezTo>
                <a:cubicBezTo>
                  <a:pt x="38064" y="73930"/>
                  <a:pt x="38027" y="73867"/>
                  <a:pt x="38027" y="73867"/>
                </a:cubicBezTo>
                <a:cubicBezTo>
                  <a:pt x="37990" y="73867"/>
                  <a:pt x="37954" y="73792"/>
                  <a:pt x="37917" y="73792"/>
                </a:cubicBezTo>
                <a:cubicBezTo>
                  <a:pt x="37843" y="73716"/>
                  <a:pt x="37843" y="73716"/>
                  <a:pt x="37843" y="73716"/>
                </a:cubicBezTo>
                <a:cubicBezTo>
                  <a:pt x="37807" y="73641"/>
                  <a:pt x="37807" y="73566"/>
                  <a:pt x="37733" y="73566"/>
                </a:cubicBezTo>
                <a:cubicBezTo>
                  <a:pt x="37696" y="73566"/>
                  <a:pt x="37660" y="73566"/>
                  <a:pt x="37629" y="73641"/>
                </a:cubicBezTo>
                <a:cubicBezTo>
                  <a:pt x="37629" y="73641"/>
                  <a:pt x="37629" y="73716"/>
                  <a:pt x="37586" y="73792"/>
                </a:cubicBezTo>
                <a:cubicBezTo>
                  <a:pt x="37519" y="73867"/>
                  <a:pt x="37482" y="73792"/>
                  <a:pt x="37408" y="73792"/>
                </a:cubicBezTo>
                <a:cubicBezTo>
                  <a:pt x="37298" y="73792"/>
                  <a:pt x="37298" y="73792"/>
                  <a:pt x="37298" y="73792"/>
                </a:cubicBezTo>
                <a:cubicBezTo>
                  <a:pt x="37261" y="73792"/>
                  <a:pt x="37261" y="73792"/>
                  <a:pt x="37225" y="73792"/>
                </a:cubicBezTo>
                <a:cubicBezTo>
                  <a:pt x="37151" y="73716"/>
                  <a:pt x="37114" y="73716"/>
                  <a:pt x="37084" y="73716"/>
                </a:cubicBezTo>
                <a:cubicBezTo>
                  <a:pt x="37010" y="73716"/>
                  <a:pt x="37010" y="73641"/>
                  <a:pt x="36937" y="73566"/>
                </a:cubicBezTo>
                <a:cubicBezTo>
                  <a:pt x="36937" y="73566"/>
                  <a:pt x="36900" y="73566"/>
                  <a:pt x="36863" y="73566"/>
                </a:cubicBezTo>
                <a:cubicBezTo>
                  <a:pt x="36826" y="73491"/>
                  <a:pt x="36790" y="73416"/>
                  <a:pt x="36716" y="73340"/>
                </a:cubicBezTo>
                <a:cubicBezTo>
                  <a:pt x="36679" y="73265"/>
                  <a:pt x="36612" y="73265"/>
                  <a:pt x="36569" y="73190"/>
                </a:cubicBezTo>
                <a:cubicBezTo>
                  <a:pt x="36539" y="73115"/>
                  <a:pt x="36539" y="73115"/>
                  <a:pt x="36539" y="73040"/>
                </a:cubicBezTo>
                <a:cubicBezTo>
                  <a:pt x="36502" y="72965"/>
                  <a:pt x="36465" y="72965"/>
                  <a:pt x="36465" y="72902"/>
                </a:cubicBezTo>
                <a:cubicBezTo>
                  <a:pt x="36465" y="72676"/>
                  <a:pt x="36465" y="72601"/>
                  <a:pt x="36465" y="72451"/>
                </a:cubicBezTo>
                <a:cubicBezTo>
                  <a:pt x="36428" y="72451"/>
                  <a:pt x="36428" y="72375"/>
                  <a:pt x="36392" y="72375"/>
                </a:cubicBezTo>
                <a:cubicBezTo>
                  <a:pt x="36355" y="72375"/>
                  <a:pt x="36318" y="72375"/>
                  <a:pt x="36318" y="72375"/>
                </a:cubicBezTo>
                <a:cubicBezTo>
                  <a:pt x="36281" y="72375"/>
                  <a:pt x="36281" y="72300"/>
                  <a:pt x="36245" y="72300"/>
                </a:cubicBezTo>
                <a:cubicBezTo>
                  <a:pt x="36208" y="72300"/>
                  <a:pt x="36208" y="72225"/>
                  <a:pt x="36171" y="72225"/>
                </a:cubicBezTo>
                <a:cubicBezTo>
                  <a:pt x="36134" y="72150"/>
                  <a:pt x="36134" y="72150"/>
                  <a:pt x="36098" y="72075"/>
                </a:cubicBezTo>
                <a:cubicBezTo>
                  <a:pt x="36067" y="72000"/>
                  <a:pt x="36067" y="72075"/>
                  <a:pt x="36030" y="72000"/>
                </a:cubicBezTo>
                <a:cubicBezTo>
                  <a:pt x="36030" y="72000"/>
                  <a:pt x="36067" y="71849"/>
                  <a:pt x="36030" y="71849"/>
                </a:cubicBezTo>
                <a:cubicBezTo>
                  <a:pt x="36030" y="71849"/>
                  <a:pt x="35993" y="71849"/>
                  <a:pt x="35957" y="71849"/>
                </a:cubicBezTo>
                <a:cubicBezTo>
                  <a:pt x="35920" y="71849"/>
                  <a:pt x="35920" y="71786"/>
                  <a:pt x="35883" y="71786"/>
                </a:cubicBezTo>
                <a:cubicBezTo>
                  <a:pt x="35846" y="71711"/>
                  <a:pt x="35810" y="71711"/>
                  <a:pt x="35810" y="71636"/>
                </a:cubicBezTo>
                <a:cubicBezTo>
                  <a:pt x="35810" y="71636"/>
                  <a:pt x="35810" y="71561"/>
                  <a:pt x="35773" y="71486"/>
                </a:cubicBezTo>
                <a:cubicBezTo>
                  <a:pt x="35773" y="71410"/>
                  <a:pt x="35773" y="71335"/>
                  <a:pt x="35773" y="71185"/>
                </a:cubicBezTo>
                <a:cubicBezTo>
                  <a:pt x="35699" y="71185"/>
                  <a:pt x="35699" y="71185"/>
                  <a:pt x="35699" y="71185"/>
                </a:cubicBezTo>
                <a:cubicBezTo>
                  <a:pt x="35663" y="71185"/>
                  <a:pt x="35626" y="71260"/>
                  <a:pt x="35595" y="71260"/>
                </a:cubicBezTo>
                <a:cubicBezTo>
                  <a:pt x="35522" y="71260"/>
                  <a:pt x="35485" y="71335"/>
                  <a:pt x="35448" y="71335"/>
                </a:cubicBezTo>
                <a:cubicBezTo>
                  <a:pt x="35411" y="71335"/>
                  <a:pt x="35411" y="71410"/>
                  <a:pt x="35375" y="71410"/>
                </a:cubicBezTo>
                <a:cubicBezTo>
                  <a:pt x="35338" y="71410"/>
                  <a:pt x="35301" y="71410"/>
                  <a:pt x="35264" y="71335"/>
                </a:cubicBezTo>
                <a:cubicBezTo>
                  <a:pt x="35264" y="71260"/>
                  <a:pt x="35301" y="71260"/>
                  <a:pt x="35264" y="71185"/>
                </a:cubicBezTo>
                <a:cubicBezTo>
                  <a:pt x="35264" y="71034"/>
                  <a:pt x="35264" y="70959"/>
                  <a:pt x="35264" y="70821"/>
                </a:cubicBezTo>
                <a:cubicBezTo>
                  <a:pt x="35338" y="70821"/>
                  <a:pt x="35338" y="70821"/>
                  <a:pt x="35338" y="70821"/>
                </a:cubicBezTo>
                <a:cubicBezTo>
                  <a:pt x="35375" y="70734"/>
                  <a:pt x="35375" y="70734"/>
                  <a:pt x="35411" y="70671"/>
                </a:cubicBezTo>
                <a:cubicBezTo>
                  <a:pt x="35411" y="70596"/>
                  <a:pt x="35375" y="70521"/>
                  <a:pt x="35338" y="70521"/>
                </a:cubicBezTo>
                <a:cubicBezTo>
                  <a:pt x="35338" y="70445"/>
                  <a:pt x="35301" y="70521"/>
                  <a:pt x="35264" y="70445"/>
                </a:cubicBezTo>
                <a:cubicBezTo>
                  <a:pt x="35228" y="70445"/>
                  <a:pt x="35228" y="70445"/>
                  <a:pt x="35191" y="70370"/>
                </a:cubicBezTo>
                <a:cubicBezTo>
                  <a:pt x="35154" y="70370"/>
                  <a:pt x="35117" y="70370"/>
                  <a:pt x="35117" y="70370"/>
                </a:cubicBezTo>
                <a:cubicBezTo>
                  <a:pt x="34940" y="70596"/>
                  <a:pt x="34940" y="70596"/>
                  <a:pt x="34940" y="70596"/>
                </a:cubicBezTo>
                <a:cubicBezTo>
                  <a:pt x="34903" y="70596"/>
                  <a:pt x="34903" y="70596"/>
                  <a:pt x="34903" y="70596"/>
                </a:cubicBezTo>
                <a:cubicBezTo>
                  <a:pt x="34903" y="70596"/>
                  <a:pt x="34866" y="70596"/>
                  <a:pt x="34830" y="70521"/>
                </a:cubicBezTo>
                <a:cubicBezTo>
                  <a:pt x="34793" y="70521"/>
                  <a:pt x="34756" y="70445"/>
                  <a:pt x="34719" y="70445"/>
                </a:cubicBezTo>
                <a:cubicBezTo>
                  <a:pt x="34646" y="70445"/>
                  <a:pt x="34609" y="70445"/>
                  <a:pt x="34609" y="70521"/>
                </a:cubicBezTo>
                <a:cubicBezTo>
                  <a:pt x="34578" y="70596"/>
                  <a:pt x="34578" y="70671"/>
                  <a:pt x="34578" y="70671"/>
                </a:cubicBezTo>
                <a:cubicBezTo>
                  <a:pt x="34578" y="70734"/>
                  <a:pt x="34578" y="70821"/>
                  <a:pt x="34578" y="70821"/>
                </a:cubicBezTo>
                <a:cubicBezTo>
                  <a:pt x="34535" y="70884"/>
                  <a:pt x="34535" y="70884"/>
                  <a:pt x="34535" y="70959"/>
                </a:cubicBezTo>
                <a:cubicBezTo>
                  <a:pt x="34505" y="71034"/>
                  <a:pt x="34468" y="71185"/>
                  <a:pt x="34395" y="71185"/>
                </a:cubicBezTo>
                <a:cubicBezTo>
                  <a:pt x="34358" y="71185"/>
                  <a:pt x="34358" y="71185"/>
                  <a:pt x="34321" y="71110"/>
                </a:cubicBezTo>
                <a:cubicBezTo>
                  <a:pt x="34284" y="71110"/>
                  <a:pt x="34284" y="71034"/>
                  <a:pt x="34284" y="71034"/>
                </a:cubicBezTo>
                <a:cubicBezTo>
                  <a:pt x="34284" y="70959"/>
                  <a:pt x="34248" y="70884"/>
                  <a:pt x="34248" y="70884"/>
                </a:cubicBezTo>
                <a:cubicBezTo>
                  <a:pt x="34211" y="70821"/>
                  <a:pt x="34211" y="70734"/>
                  <a:pt x="34174" y="70734"/>
                </a:cubicBezTo>
                <a:cubicBezTo>
                  <a:pt x="34137" y="70671"/>
                  <a:pt x="34064" y="70671"/>
                  <a:pt x="34033" y="70596"/>
                </a:cubicBezTo>
                <a:cubicBezTo>
                  <a:pt x="33996" y="70596"/>
                  <a:pt x="33960" y="70596"/>
                  <a:pt x="33923" y="70596"/>
                </a:cubicBezTo>
                <a:cubicBezTo>
                  <a:pt x="33562" y="70596"/>
                  <a:pt x="33562" y="70596"/>
                  <a:pt x="33562" y="70596"/>
                </a:cubicBezTo>
                <a:cubicBezTo>
                  <a:pt x="33562" y="70596"/>
                  <a:pt x="33519" y="70521"/>
                  <a:pt x="33488" y="70521"/>
                </a:cubicBezTo>
                <a:cubicBezTo>
                  <a:pt x="33451" y="70445"/>
                  <a:pt x="33378" y="70445"/>
                  <a:pt x="33304" y="70445"/>
                </a:cubicBezTo>
                <a:cubicBezTo>
                  <a:pt x="33304" y="69994"/>
                  <a:pt x="33304" y="69994"/>
                  <a:pt x="33304" y="69994"/>
                </a:cubicBezTo>
                <a:cubicBezTo>
                  <a:pt x="33267" y="69994"/>
                  <a:pt x="33231" y="69994"/>
                  <a:pt x="33194" y="69994"/>
                </a:cubicBezTo>
                <a:cubicBezTo>
                  <a:pt x="33157" y="69994"/>
                  <a:pt x="33120" y="69919"/>
                  <a:pt x="33120" y="69919"/>
                </a:cubicBezTo>
                <a:cubicBezTo>
                  <a:pt x="33084" y="69919"/>
                  <a:pt x="33047" y="69919"/>
                  <a:pt x="33016" y="69844"/>
                </a:cubicBezTo>
                <a:cubicBezTo>
                  <a:pt x="33016" y="69844"/>
                  <a:pt x="33016" y="69769"/>
                  <a:pt x="32980" y="69706"/>
                </a:cubicBezTo>
                <a:cubicBezTo>
                  <a:pt x="32943" y="69706"/>
                  <a:pt x="32943" y="69706"/>
                  <a:pt x="32906" y="69706"/>
                </a:cubicBezTo>
                <a:cubicBezTo>
                  <a:pt x="32833" y="69631"/>
                  <a:pt x="32759" y="69631"/>
                  <a:pt x="32649" y="69556"/>
                </a:cubicBezTo>
                <a:cubicBezTo>
                  <a:pt x="32649" y="69706"/>
                  <a:pt x="32649" y="69769"/>
                  <a:pt x="32649" y="69844"/>
                </a:cubicBezTo>
                <a:cubicBezTo>
                  <a:pt x="32649" y="69919"/>
                  <a:pt x="32649" y="69994"/>
                  <a:pt x="32612" y="70069"/>
                </a:cubicBezTo>
                <a:cubicBezTo>
                  <a:pt x="32612" y="70069"/>
                  <a:pt x="32612" y="70145"/>
                  <a:pt x="32575" y="70145"/>
                </a:cubicBezTo>
                <a:cubicBezTo>
                  <a:pt x="32502" y="70220"/>
                  <a:pt x="32471" y="70145"/>
                  <a:pt x="32434" y="70145"/>
                </a:cubicBezTo>
                <a:cubicBezTo>
                  <a:pt x="32398" y="70220"/>
                  <a:pt x="32398" y="70295"/>
                  <a:pt x="32361" y="70295"/>
                </a:cubicBezTo>
                <a:cubicBezTo>
                  <a:pt x="32324" y="70295"/>
                  <a:pt x="32324" y="70370"/>
                  <a:pt x="32287" y="70370"/>
                </a:cubicBezTo>
                <a:cubicBezTo>
                  <a:pt x="32251" y="70445"/>
                  <a:pt x="32214" y="70445"/>
                  <a:pt x="32214" y="70521"/>
                </a:cubicBezTo>
                <a:cubicBezTo>
                  <a:pt x="32214" y="70596"/>
                  <a:pt x="32251" y="70596"/>
                  <a:pt x="32251" y="70671"/>
                </a:cubicBezTo>
                <a:cubicBezTo>
                  <a:pt x="32251" y="70734"/>
                  <a:pt x="32251" y="70821"/>
                  <a:pt x="32251" y="70821"/>
                </a:cubicBezTo>
                <a:cubicBezTo>
                  <a:pt x="32251" y="70884"/>
                  <a:pt x="32251" y="70884"/>
                  <a:pt x="32251" y="70959"/>
                </a:cubicBezTo>
                <a:cubicBezTo>
                  <a:pt x="32251" y="71034"/>
                  <a:pt x="32287" y="71034"/>
                  <a:pt x="32287" y="71110"/>
                </a:cubicBezTo>
                <a:cubicBezTo>
                  <a:pt x="32287" y="71185"/>
                  <a:pt x="32287" y="71260"/>
                  <a:pt x="32287" y="71335"/>
                </a:cubicBezTo>
                <a:cubicBezTo>
                  <a:pt x="32287" y="71410"/>
                  <a:pt x="32287" y="71486"/>
                  <a:pt x="32287" y="71561"/>
                </a:cubicBezTo>
                <a:cubicBezTo>
                  <a:pt x="32287" y="71636"/>
                  <a:pt x="32251" y="71636"/>
                  <a:pt x="32251" y="71711"/>
                </a:cubicBezTo>
                <a:cubicBezTo>
                  <a:pt x="32251" y="71711"/>
                  <a:pt x="32214" y="71711"/>
                  <a:pt x="32177" y="71636"/>
                </a:cubicBezTo>
                <a:cubicBezTo>
                  <a:pt x="32177" y="71636"/>
                  <a:pt x="32177" y="71561"/>
                  <a:pt x="32140" y="71486"/>
                </a:cubicBezTo>
                <a:cubicBezTo>
                  <a:pt x="32104" y="71410"/>
                  <a:pt x="32067" y="71260"/>
                  <a:pt x="32030" y="71110"/>
                </a:cubicBezTo>
                <a:cubicBezTo>
                  <a:pt x="32030" y="71034"/>
                  <a:pt x="32000" y="70959"/>
                  <a:pt x="32000" y="70821"/>
                </a:cubicBezTo>
                <a:cubicBezTo>
                  <a:pt x="32000" y="70734"/>
                  <a:pt x="32000" y="70734"/>
                  <a:pt x="32000" y="70671"/>
                </a:cubicBezTo>
                <a:cubicBezTo>
                  <a:pt x="32030" y="70596"/>
                  <a:pt x="32067" y="70596"/>
                  <a:pt x="32067" y="70521"/>
                </a:cubicBezTo>
                <a:cubicBezTo>
                  <a:pt x="32067" y="70521"/>
                  <a:pt x="32067" y="70445"/>
                  <a:pt x="32067" y="70370"/>
                </a:cubicBezTo>
                <a:cubicBezTo>
                  <a:pt x="32067" y="70370"/>
                  <a:pt x="32104" y="70295"/>
                  <a:pt x="32104" y="70220"/>
                </a:cubicBezTo>
                <a:cubicBezTo>
                  <a:pt x="32104" y="70145"/>
                  <a:pt x="32030" y="70145"/>
                  <a:pt x="32030" y="70069"/>
                </a:cubicBezTo>
                <a:cubicBezTo>
                  <a:pt x="32030" y="69844"/>
                  <a:pt x="32104" y="69769"/>
                  <a:pt x="32177" y="69706"/>
                </a:cubicBezTo>
                <a:cubicBezTo>
                  <a:pt x="32177" y="69631"/>
                  <a:pt x="32214" y="69631"/>
                  <a:pt x="32251" y="69556"/>
                </a:cubicBezTo>
                <a:cubicBezTo>
                  <a:pt x="32251" y="69556"/>
                  <a:pt x="32287" y="69480"/>
                  <a:pt x="32287" y="69405"/>
                </a:cubicBezTo>
                <a:cubicBezTo>
                  <a:pt x="32324" y="69405"/>
                  <a:pt x="32324" y="69405"/>
                  <a:pt x="32361" y="69330"/>
                </a:cubicBezTo>
                <a:cubicBezTo>
                  <a:pt x="32324" y="69180"/>
                  <a:pt x="32324" y="69180"/>
                  <a:pt x="32324" y="69180"/>
                </a:cubicBezTo>
                <a:cubicBezTo>
                  <a:pt x="32177" y="69180"/>
                  <a:pt x="32177" y="69180"/>
                  <a:pt x="32177" y="69180"/>
                </a:cubicBezTo>
                <a:cubicBezTo>
                  <a:pt x="32140" y="69180"/>
                  <a:pt x="32140" y="69255"/>
                  <a:pt x="32104" y="69255"/>
                </a:cubicBezTo>
                <a:cubicBezTo>
                  <a:pt x="32067" y="69255"/>
                  <a:pt x="32030" y="69255"/>
                  <a:pt x="32030" y="69255"/>
                </a:cubicBezTo>
                <a:cubicBezTo>
                  <a:pt x="32000" y="69330"/>
                  <a:pt x="31963" y="69330"/>
                  <a:pt x="31963" y="69330"/>
                </a:cubicBezTo>
                <a:cubicBezTo>
                  <a:pt x="31963" y="69405"/>
                  <a:pt x="31963" y="69480"/>
                  <a:pt x="31926" y="69480"/>
                </a:cubicBezTo>
                <a:cubicBezTo>
                  <a:pt x="31926" y="69631"/>
                  <a:pt x="31926" y="69706"/>
                  <a:pt x="31926" y="69844"/>
                </a:cubicBezTo>
                <a:cubicBezTo>
                  <a:pt x="31558" y="69844"/>
                  <a:pt x="31558" y="69844"/>
                  <a:pt x="31558" y="69844"/>
                </a:cubicBezTo>
                <a:cubicBezTo>
                  <a:pt x="31485" y="69844"/>
                  <a:pt x="31454" y="69919"/>
                  <a:pt x="31418" y="69994"/>
                </a:cubicBezTo>
                <a:cubicBezTo>
                  <a:pt x="31381" y="70069"/>
                  <a:pt x="31344" y="70069"/>
                  <a:pt x="31344" y="70069"/>
                </a:cubicBezTo>
                <a:cubicBezTo>
                  <a:pt x="31307" y="70145"/>
                  <a:pt x="31271" y="70145"/>
                  <a:pt x="31234" y="70145"/>
                </a:cubicBezTo>
                <a:cubicBezTo>
                  <a:pt x="31197" y="70220"/>
                  <a:pt x="31197" y="70220"/>
                  <a:pt x="31160" y="70220"/>
                </a:cubicBezTo>
                <a:cubicBezTo>
                  <a:pt x="31087" y="70295"/>
                  <a:pt x="31050" y="70295"/>
                  <a:pt x="30977" y="70295"/>
                </a:cubicBezTo>
                <a:lnTo>
                  <a:pt x="30946" y="70370"/>
                </a:lnTo>
                <a:cubicBezTo>
                  <a:pt x="30872" y="70370"/>
                  <a:pt x="30836" y="70370"/>
                  <a:pt x="30799" y="70370"/>
                </a:cubicBezTo>
                <a:cubicBezTo>
                  <a:pt x="30799" y="71185"/>
                  <a:pt x="30799" y="71185"/>
                  <a:pt x="30799" y="71185"/>
                </a:cubicBezTo>
                <a:cubicBezTo>
                  <a:pt x="30725" y="71260"/>
                  <a:pt x="30725" y="71335"/>
                  <a:pt x="30652" y="71410"/>
                </a:cubicBezTo>
                <a:cubicBezTo>
                  <a:pt x="30615" y="71410"/>
                  <a:pt x="30615" y="71410"/>
                  <a:pt x="30578" y="71410"/>
                </a:cubicBezTo>
                <a:cubicBezTo>
                  <a:pt x="30542" y="71410"/>
                  <a:pt x="30505" y="71410"/>
                  <a:pt x="30437" y="71410"/>
                </a:cubicBezTo>
                <a:cubicBezTo>
                  <a:pt x="30437" y="71486"/>
                  <a:pt x="30437" y="71561"/>
                  <a:pt x="30437" y="71636"/>
                </a:cubicBezTo>
                <a:cubicBezTo>
                  <a:pt x="30437" y="71711"/>
                  <a:pt x="30401" y="71711"/>
                  <a:pt x="30401" y="71786"/>
                </a:cubicBezTo>
                <a:cubicBezTo>
                  <a:pt x="30401" y="71849"/>
                  <a:pt x="30364" y="71849"/>
                  <a:pt x="30364" y="71924"/>
                </a:cubicBezTo>
                <a:cubicBezTo>
                  <a:pt x="30364" y="72000"/>
                  <a:pt x="30364" y="72000"/>
                  <a:pt x="30364" y="72075"/>
                </a:cubicBezTo>
                <a:cubicBezTo>
                  <a:pt x="30364" y="72150"/>
                  <a:pt x="30327" y="72150"/>
                  <a:pt x="30290" y="72150"/>
                </a:cubicBezTo>
                <a:cubicBezTo>
                  <a:pt x="30254" y="72300"/>
                  <a:pt x="30217" y="72300"/>
                  <a:pt x="30143" y="72375"/>
                </a:cubicBezTo>
                <a:cubicBezTo>
                  <a:pt x="30143" y="72451"/>
                  <a:pt x="30107" y="72451"/>
                  <a:pt x="30070" y="72526"/>
                </a:cubicBezTo>
                <a:cubicBezTo>
                  <a:pt x="30070" y="72526"/>
                  <a:pt x="30107" y="72601"/>
                  <a:pt x="30070" y="72676"/>
                </a:cubicBezTo>
                <a:cubicBezTo>
                  <a:pt x="30070" y="72751"/>
                  <a:pt x="30033" y="72751"/>
                  <a:pt x="29996" y="72814"/>
                </a:cubicBezTo>
                <a:lnTo>
                  <a:pt x="29996" y="72902"/>
                </a:lnTo>
                <a:lnTo>
                  <a:pt x="29996" y="73040"/>
                </a:lnTo>
                <a:cubicBezTo>
                  <a:pt x="30033" y="73040"/>
                  <a:pt x="30070" y="73040"/>
                  <a:pt x="30070" y="73040"/>
                </a:cubicBezTo>
                <a:cubicBezTo>
                  <a:pt x="30107" y="73115"/>
                  <a:pt x="30143" y="73115"/>
                  <a:pt x="30180" y="73115"/>
                </a:cubicBezTo>
                <a:cubicBezTo>
                  <a:pt x="30180" y="73340"/>
                  <a:pt x="30143" y="73491"/>
                  <a:pt x="30180" y="73716"/>
                </a:cubicBezTo>
                <a:lnTo>
                  <a:pt x="30180" y="73792"/>
                </a:lnTo>
                <a:cubicBezTo>
                  <a:pt x="30217" y="73930"/>
                  <a:pt x="30254" y="74005"/>
                  <a:pt x="30254" y="74080"/>
                </a:cubicBezTo>
                <a:cubicBezTo>
                  <a:pt x="30254" y="74155"/>
                  <a:pt x="30254" y="74230"/>
                  <a:pt x="30290" y="74230"/>
                </a:cubicBezTo>
                <a:cubicBezTo>
                  <a:pt x="30290" y="74306"/>
                  <a:pt x="30290" y="74381"/>
                  <a:pt x="30290" y="74456"/>
                </a:cubicBezTo>
                <a:cubicBezTo>
                  <a:pt x="30290" y="74531"/>
                  <a:pt x="30290" y="74606"/>
                  <a:pt x="30290" y="74681"/>
                </a:cubicBezTo>
                <a:cubicBezTo>
                  <a:pt x="30254" y="74757"/>
                  <a:pt x="30217" y="74757"/>
                  <a:pt x="30217" y="74757"/>
                </a:cubicBezTo>
                <a:cubicBezTo>
                  <a:pt x="30180" y="74832"/>
                  <a:pt x="30107" y="74832"/>
                  <a:pt x="30107" y="74895"/>
                </a:cubicBezTo>
                <a:cubicBezTo>
                  <a:pt x="30107" y="74982"/>
                  <a:pt x="30107" y="75045"/>
                  <a:pt x="30107" y="75045"/>
                </a:cubicBezTo>
                <a:cubicBezTo>
                  <a:pt x="30107" y="75195"/>
                  <a:pt x="30143" y="75271"/>
                  <a:pt x="30143" y="75346"/>
                </a:cubicBezTo>
                <a:cubicBezTo>
                  <a:pt x="30143" y="75496"/>
                  <a:pt x="30143" y="75571"/>
                  <a:pt x="30107" y="75646"/>
                </a:cubicBezTo>
                <a:cubicBezTo>
                  <a:pt x="30107" y="75722"/>
                  <a:pt x="30070" y="75797"/>
                  <a:pt x="30033" y="75797"/>
                </a:cubicBezTo>
                <a:cubicBezTo>
                  <a:pt x="30033" y="75872"/>
                  <a:pt x="30033" y="75947"/>
                  <a:pt x="29996" y="75947"/>
                </a:cubicBezTo>
                <a:cubicBezTo>
                  <a:pt x="29960" y="75947"/>
                  <a:pt x="29960" y="75947"/>
                  <a:pt x="29929" y="75947"/>
                </a:cubicBezTo>
                <a:cubicBezTo>
                  <a:pt x="29892" y="76010"/>
                  <a:pt x="29856" y="76010"/>
                  <a:pt x="29782" y="76010"/>
                </a:cubicBezTo>
                <a:cubicBezTo>
                  <a:pt x="29782" y="76236"/>
                  <a:pt x="29782" y="76236"/>
                  <a:pt x="29782" y="76236"/>
                </a:cubicBezTo>
                <a:cubicBezTo>
                  <a:pt x="29782" y="76311"/>
                  <a:pt x="29819" y="76311"/>
                  <a:pt x="29819" y="76386"/>
                </a:cubicBezTo>
                <a:cubicBezTo>
                  <a:pt x="29819" y="76386"/>
                  <a:pt x="29819" y="76461"/>
                  <a:pt x="29819" y="76536"/>
                </a:cubicBezTo>
                <a:cubicBezTo>
                  <a:pt x="29745" y="76612"/>
                  <a:pt x="29672" y="76687"/>
                  <a:pt x="29598" y="76762"/>
                </a:cubicBezTo>
                <a:cubicBezTo>
                  <a:pt x="29598" y="77063"/>
                  <a:pt x="29598" y="77063"/>
                  <a:pt x="29598" y="77063"/>
                </a:cubicBezTo>
                <a:cubicBezTo>
                  <a:pt x="29562" y="77063"/>
                  <a:pt x="29525" y="77063"/>
                  <a:pt x="29525" y="77063"/>
                </a:cubicBezTo>
                <a:cubicBezTo>
                  <a:pt x="29451" y="77125"/>
                  <a:pt x="29415" y="77125"/>
                  <a:pt x="29384" y="77201"/>
                </a:cubicBezTo>
                <a:cubicBezTo>
                  <a:pt x="29347" y="77201"/>
                  <a:pt x="29347" y="77276"/>
                  <a:pt x="29347" y="77351"/>
                </a:cubicBezTo>
                <a:cubicBezTo>
                  <a:pt x="29274" y="77501"/>
                  <a:pt x="29274" y="77652"/>
                  <a:pt x="29274" y="77877"/>
                </a:cubicBezTo>
                <a:cubicBezTo>
                  <a:pt x="28980" y="77877"/>
                  <a:pt x="28980" y="77877"/>
                  <a:pt x="28980" y="77877"/>
                </a:cubicBezTo>
                <a:cubicBezTo>
                  <a:pt x="28980" y="78090"/>
                  <a:pt x="29016" y="78166"/>
                  <a:pt x="28980" y="78316"/>
                </a:cubicBezTo>
                <a:cubicBezTo>
                  <a:pt x="28980" y="78466"/>
                  <a:pt x="28980" y="78542"/>
                  <a:pt x="28980" y="78617"/>
                </a:cubicBezTo>
                <a:cubicBezTo>
                  <a:pt x="28980" y="78692"/>
                  <a:pt x="28943" y="78692"/>
                  <a:pt x="28943" y="78767"/>
                </a:cubicBezTo>
                <a:cubicBezTo>
                  <a:pt x="28943" y="78842"/>
                  <a:pt x="28980" y="78842"/>
                  <a:pt x="28980" y="78918"/>
                </a:cubicBezTo>
                <a:cubicBezTo>
                  <a:pt x="28980" y="78993"/>
                  <a:pt x="28943" y="79068"/>
                  <a:pt x="28943" y="79068"/>
                </a:cubicBezTo>
                <a:cubicBezTo>
                  <a:pt x="28980" y="79206"/>
                  <a:pt x="29016" y="79281"/>
                  <a:pt x="29016" y="79356"/>
                </a:cubicBezTo>
                <a:cubicBezTo>
                  <a:pt x="29053" y="79356"/>
                  <a:pt x="29090" y="79281"/>
                  <a:pt x="29090" y="79281"/>
                </a:cubicBezTo>
                <a:cubicBezTo>
                  <a:pt x="29127" y="79281"/>
                  <a:pt x="29163" y="79206"/>
                  <a:pt x="29200" y="79206"/>
                </a:cubicBezTo>
                <a:cubicBezTo>
                  <a:pt x="29274" y="79206"/>
                  <a:pt x="29310" y="79281"/>
                  <a:pt x="29384" y="79281"/>
                </a:cubicBezTo>
                <a:cubicBezTo>
                  <a:pt x="29384" y="79507"/>
                  <a:pt x="29384" y="79507"/>
                  <a:pt x="29384" y="79507"/>
                </a:cubicBezTo>
                <a:cubicBezTo>
                  <a:pt x="29347" y="79582"/>
                  <a:pt x="29347" y="79657"/>
                  <a:pt x="29347" y="79657"/>
                </a:cubicBezTo>
                <a:cubicBezTo>
                  <a:pt x="29274" y="79732"/>
                  <a:pt x="29237" y="79807"/>
                  <a:pt x="29200" y="79807"/>
                </a:cubicBezTo>
                <a:cubicBezTo>
                  <a:pt x="29163" y="79807"/>
                  <a:pt x="29163" y="79807"/>
                  <a:pt x="29127" y="79807"/>
                </a:cubicBezTo>
                <a:cubicBezTo>
                  <a:pt x="29090" y="79807"/>
                  <a:pt x="29053" y="79807"/>
                  <a:pt x="29016" y="79807"/>
                </a:cubicBezTo>
                <a:cubicBezTo>
                  <a:pt x="29016" y="79958"/>
                  <a:pt x="29053" y="80033"/>
                  <a:pt x="29016" y="80108"/>
                </a:cubicBezTo>
                <a:cubicBezTo>
                  <a:pt x="29016" y="80171"/>
                  <a:pt x="29016" y="80246"/>
                  <a:pt x="29016" y="80246"/>
                </a:cubicBezTo>
                <a:cubicBezTo>
                  <a:pt x="28980" y="80321"/>
                  <a:pt x="28980" y="80321"/>
                  <a:pt x="28943" y="80321"/>
                </a:cubicBezTo>
                <a:cubicBezTo>
                  <a:pt x="28912" y="80396"/>
                  <a:pt x="28912" y="80396"/>
                  <a:pt x="28875" y="80472"/>
                </a:cubicBezTo>
                <a:cubicBezTo>
                  <a:pt x="28839" y="80472"/>
                  <a:pt x="28839" y="80472"/>
                  <a:pt x="28802" y="80547"/>
                </a:cubicBezTo>
                <a:cubicBezTo>
                  <a:pt x="28802" y="80622"/>
                  <a:pt x="28802" y="80697"/>
                  <a:pt x="28802" y="80772"/>
                </a:cubicBezTo>
                <a:cubicBezTo>
                  <a:pt x="28802" y="80848"/>
                  <a:pt x="28802" y="80923"/>
                  <a:pt x="28802" y="80998"/>
                </a:cubicBezTo>
                <a:cubicBezTo>
                  <a:pt x="28802" y="81073"/>
                  <a:pt x="28839" y="81073"/>
                  <a:pt x="28875" y="81148"/>
                </a:cubicBezTo>
                <a:cubicBezTo>
                  <a:pt x="28875" y="81211"/>
                  <a:pt x="28912" y="81211"/>
                  <a:pt x="28912" y="81286"/>
                </a:cubicBezTo>
                <a:cubicBezTo>
                  <a:pt x="28912" y="81437"/>
                  <a:pt x="28912" y="81437"/>
                  <a:pt x="28912" y="81437"/>
                </a:cubicBezTo>
                <a:cubicBezTo>
                  <a:pt x="28912" y="81512"/>
                  <a:pt x="28912" y="81587"/>
                  <a:pt x="28912" y="81737"/>
                </a:cubicBezTo>
                <a:cubicBezTo>
                  <a:pt x="28912" y="81813"/>
                  <a:pt x="28912" y="81813"/>
                  <a:pt x="28912" y="81888"/>
                </a:cubicBezTo>
                <a:cubicBezTo>
                  <a:pt x="28912" y="81963"/>
                  <a:pt x="28943" y="81963"/>
                  <a:pt x="28943" y="82038"/>
                </a:cubicBezTo>
                <a:cubicBezTo>
                  <a:pt x="28980" y="82038"/>
                  <a:pt x="29016" y="82038"/>
                  <a:pt x="29016" y="82113"/>
                </a:cubicBezTo>
                <a:cubicBezTo>
                  <a:pt x="29053" y="82113"/>
                  <a:pt x="29090" y="82113"/>
                  <a:pt x="29090" y="82113"/>
                </a:cubicBezTo>
                <a:cubicBezTo>
                  <a:pt x="29127" y="82113"/>
                  <a:pt x="29163" y="82113"/>
                  <a:pt x="29163" y="82113"/>
                </a:cubicBezTo>
                <a:cubicBezTo>
                  <a:pt x="29200" y="82113"/>
                  <a:pt x="29200" y="82113"/>
                  <a:pt x="29237" y="82189"/>
                </a:cubicBezTo>
                <a:cubicBezTo>
                  <a:pt x="29274" y="82189"/>
                  <a:pt x="29310" y="82189"/>
                  <a:pt x="29310" y="82251"/>
                </a:cubicBezTo>
                <a:cubicBezTo>
                  <a:pt x="29347" y="82251"/>
                  <a:pt x="29347" y="82326"/>
                  <a:pt x="29384" y="82402"/>
                </a:cubicBezTo>
                <a:lnTo>
                  <a:pt x="29415" y="82477"/>
                </a:lnTo>
                <a:cubicBezTo>
                  <a:pt x="29415" y="82552"/>
                  <a:pt x="29451" y="82627"/>
                  <a:pt x="29451" y="82702"/>
                </a:cubicBezTo>
                <a:cubicBezTo>
                  <a:pt x="29488" y="82702"/>
                  <a:pt x="29488" y="82778"/>
                  <a:pt x="29488" y="82853"/>
                </a:cubicBezTo>
                <a:cubicBezTo>
                  <a:pt x="29525" y="82853"/>
                  <a:pt x="29562" y="82853"/>
                  <a:pt x="29562" y="82928"/>
                </a:cubicBezTo>
                <a:cubicBezTo>
                  <a:pt x="29598" y="83003"/>
                  <a:pt x="29598" y="83003"/>
                  <a:pt x="29598" y="83078"/>
                </a:cubicBezTo>
                <a:cubicBezTo>
                  <a:pt x="29635" y="83154"/>
                  <a:pt x="29598" y="83304"/>
                  <a:pt x="29598" y="83367"/>
                </a:cubicBezTo>
                <a:cubicBezTo>
                  <a:pt x="29598" y="83442"/>
                  <a:pt x="29635" y="83442"/>
                  <a:pt x="29635" y="83517"/>
                </a:cubicBezTo>
                <a:cubicBezTo>
                  <a:pt x="29635" y="83592"/>
                  <a:pt x="29635" y="83592"/>
                  <a:pt x="29635" y="83667"/>
                </a:cubicBezTo>
                <a:cubicBezTo>
                  <a:pt x="29672" y="83743"/>
                  <a:pt x="29709" y="83743"/>
                  <a:pt x="29709" y="83743"/>
                </a:cubicBezTo>
                <a:cubicBezTo>
                  <a:pt x="29745" y="83818"/>
                  <a:pt x="29745" y="83893"/>
                  <a:pt x="29782" y="83893"/>
                </a:cubicBezTo>
                <a:cubicBezTo>
                  <a:pt x="29782" y="83968"/>
                  <a:pt x="29819" y="83968"/>
                  <a:pt x="29856" y="84043"/>
                </a:cubicBezTo>
                <a:cubicBezTo>
                  <a:pt x="29856" y="84119"/>
                  <a:pt x="29856" y="84194"/>
                  <a:pt x="29856" y="84344"/>
                </a:cubicBezTo>
                <a:cubicBezTo>
                  <a:pt x="29856" y="84632"/>
                  <a:pt x="29856" y="84632"/>
                  <a:pt x="29856" y="84632"/>
                </a:cubicBezTo>
                <a:cubicBezTo>
                  <a:pt x="29856" y="84708"/>
                  <a:pt x="29892" y="84783"/>
                  <a:pt x="29892" y="84783"/>
                </a:cubicBezTo>
                <a:cubicBezTo>
                  <a:pt x="29929" y="84858"/>
                  <a:pt x="29929" y="84933"/>
                  <a:pt x="29929" y="84933"/>
                </a:cubicBezTo>
                <a:cubicBezTo>
                  <a:pt x="29960" y="85008"/>
                  <a:pt x="29996" y="85008"/>
                  <a:pt x="29996" y="85084"/>
                </a:cubicBezTo>
                <a:cubicBezTo>
                  <a:pt x="30070" y="85159"/>
                  <a:pt x="30107" y="85309"/>
                  <a:pt x="30107" y="85447"/>
                </a:cubicBezTo>
                <a:cubicBezTo>
                  <a:pt x="30107" y="85673"/>
                  <a:pt x="30070" y="85823"/>
                  <a:pt x="30107" y="85973"/>
                </a:cubicBezTo>
                <a:cubicBezTo>
                  <a:pt x="30107" y="85973"/>
                  <a:pt x="30143" y="86049"/>
                  <a:pt x="30143" y="86124"/>
                </a:cubicBezTo>
                <a:cubicBezTo>
                  <a:pt x="30180" y="86124"/>
                  <a:pt x="30217" y="86124"/>
                  <a:pt x="30217" y="86199"/>
                </a:cubicBezTo>
                <a:cubicBezTo>
                  <a:pt x="30254" y="86199"/>
                  <a:pt x="30254" y="86274"/>
                  <a:pt x="30254" y="86274"/>
                </a:cubicBezTo>
                <a:cubicBezTo>
                  <a:pt x="30290" y="86349"/>
                  <a:pt x="30290" y="86349"/>
                  <a:pt x="30327" y="86349"/>
                </a:cubicBezTo>
                <a:cubicBezTo>
                  <a:pt x="30364" y="86425"/>
                  <a:pt x="30364" y="86425"/>
                  <a:pt x="30401" y="86487"/>
                </a:cubicBezTo>
                <a:cubicBezTo>
                  <a:pt x="30437" y="86487"/>
                  <a:pt x="30437" y="86487"/>
                  <a:pt x="30468" y="86550"/>
                </a:cubicBezTo>
                <a:cubicBezTo>
                  <a:pt x="30468" y="86550"/>
                  <a:pt x="30505" y="86625"/>
                  <a:pt x="30505" y="86700"/>
                </a:cubicBezTo>
                <a:cubicBezTo>
                  <a:pt x="30505" y="86700"/>
                  <a:pt x="30505" y="86775"/>
                  <a:pt x="30505" y="86851"/>
                </a:cubicBezTo>
                <a:cubicBezTo>
                  <a:pt x="30505" y="87001"/>
                  <a:pt x="30505" y="87076"/>
                  <a:pt x="30505" y="87227"/>
                </a:cubicBezTo>
                <a:cubicBezTo>
                  <a:pt x="30505" y="87227"/>
                  <a:pt x="30505" y="87302"/>
                  <a:pt x="30505" y="87377"/>
                </a:cubicBezTo>
                <a:cubicBezTo>
                  <a:pt x="30505" y="87452"/>
                  <a:pt x="30505" y="87452"/>
                  <a:pt x="30505" y="87527"/>
                </a:cubicBezTo>
                <a:cubicBezTo>
                  <a:pt x="30542" y="87590"/>
                  <a:pt x="30578" y="87590"/>
                  <a:pt x="30578" y="87590"/>
                </a:cubicBezTo>
                <a:cubicBezTo>
                  <a:pt x="30615" y="87740"/>
                  <a:pt x="30615" y="87816"/>
                  <a:pt x="30652" y="87891"/>
                </a:cubicBezTo>
                <a:cubicBezTo>
                  <a:pt x="30689" y="87966"/>
                  <a:pt x="30689" y="87966"/>
                  <a:pt x="30689" y="88041"/>
                </a:cubicBezTo>
                <a:cubicBezTo>
                  <a:pt x="30725" y="88116"/>
                  <a:pt x="30725" y="88116"/>
                  <a:pt x="30762" y="88192"/>
                </a:cubicBezTo>
                <a:cubicBezTo>
                  <a:pt x="30799" y="88192"/>
                  <a:pt x="30799" y="88192"/>
                  <a:pt x="30836" y="88192"/>
                </a:cubicBezTo>
                <a:cubicBezTo>
                  <a:pt x="30872" y="88267"/>
                  <a:pt x="30909" y="88267"/>
                  <a:pt x="30909" y="88342"/>
                </a:cubicBezTo>
                <a:cubicBezTo>
                  <a:pt x="30946" y="88342"/>
                  <a:pt x="30946" y="88417"/>
                  <a:pt x="30977" y="88417"/>
                </a:cubicBezTo>
                <a:cubicBezTo>
                  <a:pt x="31013" y="88417"/>
                  <a:pt x="31050" y="88492"/>
                  <a:pt x="31050" y="88492"/>
                </a:cubicBezTo>
                <a:cubicBezTo>
                  <a:pt x="31124" y="88492"/>
                  <a:pt x="31160" y="88492"/>
                  <a:pt x="31197" y="88492"/>
                </a:cubicBezTo>
                <a:cubicBezTo>
                  <a:pt x="31234" y="88492"/>
                  <a:pt x="31234" y="88555"/>
                  <a:pt x="31271" y="88555"/>
                </a:cubicBezTo>
                <a:cubicBezTo>
                  <a:pt x="31307" y="88630"/>
                  <a:pt x="31307" y="88706"/>
                  <a:pt x="31344" y="88706"/>
                </a:cubicBezTo>
                <a:cubicBezTo>
                  <a:pt x="31381" y="88781"/>
                  <a:pt x="31381" y="88856"/>
                  <a:pt x="31381" y="88856"/>
                </a:cubicBezTo>
                <a:cubicBezTo>
                  <a:pt x="31418" y="88931"/>
                  <a:pt x="31454" y="88931"/>
                  <a:pt x="31454" y="88931"/>
                </a:cubicBezTo>
                <a:cubicBezTo>
                  <a:pt x="31485" y="89006"/>
                  <a:pt x="31522" y="89006"/>
                  <a:pt x="31522" y="89081"/>
                </a:cubicBezTo>
                <a:cubicBezTo>
                  <a:pt x="31595" y="89157"/>
                  <a:pt x="31595" y="89232"/>
                  <a:pt x="31669" y="89232"/>
                </a:cubicBezTo>
                <a:cubicBezTo>
                  <a:pt x="31705" y="89307"/>
                  <a:pt x="31779" y="89307"/>
                  <a:pt x="31816" y="89382"/>
                </a:cubicBezTo>
                <a:cubicBezTo>
                  <a:pt x="31852" y="89382"/>
                  <a:pt x="31852" y="89457"/>
                  <a:pt x="31889" y="89457"/>
                </a:cubicBezTo>
                <a:cubicBezTo>
                  <a:pt x="31963" y="89533"/>
                  <a:pt x="32000" y="89533"/>
                  <a:pt x="32030" y="89671"/>
                </a:cubicBezTo>
                <a:cubicBezTo>
                  <a:pt x="32067" y="89671"/>
                  <a:pt x="32067" y="89746"/>
                  <a:pt x="32067" y="89821"/>
                </a:cubicBezTo>
                <a:cubicBezTo>
                  <a:pt x="32104" y="89896"/>
                  <a:pt x="32140" y="89896"/>
                  <a:pt x="32140" y="89971"/>
                </a:cubicBezTo>
                <a:cubicBezTo>
                  <a:pt x="32177" y="90046"/>
                  <a:pt x="32214" y="90122"/>
                  <a:pt x="32251" y="90197"/>
                </a:cubicBezTo>
                <a:cubicBezTo>
                  <a:pt x="32287" y="90272"/>
                  <a:pt x="32287" y="90347"/>
                  <a:pt x="32324" y="90347"/>
                </a:cubicBezTo>
                <a:cubicBezTo>
                  <a:pt x="32361" y="90347"/>
                  <a:pt x="32361" y="90347"/>
                  <a:pt x="32398" y="90347"/>
                </a:cubicBezTo>
                <a:cubicBezTo>
                  <a:pt x="32434" y="90347"/>
                  <a:pt x="32471" y="90347"/>
                  <a:pt x="32539" y="90347"/>
                </a:cubicBezTo>
                <a:cubicBezTo>
                  <a:pt x="32539" y="91826"/>
                  <a:pt x="32539" y="91826"/>
                  <a:pt x="32539" y="91826"/>
                </a:cubicBezTo>
                <a:cubicBezTo>
                  <a:pt x="32539" y="91977"/>
                  <a:pt x="32502" y="92052"/>
                  <a:pt x="32502" y="92127"/>
                </a:cubicBezTo>
                <a:cubicBezTo>
                  <a:pt x="32502" y="92277"/>
                  <a:pt x="32502" y="92277"/>
                  <a:pt x="32502" y="92353"/>
                </a:cubicBezTo>
                <a:cubicBezTo>
                  <a:pt x="32502" y="92428"/>
                  <a:pt x="32502" y="92428"/>
                  <a:pt x="32502" y="92428"/>
                </a:cubicBezTo>
                <a:cubicBezTo>
                  <a:pt x="32502" y="92578"/>
                  <a:pt x="32502" y="92578"/>
                  <a:pt x="32502" y="92578"/>
                </a:cubicBezTo>
                <a:cubicBezTo>
                  <a:pt x="32502" y="92716"/>
                  <a:pt x="32539" y="92804"/>
                  <a:pt x="32539" y="92942"/>
                </a:cubicBezTo>
                <a:cubicBezTo>
                  <a:pt x="32539" y="93017"/>
                  <a:pt x="32539" y="93017"/>
                  <a:pt x="32539" y="93017"/>
                </a:cubicBezTo>
                <a:cubicBezTo>
                  <a:pt x="32539" y="93092"/>
                  <a:pt x="32502" y="93092"/>
                  <a:pt x="32502" y="93167"/>
                </a:cubicBezTo>
                <a:cubicBezTo>
                  <a:pt x="32502" y="93242"/>
                  <a:pt x="32502" y="93242"/>
                  <a:pt x="32502" y="93318"/>
                </a:cubicBezTo>
                <a:cubicBezTo>
                  <a:pt x="32502" y="93393"/>
                  <a:pt x="32471" y="93393"/>
                  <a:pt x="32471" y="93468"/>
                </a:cubicBezTo>
                <a:cubicBezTo>
                  <a:pt x="32471" y="93543"/>
                  <a:pt x="32471" y="93618"/>
                  <a:pt x="32471" y="93693"/>
                </a:cubicBezTo>
                <a:cubicBezTo>
                  <a:pt x="32471" y="93693"/>
                  <a:pt x="32471" y="93693"/>
                  <a:pt x="32471" y="93769"/>
                </a:cubicBezTo>
                <a:cubicBezTo>
                  <a:pt x="32471" y="93907"/>
                  <a:pt x="32471" y="93907"/>
                  <a:pt x="32471" y="93907"/>
                </a:cubicBezTo>
                <a:cubicBezTo>
                  <a:pt x="32471" y="93982"/>
                  <a:pt x="32502" y="93982"/>
                  <a:pt x="32502" y="94057"/>
                </a:cubicBezTo>
                <a:cubicBezTo>
                  <a:pt x="32502" y="94132"/>
                  <a:pt x="32502" y="94207"/>
                  <a:pt x="32502" y="94283"/>
                </a:cubicBezTo>
                <a:cubicBezTo>
                  <a:pt x="32502" y="94358"/>
                  <a:pt x="32502" y="94358"/>
                  <a:pt x="32502" y="94358"/>
                </a:cubicBezTo>
                <a:cubicBezTo>
                  <a:pt x="32502" y="94508"/>
                  <a:pt x="32502" y="94508"/>
                  <a:pt x="32502" y="94508"/>
                </a:cubicBezTo>
                <a:cubicBezTo>
                  <a:pt x="32502" y="94583"/>
                  <a:pt x="32434" y="94583"/>
                  <a:pt x="32434" y="94659"/>
                </a:cubicBezTo>
                <a:cubicBezTo>
                  <a:pt x="32434" y="94796"/>
                  <a:pt x="32434" y="94884"/>
                  <a:pt x="32434" y="94947"/>
                </a:cubicBezTo>
                <a:cubicBezTo>
                  <a:pt x="32471" y="95022"/>
                  <a:pt x="32502" y="95097"/>
                  <a:pt x="32502" y="95172"/>
                </a:cubicBezTo>
                <a:cubicBezTo>
                  <a:pt x="32502" y="95323"/>
                  <a:pt x="32502" y="95323"/>
                  <a:pt x="32502" y="95323"/>
                </a:cubicBezTo>
                <a:cubicBezTo>
                  <a:pt x="32502" y="95473"/>
                  <a:pt x="32502" y="95473"/>
                  <a:pt x="32502" y="95473"/>
                </a:cubicBezTo>
                <a:cubicBezTo>
                  <a:pt x="32502" y="95473"/>
                  <a:pt x="32471" y="95548"/>
                  <a:pt x="32471" y="95624"/>
                </a:cubicBezTo>
                <a:cubicBezTo>
                  <a:pt x="32471" y="95624"/>
                  <a:pt x="32471" y="95699"/>
                  <a:pt x="32471" y="95774"/>
                </a:cubicBezTo>
                <a:cubicBezTo>
                  <a:pt x="32471" y="95774"/>
                  <a:pt x="32434" y="95849"/>
                  <a:pt x="32434" y="95912"/>
                </a:cubicBezTo>
                <a:cubicBezTo>
                  <a:pt x="32434" y="95912"/>
                  <a:pt x="32434" y="95987"/>
                  <a:pt x="32398" y="95987"/>
                </a:cubicBezTo>
                <a:cubicBezTo>
                  <a:pt x="32398" y="96062"/>
                  <a:pt x="32398" y="96137"/>
                  <a:pt x="32361" y="96213"/>
                </a:cubicBezTo>
                <a:cubicBezTo>
                  <a:pt x="32361" y="96363"/>
                  <a:pt x="32324" y="96438"/>
                  <a:pt x="32287" y="96589"/>
                </a:cubicBezTo>
                <a:cubicBezTo>
                  <a:pt x="32287" y="96589"/>
                  <a:pt x="32251" y="96664"/>
                  <a:pt x="32251" y="96739"/>
                </a:cubicBezTo>
                <a:cubicBezTo>
                  <a:pt x="32251" y="96814"/>
                  <a:pt x="32251" y="96877"/>
                  <a:pt x="32251" y="97027"/>
                </a:cubicBezTo>
                <a:cubicBezTo>
                  <a:pt x="32251" y="97027"/>
                  <a:pt x="32251" y="97027"/>
                  <a:pt x="32251" y="97102"/>
                </a:cubicBezTo>
                <a:cubicBezTo>
                  <a:pt x="32251" y="97253"/>
                  <a:pt x="32251" y="97328"/>
                  <a:pt x="32251" y="97478"/>
                </a:cubicBezTo>
                <a:cubicBezTo>
                  <a:pt x="32251" y="97478"/>
                  <a:pt x="32251" y="97554"/>
                  <a:pt x="32251" y="97629"/>
                </a:cubicBezTo>
                <a:cubicBezTo>
                  <a:pt x="32251" y="97629"/>
                  <a:pt x="32251" y="97704"/>
                  <a:pt x="32251" y="97779"/>
                </a:cubicBezTo>
                <a:cubicBezTo>
                  <a:pt x="32251" y="97854"/>
                  <a:pt x="32251" y="97854"/>
                  <a:pt x="32251" y="97930"/>
                </a:cubicBezTo>
                <a:cubicBezTo>
                  <a:pt x="32251" y="97992"/>
                  <a:pt x="32251" y="98067"/>
                  <a:pt x="32251" y="98067"/>
                </a:cubicBezTo>
                <a:cubicBezTo>
                  <a:pt x="32251" y="98143"/>
                  <a:pt x="32214" y="98218"/>
                  <a:pt x="32214" y="98293"/>
                </a:cubicBezTo>
                <a:cubicBezTo>
                  <a:pt x="32177" y="98293"/>
                  <a:pt x="32177" y="98368"/>
                  <a:pt x="32177" y="98443"/>
                </a:cubicBezTo>
                <a:cubicBezTo>
                  <a:pt x="32177" y="98519"/>
                  <a:pt x="32140" y="98519"/>
                  <a:pt x="32140" y="98594"/>
                </a:cubicBezTo>
                <a:cubicBezTo>
                  <a:pt x="32104" y="98669"/>
                  <a:pt x="32067" y="98669"/>
                  <a:pt x="32067" y="98744"/>
                </a:cubicBezTo>
                <a:cubicBezTo>
                  <a:pt x="32000" y="98895"/>
                  <a:pt x="31963" y="98957"/>
                  <a:pt x="31963" y="99183"/>
                </a:cubicBezTo>
                <a:cubicBezTo>
                  <a:pt x="31963" y="99258"/>
                  <a:pt x="31963" y="99258"/>
                  <a:pt x="31963" y="99258"/>
                </a:cubicBezTo>
                <a:cubicBezTo>
                  <a:pt x="31963" y="99258"/>
                  <a:pt x="31963" y="99333"/>
                  <a:pt x="31963" y="99408"/>
                </a:cubicBezTo>
                <a:cubicBezTo>
                  <a:pt x="31963" y="99408"/>
                  <a:pt x="31963" y="99484"/>
                  <a:pt x="31963" y="99559"/>
                </a:cubicBezTo>
                <a:cubicBezTo>
                  <a:pt x="32000" y="99559"/>
                  <a:pt x="32000" y="99634"/>
                  <a:pt x="32000" y="99709"/>
                </a:cubicBezTo>
                <a:cubicBezTo>
                  <a:pt x="32030" y="99709"/>
                  <a:pt x="32030" y="99784"/>
                  <a:pt x="32067" y="99784"/>
                </a:cubicBezTo>
                <a:cubicBezTo>
                  <a:pt x="32104" y="100010"/>
                  <a:pt x="32140" y="100148"/>
                  <a:pt x="32140" y="100373"/>
                </a:cubicBezTo>
                <a:cubicBezTo>
                  <a:pt x="32140" y="100599"/>
                  <a:pt x="32104" y="100749"/>
                  <a:pt x="32104" y="100975"/>
                </a:cubicBezTo>
                <a:cubicBezTo>
                  <a:pt x="32104" y="100975"/>
                  <a:pt x="32067" y="101038"/>
                  <a:pt x="32067" y="101125"/>
                </a:cubicBezTo>
                <a:cubicBezTo>
                  <a:pt x="32067" y="101263"/>
                  <a:pt x="32067" y="101338"/>
                  <a:pt x="32067" y="101564"/>
                </a:cubicBezTo>
                <a:cubicBezTo>
                  <a:pt x="32067" y="101639"/>
                  <a:pt x="32030" y="101714"/>
                  <a:pt x="32030" y="101865"/>
                </a:cubicBezTo>
                <a:cubicBezTo>
                  <a:pt x="32030" y="101940"/>
                  <a:pt x="32030" y="101940"/>
                  <a:pt x="32000" y="102015"/>
                </a:cubicBezTo>
                <a:cubicBezTo>
                  <a:pt x="32000" y="102090"/>
                  <a:pt x="31963" y="102090"/>
                  <a:pt x="31926" y="102153"/>
                </a:cubicBezTo>
                <a:cubicBezTo>
                  <a:pt x="31926" y="102228"/>
                  <a:pt x="31963" y="102228"/>
                  <a:pt x="31926" y="102303"/>
                </a:cubicBezTo>
                <a:cubicBezTo>
                  <a:pt x="31926" y="102379"/>
                  <a:pt x="31926" y="102379"/>
                  <a:pt x="31889" y="102454"/>
                </a:cubicBezTo>
                <a:cubicBezTo>
                  <a:pt x="31889" y="102529"/>
                  <a:pt x="31852" y="102529"/>
                  <a:pt x="31852" y="102604"/>
                </a:cubicBezTo>
                <a:cubicBezTo>
                  <a:pt x="31816" y="102679"/>
                  <a:pt x="31816" y="102679"/>
                  <a:pt x="31779" y="102755"/>
                </a:cubicBezTo>
                <a:lnTo>
                  <a:pt x="31742" y="102830"/>
                </a:lnTo>
                <a:cubicBezTo>
                  <a:pt x="31742" y="103131"/>
                  <a:pt x="31742" y="103131"/>
                  <a:pt x="31742" y="103131"/>
                </a:cubicBezTo>
                <a:cubicBezTo>
                  <a:pt x="31742" y="103206"/>
                  <a:pt x="31742" y="103268"/>
                  <a:pt x="31742" y="103344"/>
                </a:cubicBezTo>
                <a:cubicBezTo>
                  <a:pt x="31742" y="103419"/>
                  <a:pt x="31742" y="103419"/>
                  <a:pt x="31742" y="103569"/>
                </a:cubicBezTo>
                <a:lnTo>
                  <a:pt x="31742" y="103644"/>
                </a:lnTo>
                <a:cubicBezTo>
                  <a:pt x="31742" y="103720"/>
                  <a:pt x="31742" y="103720"/>
                  <a:pt x="31742" y="103795"/>
                </a:cubicBezTo>
                <a:cubicBezTo>
                  <a:pt x="31742" y="103870"/>
                  <a:pt x="31705" y="103870"/>
                  <a:pt x="31705" y="103945"/>
                </a:cubicBezTo>
                <a:cubicBezTo>
                  <a:pt x="31669" y="104020"/>
                  <a:pt x="31669" y="104020"/>
                  <a:pt x="31669" y="104096"/>
                </a:cubicBezTo>
                <a:cubicBezTo>
                  <a:pt x="31632" y="104171"/>
                  <a:pt x="31595" y="104171"/>
                  <a:pt x="31595" y="104233"/>
                </a:cubicBezTo>
                <a:cubicBezTo>
                  <a:pt x="31558" y="104309"/>
                  <a:pt x="31558" y="104309"/>
                  <a:pt x="31558" y="104384"/>
                </a:cubicBezTo>
                <a:cubicBezTo>
                  <a:pt x="31558" y="104459"/>
                  <a:pt x="31485" y="104534"/>
                  <a:pt x="31454" y="104609"/>
                </a:cubicBezTo>
                <a:cubicBezTo>
                  <a:pt x="31454" y="104609"/>
                  <a:pt x="31418" y="104609"/>
                  <a:pt x="31381" y="104685"/>
                </a:cubicBezTo>
                <a:cubicBezTo>
                  <a:pt x="31381" y="104760"/>
                  <a:pt x="31381" y="104760"/>
                  <a:pt x="31344" y="104835"/>
                </a:cubicBezTo>
                <a:cubicBezTo>
                  <a:pt x="31344" y="104835"/>
                  <a:pt x="31344" y="104910"/>
                  <a:pt x="31344" y="104985"/>
                </a:cubicBezTo>
                <a:cubicBezTo>
                  <a:pt x="31344" y="105061"/>
                  <a:pt x="31418" y="105061"/>
                  <a:pt x="31418" y="105136"/>
                </a:cubicBezTo>
                <a:cubicBezTo>
                  <a:pt x="31418" y="105136"/>
                  <a:pt x="31418" y="105211"/>
                  <a:pt x="31418" y="105286"/>
                </a:cubicBezTo>
                <a:cubicBezTo>
                  <a:pt x="31418" y="105349"/>
                  <a:pt x="31454" y="105424"/>
                  <a:pt x="31454" y="105574"/>
                </a:cubicBezTo>
                <a:lnTo>
                  <a:pt x="31454" y="105650"/>
                </a:lnTo>
                <a:cubicBezTo>
                  <a:pt x="31454" y="105725"/>
                  <a:pt x="31485" y="105800"/>
                  <a:pt x="31485" y="105800"/>
                </a:cubicBezTo>
                <a:cubicBezTo>
                  <a:pt x="31485" y="105950"/>
                  <a:pt x="31485" y="106026"/>
                  <a:pt x="31485" y="106101"/>
                </a:cubicBezTo>
                <a:cubicBezTo>
                  <a:pt x="31485" y="106389"/>
                  <a:pt x="31485" y="106539"/>
                  <a:pt x="31418" y="106690"/>
                </a:cubicBezTo>
                <a:cubicBezTo>
                  <a:pt x="31418" y="106765"/>
                  <a:pt x="31381" y="106840"/>
                  <a:pt x="31381" y="106840"/>
                </a:cubicBezTo>
                <a:cubicBezTo>
                  <a:pt x="31344" y="106915"/>
                  <a:pt x="31307" y="106915"/>
                  <a:pt x="31307" y="106991"/>
                </a:cubicBezTo>
                <a:cubicBezTo>
                  <a:pt x="31271" y="107066"/>
                  <a:pt x="31307" y="107141"/>
                  <a:pt x="31307" y="107291"/>
                </a:cubicBezTo>
                <a:cubicBezTo>
                  <a:pt x="31307" y="107291"/>
                  <a:pt x="31271" y="107367"/>
                  <a:pt x="31307" y="107429"/>
                </a:cubicBezTo>
                <a:lnTo>
                  <a:pt x="31344" y="107504"/>
                </a:lnTo>
                <a:cubicBezTo>
                  <a:pt x="31381" y="107655"/>
                  <a:pt x="31381" y="107655"/>
                  <a:pt x="31381" y="107655"/>
                </a:cubicBezTo>
                <a:cubicBezTo>
                  <a:pt x="31418" y="107805"/>
                  <a:pt x="31454" y="107880"/>
                  <a:pt x="31454" y="107956"/>
                </a:cubicBezTo>
                <a:cubicBezTo>
                  <a:pt x="31454" y="108031"/>
                  <a:pt x="31418" y="108031"/>
                  <a:pt x="31418" y="108106"/>
                </a:cubicBezTo>
                <a:cubicBezTo>
                  <a:pt x="31381" y="108106"/>
                  <a:pt x="31344" y="108106"/>
                  <a:pt x="31307" y="108181"/>
                </a:cubicBezTo>
                <a:cubicBezTo>
                  <a:pt x="31271" y="108181"/>
                  <a:pt x="31234" y="108181"/>
                  <a:pt x="31234" y="108256"/>
                </a:cubicBezTo>
                <a:cubicBezTo>
                  <a:pt x="31197" y="108332"/>
                  <a:pt x="31197" y="108332"/>
                  <a:pt x="31197" y="108407"/>
                </a:cubicBezTo>
                <a:cubicBezTo>
                  <a:pt x="31197" y="108469"/>
                  <a:pt x="31197" y="108469"/>
                  <a:pt x="31197" y="108545"/>
                </a:cubicBezTo>
                <a:cubicBezTo>
                  <a:pt x="31160" y="108620"/>
                  <a:pt x="31124" y="108620"/>
                  <a:pt x="31124" y="108695"/>
                </a:cubicBezTo>
                <a:cubicBezTo>
                  <a:pt x="31124" y="108695"/>
                  <a:pt x="31124" y="108770"/>
                  <a:pt x="31124" y="108845"/>
                </a:cubicBezTo>
                <a:cubicBezTo>
                  <a:pt x="31087" y="108921"/>
                  <a:pt x="31087" y="108996"/>
                  <a:pt x="31087" y="109071"/>
                </a:cubicBezTo>
                <a:cubicBezTo>
                  <a:pt x="31087" y="109146"/>
                  <a:pt x="31087" y="109221"/>
                  <a:pt x="31124" y="109297"/>
                </a:cubicBezTo>
                <a:cubicBezTo>
                  <a:pt x="31160" y="109297"/>
                  <a:pt x="31197" y="109297"/>
                  <a:pt x="31197" y="109372"/>
                </a:cubicBezTo>
                <a:cubicBezTo>
                  <a:pt x="31234" y="109372"/>
                  <a:pt x="31234" y="109447"/>
                  <a:pt x="31271" y="109447"/>
                </a:cubicBezTo>
                <a:cubicBezTo>
                  <a:pt x="31485" y="109447"/>
                  <a:pt x="31485" y="109447"/>
                  <a:pt x="31485" y="109447"/>
                </a:cubicBezTo>
                <a:cubicBezTo>
                  <a:pt x="31558" y="108181"/>
                  <a:pt x="31558" y="108181"/>
                  <a:pt x="31558" y="108181"/>
                </a:cubicBezTo>
                <a:cubicBezTo>
                  <a:pt x="31816" y="108181"/>
                  <a:pt x="31816" y="108181"/>
                  <a:pt x="31816" y="108181"/>
                </a:cubicBezTo>
                <a:cubicBezTo>
                  <a:pt x="31816" y="108545"/>
                  <a:pt x="31816" y="108545"/>
                  <a:pt x="31816" y="108545"/>
                </a:cubicBezTo>
                <a:cubicBezTo>
                  <a:pt x="31779" y="108620"/>
                  <a:pt x="31779" y="108695"/>
                  <a:pt x="31779" y="108695"/>
                </a:cubicBezTo>
                <a:cubicBezTo>
                  <a:pt x="31742" y="108770"/>
                  <a:pt x="31705" y="108770"/>
                  <a:pt x="31705" y="108770"/>
                </a:cubicBezTo>
                <a:cubicBezTo>
                  <a:pt x="31669" y="108845"/>
                  <a:pt x="31669" y="108921"/>
                  <a:pt x="31632" y="108921"/>
                </a:cubicBezTo>
                <a:cubicBezTo>
                  <a:pt x="31632" y="109660"/>
                  <a:pt x="31632" y="109660"/>
                  <a:pt x="31632" y="109660"/>
                </a:cubicBezTo>
                <a:cubicBezTo>
                  <a:pt x="31632" y="109735"/>
                  <a:pt x="31595" y="109810"/>
                  <a:pt x="31595" y="109810"/>
                </a:cubicBezTo>
                <a:cubicBezTo>
                  <a:pt x="31558" y="109886"/>
                  <a:pt x="31522" y="109886"/>
                  <a:pt x="31522" y="109961"/>
                </a:cubicBezTo>
                <a:cubicBezTo>
                  <a:pt x="31485" y="109961"/>
                  <a:pt x="31485" y="110036"/>
                  <a:pt x="31485" y="110111"/>
                </a:cubicBezTo>
                <a:cubicBezTo>
                  <a:pt x="31485" y="110111"/>
                  <a:pt x="31485" y="110186"/>
                  <a:pt x="31485" y="110262"/>
                </a:cubicBezTo>
                <a:cubicBezTo>
                  <a:pt x="31485" y="110412"/>
                  <a:pt x="31522" y="110487"/>
                  <a:pt x="31522" y="110700"/>
                </a:cubicBezTo>
                <a:cubicBezTo>
                  <a:pt x="31522" y="110851"/>
                  <a:pt x="31522" y="110926"/>
                  <a:pt x="31522" y="111151"/>
                </a:cubicBezTo>
                <a:cubicBezTo>
                  <a:pt x="31522" y="111151"/>
                  <a:pt x="31485" y="111227"/>
                  <a:pt x="31485" y="111302"/>
                </a:cubicBezTo>
                <a:cubicBezTo>
                  <a:pt x="31418" y="111151"/>
                  <a:pt x="31418" y="111151"/>
                  <a:pt x="31418" y="111151"/>
                </a:cubicBezTo>
                <a:cubicBezTo>
                  <a:pt x="31381" y="111151"/>
                  <a:pt x="31381" y="111076"/>
                  <a:pt x="31344" y="111001"/>
                </a:cubicBezTo>
                <a:lnTo>
                  <a:pt x="31307" y="111001"/>
                </a:lnTo>
                <a:cubicBezTo>
                  <a:pt x="31271" y="110926"/>
                  <a:pt x="31307" y="110851"/>
                  <a:pt x="31307" y="110851"/>
                </a:cubicBezTo>
                <a:cubicBezTo>
                  <a:pt x="31307" y="110700"/>
                  <a:pt x="31307" y="110700"/>
                  <a:pt x="31307" y="110700"/>
                </a:cubicBezTo>
                <a:cubicBezTo>
                  <a:pt x="31307" y="110550"/>
                  <a:pt x="31271" y="110487"/>
                  <a:pt x="31271" y="110412"/>
                </a:cubicBezTo>
                <a:lnTo>
                  <a:pt x="31271" y="110487"/>
                </a:lnTo>
                <a:cubicBezTo>
                  <a:pt x="31234" y="110487"/>
                  <a:pt x="31197" y="110487"/>
                  <a:pt x="31160" y="110487"/>
                </a:cubicBezTo>
                <a:cubicBezTo>
                  <a:pt x="31160" y="110926"/>
                  <a:pt x="31160" y="110926"/>
                  <a:pt x="31160" y="110926"/>
                </a:cubicBezTo>
                <a:cubicBezTo>
                  <a:pt x="31197" y="110926"/>
                  <a:pt x="31234" y="110926"/>
                  <a:pt x="31234" y="110926"/>
                </a:cubicBezTo>
                <a:cubicBezTo>
                  <a:pt x="31271" y="111001"/>
                  <a:pt x="31271" y="111076"/>
                  <a:pt x="31271" y="111076"/>
                </a:cubicBezTo>
                <a:cubicBezTo>
                  <a:pt x="31307" y="111151"/>
                  <a:pt x="31344" y="111151"/>
                  <a:pt x="31344" y="111227"/>
                </a:cubicBezTo>
                <a:cubicBezTo>
                  <a:pt x="31344" y="111227"/>
                  <a:pt x="31381" y="111302"/>
                  <a:pt x="31381" y="111377"/>
                </a:cubicBezTo>
                <a:lnTo>
                  <a:pt x="31381" y="111452"/>
                </a:lnTo>
                <a:cubicBezTo>
                  <a:pt x="31381" y="111527"/>
                  <a:pt x="31381" y="111603"/>
                  <a:pt x="31381" y="111603"/>
                </a:cubicBezTo>
                <a:cubicBezTo>
                  <a:pt x="31418" y="111740"/>
                  <a:pt x="31381" y="111816"/>
                  <a:pt x="31381" y="111891"/>
                </a:cubicBezTo>
                <a:lnTo>
                  <a:pt x="31344" y="111816"/>
                </a:lnTo>
                <a:close/>
                <a:moveTo>
                  <a:pt x="32214" y="65683"/>
                </a:moveTo>
                <a:lnTo>
                  <a:pt x="32214" y="65683"/>
                </a:lnTo>
                <a:cubicBezTo>
                  <a:pt x="32287" y="65608"/>
                  <a:pt x="32287" y="65470"/>
                  <a:pt x="32361" y="65395"/>
                </a:cubicBezTo>
                <a:cubicBezTo>
                  <a:pt x="32398" y="65395"/>
                  <a:pt x="32471" y="65320"/>
                  <a:pt x="32502" y="65320"/>
                </a:cubicBezTo>
                <a:cubicBezTo>
                  <a:pt x="32539" y="65320"/>
                  <a:pt x="32575" y="65320"/>
                  <a:pt x="32649" y="65320"/>
                </a:cubicBezTo>
                <a:cubicBezTo>
                  <a:pt x="32686" y="65320"/>
                  <a:pt x="32722" y="65395"/>
                  <a:pt x="32759" y="65395"/>
                </a:cubicBezTo>
                <a:cubicBezTo>
                  <a:pt x="32833" y="65395"/>
                  <a:pt x="32869" y="65320"/>
                  <a:pt x="32906" y="65320"/>
                </a:cubicBezTo>
                <a:cubicBezTo>
                  <a:pt x="33016" y="65320"/>
                  <a:pt x="33084" y="65320"/>
                  <a:pt x="33194" y="65320"/>
                </a:cubicBezTo>
                <a:cubicBezTo>
                  <a:pt x="33304" y="65320"/>
                  <a:pt x="33378" y="65244"/>
                  <a:pt x="33488" y="65244"/>
                </a:cubicBezTo>
                <a:cubicBezTo>
                  <a:pt x="33519" y="65244"/>
                  <a:pt x="33562" y="65169"/>
                  <a:pt x="33629" y="65169"/>
                </a:cubicBezTo>
                <a:cubicBezTo>
                  <a:pt x="33666" y="65169"/>
                  <a:pt x="33702" y="65244"/>
                  <a:pt x="33739" y="65244"/>
                </a:cubicBezTo>
                <a:cubicBezTo>
                  <a:pt x="33849" y="65244"/>
                  <a:pt x="33923" y="65320"/>
                  <a:pt x="34033" y="65320"/>
                </a:cubicBezTo>
                <a:cubicBezTo>
                  <a:pt x="34174" y="65320"/>
                  <a:pt x="34174" y="65320"/>
                  <a:pt x="34174" y="65320"/>
                </a:cubicBezTo>
                <a:cubicBezTo>
                  <a:pt x="34248" y="65320"/>
                  <a:pt x="34248" y="65169"/>
                  <a:pt x="34321" y="65169"/>
                </a:cubicBezTo>
                <a:cubicBezTo>
                  <a:pt x="34284" y="65094"/>
                  <a:pt x="34211" y="65094"/>
                  <a:pt x="34174" y="65019"/>
                </a:cubicBezTo>
                <a:cubicBezTo>
                  <a:pt x="34137" y="64868"/>
                  <a:pt x="34174" y="64718"/>
                  <a:pt x="34174" y="64568"/>
                </a:cubicBezTo>
                <a:cubicBezTo>
                  <a:pt x="33996" y="64643"/>
                  <a:pt x="33923" y="64718"/>
                  <a:pt x="33739" y="64718"/>
                </a:cubicBezTo>
                <a:cubicBezTo>
                  <a:pt x="33629" y="64718"/>
                  <a:pt x="33629" y="64718"/>
                  <a:pt x="33629" y="64718"/>
                </a:cubicBezTo>
                <a:cubicBezTo>
                  <a:pt x="33519" y="64718"/>
                  <a:pt x="33488" y="64568"/>
                  <a:pt x="33415" y="64568"/>
                </a:cubicBezTo>
                <a:cubicBezTo>
                  <a:pt x="33341" y="64568"/>
                  <a:pt x="33341" y="64568"/>
                  <a:pt x="33341" y="64568"/>
                </a:cubicBezTo>
                <a:cubicBezTo>
                  <a:pt x="33267" y="64568"/>
                  <a:pt x="33267" y="64793"/>
                  <a:pt x="33194" y="64793"/>
                </a:cubicBezTo>
                <a:cubicBezTo>
                  <a:pt x="33157" y="64793"/>
                  <a:pt x="33120" y="64793"/>
                  <a:pt x="33047" y="64793"/>
                </a:cubicBezTo>
                <a:cubicBezTo>
                  <a:pt x="33016" y="64793"/>
                  <a:pt x="32943" y="64793"/>
                  <a:pt x="32906" y="64793"/>
                </a:cubicBezTo>
                <a:cubicBezTo>
                  <a:pt x="32869" y="64793"/>
                  <a:pt x="32833" y="64643"/>
                  <a:pt x="32759" y="64568"/>
                </a:cubicBezTo>
                <a:cubicBezTo>
                  <a:pt x="32722" y="64568"/>
                  <a:pt x="32686" y="64568"/>
                  <a:pt x="32649" y="64492"/>
                </a:cubicBezTo>
                <a:cubicBezTo>
                  <a:pt x="32575" y="64492"/>
                  <a:pt x="32539" y="64355"/>
                  <a:pt x="32502" y="64279"/>
                </a:cubicBezTo>
                <a:cubicBezTo>
                  <a:pt x="32398" y="64279"/>
                  <a:pt x="32324" y="64279"/>
                  <a:pt x="32214" y="64279"/>
                </a:cubicBezTo>
                <a:cubicBezTo>
                  <a:pt x="32104" y="64279"/>
                  <a:pt x="32030" y="64204"/>
                  <a:pt x="31926" y="64204"/>
                </a:cubicBezTo>
                <a:cubicBezTo>
                  <a:pt x="31816" y="64204"/>
                  <a:pt x="31779" y="64279"/>
                  <a:pt x="31669" y="64279"/>
                </a:cubicBezTo>
                <a:cubicBezTo>
                  <a:pt x="31669" y="65169"/>
                  <a:pt x="31669" y="65169"/>
                  <a:pt x="31669" y="65169"/>
                </a:cubicBezTo>
                <a:cubicBezTo>
                  <a:pt x="31705" y="65244"/>
                  <a:pt x="31742" y="65395"/>
                  <a:pt x="31779" y="65470"/>
                </a:cubicBezTo>
                <a:cubicBezTo>
                  <a:pt x="31852" y="65545"/>
                  <a:pt x="31889" y="65608"/>
                  <a:pt x="31926" y="65683"/>
                </a:cubicBezTo>
                <a:cubicBezTo>
                  <a:pt x="32067" y="65683"/>
                  <a:pt x="32067" y="65683"/>
                  <a:pt x="32067" y="65683"/>
                </a:cubicBezTo>
                <a:cubicBezTo>
                  <a:pt x="32140" y="65683"/>
                  <a:pt x="32177" y="65683"/>
                  <a:pt x="32214" y="65683"/>
                </a:cubicBezTo>
                <a:close/>
                <a:moveTo>
                  <a:pt x="30578" y="65470"/>
                </a:moveTo>
                <a:lnTo>
                  <a:pt x="30578" y="65470"/>
                </a:lnTo>
                <a:cubicBezTo>
                  <a:pt x="30542" y="65395"/>
                  <a:pt x="30578" y="65244"/>
                  <a:pt x="30542" y="65169"/>
                </a:cubicBezTo>
                <a:cubicBezTo>
                  <a:pt x="30505" y="65094"/>
                  <a:pt x="30437" y="65169"/>
                  <a:pt x="30401" y="65094"/>
                </a:cubicBezTo>
                <a:cubicBezTo>
                  <a:pt x="30364" y="65019"/>
                  <a:pt x="30327" y="64944"/>
                  <a:pt x="30254" y="64944"/>
                </a:cubicBezTo>
                <a:cubicBezTo>
                  <a:pt x="29856" y="64944"/>
                  <a:pt x="29856" y="64944"/>
                  <a:pt x="29856" y="64944"/>
                </a:cubicBezTo>
                <a:cubicBezTo>
                  <a:pt x="29892" y="65094"/>
                  <a:pt x="29892" y="65244"/>
                  <a:pt x="29960" y="65320"/>
                </a:cubicBezTo>
                <a:cubicBezTo>
                  <a:pt x="30033" y="65320"/>
                  <a:pt x="30070" y="65244"/>
                  <a:pt x="30107" y="65320"/>
                </a:cubicBezTo>
                <a:cubicBezTo>
                  <a:pt x="30180" y="65395"/>
                  <a:pt x="30217" y="65395"/>
                  <a:pt x="30254" y="65470"/>
                </a:cubicBezTo>
                <a:cubicBezTo>
                  <a:pt x="30290" y="65545"/>
                  <a:pt x="30254" y="65608"/>
                  <a:pt x="30290" y="65758"/>
                </a:cubicBezTo>
                <a:cubicBezTo>
                  <a:pt x="30327" y="65683"/>
                  <a:pt x="30401" y="65758"/>
                  <a:pt x="30437" y="65758"/>
                </a:cubicBezTo>
                <a:cubicBezTo>
                  <a:pt x="30505" y="65683"/>
                  <a:pt x="30505" y="65545"/>
                  <a:pt x="30578" y="65470"/>
                </a:cubicBezTo>
                <a:close/>
                <a:moveTo>
                  <a:pt x="31197" y="63828"/>
                </a:moveTo>
                <a:lnTo>
                  <a:pt x="31197" y="63828"/>
                </a:lnTo>
                <a:cubicBezTo>
                  <a:pt x="31124" y="63603"/>
                  <a:pt x="31050" y="63452"/>
                  <a:pt x="30946" y="63314"/>
                </a:cubicBezTo>
                <a:cubicBezTo>
                  <a:pt x="30836" y="63164"/>
                  <a:pt x="30799" y="62938"/>
                  <a:pt x="30652" y="62938"/>
                </a:cubicBezTo>
                <a:cubicBezTo>
                  <a:pt x="30505" y="62938"/>
                  <a:pt x="30505" y="62938"/>
                  <a:pt x="30505" y="62938"/>
                </a:cubicBezTo>
                <a:cubicBezTo>
                  <a:pt x="30364" y="62938"/>
                  <a:pt x="30327" y="62938"/>
                  <a:pt x="30180" y="62938"/>
                </a:cubicBezTo>
                <a:cubicBezTo>
                  <a:pt x="30143" y="62938"/>
                  <a:pt x="30107" y="62938"/>
                  <a:pt x="30033" y="62938"/>
                </a:cubicBezTo>
                <a:cubicBezTo>
                  <a:pt x="29996" y="62938"/>
                  <a:pt x="29960" y="62863"/>
                  <a:pt x="29892" y="62788"/>
                </a:cubicBezTo>
                <a:cubicBezTo>
                  <a:pt x="29856" y="62713"/>
                  <a:pt x="29856" y="62562"/>
                  <a:pt x="29819" y="62487"/>
                </a:cubicBezTo>
                <a:cubicBezTo>
                  <a:pt x="29745" y="62487"/>
                  <a:pt x="29709" y="62412"/>
                  <a:pt x="29672" y="62349"/>
                </a:cubicBezTo>
                <a:cubicBezTo>
                  <a:pt x="29562" y="62274"/>
                  <a:pt x="29488" y="62199"/>
                  <a:pt x="29384" y="62124"/>
                </a:cubicBezTo>
                <a:cubicBezTo>
                  <a:pt x="29237" y="61973"/>
                  <a:pt x="29237" y="61973"/>
                  <a:pt x="29237" y="61973"/>
                </a:cubicBezTo>
                <a:cubicBezTo>
                  <a:pt x="29200" y="61898"/>
                  <a:pt x="29200" y="61673"/>
                  <a:pt x="29127" y="61673"/>
                </a:cubicBezTo>
                <a:cubicBezTo>
                  <a:pt x="29053" y="61597"/>
                  <a:pt x="28980" y="61673"/>
                  <a:pt x="28912" y="61673"/>
                </a:cubicBezTo>
                <a:cubicBezTo>
                  <a:pt x="28839" y="61673"/>
                  <a:pt x="28765" y="61673"/>
                  <a:pt x="28692" y="61673"/>
                </a:cubicBezTo>
                <a:cubicBezTo>
                  <a:pt x="28618" y="61673"/>
                  <a:pt x="28618" y="61823"/>
                  <a:pt x="28545" y="61823"/>
                </a:cubicBezTo>
                <a:cubicBezTo>
                  <a:pt x="28471" y="61823"/>
                  <a:pt x="28471" y="61748"/>
                  <a:pt x="28398" y="61748"/>
                </a:cubicBezTo>
                <a:cubicBezTo>
                  <a:pt x="28110" y="61748"/>
                  <a:pt x="28110" y="61748"/>
                  <a:pt x="28110" y="61748"/>
                </a:cubicBezTo>
                <a:cubicBezTo>
                  <a:pt x="28036" y="61748"/>
                  <a:pt x="28000" y="61673"/>
                  <a:pt x="27963" y="61748"/>
                </a:cubicBezTo>
                <a:cubicBezTo>
                  <a:pt x="27895" y="61748"/>
                  <a:pt x="27852" y="61673"/>
                  <a:pt x="27822" y="61748"/>
                </a:cubicBezTo>
                <a:cubicBezTo>
                  <a:pt x="27748" y="61823"/>
                  <a:pt x="27712" y="61973"/>
                  <a:pt x="27712" y="62199"/>
                </a:cubicBezTo>
                <a:cubicBezTo>
                  <a:pt x="27712" y="62349"/>
                  <a:pt x="27785" y="62487"/>
                  <a:pt x="27852" y="62562"/>
                </a:cubicBezTo>
                <a:cubicBezTo>
                  <a:pt x="27926" y="62713"/>
                  <a:pt x="28036" y="62713"/>
                  <a:pt x="28147" y="62713"/>
                </a:cubicBezTo>
                <a:cubicBezTo>
                  <a:pt x="28220" y="62713"/>
                  <a:pt x="28257" y="62713"/>
                  <a:pt x="28294" y="62713"/>
                </a:cubicBezTo>
                <a:cubicBezTo>
                  <a:pt x="28398" y="62638"/>
                  <a:pt x="28471" y="62412"/>
                  <a:pt x="28581" y="62349"/>
                </a:cubicBezTo>
                <a:cubicBezTo>
                  <a:pt x="28618" y="62349"/>
                  <a:pt x="28655" y="62349"/>
                  <a:pt x="28728" y="62349"/>
                </a:cubicBezTo>
                <a:cubicBezTo>
                  <a:pt x="28912" y="62349"/>
                  <a:pt x="29016" y="62487"/>
                  <a:pt x="29127" y="62713"/>
                </a:cubicBezTo>
                <a:cubicBezTo>
                  <a:pt x="29200" y="62788"/>
                  <a:pt x="29163" y="62938"/>
                  <a:pt x="29200" y="63014"/>
                </a:cubicBezTo>
                <a:cubicBezTo>
                  <a:pt x="29237" y="63089"/>
                  <a:pt x="29310" y="63089"/>
                  <a:pt x="29347" y="63089"/>
                </a:cubicBezTo>
                <a:cubicBezTo>
                  <a:pt x="29415" y="63089"/>
                  <a:pt x="29415" y="63239"/>
                  <a:pt x="29488" y="63239"/>
                </a:cubicBezTo>
                <a:cubicBezTo>
                  <a:pt x="29562" y="63239"/>
                  <a:pt x="29598" y="63164"/>
                  <a:pt x="29672" y="63239"/>
                </a:cubicBezTo>
                <a:cubicBezTo>
                  <a:pt x="29745" y="63239"/>
                  <a:pt x="29745" y="63452"/>
                  <a:pt x="29819" y="63527"/>
                </a:cubicBezTo>
                <a:cubicBezTo>
                  <a:pt x="29892" y="63678"/>
                  <a:pt x="29996" y="63828"/>
                  <a:pt x="30107" y="63828"/>
                </a:cubicBezTo>
                <a:lnTo>
                  <a:pt x="31197" y="63828"/>
                </a:lnTo>
                <a:close/>
                <a:moveTo>
                  <a:pt x="48085" y="25040"/>
                </a:moveTo>
                <a:lnTo>
                  <a:pt x="48085" y="25040"/>
                </a:lnTo>
                <a:cubicBezTo>
                  <a:pt x="48159" y="24965"/>
                  <a:pt x="48159" y="24889"/>
                  <a:pt x="48232" y="24889"/>
                </a:cubicBezTo>
                <a:cubicBezTo>
                  <a:pt x="48269" y="24889"/>
                  <a:pt x="48343" y="24889"/>
                  <a:pt x="48373" y="24889"/>
                </a:cubicBezTo>
                <a:cubicBezTo>
                  <a:pt x="48410" y="24889"/>
                  <a:pt x="48447" y="25040"/>
                  <a:pt x="48483" y="25115"/>
                </a:cubicBezTo>
                <a:cubicBezTo>
                  <a:pt x="48520" y="25190"/>
                  <a:pt x="48594" y="25115"/>
                  <a:pt x="48630" y="25265"/>
                </a:cubicBezTo>
                <a:cubicBezTo>
                  <a:pt x="48667" y="25340"/>
                  <a:pt x="48594" y="25491"/>
                  <a:pt x="48630" y="25566"/>
                </a:cubicBezTo>
                <a:cubicBezTo>
                  <a:pt x="48557" y="25566"/>
                  <a:pt x="48520" y="25491"/>
                  <a:pt x="48483" y="25491"/>
                </a:cubicBezTo>
                <a:cubicBezTo>
                  <a:pt x="48306" y="25491"/>
                  <a:pt x="48232" y="25491"/>
                  <a:pt x="48049" y="25491"/>
                </a:cubicBezTo>
                <a:cubicBezTo>
                  <a:pt x="48012" y="25491"/>
                  <a:pt x="47975" y="25566"/>
                  <a:pt x="47901" y="25566"/>
                </a:cubicBezTo>
                <a:cubicBezTo>
                  <a:pt x="47938" y="26005"/>
                  <a:pt x="47938" y="26005"/>
                  <a:pt x="47938" y="26005"/>
                </a:cubicBezTo>
                <a:cubicBezTo>
                  <a:pt x="48012" y="26005"/>
                  <a:pt x="48049" y="25930"/>
                  <a:pt x="48085" y="25930"/>
                </a:cubicBezTo>
                <a:cubicBezTo>
                  <a:pt x="48373" y="25930"/>
                  <a:pt x="48373" y="25930"/>
                  <a:pt x="48373" y="25930"/>
                </a:cubicBezTo>
                <a:lnTo>
                  <a:pt x="48410" y="26005"/>
                </a:lnTo>
                <a:cubicBezTo>
                  <a:pt x="48410" y="26606"/>
                  <a:pt x="48410" y="26606"/>
                  <a:pt x="48410" y="26606"/>
                </a:cubicBezTo>
                <a:cubicBezTo>
                  <a:pt x="48483" y="26895"/>
                  <a:pt x="48483" y="26895"/>
                  <a:pt x="48483" y="26895"/>
                </a:cubicBezTo>
                <a:cubicBezTo>
                  <a:pt x="48630" y="26895"/>
                  <a:pt x="48630" y="26895"/>
                  <a:pt x="48630" y="26895"/>
                </a:cubicBezTo>
                <a:cubicBezTo>
                  <a:pt x="48667" y="26895"/>
                  <a:pt x="48704" y="26832"/>
                  <a:pt x="48741" y="26832"/>
                </a:cubicBezTo>
                <a:cubicBezTo>
                  <a:pt x="48851" y="26832"/>
                  <a:pt x="48918" y="26832"/>
                  <a:pt x="49029" y="26832"/>
                </a:cubicBezTo>
                <a:cubicBezTo>
                  <a:pt x="49176" y="26832"/>
                  <a:pt x="49176" y="26832"/>
                  <a:pt x="49176" y="26832"/>
                </a:cubicBezTo>
                <a:cubicBezTo>
                  <a:pt x="49212" y="26832"/>
                  <a:pt x="49286" y="26744"/>
                  <a:pt x="49323" y="26832"/>
                </a:cubicBezTo>
                <a:cubicBezTo>
                  <a:pt x="49396" y="26895"/>
                  <a:pt x="49359" y="27045"/>
                  <a:pt x="49427" y="27120"/>
                </a:cubicBezTo>
                <a:cubicBezTo>
                  <a:pt x="49464" y="27120"/>
                  <a:pt x="49500" y="27195"/>
                  <a:pt x="49574" y="27271"/>
                </a:cubicBezTo>
                <a:cubicBezTo>
                  <a:pt x="49647" y="27271"/>
                  <a:pt x="49684" y="27271"/>
                  <a:pt x="49758" y="27271"/>
                </a:cubicBezTo>
                <a:cubicBezTo>
                  <a:pt x="49868" y="27271"/>
                  <a:pt x="49905" y="27271"/>
                  <a:pt x="49972" y="27271"/>
                </a:cubicBezTo>
                <a:cubicBezTo>
                  <a:pt x="50045" y="27195"/>
                  <a:pt x="50082" y="27120"/>
                  <a:pt x="50119" y="27045"/>
                </a:cubicBezTo>
                <a:cubicBezTo>
                  <a:pt x="50192" y="26895"/>
                  <a:pt x="50156" y="26744"/>
                  <a:pt x="50229" y="26681"/>
                </a:cubicBezTo>
                <a:cubicBezTo>
                  <a:pt x="50266" y="26606"/>
                  <a:pt x="50303" y="26531"/>
                  <a:pt x="50376" y="26456"/>
                </a:cubicBezTo>
                <a:cubicBezTo>
                  <a:pt x="50413" y="26456"/>
                  <a:pt x="50444" y="26456"/>
                  <a:pt x="50517" y="26456"/>
                </a:cubicBezTo>
                <a:cubicBezTo>
                  <a:pt x="50591" y="26381"/>
                  <a:pt x="50591" y="26230"/>
                  <a:pt x="50627" y="26155"/>
                </a:cubicBezTo>
                <a:cubicBezTo>
                  <a:pt x="50738" y="26080"/>
                  <a:pt x="50811" y="26005"/>
                  <a:pt x="50921" y="25930"/>
                </a:cubicBezTo>
                <a:cubicBezTo>
                  <a:pt x="51099" y="25930"/>
                  <a:pt x="51246" y="25930"/>
                  <a:pt x="51467" y="25930"/>
                </a:cubicBezTo>
                <a:cubicBezTo>
                  <a:pt x="51467" y="25416"/>
                  <a:pt x="51467" y="25416"/>
                  <a:pt x="51467" y="25416"/>
                </a:cubicBezTo>
                <a:cubicBezTo>
                  <a:pt x="51430" y="25265"/>
                  <a:pt x="51430" y="25115"/>
                  <a:pt x="51393" y="25115"/>
                </a:cubicBezTo>
                <a:cubicBezTo>
                  <a:pt x="51246" y="24965"/>
                  <a:pt x="51246" y="24965"/>
                  <a:pt x="51246" y="24965"/>
                </a:cubicBezTo>
                <a:cubicBezTo>
                  <a:pt x="51209" y="24889"/>
                  <a:pt x="51136" y="24965"/>
                  <a:pt x="51099" y="24965"/>
                </a:cubicBezTo>
                <a:cubicBezTo>
                  <a:pt x="51099" y="24814"/>
                  <a:pt x="51099" y="24751"/>
                  <a:pt x="51099" y="24664"/>
                </a:cubicBezTo>
                <a:cubicBezTo>
                  <a:pt x="51099" y="24526"/>
                  <a:pt x="51173" y="24526"/>
                  <a:pt x="51173" y="24375"/>
                </a:cubicBezTo>
                <a:cubicBezTo>
                  <a:pt x="51173" y="24225"/>
                  <a:pt x="51136" y="24150"/>
                  <a:pt x="51136" y="24000"/>
                </a:cubicBezTo>
                <a:cubicBezTo>
                  <a:pt x="50811" y="24000"/>
                  <a:pt x="50811" y="24000"/>
                  <a:pt x="50811" y="24000"/>
                </a:cubicBezTo>
                <a:cubicBezTo>
                  <a:pt x="50738" y="24000"/>
                  <a:pt x="50701" y="24075"/>
                  <a:pt x="50627" y="24075"/>
                </a:cubicBezTo>
                <a:cubicBezTo>
                  <a:pt x="50591" y="24150"/>
                  <a:pt x="50554" y="24225"/>
                  <a:pt x="50517" y="24300"/>
                </a:cubicBezTo>
                <a:cubicBezTo>
                  <a:pt x="50444" y="24375"/>
                  <a:pt x="50413" y="24451"/>
                  <a:pt x="50339" y="24451"/>
                </a:cubicBezTo>
                <a:cubicBezTo>
                  <a:pt x="50303" y="24451"/>
                  <a:pt x="50303" y="24601"/>
                  <a:pt x="50266" y="24601"/>
                </a:cubicBezTo>
                <a:cubicBezTo>
                  <a:pt x="50192" y="24601"/>
                  <a:pt x="50156" y="24526"/>
                  <a:pt x="50119" y="24526"/>
                </a:cubicBezTo>
                <a:cubicBezTo>
                  <a:pt x="50009" y="24526"/>
                  <a:pt x="49935" y="24451"/>
                  <a:pt x="49831" y="24451"/>
                </a:cubicBezTo>
                <a:cubicBezTo>
                  <a:pt x="49721" y="24451"/>
                  <a:pt x="49647" y="24526"/>
                  <a:pt x="49574" y="24526"/>
                </a:cubicBezTo>
                <a:cubicBezTo>
                  <a:pt x="49427" y="24601"/>
                  <a:pt x="49396" y="24814"/>
                  <a:pt x="49249" y="24814"/>
                </a:cubicBezTo>
                <a:cubicBezTo>
                  <a:pt x="48955" y="24814"/>
                  <a:pt x="48955" y="24814"/>
                  <a:pt x="48955" y="24814"/>
                </a:cubicBezTo>
                <a:cubicBezTo>
                  <a:pt x="48955" y="24526"/>
                  <a:pt x="48955" y="24526"/>
                  <a:pt x="48955" y="24526"/>
                </a:cubicBezTo>
                <a:cubicBezTo>
                  <a:pt x="48955" y="24225"/>
                  <a:pt x="48955" y="24225"/>
                  <a:pt x="48955" y="24225"/>
                </a:cubicBezTo>
                <a:cubicBezTo>
                  <a:pt x="48955" y="24075"/>
                  <a:pt x="48882" y="24075"/>
                  <a:pt x="48851" y="23924"/>
                </a:cubicBezTo>
                <a:cubicBezTo>
                  <a:pt x="48741" y="24000"/>
                  <a:pt x="48741" y="24000"/>
                  <a:pt x="48741" y="24000"/>
                </a:cubicBezTo>
                <a:cubicBezTo>
                  <a:pt x="48741" y="24300"/>
                  <a:pt x="48741" y="24300"/>
                  <a:pt x="48741" y="24300"/>
                </a:cubicBezTo>
                <a:cubicBezTo>
                  <a:pt x="48630" y="24225"/>
                  <a:pt x="48594" y="24150"/>
                  <a:pt x="48520" y="24150"/>
                </a:cubicBezTo>
                <a:cubicBezTo>
                  <a:pt x="48447" y="24150"/>
                  <a:pt x="48373" y="24225"/>
                  <a:pt x="48306" y="24225"/>
                </a:cubicBezTo>
                <a:cubicBezTo>
                  <a:pt x="48269" y="24225"/>
                  <a:pt x="48196" y="24225"/>
                  <a:pt x="48159" y="24225"/>
                </a:cubicBezTo>
                <a:cubicBezTo>
                  <a:pt x="48122" y="24300"/>
                  <a:pt x="48049" y="24300"/>
                  <a:pt x="48012" y="24375"/>
                </a:cubicBezTo>
                <a:cubicBezTo>
                  <a:pt x="47975" y="24451"/>
                  <a:pt x="47901" y="24526"/>
                  <a:pt x="47901" y="24664"/>
                </a:cubicBezTo>
                <a:cubicBezTo>
                  <a:pt x="47901" y="24814"/>
                  <a:pt x="47938" y="24889"/>
                  <a:pt x="47938" y="25040"/>
                </a:cubicBezTo>
                <a:cubicBezTo>
                  <a:pt x="48012" y="24965"/>
                  <a:pt x="48049" y="25040"/>
                  <a:pt x="48085" y="25040"/>
                </a:cubicBezTo>
                <a:close/>
                <a:moveTo>
                  <a:pt x="37335" y="39314"/>
                </a:moveTo>
                <a:lnTo>
                  <a:pt x="37335" y="39314"/>
                </a:lnTo>
                <a:cubicBezTo>
                  <a:pt x="37261" y="39377"/>
                  <a:pt x="37225" y="39377"/>
                  <a:pt x="37188" y="39452"/>
                </a:cubicBezTo>
                <a:cubicBezTo>
                  <a:pt x="37151" y="39527"/>
                  <a:pt x="37188" y="39678"/>
                  <a:pt x="37188" y="39753"/>
                </a:cubicBezTo>
                <a:cubicBezTo>
                  <a:pt x="37151" y="39903"/>
                  <a:pt x="37151" y="39979"/>
                  <a:pt x="37151" y="40129"/>
                </a:cubicBezTo>
                <a:cubicBezTo>
                  <a:pt x="37151" y="40279"/>
                  <a:pt x="37084" y="40279"/>
                  <a:pt x="37047" y="40417"/>
                </a:cubicBezTo>
                <a:cubicBezTo>
                  <a:pt x="37010" y="40492"/>
                  <a:pt x="36973" y="40568"/>
                  <a:pt x="36937" y="40718"/>
                </a:cubicBezTo>
                <a:cubicBezTo>
                  <a:pt x="36863" y="40868"/>
                  <a:pt x="36790" y="41094"/>
                  <a:pt x="36679" y="41244"/>
                </a:cubicBezTo>
                <a:cubicBezTo>
                  <a:pt x="36539" y="41533"/>
                  <a:pt x="36428" y="41758"/>
                  <a:pt x="36428" y="42209"/>
                </a:cubicBezTo>
                <a:cubicBezTo>
                  <a:pt x="36428" y="42360"/>
                  <a:pt x="36465" y="42435"/>
                  <a:pt x="36465" y="42573"/>
                </a:cubicBezTo>
                <a:cubicBezTo>
                  <a:pt x="37445" y="42573"/>
                  <a:pt x="37445" y="42573"/>
                  <a:pt x="37445" y="42573"/>
                </a:cubicBezTo>
                <a:cubicBezTo>
                  <a:pt x="37586" y="42573"/>
                  <a:pt x="37660" y="42798"/>
                  <a:pt x="37733" y="42949"/>
                </a:cubicBezTo>
                <a:cubicBezTo>
                  <a:pt x="37843" y="43174"/>
                  <a:pt x="37880" y="43325"/>
                  <a:pt x="38027" y="43400"/>
                </a:cubicBezTo>
                <a:cubicBezTo>
                  <a:pt x="38064" y="43325"/>
                  <a:pt x="38131" y="43325"/>
                  <a:pt x="38168" y="43174"/>
                </a:cubicBezTo>
                <a:cubicBezTo>
                  <a:pt x="38168" y="43024"/>
                  <a:pt x="38168" y="42798"/>
                  <a:pt x="38168" y="42648"/>
                </a:cubicBezTo>
                <a:cubicBezTo>
                  <a:pt x="38168" y="42498"/>
                  <a:pt x="38131" y="42435"/>
                  <a:pt x="38131" y="42360"/>
                </a:cubicBezTo>
                <a:cubicBezTo>
                  <a:pt x="38131" y="42059"/>
                  <a:pt x="38205" y="41984"/>
                  <a:pt x="38278" y="41758"/>
                </a:cubicBezTo>
                <a:cubicBezTo>
                  <a:pt x="38241" y="41470"/>
                  <a:pt x="38241" y="41470"/>
                  <a:pt x="38241" y="41470"/>
                </a:cubicBezTo>
                <a:cubicBezTo>
                  <a:pt x="38168" y="41470"/>
                  <a:pt x="38131" y="41533"/>
                  <a:pt x="38101" y="41470"/>
                </a:cubicBezTo>
                <a:cubicBezTo>
                  <a:pt x="37990" y="41395"/>
                  <a:pt x="37917" y="41244"/>
                  <a:pt x="37807" y="41094"/>
                </a:cubicBezTo>
                <a:cubicBezTo>
                  <a:pt x="37733" y="41019"/>
                  <a:pt x="37733" y="40868"/>
                  <a:pt x="37660" y="40868"/>
                </a:cubicBezTo>
                <a:cubicBezTo>
                  <a:pt x="37629" y="40793"/>
                  <a:pt x="37586" y="40793"/>
                  <a:pt x="37519" y="40793"/>
                </a:cubicBezTo>
                <a:cubicBezTo>
                  <a:pt x="37482" y="40718"/>
                  <a:pt x="37445" y="40793"/>
                  <a:pt x="37408" y="40793"/>
                </a:cubicBezTo>
                <a:cubicBezTo>
                  <a:pt x="37335" y="40718"/>
                  <a:pt x="37298" y="40643"/>
                  <a:pt x="37261" y="40643"/>
                </a:cubicBezTo>
                <a:cubicBezTo>
                  <a:pt x="37298" y="40417"/>
                  <a:pt x="37298" y="40204"/>
                  <a:pt x="37372" y="40054"/>
                </a:cubicBezTo>
                <a:cubicBezTo>
                  <a:pt x="37372" y="39979"/>
                  <a:pt x="37482" y="39979"/>
                  <a:pt x="37482" y="39903"/>
                </a:cubicBezTo>
                <a:cubicBezTo>
                  <a:pt x="37519" y="39828"/>
                  <a:pt x="37519" y="39753"/>
                  <a:pt x="37519" y="39603"/>
                </a:cubicBezTo>
                <a:cubicBezTo>
                  <a:pt x="37519" y="39452"/>
                  <a:pt x="37482" y="39452"/>
                  <a:pt x="37445" y="39314"/>
                </a:cubicBezTo>
                <a:cubicBezTo>
                  <a:pt x="37408" y="39377"/>
                  <a:pt x="37372" y="39314"/>
                  <a:pt x="37335" y="39314"/>
                </a:cubicBezTo>
                <a:close/>
                <a:moveTo>
                  <a:pt x="35448" y="40868"/>
                </a:moveTo>
                <a:lnTo>
                  <a:pt x="35448" y="40868"/>
                </a:lnTo>
                <a:cubicBezTo>
                  <a:pt x="35375" y="40868"/>
                  <a:pt x="35338" y="40793"/>
                  <a:pt x="35301" y="40793"/>
                </a:cubicBezTo>
                <a:cubicBezTo>
                  <a:pt x="35264" y="40718"/>
                  <a:pt x="35191" y="40793"/>
                  <a:pt x="35154" y="40793"/>
                </a:cubicBezTo>
                <a:cubicBezTo>
                  <a:pt x="35081" y="40718"/>
                  <a:pt x="35081" y="40643"/>
                  <a:pt x="35013" y="40643"/>
                </a:cubicBezTo>
                <a:cubicBezTo>
                  <a:pt x="34940" y="40568"/>
                  <a:pt x="34940" y="40417"/>
                  <a:pt x="34866" y="40355"/>
                </a:cubicBezTo>
                <a:cubicBezTo>
                  <a:pt x="34830" y="40279"/>
                  <a:pt x="34793" y="40355"/>
                  <a:pt x="34719" y="40355"/>
                </a:cubicBezTo>
                <a:cubicBezTo>
                  <a:pt x="34609" y="40492"/>
                  <a:pt x="34609" y="40492"/>
                  <a:pt x="34609" y="40492"/>
                </a:cubicBezTo>
                <a:cubicBezTo>
                  <a:pt x="34646" y="40492"/>
                  <a:pt x="34683" y="40568"/>
                  <a:pt x="34719" y="40643"/>
                </a:cubicBezTo>
                <a:cubicBezTo>
                  <a:pt x="34793" y="40718"/>
                  <a:pt x="34793" y="40868"/>
                  <a:pt x="34830" y="40868"/>
                </a:cubicBezTo>
                <a:cubicBezTo>
                  <a:pt x="34866" y="40944"/>
                  <a:pt x="34940" y="41019"/>
                  <a:pt x="34977" y="41094"/>
                </a:cubicBezTo>
                <a:cubicBezTo>
                  <a:pt x="35050" y="41244"/>
                  <a:pt x="35081" y="41395"/>
                  <a:pt x="35191" y="41395"/>
                </a:cubicBezTo>
                <a:cubicBezTo>
                  <a:pt x="35264" y="41395"/>
                  <a:pt x="35301" y="41244"/>
                  <a:pt x="35375" y="41094"/>
                </a:cubicBezTo>
                <a:cubicBezTo>
                  <a:pt x="35375" y="41094"/>
                  <a:pt x="35411" y="40944"/>
                  <a:pt x="35448" y="40868"/>
                </a:cubicBezTo>
                <a:close/>
                <a:moveTo>
                  <a:pt x="45286" y="21693"/>
                </a:moveTo>
                <a:lnTo>
                  <a:pt x="45286" y="21693"/>
                </a:lnTo>
                <a:cubicBezTo>
                  <a:pt x="45329" y="21693"/>
                  <a:pt x="45329" y="21693"/>
                  <a:pt x="45329" y="21693"/>
                </a:cubicBezTo>
                <a:cubicBezTo>
                  <a:pt x="45359" y="21693"/>
                  <a:pt x="45359" y="21693"/>
                  <a:pt x="45396" y="21693"/>
                </a:cubicBezTo>
                <a:lnTo>
                  <a:pt x="45396" y="21693"/>
                </a:lnTo>
                <a:cubicBezTo>
                  <a:pt x="45396" y="21693"/>
                  <a:pt x="45396" y="21693"/>
                  <a:pt x="45433" y="21693"/>
                </a:cubicBezTo>
                <a:lnTo>
                  <a:pt x="45433" y="21693"/>
                </a:lnTo>
                <a:cubicBezTo>
                  <a:pt x="45470" y="21769"/>
                  <a:pt x="45470" y="21769"/>
                  <a:pt x="45470" y="21769"/>
                </a:cubicBezTo>
                <a:cubicBezTo>
                  <a:pt x="45470" y="21769"/>
                  <a:pt x="45470" y="21769"/>
                  <a:pt x="45506" y="21769"/>
                </a:cubicBezTo>
                <a:cubicBezTo>
                  <a:pt x="45506" y="21844"/>
                  <a:pt x="45506" y="21844"/>
                  <a:pt x="45543" y="21844"/>
                </a:cubicBezTo>
                <a:cubicBezTo>
                  <a:pt x="45543" y="21919"/>
                  <a:pt x="45543" y="21919"/>
                  <a:pt x="45543" y="21919"/>
                </a:cubicBezTo>
                <a:cubicBezTo>
                  <a:pt x="45580" y="21919"/>
                  <a:pt x="45617" y="21919"/>
                  <a:pt x="45617" y="21919"/>
                </a:cubicBezTo>
                <a:cubicBezTo>
                  <a:pt x="45690" y="21919"/>
                  <a:pt x="45727" y="21919"/>
                  <a:pt x="45764" y="21919"/>
                </a:cubicBezTo>
                <a:cubicBezTo>
                  <a:pt x="45831" y="21994"/>
                  <a:pt x="45868" y="22069"/>
                  <a:pt x="45905" y="22145"/>
                </a:cubicBezTo>
                <a:cubicBezTo>
                  <a:pt x="45978" y="22220"/>
                  <a:pt x="46015" y="22145"/>
                  <a:pt x="46088" y="22145"/>
                </a:cubicBezTo>
                <a:cubicBezTo>
                  <a:pt x="46125" y="22145"/>
                  <a:pt x="46162" y="22145"/>
                  <a:pt x="46199" y="22145"/>
                </a:cubicBezTo>
                <a:cubicBezTo>
                  <a:pt x="46235" y="22145"/>
                  <a:pt x="46235" y="22069"/>
                  <a:pt x="46272" y="22069"/>
                </a:cubicBezTo>
                <a:cubicBezTo>
                  <a:pt x="46346" y="22069"/>
                  <a:pt x="46376" y="21994"/>
                  <a:pt x="46413" y="21919"/>
                </a:cubicBezTo>
                <a:cubicBezTo>
                  <a:pt x="46450" y="21844"/>
                  <a:pt x="46486" y="21844"/>
                  <a:pt x="46523" y="21769"/>
                </a:cubicBezTo>
                <a:cubicBezTo>
                  <a:pt x="46523" y="21693"/>
                  <a:pt x="46523" y="21618"/>
                  <a:pt x="46560" y="21618"/>
                </a:cubicBezTo>
                <a:cubicBezTo>
                  <a:pt x="46633" y="21556"/>
                  <a:pt x="46670" y="21480"/>
                  <a:pt x="46707" y="21480"/>
                </a:cubicBezTo>
                <a:cubicBezTo>
                  <a:pt x="46744" y="21405"/>
                  <a:pt x="46817" y="21480"/>
                  <a:pt x="46848" y="21480"/>
                </a:cubicBezTo>
                <a:cubicBezTo>
                  <a:pt x="46885" y="21480"/>
                  <a:pt x="46885" y="21405"/>
                  <a:pt x="46921" y="21405"/>
                </a:cubicBezTo>
                <a:cubicBezTo>
                  <a:pt x="46958" y="21405"/>
                  <a:pt x="46995" y="21330"/>
                  <a:pt x="46995" y="21330"/>
                </a:cubicBezTo>
                <a:cubicBezTo>
                  <a:pt x="47032" y="21330"/>
                  <a:pt x="47068" y="21330"/>
                  <a:pt x="47105" y="21330"/>
                </a:cubicBezTo>
                <a:cubicBezTo>
                  <a:pt x="47105" y="21330"/>
                  <a:pt x="47142" y="21255"/>
                  <a:pt x="47179" y="21255"/>
                </a:cubicBezTo>
                <a:cubicBezTo>
                  <a:pt x="47179" y="21255"/>
                  <a:pt x="47215" y="21180"/>
                  <a:pt x="47252" y="21180"/>
                </a:cubicBezTo>
                <a:cubicBezTo>
                  <a:pt x="47252" y="21180"/>
                  <a:pt x="47289" y="21180"/>
                  <a:pt x="47326" y="21180"/>
                </a:cubicBezTo>
                <a:lnTo>
                  <a:pt x="47362" y="21104"/>
                </a:lnTo>
                <a:cubicBezTo>
                  <a:pt x="47393" y="21029"/>
                  <a:pt x="47430" y="21029"/>
                  <a:pt x="47430" y="21029"/>
                </a:cubicBezTo>
                <a:cubicBezTo>
                  <a:pt x="47467" y="20954"/>
                  <a:pt x="47467" y="20879"/>
                  <a:pt x="47503" y="20879"/>
                </a:cubicBezTo>
                <a:cubicBezTo>
                  <a:pt x="47540" y="20804"/>
                  <a:pt x="47540" y="20728"/>
                  <a:pt x="47577" y="20653"/>
                </a:cubicBezTo>
                <a:cubicBezTo>
                  <a:pt x="47577" y="20653"/>
                  <a:pt x="47614" y="20578"/>
                  <a:pt x="47650" y="20503"/>
                </a:cubicBezTo>
                <a:cubicBezTo>
                  <a:pt x="47687" y="20365"/>
                  <a:pt x="47724" y="20290"/>
                  <a:pt x="47797" y="20290"/>
                </a:cubicBezTo>
                <a:cubicBezTo>
                  <a:pt x="48159" y="20290"/>
                  <a:pt x="48159" y="20290"/>
                  <a:pt x="48159" y="20290"/>
                </a:cubicBezTo>
                <a:cubicBezTo>
                  <a:pt x="48196" y="20290"/>
                  <a:pt x="48232" y="20215"/>
                  <a:pt x="48269" y="20139"/>
                </a:cubicBezTo>
                <a:cubicBezTo>
                  <a:pt x="48306" y="20139"/>
                  <a:pt x="48343" y="20064"/>
                  <a:pt x="48343" y="19989"/>
                </a:cubicBezTo>
                <a:cubicBezTo>
                  <a:pt x="48373" y="19989"/>
                  <a:pt x="48410" y="19914"/>
                  <a:pt x="48447" y="19839"/>
                </a:cubicBezTo>
                <a:cubicBezTo>
                  <a:pt x="48447" y="19839"/>
                  <a:pt x="48447" y="19763"/>
                  <a:pt x="48447" y="19688"/>
                </a:cubicBezTo>
                <a:cubicBezTo>
                  <a:pt x="48373" y="19688"/>
                  <a:pt x="48373" y="19688"/>
                  <a:pt x="48373" y="19688"/>
                </a:cubicBezTo>
                <a:cubicBezTo>
                  <a:pt x="48306" y="19763"/>
                  <a:pt x="48269" y="19763"/>
                  <a:pt x="48232" y="19839"/>
                </a:cubicBezTo>
                <a:cubicBezTo>
                  <a:pt x="48232" y="19914"/>
                  <a:pt x="48232" y="19989"/>
                  <a:pt x="48232" y="19989"/>
                </a:cubicBezTo>
                <a:cubicBezTo>
                  <a:pt x="48196" y="20064"/>
                  <a:pt x="48159" y="20064"/>
                  <a:pt x="48085" y="20064"/>
                </a:cubicBezTo>
                <a:cubicBezTo>
                  <a:pt x="48049" y="20064"/>
                  <a:pt x="48049" y="20064"/>
                  <a:pt x="48049" y="20064"/>
                </a:cubicBezTo>
                <a:cubicBezTo>
                  <a:pt x="48012" y="20064"/>
                  <a:pt x="47938" y="19989"/>
                  <a:pt x="47901" y="19914"/>
                </a:cubicBezTo>
                <a:cubicBezTo>
                  <a:pt x="47865" y="19839"/>
                  <a:pt x="47865" y="19688"/>
                  <a:pt x="47797" y="19688"/>
                </a:cubicBezTo>
                <a:cubicBezTo>
                  <a:pt x="47797" y="19613"/>
                  <a:pt x="47761" y="19688"/>
                  <a:pt x="47761" y="19688"/>
                </a:cubicBezTo>
                <a:cubicBezTo>
                  <a:pt x="47687" y="19688"/>
                  <a:pt x="47687" y="19688"/>
                  <a:pt x="47687" y="19688"/>
                </a:cubicBezTo>
                <a:cubicBezTo>
                  <a:pt x="47540" y="19688"/>
                  <a:pt x="47467" y="19688"/>
                  <a:pt x="47362" y="19613"/>
                </a:cubicBezTo>
                <a:cubicBezTo>
                  <a:pt x="47362" y="19538"/>
                  <a:pt x="47326" y="19538"/>
                  <a:pt x="47326" y="19538"/>
                </a:cubicBezTo>
                <a:cubicBezTo>
                  <a:pt x="47289" y="19538"/>
                  <a:pt x="47252" y="19475"/>
                  <a:pt x="47252" y="19475"/>
                </a:cubicBezTo>
                <a:cubicBezTo>
                  <a:pt x="47215" y="19400"/>
                  <a:pt x="47179" y="19400"/>
                  <a:pt x="47179" y="19325"/>
                </a:cubicBezTo>
                <a:cubicBezTo>
                  <a:pt x="47142" y="19250"/>
                  <a:pt x="47142" y="19250"/>
                  <a:pt x="47142" y="19174"/>
                </a:cubicBezTo>
                <a:cubicBezTo>
                  <a:pt x="47142" y="18874"/>
                  <a:pt x="47142" y="18874"/>
                  <a:pt x="47142" y="18874"/>
                </a:cubicBezTo>
                <a:cubicBezTo>
                  <a:pt x="47215" y="18874"/>
                  <a:pt x="47215" y="18798"/>
                  <a:pt x="47289" y="18798"/>
                </a:cubicBezTo>
                <a:cubicBezTo>
                  <a:pt x="47362" y="18798"/>
                  <a:pt x="47393" y="18874"/>
                  <a:pt x="47467" y="18798"/>
                </a:cubicBezTo>
                <a:cubicBezTo>
                  <a:pt x="47503" y="18798"/>
                  <a:pt x="47540" y="18798"/>
                  <a:pt x="47540" y="18798"/>
                </a:cubicBezTo>
                <a:cubicBezTo>
                  <a:pt x="47614" y="18798"/>
                  <a:pt x="47650" y="18798"/>
                  <a:pt x="47724" y="18723"/>
                </a:cubicBezTo>
                <a:cubicBezTo>
                  <a:pt x="47761" y="18648"/>
                  <a:pt x="47797" y="18573"/>
                  <a:pt x="47834" y="18422"/>
                </a:cubicBezTo>
                <a:cubicBezTo>
                  <a:pt x="47865" y="18422"/>
                  <a:pt x="47865" y="18422"/>
                  <a:pt x="47901" y="18498"/>
                </a:cubicBezTo>
                <a:cubicBezTo>
                  <a:pt x="47938" y="18498"/>
                  <a:pt x="47938" y="18573"/>
                  <a:pt x="47938" y="18648"/>
                </a:cubicBezTo>
                <a:cubicBezTo>
                  <a:pt x="47975" y="18723"/>
                  <a:pt x="47938" y="18874"/>
                  <a:pt x="47938" y="18949"/>
                </a:cubicBezTo>
                <a:cubicBezTo>
                  <a:pt x="47938" y="19024"/>
                  <a:pt x="47975" y="19099"/>
                  <a:pt x="47975" y="19099"/>
                </a:cubicBezTo>
                <a:cubicBezTo>
                  <a:pt x="48012" y="19174"/>
                  <a:pt x="48012" y="19250"/>
                  <a:pt x="48012" y="19250"/>
                </a:cubicBezTo>
                <a:cubicBezTo>
                  <a:pt x="48049" y="19400"/>
                  <a:pt x="48122" y="19400"/>
                  <a:pt x="48196" y="19400"/>
                </a:cubicBezTo>
                <a:cubicBezTo>
                  <a:pt x="48232" y="19400"/>
                  <a:pt x="48232" y="19400"/>
                  <a:pt x="48269" y="19325"/>
                </a:cubicBezTo>
                <a:cubicBezTo>
                  <a:pt x="48269" y="19250"/>
                  <a:pt x="48269" y="19174"/>
                  <a:pt x="48269" y="19174"/>
                </a:cubicBezTo>
                <a:cubicBezTo>
                  <a:pt x="48306" y="19024"/>
                  <a:pt x="48373" y="19024"/>
                  <a:pt x="48410" y="18949"/>
                </a:cubicBezTo>
                <a:cubicBezTo>
                  <a:pt x="48483" y="18949"/>
                  <a:pt x="48520" y="18949"/>
                  <a:pt x="48557" y="18949"/>
                </a:cubicBezTo>
                <a:cubicBezTo>
                  <a:pt x="48630" y="18949"/>
                  <a:pt x="48667" y="18949"/>
                  <a:pt x="48741" y="18949"/>
                </a:cubicBezTo>
                <a:cubicBezTo>
                  <a:pt x="48741" y="18949"/>
                  <a:pt x="48777" y="18949"/>
                  <a:pt x="48777" y="18874"/>
                </a:cubicBezTo>
                <a:cubicBezTo>
                  <a:pt x="48777" y="18798"/>
                  <a:pt x="48777" y="18723"/>
                  <a:pt x="48777" y="18648"/>
                </a:cubicBezTo>
                <a:cubicBezTo>
                  <a:pt x="48777" y="18498"/>
                  <a:pt x="48741" y="18422"/>
                  <a:pt x="48704" y="18285"/>
                </a:cubicBezTo>
                <a:cubicBezTo>
                  <a:pt x="48704" y="18209"/>
                  <a:pt x="48667" y="18134"/>
                  <a:pt x="48667" y="18134"/>
                </a:cubicBezTo>
                <a:cubicBezTo>
                  <a:pt x="48594" y="18059"/>
                  <a:pt x="48557" y="18059"/>
                  <a:pt x="48520" y="17984"/>
                </a:cubicBezTo>
                <a:cubicBezTo>
                  <a:pt x="48447" y="17909"/>
                  <a:pt x="48410" y="17833"/>
                  <a:pt x="48373" y="17758"/>
                </a:cubicBezTo>
                <a:cubicBezTo>
                  <a:pt x="48373" y="17608"/>
                  <a:pt x="48410" y="17533"/>
                  <a:pt x="48373" y="17457"/>
                </a:cubicBezTo>
                <a:cubicBezTo>
                  <a:pt x="48373" y="17382"/>
                  <a:pt x="48343" y="17382"/>
                  <a:pt x="48306" y="17382"/>
                </a:cubicBezTo>
                <a:cubicBezTo>
                  <a:pt x="48306" y="17320"/>
                  <a:pt x="48306" y="17244"/>
                  <a:pt x="48306" y="17244"/>
                </a:cubicBezTo>
                <a:cubicBezTo>
                  <a:pt x="48306" y="17169"/>
                  <a:pt x="48306" y="17094"/>
                  <a:pt x="48306" y="17094"/>
                </a:cubicBezTo>
                <a:cubicBezTo>
                  <a:pt x="48306" y="17019"/>
                  <a:pt x="48269" y="17019"/>
                  <a:pt x="48232" y="17019"/>
                </a:cubicBezTo>
                <a:cubicBezTo>
                  <a:pt x="48196" y="16944"/>
                  <a:pt x="48159" y="16944"/>
                  <a:pt x="48085" y="16868"/>
                </a:cubicBezTo>
                <a:cubicBezTo>
                  <a:pt x="48049" y="16868"/>
                  <a:pt x="48049" y="16793"/>
                  <a:pt x="48012" y="16793"/>
                </a:cubicBezTo>
                <a:cubicBezTo>
                  <a:pt x="48049" y="16718"/>
                  <a:pt x="48049" y="16718"/>
                  <a:pt x="48085" y="16643"/>
                </a:cubicBezTo>
                <a:cubicBezTo>
                  <a:pt x="48085" y="16643"/>
                  <a:pt x="48122" y="16643"/>
                  <a:pt x="48159" y="16643"/>
                </a:cubicBezTo>
                <a:cubicBezTo>
                  <a:pt x="48196" y="16643"/>
                  <a:pt x="48232" y="16793"/>
                  <a:pt x="48269" y="16868"/>
                </a:cubicBezTo>
                <a:cubicBezTo>
                  <a:pt x="48306" y="16868"/>
                  <a:pt x="48269" y="17019"/>
                  <a:pt x="48306" y="17019"/>
                </a:cubicBezTo>
                <a:cubicBezTo>
                  <a:pt x="48343" y="17019"/>
                  <a:pt x="48343" y="17019"/>
                  <a:pt x="48373" y="17019"/>
                </a:cubicBezTo>
                <a:cubicBezTo>
                  <a:pt x="48447" y="17019"/>
                  <a:pt x="48447" y="17019"/>
                  <a:pt x="48447" y="17019"/>
                </a:cubicBezTo>
                <a:cubicBezTo>
                  <a:pt x="48483" y="17019"/>
                  <a:pt x="48520" y="16944"/>
                  <a:pt x="48520" y="16944"/>
                </a:cubicBezTo>
                <a:cubicBezTo>
                  <a:pt x="48557" y="16944"/>
                  <a:pt x="48557" y="17019"/>
                  <a:pt x="48594" y="17019"/>
                </a:cubicBezTo>
                <a:cubicBezTo>
                  <a:pt x="48630" y="16793"/>
                  <a:pt x="48630" y="16643"/>
                  <a:pt x="48630" y="16417"/>
                </a:cubicBezTo>
                <a:cubicBezTo>
                  <a:pt x="48630" y="16279"/>
                  <a:pt x="48630" y="16279"/>
                  <a:pt x="48630" y="16279"/>
                </a:cubicBezTo>
                <a:cubicBezTo>
                  <a:pt x="48630" y="16279"/>
                  <a:pt x="48630" y="16204"/>
                  <a:pt x="48630" y="16129"/>
                </a:cubicBezTo>
                <a:cubicBezTo>
                  <a:pt x="48630" y="16129"/>
                  <a:pt x="48667" y="16054"/>
                  <a:pt x="48667" y="15979"/>
                </a:cubicBezTo>
                <a:cubicBezTo>
                  <a:pt x="48667" y="15979"/>
                  <a:pt x="48667" y="15903"/>
                  <a:pt x="48667" y="15828"/>
                </a:cubicBezTo>
                <a:cubicBezTo>
                  <a:pt x="48630" y="15828"/>
                  <a:pt x="48594" y="15828"/>
                  <a:pt x="48594" y="15828"/>
                </a:cubicBezTo>
                <a:cubicBezTo>
                  <a:pt x="48520" y="15753"/>
                  <a:pt x="48483" y="15753"/>
                  <a:pt x="48447" y="15753"/>
                </a:cubicBezTo>
                <a:cubicBezTo>
                  <a:pt x="48373" y="15753"/>
                  <a:pt x="48343" y="15678"/>
                  <a:pt x="48269" y="15753"/>
                </a:cubicBezTo>
                <a:cubicBezTo>
                  <a:pt x="48269" y="15753"/>
                  <a:pt x="48269" y="15828"/>
                  <a:pt x="48269" y="15903"/>
                </a:cubicBezTo>
                <a:cubicBezTo>
                  <a:pt x="48232" y="15903"/>
                  <a:pt x="48196" y="15903"/>
                  <a:pt x="48159" y="15903"/>
                </a:cubicBezTo>
                <a:cubicBezTo>
                  <a:pt x="47938" y="15903"/>
                  <a:pt x="47938" y="15903"/>
                  <a:pt x="47938" y="15903"/>
                </a:cubicBezTo>
                <a:cubicBezTo>
                  <a:pt x="47975" y="15828"/>
                  <a:pt x="47975" y="15753"/>
                  <a:pt x="48012" y="15753"/>
                </a:cubicBezTo>
                <a:cubicBezTo>
                  <a:pt x="48012" y="15678"/>
                  <a:pt x="48049" y="15678"/>
                  <a:pt x="48085" y="15678"/>
                </a:cubicBezTo>
                <a:cubicBezTo>
                  <a:pt x="48085" y="15678"/>
                  <a:pt x="48122" y="15603"/>
                  <a:pt x="48159" y="15603"/>
                </a:cubicBezTo>
                <a:cubicBezTo>
                  <a:pt x="48159" y="15603"/>
                  <a:pt x="48122" y="15527"/>
                  <a:pt x="48159" y="15452"/>
                </a:cubicBezTo>
                <a:cubicBezTo>
                  <a:pt x="48085" y="15452"/>
                  <a:pt x="48049" y="15377"/>
                  <a:pt x="48012" y="15377"/>
                </a:cubicBezTo>
                <a:cubicBezTo>
                  <a:pt x="47975" y="15377"/>
                  <a:pt x="47975" y="15302"/>
                  <a:pt x="47938" y="15302"/>
                </a:cubicBezTo>
                <a:cubicBezTo>
                  <a:pt x="47975" y="15164"/>
                  <a:pt x="47975" y="15164"/>
                  <a:pt x="47975" y="15164"/>
                </a:cubicBezTo>
                <a:cubicBezTo>
                  <a:pt x="48269" y="15164"/>
                  <a:pt x="48269" y="15164"/>
                  <a:pt x="48269" y="15164"/>
                </a:cubicBezTo>
                <a:cubicBezTo>
                  <a:pt x="48269" y="15603"/>
                  <a:pt x="48269" y="15603"/>
                  <a:pt x="48269" y="15603"/>
                </a:cubicBezTo>
                <a:cubicBezTo>
                  <a:pt x="48557" y="15603"/>
                  <a:pt x="48557" y="15603"/>
                  <a:pt x="48557" y="15603"/>
                </a:cubicBezTo>
                <a:cubicBezTo>
                  <a:pt x="48594" y="15603"/>
                  <a:pt x="48630" y="15603"/>
                  <a:pt x="48630" y="15527"/>
                </a:cubicBezTo>
                <a:cubicBezTo>
                  <a:pt x="48667" y="15527"/>
                  <a:pt x="48630" y="15452"/>
                  <a:pt x="48667" y="15377"/>
                </a:cubicBezTo>
                <a:cubicBezTo>
                  <a:pt x="48704" y="15377"/>
                  <a:pt x="48777" y="15377"/>
                  <a:pt x="48814" y="15377"/>
                </a:cubicBezTo>
                <a:cubicBezTo>
                  <a:pt x="48882" y="15377"/>
                  <a:pt x="48882" y="15377"/>
                  <a:pt x="48882" y="15377"/>
                </a:cubicBezTo>
                <a:cubicBezTo>
                  <a:pt x="48992" y="15377"/>
                  <a:pt x="48992" y="15527"/>
                  <a:pt x="49102" y="15527"/>
                </a:cubicBezTo>
                <a:cubicBezTo>
                  <a:pt x="49139" y="15527"/>
                  <a:pt x="49176" y="15452"/>
                  <a:pt x="49212" y="15452"/>
                </a:cubicBezTo>
                <a:cubicBezTo>
                  <a:pt x="49212" y="15377"/>
                  <a:pt x="49212" y="15302"/>
                  <a:pt x="49249" y="15302"/>
                </a:cubicBezTo>
                <a:cubicBezTo>
                  <a:pt x="49286" y="15227"/>
                  <a:pt x="49323" y="15227"/>
                  <a:pt x="49323" y="15164"/>
                </a:cubicBezTo>
                <a:cubicBezTo>
                  <a:pt x="49323" y="15089"/>
                  <a:pt x="49286" y="15014"/>
                  <a:pt x="49249" y="14938"/>
                </a:cubicBezTo>
                <a:cubicBezTo>
                  <a:pt x="49249" y="14863"/>
                  <a:pt x="49212" y="14788"/>
                  <a:pt x="49212" y="14788"/>
                </a:cubicBezTo>
                <a:cubicBezTo>
                  <a:pt x="49176" y="14713"/>
                  <a:pt x="49139" y="14638"/>
                  <a:pt x="49102" y="14638"/>
                </a:cubicBezTo>
                <a:cubicBezTo>
                  <a:pt x="49065" y="14638"/>
                  <a:pt x="49029" y="14638"/>
                  <a:pt x="48992" y="14638"/>
                </a:cubicBezTo>
                <a:cubicBezTo>
                  <a:pt x="48955" y="14638"/>
                  <a:pt x="48955" y="14713"/>
                  <a:pt x="48918" y="14713"/>
                </a:cubicBezTo>
                <a:cubicBezTo>
                  <a:pt x="48882" y="14713"/>
                  <a:pt x="48882" y="14788"/>
                  <a:pt x="48851" y="14788"/>
                </a:cubicBezTo>
                <a:cubicBezTo>
                  <a:pt x="48814" y="14788"/>
                  <a:pt x="48814" y="14713"/>
                  <a:pt x="48777" y="14713"/>
                </a:cubicBezTo>
                <a:cubicBezTo>
                  <a:pt x="48741" y="14713"/>
                  <a:pt x="48704" y="14638"/>
                  <a:pt x="48704" y="14638"/>
                </a:cubicBezTo>
                <a:cubicBezTo>
                  <a:pt x="48704" y="14562"/>
                  <a:pt x="48667" y="14562"/>
                  <a:pt x="48667" y="14487"/>
                </a:cubicBezTo>
                <a:cubicBezTo>
                  <a:pt x="48667" y="14337"/>
                  <a:pt x="48704" y="14337"/>
                  <a:pt x="48741" y="14337"/>
                </a:cubicBezTo>
                <a:cubicBezTo>
                  <a:pt x="48777" y="14337"/>
                  <a:pt x="48814" y="14337"/>
                  <a:pt x="48814" y="14337"/>
                </a:cubicBezTo>
                <a:cubicBezTo>
                  <a:pt x="48851" y="14337"/>
                  <a:pt x="48882" y="14412"/>
                  <a:pt x="48882" y="14412"/>
                </a:cubicBezTo>
                <a:cubicBezTo>
                  <a:pt x="48955" y="14412"/>
                  <a:pt x="48992" y="14412"/>
                  <a:pt x="49029" y="14412"/>
                </a:cubicBezTo>
                <a:cubicBezTo>
                  <a:pt x="49102" y="14412"/>
                  <a:pt x="49139" y="14412"/>
                  <a:pt x="49212" y="14412"/>
                </a:cubicBezTo>
                <a:lnTo>
                  <a:pt x="49249" y="14337"/>
                </a:lnTo>
                <a:cubicBezTo>
                  <a:pt x="49323" y="14262"/>
                  <a:pt x="49323" y="14262"/>
                  <a:pt x="49323" y="14262"/>
                </a:cubicBezTo>
                <a:cubicBezTo>
                  <a:pt x="49359" y="14186"/>
                  <a:pt x="49359" y="14124"/>
                  <a:pt x="49396" y="14124"/>
                </a:cubicBezTo>
                <a:cubicBezTo>
                  <a:pt x="49427" y="14124"/>
                  <a:pt x="49427" y="14186"/>
                  <a:pt x="49464" y="14186"/>
                </a:cubicBezTo>
                <a:cubicBezTo>
                  <a:pt x="49574" y="14186"/>
                  <a:pt x="49574" y="14186"/>
                  <a:pt x="49574" y="14186"/>
                </a:cubicBezTo>
                <a:cubicBezTo>
                  <a:pt x="49611" y="14186"/>
                  <a:pt x="49647" y="14186"/>
                  <a:pt x="49684" y="14186"/>
                </a:cubicBezTo>
                <a:cubicBezTo>
                  <a:pt x="49721" y="14186"/>
                  <a:pt x="49721" y="14186"/>
                  <a:pt x="49758" y="14124"/>
                </a:cubicBezTo>
                <a:cubicBezTo>
                  <a:pt x="49794" y="14124"/>
                  <a:pt x="49758" y="14049"/>
                  <a:pt x="49758" y="13973"/>
                </a:cubicBezTo>
                <a:cubicBezTo>
                  <a:pt x="49721" y="13898"/>
                  <a:pt x="49684" y="13823"/>
                  <a:pt x="49647" y="13823"/>
                </a:cubicBezTo>
                <a:cubicBezTo>
                  <a:pt x="49611" y="13748"/>
                  <a:pt x="49574" y="13823"/>
                  <a:pt x="49574" y="13823"/>
                </a:cubicBezTo>
                <a:cubicBezTo>
                  <a:pt x="49537" y="13748"/>
                  <a:pt x="49500" y="13748"/>
                  <a:pt x="49464" y="13673"/>
                </a:cubicBezTo>
                <a:cubicBezTo>
                  <a:pt x="49427" y="13597"/>
                  <a:pt x="49396" y="13597"/>
                  <a:pt x="49396" y="13522"/>
                </a:cubicBezTo>
                <a:cubicBezTo>
                  <a:pt x="49396" y="13447"/>
                  <a:pt x="49359" y="13447"/>
                  <a:pt x="49359" y="13372"/>
                </a:cubicBezTo>
                <a:cubicBezTo>
                  <a:pt x="49359" y="13297"/>
                  <a:pt x="49396" y="13221"/>
                  <a:pt x="49396" y="13159"/>
                </a:cubicBezTo>
                <a:cubicBezTo>
                  <a:pt x="49396" y="13084"/>
                  <a:pt x="49359" y="13008"/>
                  <a:pt x="49359" y="12933"/>
                </a:cubicBezTo>
                <a:cubicBezTo>
                  <a:pt x="49359" y="12858"/>
                  <a:pt x="49396" y="12858"/>
                  <a:pt x="49396" y="12783"/>
                </a:cubicBezTo>
                <a:lnTo>
                  <a:pt x="49396" y="12708"/>
                </a:lnTo>
                <a:cubicBezTo>
                  <a:pt x="49500" y="12708"/>
                  <a:pt x="49537" y="12708"/>
                  <a:pt x="49684" y="12708"/>
                </a:cubicBezTo>
                <a:cubicBezTo>
                  <a:pt x="49684" y="12256"/>
                  <a:pt x="49684" y="12256"/>
                  <a:pt x="49684" y="12256"/>
                </a:cubicBezTo>
                <a:cubicBezTo>
                  <a:pt x="49684" y="12106"/>
                  <a:pt x="49574" y="12043"/>
                  <a:pt x="49537" y="11893"/>
                </a:cubicBezTo>
                <a:cubicBezTo>
                  <a:pt x="49500" y="11818"/>
                  <a:pt x="49537" y="11818"/>
                  <a:pt x="49537" y="11743"/>
                </a:cubicBezTo>
                <a:cubicBezTo>
                  <a:pt x="49537" y="11667"/>
                  <a:pt x="49500" y="11592"/>
                  <a:pt x="49500" y="11517"/>
                </a:cubicBezTo>
                <a:cubicBezTo>
                  <a:pt x="49427" y="11517"/>
                  <a:pt x="49396" y="11592"/>
                  <a:pt x="49286" y="11517"/>
                </a:cubicBezTo>
                <a:cubicBezTo>
                  <a:pt x="49249" y="11517"/>
                  <a:pt x="49249" y="11517"/>
                  <a:pt x="49212" y="11517"/>
                </a:cubicBezTo>
                <a:cubicBezTo>
                  <a:pt x="49176" y="11517"/>
                  <a:pt x="49176" y="11442"/>
                  <a:pt x="49139" y="11442"/>
                </a:cubicBezTo>
                <a:cubicBezTo>
                  <a:pt x="49102" y="11442"/>
                  <a:pt x="49102" y="11442"/>
                  <a:pt x="49065" y="11367"/>
                </a:cubicBezTo>
                <a:cubicBezTo>
                  <a:pt x="49029" y="11367"/>
                  <a:pt x="49029" y="11367"/>
                  <a:pt x="48992" y="11291"/>
                </a:cubicBezTo>
                <a:cubicBezTo>
                  <a:pt x="48992" y="11291"/>
                  <a:pt x="48955" y="11216"/>
                  <a:pt x="48955" y="11141"/>
                </a:cubicBezTo>
                <a:cubicBezTo>
                  <a:pt x="48918" y="11141"/>
                  <a:pt x="48918" y="11078"/>
                  <a:pt x="48918" y="10991"/>
                </a:cubicBezTo>
                <a:cubicBezTo>
                  <a:pt x="48918" y="10928"/>
                  <a:pt x="48918" y="10928"/>
                  <a:pt x="48918" y="10928"/>
                </a:cubicBezTo>
                <a:cubicBezTo>
                  <a:pt x="48955" y="10853"/>
                  <a:pt x="48992" y="10853"/>
                  <a:pt x="48992" y="10853"/>
                </a:cubicBezTo>
                <a:cubicBezTo>
                  <a:pt x="49029" y="10778"/>
                  <a:pt x="49029" y="10702"/>
                  <a:pt x="49065" y="10702"/>
                </a:cubicBezTo>
                <a:cubicBezTo>
                  <a:pt x="49065" y="10627"/>
                  <a:pt x="49102" y="10702"/>
                  <a:pt x="49139" y="10702"/>
                </a:cubicBezTo>
                <a:cubicBezTo>
                  <a:pt x="49176" y="10627"/>
                  <a:pt x="49212" y="10627"/>
                  <a:pt x="49286" y="10627"/>
                </a:cubicBezTo>
                <a:cubicBezTo>
                  <a:pt x="49323" y="10627"/>
                  <a:pt x="49323" y="10627"/>
                  <a:pt x="49359" y="10627"/>
                </a:cubicBezTo>
                <a:cubicBezTo>
                  <a:pt x="49500" y="10627"/>
                  <a:pt x="49500" y="10627"/>
                  <a:pt x="49500" y="10627"/>
                </a:cubicBezTo>
                <a:cubicBezTo>
                  <a:pt x="49537" y="10627"/>
                  <a:pt x="49574" y="10552"/>
                  <a:pt x="49647" y="10627"/>
                </a:cubicBezTo>
                <a:lnTo>
                  <a:pt x="49684" y="10702"/>
                </a:lnTo>
                <a:cubicBezTo>
                  <a:pt x="49721" y="10778"/>
                  <a:pt x="49758" y="10778"/>
                  <a:pt x="49758" y="10928"/>
                </a:cubicBezTo>
                <a:cubicBezTo>
                  <a:pt x="49758" y="10991"/>
                  <a:pt x="49758" y="10991"/>
                  <a:pt x="49758" y="10991"/>
                </a:cubicBezTo>
                <a:cubicBezTo>
                  <a:pt x="49794" y="10991"/>
                  <a:pt x="49758" y="11078"/>
                  <a:pt x="49721" y="11078"/>
                </a:cubicBezTo>
                <a:cubicBezTo>
                  <a:pt x="49721" y="11216"/>
                  <a:pt x="49684" y="11216"/>
                  <a:pt x="49684" y="11291"/>
                </a:cubicBezTo>
                <a:cubicBezTo>
                  <a:pt x="49684" y="11517"/>
                  <a:pt x="49721" y="11667"/>
                  <a:pt x="49758" y="11893"/>
                </a:cubicBezTo>
                <a:cubicBezTo>
                  <a:pt x="49868" y="11818"/>
                  <a:pt x="49868" y="11818"/>
                  <a:pt x="49868" y="11818"/>
                </a:cubicBezTo>
                <a:cubicBezTo>
                  <a:pt x="49868" y="10627"/>
                  <a:pt x="49868" y="10627"/>
                  <a:pt x="49868" y="10627"/>
                </a:cubicBezTo>
                <a:cubicBezTo>
                  <a:pt x="49868" y="10552"/>
                  <a:pt x="49905" y="10552"/>
                  <a:pt x="49905" y="10477"/>
                </a:cubicBezTo>
                <a:cubicBezTo>
                  <a:pt x="49935" y="10477"/>
                  <a:pt x="49972" y="10402"/>
                  <a:pt x="49972" y="10326"/>
                </a:cubicBezTo>
                <a:cubicBezTo>
                  <a:pt x="49972" y="10251"/>
                  <a:pt x="49972" y="10251"/>
                  <a:pt x="49972" y="10251"/>
                </a:cubicBezTo>
                <a:cubicBezTo>
                  <a:pt x="49972" y="10176"/>
                  <a:pt x="49935" y="10176"/>
                  <a:pt x="49935" y="10101"/>
                </a:cubicBezTo>
                <a:cubicBezTo>
                  <a:pt x="49905" y="10026"/>
                  <a:pt x="49905" y="9963"/>
                  <a:pt x="49831" y="9963"/>
                </a:cubicBezTo>
                <a:cubicBezTo>
                  <a:pt x="49794" y="9963"/>
                  <a:pt x="49758" y="9963"/>
                  <a:pt x="49721" y="9963"/>
                </a:cubicBezTo>
                <a:lnTo>
                  <a:pt x="49684" y="10026"/>
                </a:lnTo>
                <a:cubicBezTo>
                  <a:pt x="49611" y="10026"/>
                  <a:pt x="49611" y="10026"/>
                  <a:pt x="49537" y="10026"/>
                </a:cubicBezTo>
                <a:cubicBezTo>
                  <a:pt x="49427" y="10026"/>
                  <a:pt x="49427" y="10026"/>
                  <a:pt x="49427" y="10026"/>
                </a:cubicBezTo>
                <a:cubicBezTo>
                  <a:pt x="49396" y="10026"/>
                  <a:pt x="49396" y="10026"/>
                  <a:pt x="49359" y="10026"/>
                </a:cubicBezTo>
                <a:cubicBezTo>
                  <a:pt x="49323" y="10026"/>
                  <a:pt x="49323" y="10026"/>
                  <a:pt x="49286" y="10026"/>
                </a:cubicBezTo>
                <a:cubicBezTo>
                  <a:pt x="49286" y="9587"/>
                  <a:pt x="49286" y="9587"/>
                  <a:pt x="49286" y="9587"/>
                </a:cubicBezTo>
                <a:cubicBezTo>
                  <a:pt x="49323" y="9587"/>
                  <a:pt x="49359" y="9512"/>
                  <a:pt x="49359" y="9512"/>
                </a:cubicBezTo>
                <a:cubicBezTo>
                  <a:pt x="49396" y="9512"/>
                  <a:pt x="49396" y="9587"/>
                  <a:pt x="49427" y="9587"/>
                </a:cubicBezTo>
                <a:cubicBezTo>
                  <a:pt x="49500" y="9587"/>
                  <a:pt x="49500" y="9587"/>
                  <a:pt x="49500" y="9587"/>
                </a:cubicBezTo>
                <a:cubicBezTo>
                  <a:pt x="49574" y="9587"/>
                  <a:pt x="49611" y="9587"/>
                  <a:pt x="49647" y="9587"/>
                </a:cubicBezTo>
                <a:cubicBezTo>
                  <a:pt x="49684" y="9587"/>
                  <a:pt x="49684" y="9512"/>
                  <a:pt x="49721" y="9437"/>
                </a:cubicBezTo>
                <a:cubicBezTo>
                  <a:pt x="49684" y="9437"/>
                  <a:pt x="49684" y="9361"/>
                  <a:pt x="49684" y="9286"/>
                </a:cubicBezTo>
                <a:cubicBezTo>
                  <a:pt x="49647" y="9286"/>
                  <a:pt x="49647" y="9211"/>
                  <a:pt x="49611" y="9136"/>
                </a:cubicBezTo>
                <a:cubicBezTo>
                  <a:pt x="49537" y="9136"/>
                  <a:pt x="49500" y="9211"/>
                  <a:pt x="49464" y="9211"/>
                </a:cubicBezTo>
                <a:cubicBezTo>
                  <a:pt x="49427" y="9211"/>
                  <a:pt x="49427" y="9136"/>
                  <a:pt x="49396" y="9061"/>
                </a:cubicBezTo>
                <a:cubicBezTo>
                  <a:pt x="49359" y="9061"/>
                  <a:pt x="49359" y="9061"/>
                  <a:pt x="49323" y="9061"/>
                </a:cubicBezTo>
                <a:cubicBezTo>
                  <a:pt x="49286" y="9061"/>
                  <a:pt x="49286" y="9061"/>
                  <a:pt x="49249" y="9061"/>
                </a:cubicBezTo>
                <a:cubicBezTo>
                  <a:pt x="49212" y="9061"/>
                  <a:pt x="49176" y="8998"/>
                  <a:pt x="49139" y="8998"/>
                </a:cubicBezTo>
                <a:cubicBezTo>
                  <a:pt x="49065" y="8998"/>
                  <a:pt x="49029" y="8998"/>
                  <a:pt x="48955" y="9061"/>
                </a:cubicBezTo>
                <a:cubicBezTo>
                  <a:pt x="48955" y="9136"/>
                  <a:pt x="48992" y="9211"/>
                  <a:pt x="48955" y="9286"/>
                </a:cubicBezTo>
                <a:cubicBezTo>
                  <a:pt x="48955" y="9361"/>
                  <a:pt x="48955" y="9361"/>
                  <a:pt x="48918" y="9437"/>
                </a:cubicBezTo>
                <a:cubicBezTo>
                  <a:pt x="48918" y="9437"/>
                  <a:pt x="48882" y="9437"/>
                  <a:pt x="48851" y="9437"/>
                </a:cubicBezTo>
                <a:cubicBezTo>
                  <a:pt x="48851" y="9361"/>
                  <a:pt x="48814" y="9361"/>
                  <a:pt x="48777" y="9286"/>
                </a:cubicBezTo>
                <a:cubicBezTo>
                  <a:pt x="48777" y="9286"/>
                  <a:pt x="48777" y="9211"/>
                  <a:pt x="48777" y="9136"/>
                </a:cubicBezTo>
                <a:cubicBezTo>
                  <a:pt x="48777" y="9061"/>
                  <a:pt x="48777" y="8998"/>
                  <a:pt x="48814" y="8910"/>
                </a:cubicBezTo>
                <a:cubicBezTo>
                  <a:pt x="48814" y="8848"/>
                  <a:pt x="48814" y="8772"/>
                  <a:pt x="48851" y="8772"/>
                </a:cubicBezTo>
                <a:cubicBezTo>
                  <a:pt x="48851" y="8697"/>
                  <a:pt x="48882" y="8772"/>
                  <a:pt x="48918" y="8697"/>
                </a:cubicBezTo>
                <a:cubicBezTo>
                  <a:pt x="48918" y="8622"/>
                  <a:pt x="48955" y="8622"/>
                  <a:pt x="48955" y="8547"/>
                </a:cubicBezTo>
                <a:cubicBezTo>
                  <a:pt x="48992" y="8547"/>
                  <a:pt x="48955" y="8472"/>
                  <a:pt x="48955" y="8396"/>
                </a:cubicBezTo>
                <a:cubicBezTo>
                  <a:pt x="48955" y="8321"/>
                  <a:pt x="48955" y="8246"/>
                  <a:pt x="48955" y="8096"/>
                </a:cubicBezTo>
                <a:cubicBezTo>
                  <a:pt x="48955" y="8020"/>
                  <a:pt x="48992" y="7883"/>
                  <a:pt x="48992" y="7732"/>
                </a:cubicBezTo>
                <a:cubicBezTo>
                  <a:pt x="49212" y="7732"/>
                  <a:pt x="49212" y="7732"/>
                  <a:pt x="49212" y="7732"/>
                </a:cubicBezTo>
                <a:cubicBezTo>
                  <a:pt x="49212" y="7582"/>
                  <a:pt x="49212" y="7507"/>
                  <a:pt x="49249" y="7356"/>
                </a:cubicBezTo>
                <a:cubicBezTo>
                  <a:pt x="49249" y="7356"/>
                  <a:pt x="49286" y="7281"/>
                  <a:pt x="49286" y="7206"/>
                </a:cubicBezTo>
                <a:cubicBezTo>
                  <a:pt x="49359" y="7206"/>
                  <a:pt x="49396" y="7206"/>
                  <a:pt x="49427" y="7206"/>
                </a:cubicBezTo>
                <a:cubicBezTo>
                  <a:pt x="49500" y="7206"/>
                  <a:pt x="49500" y="7206"/>
                  <a:pt x="49500" y="7206"/>
                </a:cubicBezTo>
                <a:cubicBezTo>
                  <a:pt x="49537" y="7206"/>
                  <a:pt x="49537" y="7131"/>
                  <a:pt x="49574" y="7131"/>
                </a:cubicBezTo>
                <a:cubicBezTo>
                  <a:pt x="49574" y="7055"/>
                  <a:pt x="49574" y="6980"/>
                  <a:pt x="49574" y="6980"/>
                </a:cubicBezTo>
                <a:cubicBezTo>
                  <a:pt x="49574" y="6918"/>
                  <a:pt x="49537" y="6830"/>
                  <a:pt x="49537" y="6767"/>
                </a:cubicBezTo>
                <a:cubicBezTo>
                  <a:pt x="49537" y="6692"/>
                  <a:pt x="49574" y="6617"/>
                  <a:pt x="49611" y="6542"/>
                </a:cubicBezTo>
                <a:cubicBezTo>
                  <a:pt x="49611" y="6466"/>
                  <a:pt x="49647" y="6466"/>
                  <a:pt x="49647" y="6391"/>
                </a:cubicBezTo>
                <a:cubicBezTo>
                  <a:pt x="49647" y="6316"/>
                  <a:pt x="49684" y="6316"/>
                  <a:pt x="49684" y="6241"/>
                </a:cubicBezTo>
                <a:cubicBezTo>
                  <a:pt x="49684" y="6166"/>
                  <a:pt x="49721" y="6166"/>
                  <a:pt x="49758" y="6166"/>
                </a:cubicBezTo>
                <a:cubicBezTo>
                  <a:pt x="49794" y="6090"/>
                  <a:pt x="49831" y="6015"/>
                  <a:pt x="49905" y="6015"/>
                </a:cubicBezTo>
                <a:cubicBezTo>
                  <a:pt x="49972" y="5940"/>
                  <a:pt x="50009" y="6090"/>
                  <a:pt x="50119" y="6015"/>
                </a:cubicBezTo>
                <a:lnTo>
                  <a:pt x="50156" y="6015"/>
                </a:lnTo>
                <a:cubicBezTo>
                  <a:pt x="50192" y="5940"/>
                  <a:pt x="50192" y="5865"/>
                  <a:pt x="50192" y="5865"/>
                </a:cubicBezTo>
                <a:cubicBezTo>
                  <a:pt x="50229" y="5802"/>
                  <a:pt x="50229" y="5727"/>
                  <a:pt x="50229" y="5727"/>
                </a:cubicBezTo>
                <a:cubicBezTo>
                  <a:pt x="50229" y="5652"/>
                  <a:pt x="50229" y="5577"/>
                  <a:pt x="50266" y="5577"/>
                </a:cubicBezTo>
                <a:cubicBezTo>
                  <a:pt x="50266" y="5501"/>
                  <a:pt x="50303" y="5501"/>
                  <a:pt x="50339" y="5501"/>
                </a:cubicBezTo>
                <a:cubicBezTo>
                  <a:pt x="50376" y="5426"/>
                  <a:pt x="50376" y="5426"/>
                  <a:pt x="50413" y="5426"/>
                </a:cubicBezTo>
                <a:cubicBezTo>
                  <a:pt x="50413" y="5426"/>
                  <a:pt x="50444" y="5426"/>
                  <a:pt x="50480" y="5426"/>
                </a:cubicBezTo>
                <a:cubicBezTo>
                  <a:pt x="50480" y="5426"/>
                  <a:pt x="50517" y="5426"/>
                  <a:pt x="50554" y="5351"/>
                </a:cubicBezTo>
                <a:cubicBezTo>
                  <a:pt x="50554" y="5351"/>
                  <a:pt x="50591" y="5426"/>
                  <a:pt x="50627" y="5351"/>
                </a:cubicBezTo>
                <a:cubicBezTo>
                  <a:pt x="50627" y="5351"/>
                  <a:pt x="50627" y="5276"/>
                  <a:pt x="50664" y="5201"/>
                </a:cubicBezTo>
                <a:cubicBezTo>
                  <a:pt x="50627" y="5050"/>
                  <a:pt x="50627" y="5050"/>
                  <a:pt x="50627" y="5050"/>
                </a:cubicBezTo>
                <a:cubicBezTo>
                  <a:pt x="50009" y="5050"/>
                  <a:pt x="50009" y="5050"/>
                  <a:pt x="50009" y="5050"/>
                </a:cubicBezTo>
                <a:cubicBezTo>
                  <a:pt x="49831" y="4975"/>
                  <a:pt x="49831" y="4975"/>
                  <a:pt x="49831" y="4975"/>
                </a:cubicBezTo>
                <a:cubicBezTo>
                  <a:pt x="49905" y="4975"/>
                  <a:pt x="49935" y="4975"/>
                  <a:pt x="49972" y="4900"/>
                </a:cubicBezTo>
                <a:cubicBezTo>
                  <a:pt x="50045" y="4837"/>
                  <a:pt x="50082" y="4687"/>
                  <a:pt x="50156" y="4687"/>
                </a:cubicBezTo>
                <a:cubicBezTo>
                  <a:pt x="50229" y="4687"/>
                  <a:pt x="50229" y="4687"/>
                  <a:pt x="50266" y="4749"/>
                </a:cubicBezTo>
                <a:cubicBezTo>
                  <a:pt x="50303" y="4749"/>
                  <a:pt x="50339" y="4837"/>
                  <a:pt x="50376" y="4837"/>
                </a:cubicBezTo>
                <a:cubicBezTo>
                  <a:pt x="50413" y="4837"/>
                  <a:pt x="50413" y="4837"/>
                  <a:pt x="50444" y="4837"/>
                </a:cubicBezTo>
                <a:cubicBezTo>
                  <a:pt x="50517" y="4837"/>
                  <a:pt x="50517" y="4837"/>
                  <a:pt x="50517" y="4837"/>
                </a:cubicBezTo>
                <a:cubicBezTo>
                  <a:pt x="50554" y="4837"/>
                  <a:pt x="50554" y="4837"/>
                  <a:pt x="50591" y="4837"/>
                </a:cubicBezTo>
                <a:cubicBezTo>
                  <a:pt x="50627" y="4837"/>
                  <a:pt x="50627" y="4837"/>
                  <a:pt x="50664" y="4837"/>
                </a:cubicBezTo>
                <a:cubicBezTo>
                  <a:pt x="50701" y="4837"/>
                  <a:pt x="50738" y="4749"/>
                  <a:pt x="50738" y="4749"/>
                </a:cubicBezTo>
                <a:cubicBezTo>
                  <a:pt x="50774" y="4749"/>
                  <a:pt x="50774" y="4687"/>
                  <a:pt x="50811" y="4612"/>
                </a:cubicBezTo>
                <a:cubicBezTo>
                  <a:pt x="50811" y="4612"/>
                  <a:pt x="50848" y="4536"/>
                  <a:pt x="50848" y="4461"/>
                </a:cubicBezTo>
                <a:cubicBezTo>
                  <a:pt x="50885" y="4386"/>
                  <a:pt x="50921" y="4386"/>
                  <a:pt x="50952" y="4311"/>
                </a:cubicBezTo>
                <a:cubicBezTo>
                  <a:pt x="50952" y="4236"/>
                  <a:pt x="50952" y="4160"/>
                  <a:pt x="50989" y="4160"/>
                </a:cubicBezTo>
                <a:cubicBezTo>
                  <a:pt x="51026" y="4160"/>
                  <a:pt x="51099" y="4160"/>
                  <a:pt x="51136" y="4160"/>
                </a:cubicBezTo>
                <a:cubicBezTo>
                  <a:pt x="51209" y="4160"/>
                  <a:pt x="51209" y="4160"/>
                  <a:pt x="51209" y="4160"/>
                </a:cubicBezTo>
                <a:cubicBezTo>
                  <a:pt x="51320" y="4160"/>
                  <a:pt x="51393" y="4085"/>
                  <a:pt x="51497" y="4085"/>
                </a:cubicBezTo>
                <a:cubicBezTo>
                  <a:pt x="51497" y="4085"/>
                  <a:pt x="51534" y="4085"/>
                  <a:pt x="51571" y="4085"/>
                </a:cubicBezTo>
                <a:cubicBezTo>
                  <a:pt x="51571" y="4010"/>
                  <a:pt x="51607" y="4010"/>
                  <a:pt x="51607" y="4010"/>
                </a:cubicBezTo>
                <a:cubicBezTo>
                  <a:pt x="51644" y="4010"/>
                  <a:pt x="51681" y="3935"/>
                  <a:pt x="51681" y="3860"/>
                </a:cubicBezTo>
                <a:cubicBezTo>
                  <a:pt x="51718" y="3784"/>
                  <a:pt x="51754" y="3784"/>
                  <a:pt x="51754" y="3722"/>
                </a:cubicBezTo>
                <a:cubicBezTo>
                  <a:pt x="51754" y="3646"/>
                  <a:pt x="51754" y="3571"/>
                  <a:pt x="51754" y="3421"/>
                </a:cubicBezTo>
                <a:cubicBezTo>
                  <a:pt x="51754" y="3346"/>
                  <a:pt x="51754" y="3271"/>
                  <a:pt x="51718" y="3195"/>
                </a:cubicBezTo>
                <a:cubicBezTo>
                  <a:pt x="51718" y="3120"/>
                  <a:pt x="51681" y="3120"/>
                  <a:pt x="51644" y="3120"/>
                </a:cubicBezTo>
                <a:cubicBezTo>
                  <a:pt x="51607" y="3045"/>
                  <a:pt x="51571" y="3045"/>
                  <a:pt x="51497" y="3045"/>
                </a:cubicBezTo>
                <a:cubicBezTo>
                  <a:pt x="51430" y="3045"/>
                  <a:pt x="51393" y="3045"/>
                  <a:pt x="51356" y="3120"/>
                </a:cubicBezTo>
                <a:cubicBezTo>
                  <a:pt x="51320" y="3120"/>
                  <a:pt x="51283" y="3195"/>
                  <a:pt x="51246" y="3195"/>
                </a:cubicBezTo>
                <a:cubicBezTo>
                  <a:pt x="51209" y="3195"/>
                  <a:pt x="51173" y="3271"/>
                  <a:pt x="51099" y="3271"/>
                </a:cubicBezTo>
                <a:cubicBezTo>
                  <a:pt x="51062" y="3271"/>
                  <a:pt x="51026" y="3195"/>
                  <a:pt x="50952" y="3195"/>
                </a:cubicBezTo>
                <a:cubicBezTo>
                  <a:pt x="50921" y="3120"/>
                  <a:pt x="50921" y="3120"/>
                  <a:pt x="50885" y="3120"/>
                </a:cubicBezTo>
                <a:cubicBezTo>
                  <a:pt x="50774" y="3045"/>
                  <a:pt x="50774" y="3045"/>
                  <a:pt x="50774" y="3045"/>
                </a:cubicBezTo>
                <a:cubicBezTo>
                  <a:pt x="50738" y="2970"/>
                  <a:pt x="50701" y="2970"/>
                  <a:pt x="50664" y="2970"/>
                </a:cubicBezTo>
                <a:cubicBezTo>
                  <a:pt x="50627" y="2970"/>
                  <a:pt x="50591" y="3045"/>
                  <a:pt x="50517" y="3045"/>
                </a:cubicBezTo>
                <a:cubicBezTo>
                  <a:pt x="50480" y="3045"/>
                  <a:pt x="50480" y="3045"/>
                  <a:pt x="50444" y="3045"/>
                </a:cubicBezTo>
                <a:cubicBezTo>
                  <a:pt x="50376" y="3045"/>
                  <a:pt x="50339" y="3045"/>
                  <a:pt x="50266" y="3120"/>
                </a:cubicBezTo>
                <a:cubicBezTo>
                  <a:pt x="50266" y="3120"/>
                  <a:pt x="50229" y="3195"/>
                  <a:pt x="50192" y="3195"/>
                </a:cubicBezTo>
                <a:cubicBezTo>
                  <a:pt x="50192" y="3271"/>
                  <a:pt x="50156" y="3271"/>
                  <a:pt x="50156" y="3271"/>
                </a:cubicBezTo>
                <a:cubicBezTo>
                  <a:pt x="50119" y="3421"/>
                  <a:pt x="50119" y="3496"/>
                  <a:pt x="50082" y="3571"/>
                </a:cubicBezTo>
                <a:cubicBezTo>
                  <a:pt x="50082" y="3646"/>
                  <a:pt x="50082" y="3722"/>
                  <a:pt x="50045" y="3722"/>
                </a:cubicBezTo>
                <a:cubicBezTo>
                  <a:pt x="50045" y="3784"/>
                  <a:pt x="50009" y="3784"/>
                  <a:pt x="49972" y="3784"/>
                </a:cubicBezTo>
                <a:cubicBezTo>
                  <a:pt x="49935" y="3784"/>
                  <a:pt x="49905" y="3784"/>
                  <a:pt x="49831" y="3784"/>
                </a:cubicBezTo>
                <a:cubicBezTo>
                  <a:pt x="49758" y="3784"/>
                  <a:pt x="49721" y="3784"/>
                  <a:pt x="49684" y="3784"/>
                </a:cubicBezTo>
                <a:cubicBezTo>
                  <a:pt x="49611" y="3784"/>
                  <a:pt x="49574" y="3784"/>
                  <a:pt x="49537" y="3784"/>
                </a:cubicBezTo>
                <a:cubicBezTo>
                  <a:pt x="49500" y="3722"/>
                  <a:pt x="49500" y="3646"/>
                  <a:pt x="49464" y="3646"/>
                </a:cubicBezTo>
                <a:cubicBezTo>
                  <a:pt x="49427" y="3571"/>
                  <a:pt x="49359" y="3571"/>
                  <a:pt x="49286" y="3571"/>
                </a:cubicBezTo>
                <a:cubicBezTo>
                  <a:pt x="49249" y="3571"/>
                  <a:pt x="49212" y="3571"/>
                  <a:pt x="49176" y="3571"/>
                </a:cubicBezTo>
                <a:cubicBezTo>
                  <a:pt x="49102" y="3646"/>
                  <a:pt x="49102" y="3722"/>
                  <a:pt x="49065" y="3860"/>
                </a:cubicBezTo>
                <a:cubicBezTo>
                  <a:pt x="49029" y="3860"/>
                  <a:pt x="49029" y="3935"/>
                  <a:pt x="49029" y="4010"/>
                </a:cubicBezTo>
                <a:cubicBezTo>
                  <a:pt x="48992" y="4010"/>
                  <a:pt x="48992" y="4010"/>
                  <a:pt x="48955" y="4085"/>
                </a:cubicBezTo>
                <a:cubicBezTo>
                  <a:pt x="48918" y="4085"/>
                  <a:pt x="48918" y="4085"/>
                  <a:pt x="48882" y="4085"/>
                </a:cubicBezTo>
                <a:cubicBezTo>
                  <a:pt x="48814" y="4085"/>
                  <a:pt x="48777" y="4010"/>
                  <a:pt x="48741" y="4085"/>
                </a:cubicBezTo>
                <a:cubicBezTo>
                  <a:pt x="48667" y="4085"/>
                  <a:pt x="48630" y="4085"/>
                  <a:pt x="48594" y="4160"/>
                </a:cubicBezTo>
                <a:cubicBezTo>
                  <a:pt x="48557" y="4160"/>
                  <a:pt x="48557" y="4236"/>
                  <a:pt x="48520" y="4236"/>
                </a:cubicBezTo>
                <a:cubicBezTo>
                  <a:pt x="48447" y="4311"/>
                  <a:pt x="48410" y="4236"/>
                  <a:pt x="48343" y="4311"/>
                </a:cubicBezTo>
                <a:cubicBezTo>
                  <a:pt x="48343" y="4311"/>
                  <a:pt x="48306" y="4386"/>
                  <a:pt x="48269" y="4386"/>
                </a:cubicBezTo>
                <a:cubicBezTo>
                  <a:pt x="48269" y="4461"/>
                  <a:pt x="48232" y="4536"/>
                  <a:pt x="48196" y="4536"/>
                </a:cubicBezTo>
                <a:cubicBezTo>
                  <a:pt x="48159" y="4687"/>
                  <a:pt x="48159" y="4837"/>
                  <a:pt x="48085" y="4900"/>
                </a:cubicBezTo>
                <a:cubicBezTo>
                  <a:pt x="48049" y="4975"/>
                  <a:pt x="48049" y="4975"/>
                  <a:pt x="48012" y="4975"/>
                </a:cubicBezTo>
                <a:cubicBezTo>
                  <a:pt x="47975" y="4975"/>
                  <a:pt x="47975" y="4900"/>
                  <a:pt x="47938" y="4900"/>
                </a:cubicBezTo>
                <a:cubicBezTo>
                  <a:pt x="47975" y="4900"/>
                  <a:pt x="47975" y="4837"/>
                  <a:pt x="47975" y="4749"/>
                </a:cubicBezTo>
                <a:cubicBezTo>
                  <a:pt x="48012" y="4749"/>
                  <a:pt x="48049" y="4749"/>
                  <a:pt x="48049" y="4687"/>
                </a:cubicBezTo>
                <a:cubicBezTo>
                  <a:pt x="48085" y="4687"/>
                  <a:pt x="48085" y="4612"/>
                  <a:pt x="48085" y="4536"/>
                </a:cubicBezTo>
                <a:cubicBezTo>
                  <a:pt x="48122" y="4536"/>
                  <a:pt x="48122" y="4461"/>
                  <a:pt x="48159" y="4386"/>
                </a:cubicBezTo>
                <a:cubicBezTo>
                  <a:pt x="48159" y="4311"/>
                  <a:pt x="48196" y="4160"/>
                  <a:pt x="48232" y="4160"/>
                </a:cubicBezTo>
                <a:cubicBezTo>
                  <a:pt x="48269" y="4085"/>
                  <a:pt x="48269" y="4160"/>
                  <a:pt x="48306" y="4160"/>
                </a:cubicBezTo>
                <a:cubicBezTo>
                  <a:pt x="48343" y="4085"/>
                  <a:pt x="48373" y="4085"/>
                  <a:pt x="48410" y="4010"/>
                </a:cubicBezTo>
                <a:cubicBezTo>
                  <a:pt x="48410" y="3935"/>
                  <a:pt x="48410" y="3935"/>
                  <a:pt x="48410" y="3860"/>
                </a:cubicBezTo>
                <a:cubicBezTo>
                  <a:pt x="48410" y="3571"/>
                  <a:pt x="48410" y="3571"/>
                  <a:pt x="48410" y="3571"/>
                </a:cubicBezTo>
                <a:cubicBezTo>
                  <a:pt x="48447" y="3496"/>
                  <a:pt x="48447" y="3421"/>
                  <a:pt x="48483" y="3421"/>
                </a:cubicBezTo>
                <a:cubicBezTo>
                  <a:pt x="48520" y="3421"/>
                  <a:pt x="48557" y="3421"/>
                  <a:pt x="48557" y="3346"/>
                </a:cubicBezTo>
                <a:cubicBezTo>
                  <a:pt x="48594" y="3346"/>
                  <a:pt x="48630" y="3346"/>
                  <a:pt x="48630" y="3271"/>
                </a:cubicBezTo>
                <a:cubicBezTo>
                  <a:pt x="48667" y="3195"/>
                  <a:pt x="48630" y="3195"/>
                  <a:pt x="48630" y="3120"/>
                </a:cubicBezTo>
                <a:cubicBezTo>
                  <a:pt x="48630" y="3045"/>
                  <a:pt x="48630" y="3045"/>
                  <a:pt x="48630" y="2970"/>
                </a:cubicBezTo>
                <a:cubicBezTo>
                  <a:pt x="48630" y="2895"/>
                  <a:pt x="48630" y="2895"/>
                  <a:pt x="48594" y="2819"/>
                </a:cubicBezTo>
                <a:cubicBezTo>
                  <a:pt x="48594" y="2819"/>
                  <a:pt x="48557" y="2757"/>
                  <a:pt x="48557" y="2669"/>
                </a:cubicBezTo>
                <a:cubicBezTo>
                  <a:pt x="48520" y="2669"/>
                  <a:pt x="48520" y="2669"/>
                  <a:pt x="48483" y="2669"/>
                </a:cubicBezTo>
                <a:cubicBezTo>
                  <a:pt x="48410" y="2669"/>
                  <a:pt x="48410" y="2669"/>
                  <a:pt x="48410" y="2669"/>
                </a:cubicBezTo>
                <a:cubicBezTo>
                  <a:pt x="48373" y="2669"/>
                  <a:pt x="48373" y="2757"/>
                  <a:pt x="48343" y="2757"/>
                </a:cubicBezTo>
                <a:cubicBezTo>
                  <a:pt x="48269" y="2757"/>
                  <a:pt x="48232" y="2757"/>
                  <a:pt x="48159" y="2757"/>
                </a:cubicBezTo>
                <a:cubicBezTo>
                  <a:pt x="48122" y="2757"/>
                  <a:pt x="48122" y="2757"/>
                  <a:pt x="48085" y="2757"/>
                </a:cubicBezTo>
                <a:cubicBezTo>
                  <a:pt x="48012" y="2757"/>
                  <a:pt x="47938" y="2757"/>
                  <a:pt x="47865" y="2757"/>
                </a:cubicBezTo>
                <a:cubicBezTo>
                  <a:pt x="47834" y="2757"/>
                  <a:pt x="47797" y="2757"/>
                  <a:pt x="47797" y="2669"/>
                </a:cubicBezTo>
                <a:cubicBezTo>
                  <a:pt x="47797" y="2895"/>
                  <a:pt x="47797" y="2970"/>
                  <a:pt x="47797" y="3195"/>
                </a:cubicBezTo>
                <a:lnTo>
                  <a:pt x="47761" y="3271"/>
                </a:lnTo>
                <a:cubicBezTo>
                  <a:pt x="47761" y="3346"/>
                  <a:pt x="47797" y="3346"/>
                  <a:pt x="47797" y="3421"/>
                </a:cubicBezTo>
                <a:cubicBezTo>
                  <a:pt x="47761" y="3421"/>
                  <a:pt x="47724" y="3496"/>
                  <a:pt x="47687" y="3496"/>
                </a:cubicBezTo>
                <a:cubicBezTo>
                  <a:pt x="47650" y="3496"/>
                  <a:pt x="47650" y="3421"/>
                  <a:pt x="47614" y="3421"/>
                </a:cubicBezTo>
                <a:cubicBezTo>
                  <a:pt x="47540" y="3421"/>
                  <a:pt x="47540" y="3421"/>
                  <a:pt x="47467" y="3421"/>
                </a:cubicBezTo>
                <a:cubicBezTo>
                  <a:pt x="47430" y="3421"/>
                  <a:pt x="47393" y="3421"/>
                  <a:pt x="47362" y="3421"/>
                </a:cubicBezTo>
                <a:cubicBezTo>
                  <a:pt x="47289" y="3421"/>
                  <a:pt x="47289" y="3496"/>
                  <a:pt x="47215" y="3571"/>
                </a:cubicBezTo>
                <a:cubicBezTo>
                  <a:pt x="47215" y="3571"/>
                  <a:pt x="47179" y="3571"/>
                  <a:pt x="47142" y="3571"/>
                </a:cubicBezTo>
                <a:cubicBezTo>
                  <a:pt x="47105" y="3646"/>
                  <a:pt x="47105" y="3646"/>
                  <a:pt x="47068" y="3722"/>
                </a:cubicBezTo>
                <a:cubicBezTo>
                  <a:pt x="47068" y="3722"/>
                  <a:pt x="47032" y="3722"/>
                  <a:pt x="46995" y="3722"/>
                </a:cubicBezTo>
                <a:cubicBezTo>
                  <a:pt x="46995" y="3646"/>
                  <a:pt x="47032" y="3571"/>
                  <a:pt x="47032" y="3571"/>
                </a:cubicBezTo>
                <a:cubicBezTo>
                  <a:pt x="47032" y="3496"/>
                  <a:pt x="47068" y="3496"/>
                  <a:pt x="47068" y="3421"/>
                </a:cubicBezTo>
                <a:cubicBezTo>
                  <a:pt x="47068" y="3346"/>
                  <a:pt x="47068" y="3271"/>
                  <a:pt x="47105" y="3271"/>
                </a:cubicBezTo>
                <a:cubicBezTo>
                  <a:pt x="47105" y="3195"/>
                  <a:pt x="47142" y="3120"/>
                  <a:pt x="47179" y="3120"/>
                </a:cubicBezTo>
                <a:cubicBezTo>
                  <a:pt x="47252" y="3120"/>
                  <a:pt x="47252" y="3120"/>
                  <a:pt x="47252" y="3120"/>
                </a:cubicBezTo>
                <a:cubicBezTo>
                  <a:pt x="47289" y="3120"/>
                  <a:pt x="47326" y="3120"/>
                  <a:pt x="47393" y="3120"/>
                </a:cubicBezTo>
                <a:cubicBezTo>
                  <a:pt x="47430" y="3120"/>
                  <a:pt x="47467" y="3120"/>
                  <a:pt x="47540" y="3120"/>
                </a:cubicBezTo>
                <a:cubicBezTo>
                  <a:pt x="47577" y="3045"/>
                  <a:pt x="47577" y="3045"/>
                  <a:pt x="47614" y="2970"/>
                </a:cubicBezTo>
                <a:cubicBezTo>
                  <a:pt x="47577" y="2819"/>
                  <a:pt x="47577" y="2819"/>
                  <a:pt x="47577" y="2819"/>
                </a:cubicBezTo>
                <a:cubicBezTo>
                  <a:pt x="47577" y="2819"/>
                  <a:pt x="47540" y="2757"/>
                  <a:pt x="47503" y="2757"/>
                </a:cubicBezTo>
                <a:cubicBezTo>
                  <a:pt x="47467" y="2757"/>
                  <a:pt x="47467" y="2757"/>
                  <a:pt x="47430" y="2757"/>
                </a:cubicBezTo>
                <a:cubicBezTo>
                  <a:pt x="47393" y="2757"/>
                  <a:pt x="47362" y="2757"/>
                  <a:pt x="47326" y="2757"/>
                </a:cubicBezTo>
                <a:cubicBezTo>
                  <a:pt x="47215" y="2757"/>
                  <a:pt x="47142" y="2819"/>
                  <a:pt x="47032" y="2819"/>
                </a:cubicBezTo>
                <a:cubicBezTo>
                  <a:pt x="46995" y="2819"/>
                  <a:pt x="46958" y="2819"/>
                  <a:pt x="46885" y="2819"/>
                </a:cubicBezTo>
                <a:cubicBezTo>
                  <a:pt x="46885" y="2819"/>
                  <a:pt x="46848" y="2895"/>
                  <a:pt x="46817" y="2895"/>
                </a:cubicBezTo>
                <a:cubicBezTo>
                  <a:pt x="46346" y="2895"/>
                  <a:pt x="46346" y="2895"/>
                  <a:pt x="46346" y="2895"/>
                </a:cubicBezTo>
                <a:cubicBezTo>
                  <a:pt x="46272" y="2895"/>
                  <a:pt x="46235" y="2819"/>
                  <a:pt x="46162" y="2819"/>
                </a:cubicBezTo>
                <a:cubicBezTo>
                  <a:pt x="46088" y="2819"/>
                  <a:pt x="46052" y="2819"/>
                  <a:pt x="45978" y="2895"/>
                </a:cubicBezTo>
                <a:cubicBezTo>
                  <a:pt x="45941" y="2895"/>
                  <a:pt x="45905" y="2895"/>
                  <a:pt x="45905" y="2895"/>
                </a:cubicBezTo>
                <a:cubicBezTo>
                  <a:pt x="45868" y="2895"/>
                  <a:pt x="45831" y="2970"/>
                  <a:pt x="45831" y="2970"/>
                </a:cubicBezTo>
                <a:cubicBezTo>
                  <a:pt x="45800" y="2970"/>
                  <a:pt x="45764" y="3045"/>
                  <a:pt x="45764" y="3045"/>
                </a:cubicBezTo>
                <a:cubicBezTo>
                  <a:pt x="45727" y="3045"/>
                  <a:pt x="45690" y="3120"/>
                  <a:pt x="45653" y="3120"/>
                </a:cubicBezTo>
                <a:cubicBezTo>
                  <a:pt x="45617" y="3120"/>
                  <a:pt x="45580" y="3120"/>
                  <a:pt x="45543" y="3120"/>
                </a:cubicBezTo>
                <a:cubicBezTo>
                  <a:pt x="45506" y="3120"/>
                  <a:pt x="45506" y="3195"/>
                  <a:pt x="45470" y="3195"/>
                </a:cubicBezTo>
                <a:cubicBezTo>
                  <a:pt x="45433" y="3195"/>
                  <a:pt x="45396" y="3195"/>
                  <a:pt x="45359" y="3195"/>
                </a:cubicBezTo>
                <a:cubicBezTo>
                  <a:pt x="45329" y="3195"/>
                  <a:pt x="45329" y="3271"/>
                  <a:pt x="45286" y="3271"/>
                </a:cubicBezTo>
                <a:cubicBezTo>
                  <a:pt x="45255" y="3271"/>
                  <a:pt x="45218" y="3271"/>
                  <a:pt x="45218" y="3271"/>
                </a:cubicBezTo>
                <a:cubicBezTo>
                  <a:pt x="45182" y="3346"/>
                  <a:pt x="45145" y="3346"/>
                  <a:pt x="45108" y="3346"/>
                </a:cubicBezTo>
                <a:cubicBezTo>
                  <a:pt x="45071" y="3346"/>
                  <a:pt x="45071" y="3346"/>
                  <a:pt x="45035" y="3271"/>
                </a:cubicBezTo>
                <a:cubicBezTo>
                  <a:pt x="45071" y="3271"/>
                  <a:pt x="45071" y="3195"/>
                  <a:pt x="45071" y="3195"/>
                </a:cubicBezTo>
                <a:cubicBezTo>
                  <a:pt x="45108" y="3045"/>
                  <a:pt x="45145" y="2970"/>
                  <a:pt x="45182" y="2895"/>
                </a:cubicBezTo>
                <a:cubicBezTo>
                  <a:pt x="45182" y="2819"/>
                  <a:pt x="45218" y="2757"/>
                  <a:pt x="45218" y="2757"/>
                </a:cubicBezTo>
                <a:cubicBezTo>
                  <a:pt x="45286" y="2669"/>
                  <a:pt x="45329" y="2606"/>
                  <a:pt x="45396" y="2606"/>
                </a:cubicBezTo>
                <a:cubicBezTo>
                  <a:pt x="45433" y="2606"/>
                  <a:pt x="45433" y="2531"/>
                  <a:pt x="45470" y="2531"/>
                </a:cubicBezTo>
                <a:cubicBezTo>
                  <a:pt x="46670" y="2531"/>
                  <a:pt x="46670" y="2531"/>
                  <a:pt x="46670" y="2531"/>
                </a:cubicBezTo>
                <a:cubicBezTo>
                  <a:pt x="46670" y="2531"/>
                  <a:pt x="46707" y="2531"/>
                  <a:pt x="46744" y="2531"/>
                </a:cubicBezTo>
                <a:cubicBezTo>
                  <a:pt x="46744" y="2456"/>
                  <a:pt x="46744" y="2381"/>
                  <a:pt x="46781" y="2381"/>
                </a:cubicBezTo>
                <a:cubicBezTo>
                  <a:pt x="46817" y="2381"/>
                  <a:pt x="46817" y="2306"/>
                  <a:pt x="46848" y="2306"/>
                </a:cubicBezTo>
                <a:cubicBezTo>
                  <a:pt x="47834" y="2306"/>
                  <a:pt x="47834" y="2306"/>
                  <a:pt x="47834" y="2306"/>
                </a:cubicBezTo>
                <a:cubicBezTo>
                  <a:pt x="47865" y="2306"/>
                  <a:pt x="47901" y="2306"/>
                  <a:pt x="47901" y="2306"/>
                </a:cubicBezTo>
                <a:cubicBezTo>
                  <a:pt x="47975" y="2306"/>
                  <a:pt x="48012" y="2306"/>
                  <a:pt x="48049" y="2306"/>
                </a:cubicBezTo>
                <a:cubicBezTo>
                  <a:pt x="48085" y="2306"/>
                  <a:pt x="48085" y="2230"/>
                  <a:pt x="48122" y="2230"/>
                </a:cubicBezTo>
                <a:cubicBezTo>
                  <a:pt x="48159" y="2230"/>
                  <a:pt x="48122" y="2080"/>
                  <a:pt x="48159" y="2080"/>
                </a:cubicBezTo>
                <a:cubicBezTo>
                  <a:pt x="48196" y="2080"/>
                  <a:pt x="48196" y="2080"/>
                  <a:pt x="48232" y="2080"/>
                </a:cubicBezTo>
                <a:cubicBezTo>
                  <a:pt x="48269" y="2080"/>
                  <a:pt x="48269" y="2005"/>
                  <a:pt x="48306" y="2005"/>
                </a:cubicBezTo>
                <a:cubicBezTo>
                  <a:pt x="48343" y="2005"/>
                  <a:pt x="48343" y="2005"/>
                  <a:pt x="48373" y="2005"/>
                </a:cubicBezTo>
                <a:cubicBezTo>
                  <a:pt x="48410" y="2005"/>
                  <a:pt x="48410" y="2005"/>
                  <a:pt x="48447" y="2005"/>
                </a:cubicBezTo>
                <a:cubicBezTo>
                  <a:pt x="48483" y="2005"/>
                  <a:pt x="48483" y="1930"/>
                  <a:pt x="48520" y="1930"/>
                </a:cubicBezTo>
                <a:cubicBezTo>
                  <a:pt x="48594" y="1854"/>
                  <a:pt x="48667" y="1930"/>
                  <a:pt x="48741" y="1930"/>
                </a:cubicBezTo>
                <a:cubicBezTo>
                  <a:pt x="48777" y="1930"/>
                  <a:pt x="48777" y="1854"/>
                  <a:pt x="48814" y="1854"/>
                </a:cubicBezTo>
                <a:cubicBezTo>
                  <a:pt x="48814" y="1566"/>
                  <a:pt x="48814" y="1566"/>
                  <a:pt x="48814" y="1566"/>
                </a:cubicBezTo>
                <a:cubicBezTo>
                  <a:pt x="48630" y="1491"/>
                  <a:pt x="48630" y="1491"/>
                  <a:pt x="48630" y="1491"/>
                </a:cubicBezTo>
                <a:cubicBezTo>
                  <a:pt x="48594" y="1566"/>
                  <a:pt x="48557" y="1566"/>
                  <a:pt x="48520" y="1566"/>
                </a:cubicBezTo>
                <a:cubicBezTo>
                  <a:pt x="48483" y="1566"/>
                  <a:pt x="48483" y="1566"/>
                  <a:pt x="48483" y="1566"/>
                </a:cubicBezTo>
                <a:cubicBezTo>
                  <a:pt x="48447" y="1566"/>
                  <a:pt x="48447" y="1566"/>
                  <a:pt x="48410" y="1491"/>
                </a:cubicBezTo>
                <a:cubicBezTo>
                  <a:pt x="48343" y="1491"/>
                  <a:pt x="48269" y="1416"/>
                  <a:pt x="48196" y="1416"/>
                </a:cubicBezTo>
                <a:cubicBezTo>
                  <a:pt x="48122" y="1416"/>
                  <a:pt x="48085" y="1491"/>
                  <a:pt x="48049" y="1491"/>
                </a:cubicBezTo>
                <a:cubicBezTo>
                  <a:pt x="47975" y="1491"/>
                  <a:pt x="47938" y="1491"/>
                  <a:pt x="47865" y="1416"/>
                </a:cubicBezTo>
                <a:cubicBezTo>
                  <a:pt x="47834" y="1416"/>
                  <a:pt x="47834" y="1416"/>
                  <a:pt x="47797" y="1340"/>
                </a:cubicBezTo>
                <a:cubicBezTo>
                  <a:pt x="47797" y="1340"/>
                  <a:pt x="47865" y="1340"/>
                  <a:pt x="47865" y="1265"/>
                </a:cubicBezTo>
                <a:cubicBezTo>
                  <a:pt x="47865" y="1190"/>
                  <a:pt x="47834" y="1190"/>
                  <a:pt x="47834" y="1115"/>
                </a:cubicBezTo>
                <a:cubicBezTo>
                  <a:pt x="47797" y="1115"/>
                  <a:pt x="47797" y="1115"/>
                  <a:pt x="47761" y="1115"/>
                </a:cubicBezTo>
                <a:cubicBezTo>
                  <a:pt x="47724" y="1115"/>
                  <a:pt x="47687" y="1040"/>
                  <a:pt x="47614" y="1040"/>
                </a:cubicBezTo>
                <a:cubicBezTo>
                  <a:pt x="47614" y="1040"/>
                  <a:pt x="47614" y="1040"/>
                  <a:pt x="47577" y="1040"/>
                </a:cubicBezTo>
                <a:cubicBezTo>
                  <a:pt x="47540" y="1115"/>
                  <a:pt x="47540" y="1190"/>
                  <a:pt x="47503" y="1190"/>
                </a:cubicBezTo>
                <a:cubicBezTo>
                  <a:pt x="47179" y="1190"/>
                  <a:pt x="47179" y="1190"/>
                  <a:pt x="47179" y="1190"/>
                </a:cubicBezTo>
                <a:cubicBezTo>
                  <a:pt x="47105" y="1190"/>
                  <a:pt x="47068" y="1040"/>
                  <a:pt x="47032" y="965"/>
                </a:cubicBezTo>
                <a:cubicBezTo>
                  <a:pt x="46995" y="965"/>
                  <a:pt x="46995" y="965"/>
                  <a:pt x="46958" y="965"/>
                </a:cubicBezTo>
                <a:cubicBezTo>
                  <a:pt x="46885" y="889"/>
                  <a:pt x="46848" y="965"/>
                  <a:pt x="46817" y="965"/>
                </a:cubicBezTo>
                <a:cubicBezTo>
                  <a:pt x="46376" y="965"/>
                  <a:pt x="46376" y="965"/>
                  <a:pt x="46376" y="965"/>
                </a:cubicBezTo>
                <a:cubicBezTo>
                  <a:pt x="46272" y="965"/>
                  <a:pt x="46272" y="965"/>
                  <a:pt x="46272" y="965"/>
                </a:cubicBezTo>
                <a:cubicBezTo>
                  <a:pt x="46015" y="965"/>
                  <a:pt x="46015" y="965"/>
                  <a:pt x="46015" y="965"/>
                </a:cubicBezTo>
                <a:cubicBezTo>
                  <a:pt x="45868" y="965"/>
                  <a:pt x="45868" y="965"/>
                  <a:pt x="45868" y="965"/>
                </a:cubicBezTo>
                <a:cubicBezTo>
                  <a:pt x="45831" y="965"/>
                  <a:pt x="45800" y="965"/>
                  <a:pt x="45727" y="965"/>
                </a:cubicBezTo>
                <a:cubicBezTo>
                  <a:pt x="45690" y="965"/>
                  <a:pt x="45690" y="1040"/>
                  <a:pt x="45653" y="1115"/>
                </a:cubicBezTo>
                <a:cubicBezTo>
                  <a:pt x="45035" y="1115"/>
                  <a:pt x="45035" y="1115"/>
                  <a:pt x="45035" y="1115"/>
                </a:cubicBezTo>
                <a:cubicBezTo>
                  <a:pt x="45071" y="965"/>
                  <a:pt x="45071" y="965"/>
                  <a:pt x="45071" y="965"/>
                </a:cubicBezTo>
                <a:cubicBezTo>
                  <a:pt x="45218" y="965"/>
                  <a:pt x="45218" y="965"/>
                  <a:pt x="45218" y="965"/>
                </a:cubicBezTo>
                <a:cubicBezTo>
                  <a:pt x="45255" y="965"/>
                  <a:pt x="45286" y="965"/>
                  <a:pt x="45359" y="965"/>
                </a:cubicBezTo>
                <a:cubicBezTo>
                  <a:pt x="45359" y="965"/>
                  <a:pt x="45396" y="889"/>
                  <a:pt x="45396" y="814"/>
                </a:cubicBezTo>
                <a:cubicBezTo>
                  <a:pt x="45433" y="814"/>
                  <a:pt x="45433" y="739"/>
                  <a:pt x="45433" y="676"/>
                </a:cubicBezTo>
                <a:cubicBezTo>
                  <a:pt x="47540" y="676"/>
                  <a:pt x="47540" y="676"/>
                  <a:pt x="47540" y="676"/>
                </a:cubicBezTo>
                <a:cubicBezTo>
                  <a:pt x="47540" y="589"/>
                  <a:pt x="47540" y="589"/>
                  <a:pt x="47540" y="526"/>
                </a:cubicBezTo>
                <a:cubicBezTo>
                  <a:pt x="47503" y="451"/>
                  <a:pt x="47503" y="451"/>
                  <a:pt x="47467" y="375"/>
                </a:cubicBezTo>
                <a:cubicBezTo>
                  <a:pt x="47430" y="375"/>
                  <a:pt x="47430" y="300"/>
                  <a:pt x="47393" y="300"/>
                </a:cubicBezTo>
                <a:cubicBezTo>
                  <a:pt x="47326" y="225"/>
                  <a:pt x="47289" y="225"/>
                  <a:pt x="47252" y="225"/>
                </a:cubicBezTo>
                <a:cubicBezTo>
                  <a:pt x="47142" y="225"/>
                  <a:pt x="47142" y="225"/>
                  <a:pt x="47142" y="225"/>
                </a:cubicBezTo>
                <a:cubicBezTo>
                  <a:pt x="47105" y="225"/>
                  <a:pt x="47068" y="225"/>
                  <a:pt x="46995" y="225"/>
                </a:cubicBezTo>
                <a:cubicBezTo>
                  <a:pt x="46921" y="225"/>
                  <a:pt x="46885" y="150"/>
                  <a:pt x="46848" y="150"/>
                </a:cubicBezTo>
                <a:cubicBezTo>
                  <a:pt x="46817" y="150"/>
                  <a:pt x="46817" y="75"/>
                  <a:pt x="46781" y="75"/>
                </a:cubicBezTo>
                <a:cubicBezTo>
                  <a:pt x="46744" y="75"/>
                  <a:pt x="46744" y="75"/>
                  <a:pt x="46707" y="75"/>
                </a:cubicBezTo>
                <a:cubicBezTo>
                  <a:pt x="46670" y="0"/>
                  <a:pt x="46633" y="75"/>
                  <a:pt x="46560" y="75"/>
                </a:cubicBezTo>
                <a:cubicBezTo>
                  <a:pt x="46486" y="75"/>
                  <a:pt x="46450" y="75"/>
                  <a:pt x="46413" y="75"/>
                </a:cubicBezTo>
                <a:cubicBezTo>
                  <a:pt x="46376" y="75"/>
                  <a:pt x="46346" y="75"/>
                  <a:pt x="46346" y="75"/>
                </a:cubicBezTo>
                <a:cubicBezTo>
                  <a:pt x="46272" y="75"/>
                  <a:pt x="46235" y="75"/>
                  <a:pt x="46162" y="75"/>
                </a:cubicBezTo>
                <a:cubicBezTo>
                  <a:pt x="46088" y="75"/>
                  <a:pt x="46088" y="75"/>
                  <a:pt x="46088" y="75"/>
                </a:cubicBezTo>
                <a:cubicBezTo>
                  <a:pt x="46015" y="75"/>
                  <a:pt x="45978" y="0"/>
                  <a:pt x="45941" y="0"/>
                </a:cubicBezTo>
                <a:cubicBezTo>
                  <a:pt x="45359" y="0"/>
                  <a:pt x="45035" y="0"/>
                  <a:pt x="44453" y="0"/>
                </a:cubicBezTo>
                <a:cubicBezTo>
                  <a:pt x="44379" y="0"/>
                  <a:pt x="44343" y="0"/>
                  <a:pt x="44312" y="75"/>
                </a:cubicBezTo>
                <a:cubicBezTo>
                  <a:pt x="44269" y="75"/>
                  <a:pt x="44238" y="75"/>
                  <a:pt x="44238" y="75"/>
                </a:cubicBezTo>
                <a:cubicBezTo>
                  <a:pt x="44202" y="75"/>
                  <a:pt x="44165" y="150"/>
                  <a:pt x="44128" y="150"/>
                </a:cubicBezTo>
                <a:cubicBezTo>
                  <a:pt x="44128" y="225"/>
                  <a:pt x="44091" y="300"/>
                  <a:pt x="44055" y="300"/>
                </a:cubicBezTo>
                <a:cubicBezTo>
                  <a:pt x="44055" y="300"/>
                  <a:pt x="44018" y="300"/>
                  <a:pt x="43981" y="300"/>
                </a:cubicBezTo>
                <a:cubicBezTo>
                  <a:pt x="43908" y="300"/>
                  <a:pt x="43908" y="300"/>
                  <a:pt x="43908" y="300"/>
                </a:cubicBezTo>
                <a:cubicBezTo>
                  <a:pt x="43871" y="300"/>
                  <a:pt x="43871" y="300"/>
                  <a:pt x="43834" y="300"/>
                </a:cubicBezTo>
                <a:cubicBezTo>
                  <a:pt x="43730" y="300"/>
                  <a:pt x="43730" y="300"/>
                  <a:pt x="43730" y="300"/>
                </a:cubicBezTo>
                <a:cubicBezTo>
                  <a:pt x="43730" y="300"/>
                  <a:pt x="43693" y="225"/>
                  <a:pt x="43656" y="225"/>
                </a:cubicBezTo>
                <a:cubicBezTo>
                  <a:pt x="43620" y="225"/>
                  <a:pt x="43583" y="225"/>
                  <a:pt x="43546" y="225"/>
                </a:cubicBezTo>
                <a:cubicBezTo>
                  <a:pt x="43509" y="225"/>
                  <a:pt x="43473" y="225"/>
                  <a:pt x="43436" y="225"/>
                </a:cubicBezTo>
                <a:cubicBezTo>
                  <a:pt x="43326" y="225"/>
                  <a:pt x="43295" y="375"/>
                  <a:pt x="43222" y="451"/>
                </a:cubicBezTo>
                <a:cubicBezTo>
                  <a:pt x="43252" y="526"/>
                  <a:pt x="43252" y="676"/>
                  <a:pt x="43252" y="739"/>
                </a:cubicBezTo>
                <a:cubicBezTo>
                  <a:pt x="43295" y="814"/>
                  <a:pt x="43295" y="814"/>
                  <a:pt x="43295" y="889"/>
                </a:cubicBezTo>
                <a:cubicBezTo>
                  <a:pt x="43295" y="1040"/>
                  <a:pt x="43222" y="1040"/>
                  <a:pt x="43185" y="1115"/>
                </a:cubicBezTo>
                <a:cubicBezTo>
                  <a:pt x="43148" y="1115"/>
                  <a:pt x="43111" y="1115"/>
                  <a:pt x="43038" y="1115"/>
                </a:cubicBezTo>
                <a:cubicBezTo>
                  <a:pt x="42964" y="1115"/>
                  <a:pt x="42928" y="1115"/>
                  <a:pt x="42891" y="1040"/>
                </a:cubicBezTo>
                <a:cubicBezTo>
                  <a:pt x="42854" y="1040"/>
                  <a:pt x="42854" y="965"/>
                  <a:pt x="42817" y="965"/>
                </a:cubicBezTo>
                <a:cubicBezTo>
                  <a:pt x="42456" y="965"/>
                  <a:pt x="42456" y="965"/>
                  <a:pt x="42456" y="965"/>
                </a:cubicBezTo>
                <a:cubicBezTo>
                  <a:pt x="42346" y="965"/>
                  <a:pt x="42309" y="814"/>
                  <a:pt x="42205" y="676"/>
                </a:cubicBezTo>
                <a:lnTo>
                  <a:pt x="42168" y="676"/>
                </a:lnTo>
                <a:cubicBezTo>
                  <a:pt x="42058" y="676"/>
                  <a:pt x="42021" y="589"/>
                  <a:pt x="41947" y="589"/>
                </a:cubicBezTo>
                <a:cubicBezTo>
                  <a:pt x="41911" y="589"/>
                  <a:pt x="41911" y="589"/>
                  <a:pt x="41874" y="589"/>
                </a:cubicBezTo>
                <a:cubicBezTo>
                  <a:pt x="41837" y="676"/>
                  <a:pt x="41800" y="676"/>
                  <a:pt x="41800" y="676"/>
                </a:cubicBezTo>
                <a:cubicBezTo>
                  <a:pt x="41764" y="676"/>
                  <a:pt x="41764" y="739"/>
                  <a:pt x="41733" y="814"/>
                </a:cubicBezTo>
                <a:cubicBezTo>
                  <a:pt x="41733" y="814"/>
                  <a:pt x="41696" y="889"/>
                  <a:pt x="41660" y="889"/>
                </a:cubicBezTo>
                <a:cubicBezTo>
                  <a:pt x="41586" y="889"/>
                  <a:pt x="41549" y="889"/>
                  <a:pt x="41513" y="889"/>
                </a:cubicBezTo>
                <a:cubicBezTo>
                  <a:pt x="41439" y="889"/>
                  <a:pt x="41439" y="889"/>
                  <a:pt x="41439" y="889"/>
                </a:cubicBezTo>
                <a:cubicBezTo>
                  <a:pt x="41402" y="889"/>
                  <a:pt x="41402" y="889"/>
                  <a:pt x="41366" y="889"/>
                </a:cubicBezTo>
                <a:cubicBezTo>
                  <a:pt x="41329" y="889"/>
                  <a:pt x="41292" y="739"/>
                  <a:pt x="41255" y="739"/>
                </a:cubicBezTo>
                <a:cubicBezTo>
                  <a:pt x="41188" y="739"/>
                  <a:pt x="41151" y="814"/>
                  <a:pt x="41078" y="889"/>
                </a:cubicBezTo>
                <a:cubicBezTo>
                  <a:pt x="40967" y="889"/>
                  <a:pt x="40894" y="814"/>
                  <a:pt x="40784" y="814"/>
                </a:cubicBezTo>
                <a:lnTo>
                  <a:pt x="40747" y="814"/>
                </a:lnTo>
                <a:lnTo>
                  <a:pt x="40710" y="889"/>
                </a:lnTo>
                <a:lnTo>
                  <a:pt x="40679" y="889"/>
                </a:lnTo>
                <a:lnTo>
                  <a:pt x="40643" y="889"/>
                </a:lnTo>
                <a:cubicBezTo>
                  <a:pt x="40606" y="889"/>
                  <a:pt x="40569" y="965"/>
                  <a:pt x="40569" y="965"/>
                </a:cubicBezTo>
                <a:cubicBezTo>
                  <a:pt x="40532" y="965"/>
                  <a:pt x="40496" y="1040"/>
                  <a:pt x="40459" y="1040"/>
                </a:cubicBezTo>
                <a:cubicBezTo>
                  <a:pt x="40459" y="1115"/>
                  <a:pt x="40496" y="1115"/>
                  <a:pt x="40496" y="1190"/>
                </a:cubicBezTo>
                <a:cubicBezTo>
                  <a:pt x="40532" y="1265"/>
                  <a:pt x="40532" y="1265"/>
                  <a:pt x="40532" y="1265"/>
                </a:cubicBezTo>
                <a:cubicBezTo>
                  <a:pt x="40569" y="1265"/>
                  <a:pt x="40569" y="1265"/>
                  <a:pt x="40569" y="1340"/>
                </a:cubicBezTo>
                <a:cubicBezTo>
                  <a:pt x="40606" y="1340"/>
                  <a:pt x="40606" y="1265"/>
                  <a:pt x="40643" y="1340"/>
                </a:cubicBezTo>
                <a:cubicBezTo>
                  <a:pt x="40679" y="1340"/>
                  <a:pt x="40679" y="1340"/>
                  <a:pt x="40710" y="1416"/>
                </a:cubicBezTo>
                <a:cubicBezTo>
                  <a:pt x="40747" y="1416"/>
                  <a:pt x="40747" y="1416"/>
                  <a:pt x="40747" y="1491"/>
                </a:cubicBezTo>
                <a:cubicBezTo>
                  <a:pt x="40784" y="1491"/>
                  <a:pt x="40784" y="1491"/>
                  <a:pt x="40784" y="1566"/>
                </a:cubicBezTo>
                <a:cubicBezTo>
                  <a:pt x="40784" y="1566"/>
                  <a:pt x="40820" y="1566"/>
                  <a:pt x="40820" y="1641"/>
                </a:cubicBezTo>
                <a:cubicBezTo>
                  <a:pt x="40820" y="1641"/>
                  <a:pt x="40820" y="1704"/>
                  <a:pt x="40820" y="1779"/>
                </a:cubicBezTo>
                <a:cubicBezTo>
                  <a:pt x="40857" y="1854"/>
                  <a:pt x="40820" y="1854"/>
                  <a:pt x="40820" y="1930"/>
                </a:cubicBezTo>
                <a:cubicBezTo>
                  <a:pt x="40784" y="1854"/>
                  <a:pt x="40784" y="1854"/>
                  <a:pt x="40784" y="1854"/>
                </a:cubicBezTo>
                <a:lnTo>
                  <a:pt x="40784" y="1854"/>
                </a:lnTo>
                <a:cubicBezTo>
                  <a:pt x="40747" y="1779"/>
                  <a:pt x="40747" y="1779"/>
                  <a:pt x="40747" y="1779"/>
                </a:cubicBezTo>
                <a:cubicBezTo>
                  <a:pt x="40747" y="1704"/>
                  <a:pt x="40710" y="1779"/>
                  <a:pt x="40710" y="1779"/>
                </a:cubicBezTo>
                <a:cubicBezTo>
                  <a:pt x="40710" y="1704"/>
                  <a:pt x="40679" y="1704"/>
                  <a:pt x="40679" y="1704"/>
                </a:cubicBezTo>
                <a:cubicBezTo>
                  <a:pt x="40643" y="1704"/>
                  <a:pt x="40643" y="1704"/>
                  <a:pt x="40643" y="1704"/>
                </a:cubicBezTo>
                <a:cubicBezTo>
                  <a:pt x="40606" y="1704"/>
                  <a:pt x="40606" y="1641"/>
                  <a:pt x="40569" y="1641"/>
                </a:cubicBezTo>
                <a:cubicBezTo>
                  <a:pt x="40569" y="1641"/>
                  <a:pt x="40569" y="1641"/>
                  <a:pt x="40532" y="1641"/>
                </a:cubicBezTo>
                <a:cubicBezTo>
                  <a:pt x="40532" y="1641"/>
                  <a:pt x="40532" y="1641"/>
                  <a:pt x="40496" y="1641"/>
                </a:cubicBezTo>
                <a:cubicBezTo>
                  <a:pt x="40496" y="1566"/>
                  <a:pt x="40496" y="1566"/>
                  <a:pt x="40459" y="1566"/>
                </a:cubicBezTo>
                <a:cubicBezTo>
                  <a:pt x="40459" y="1566"/>
                  <a:pt x="40459" y="1566"/>
                  <a:pt x="40422" y="1566"/>
                </a:cubicBezTo>
                <a:lnTo>
                  <a:pt x="40385" y="1566"/>
                </a:lnTo>
                <a:cubicBezTo>
                  <a:pt x="40349" y="1566"/>
                  <a:pt x="40349" y="1566"/>
                  <a:pt x="40312" y="1566"/>
                </a:cubicBezTo>
                <a:cubicBezTo>
                  <a:pt x="40275" y="1566"/>
                  <a:pt x="40275" y="1566"/>
                  <a:pt x="40238" y="1566"/>
                </a:cubicBezTo>
                <a:cubicBezTo>
                  <a:pt x="40238" y="1566"/>
                  <a:pt x="40202" y="1566"/>
                  <a:pt x="40202" y="1641"/>
                </a:cubicBezTo>
                <a:cubicBezTo>
                  <a:pt x="40202" y="1641"/>
                  <a:pt x="40202" y="1641"/>
                  <a:pt x="40202" y="1704"/>
                </a:cubicBezTo>
                <a:cubicBezTo>
                  <a:pt x="40202" y="1704"/>
                  <a:pt x="40202" y="1704"/>
                  <a:pt x="40202" y="1779"/>
                </a:cubicBezTo>
                <a:cubicBezTo>
                  <a:pt x="40202" y="1854"/>
                  <a:pt x="40202" y="1854"/>
                  <a:pt x="40238" y="1930"/>
                </a:cubicBezTo>
                <a:cubicBezTo>
                  <a:pt x="40238" y="1930"/>
                  <a:pt x="40238" y="1930"/>
                  <a:pt x="40275" y="2005"/>
                </a:cubicBezTo>
                <a:cubicBezTo>
                  <a:pt x="40275" y="2005"/>
                  <a:pt x="40275" y="2005"/>
                  <a:pt x="40312" y="2080"/>
                </a:cubicBezTo>
                <a:cubicBezTo>
                  <a:pt x="40349" y="2080"/>
                  <a:pt x="40349" y="2080"/>
                  <a:pt x="40385" y="2155"/>
                </a:cubicBezTo>
                <a:cubicBezTo>
                  <a:pt x="40422" y="2155"/>
                  <a:pt x="40459" y="2155"/>
                  <a:pt x="40459" y="2230"/>
                </a:cubicBezTo>
                <a:cubicBezTo>
                  <a:pt x="40496" y="2230"/>
                  <a:pt x="40496" y="2230"/>
                  <a:pt x="40496" y="2230"/>
                </a:cubicBezTo>
                <a:cubicBezTo>
                  <a:pt x="40532" y="2230"/>
                  <a:pt x="40532" y="2230"/>
                  <a:pt x="40532" y="2230"/>
                </a:cubicBezTo>
                <a:cubicBezTo>
                  <a:pt x="40569" y="2230"/>
                  <a:pt x="40569" y="2230"/>
                  <a:pt x="40569" y="2306"/>
                </a:cubicBezTo>
                <a:cubicBezTo>
                  <a:pt x="40606" y="2306"/>
                  <a:pt x="40643" y="2306"/>
                  <a:pt x="40679" y="2306"/>
                </a:cubicBezTo>
                <a:cubicBezTo>
                  <a:pt x="40747" y="2306"/>
                  <a:pt x="40747" y="2306"/>
                  <a:pt x="40747" y="2306"/>
                </a:cubicBezTo>
                <a:lnTo>
                  <a:pt x="40784" y="2306"/>
                </a:lnTo>
                <a:lnTo>
                  <a:pt x="40820" y="2306"/>
                </a:lnTo>
                <a:cubicBezTo>
                  <a:pt x="40820" y="2381"/>
                  <a:pt x="40857" y="2381"/>
                  <a:pt x="40857" y="2381"/>
                </a:cubicBezTo>
                <a:cubicBezTo>
                  <a:pt x="40894" y="2456"/>
                  <a:pt x="40894" y="2456"/>
                  <a:pt x="40931" y="2531"/>
                </a:cubicBezTo>
                <a:cubicBezTo>
                  <a:pt x="40931" y="2531"/>
                  <a:pt x="40931" y="2531"/>
                  <a:pt x="40967" y="2606"/>
                </a:cubicBezTo>
                <a:cubicBezTo>
                  <a:pt x="40967" y="2606"/>
                  <a:pt x="41004" y="2669"/>
                  <a:pt x="41004" y="2757"/>
                </a:cubicBezTo>
                <a:cubicBezTo>
                  <a:pt x="41041" y="2757"/>
                  <a:pt x="41041" y="2757"/>
                  <a:pt x="41041" y="2819"/>
                </a:cubicBezTo>
                <a:cubicBezTo>
                  <a:pt x="41041" y="2819"/>
                  <a:pt x="41078" y="2819"/>
                  <a:pt x="41078" y="2895"/>
                </a:cubicBezTo>
                <a:cubicBezTo>
                  <a:pt x="41078" y="2895"/>
                  <a:pt x="41078" y="2895"/>
                  <a:pt x="41078" y="2970"/>
                </a:cubicBezTo>
                <a:lnTo>
                  <a:pt x="41078" y="3045"/>
                </a:lnTo>
                <a:cubicBezTo>
                  <a:pt x="41078" y="3120"/>
                  <a:pt x="41078" y="3195"/>
                  <a:pt x="41041" y="3195"/>
                </a:cubicBezTo>
                <a:cubicBezTo>
                  <a:pt x="41041" y="3195"/>
                  <a:pt x="41041" y="3195"/>
                  <a:pt x="41004" y="3195"/>
                </a:cubicBezTo>
                <a:cubicBezTo>
                  <a:pt x="40967" y="3195"/>
                  <a:pt x="40967" y="3120"/>
                  <a:pt x="40931" y="3120"/>
                </a:cubicBezTo>
                <a:lnTo>
                  <a:pt x="40894" y="3120"/>
                </a:lnTo>
                <a:cubicBezTo>
                  <a:pt x="40857" y="3120"/>
                  <a:pt x="40857" y="3120"/>
                  <a:pt x="40857" y="3120"/>
                </a:cubicBezTo>
                <a:cubicBezTo>
                  <a:pt x="40820" y="3120"/>
                  <a:pt x="40820" y="3045"/>
                  <a:pt x="40784" y="3045"/>
                </a:cubicBezTo>
                <a:cubicBezTo>
                  <a:pt x="40747" y="3045"/>
                  <a:pt x="40747" y="2970"/>
                  <a:pt x="40710" y="2970"/>
                </a:cubicBezTo>
                <a:cubicBezTo>
                  <a:pt x="40710" y="2970"/>
                  <a:pt x="40710" y="2970"/>
                  <a:pt x="40679" y="2970"/>
                </a:cubicBezTo>
                <a:cubicBezTo>
                  <a:pt x="40679" y="2970"/>
                  <a:pt x="40679" y="2970"/>
                  <a:pt x="40643" y="2895"/>
                </a:cubicBezTo>
                <a:lnTo>
                  <a:pt x="40606" y="2895"/>
                </a:lnTo>
                <a:cubicBezTo>
                  <a:pt x="40569" y="2895"/>
                  <a:pt x="40569" y="2819"/>
                  <a:pt x="40532" y="2819"/>
                </a:cubicBezTo>
                <a:cubicBezTo>
                  <a:pt x="40532" y="2819"/>
                  <a:pt x="40532" y="2819"/>
                  <a:pt x="40496" y="2819"/>
                </a:cubicBezTo>
                <a:cubicBezTo>
                  <a:pt x="40459" y="2819"/>
                  <a:pt x="40422" y="2757"/>
                  <a:pt x="40385" y="2757"/>
                </a:cubicBezTo>
                <a:cubicBezTo>
                  <a:pt x="40349" y="2757"/>
                  <a:pt x="40349" y="2757"/>
                  <a:pt x="40312" y="2757"/>
                </a:cubicBezTo>
                <a:cubicBezTo>
                  <a:pt x="40275" y="2669"/>
                  <a:pt x="40275" y="2669"/>
                  <a:pt x="40238" y="2606"/>
                </a:cubicBezTo>
                <a:cubicBezTo>
                  <a:pt x="40202" y="2606"/>
                  <a:pt x="40202" y="2606"/>
                  <a:pt x="40202" y="2606"/>
                </a:cubicBezTo>
                <a:cubicBezTo>
                  <a:pt x="40171" y="2606"/>
                  <a:pt x="40171" y="2531"/>
                  <a:pt x="40171" y="2531"/>
                </a:cubicBezTo>
                <a:cubicBezTo>
                  <a:pt x="40134" y="2531"/>
                  <a:pt x="40134" y="2531"/>
                  <a:pt x="40134" y="2531"/>
                </a:cubicBezTo>
                <a:cubicBezTo>
                  <a:pt x="40098" y="2456"/>
                  <a:pt x="40098" y="2456"/>
                  <a:pt x="40061" y="2456"/>
                </a:cubicBezTo>
                <a:cubicBezTo>
                  <a:pt x="40061" y="2381"/>
                  <a:pt x="40024" y="2381"/>
                  <a:pt x="40024" y="2381"/>
                </a:cubicBezTo>
                <a:lnTo>
                  <a:pt x="39987" y="2306"/>
                </a:lnTo>
                <a:lnTo>
                  <a:pt x="39950" y="2230"/>
                </a:lnTo>
                <a:cubicBezTo>
                  <a:pt x="39914" y="2230"/>
                  <a:pt x="39914" y="2230"/>
                  <a:pt x="39914" y="2230"/>
                </a:cubicBezTo>
                <a:cubicBezTo>
                  <a:pt x="39877" y="2230"/>
                  <a:pt x="39877" y="2155"/>
                  <a:pt x="39877" y="2155"/>
                </a:cubicBezTo>
                <a:cubicBezTo>
                  <a:pt x="39840" y="2155"/>
                  <a:pt x="39840" y="2155"/>
                  <a:pt x="39840" y="2155"/>
                </a:cubicBezTo>
                <a:cubicBezTo>
                  <a:pt x="39803" y="2155"/>
                  <a:pt x="39803" y="2155"/>
                  <a:pt x="39767" y="2155"/>
                </a:cubicBezTo>
                <a:cubicBezTo>
                  <a:pt x="39626" y="2155"/>
                  <a:pt x="39626" y="2155"/>
                  <a:pt x="39626" y="2155"/>
                </a:cubicBezTo>
                <a:lnTo>
                  <a:pt x="39589" y="2155"/>
                </a:lnTo>
                <a:cubicBezTo>
                  <a:pt x="39552" y="2155"/>
                  <a:pt x="39516" y="2080"/>
                  <a:pt x="39516" y="2080"/>
                </a:cubicBezTo>
                <a:cubicBezTo>
                  <a:pt x="39479" y="2080"/>
                  <a:pt x="39442" y="2080"/>
                  <a:pt x="39442" y="2080"/>
                </a:cubicBezTo>
                <a:cubicBezTo>
                  <a:pt x="39405" y="2005"/>
                  <a:pt x="39369" y="1930"/>
                  <a:pt x="39332" y="1930"/>
                </a:cubicBezTo>
                <a:cubicBezTo>
                  <a:pt x="39185" y="1930"/>
                  <a:pt x="39117" y="2005"/>
                  <a:pt x="38970" y="2005"/>
                </a:cubicBezTo>
                <a:cubicBezTo>
                  <a:pt x="38970" y="2005"/>
                  <a:pt x="38970" y="2005"/>
                  <a:pt x="38970" y="2080"/>
                </a:cubicBezTo>
                <a:cubicBezTo>
                  <a:pt x="38970" y="2080"/>
                  <a:pt x="39007" y="2080"/>
                  <a:pt x="39007" y="2155"/>
                </a:cubicBezTo>
                <a:cubicBezTo>
                  <a:pt x="39044" y="2230"/>
                  <a:pt x="39044" y="2230"/>
                  <a:pt x="39081" y="2306"/>
                </a:cubicBezTo>
                <a:cubicBezTo>
                  <a:pt x="39117" y="2381"/>
                  <a:pt x="39117" y="2381"/>
                  <a:pt x="39148" y="2381"/>
                </a:cubicBezTo>
                <a:cubicBezTo>
                  <a:pt x="39148" y="2456"/>
                  <a:pt x="39185" y="2381"/>
                  <a:pt x="39185" y="2381"/>
                </a:cubicBezTo>
                <a:cubicBezTo>
                  <a:pt x="39222" y="2456"/>
                  <a:pt x="39222" y="2456"/>
                  <a:pt x="39222" y="2456"/>
                </a:cubicBezTo>
                <a:cubicBezTo>
                  <a:pt x="39258" y="2456"/>
                  <a:pt x="39258" y="2531"/>
                  <a:pt x="39258" y="2531"/>
                </a:cubicBezTo>
                <a:cubicBezTo>
                  <a:pt x="39258" y="2606"/>
                  <a:pt x="39295" y="2606"/>
                  <a:pt x="39332" y="2669"/>
                </a:cubicBezTo>
                <a:cubicBezTo>
                  <a:pt x="39332" y="2669"/>
                  <a:pt x="39332" y="2669"/>
                  <a:pt x="39369" y="2669"/>
                </a:cubicBezTo>
                <a:cubicBezTo>
                  <a:pt x="39369" y="2757"/>
                  <a:pt x="39369" y="2757"/>
                  <a:pt x="39369" y="2819"/>
                </a:cubicBezTo>
                <a:cubicBezTo>
                  <a:pt x="39405" y="2819"/>
                  <a:pt x="39405" y="2819"/>
                  <a:pt x="39442" y="2819"/>
                </a:cubicBezTo>
                <a:cubicBezTo>
                  <a:pt x="39442" y="2895"/>
                  <a:pt x="39442" y="2970"/>
                  <a:pt x="39479" y="2970"/>
                </a:cubicBezTo>
                <a:cubicBezTo>
                  <a:pt x="39479" y="3045"/>
                  <a:pt x="39479" y="3045"/>
                  <a:pt x="39479" y="3045"/>
                </a:cubicBezTo>
                <a:cubicBezTo>
                  <a:pt x="39479" y="3120"/>
                  <a:pt x="39479" y="3120"/>
                  <a:pt x="39516" y="3195"/>
                </a:cubicBezTo>
                <a:cubicBezTo>
                  <a:pt x="39516" y="3195"/>
                  <a:pt x="39516" y="3271"/>
                  <a:pt x="39516" y="3346"/>
                </a:cubicBezTo>
                <a:cubicBezTo>
                  <a:pt x="39516" y="3421"/>
                  <a:pt x="39516" y="3421"/>
                  <a:pt x="39516" y="3421"/>
                </a:cubicBezTo>
                <a:cubicBezTo>
                  <a:pt x="39442" y="3421"/>
                  <a:pt x="39442" y="3421"/>
                  <a:pt x="39442" y="3421"/>
                </a:cubicBezTo>
                <a:cubicBezTo>
                  <a:pt x="39405" y="3421"/>
                  <a:pt x="39405" y="3421"/>
                  <a:pt x="39405" y="3421"/>
                </a:cubicBezTo>
                <a:cubicBezTo>
                  <a:pt x="39369" y="3421"/>
                  <a:pt x="39369" y="3421"/>
                  <a:pt x="39332" y="3346"/>
                </a:cubicBezTo>
                <a:cubicBezTo>
                  <a:pt x="39332" y="3346"/>
                  <a:pt x="39332" y="3346"/>
                  <a:pt x="39332" y="3271"/>
                </a:cubicBezTo>
                <a:cubicBezTo>
                  <a:pt x="39295" y="3271"/>
                  <a:pt x="39258" y="3271"/>
                  <a:pt x="39258" y="3271"/>
                </a:cubicBezTo>
                <a:lnTo>
                  <a:pt x="39258" y="3195"/>
                </a:lnTo>
                <a:cubicBezTo>
                  <a:pt x="39222" y="3195"/>
                  <a:pt x="39222" y="3195"/>
                  <a:pt x="39222" y="3120"/>
                </a:cubicBezTo>
                <a:cubicBezTo>
                  <a:pt x="39185" y="3120"/>
                  <a:pt x="39185" y="3120"/>
                  <a:pt x="39148" y="3045"/>
                </a:cubicBezTo>
                <a:cubicBezTo>
                  <a:pt x="39148" y="3045"/>
                  <a:pt x="39117" y="3045"/>
                  <a:pt x="39117" y="2970"/>
                </a:cubicBezTo>
                <a:cubicBezTo>
                  <a:pt x="39117" y="2970"/>
                  <a:pt x="39081" y="2970"/>
                  <a:pt x="39081" y="2895"/>
                </a:cubicBezTo>
                <a:cubicBezTo>
                  <a:pt x="39044" y="2895"/>
                  <a:pt x="39007" y="2819"/>
                  <a:pt x="38970" y="2819"/>
                </a:cubicBezTo>
                <a:cubicBezTo>
                  <a:pt x="38970" y="2819"/>
                  <a:pt x="38970" y="2757"/>
                  <a:pt x="38934" y="2757"/>
                </a:cubicBezTo>
                <a:cubicBezTo>
                  <a:pt x="38934" y="2757"/>
                  <a:pt x="38934" y="2757"/>
                  <a:pt x="38897" y="2757"/>
                </a:cubicBezTo>
                <a:cubicBezTo>
                  <a:pt x="38897" y="2669"/>
                  <a:pt x="38897" y="2669"/>
                  <a:pt x="38860" y="2669"/>
                </a:cubicBezTo>
                <a:cubicBezTo>
                  <a:pt x="38860" y="2606"/>
                  <a:pt x="38823" y="2606"/>
                  <a:pt x="38823" y="2531"/>
                </a:cubicBezTo>
                <a:cubicBezTo>
                  <a:pt x="38787" y="2531"/>
                  <a:pt x="38787" y="2531"/>
                  <a:pt x="38787" y="2531"/>
                </a:cubicBezTo>
                <a:cubicBezTo>
                  <a:pt x="38750" y="2531"/>
                  <a:pt x="38750" y="2531"/>
                  <a:pt x="38750" y="2531"/>
                </a:cubicBezTo>
                <a:cubicBezTo>
                  <a:pt x="38713" y="2531"/>
                  <a:pt x="38676" y="2531"/>
                  <a:pt x="38646" y="2456"/>
                </a:cubicBezTo>
                <a:lnTo>
                  <a:pt x="38609" y="2456"/>
                </a:lnTo>
                <a:cubicBezTo>
                  <a:pt x="38609" y="2381"/>
                  <a:pt x="38609" y="2381"/>
                  <a:pt x="38609" y="2306"/>
                </a:cubicBezTo>
                <a:lnTo>
                  <a:pt x="38572" y="2306"/>
                </a:lnTo>
                <a:cubicBezTo>
                  <a:pt x="38572" y="2230"/>
                  <a:pt x="38535" y="2230"/>
                  <a:pt x="38535" y="2230"/>
                </a:cubicBezTo>
                <a:cubicBezTo>
                  <a:pt x="38499" y="2230"/>
                  <a:pt x="38499" y="2230"/>
                  <a:pt x="38462" y="2230"/>
                </a:cubicBezTo>
                <a:cubicBezTo>
                  <a:pt x="38462" y="2230"/>
                  <a:pt x="38462" y="2230"/>
                  <a:pt x="38425" y="2230"/>
                </a:cubicBezTo>
                <a:cubicBezTo>
                  <a:pt x="38425" y="2230"/>
                  <a:pt x="38388" y="2155"/>
                  <a:pt x="38352" y="2155"/>
                </a:cubicBezTo>
                <a:cubicBezTo>
                  <a:pt x="38241" y="2155"/>
                  <a:pt x="38241" y="2155"/>
                  <a:pt x="38241" y="2155"/>
                </a:cubicBezTo>
                <a:cubicBezTo>
                  <a:pt x="38241" y="2306"/>
                  <a:pt x="38241" y="2306"/>
                  <a:pt x="38241" y="2306"/>
                </a:cubicBezTo>
                <a:cubicBezTo>
                  <a:pt x="38241" y="2381"/>
                  <a:pt x="38241" y="2381"/>
                  <a:pt x="38278" y="2456"/>
                </a:cubicBezTo>
                <a:cubicBezTo>
                  <a:pt x="38278" y="2531"/>
                  <a:pt x="38315" y="2606"/>
                  <a:pt x="38315" y="2669"/>
                </a:cubicBezTo>
                <a:cubicBezTo>
                  <a:pt x="38352" y="2669"/>
                  <a:pt x="38352" y="2757"/>
                  <a:pt x="38352" y="2757"/>
                </a:cubicBezTo>
                <a:cubicBezTo>
                  <a:pt x="38352" y="2819"/>
                  <a:pt x="38352" y="2819"/>
                  <a:pt x="38352" y="2895"/>
                </a:cubicBezTo>
                <a:cubicBezTo>
                  <a:pt x="38315" y="2895"/>
                  <a:pt x="38352" y="2895"/>
                  <a:pt x="38352" y="2970"/>
                </a:cubicBezTo>
                <a:lnTo>
                  <a:pt x="38315" y="3045"/>
                </a:lnTo>
                <a:cubicBezTo>
                  <a:pt x="38315" y="3120"/>
                  <a:pt x="38315" y="3120"/>
                  <a:pt x="38315" y="3120"/>
                </a:cubicBezTo>
                <a:cubicBezTo>
                  <a:pt x="38315" y="3120"/>
                  <a:pt x="38315" y="3120"/>
                  <a:pt x="38315" y="3195"/>
                </a:cubicBezTo>
                <a:cubicBezTo>
                  <a:pt x="38278" y="3271"/>
                  <a:pt x="38278" y="3346"/>
                  <a:pt x="38241" y="3496"/>
                </a:cubicBezTo>
                <a:lnTo>
                  <a:pt x="38241" y="3571"/>
                </a:lnTo>
                <a:cubicBezTo>
                  <a:pt x="38241" y="3571"/>
                  <a:pt x="38241" y="3646"/>
                  <a:pt x="38205" y="3646"/>
                </a:cubicBezTo>
                <a:cubicBezTo>
                  <a:pt x="38205" y="3646"/>
                  <a:pt x="38205" y="3646"/>
                  <a:pt x="38168" y="3646"/>
                </a:cubicBezTo>
                <a:cubicBezTo>
                  <a:pt x="38131" y="3646"/>
                  <a:pt x="38131" y="3646"/>
                  <a:pt x="38101" y="3646"/>
                </a:cubicBezTo>
                <a:lnTo>
                  <a:pt x="38064" y="3571"/>
                </a:lnTo>
                <a:cubicBezTo>
                  <a:pt x="38027" y="3571"/>
                  <a:pt x="37990" y="3496"/>
                  <a:pt x="37990" y="3421"/>
                </a:cubicBezTo>
                <a:cubicBezTo>
                  <a:pt x="37990" y="3421"/>
                  <a:pt x="37990" y="3421"/>
                  <a:pt x="37990" y="3346"/>
                </a:cubicBezTo>
                <a:cubicBezTo>
                  <a:pt x="37990" y="3346"/>
                  <a:pt x="37990" y="3271"/>
                  <a:pt x="37990" y="3195"/>
                </a:cubicBezTo>
                <a:cubicBezTo>
                  <a:pt x="37990" y="3195"/>
                  <a:pt x="38027" y="3195"/>
                  <a:pt x="38027" y="3120"/>
                </a:cubicBezTo>
                <a:cubicBezTo>
                  <a:pt x="38064" y="3045"/>
                  <a:pt x="38064" y="3045"/>
                  <a:pt x="38101" y="2970"/>
                </a:cubicBezTo>
                <a:cubicBezTo>
                  <a:pt x="38101" y="2970"/>
                  <a:pt x="38131" y="2970"/>
                  <a:pt x="38131" y="2895"/>
                </a:cubicBezTo>
                <a:cubicBezTo>
                  <a:pt x="38131" y="2895"/>
                  <a:pt x="38131" y="2895"/>
                  <a:pt x="38131" y="2819"/>
                </a:cubicBezTo>
                <a:cubicBezTo>
                  <a:pt x="38131" y="2819"/>
                  <a:pt x="38131" y="2819"/>
                  <a:pt x="38131" y="2757"/>
                </a:cubicBezTo>
                <a:cubicBezTo>
                  <a:pt x="38131" y="2757"/>
                  <a:pt x="38101" y="2757"/>
                  <a:pt x="38101" y="2669"/>
                </a:cubicBezTo>
                <a:cubicBezTo>
                  <a:pt x="38101" y="2669"/>
                  <a:pt x="38101" y="2606"/>
                  <a:pt x="38064" y="2606"/>
                </a:cubicBezTo>
                <a:cubicBezTo>
                  <a:pt x="38064" y="2531"/>
                  <a:pt x="38027" y="2531"/>
                  <a:pt x="38027" y="2531"/>
                </a:cubicBezTo>
                <a:cubicBezTo>
                  <a:pt x="38027" y="2456"/>
                  <a:pt x="38027" y="2456"/>
                  <a:pt x="38027" y="2456"/>
                </a:cubicBezTo>
                <a:lnTo>
                  <a:pt x="38064" y="2381"/>
                </a:lnTo>
                <a:cubicBezTo>
                  <a:pt x="38027" y="2306"/>
                  <a:pt x="38027" y="2306"/>
                  <a:pt x="37990" y="2230"/>
                </a:cubicBezTo>
                <a:cubicBezTo>
                  <a:pt x="37990" y="2230"/>
                  <a:pt x="37990" y="2230"/>
                  <a:pt x="37954" y="2155"/>
                </a:cubicBezTo>
                <a:cubicBezTo>
                  <a:pt x="37954" y="2155"/>
                  <a:pt x="37917" y="2155"/>
                  <a:pt x="37917" y="2080"/>
                </a:cubicBezTo>
                <a:lnTo>
                  <a:pt x="37880" y="2080"/>
                </a:lnTo>
                <a:cubicBezTo>
                  <a:pt x="37843" y="2005"/>
                  <a:pt x="37843" y="2005"/>
                  <a:pt x="37843" y="2005"/>
                </a:cubicBezTo>
                <a:cubicBezTo>
                  <a:pt x="37807" y="1930"/>
                  <a:pt x="37807" y="2005"/>
                  <a:pt x="37770" y="2005"/>
                </a:cubicBezTo>
                <a:lnTo>
                  <a:pt x="37733" y="2005"/>
                </a:lnTo>
                <a:cubicBezTo>
                  <a:pt x="37696" y="2005"/>
                  <a:pt x="37696" y="2005"/>
                  <a:pt x="37696" y="2005"/>
                </a:cubicBezTo>
                <a:cubicBezTo>
                  <a:pt x="37660" y="2005"/>
                  <a:pt x="37629" y="2005"/>
                  <a:pt x="37629" y="2080"/>
                </a:cubicBezTo>
                <a:cubicBezTo>
                  <a:pt x="37586" y="2080"/>
                  <a:pt x="37586" y="2080"/>
                  <a:pt x="37586" y="2080"/>
                </a:cubicBezTo>
                <a:cubicBezTo>
                  <a:pt x="37555" y="2080"/>
                  <a:pt x="37519" y="2155"/>
                  <a:pt x="37482" y="2155"/>
                </a:cubicBezTo>
                <a:cubicBezTo>
                  <a:pt x="37482" y="2230"/>
                  <a:pt x="37482" y="2230"/>
                  <a:pt x="37445" y="2230"/>
                </a:cubicBezTo>
                <a:cubicBezTo>
                  <a:pt x="37445" y="2230"/>
                  <a:pt x="37445" y="2306"/>
                  <a:pt x="37408" y="2306"/>
                </a:cubicBezTo>
                <a:cubicBezTo>
                  <a:pt x="37408" y="2306"/>
                  <a:pt x="37408" y="2306"/>
                  <a:pt x="37372" y="2306"/>
                </a:cubicBezTo>
                <a:cubicBezTo>
                  <a:pt x="37372" y="2306"/>
                  <a:pt x="37372" y="2306"/>
                  <a:pt x="37335" y="2306"/>
                </a:cubicBezTo>
                <a:cubicBezTo>
                  <a:pt x="37335" y="2306"/>
                  <a:pt x="37335" y="2381"/>
                  <a:pt x="37298" y="2381"/>
                </a:cubicBezTo>
                <a:lnTo>
                  <a:pt x="37261" y="2381"/>
                </a:lnTo>
                <a:cubicBezTo>
                  <a:pt x="37225" y="2381"/>
                  <a:pt x="37225" y="2456"/>
                  <a:pt x="37225" y="2456"/>
                </a:cubicBezTo>
                <a:cubicBezTo>
                  <a:pt x="37188" y="2456"/>
                  <a:pt x="37151" y="2456"/>
                  <a:pt x="37151" y="2456"/>
                </a:cubicBezTo>
                <a:cubicBezTo>
                  <a:pt x="37114" y="2456"/>
                  <a:pt x="37114" y="2456"/>
                  <a:pt x="37114" y="2456"/>
                </a:cubicBezTo>
                <a:cubicBezTo>
                  <a:pt x="36900" y="2456"/>
                  <a:pt x="36900" y="2456"/>
                  <a:pt x="36900" y="2456"/>
                </a:cubicBezTo>
                <a:cubicBezTo>
                  <a:pt x="36863" y="2456"/>
                  <a:pt x="36863" y="2456"/>
                  <a:pt x="36863" y="2456"/>
                </a:cubicBezTo>
                <a:cubicBezTo>
                  <a:pt x="36826" y="2456"/>
                  <a:pt x="36826" y="2456"/>
                  <a:pt x="36790" y="2531"/>
                </a:cubicBezTo>
                <a:cubicBezTo>
                  <a:pt x="36790" y="2531"/>
                  <a:pt x="36790" y="2531"/>
                  <a:pt x="36753" y="2531"/>
                </a:cubicBezTo>
                <a:cubicBezTo>
                  <a:pt x="36753" y="2531"/>
                  <a:pt x="36716" y="2606"/>
                  <a:pt x="36679" y="2606"/>
                </a:cubicBezTo>
                <a:lnTo>
                  <a:pt x="36679" y="2606"/>
                </a:lnTo>
                <a:cubicBezTo>
                  <a:pt x="36643" y="2606"/>
                  <a:pt x="36643" y="2531"/>
                  <a:pt x="36612" y="2531"/>
                </a:cubicBezTo>
                <a:cubicBezTo>
                  <a:pt x="36539" y="2531"/>
                  <a:pt x="36502" y="2606"/>
                  <a:pt x="36428" y="2606"/>
                </a:cubicBezTo>
                <a:cubicBezTo>
                  <a:pt x="36392" y="2606"/>
                  <a:pt x="36392" y="2606"/>
                  <a:pt x="36355" y="2606"/>
                </a:cubicBezTo>
                <a:cubicBezTo>
                  <a:pt x="36355" y="2606"/>
                  <a:pt x="36355" y="2606"/>
                  <a:pt x="36318" y="2606"/>
                </a:cubicBezTo>
                <a:cubicBezTo>
                  <a:pt x="36318" y="2606"/>
                  <a:pt x="36318" y="2669"/>
                  <a:pt x="36281" y="2669"/>
                </a:cubicBezTo>
                <a:cubicBezTo>
                  <a:pt x="36281" y="2669"/>
                  <a:pt x="36318" y="2757"/>
                  <a:pt x="36281" y="2757"/>
                </a:cubicBezTo>
                <a:cubicBezTo>
                  <a:pt x="36318" y="2757"/>
                  <a:pt x="36318" y="2819"/>
                  <a:pt x="36318" y="2819"/>
                </a:cubicBezTo>
                <a:lnTo>
                  <a:pt x="36355" y="2819"/>
                </a:lnTo>
                <a:cubicBezTo>
                  <a:pt x="36355" y="2819"/>
                  <a:pt x="36355" y="2819"/>
                  <a:pt x="36392" y="2819"/>
                </a:cubicBezTo>
                <a:cubicBezTo>
                  <a:pt x="36428" y="2895"/>
                  <a:pt x="36428" y="2819"/>
                  <a:pt x="36465" y="2819"/>
                </a:cubicBezTo>
                <a:cubicBezTo>
                  <a:pt x="36502" y="2895"/>
                  <a:pt x="36502" y="2895"/>
                  <a:pt x="36502" y="2895"/>
                </a:cubicBezTo>
                <a:cubicBezTo>
                  <a:pt x="36539" y="2895"/>
                  <a:pt x="36539" y="2895"/>
                  <a:pt x="36569" y="2970"/>
                </a:cubicBezTo>
                <a:cubicBezTo>
                  <a:pt x="36569" y="2970"/>
                  <a:pt x="36569" y="2970"/>
                  <a:pt x="36612" y="3045"/>
                </a:cubicBezTo>
                <a:cubicBezTo>
                  <a:pt x="36612" y="3045"/>
                  <a:pt x="36612" y="3045"/>
                  <a:pt x="36612" y="3120"/>
                </a:cubicBezTo>
                <a:cubicBezTo>
                  <a:pt x="36612" y="3120"/>
                  <a:pt x="36643" y="3120"/>
                  <a:pt x="36643" y="3195"/>
                </a:cubicBezTo>
                <a:cubicBezTo>
                  <a:pt x="36643" y="3195"/>
                  <a:pt x="36643" y="3271"/>
                  <a:pt x="36679" y="3271"/>
                </a:cubicBezTo>
                <a:cubicBezTo>
                  <a:pt x="36679" y="3271"/>
                  <a:pt x="36679" y="3271"/>
                  <a:pt x="36716" y="3271"/>
                </a:cubicBezTo>
                <a:cubicBezTo>
                  <a:pt x="36753" y="3271"/>
                  <a:pt x="36753" y="3346"/>
                  <a:pt x="36790" y="3346"/>
                </a:cubicBezTo>
                <a:cubicBezTo>
                  <a:pt x="36790" y="3346"/>
                  <a:pt x="36790" y="3346"/>
                  <a:pt x="36826" y="3346"/>
                </a:cubicBezTo>
                <a:cubicBezTo>
                  <a:pt x="36826" y="3346"/>
                  <a:pt x="36863" y="3346"/>
                  <a:pt x="36900" y="3346"/>
                </a:cubicBezTo>
                <a:cubicBezTo>
                  <a:pt x="36900" y="3346"/>
                  <a:pt x="36900" y="3346"/>
                  <a:pt x="36937" y="3346"/>
                </a:cubicBezTo>
                <a:cubicBezTo>
                  <a:pt x="36937" y="3421"/>
                  <a:pt x="36937" y="3421"/>
                  <a:pt x="36973" y="3421"/>
                </a:cubicBezTo>
                <a:cubicBezTo>
                  <a:pt x="36973" y="3496"/>
                  <a:pt x="37010" y="3496"/>
                  <a:pt x="37010" y="3496"/>
                </a:cubicBezTo>
                <a:cubicBezTo>
                  <a:pt x="37047" y="3496"/>
                  <a:pt x="37047" y="3571"/>
                  <a:pt x="37047" y="3571"/>
                </a:cubicBezTo>
                <a:cubicBezTo>
                  <a:pt x="37084" y="3571"/>
                  <a:pt x="37084" y="3571"/>
                  <a:pt x="37084" y="3571"/>
                </a:cubicBezTo>
                <a:cubicBezTo>
                  <a:pt x="37114" y="3646"/>
                  <a:pt x="37114" y="3646"/>
                  <a:pt x="37151" y="3722"/>
                </a:cubicBezTo>
                <a:cubicBezTo>
                  <a:pt x="37114" y="3784"/>
                  <a:pt x="37114" y="3784"/>
                  <a:pt x="37114" y="3784"/>
                </a:cubicBezTo>
                <a:cubicBezTo>
                  <a:pt x="36973" y="3784"/>
                  <a:pt x="36973" y="3784"/>
                  <a:pt x="36973" y="3784"/>
                </a:cubicBezTo>
                <a:cubicBezTo>
                  <a:pt x="36973" y="3784"/>
                  <a:pt x="36973" y="3722"/>
                  <a:pt x="36937" y="3722"/>
                </a:cubicBezTo>
                <a:cubicBezTo>
                  <a:pt x="36937" y="3722"/>
                  <a:pt x="36937" y="3722"/>
                  <a:pt x="36900" y="3722"/>
                </a:cubicBezTo>
                <a:cubicBezTo>
                  <a:pt x="36900" y="3722"/>
                  <a:pt x="36900" y="3722"/>
                  <a:pt x="36863" y="3722"/>
                </a:cubicBezTo>
                <a:cubicBezTo>
                  <a:pt x="36826" y="3646"/>
                  <a:pt x="36826" y="3646"/>
                  <a:pt x="36790" y="3646"/>
                </a:cubicBezTo>
                <a:cubicBezTo>
                  <a:pt x="36753" y="3646"/>
                  <a:pt x="36753" y="3571"/>
                  <a:pt x="36753" y="3571"/>
                </a:cubicBezTo>
                <a:cubicBezTo>
                  <a:pt x="36716" y="3571"/>
                  <a:pt x="36716" y="3496"/>
                  <a:pt x="36716" y="3496"/>
                </a:cubicBezTo>
                <a:cubicBezTo>
                  <a:pt x="36679" y="3496"/>
                  <a:pt x="36679" y="3496"/>
                  <a:pt x="36679" y="3421"/>
                </a:cubicBezTo>
                <a:cubicBezTo>
                  <a:pt x="36643" y="3421"/>
                  <a:pt x="36643" y="3421"/>
                  <a:pt x="36643" y="3346"/>
                </a:cubicBezTo>
                <a:cubicBezTo>
                  <a:pt x="36569" y="3346"/>
                  <a:pt x="36569" y="3421"/>
                  <a:pt x="36502" y="3346"/>
                </a:cubicBezTo>
                <a:cubicBezTo>
                  <a:pt x="36502" y="3346"/>
                  <a:pt x="36502" y="3346"/>
                  <a:pt x="36465" y="3346"/>
                </a:cubicBezTo>
                <a:cubicBezTo>
                  <a:pt x="36428" y="3346"/>
                  <a:pt x="36428" y="3346"/>
                  <a:pt x="36428" y="3346"/>
                </a:cubicBezTo>
                <a:cubicBezTo>
                  <a:pt x="36428" y="3346"/>
                  <a:pt x="36428" y="3346"/>
                  <a:pt x="36392" y="3346"/>
                </a:cubicBezTo>
                <a:cubicBezTo>
                  <a:pt x="36355" y="3346"/>
                  <a:pt x="36355" y="3271"/>
                  <a:pt x="36355" y="3271"/>
                </a:cubicBezTo>
                <a:cubicBezTo>
                  <a:pt x="36318" y="3195"/>
                  <a:pt x="36318" y="3195"/>
                  <a:pt x="36281" y="3195"/>
                </a:cubicBezTo>
                <a:cubicBezTo>
                  <a:pt x="36245" y="3195"/>
                  <a:pt x="36245" y="3195"/>
                  <a:pt x="36245" y="3195"/>
                </a:cubicBezTo>
                <a:cubicBezTo>
                  <a:pt x="36208" y="3120"/>
                  <a:pt x="36171" y="3120"/>
                  <a:pt x="36134" y="3120"/>
                </a:cubicBezTo>
                <a:cubicBezTo>
                  <a:pt x="36134" y="3045"/>
                  <a:pt x="36134" y="3045"/>
                  <a:pt x="36098" y="3045"/>
                </a:cubicBezTo>
                <a:cubicBezTo>
                  <a:pt x="36098" y="2970"/>
                  <a:pt x="36067" y="2970"/>
                  <a:pt x="36067" y="2970"/>
                </a:cubicBezTo>
                <a:cubicBezTo>
                  <a:pt x="36067" y="2895"/>
                  <a:pt x="36067" y="2895"/>
                  <a:pt x="36067" y="2895"/>
                </a:cubicBezTo>
                <a:cubicBezTo>
                  <a:pt x="36030" y="2819"/>
                  <a:pt x="36030" y="2819"/>
                  <a:pt x="36030" y="2819"/>
                </a:cubicBezTo>
                <a:cubicBezTo>
                  <a:pt x="35993" y="2819"/>
                  <a:pt x="35993" y="2819"/>
                  <a:pt x="35993" y="2819"/>
                </a:cubicBezTo>
                <a:cubicBezTo>
                  <a:pt x="35920" y="2819"/>
                  <a:pt x="35883" y="2819"/>
                  <a:pt x="35846" y="2895"/>
                </a:cubicBezTo>
                <a:cubicBezTo>
                  <a:pt x="35810" y="2895"/>
                  <a:pt x="35810" y="2895"/>
                  <a:pt x="35810" y="2895"/>
                </a:cubicBezTo>
                <a:cubicBezTo>
                  <a:pt x="35773" y="2895"/>
                  <a:pt x="35773" y="2895"/>
                  <a:pt x="35773" y="2970"/>
                </a:cubicBezTo>
                <a:cubicBezTo>
                  <a:pt x="35736" y="2970"/>
                  <a:pt x="35736" y="2970"/>
                  <a:pt x="35736" y="2970"/>
                </a:cubicBezTo>
                <a:cubicBezTo>
                  <a:pt x="35699" y="3045"/>
                  <a:pt x="35699" y="2970"/>
                  <a:pt x="35663" y="3045"/>
                </a:cubicBezTo>
                <a:cubicBezTo>
                  <a:pt x="35663" y="3045"/>
                  <a:pt x="35663" y="3045"/>
                  <a:pt x="35626" y="3045"/>
                </a:cubicBezTo>
                <a:cubicBezTo>
                  <a:pt x="35626" y="3120"/>
                  <a:pt x="35595" y="3120"/>
                  <a:pt x="35552" y="3120"/>
                </a:cubicBezTo>
                <a:cubicBezTo>
                  <a:pt x="35552" y="3120"/>
                  <a:pt x="35522" y="3120"/>
                  <a:pt x="35522" y="3195"/>
                </a:cubicBezTo>
                <a:cubicBezTo>
                  <a:pt x="35485" y="3195"/>
                  <a:pt x="35485" y="3195"/>
                  <a:pt x="35485" y="3271"/>
                </a:cubicBezTo>
                <a:cubicBezTo>
                  <a:pt x="35485" y="3346"/>
                  <a:pt x="35485" y="3421"/>
                  <a:pt x="35522" y="3421"/>
                </a:cubicBezTo>
                <a:cubicBezTo>
                  <a:pt x="35522" y="3496"/>
                  <a:pt x="35552" y="3496"/>
                  <a:pt x="35552" y="3496"/>
                </a:cubicBezTo>
                <a:cubicBezTo>
                  <a:pt x="35552" y="3571"/>
                  <a:pt x="35552" y="3571"/>
                  <a:pt x="35552" y="3571"/>
                </a:cubicBezTo>
                <a:cubicBezTo>
                  <a:pt x="35595" y="3646"/>
                  <a:pt x="35595" y="3646"/>
                  <a:pt x="35595" y="3646"/>
                </a:cubicBezTo>
                <a:cubicBezTo>
                  <a:pt x="35595" y="4236"/>
                  <a:pt x="35595" y="4236"/>
                  <a:pt x="35595" y="4236"/>
                </a:cubicBezTo>
                <a:cubicBezTo>
                  <a:pt x="35375" y="4236"/>
                  <a:pt x="35375" y="4236"/>
                  <a:pt x="35375" y="4236"/>
                </a:cubicBezTo>
                <a:cubicBezTo>
                  <a:pt x="35338" y="4236"/>
                  <a:pt x="35338" y="4236"/>
                  <a:pt x="35301" y="4236"/>
                </a:cubicBezTo>
                <a:cubicBezTo>
                  <a:pt x="35264" y="4160"/>
                  <a:pt x="35264" y="4160"/>
                  <a:pt x="35264" y="4160"/>
                </a:cubicBezTo>
                <a:cubicBezTo>
                  <a:pt x="35228" y="4160"/>
                  <a:pt x="35228" y="4085"/>
                  <a:pt x="35228" y="4085"/>
                </a:cubicBezTo>
                <a:cubicBezTo>
                  <a:pt x="35191" y="4085"/>
                  <a:pt x="35191" y="4085"/>
                  <a:pt x="35191" y="4085"/>
                </a:cubicBezTo>
                <a:cubicBezTo>
                  <a:pt x="35013" y="4085"/>
                  <a:pt x="34940" y="4010"/>
                  <a:pt x="34793" y="4010"/>
                </a:cubicBezTo>
                <a:cubicBezTo>
                  <a:pt x="34793" y="4085"/>
                  <a:pt x="34756" y="4085"/>
                  <a:pt x="34756" y="4085"/>
                </a:cubicBezTo>
                <a:cubicBezTo>
                  <a:pt x="34719" y="4160"/>
                  <a:pt x="34719" y="4160"/>
                  <a:pt x="34719" y="4236"/>
                </a:cubicBezTo>
                <a:lnTo>
                  <a:pt x="34683" y="4311"/>
                </a:lnTo>
                <a:cubicBezTo>
                  <a:pt x="34646" y="4311"/>
                  <a:pt x="34646" y="4311"/>
                  <a:pt x="34609" y="4311"/>
                </a:cubicBezTo>
                <a:cubicBezTo>
                  <a:pt x="34578" y="4386"/>
                  <a:pt x="34535" y="4386"/>
                  <a:pt x="34505" y="4461"/>
                </a:cubicBezTo>
                <a:cubicBezTo>
                  <a:pt x="34468" y="4461"/>
                  <a:pt x="34468" y="4461"/>
                  <a:pt x="34431" y="4461"/>
                </a:cubicBezTo>
                <a:cubicBezTo>
                  <a:pt x="34395" y="4461"/>
                  <a:pt x="34395" y="4536"/>
                  <a:pt x="34358" y="4612"/>
                </a:cubicBezTo>
                <a:cubicBezTo>
                  <a:pt x="34321" y="4687"/>
                  <a:pt x="34321" y="4687"/>
                  <a:pt x="34321" y="4687"/>
                </a:cubicBezTo>
                <a:cubicBezTo>
                  <a:pt x="34321" y="4687"/>
                  <a:pt x="34284" y="4749"/>
                  <a:pt x="34248" y="4749"/>
                </a:cubicBezTo>
                <a:cubicBezTo>
                  <a:pt x="34248" y="4837"/>
                  <a:pt x="34248" y="4837"/>
                  <a:pt x="34211" y="4837"/>
                </a:cubicBezTo>
                <a:lnTo>
                  <a:pt x="34174" y="4837"/>
                </a:lnTo>
                <a:cubicBezTo>
                  <a:pt x="34174" y="4900"/>
                  <a:pt x="34137" y="4837"/>
                  <a:pt x="34101" y="4837"/>
                </a:cubicBezTo>
                <a:lnTo>
                  <a:pt x="34064" y="4837"/>
                </a:lnTo>
                <a:cubicBezTo>
                  <a:pt x="34033" y="4837"/>
                  <a:pt x="34033" y="4900"/>
                  <a:pt x="33996" y="4900"/>
                </a:cubicBezTo>
                <a:cubicBezTo>
                  <a:pt x="33996" y="4900"/>
                  <a:pt x="33996" y="4900"/>
                  <a:pt x="33960" y="4900"/>
                </a:cubicBezTo>
                <a:lnTo>
                  <a:pt x="33923" y="4900"/>
                </a:lnTo>
                <a:cubicBezTo>
                  <a:pt x="33923" y="4975"/>
                  <a:pt x="33886" y="4975"/>
                  <a:pt x="33886" y="4975"/>
                </a:cubicBezTo>
                <a:cubicBezTo>
                  <a:pt x="33849" y="4975"/>
                  <a:pt x="33849" y="5050"/>
                  <a:pt x="33849" y="5050"/>
                </a:cubicBezTo>
                <a:cubicBezTo>
                  <a:pt x="33813" y="5050"/>
                  <a:pt x="33813" y="5050"/>
                  <a:pt x="33813" y="5050"/>
                </a:cubicBezTo>
                <a:lnTo>
                  <a:pt x="33813" y="5125"/>
                </a:lnTo>
                <a:cubicBezTo>
                  <a:pt x="33776" y="5201"/>
                  <a:pt x="33776" y="5201"/>
                  <a:pt x="33776" y="5201"/>
                </a:cubicBezTo>
                <a:cubicBezTo>
                  <a:pt x="33739" y="5201"/>
                  <a:pt x="33739" y="5201"/>
                  <a:pt x="33739" y="5201"/>
                </a:cubicBezTo>
                <a:cubicBezTo>
                  <a:pt x="33702" y="5201"/>
                  <a:pt x="33702" y="5201"/>
                  <a:pt x="33702" y="5201"/>
                </a:cubicBezTo>
                <a:cubicBezTo>
                  <a:pt x="33666" y="5201"/>
                  <a:pt x="33666" y="5276"/>
                  <a:pt x="33666" y="5276"/>
                </a:cubicBezTo>
                <a:cubicBezTo>
                  <a:pt x="33666" y="5351"/>
                  <a:pt x="33629" y="5426"/>
                  <a:pt x="33592" y="5501"/>
                </a:cubicBezTo>
                <a:cubicBezTo>
                  <a:pt x="33592" y="5501"/>
                  <a:pt x="33592" y="5501"/>
                  <a:pt x="33592" y="5577"/>
                </a:cubicBezTo>
                <a:lnTo>
                  <a:pt x="33562" y="5577"/>
                </a:lnTo>
                <a:cubicBezTo>
                  <a:pt x="33562" y="5577"/>
                  <a:pt x="33519" y="5577"/>
                  <a:pt x="33519" y="5652"/>
                </a:cubicBezTo>
                <a:cubicBezTo>
                  <a:pt x="33519" y="5727"/>
                  <a:pt x="33519" y="5727"/>
                  <a:pt x="33519" y="5802"/>
                </a:cubicBezTo>
                <a:cubicBezTo>
                  <a:pt x="33592" y="5802"/>
                  <a:pt x="33592" y="5802"/>
                  <a:pt x="33592" y="5802"/>
                </a:cubicBezTo>
                <a:cubicBezTo>
                  <a:pt x="33629" y="5802"/>
                  <a:pt x="33629" y="5802"/>
                  <a:pt x="33666" y="5802"/>
                </a:cubicBezTo>
                <a:cubicBezTo>
                  <a:pt x="33702" y="5802"/>
                  <a:pt x="33739" y="5802"/>
                  <a:pt x="33776" y="5865"/>
                </a:cubicBezTo>
                <a:cubicBezTo>
                  <a:pt x="33776" y="5865"/>
                  <a:pt x="33776" y="5865"/>
                  <a:pt x="33813" y="5865"/>
                </a:cubicBezTo>
                <a:cubicBezTo>
                  <a:pt x="33813" y="5940"/>
                  <a:pt x="33813" y="5940"/>
                  <a:pt x="33813" y="5940"/>
                </a:cubicBezTo>
                <a:cubicBezTo>
                  <a:pt x="33849" y="5940"/>
                  <a:pt x="33849" y="5940"/>
                  <a:pt x="33849" y="5940"/>
                </a:cubicBezTo>
                <a:cubicBezTo>
                  <a:pt x="33886" y="5940"/>
                  <a:pt x="33923" y="5940"/>
                  <a:pt x="33960" y="5940"/>
                </a:cubicBezTo>
                <a:cubicBezTo>
                  <a:pt x="33996" y="5940"/>
                  <a:pt x="34033" y="6015"/>
                  <a:pt x="34064" y="5940"/>
                </a:cubicBezTo>
                <a:cubicBezTo>
                  <a:pt x="34101" y="5940"/>
                  <a:pt x="34137" y="5940"/>
                  <a:pt x="34137" y="5940"/>
                </a:cubicBezTo>
                <a:cubicBezTo>
                  <a:pt x="34174" y="5940"/>
                  <a:pt x="34174" y="5940"/>
                  <a:pt x="34174" y="5865"/>
                </a:cubicBezTo>
                <a:cubicBezTo>
                  <a:pt x="34211" y="5865"/>
                  <a:pt x="34211" y="5865"/>
                  <a:pt x="34211" y="5802"/>
                </a:cubicBezTo>
                <a:cubicBezTo>
                  <a:pt x="34248" y="5802"/>
                  <a:pt x="34248" y="5802"/>
                  <a:pt x="34284" y="5802"/>
                </a:cubicBezTo>
                <a:cubicBezTo>
                  <a:pt x="34321" y="5802"/>
                  <a:pt x="34321" y="5865"/>
                  <a:pt x="34321" y="5940"/>
                </a:cubicBezTo>
                <a:cubicBezTo>
                  <a:pt x="34321" y="5940"/>
                  <a:pt x="34321" y="6015"/>
                  <a:pt x="34321" y="6090"/>
                </a:cubicBezTo>
                <a:lnTo>
                  <a:pt x="34321" y="6166"/>
                </a:lnTo>
                <a:cubicBezTo>
                  <a:pt x="34321" y="6241"/>
                  <a:pt x="34321" y="6241"/>
                  <a:pt x="34358" y="6241"/>
                </a:cubicBezTo>
                <a:cubicBezTo>
                  <a:pt x="34358" y="6316"/>
                  <a:pt x="34358" y="6316"/>
                  <a:pt x="34358" y="6316"/>
                </a:cubicBezTo>
                <a:cubicBezTo>
                  <a:pt x="34358" y="6391"/>
                  <a:pt x="34358" y="6391"/>
                  <a:pt x="34358" y="6391"/>
                </a:cubicBezTo>
                <a:cubicBezTo>
                  <a:pt x="34358" y="6767"/>
                  <a:pt x="34358" y="6767"/>
                  <a:pt x="34358" y="6767"/>
                </a:cubicBezTo>
                <a:cubicBezTo>
                  <a:pt x="34358" y="6918"/>
                  <a:pt x="34321" y="6980"/>
                  <a:pt x="34284" y="7131"/>
                </a:cubicBezTo>
                <a:cubicBezTo>
                  <a:pt x="34248" y="7131"/>
                  <a:pt x="34248" y="7131"/>
                  <a:pt x="34248" y="7131"/>
                </a:cubicBezTo>
                <a:cubicBezTo>
                  <a:pt x="34211" y="7206"/>
                  <a:pt x="34211" y="7206"/>
                  <a:pt x="34211" y="7206"/>
                </a:cubicBezTo>
                <a:cubicBezTo>
                  <a:pt x="34174" y="7206"/>
                  <a:pt x="34137" y="7206"/>
                  <a:pt x="34101" y="7206"/>
                </a:cubicBezTo>
                <a:cubicBezTo>
                  <a:pt x="34064" y="7206"/>
                  <a:pt x="34064" y="7206"/>
                  <a:pt x="34064" y="7206"/>
                </a:cubicBezTo>
                <a:cubicBezTo>
                  <a:pt x="34033" y="7206"/>
                  <a:pt x="34033" y="7206"/>
                  <a:pt x="33996" y="7206"/>
                </a:cubicBezTo>
                <a:cubicBezTo>
                  <a:pt x="33996" y="7206"/>
                  <a:pt x="33960" y="7206"/>
                  <a:pt x="33923" y="7206"/>
                </a:cubicBezTo>
                <a:cubicBezTo>
                  <a:pt x="33886" y="7206"/>
                  <a:pt x="33886" y="7206"/>
                  <a:pt x="33849" y="7206"/>
                </a:cubicBezTo>
                <a:cubicBezTo>
                  <a:pt x="33849" y="7281"/>
                  <a:pt x="33849" y="7281"/>
                  <a:pt x="33813" y="7281"/>
                </a:cubicBezTo>
                <a:cubicBezTo>
                  <a:pt x="33813" y="7356"/>
                  <a:pt x="33776" y="7356"/>
                  <a:pt x="33776" y="7356"/>
                </a:cubicBezTo>
                <a:cubicBezTo>
                  <a:pt x="33739" y="7356"/>
                  <a:pt x="33739" y="7356"/>
                  <a:pt x="33702" y="7356"/>
                </a:cubicBezTo>
                <a:cubicBezTo>
                  <a:pt x="33562" y="7356"/>
                  <a:pt x="33562" y="7356"/>
                  <a:pt x="33562" y="7356"/>
                </a:cubicBezTo>
                <a:cubicBezTo>
                  <a:pt x="33519" y="7356"/>
                  <a:pt x="33488" y="7356"/>
                  <a:pt x="33415" y="7356"/>
                </a:cubicBezTo>
                <a:cubicBezTo>
                  <a:pt x="33415" y="7356"/>
                  <a:pt x="33415" y="7356"/>
                  <a:pt x="33378" y="7356"/>
                </a:cubicBezTo>
                <a:cubicBezTo>
                  <a:pt x="33378" y="7356"/>
                  <a:pt x="33378" y="7281"/>
                  <a:pt x="33341" y="7281"/>
                </a:cubicBezTo>
                <a:cubicBezTo>
                  <a:pt x="33304" y="7281"/>
                  <a:pt x="33304" y="7281"/>
                  <a:pt x="33267" y="7281"/>
                </a:cubicBezTo>
                <a:cubicBezTo>
                  <a:pt x="33231" y="7281"/>
                  <a:pt x="33194" y="7281"/>
                  <a:pt x="33157" y="7281"/>
                </a:cubicBezTo>
                <a:cubicBezTo>
                  <a:pt x="33120" y="7356"/>
                  <a:pt x="33084" y="7356"/>
                  <a:pt x="33084" y="7356"/>
                </a:cubicBezTo>
                <a:cubicBezTo>
                  <a:pt x="33084" y="7431"/>
                  <a:pt x="33047" y="7431"/>
                  <a:pt x="33047" y="7507"/>
                </a:cubicBezTo>
                <a:lnTo>
                  <a:pt x="33047" y="7582"/>
                </a:lnTo>
                <a:cubicBezTo>
                  <a:pt x="33047" y="7657"/>
                  <a:pt x="33016" y="7732"/>
                  <a:pt x="32980" y="7732"/>
                </a:cubicBezTo>
                <a:cubicBezTo>
                  <a:pt x="32980" y="7732"/>
                  <a:pt x="32980" y="7732"/>
                  <a:pt x="32943" y="7732"/>
                </a:cubicBezTo>
                <a:cubicBezTo>
                  <a:pt x="32759" y="7732"/>
                  <a:pt x="32759" y="7732"/>
                  <a:pt x="32759" y="7732"/>
                </a:cubicBezTo>
                <a:cubicBezTo>
                  <a:pt x="32722" y="7732"/>
                  <a:pt x="32722" y="7807"/>
                  <a:pt x="32686" y="7883"/>
                </a:cubicBezTo>
                <a:cubicBezTo>
                  <a:pt x="32649" y="7883"/>
                  <a:pt x="32649" y="7883"/>
                  <a:pt x="32649" y="7883"/>
                </a:cubicBezTo>
                <a:cubicBezTo>
                  <a:pt x="32612" y="7883"/>
                  <a:pt x="32575" y="7945"/>
                  <a:pt x="32539" y="7945"/>
                </a:cubicBezTo>
                <a:cubicBezTo>
                  <a:pt x="32502" y="7945"/>
                  <a:pt x="32502" y="7945"/>
                  <a:pt x="32471" y="7945"/>
                </a:cubicBezTo>
                <a:lnTo>
                  <a:pt x="32434" y="7883"/>
                </a:lnTo>
                <a:cubicBezTo>
                  <a:pt x="32398" y="7883"/>
                  <a:pt x="32361" y="7883"/>
                  <a:pt x="32324" y="7883"/>
                </a:cubicBezTo>
                <a:cubicBezTo>
                  <a:pt x="32324" y="7883"/>
                  <a:pt x="32287" y="7883"/>
                  <a:pt x="32251" y="7883"/>
                </a:cubicBezTo>
                <a:cubicBezTo>
                  <a:pt x="32251" y="7883"/>
                  <a:pt x="32214" y="7883"/>
                  <a:pt x="32214" y="7945"/>
                </a:cubicBezTo>
                <a:cubicBezTo>
                  <a:pt x="32177" y="7945"/>
                  <a:pt x="32177" y="7945"/>
                  <a:pt x="32177" y="7945"/>
                </a:cubicBezTo>
                <a:cubicBezTo>
                  <a:pt x="32140" y="7945"/>
                  <a:pt x="32140" y="7945"/>
                  <a:pt x="32104" y="7945"/>
                </a:cubicBezTo>
                <a:cubicBezTo>
                  <a:pt x="32104" y="7945"/>
                  <a:pt x="32067" y="7945"/>
                  <a:pt x="32067" y="8020"/>
                </a:cubicBezTo>
                <a:cubicBezTo>
                  <a:pt x="32067" y="8020"/>
                  <a:pt x="32067" y="8020"/>
                  <a:pt x="32067" y="8096"/>
                </a:cubicBezTo>
                <a:cubicBezTo>
                  <a:pt x="32067" y="8096"/>
                  <a:pt x="32067" y="8096"/>
                  <a:pt x="32067" y="8171"/>
                </a:cubicBezTo>
                <a:cubicBezTo>
                  <a:pt x="32067" y="8171"/>
                  <a:pt x="32067" y="8171"/>
                  <a:pt x="32030" y="8246"/>
                </a:cubicBezTo>
                <a:cubicBezTo>
                  <a:pt x="32030" y="8246"/>
                  <a:pt x="32030" y="8246"/>
                  <a:pt x="32030" y="8321"/>
                </a:cubicBezTo>
                <a:lnTo>
                  <a:pt x="32000" y="8321"/>
                </a:lnTo>
                <a:cubicBezTo>
                  <a:pt x="31816" y="8321"/>
                  <a:pt x="31816" y="8321"/>
                  <a:pt x="31816" y="8321"/>
                </a:cubicBezTo>
                <a:cubicBezTo>
                  <a:pt x="31779" y="8321"/>
                  <a:pt x="31779" y="8321"/>
                  <a:pt x="31779" y="8396"/>
                </a:cubicBezTo>
                <a:cubicBezTo>
                  <a:pt x="31742" y="8472"/>
                  <a:pt x="31742" y="8472"/>
                  <a:pt x="31742" y="8547"/>
                </a:cubicBezTo>
                <a:cubicBezTo>
                  <a:pt x="31742" y="8547"/>
                  <a:pt x="31742" y="8622"/>
                  <a:pt x="31742" y="8697"/>
                </a:cubicBezTo>
                <a:cubicBezTo>
                  <a:pt x="31779" y="8697"/>
                  <a:pt x="31779" y="8772"/>
                  <a:pt x="31779" y="8848"/>
                </a:cubicBezTo>
                <a:cubicBezTo>
                  <a:pt x="31816" y="8848"/>
                  <a:pt x="31852" y="8910"/>
                  <a:pt x="31852" y="8910"/>
                </a:cubicBezTo>
                <a:cubicBezTo>
                  <a:pt x="31889" y="8998"/>
                  <a:pt x="31889" y="9061"/>
                  <a:pt x="31889" y="9061"/>
                </a:cubicBezTo>
                <a:cubicBezTo>
                  <a:pt x="31926" y="9061"/>
                  <a:pt x="31963" y="9061"/>
                  <a:pt x="31963" y="9061"/>
                </a:cubicBezTo>
                <a:cubicBezTo>
                  <a:pt x="32000" y="9061"/>
                  <a:pt x="32030" y="9061"/>
                  <a:pt x="32030" y="9061"/>
                </a:cubicBezTo>
                <a:cubicBezTo>
                  <a:pt x="32067" y="9061"/>
                  <a:pt x="32104" y="9061"/>
                  <a:pt x="32104" y="9061"/>
                </a:cubicBezTo>
                <a:cubicBezTo>
                  <a:pt x="32177" y="9136"/>
                  <a:pt x="32214" y="9136"/>
                  <a:pt x="32251" y="9211"/>
                </a:cubicBezTo>
                <a:cubicBezTo>
                  <a:pt x="32287" y="9211"/>
                  <a:pt x="32251" y="9286"/>
                  <a:pt x="32287" y="9361"/>
                </a:cubicBezTo>
                <a:cubicBezTo>
                  <a:pt x="32649" y="9361"/>
                  <a:pt x="32649" y="9361"/>
                  <a:pt x="32649" y="9361"/>
                </a:cubicBezTo>
                <a:cubicBezTo>
                  <a:pt x="32759" y="9512"/>
                  <a:pt x="32759" y="9512"/>
                  <a:pt x="32759" y="9512"/>
                </a:cubicBezTo>
                <a:cubicBezTo>
                  <a:pt x="32796" y="9512"/>
                  <a:pt x="32833" y="9512"/>
                  <a:pt x="32833" y="9512"/>
                </a:cubicBezTo>
                <a:cubicBezTo>
                  <a:pt x="32833" y="9512"/>
                  <a:pt x="32833" y="9587"/>
                  <a:pt x="32869" y="9587"/>
                </a:cubicBezTo>
                <a:cubicBezTo>
                  <a:pt x="32869" y="9587"/>
                  <a:pt x="32906" y="9662"/>
                  <a:pt x="32943" y="9662"/>
                </a:cubicBezTo>
                <a:cubicBezTo>
                  <a:pt x="32980" y="9662"/>
                  <a:pt x="32980" y="9662"/>
                  <a:pt x="33016" y="9662"/>
                </a:cubicBezTo>
                <a:lnTo>
                  <a:pt x="33047" y="9662"/>
                </a:lnTo>
                <a:cubicBezTo>
                  <a:pt x="33120" y="9662"/>
                  <a:pt x="33120" y="9662"/>
                  <a:pt x="33120" y="9662"/>
                </a:cubicBezTo>
                <a:cubicBezTo>
                  <a:pt x="33157" y="9662"/>
                  <a:pt x="33157" y="9662"/>
                  <a:pt x="33194" y="9662"/>
                </a:cubicBezTo>
                <a:cubicBezTo>
                  <a:pt x="33194" y="9662"/>
                  <a:pt x="33194" y="9662"/>
                  <a:pt x="33231" y="9662"/>
                </a:cubicBezTo>
                <a:cubicBezTo>
                  <a:pt x="33267" y="9662"/>
                  <a:pt x="33267" y="9587"/>
                  <a:pt x="33304" y="9587"/>
                </a:cubicBezTo>
                <a:lnTo>
                  <a:pt x="33341" y="9587"/>
                </a:lnTo>
                <a:cubicBezTo>
                  <a:pt x="33562" y="9587"/>
                  <a:pt x="33562" y="9587"/>
                  <a:pt x="33562" y="9587"/>
                </a:cubicBezTo>
                <a:cubicBezTo>
                  <a:pt x="33562" y="9587"/>
                  <a:pt x="33592" y="9512"/>
                  <a:pt x="33629" y="9512"/>
                </a:cubicBezTo>
                <a:cubicBezTo>
                  <a:pt x="33666" y="9512"/>
                  <a:pt x="33666" y="9512"/>
                  <a:pt x="33702" y="9512"/>
                </a:cubicBezTo>
                <a:cubicBezTo>
                  <a:pt x="33739" y="9512"/>
                  <a:pt x="33739" y="9512"/>
                  <a:pt x="33739" y="9512"/>
                </a:cubicBezTo>
                <a:cubicBezTo>
                  <a:pt x="33776" y="9512"/>
                  <a:pt x="33776" y="9512"/>
                  <a:pt x="33813" y="9512"/>
                </a:cubicBezTo>
                <a:cubicBezTo>
                  <a:pt x="33813" y="9512"/>
                  <a:pt x="33813" y="9512"/>
                  <a:pt x="33849" y="9512"/>
                </a:cubicBezTo>
                <a:cubicBezTo>
                  <a:pt x="33849" y="9813"/>
                  <a:pt x="33849" y="9813"/>
                  <a:pt x="33849" y="9813"/>
                </a:cubicBezTo>
                <a:cubicBezTo>
                  <a:pt x="33849" y="9813"/>
                  <a:pt x="33813" y="9888"/>
                  <a:pt x="33813" y="9963"/>
                </a:cubicBezTo>
                <a:cubicBezTo>
                  <a:pt x="33776" y="9963"/>
                  <a:pt x="33776" y="9963"/>
                  <a:pt x="33776" y="9963"/>
                </a:cubicBezTo>
                <a:cubicBezTo>
                  <a:pt x="33739" y="9963"/>
                  <a:pt x="33739" y="9963"/>
                  <a:pt x="33702" y="10026"/>
                </a:cubicBezTo>
                <a:lnTo>
                  <a:pt x="33666" y="10026"/>
                </a:lnTo>
                <a:cubicBezTo>
                  <a:pt x="33629" y="10101"/>
                  <a:pt x="33629" y="10176"/>
                  <a:pt x="33629" y="10176"/>
                </a:cubicBezTo>
                <a:cubicBezTo>
                  <a:pt x="33592" y="10176"/>
                  <a:pt x="33592" y="10176"/>
                  <a:pt x="33592" y="10176"/>
                </a:cubicBezTo>
                <a:cubicBezTo>
                  <a:pt x="33562" y="10176"/>
                  <a:pt x="33562" y="10176"/>
                  <a:pt x="33562" y="10176"/>
                </a:cubicBezTo>
                <a:cubicBezTo>
                  <a:pt x="33519" y="10176"/>
                  <a:pt x="33519" y="10101"/>
                  <a:pt x="33488" y="10101"/>
                </a:cubicBezTo>
                <a:cubicBezTo>
                  <a:pt x="33488" y="10101"/>
                  <a:pt x="33488" y="10101"/>
                  <a:pt x="33451" y="10101"/>
                </a:cubicBezTo>
                <a:cubicBezTo>
                  <a:pt x="33451" y="10101"/>
                  <a:pt x="33451" y="10101"/>
                  <a:pt x="33415" y="10026"/>
                </a:cubicBezTo>
                <a:cubicBezTo>
                  <a:pt x="33415" y="10026"/>
                  <a:pt x="33415" y="10026"/>
                  <a:pt x="33378" y="10026"/>
                </a:cubicBezTo>
                <a:cubicBezTo>
                  <a:pt x="33304" y="10026"/>
                  <a:pt x="33304" y="10026"/>
                  <a:pt x="33304" y="10026"/>
                </a:cubicBezTo>
                <a:cubicBezTo>
                  <a:pt x="33267" y="10026"/>
                  <a:pt x="33231" y="10026"/>
                  <a:pt x="33194" y="10026"/>
                </a:cubicBezTo>
                <a:cubicBezTo>
                  <a:pt x="33194" y="10101"/>
                  <a:pt x="33157" y="10101"/>
                  <a:pt x="33157" y="10101"/>
                </a:cubicBezTo>
                <a:cubicBezTo>
                  <a:pt x="33120" y="10176"/>
                  <a:pt x="33084" y="10176"/>
                  <a:pt x="33047" y="10176"/>
                </a:cubicBezTo>
                <a:cubicBezTo>
                  <a:pt x="33016" y="10176"/>
                  <a:pt x="33016" y="10176"/>
                  <a:pt x="33016" y="10176"/>
                </a:cubicBezTo>
                <a:cubicBezTo>
                  <a:pt x="32980" y="10176"/>
                  <a:pt x="32980" y="10101"/>
                  <a:pt x="32943" y="10101"/>
                </a:cubicBezTo>
                <a:cubicBezTo>
                  <a:pt x="32943" y="10101"/>
                  <a:pt x="32943" y="10176"/>
                  <a:pt x="32906" y="10101"/>
                </a:cubicBezTo>
                <a:cubicBezTo>
                  <a:pt x="32869" y="10101"/>
                  <a:pt x="32869" y="10101"/>
                  <a:pt x="32833" y="10026"/>
                </a:cubicBezTo>
                <a:cubicBezTo>
                  <a:pt x="32796" y="10026"/>
                  <a:pt x="32796" y="10026"/>
                  <a:pt x="32759" y="10026"/>
                </a:cubicBezTo>
                <a:cubicBezTo>
                  <a:pt x="32722" y="10026"/>
                  <a:pt x="32722" y="10026"/>
                  <a:pt x="32722" y="10026"/>
                </a:cubicBezTo>
                <a:cubicBezTo>
                  <a:pt x="32686" y="10026"/>
                  <a:pt x="32686" y="10101"/>
                  <a:pt x="32686" y="10101"/>
                </a:cubicBezTo>
                <a:cubicBezTo>
                  <a:pt x="32686" y="10176"/>
                  <a:pt x="32649" y="10176"/>
                  <a:pt x="32649" y="10251"/>
                </a:cubicBezTo>
                <a:cubicBezTo>
                  <a:pt x="32471" y="10251"/>
                  <a:pt x="32471" y="10251"/>
                  <a:pt x="32471" y="10251"/>
                </a:cubicBezTo>
                <a:cubicBezTo>
                  <a:pt x="32434" y="10251"/>
                  <a:pt x="32434" y="10251"/>
                  <a:pt x="32434" y="10326"/>
                </a:cubicBezTo>
                <a:cubicBezTo>
                  <a:pt x="32398" y="10326"/>
                  <a:pt x="32398" y="10326"/>
                  <a:pt x="32398" y="10402"/>
                </a:cubicBezTo>
                <a:cubicBezTo>
                  <a:pt x="32398" y="10477"/>
                  <a:pt x="32434" y="10552"/>
                  <a:pt x="32471" y="10627"/>
                </a:cubicBezTo>
                <a:cubicBezTo>
                  <a:pt x="32471" y="10627"/>
                  <a:pt x="32502" y="10627"/>
                  <a:pt x="32502" y="10702"/>
                </a:cubicBezTo>
                <a:cubicBezTo>
                  <a:pt x="32539" y="10702"/>
                  <a:pt x="32539" y="10702"/>
                  <a:pt x="32539" y="10702"/>
                </a:cubicBezTo>
                <a:cubicBezTo>
                  <a:pt x="32612" y="10778"/>
                  <a:pt x="32612" y="10702"/>
                  <a:pt x="32649" y="10702"/>
                </a:cubicBezTo>
                <a:cubicBezTo>
                  <a:pt x="32722" y="10778"/>
                  <a:pt x="32722" y="10778"/>
                  <a:pt x="32759" y="10853"/>
                </a:cubicBezTo>
                <a:cubicBezTo>
                  <a:pt x="32796" y="10853"/>
                  <a:pt x="32833" y="10853"/>
                  <a:pt x="32869" y="10928"/>
                </a:cubicBezTo>
                <a:cubicBezTo>
                  <a:pt x="32906" y="10928"/>
                  <a:pt x="32906" y="10928"/>
                  <a:pt x="32943" y="10928"/>
                </a:cubicBezTo>
                <a:cubicBezTo>
                  <a:pt x="32980" y="10991"/>
                  <a:pt x="33016" y="10991"/>
                  <a:pt x="33047" y="11078"/>
                </a:cubicBezTo>
                <a:cubicBezTo>
                  <a:pt x="33084" y="11078"/>
                  <a:pt x="33084" y="11078"/>
                  <a:pt x="33084" y="11078"/>
                </a:cubicBezTo>
                <a:cubicBezTo>
                  <a:pt x="33047" y="11078"/>
                  <a:pt x="33016" y="11078"/>
                  <a:pt x="32980" y="11078"/>
                </a:cubicBezTo>
                <a:cubicBezTo>
                  <a:pt x="32980" y="11141"/>
                  <a:pt x="32943" y="11141"/>
                  <a:pt x="32943" y="11141"/>
                </a:cubicBezTo>
                <a:lnTo>
                  <a:pt x="32943" y="11216"/>
                </a:lnTo>
                <a:cubicBezTo>
                  <a:pt x="32943" y="11216"/>
                  <a:pt x="32943" y="11291"/>
                  <a:pt x="32980" y="11291"/>
                </a:cubicBezTo>
                <a:cubicBezTo>
                  <a:pt x="32980" y="11291"/>
                  <a:pt x="32980" y="11291"/>
                  <a:pt x="33016" y="11291"/>
                </a:cubicBezTo>
                <a:cubicBezTo>
                  <a:pt x="33016" y="11367"/>
                  <a:pt x="33047" y="11367"/>
                  <a:pt x="33084" y="11367"/>
                </a:cubicBezTo>
                <a:lnTo>
                  <a:pt x="33084" y="11442"/>
                </a:lnTo>
                <a:cubicBezTo>
                  <a:pt x="33120" y="11442"/>
                  <a:pt x="33120" y="11517"/>
                  <a:pt x="33120" y="11517"/>
                </a:cubicBezTo>
                <a:cubicBezTo>
                  <a:pt x="33120" y="11517"/>
                  <a:pt x="33120" y="11592"/>
                  <a:pt x="33157" y="11592"/>
                </a:cubicBezTo>
                <a:cubicBezTo>
                  <a:pt x="33157" y="11592"/>
                  <a:pt x="33157" y="11592"/>
                  <a:pt x="33194" y="11592"/>
                </a:cubicBezTo>
                <a:cubicBezTo>
                  <a:pt x="33194" y="11667"/>
                  <a:pt x="33194" y="11667"/>
                  <a:pt x="33231" y="11667"/>
                </a:cubicBezTo>
                <a:cubicBezTo>
                  <a:pt x="33231" y="11667"/>
                  <a:pt x="33231" y="11667"/>
                  <a:pt x="33267" y="11667"/>
                </a:cubicBezTo>
                <a:cubicBezTo>
                  <a:pt x="33267" y="11743"/>
                  <a:pt x="33267" y="11743"/>
                  <a:pt x="33304" y="11743"/>
                </a:cubicBezTo>
                <a:cubicBezTo>
                  <a:pt x="33341" y="11743"/>
                  <a:pt x="33341" y="11743"/>
                  <a:pt x="33378" y="11818"/>
                </a:cubicBezTo>
                <a:lnTo>
                  <a:pt x="33415" y="11818"/>
                </a:lnTo>
                <a:cubicBezTo>
                  <a:pt x="33451" y="11893"/>
                  <a:pt x="33451" y="11893"/>
                  <a:pt x="33451" y="11893"/>
                </a:cubicBezTo>
                <a:cubicBezTo>
                  <a:pt x="33488" y="11968"/>
                  <a:pt x="33488" y="11968"/>
                  <a:pt x="33519" y="11968"/>
                </a:cubicBezTo>
                <a:cubicBezTo>
                  <a:pt x="33562" y="11968"/>
                  <a:pt x="33592" y="11968"/>
                  <a:pt x="33629" y="11968"/>
                </a:cubicBezTo>
                <a:lnTo>
                  <a:pt x="33629" y="11968"/>
                </a:lnTo>
                <a:cubicBezTo>
                  <a:pt x="33666" y="11968"/>
                  <a:pt x="33666" y="11968"/>
                  <a:pt x="33666" y="11968"/>
                </a:cubicBezTo>
                <a:cubicBezTo>
                  <a:pt x="33702" y="11968"/>
                  <a:pt x="33702" y="11968"/>
                  <a:pt x="33702" y="11968"/>
                </a:cubicBezTo>
                <a:cubicBezTo>
                  <a:pt x="33702" y="11893"/>
                  <a:pt x="33702" y="11893"/>
                  <a:pt x="33702" y="11893"/>
                </a:cubicBezTo>
                <a:cubicBezTo>
                  <a:pt x="33702" y="11818"/>
                  <a:pt x="33666" y="11818"/>
                  <a:pt x="33666" y="11743"/>
                </a:cubicBezTo>
                <a:cubicBezTo>
                  <a:pt x="33666" y="11743"/>
                  <a:pt x="33629" y="11743"/>
                  <a:pt x="33629" y="11667"/>
                </a:cubicBezTo>
                <a:cubicBezTo>
                  <a:pt x="33629" y="11667"/>
                  <a:pt x="33629" y="11592"/>
                  <a:pt x="33666" y="11592"/>
                </a:cubicBezTo>
                <a:lnTo>
                  <a:pt x="33666" y="11592"/>
                </a:lnTo>
                <a:cubicBezTo>
                  <a:pt x="33702" y="11592"/>
                  <a:pt x="33739" y="11592"/>
                  <a:pt x="33776" y="11592"/>
                </a:cubicBezTo>
                <a:cubicBezTo>
                  <a:pt x="33813" y="11592"/>
                  <a:pt x="33849" y="11592"/>
                  <a:pt x="33886" y="11592"/>
                </a:cubicBezTo>
                <a:cubicBezTo>
                  <a:pt x="33923" y="11592"/>
                  <a:pt x="33960" y="11592"/>
                  <a:pt x="33996" y="11667"/>
                </a:cubicBezTo>
                <a:cubicBezTo>
                  <a:pt x="33996" y="11667"/>
                  <a:pt x="33996" y="11667"/>
                  <a:pt x="34033" y="11667"/>
                </a:cubicBezTo>
                <a:cubicBezTo>
                  <a:pt x="34033" y="11667"/>
                  <a:pt x="34033" y="11667"/>
                  <a:pt x="34064" y="11667"/>
                </a:cubicBezTo>
                <a:cubicBezTo>
                  <a:pt x="34064" y="11667"/>
                  <a:pt x="34064" y="11743"/>
                  <a:pt x="34101" y="11743"/>
                </a:cubicBezTo>
                <a:cubicBezTo>
                  <a:pt x="34101" y="11743"/>
                  <a:pt x="34101" y="11743"/>
                  <a:pt x="34137" y="11743"/>
                </a:cubicBezTo>
                <a:cubicBezTo>
                  <a:pt x="34137" y="11592"/>
                  <a:pt x="34137" y="11592"/>
                  <a:pt x="34137" y="11592"/>
                </a:cubicBezTo>
                <a:cubicBezTo>
                  <a:pt x="34284" y="11592"/>
                  <a:pt x="34284" y="11592"/>
                  <a:pt x="34284" y="11592"/>
                </a:cubicBezTo>
                <a:cubicBezTo>
                  <a:pt x="34284" y="11592"/>
                  <a:pt x="34284" y="11592"/>
                  <a:pt x="34321" y="11592"/>
                </a:cubicBezTo>
                <a:cubicBezTo>
                  <a:pt x="34321" y="11667"/>
                  <a:pt x="34321" y="11667"/>
                  <a:pt x="34358" y="11667"/>
                </a:cubicBezTo>
                <a:cubicBezTo>
                  <a:pt x="34395" y="11667"/>
                  <a:pt x="34395" y="11667"/>
                  <a:pt x="34431" y="11667"/>
                </a:cubicBezTo>
                <a:cubicBezTo>
                  <a:pt x="34468" y="11667"/>
                  <a:pt x="34505" y="11743"/>
                  <a:pt x="34535" y="11667"/>
                </a:cubicBezTo>
                <a:cubicBezTo>
                  <a:pt x="34535" y="11667"/>
                  <a:pt x="34535" y="11592"/>
                  <a:pt x="34578" y="11592"/>
                </a:cubicBezTo>
                <a:cubicBezTo>
                  <a:pt x="34578" y="11592"/>
                  <a:pt x="34578" y="11592"/>
                  <a:pt x="34609" y="11592"/>
                </a:cubicBezTo>
                <a:lnTo>
                  <a:pt x="34609" y="11517"/>
                </a:lnTo>
                <a:cubicBezTo>
                  <a:pt x="34646" y="11517"/>
                  <a:pt x="34646" y="11517"/>
                  <a:pt x="34646" y="11517"/>
                </a:cubicBezTo>
                <a:cubicBezTo>
                  <a:pt x="34683" y="11517"/>
                  <a:pt x="34719" y="11517"/>
                  <a:pt x="34719" y="11517"/>
                </a:cubicBezTo>
                <a:cubicBezTo>
                  <a:pt x="34756" y="11517"/>
                  <a:pt x="34756" y="11442"/>
                  <a:pt x="34756" y="11442"/>
                </a:cubicBezTo>
                <a:lnTo>
                  <a:pt x="34793" y="11367"/>
                </a:lnTo>
                <a:cubicBezTo>
                  <a:pt x="34830" y="11367"/>
                  <a:pt x="34830" y="11291"/>
                  <a:pt x="34830" y="11291"/>
                </a:cubicBezTo>
                <a:cubicBezTo>
                  <a:pt x="34866" y="11291"/>
                  <a:pt x="34903" y="11367"/>
                  <a:pt x="34940" y="11367"/>
                </a:cubicBezTo>
                <a:cubicBezTo>
                  <a:pt x="34977" y="11367"/>
                  <a:pt x="34977" y="11442"/>
                  <a:pt x="35013" y="11442"/>
                </a:cubicBezTo>
                <a:cubicBezTo>
                  <a:pt x="35013" y="11517"/>
                  <a:pt x="35013" y="11517"/>
                  <a:pt x="35050" y="11517"/>
                </a:cubicBezTo>
                <a:cubicBezTo>
                  <a:pt x="35154" y="11517"/>
                  <a:pt x="35154" y="11517"/>
                  <a:pt x="35154" y="11517"/>
                </a:cubicBezTo>
                <a:cubicBezTo>
                  <a:pt x="35191" y="11517"/>
                  <a:pt x="35228" y="11517"/>
                  <a:pt x="35264" y="11517"/>
                </a:cubicBezTo>
                <a:cubicBezTo>
                  <a:pt x="35264" y="11517"/>
                  <a:pt x="35264" y="11517"/>
                  <a:pt x="35301" y="11517"/>
                </a:cubicBezTo>
                <a:cubicBezTo>
                  <a:pt x="35301" y="11517"/>
                  <a:pt x="35301" y="11592"/>
                  <a:pt x="35338" y="11592"/>
                </a:cubicBezTo>
                <a:cubicBezTo>
                  <a:pt x="35375" y="11592"/>
                  <a:pt x="35411" y="11592"/>
                  <a:pt x="35448" y="11667"/>
                </a:cubicBezTo>
                <a:cubicBezTo>
                  <a:pt x="35448" y="11667"/>
                  <a:pt x="35448" y="11743"/>
                  <a:pt x="35485" y="11743"/>
                </a:cubicBezTo>
                <a:cubicBezTo>
                  <a:pt x="35485" y="11743"/>
                  <a:pt x="35522" y="11743"/>
                  <a:pt x="35522" y="11818"/>
                </a:cubicBezTo>
                <a:lnTo>
                  <a:pt x="35552" y="11818"/>
                </a:lnTo>
                <a:cubicBezTo>
                  <a:pt x="35810" y="11818"/>
                  <a:pt x="35810" y="11818"/>
                  <a:pt x="35810" y="11818"/>
                </a:cubicBezTo>
                <a:cubicBezTo>
                  <a:pt x="35810" y="11818"/>
                  <a:pt x="35810" y="11818"/>
                  <a:pt x="35846" y="11818"/>
                </a:cubicBezTo>
                <a:cubicBezTo>
                  <a:pt x="35846" y="11818"/>
                  <a:pt x="35846" y="11818"/>
                  <a:pt x="35883" y="11818"/>
                </a:cubicBezTo>
                <a:cubicBezTo>
                  <a:pt x="35920" y="11893"/>
                  <a:pt x="35920" y="11893"/>
                  <a:pt x="35993" y="11968"/>
                </a:cubicBezTo>
                <a:cubicBezTo>
                  <a:pt x="35993" y="11968"/>
                  <a:pt x="35993" y="12043"/>
                  <a:pt x="36030" y="12043"/>
                </a:cubicBezTo>
                <a:cubicBezTo>
                  <a:pt x="36067" y="12043"/>
                  <a:pt x="36067" y="12043"/>
                  <a:pt x="36098" y="12043"/>
                </a:cubicBezTo>
                <a:cubicBezTo>
                  <a:pt x="36134" y="12043"/>
                  <a:pt x="36134" y="12043"/>
                  <a:pt x="36134" y="12043"/>
                </a:cubicBezTo>
                <a:cubicBezTo>
                  <a:pt x="36171" y="12043"/>
                  <a:pt x="36171" y="12043"/>
                  <a:pt x="36171" y="12043"/>
                </a:cubicBezTo>
                <a:cubicBezTo>
                  <a:pt x="36208" y="12043"/>
                  <a:pt x="36208" y="12106"/>
                  <a:pt x="36208" y="12106"/>
                </a:cubicBezTo>
                <a:cubicBezTo>
                  <a:pt x="36245" y="12181"/>
                  <a:pt x="36245" y="12181"/>
                  <a:pt x="36281" y="12256"/>
                </a:cubicBezTo>
                <a:cubicBezTo>
                  <a:pt x="36281" y="12256"/>
                  <a:pt x="36318" y="12256"/>
                  <a:pt x="36318" y="12332"/>
                </a:cubicBezTo>
                <a:cubicBezTo>
                  <a:pt x="36355" y="12332"/>
                  <a:pt x="36355" y="12332"/>
                  <a:pt x="36392" y="12332"/>
                </a:cubicBezTo>
                <a:cubicBezTo>
                  <a:pt x="36428" y="12332"/>
                  <a:pt x="36428" y="12332"/>
                  <a:pt x="36428" y="12332"/>
                </a:cubicBezTo>
                <a:cubicBezTo>
                  <a:pt x="36465" y="12332"/>
                  <a:pt x="36465" y="12332"/>
                  <a:pt x="36502" y="12332"/>
                </a:cubicBezTo>
                <a:cubicBezTo>
                  <a:pt x="36502" y="12332"/>
                  <a:pt x="36502" y="12407"/>
                  <a:pt x="36539" y="12407"/>
                </a:cubicBezTo>
                <a:cubicBezTo>
                  <a:pt x="36539" y="12482"/>
                  <a:pt x="36569" y="12482"/>
                  <a:pt x="36569" y="12557"/>
                </a:cubicBezTo>
                <a:cubicBezTo>
                  <a:pt x="36569" y="13008"/>
                  <a:pt x="36569" y="13008"/>
                  <a:pt x="36569" y="13008"/>
                </a:cubicBezTo>
                <a:cubicBezTo>
                  <a:pt x="36569" y="13084"/>
                  <a:pt x="36612" y="13159"/>
                  <a:pt x="36612" y="13159"/>
                </a:cubicBezTo>
                <a:cubicBezTo>
                  <a:pt x="36643" y="13221"/>
                  <a:pt x="36643" y="13221"/>
                  <a:pt x="36643" y="13221"/>
                </a:cubicBezTo>
                <a:cubicBezTo>
                  <a:pt x="36643" y="13297"/>
                  <a:pt x="36679" y="13297"/>
                  <a:pt x="36679" y="13297"/>
                </a:cubicBezTo>
                <a:cubicBezTo>
                  <a:pt x="36679" y="13297"/>
                  <a:pt x="36716" y="13297"/>
                  <a:pt x="36716" y="13372"/>
                </a:cubicBezTo>
                <a:cubicBezTo>
                  <a:pt x="36716" y="13372"/>
                  <a:pt x="36753" y="13297"/>
                  <a:pt x="36753" y="13372"/>
                </a:cubicBezTo>
                <a:cubicBezTo>
                  <a:pt x="36790" y="13372"/>
                  <a:pt x="36790" y="13372"/>
                  <a:pt x="36826" y="13372"/>
                </a:cubicBezTo>
                <a:cubicBezTo>
                  <a:pt x="36826" y="13372"/>
                  <a:pt x="36826" y="13447"/>
                  <a:pt x="36863" y="13447"/>
                </a:cubicBezTo>
                <a:lnTo>
                  <a:pt x="36900" y="13447"/>
                </a:lnTo>
                <a:cubicBezTo>
                  <a:pt x="36900" y="13522"/>
                  <a:pt x="36900" y="13522"/>
                  <a:pt x="36937" y="13522"/>
                </a:cubicBezTo>
                <a:cubicBezTo>
                  <a:pt x="36937" y="13597"/>
                  <a:pt x="36937" y="13673"/>
                  <a:pt x="36973" y="13673"/>
                </a:cubicBezTo>
                <a:cubicBezTo>
                  <a:pt x="36973" y="13748"/>
                  <a:pt x="36973" y="13748"/>
                  <a:pt x="36973" y="13748"/>
                </a:cubicBezTo>
                <a:cubicBezTo>
                  <a:pt x="36973" y="13823"/>
                  <a:pt x="36973" y="13823"/>
                  <a:pt x="37010" y="13823"/>
                </a:cubicBezTo>
                <a:cubicBezTo>
                  <a:pt x="37010" y="13898"/>
                  <a:pt x="37047" y="13898"/>
                  <a:pt x="37047" y="13973"/>
                </a:cubicBezTo>
                <a:cubicBezTo>
                  <a:pt x="37084" y="13973"/>
                  <a:pt x="37084" y="14049"/>
                  <a:pt x="37084" y="14049"/>
                </a:cubicBezTo>
                <a:cubicBezTo>
                  <a:pt x="37114" y="14049"/>
                  <a:pt x="37114" y="14124"/>
                  <a:pt x="37114" y="14124"/>
                </a:cubicBezTo>
                <a:cubicBezTo>
                  <a:pt x="37114" y="14186"/>
                  <a:pt x="37151" y="14186"/>
                  <a:pt x="37151" y="14186"/>
                </a:cubicBezTo>
                <a:cubicBezTo>
                  <a:pt x="37151" y="14262"/>
                  <a:pt x="37188" y="14262"/>
                  <a:pt x="37188" y="14262"/>
                </a:cubicBezTo>
                <a:cubicBezTo>
                  <a:pt x="37188" y="14337"/>
                  <a:pt x="37188" y="14337"/>
                  <a:pt x="37225" y="14412"/>
                </a:cubicBezTo>
                <a:cubicBezTo>
                  <a:pt x="37225" y="14487"/>
                  <a:pt x="37225" y="14487"/>
                  <a:pt x="37225" y="14562"/>
                </a:cubicBezTo>
                <a:cubicBezTo>
                  <a:pt x="37261" y="14562"/>
                  <a:pt x="37261" y="14638"/>
                  <a:pt x="37261" y="14638"/>
                </a:cubicBezTo>
                <a:cubicBezTo>
                  <a:pt x="37261" y="14713"/>
                  <a:pt x="37298" y="14788"/>
                  <a:pt x="37335" y="14863"/>
                </a:cubicBezTo>
                <a:cubicBezTo>
                  <a:pt x="37335" y="14863"/>
                  <a:pt x="37335" y="14863"/>
                  <a:pt x="37372" y="14938"/>
                </a:cubicBezTo>
                <a:cubicBezTo>
                  <a:pt x="37372" y="14938"/>
                  <a:pt x="37408" y="15014"/>
                  <a:pt x="37445" y="15014"/>
                </a:cubicBezTo>
                <a:lnTo>
                  <a:pt x="37445" y="15089"/>
                </a:lnTo>
                <a:cubicBezTo>
                  <a:pt x="37445" y="15164"/>
                  <a:pt x="37445" y="15164"/>
                  <a:pt x="37445" y="15164"/>
                </a:cubicBezTo>
                <a:cubicBezTo>
                  <a:pt x="37445" y="15227"/>
                  <a:pt x="37445" y="15227"/>
                  <a:pt x="37445" y="15302"/>
                </a:cubicBezTo>
                <a:cubicBezTo>
                  <a:pt x="37445" y="15302"/>
                  <a:pt x="37408" y="15302"/>
                  <a:pt x="37408" y="15377"/>
                </a:cubicBezTo>
                <a:cubicBezTo>
                  <a:pt x="37408" y="15452"/>
                  <a:pt x="37445" y="15452"/>
                  <a:pt x="37445" y="15452"/>
                </a:cubicBezTo>
                <a:cubicBezTo>
                  <a:pt x="37482" y="15603"/>
                  <a:pt x="37519" y="15603"/>
                  <a:pt x="37519" y="15678"/>
                </a:cubicBezTo>
                <a:cubicBezTo>
                  <a:pt x="37519" y="16054"/>
                  <a:pt x="37519" y="16054"/>
                  <a:pt x="37519" y="16054"/>
                </a:cubicBezTo>
                <a:cubicBezTo>
                  <a:pt x="37519" y="16129"/>
                  <a:pt x="37482" y="16129"/>
                  <a:pt x="37482" y="16204"/>
                </a:cubicBezTo>
                <a:lnTo>
                  <a:pt x="37445" y="16279"/>
                </a:lnTo>
                <a:cubicBezTo>
                  <a:pt x="37445" y="16342"/>
                  <a:pt x="37445" y="16342"/>
                  <a:pt x="37445" y="16417"/>
                </a:cubicBezTo>
                <a:cubicBezTo>
                  <a:pt x="37629" y="16417"/>
                  <a:pt x="37629" y="16417"/>
                  <a:pt x="37629" y="16417"/>
                </a:cubicBezTo>
                <a:cubicBezTo>
                  <a:pt x="37629" y="16718"/>
                  <a:pt x="37629" y="16718"/>
                  <a:pt x="37629" y="16718"/>
                </a:cubicBezTo>
                <a:cubicBezTo>
                  <a:pt x="37586" y="16718"/>
                  <a:pt x="37555" y="16718"/>
                  <a:pt x="37519" y="16718"/>
                </a:cubicBezTo>
                <a:cubicBezTo>
                  <a:pt x="37519" y="16718"/>
                  <a:pt x="37482" y="16793"/>
                  <a:pt x="37445" y="16793"/>
                </a:cubicBezTo>
                <a:lnTo>
                  <a:pt x="37445" y="16868"/>
                </a:lnTo>
                <a:cubicBezTo>
                  <a:pt x="37445" y="17019"/>
                  <a:pt x="37482" y="17019"/>
                  <a:pt x="37482" y="17169"/>
                </a:cubicBezTo>
                <a:cubicBezTo>
                  <a:pt x="37482" y="17244"/>
                  <a:pt x="37482" y="17320"/>
                  <a:pt x="37482" y="17382"/>
                </a:cubicBezTo>
                <a:cubicBezTo>
                  <a:pt x="37335" y="17382"/>
                  <a:pt x="37335" y="17382"/>
                  <a:pt x="37335" y="17382"/>
                </a:cubicBezTo>
                <a:cubicBezTo>
                  <a:pt x="37335" y="17683"/>
                  <a:pt x="37335" y="17683"/>
                  <a:pt x="37335" y="17683"/>
                </a:cubicBezTo>
                <a:cubicBezTo>
                  <a:pt x="37372" y="17683"/>
                  <a:pt x="37372" y="17833"/>
                  <a:pt x="37408" y="17833"/>
                </a:cubicBezTo>
                <a:cubicBezTo>
                  <a:pt x="37445" y="17909"/>
                  <a:pt x="37482" y="17909"/>
                  <a:pt x="37519" y="17909"/>
                </a:cubicBezTo>
                <a:cubicBezTo>
                  <a:pt x="37586" y="17909"/>
                  <a:pt x="37586" y="17909"/>
                  <a:pt x="37586" y="17909"/>
                </a:cubicBezTo>
                <a:cubicBezTo>
                  <a:pt x="37629" y="17909"/>
                  <a:pt x="37660" y="17909"/>
                  <a:pt x="37660" y="17909"/>
                </a:cubicBezTo>
                <a:cubicBezTo>
                  <a:pt x="37696" y="17984"/>
                  <a:pt x="37696" y="17984"/>
                  <a:pt x="37733" y="17984"/>
                </a:cubicBezTo>
                <a:cubicBezTo>
                  <a:pt x="38101" y="17984"/>
                  <a:pt x="38101" y="17984"/>
                  <a:pt x="38101" y="17984"/>
                </a:cubicBezTo>
                <a:cubicBezTo>
                  <a:pt x="38101" y="17909"/>
                  <a:pt x="38101" y="17833"/>
                  <a:pt x="38101" y="17758"/>
                </a:cubicBezTo>
                <a:lnTo>
                  <a:pt x="38131" y="17683"/>
                </a:lnTo>
                <a:cubicBezTo>
                  <a:pt x="38168" y="17683"/>
                  <a:pt x="38205" y="17683"/>
                  <a:pt x="38278" y="17683"/>
                </a:cubicBezTo>
                <a:cubicBezTo>
                  <a:pt x="38278" y="17683"/>
                  <a:pt x="38315" y="17683"/>
                  <a:pt x="38352" y="17683"/>
                </a:cubicBezTo>
                <a:lnTo>
                  <a:pt x="38388" y="17683"/>
                </a:lnTo>
                <a:cubicBezTo>
                  <a:pt x="38425" y="17758"/>
                  <a:pt x="38425" y="17758"/>
                  <a:pt x="38425" y="17833"/>
                </a:cubicBezTo>
                <a:cubicBezTo>
                  <a:pt x="38425" y="17909"/>
                  <a:pt x="38425" y="17984"/>
                  <a:pt x="38425" y="17984"/>
                </a:cubicBezTo>
                <a:cubicBezTo>
                  <a:pt x="38425" y="18059"/>
                  <a:pt x="38462" y="18134"/>
                  <a:pt x="38462" y="18134"/>
                </a:cubicBezTo>
                <a:cubicBezTo>
                  <a:pt x="38499" y="18209"/>
                  <a:pt x="38499" y="18285"/>
                  <a:pt x="38535" y="18285"/>
                </a:cubicBezTo>
                <a:cubicBezTo>
                  <a:pt x="38572" y="18360"/>
                  <a:pt x="38572" y="18422"/>
                  <a:pt x="38609" y="18422"/>
                </a:cubicBezTo>
                <a:cubicBezTo>
                  <a:pt x="38646" y="18422"/>
                  <a:pt x="38676" y="18422"/>
                  <a:pt x="38676" y="18422"/>
                </a:cubicBezTo>
                <a:cubicBezTo>
                  <a:pt x="38713" y="18422"/>
                  <a:pt x="38750" y="18422"/>
                  <a:pt x="38750" y="18422"/>
                </a:cubicBezTo>
                <a:cubicBezTo>
                  <a:pt x="38787" y="18422"/>
                  <a:pt x="38787" y="18422"/>
                  <a:pt x="38823" y="18498"/>
                </a:cubicBezTo>
                <a:cubicBezTo>
                  <a:pt x="38860" y="18498"/>
                  <a:pt x="38860" y="18498"/>
                  <a:pt x="38897" y="18573"/>
                </a:cubicBezTo>
                <a:cubicBezTo>
                  <a:pt x="38934" y="18573"/>
                  <a:pt x="38934" y="18648"/>
                  <a:pt x="38934" y="18723"/>
                </a:cubicBezTo>
                <a:cubicBezTo>
                  <a:pt x="38970" y="18723"/>
                  <a:pt x="39007" y="18723"/>
                  <a:pt x="39007" y="18798"/>
                </a:cubicBezTo>
                <a:cubicBezTo>
                  <a:pt x="39044" y="18798"/>
                  <a:pt x="39044" y="18874"/>
                  <a:pt x="39044" y="18949"/>
                </a:cubicBezTo>
                <a:cubicBezTo>
                  <a:pt x="39007" y="19099"/>
                  <a:pt x="39007" y="19099"/>
                  <a:pt x="39007" y="19099"/>
                </a:cubicBezTo>
                <a:cubicBezTo>
                  <a:pt x="38897" y="19099"/>
                  <a:pt x="38897" y="19099"/>
                  <a:pt x="38897" y="19099"/>
                </a:cubicBezTo>
                <a:cubicBezTo>
                  <a:pt x="38860" y="19099"/>
                  <a:pt x="38823" y="19024"/>
                  <a:pt x="38787" y="19024"/>
                </a:cubicBezTo>
                <a:cubicBezTo>
                  <a:pt x="38646" y="19024"/>
                  <a:pt x="38646" y="19024"/>
                  <a:pt x="38646" y="19024"/>
                </a:cubicBezTo>
                <a:cubicBezTo>
                  <a:pt x="38572" y="19024"/>
                  <a:pt x="38499" y="19099"/>
                  <a:pt x="38425" y="19024"/>
                </a:cubicBezTo>
                <a:cubicBezTo>
                  <a:pt x="38425" y="19024"/>
                  <a:pt x="38388" y="18949"/>
                  <a:pt x="38352" y="18949"/>
                </a:cubicBezTo>
                <a:cubicBezTo>
                  <a:pt x="38352" y="18949"/>
                  <a:pt x="38388" y="18798"/>
                  <a:pt x="38352" y="18798"/>
                </a:cubicBezTo>
                <a:cubicBezTo>
                  <a:pt x="38315" y="18798"/>
                  <a:pt x="38315" y="18798"/>
                  <a:pt x="38278" y="18798"/>
                </a:cubicBezTo>
                <a:cubicBezTo>
                  <a:pt x="38241" y="18798"/>
                  <a:pt x="38205" y="18798"/>
                  <a:pt x="38131" y="18723"/>
                </a:cubicBezTo>
                <a:cubicBezTo>
                  <a:pt x="38101" y="18723"/>
                  <a:pt x="38064" y="18723"/>
                  <a:pt x="37990" y="18723"/>
                </a:cubicBezTo>
                <a:cubicBezTo>
                  <a:pt x="37917" y="18723"/>
                  <a:pt x="37843" y="18798"/>
                  <a:pt x="37770" y="18798"/>
                </a:cubicBezTo>
                <a:cubicBezTo>
                  <a:pt x="37807" y="18949"/>
                  <a:pt x="37807" y="19024"/>
                  <a:pt x="37843" y="19099"/>
                </a:cubicBezTo>
                <a:cubicBezTo>
                  <a:pt x="37843" y="19174"/>
                  <a:pt x="37880" y="19174"/>
                  <a:pt x="37917" y="19250"/>
                </a:cubicBezTo>
                <a:cubicBezTo>
                  <a:pt x="37917" y="19250"/>
                  <a:pt x="37954" y="19325"/>
                  <a:pt x="37954" y="19400"/>
                </a:cubicBezTo>
                <a:cubicBezTo>
                  <a:pt x="37954" y="19475"/>
                  <a:pt x="37917" y="19475"/>
                  <a:pt x="37917" y="19538"/>
                </a:cubicBezTo>
                <a:cubicBezTo>
                  <a:pt x="37880" y="19538"/>
                  <a:pt x="37843" y="19538"/>
                  <a:pt x="37807" y="19538"/>
                </a:cubicBezTo>
                <a:cubicBezTo>
                  <a:pt x="37770" y="19538"/>
                  <a:pt x="37733" y="19613"/>
                  <a:pt x="37733" y="19688"/>
                </a:cubicBezTo>
                <a:cubicBezTo>
                  <a:pt x="37696" y="19688"/>
                  <a:pt x="37660" y="19763"/>
                  <a:pt x="37660" y="19839"/>
                </a:cubicBezTo>
                <a:cubicBezTo>
                  <a:pt x="37660" y="19989"/>
                  <a:pt x="37660" y="20064"/>
                  <a:pt x="37696" y="20064"/>
                </a:cubicBezTo>
                <a:cubicBezTo>
                  <a:pt x="37770" y="20215"/>
                  <a:pt x="37807" y="20064"/>
                  <a:pt x="37917" y="20139"/>
                </a:cubicBezTo>
                <a:cubicBezTo>
                  <a:pt x="37954" y="20139"/>
                  <a:pt x="37990" y="20215"/>
                  <a:pt x="38027" y="20290"/>
                </a:cubicBezTo>
                <a:cubicBezTo>
                  <a:pt x="38131" y="20365"/>
                  <a:pt x="38131" y="20578"/>
                  <a:pt x="38241" y="20578"/>
                </a:cubicBezTo>
                <a:cubicBezTo>
                  <a:pt x="38278" y="20578"/>
                  <a:pt x="38278" y="20503"/>
                  <a:pt x="38315" y="20440"/>
                </a:cubicBezTo>
                <a:cubicBezTo>
                  <a:pt x="38352" y="20365"/>
                  <a:pt x="38352" y="20215"/>
                  <a:pt x="38425" y="20215"/>
                </a:cubicBezTo>
                <a:cubicBezTo>
                  <a:pt x="38535" y="20215"/>
                  <a:pt x="38572" y="20215"/>
                  <a:pt x="38646" y="20215"/>
                </a:cubicBezTo>
                <a:cubicBezTo>
                  <a:pt x="38646" y="19688"/>
                  <a:pt x="38646" y="19688"/>
                  <a:pt x="38646" y="19688"/>
                </a:cubicBezTo>
                <a:cubicBezTo>
                  <a:pt x="38572" y="19688"/>
                  <a:pt x="38535" y="19763"/>
                  <a:pt x="38462" y="19688"/>
                </a:cubicBezTo>
                <a:cubicBezTo>
                  <a:pt x="38425" y="19688"/>
                  <a:pt x="38425" y="19688"/>
                  <a:pt x="38388" y="19688"/>
                </a:cubicBezTo>
                <a:cubicBezTo>
                  <a:pt x="38352" y="19688"/>
                  <a:pt x="38388" y="19538"/>
                  <a:pt x="38352" y="19538"/>
                </a:cubicBezTo>
                <a:cubicBezTo>
                  <a:pt x="38315" y="19538"/>
                  <a:pt x="38315" y="19538"/>
                  <a:pt x="38278" y="19538"/>
                </a:cubicBezTo>
                <a:cubicBezTo>
                  <a:pt x="38278" y="19538"/>
                  <a:pt x="38241" y="19538"/>
                  <a:pt x="38205" y="19538"/>
                </a:cubicBezTo>
                <a:cubicBezTo>
                  <a:pt x="38241" y="19400"/>
                  <a:pt x="38241" y="19400"/>
                  <a:pt x="38241" y="19400"/>
                </a:cubicBezTo>
                <a:cubicBezTo>
                  <a:pt x="38388" y="19400"/>
                  <a:pt x="38388" y="19400"/>
                  <a:pt x="38388" y="19400"/>
                </a:cubicBezTo>
                <a:cubicBezTo>
                  <a:pt x="38425" y="19400"/>
                  <a:pt x="38425" y="19400"/>
                  <a:pt x="38462" y="19400"/>
                </a:cubicBezTo>
                <a:cubicBezTo>
                  <a:pt x="38499" y="19475"/>
                  <a:pt x="38499" y="19475"/>
                  <a:pt x="38535" y="19538"/>
                </a:cubicBezTo>
                <a:cubicBezTo>
                  <a:pt x="38572" y="19538"/>
                  <a:pt x="38572" y="19538"/>
                  <a:pt x="38609" y="19613"/>
                </a:cubicBezTo>
                <a:cubicBezTo>
                  <a:pt x="38609" y="19613"/>
                  <a:pt x="38646" y="19613"/>
                  <a:pt x="38676" y="19613"/>
                </a:cubicBezTo>
                <a:cubicBezTo>
                  <a:pt x="38713" y="19613"/>
                  <a:pt x="38713" y="19613"/>
                  <a:pt x="38750" y="19613"/>
                </a:cubicBezTo>
                <a:cubicBezTo>
                  <a:pt x="38897" y="19613"/>
                  <a:pt x="38897" y="19613"/>
                  <a:pt x="38897" y="19613"/>
                </a:cubicBezTo>
                <a:cubicBezTo>
                  <a:pt x="38934" y="19613"/>
                  <a:pt x="39007" y="19613"/>
                  <a:pt x="39044" y="19688"/>
                </a:cubicBezTo>
                <a:cubicBezTo>
                  <a:pt x="39081" y="19688"/>
                  <a:pt x="39117" y="19763"/>
                  <a:pt x="39117" y="19839"/>
                </a:cubicBezTo>
                <a:cubicBezTo>
                  <a:pt x="39117" y="19914"/>
                  <a:pt x="39117" y="19914"/>
                  <a:pt x="39117" y="19914"/>
                </a:cubicBezTo>
                <a:cubicBezTo>
                  <a:pt x="39117" y="19989"/>
                  <a:pt x="39044" y="19989"/>
                  <a:pt x="39044" y="20064"/>
                </a:cubicBezTo>
                <a:cubicBezTo>
                  <a:pt x="39007" y="20064"/>
                  <a:pt x="39044" y="20139"/>
                  <a:pt x="39044" y="20215"/>
                </a:cubicBezTo>
                <a:cubicBezTo>
                  <a:pt x="39007" y="20290"/>
                  <a:pt x="38970" y="20290"/>
                  <a:pt x="38970" y="20365"/>
                </a:cubicBezTo>
                <a:cubicBezTo>
                  <a:pt x="38970" y="20440"/>
                  <a:pt x="38970" y="20440"/>
                  <a:pt x="38970" y="20440"/>
                </a:cubicBezTo>
                <a:cubicBezTo>
                  <a:pt x="38970" y="20503"/>
                  <a:pt x="39007" y="20503"/>
                  <a:pt x="39007" y="20578"/>
                </a:cubicBezTo>
                <a:cubicBezTo>
                  <a:pt x="39044" y="20578"/>
                  <a:pt x="39081" y="20653"/>
                  <a:pt x="39081" y="20653"/>
                </a:cubicBezTo>
                <a:cubicBezTo>
                  <a:pt x="39117" y="20728"/>
                  <a:pt x="39117" y="20804"/>
                  <a:pt x="39117" y="20879"/>
                </a:cubicBezTo>
                <a:cubicBezTo>
                  <a:pt x="39117" y="21255"/>
                  <a:pt x="39117" y="21255"/>
                  <a:pt x="39117" y="21255"/>
                </a:cubicBezTo>
                <a:cubicBezTo>
                  <a:pt x="38934" y="21255"/>
                  <a:pt x="38934" y="21255"/>
                  <a:pt x="38934" y="21255"/>
                </a:cubicBezTo>
                <a:cubicBezTo>
                  <a:pt x="38897" y="21255"/>
                  <a:pt x="38897" y="21180"/>
                  <a:pt x="38860" y="21255"/>
                </a:cubicBezTo>
                <a:cubicBezTo>
                  <a:pt x="38823" y="21255"/>
                  <a:pt x="38823" y="21330"/>
                  <a:pt x="38787" y="21330"/>
                </a:cubicBezTo>
                <a:cubicBezTo>
                  <a:pt x="38750" y="21405"/>
                  <a:pt x="38750" y="21480"/>
                  <a:pt x="38750" y="21480"/>
                </a:cubicBezTo>
                <a:cubicBezTo>
                  <a:pt x="38713" y="21480"/>
                  <a:pt x="38676" y="21480"/>
                  <a:pt x="38646" y="21480"/>
                </a:cubicBezTo>
                <a:cubicBezTo>
                  <a:pt x="38572" y="21480"/>
                  <a:pt x="38572" y="21480"/>
                  <a:pt x="38572" y="21480"/>
                </a:cubicBezTo>
                <a:cubicBezTo>
                  <a:pt x="38535" y="21480"/>
                  <a:pt x="38535" y="21405"/>
                  <a:pt x="38499" y="21405"/>
                </a:cubicBezTo>
                <a:cubicBezTo>
                  <a:pt x="38499" y="21405"/>
                  <a:pt x="38462" y="21480"/>
                  <a:pt x="38425" y="21480"/>
                </a:cubicBezTo>
                <a:cubicBezTo>
                  <a:pt x="38425" y="22145"/>
                  <a:pt x="38425" y="22145"/>
                  <a:pt x="38425" y="22145"/>
                </a:cubicBezTo>
                <a:cubicBezTo>
                  <a:pt x="38388" y="22145"/>
                  <a:pt x="38352" y="22145"/>
                  <a:pt x="38352" y="22145"/>
                </a:cubicBezTo>
                <a:cubicBezTo>
                  <a:pt x="38315" y="22069"/>
                  <a:pt x="38278" y="22069"/>
                  <a:pt x="38241" y="22069"/>
                </a:cubicBezTo>
                <a:cubicBezTo>
                  <a:pt x="38205" y="22069"/>
                  <a:pt x="38241" y="22145"/>
                  <a:pt x="38205" y="22220"/>
                </a:cubicBezTo>
                <a:cubicBezTo>
                  <a:pt x="38168" y="22220"/>
                  <a:pt x="38131" y="22220"/>
                  <a:pt x="38131" y="22295"/>
                </a:cubicBezTo>
                <a:cubicBezTo>
                  <a:pt x="38101" y="22295"/>
                  <a:pt x="38064" y="22295"/>
                  <a:pt x="38064" y="22295"/>
                </a:cubicBezTo>
                <a:cubicBezTo>
                  <a:pt x="38027" y="22295"/>
                  <a:pt x="37990" y="22295"/>
                  <a:pt x="37990" y="22370"/>
                </a:cubicBezTo>
                <a:cubicBezTo>
                  <a:pt x="37954" y="22370"/>
                  <a:pt x="37954" y="22521"/>
                  <a:pt x="37954" y="22583"/>
                </a:cubicBezTo>
                <a:cubicBezTo>
                  <a:pt x="37954" y="22671"/>
                  <a:pt x="37954" y="22671"/>
                  <a:pt x="37954" y="22671"/>
                </a:cubicBezTo>
                <a:cubicBezTo>
                  <a:pt x="37954" y="22734"/>
                  <a:pt x="37990" y="22809"/>
                  <a:pt x="37990" y="22809"/>
                </a:cubicBezTo>
                <a:cubicBezTo>
                  <a:pt x="38027" y="22884"/>
                  <a:pt x="38027" y="22959"/>
                  <a:pt x="38064" y="23034"/>
                </a:cubicBezTo>
                <a:cubicBezTo>
                  <a:pt x="38064" y="23034"/>
                  <a:pt x="38101" y="23034"/>
                  <a:pt x="38131" y="23034"/>
                </a:cubicBezTo>
                <a:cubicBezTo>
                  <a:pt x="38131" y="23110"/>
                  <a:pt x="38168" y="23110"/>
                  <a:pt x="38205" y="23110"/>
                </a:cubicBezTo>
                <a:cubicBezTo>
                  <a:pt x="38241" y="23110"/>
                  <a:pt x="38241" y="23185"/>
                  <a:pt x="38278" y="23185"/>
                </a:cubicBezTo>
                <a:cubicBezTo>
                  <a:pt x="38278" y="23260"/>
                  <a:pt x="38315" y="23260"/>
                  <a:pt x="38352" y="23260"/>
                </a:cubicBezTo>
                <a:cubicBezTo>
                  <a:pt x="38352" y="23335"/>
                  <a:pt x="38352" y="23486"/>
                  <a:pt x="38352" y="23561"/>
                </a:cubicBezTo>
                <a:cubicBezTo>
                  <a:pt x="38315" y="23561"/>
                  <a:pt x="38278" y="23561"/>
                  <a:pt x="38241" y="23636"/>
                </a:cubicBezTo>
                <a:cubicBezTo>
                  <a:pt x="38205" y="23636"/>
                  <a:pt x="38168" y="23774"/>
                  <a:pt x="38168" y="23849"/>
                </a:cubicBezTo>
                <a:cubicBezTo>
                  <a:pt x="38168" y="24000"/>
                  <a:pt x="38241" y="24075"/>
                  <a:pt x="38278" y="24225"/>
                </a:cubicBezTo>
                <a:cubicBezTo>
                  <a:pt x="38278" y="24300"/>
                  <a:pt x="38315" y="24375"/>
                  <a:pt x="38352" y="24526"/>
                </a:cubicBezTo>
                <a:lnTo>
                  <a:pt x="38352" y="24601"/>
                </a:lnTo>
                <a:cubicBezTo>
                  <a:pt x="38388" y="24664"/>
                  <a:pt x="38425" y="24664"/>
                  <a:pt x="38462" y="24664"/>
                </a:cubicBezTo>
                <a:cubicBezTo>
                  <a:pt x="38499" y="24664"/>
                  <a:pt x="38535" y="24664"/>
                  <a:pt x="38572" y="24601"/>
                </a:cubicBezTo>
                <a:cubicBezTo>
                  <a:pt x="38609" y="24601"/>
                  <a:pt x="38609" y="24526"/>
                  <a:pt x="38646" y="24526"/>
                </a:cubicBezTo>
                <a:cubicBezTo>
                  <a:pt x="38646" y="24451"/>
                  <a:pt x="38676" y="24526"/>
                  <a:pt x="38713" y="24526"/>
                </a:cubicBezTo>
                <a:cubicBezTo>
                  <a:pt x="38787" y="24526"/>
                  <a:pt x="38787" y="24526"/>
                  <a:pt x="38787" y="24526"/>
                </a:cubicBezTo>
                <a:cubicBezTo>
                  <a:pt x="38787" y="24526"/>
                  <a:pt x="38823" y="24526"/>
                  <a:pt x="38860" y="24526"/>
                </a:cubicBezTo>
                <a:cubicBezTo>
                  <a:pt x="38860" y="24601"/>
                  <a:pt x="38860" y="24664"/>
                  <a:pt x="38860" y="24664"/>
                </a:cubicBezTo>
                <a:cubicBezTo>
                  <a:pt x="38823" y="24751"/>
                  <a:pt x="38860" y="24814"/>
                  <a:pt x="38823" y="24814"/>
                </a:cubicBezTo>
                <a:cubicBezTo>
                  <a:pt x="38823" y="24889"/>
                  <a:pt x="38787" y="24814"/>
                  <a:pt x="38750" y="24814"/>
                </a:cubicBezTo>
                <a:cubicBezTo>
                  <a:pt x="38750" y="24889"/>
                  <a:pt x="38713" y="24889"/>
                  <a:pt x="38676" y="24889"/>
                </a:cubicBezTo>
                <a:cubicBezTo>
                  <a:pt x="38676" y="24965"/>
                  <a:pt x="38676" y="25040"/>
                  <a:pt x="38676" y="25040"/>
                </a:cubicBezTo>
                <a:cubicBezTo>
                  <a:pt x="38676" y="25115"/>
                  <a:pt x="38646" y="25115"/>
                  <a:pt x="38646" y="25190"/>
                </a:cubicBezTo>
                <a:cubicBezTo>
                  <a:pt x="38646" y="25265"/>
                  <a:pt x="38572" y="25265"/>
                  <a:pt x="38572" y="25416"/>
                </a:cubicBezTo>
                <a:cubicBezTo>
                  <a:pt x="38572" y="25491"/>
                  <a:pt x="38609" y="25491"/>
                  <a:pt x="38609" y="25566"/>
                </a:cubicBezTo>
                <a:cubicBezTo>
                  <a:pt x="38609" y="25716"/>
                  <a:pt x="38609" y="25779"/>
                  <a:pt x="38646" y="25854"/>
                </a:cubicBezTo>
                <a:cubicBezTo>
                  <a:pt x="38676" y="25930"/>
                  <a:pt x="38676" y="26005"/>
                  <a:pt x="38713" y="26005"/>
                </a:cubicBezTo>
                <a:cubicBezTo>
                  <a:pt x="38713" y="26080"/>
                  <a:pt x="38750" y="26005"/>
                  <a:pt x="38787" y="26005"/>
                </a:cubicBezTo>
                <a:cubicBezTo>
                  <a:pt x="38787" y="26005"/>
                  <a:pt x="38823" y="26005"/>
                  <a:pt x="38860" y="26005"/>
                </a:cubicBezTo>
                <a:lnTo>
                  <a:pt x="38897" y="25930"/>
                </a:lnTo>
                <a:cubicBezTo>
                  <a:pt x="38934" y="25854"/>
                  <a:pt x="38934" y="25779"/>
                  <a:pt x="38970" y="25779"/>
                </a:cubicBezTo>
                <a:cubicBezTo>
                  <a:pt x="38970" y="25716"/>
                  <a:pt x="38970" y="25641"/>
                  <a:pt x="39007" y="25641"/>
                </a:cubicBezTo>
                <a:cubicBezTo>
                  <a:pt x="39007" y="25641"/>
                  <a:pt x="39044" y="25566"/>
                  <a:pt x="39081" y="25566"/>
                </a:cubicBezTo>
                <a:cubicBezTo>
                  <a:pt x="39117" y="25566"/>
                  <a:pt x="39148" y="25641"/>
                  <a:pt x="39185" y="25641"/>
                </a:cubicBezTo>
                <a:cubicBezTo>
                  <a:pt x="39185" y="26230"/>
                  <a:pt x="39185" y="26230"/>
                  <a:pt x="39185" y="26230"/>
                </a:cubicBezTo>
                <a:cubicBezTo>
                  <a:pt x="39148" y="26230"/>
                  <a:pt x="39148" y="26306"/>
                  <a:pt x="39117" y="26381"/>
                </a:cubicBezTo>
                <a:cubicBezTo>
                  <a:pt x="39117" y="26381"/>
                  <a:pt x="39081" y="26381"/>
                  <a:pt x="39044" y="26381"/>
                </a:cubicBezTo>
                <a:cubicBezTo>
                  <a:pt x="39044" y="26381"/>
                  <a:pt x="39007" y="26456"/>
                  <a:pt x="38970" y="26456"/>
                </a:cubicBezTo>
                <a:cubicBezTo>
                  <a:pt x="38970" y="26531"/>
                  <a:pt x="38934" y="26531"/>
                  <a:pt x="38897" y="26606"/>
                </a:cubicBezTo>
                <a:cubicBezTo>
                  <a:pt x="38897" y="26681"/>
                  <a:pt x="38897" y="26744"/>
                  <a:pt x="38897" y="26832"/>
                </a:cubicBezTo>
                <a:cubicBezTo>
                  <a:pt x="38897" y="26895"/>
                  <a:pt x="38897" y="26970"/>
                  <a:pt x="38934" y="27045"/>
                </a:cubicBezTo>
                <a:cubicBezTo>
                  <a:pt x="38934" y="27045"/>
                  <a:pt x="38970" y="27120"/>
                  <a:pt x="39007" y="27120"/>
                </a:cubicBezTo>
                <a:cubicBezTo>
                  <a:pt x="39044" y="27195"/>
                  <a:pt x="39044" y="27195"/>
                  <a:pt x="39081" y="27271"/>
                </a:cubicBezTo>
                <a:cubicBezTo>
                  <a:pt x="39117" y="27421"/>
                  <a:pt x="39148" y="27571"/>
                  <a:pt x="39222" y="27722"/>
                </a:cubicBezTo>
                <a:cubicBezTo>
                  <a:pt x="39258" y="27722"/>
                  <a:pt x="39295" y="27797"/>
                  <a:pt x="39295" y="27797"/>
                </a:cubicBezTo>
                <a:cubicBezTo>
                  <a:pt x="39295" y="27860"/>
                  <a:pt x="39332" y="27860"/>
                  <a:pt x="39332" y="27935"/>
                </a:cubicBezTo>
                <a:cubicBezTo>
                  <a:pt x="39332" y="28010"/>
                  <a:pt x="39332" y="28085"/>
                  <a:pt x="39332" y="28085"/>
                </a:cubicBezTo>
                <a:cubicBezTo>
                  <a:pt x="39332" y="28236"/>
                  <a:pt x="39405" y="28311"/>
                  <a:pt x="39405" y="28386"/>
                </a:cubicBezTo>
                <a:cubicBezTo>
                  <a:pt x="39442" y="28461"/>
                  <a:pt x="39442" y="28612"/>
                  <a:pt x="39442" y="28687"/>
                </a:cubicBezTo>
                <a:cubicBezTo>
                  <a:pt x="39479" y="28825"/>
                  <a:pt x="39552" y="28825"/>
                  <a:pt x="39589" y="28912"/>
                </a:cubicBezTo>
                <a:cubicBezTo>
                  <a:pt x="39626" y="28975"/>
                  <a:pt x="39663" y="28975"/>
                  <a:pt x="39663" y="28975"/>
                </a:cubicBezTo>
                <a:cubicBezTo>
                  <a:pt x="39693" y="29050"/>
                  <a:pt x="39693" y="29050"/>
                  <a:pt x="39730" y="29125"/>
                </a:cubicBezTo>
                <a:cubicBezTo>
                  <a:pt x="39730" y="29201"/>
                  <a:pt x="39693" y="29351"/>
                  <a:pt x="39730" y="29426"/>
                </a:cubicBezTo>
                <a:cubicBezTo>
                  <a:pt x="39730" y="29501"/>
                  <a:pt x="39730" y="29501"/>
                  <a:pt x="39767" y="29577"/>
                </a:cubicBezTo>
                <a:cubicBezTo>
                  <a:pt x="39840" y="29652"/>
                  <a:pt x="39914" y="29652"/>
                  <a:pt x="39987" y="29727"/>
                </a:cubicBezTo>
                <a:cubicBezTo>
                  <a:pt x="40061" y="29727"/>
                  <a:pt x="40061" y="29877"/>
                  <a:pt x="40134" y="29940"/>
                </a:cubicBezTo>
                <a:cubicBezTo>
                  <a:pt x="40134" y="29940"/>
                  <a:pt x="40134" y="30015"/>
                  <a:pt x="40171" y="30090"/>
                </a:cubicBezTo>
                <a:cubicBezTo>
                  <a:pt x="40202" y="30090"/>
                  <a:pt x="40202" y="30090"/>
                  <a:pt x="40238" y="30090"/>
                </a:cubicBezTo>
                <a:cubicBezTo>
                  <a:pt x="40312" y="30090"/>
                  <a:pt x="40312" y="30090"/>
                  <a:pt x="40312" y="30090"/>
                </a:cubicBezTo>
                <a:cubicBezTo>
                  <a:pt x="40349" y="30090"/>
                  <a:pt x="40349" y="30015"/>
                  <a:pt x="40385" y="30015"/>
                </a:cubicBezTo>
                <a:cubicBezTo>
                  <a:pt x="40422" y="29940"/>
                  <a:pt x="40459" y="29940"/>
                  <a:pt x="40496" y="29940"/>
                </a:cubicBezTo>
                <a:cubicBezTo>
                  <a:pt x="40532" y="29940"/>
                  <a:pt x="40532" y="29940"/>
                  <a:pt x="40532" y="29940"/>
                </a:cubicBezTo>
                <a:cubicBezTo>
                  <a:pt x="40532" y="29940"/>
                  <a:pt x="40569" y="30015"/>
                  <a:pt x="40606" y="30015"/>
                </a:cubicBezTo>
                <a:cubicBezTo>
                  <a:pt x="40606" y="30015"/>
                  <a:pt x="40643" y="29940"/>
                  <a:pt x="40679" y="30015"/>
                </a:cubicBezTo>
                <a:cubicBezTo>
                  <a:pt x="40679" y="30015"/>
                  <a:pt x="40679" y="30090"/>
                  <a:pt x="40679" y="30166"/>
                </a:cubicBezTo>
                <a:cubicBezTo>
                  <a:pt x="40679" y="30166"/>
                  <a:pt x="40679" y="30241"/>
                  <a:pt x="40710" y="30316"/>
                </a:cubicBezTo>
                <a:cubicBezTo>
                  <a:pt x="40710" y="30391"/>
                  <a:pt x="40747" y="30391"/>
                  <a:pt x="40784" y="30391"/>
                </a:cubicBezTo>
                <a:cubicBezTo>
                  <a:pt x="40820" y="30466"/>
                  <a:pt x="40820" y="30466"/>
                  <a:pt x="40857" y="30466"/>
                </a:cubicBezTo>
                <a:cubicBezTo>
                  <a:pt x="40931" y="30542"/>
                  <a:pt x="40967" y="30466"/>
                  <a:pt x="41004" y="30466"/>
                </a:cubicBezTo>
                <a:cubicBezTo>
                  <a:pt x="41041" y="30542"/>
                  <a:pt x="41078" y="30542"/>
                  <a:pt x="41078" y="30617"/>
                </a:cubicBezTo>
                <a:cubicBezTo>
                  <a:pt x="41078" y="30692"/>
                  <a:pt x="41078" y="30767"/>
                  <a:pt x="41114" y="30767"/>
                </a:cubicBezTo>
                <a:cubicBezTo>
                  <a:pt x="41114" y="30842"/>
                  <a:pt x="41151" y="30905"/>
                  <a:pt x="41188" y="30905"/>
                </a:cubicBezTo>
                <a:cubicBezTo>
                  <a:pt x="41218" y="30905"/>
                  <a:pt x="41255" y="30905"/>
                  <a:pt x="41292" y="30905"/>
                </a:cubicBezTo>
                <a:cubicBezTo>
                  <a:pt x="41366" y="30905"/>
                  <a:pt x="41402" y="30993"/>
                  <a:pt x="41439" y="30905"/>
                </a:cubicBezTo>
                <a:cubicBezTo>
                  <a:pt x="41476" y="30905"/>
                  <a:pt x="41476" y="30842"/>
                  <a:pt x="41513" y="30842"/>
                </a:cubicBezTo>
                <a:cubicBezTo>
                  <a:pt x="41549" y="30767"/>
                  <a:pt x="41549" y="30767"/>
                  <a:pt x="41586" y="30767"/>
                </a:cubicBezTo>
                <a:cubicBezTo>
                  <a:pt x="41623" y="30692"/>
                  <a:pt x="41660" y="30692"/>
                  <a:pt x="41660" y="30617"/>
                </a:cubicBezTo>
                <a:cubicBezTo>
                  <a:pt x="41660" y="30617"/>
                  <a:pt x="41660" y="30542"/>
                  <a:pt x="41660" y="30466"/>
                </a:cubicBezTo>
                <a:cubicBezTo>
                  <a:pt x="41660" y="30316"/>
                  <a:pt x="41660" y="30316"/>
                  <a:pt x="41660" y="30316"/>
                </a:cubicBezTo>
                <a:cubicBezTo>
                  <a:pt x="41660" y="30090"/>
                  <a:pt x="41660" y="29940"/>
                  <a:pt x="41696" y="29802"/>
                </a:cubicBezTo>
                <a:cubicBezTo>
                  <a:pt x="41733" y="29652"/>
                  <a:pt x="41800" y="29652"/>
                  <a:pt x="41837" y="29501"/>
                </a:cubicBezTo>
                <a:cubicBezTo>
                  <a:pt x="41837" y="29501"/>
                  <a:pt x="41837" y="29426"/>
                  <a:pt x="41874" y="29351"/>
                </a:cubicBezTo>
                <a:cubicBezTo>
                  <a:pt x="41874" y="29351"/>
                  <a:pt x="41911" y="29276"/>
                  <a:pt x="41911" y="29201"/>
                </a:cubicBezTo>
                <a:cubicBezTo>
                  <a:pt x="41911" y="29125"/>
                  <a:pt x="41874" y="29050"/>
                  <a:pt x="41874" y="28975"/>
                </a:cubicBezTo>
                <a:cubicBezTo>
                  <a:pt x="41874" y="28912"/>
                  <a:pt x="41874" y="28912"/>
                  <a:pt x="41874" y="28825"/>
                </a:cubicBezTo>
                <a:cubicBezTo>
                  <a:pt x="41874" y="28762"/>
                  <a:pt x="41874" y="28762"/>
                  <a:pt x="41874" y="28687"/>
                </a:cubicBezTo>
                <a:cubicBezTo>
                  <a:pt x="41874" y="28536"/>
                  <a:pt x="41874" y="28461"/>
                  <a:pt x="41874" y="28386"/>
                </a:cubicBezTo>
                <a:cubicBezTo>
                  <a:pt x="41837" y="28311"/>
                  <a:pt x="41800" y="28311"/>
                  <a:pt x="41800" y="28311"/>
                </a:cubicBezTo>
                <a:cubicBezTo>
                  <a:pt x="41800" y="28236"/>
                  <a:pt x="41764" y="28160"/>
                  <a:pt x="41764" y="28160"/>
                </a:cubicBezTo>
                <a:cubicBezTo>
                  <a:pt x="41764" y="28085"/>
                  <a:pt x="41733" y="28010"/>
                  <a:pt x="41733" y="28010"/>
                </a:cubicBezTo>
                <a:cubicBezTo>
                  <a:pt x="41733" y="27860"/>
                  <a:pt x="41837" y="27797"/>
                  <a:pt x="41911" y="27797"/>
                </a:cubicBezTo>
                <a:cubicBezTo>
                  <a:pt x="41984" y="27797"/>
                  <a:pt x="41984" y="27797"/>
                  <a:pt x="41984" y="27797"/>
                </a:cubicBezTo>
                <a:cubicBezTo>
                  <a:pt x="42021" y="27797"/>
                  <a:pt x="42021" y="27797"/>
                  <a:pt x="42058" y="27797"/>
                </a:cubicBezTo>
                <a:cubicBezTo>
                  <a:pt x="42131" y="27797"/>
                  <a:pt x="42168" y="27797"/>
                  <a:pt x="42205" y="27797"/>
                </a:cubicBezTo>
                <a:cubicBezTo>
                  <a:pt x="42205" y="27646"/>
                  <a:pt x="42205" y="27646"/>
                  <a:pt x="42205" y="27496"/>
                </a:cubicBezTo>
                <a:lnTo>
                  <a:pt x="42205" y="27421"/>
                </a:lnTo>
                <a:cubicBezTo>
                  <a:pt x="42205" y="27346"/>
                  <a:pt x="42235" y="27271"/>
                  <a:pt x="42235" y="27271"/>
                </a:cubicBezTo>
                <a:cubicBezTo>
                  <a:pt x="42272" y="27195"/>
                  <a:pt x="42272" y="27195"/>
                  <a:pt x="42309" y="27120"/>
                </a:cubicBezTo>
                <a:cubicBezTo>
                  <a:pt x="42346" y="27120"/>
                  <a:pt x="42382" y="27120"/>
                  <a:pt x="42382" y="27120"/>
                </a:cubicBezTo>
                <a:cubicBezTo>
                  <a:pt x="42419" y="27120"/>
                  <a:pt x="42419" y="27045"/>
                  <a:pt x="42456" y="27045"/>
                </a:cubicBezTo>
                <a:cubicBezTo>
                  <a:pt x="42456" y="26306"/>
                  <a:pt x="42456" y="26306"/>
                  <a:pt x="42456" y="26306"/>
                </a:cubicBezTo>
                <a:cubicBezTo>
                  <a:pt x="42493" y="26230"/>
                  <a:pt x="42529" y="26230"/>
                  <a:pt x="42529" y="26155"/>
                </a:cubicBezTo>
                <a:cubicBezTo>
                  <a:pt x="42529" y="26080"/>
                  <a:pt x="42529" y="26005"/>
                  <a:pt x="42529" y="25930"/>
                </a:cubicBezTo>
                <a:cubicBezTo>
                  <a:pt x="42493" y="25854"/>
                  <a:pt x="42493" y="25854"/>
                  <a:pt x="42493" y="25779"/>
                </a:cubicBezTo>
                <a:cubicBezTo>
                  <a:pt x="42456" y="25716"/>
                  <a:pt x="42493" y="25716"/>
                  <a:pt x="42456" y="25641"/>
                </a:cubicBezTo>
                <a:cubicBezTo>
                  <a:pt x="42456" y="25566"/>
                  <a:pt x="42382" y="25641"/>
                  <a:pt x="42382" y="25566"/>
                </a:cubicBezTo>
                <a:cubicBezTo>
                  <a:pt x="42382" y="25491"/>
                  <a:pt x="42382" y="25416"/>
                  <a:pt x="42419" y="25340"/>
                </a:cubicBezTo>
                <a:cubicBezTo>
                  <a:pt x="42456" y="25340"/>
                  <a:pt x="42493" y="25340"/>
                  <a:pt x="42493" y="25340"/>
                </a:cubicBezTo>
                <a:cubicBezTo>
                  <a:pt x="42529" y="25340"/>
                  <a:pt x="42603" y="25340"/>
                  <a:pt x="42640" y="25340"/>
                </a:cubicBezTo>
                <a:cubicBezTo>
                  <a:pt x="42676" y="25265"/>
                  <a:pt x="42676" y="25265"/>
                  <a:pt x="42713" y="25265"/>
                </a:cubicBezTo>
                <a:cubicBezTo>
                  <a:pt x="42750" y="25190"/>
                  <a:pt x="42750" y="25190"/>
                  <a:pt x="42781" y="25115"/>
                </a:cubicBezTo>
                <a:cubicBezTo>
                  <a:pt x="42781" y="25115"/>
                  <a:pt x="42781" y="25040"/>
                  <a:pt x="42781" y="24965"/>
                </a:cubicBezTo>
                <a:cubicBezTo>
                  <a:pt x="42781" y="24965"/>
                  <a:pt x="42781" y="24889"/>
                  <a:pt x="42781" y="24814"/>
                </a:cubicBezTo>
                <a:cubicBezTo>
                  <a:pt x="42781" y="24814"/>
                  <a:pt x="42781" y="24751"/>
                  <a:pt x="42781" y="24664"/>
                </a:cubicBezTo>
                <a:cubicBezTo>
                  <a:pt x="43222" y="24664"/>
                  <a:pt x="43222" y="24664"/>
                  <a:pt x="43222" y="24664"/>
                </a:cubicBezTo>
                <a:cubicBezTo>
                  <a:pt x="43222" y="24526"/>
                  <a:pt x="43222" y="24451"/>
                  <a:pt x="43222" y="24300"/>
                </a:cubicBezTo>
                <a:cubicBezTo>
                  <a:pt x="43222" y="24225"/>
                  <a:pt x="43222" y="24225"/>
                  <a:pt x="43222" y="24150"/>
                </a:cubicBezTo>
                <a:cubicBezTo>
                  <a:pt x="43473" y="24150"/>
                  <a:pt x="43473" y="24150"/>
                  <a:pt x="43473" y="24150"/>
                </a:cubicBezTo>
                <a:cubicBezTo>
                  <a:pt x="43473" y="24300"/>
                  <a:pt x="43436" y="24451"/>
                  <a:pt x="43473" y="24601"/>
                </a:cubicBezTo>
                <a:cubicBezTo>
                  <a:pt x="43473" y="24664"/>
                  <a:pt x="43473" y="24664"/>
                  <a:pt x="43473" y="24751"/>
                </a:cubicBezTo>
                <a:cubicBezTo>
                  <a:pt x="43509" y="24751"/>
                  <a:pt x="43546" y="24751"/>
                  <a:pt x="43620" y="24751"/>
                </a:cubicBezTo>
                <a:cubicBezTo>
                  <a:pt x="43656" y="24751"/>
                  <a:pt x="43656" y="24751"/>
                  <a:pt x="43693" y="24751"/>
                </a:cubicBezTo>
                <a:cubicBezTo>
                  <a:pt x="43767" y="24751"/>
                  <a:pt x="43797" y="24601"/>
                  <a:pt x="43871" y="24526"/>
                </a:cubicBezTo>
                <a:cubicBezTo>
                  <a:pt x="43908" y="24451"/>
                  <a:pt x="43908" y="24375"/>
                  <a:pt x="43944" y="24375"/>
                </a:cubicBezTo>
                <a:cubicBezTo>
                  <a:pt x="43981" y="24300"/>
                  <a:pt x="43981" y="24225"/>
                  <a:pt x="44018" y="24225"/>
                </a:cubicBezTo>
                <a:cubicBezTo>
                  <a:pt x="44055" y="24150"/>
                  <a:pt x="44055" y="24150"/>
                  <a:pt x="44091" y="24150"/>
                </a:cubicBezTo>
                <a:cubicBezTo>
                  <a:pt x="44165" y="24150"/>
                  <a:pt x="44165" y="24150"/>
                  <a:pt x="44165" y="24150"/>
                </a:cubicBezTo>
                <a:cubicBezTo>
                  <a:pt x="44202" y="24150"/>
                  <a:pt x="44238" y="24150"/>
                  <a:pt x="44312" y="24150"/>
                </a:cubicBezTo>
                <a:cubicBezTo>
                  <a:pt x="44312" y="24150"/>
                  <a:pt x="44343" y="24075"/>
                  <a:pt x="44379" y="24075"/>
                </a:cubicBezTo>
                <a:cubicBezTo>
                  <a:pt x="44379" y="24000"/>
                  <a:pt x="44416" y="24075"/>
                  <a:pt x="44453" y="24000"/>
                </a:cubicBezTo>
                <a:cubicBezTo>
                  <a:pt x="44453" y="24000"/>
                  <a:pt x="44416" y="23924"/>
                  <a:pt x="44453" y="23849"/>
                </a:cubicBezTo>
                <a:cubicBezTo>
                  <a:pt x="44490" y="23699"/>
                  <a:pt x="44490" y="23699"/>
                  <a:pt x="44490" y="23699"/>
                </a:cubicBezTo>
                <a:lnTo>
                  <a:pt x="44526" y="23636"/>
                </a:lnTo>
                <a:cubicBezTo>
                  <a:pt x="44563" y="23561"/>
                  <a:pt x="44600" y="23561"/>
                  <a:pt x="44600" y="23561"/>
                </a:cubicBezTo>
                <a:cubicBezTo>
                  <a:pt x="44637" y="23486"/>
                  <a:pt x="44673" y="23486"/>
                  <a:pt x="44673" y="23486"/>
                </a:cubicBezTo>
                <a:cubicBezTo>
                  <a:pt x="44710" y="23410"/>
                  <a:pt x="44710" y="23335"/>
                  <a:pt x="44710" y="23335"/>
                </a:cubicBezTo>
                <a:cubicBezTo>
                  <a:pt x="44747" y="23260"/>
                  <a:pt x="44747" y="23185"/>
                  <a:pt x="44784" y="23185"/>
                </a:cubicBezTo>
                <a:cubicBezTo>
                  <a:pt x="44784" y="23110"/>
                  <a:pt x="44814" y="23185"/>
                  <a:pt x="44851" y="23110"/>
                </a:cubicBezTo>
                <a:cubicBezTo>
                  <a:pt x="44888" y="23034"/>
                  <a:pt x="44888" y="22959"/>
                  <a:pt x="44924" y="22809"/>
                </a:cubicBezTo>
                <a:cubicBezTo>
                  <a:pt x="44924" y="22809"/>
                  <a:pt x="44924" y="22734"/>
                  <a:pt x="44961" y="22671"/>
                </a:cubicBezTo>
                <a:cubicBezTo>
                  <a:pt x="44961" y="22671"/>
                  <a:pt x="44998" y="22671"/>
                  <a:pt x="45035" y="22671"/>
                </a:cubicBezTo>
                <a:cubicBezTo>
                  <a:pt x="45071" y="22671"/>
                  <a:pt x="45071" y="22671"/>
                  <a:pt x="45108" y="22583"/>
                </a:cubicBezTo>
                <a:cubicBezTo>
                  <a:pt x="45108" y="22583"/>
                  <a:pt x="45108" y="22521"/>
                  <a:pt x="45108" y="22445"/>
                </a:cubicBezTo>
                <a:cubicBezTo>
                  <a:pt x="45108" y="22370"/>
                  <a:pt x="45145" y="22370"/>
                  <a:pt x="45145" y="22295"/>
                </a:cubicBezTo>
                <a:cubicBezTo>
                  <a:pt x="45182" y="22295"/>
                  <a:pt x="45218" y="22295"/>
                  <a:pt x="45218" y="22295"/>
                </a:cubicBezTo>
                <a:cubicBezTo>
                  <a:pt x="45255" y="22220"/>
                  <a:pt x="45286" y="22220"/>
                  <a:pt x="45286" y="22145"/>
                </a:cubicBezTo>
                <a:cubicBezTo>
                  <a:pt x="45329" y="21994"/>
                  <a:pt x="45286" y="21844"/>
                  <a:pt x="45286" y="21693"/>
                </a:cubicBezTo>
                <a:close/>
                <a:moveTo>
                  <a:pt x="26223" y="10627"/>
                </a:moveTo>
                <a:lnTo>
                  <a:pt x="26223" y="10627"/>
                </a:lnTo>
                <a:cubicBezTo>
                  <a:pt x="26474" y="11141"/>
                  <a:pt x="26474" y="11141"/>
                  <a:pt x="26474" y="11141"/>
                </a:cubicBezTo>
                <a:cubicBezTo>
                  <a:pt x="26768" y="11367"/>
                  <a:pt x="26768" y="11367"/>
                  <a:pt x="26768" y="11367"/>
                </a:cubicBezTo>
                <a:cubicBezTo>
                  <a:pt x="27093" y="11141"/>
                  <a:pt x="27093" y="11141"/>
                  <a:pt x="27093" y="11141"/>
                </a:cubicBezTo>
                <a:cubicBezTo>
                  <a:pt x="27093" y="11141"/>
                  <a:pt x="27093" y="10991"/>
                  <a:pt x="27240" y="11141"/>
                </a:cubicBezTo>
                <a:cubicBezTo>
                  <a:pt x="27381" y="11216"/>
                  <a:pt x="27454" y="11291"/>
                  <a:pt x="27528" y="11291"/>
                </a:cubicBezTo>
                <a:cubicBezTo>
                  <a:pt x="27638" y="11291"/>
                  <a:pt x="27785" y="11442"/>
                  <a:pt x="27785" y="11291"/>
                </a:cubicBezTo>
                <a:cubicBezTo>
                  <a:pt x="27822" y="11141"/>
                  <a:pt x="28000" y="10991"/>
                  <a:pt x="28000" y="10991"/>
                </a:cubicBezTo>
                <a:cubicBezTo>
                  <a:pt x="28000" y="10991"/>
                  <a:pt x="28147" y="11216"/>
                  <a:pt x="28220" y="11216"/>
                </a:cubicBezTo>
                <a:cubicBezTo>
                  <a:pt x="28294" y="11216"/>
                  <a:pt x="28434" y="11291"/>
                  <a:pt x="28471" y="11216"/>
                </a:cubicBezTo>
                <a:cubicBezTo>
                  <a:pt x="28545" y="11141"/>
                  <a:pt x="28508" y="11141"/>
                  <a:pt x="28618" y="11141"/>
                </a:cubicBezTo>
                <a:cubicBezTo>
                  <a:pt x="28912" y="11141"/>
                  <a:pt x="28912" y="11141"/>
                  <a:pt x="28912" y="11141"/>
                </a:cubicBezTo>
                <a:cubicBezTo>
                  <a:pt x="28943" y="11291"/>
                  <a:pt x="28802" y="11517"/>
                  <a:pt x="28875" y="11592"/>
                </a:cubicBezTo>
                <a:cubicBezTo>
                  <a:pt x="29127" y="11667"/>
                  <a:pt x="29237" y="11517"/>
                  <a:pt x="29237" y="11517"/>
                </a:cubicBezTo>
                <a:cubicBezTo>
                  <a:pt x="29451" y="11517"/>
                  <a:pt x="29451" y="11517"/>
                  <a:pt x="29451" y="11517"/>
                </a:cubicBezTo>
                <a:cubicBezTo>
                  <a:pt x="29745" y="11291"/>
                  <a:pt x="29745" y="11291"/>
                  <a:pt x="29745" y="11291"/>
                </a:cubicBezTo>
                <a:cubicBezTo>
                  <a:pt x="29745" y="11291"/>
                  <a:pt x="29745" y="11141"/>
                  <a:pt x="29892" y="11141"/>
                </a:cubicBezTo>
                <a:cubicBezTo>
                  <a:pt x="29996" y="11141"/>
                  <a:pt x="30070" y="10778"/>
                  <a:pt x="30070" y="10778"/>
                </a:cubicBezTo>
                <a:cubicBezTo>
                  <a:pt x="29996" y="10326"/>
                  <a:pt x="29996" y="10326"/>
                  <a:pt x="29996" y="10326"/>
                </a:cubicBezTo>
                <a:cubicBezTo>
                  <a:pt x="29745" y="10627"/>
                  <a:pt x="29745" y="10627"/>
                  <a:pt x="29745" y="10627"/>
                </a:cubicBezTo>
                <a:cubicBezTo>
                  <a:pt x="29635" y="10026"/>
                  <a:pt x="29635" y="10026"/>
                  <a:pt x="29635" y="10026"/>
                </a:cubicBezTo>
                <a:cubicBezTo>
                  <a:pt x="29929" y="9963"/>
                  <a:pt x="29929" y="9963"/>
                  <a:pt x="29929" y="9963"/>
                </a:cubicBezTo>
                <a:cubicBezTo>
                  <a:pt x="30033" y="9437"/>
                  <a:pt x="30033" y="9437"/>
                  <a:pt x="30033" y="9437"/>
                </a:cubicBezTo>
                <a:cubicBezTo>
                  <a:pt x="29929" y="8998"/>
                  <a:pt x="29929" y="8998"/>
                  <a:pt x="29929" y="8998"/>
                </a:cubicBezTo>
                <a:cubicBezTo>
                  <a:pt x="30143" y="8998"/>
                  <a:pt x="30143" y="8998"/>
                  <a:pt x="30143" y="8998"/>
                </a:cubicBezTo>
                <a:cubicBezTo>
                  <a:pt x="30505" y="9061"/>
                  <a:pt x="30505" y="9061"/>
                  <a:pt x="30505" y="9061"/>
                </a:cubicBezTo>
                <a:cubicBezTo>
                  <a:pt x="30505" y="9061"/>
                  <a:pt x="30615" y="9061"/>
                  <a:pt x="30689" y="8998"/>
                </a:cubicBezTo>
                <a:cubicBezTo>
                  <a:pt x="30725" y="8848"/>
                  <a:pt x="30689" y="8472"/>
                  <a:pt x="30689" y="8472"/>
                </a:cubicBezTo>
                <a:cubicBezTo>
                  <a:pt x="30689" y="8472"/>
                  <a:pt x="30364" y="8096"/>
                  <a:pt x="30542" y="8096"/>
                </a:cubicBezTo>
                <a:cubicBezTo>
                  <a:pt x="30836" y="8096"/>
                  <a:pt x="30836" y="8096"/>
                  <a:pt x="30836" y="8096"/>
                </a:cubicBezTo>
                <a:cubicBezTo>
                  <a:pt x="30946" y="8096"/>
                  <a:pt x="31013" y="8171"/>
                  <a:pt x="31013" y="8020"/>
                </a:cubicBezTo>
                <a:cubicBezTo>
                  <a:pt x="31013" y="7807"/>
                  <a:pt x="30872" y="7507"/>
                  <a:pt x="30872" y="7507"/>
                </a:cubicBezTo>
                <a:cubicBezTo>
                  <a:pt x="30872" y="7507"/>
                  <a:pt x="30689" y="7507"/>
                  <a:pt x="30578" y="7356"/>
                </a:cubicBezTo>
                <a:cubicBezTo>
                  <a:pt x="30505" y="7206"/>
                  <a:pt x="30327" y="7281"/>
                  <a:pt x="30327" y="7281"/>
                </a:cubicBezTo>
                <a:cubicBezTo>
                  <a:pt x="30070" y="7507"/>
                  <a:pt x="30070" y="7507"/>
                  <a:pt x="30070" y="7507"/>
                </a:cubicBezTo>
                <a:cubicBezTo>
                  <a:pt x="29892" y="7732"/>
                  <a:pt x="29892" y="7732"/>
                  <a:pt x="29892" y="7732"/>
                </a:cubicBezTo>
                <a:cubicBezTo>
                  <a:pt x="29856" y="7356"/>
                  <a:pt x="29856" y="7356"/>
                  <a:pt x="29856" y="7356"/>
                </a:cubicBezTo>
                <a:cubicBezTo>
                  <a:pt x="30107" y="7206"/>
                  <a:pt x="30107" y="7206"/>
                  <a:pt x="30107" y="7206"/>
                </a:cubicBezTo>
                <a:cubicBezTo>
                  <a:pt x="30107" y="7206"/>
                  <a:pt x="30070" y="7055"/>
                  <a:pt x="30143" y="6980"/>
                </a:cubicBezTo>
                <a:cubicBezTo>
                  <a:pt x="30217" y="6980"/>
                  <a:pt x="30364" y="6767"/>
                  <a:pt x="30364" y="6767"/>
                </a:cubicBezTo>
                <a:cubicBezTo>
                  <a:pt x="30615" y="6767"/>
                  <a:pt x="30615" y="6767"/>
                  <a:pt x="30615" y="6767"/>
                </a:cubicBezTo>
                <a:cubicBezTo>
                  <a:pt x="30725" y="7055"/>
                  <a:pt x="30725" y="7055"/>
                  <a:pt x="30725" y="7055"/>
                </a:cubicBezTo>
                <a:cubicBezTo>
                  <a:pt x="31087" y="7131"/>
                  <a:pt x="31087" y="7131"/>
                  <a:pt x="31087" y="7131"/>
                </a:cubicBezTo>
                <a:cubicBezTo>
                  <a:pt x="31087" y="7131"/>
                  <a:pt x="31234" y="7206"/>
                  <a:pt x="31307" y="7055"/>
                </a:cubicBezTo>
                <a:cubicBezTo>
                  <a:pt x="31381" y="6918"/>
                  <a:pt x="31558" y="6692"/>
                  <a:pt x="31558" y="6692"/>
                </a:cubicBezTo>
                <a:cubicBezTo>
                  <a:pt x="31271" y="6241"/>
                  <a:pt x="31271" y="6241"/>
                  <a:pt x="31271" y="6241"/>
                </a:cubicBezTo>
                <a:cubicBezTo>
                  <a:pt x="31595" y="6166"/>
                  <a:pt x="31595" y="6166"/>
                  <a:pt x="31595" y="6166"/>
                </a:cubicBezTo>
                <a:cubicBezTo>
                  <a:pt x="31742" y="6542"/>
                  <a:pt x="31742" y="6542"/>
                  <a:pt x="31742" y="6542"/>
                </a:cubicBezTo>
                <a:cubicBezTo>
                  <a:pt x="32030" y="6466"/>
                  <a:pt x="32030" y="6466"/>
                  <a:pt x="32030" y="6466"/>
                </a:cubicBezTo>
                <a:cubicBezTo>
                  <a:pt x="32361" y="6241"/>
                  <a:pt x="32361" y="6241"/>
                  <a:pt x="32361" y="6241"/>
                </a:cubicBezTo>
                <a:cubicBezTo>
                  <a:pt x="32214" y="5802"/>
                  <a:pt x="32214" y="5802"/>
                  <a:pt x="32214" y="5802"/>
                </a:cubicBezTo>
                <a:cubicBezTo>
                  <a:pt x="32000" y="5577"/>
                  <a:pt x="32000" y="5577"/>
                  <a:pt x="32000" y="5577"/>
                </a:cubicBezTo>
                <a:cubicBezTo>
                  <a:pt x="32398" y="5577"/>
                  <a:pt x="32398" y="5577"/>
                  <a:pt x="32398" y="5577"/>
                </a:cubicBezTo>
                <a:cubicBezTo>
                  <a:pt x="32649" y="5577"/>
                  <a:pt x="32649" y="5577"/>
                  <a:pt x="32649" y="5577"/>
                </a:cubicBezTo>
                <a:cubicBezTo>
                  <a:pt x="32759" y="5276"/>
                  <a:pt x="32759" y="5276"/>
                  <a:pt x="32759" y="5276"/>
                </a:cubicBezTo>
                <a:cubicBezTo>
                  <a:pt x="33084" y="5125"/>
                  <a:pt x="33084" y="5125"/>
                  <a:pt x="33084" y="5125"/>
                </a:cubicBezTo>
                <a:cubicBezTo>
                  <a:pt x="33378" y="4687"/>
                  <a:pt x="33378" y="4687"/>
                  <a:pt x="33378" y="4687"/>
                </a:cubicBezTo>
                <a:cubicBezTo>
                  <a:pt x="33378" y="4687"/>
                  <a:pt x="33666" y="4461"/>
                  <a:pt x="33739" y="4461"/>
                </a:cubicBezTo>
                <a:cubicBezTo>
                  <a:pt x="33849" y="4386"/>
                  <a:pt x="34064" y="4010"/>
                  <a:pt x="34064" y="4010"/>
                </a:cubicBezTo>
                <a:cubicBezTo>
                  <a:pt x="34395" y="3935"/>
                  <a:pt x="34395" y="3935"/>
                  <a:pt x="34395" y="3935"/>
                </a:cubicBezTo>
                <a:cubicBezTo>
                  <a:pt x="34578" y="3722"/>
                  <a:pt x="34578" y="3722"/>
                  <a:pt x="34578" y="3722"/>
                </a:cubicBezTo>
                <a:cubicBezTo>
                  <a:pt x="34431" y="3346"/>
                  <a:pt x="34431" y="3346"/>
                  <a:pt x="34431" y="3346"/>
                </a:cubicBezTo>
                <a:cubicBezTo>
                  <a:pt x="34431" y="3346"/>
                  <a:pt x="34248" y="3571"/>
                  <a:pt x="34174" y="3571"/>
                </a:cubicBezTo>
                <a:cubicBezTo>
                  <a:pt x="34137" y="3571"/>
                  <a:pt x="33886" y="3860"/>
                  <a:pt x="33813" y="3722"/>
                </a:cubicBezTo>
                <a:cubicBezTo>
                  <a:pt x="33739" y="3646"/>
                  <a:pt x="33813" y="3571"/>
                  <a:pt x="33666" y="3571"/>
                </a:cubicBezTo>
                <a:cubicBezTo>
                  <a:pt x="33519" y="3571"/>
                  <a:pt x="33231" y="3646"/>
                  <a:pt x="33231" y="3646"/>
                </a:cubicBezTo>
                <a:cubicBezTo>
                  <a:pt x="33304" y="3271"/>
                  <a:pt x="33304" y="3271"/>
                  <a:pt x="33304" y="3271"/>
                </a:cubicBezTo>
                <a:cubicBezTo>
                  <a:pt x="33629" y="3195"/>
                  <a:pt x="33629" y="3195"/>
                  <a:pt x="33629" y="3195"/>
                </a:cubicBezTo>
                <a:cubicBezTo>
                  <a:pt x="34033" y="3195"/>
                  <a:pt x="34033" y="3195"/>
                  <a:pt x="34033" y="3195"/>
                </a:cubicBezTo>
                <a:cubicBezTo>
                  <a:pt x="34395" y="3195"/>
                  <a:pt x="34395" y="3195"/>
                  <a:pt x="34395" y="3195"/>
                </a:cubicBezTo>
                <a:cubicBezTo>
                  <a:pt x="34395" y="3195"/>
                  <a:pt x="34609" y="2970"/>
                  <a:pt x="34756" y="2970"/>
                </a:cubicBezTo>
                <a:cubicBezTo>
                  <a:pt x="34903" y="2970"/>
                  <a:pt x="35117" y="2757"/>
                  <a:pt x="35117" y="2757"/>
                </a:cubicBezTo>
                <a:cubicBezTo>
                  <a:pt x="35522" y="2757"/>
                  <a:pt x="35522" y="2757"/>
                  <a:pt x="35522" y="2757"/>
                </a:cubicBezTo>
                <a:cubicBezTo>
                  <a:pt x="35522" y="2757"/>
                  <a:pt x="35552" y="2456"/>
                  <a:pt x="35595" y="2306"/>
                </a:cubicBezTo>
                <a:cubicBezTo>
                  <a:pt x="35663" y="2080"/>
                  <a:pt x="35552" y="1854"/>
                  <a:pt x="35552" y="1854"/>
                </a:cubicBezTo>
                <a:cubicBezTo>
                  <a:pt x="35228" y="2005"/>
                  <a:pt x="35228" y="2005"/>
                  <a:pt x="35228" y="2005"/>
                </a:cubicBezTo>
                <a:cubicBezTo>
                  <a:pt x="34977" y="1930"/>
                  <a:pt x="34977" y="1930"/>
                  <a:pt x="34977" y="1930"/>
                </a:cubicBezTo>
                <a:cubicBezTo>
                  <a:pt x="34903" y="1566"/>
                  <a:pt x="34903" y="1566"/>
                  <a:pt x="34903" y="1566"/>
                </a:cubicBezTo>
                <a:cubicBezTo>
                  <a:pt x="34578" y="1190"/>
                  <a:pt x="34578" y="1190"/>
                  <a:pt x="34578" y="1190"/>
                </a:cubicBezTo>
                <a:cubicBezTo>
                  <a:pt x="34284" y="1340"/>
                  <a:pt x="34284" y="1340"/>
                  <a:pt x="34284" y="1340"/>
                </a:cubicBezTo>
                <a:cubicBezTo>
                  <a:pt x="33923" y="1340"/>
                  <a:pt x="33923" y="1340"/>
                  <a:pt x="33923" y="1340"/>
                </a:cubicBezTo>
                <a:cubicBezTo>
                  <a:pt x="33519" y="1566"/>
                  <a:pt x="33519" y="1566"/>
                  <a:pt x="33519" y="1566"/>
                </a:cubicBezTo>
                <a:cubicBezTo>
                  <a:pt x="33562" y="1265"/>
                  <a:pt x="33562" y="1265"/>
                  <a:pt x="33562" y="1265"/>
                </a:cubicBezTo>
                <a:cubicBezTo>
                  <a:pt x="33231" y="1190"/>
                  <a:pt x="33231" y="1190"/>
                  <a:pt x="33231" y="1190"/>
                </a:cubicBezTo>
                <a:cubicBezTo>
                  <a:pt x="33231" y="1190"/>
                  <a:pt x="33016" y="1340"/>
                  <a:pt x="32980" y="1265"/>
                </a:cubicBezTo>
                <a:cubicBezTo>
                  <a:pt x="32943" y="1115"/>
                  <a:pt x="32906" y="965"/>
                  <a:pt x="32906" y="965"/>
                </a:cubicBezTo>
                <a:cubicBezTo>
                  <a:pt x="32649" y="965"/>
                  <a:pt x="32649" y="965"/>
                  <a:pt x="32649" y="965"/>
                </a:cubicBezTo>
                <a:cubicBezTo>
                  <a:pt x="32471" y="739"/>
                  <a:pt x="32287" y="739"/>
                  <a:pt x="32287" y="739"/>
                </a:cubicBezTo>
                <a:cubicBezTo>
                  <a:pt x="32287" y="739"/>
                  <a:pt x="32287" y="1340"/>
                  <a:pt x="32251" y="1265"/>
                </a:cubicBezTo>
                <a:cubicBezTo>
                  <a:pt x="32177" y="1265"/>
                  <a:pt x="32104" y="1416"/>
                  <a:pt x="32030" y="1265"/>
                </a:cubicBezTo>
                <a:cubicBezTo>
                  <a:pt x="31963" y="1040"/>
                  <a:pt x="32000" y="965"/>
                  <a:pt x="31889" y="965"/>
                </a:cubicBezTo>
                <a:cubicBezTo>
                  <a:pt x="31779" y="965"/>
                  <a:pt x="31742" y="965"/>
                  <a:pt x="31669" y="965"/>
                </a:cubicBezTo>
                <a:cubicBezTo>
                  <a:pt x="31595" y="965"/>
                  <a:pt x="31595" y="1340"/>
                  <a:pt x="31595" y="1340"/>
                </a:cubicBezTo>
                <a:cubicBezTo>
                  <a:pt x="31485" y="1566"/>
                  <a:pt x="31271" y="1340"/>
                  <a:pt x="31271" y="1340"/>
                </a:cubicBezTo>
                <a:cubicBezTo>
                  <a:pt x="31087" y="965"/>
                  <a:pt x="30946" y="965"/>
                  <a:pt x="30946" y="965"/>
                </a:cubicBezTo>
                <a:cubicBezTo>
                  <a:pt x="30615" y="889"/>
                  <a:pt x="30615" y="889"/>
                  <a:pt x="30615" y="889"/>
                </a:cubicBezTo>
                <a:cubicBezTo>
                  <a:pt x="30615" y="889"/>
                  <a:pt x="30364" y="739"/>
                  <a:pt x="30364" y="889"/>
                </a:cubicBezTo>
                <a:cubicBezTo>
                  <a:pt x="30290" y="1265"/>
                  <a:pt x="30364" y="1566"/>
                  <a:pt x="30364" y="1566"/>
                </a:cubicBezTo>
                <a:cubicBezTo>
                  <a:pt x="30217" y="1566"/>
                  <a:pt x="30217" y="1566"/>
                  <a:pt x="30217" y="1566"/>
                </a:cubicBezTo>
                <a:cubicBezTo>
                  <a:pt x="29996" y="1340"/>
                  <a:pt x="29996" y="1340"/>
                  <a:pt x="29996" y="1340"/>
                </a:cubicBezTo>
                <a:cubicBezTo>
                  <a:pt x="29996" y="1340"/>
                  <a:pt x="29960" y="1190"/>
                  <a:pt x="29856" y="1190"/>
                </a:cubicBezTo>
                <a:cubicBezTo>
                  <a:pt x="29525" y="1190"/>
                  <a:pt x="29525" y="1190"/>
                  <a:pt x="29525" y="1190"/>
                </a:cubicBezTo>
                <a:cubicBezTo>
                  <a:pt x="29525" y="1491"/>
                  <a:pt x="29525" y="1491"/>
                  <a:pt x="29525" y="1491"/>
                </a:cubicBezTo>
                <a:cubicBezTo>
                  <a:pt x="29237" y="1491"/>
                  <a:pt x="29237" y="1491"/>
                  <a:pt x="29237" y="1491"/>
                </a:cubicBezTo>
                <a:cubicBezTo>
                  <a:pt x="29090" y="1340"/>
                  <a:pt x="28802" y="1416"/>
                  <a:pt x="28802" y="1416"/>
                </a:cubicBezTo>
                <a:cubicBezTo>
                  <a:pt x="28692" y="1641"/>
                  <a:pt x="28471" y="1704"/>
                  <a:pt x="28471" y="1704"/>
                </a:cubicBezTo>
                <a:cubicBezTo>
                  <a:pt x="28294" y="2155"/>
                  <a:pt x="28294" y="2155"/>
                  <a:pt x="28294" y="2155"/>
                </a:cubicBezTo>
                <a:cubicBezTo>
                  <a:pt x="28692" y="2155"/>
                  <a:pt x="28692" y="2155"/>
                  <a:pt x="28692" y="2155"/>
                </a:cubicBezTo>
                <a:cubicBezTo>
                  <a:pt x="28802" y="2306"/>
                  <a:pt x="29200" y="2531"/>
                  <a:pt x="29200" y="2531"/>
                </a:cubicBezTo>
                <a:cubicBezTo>
                  <a:pt x="29200" y="2531"/>
                  <a:pt x="29310" y="2381"/>
                  <a:pt x="29347" y="2531"/>
                </a:cubicBezTo>
                <a:cubicBezTo>
                  <a:pt x="29384" y="2757"/>
                  <a:pt x="29415" y="2970"/>
                  <a:pt x="29415" y="2970"/>
                </a:cubicBezTo>
                <a:cubicBezTo>
                  <a:pt x="29415" y="2970"/>
                  <a:pt x="29163" y="3045"/>
                  <a:pt x="29090" y="2895"/>
                </a:cubicBezTo>
                <a:cubicBezTo>
                  <a:pt x="29016" y="2757"/>
                  <a:pt x="28943" y="2606"/>
                  <a:pt x="28839" y="2606"/>
                </a:cubicBezTo>
                <a:cubicBezTo>
                  <a:pt x="28471" y="2606"/>
                  <a:pt x="28471" y="2606"/>
                  <a:pt x="28471" y="2606"/>
                </a:cubicBezTo>
                <a:cubicBezTo>
                  <a:pt x="28471" y="2606"/>
                  <a:pt x="28257" y="2531"/>
                  <a:pt x="28183" y="2381"/>
                </a:cubicBezTo>
                <a:cubicBezTo>
                  <a:pt x="28147" y="2306"/>
                  <a:pt x="28110" y="2005"/>
                  <a:pt x="28000" y="2005"/>
                </a:cubicBezTo>
                <a:cubicBezTo>
                  <a:pt x="27926" y="2080"/>
                  <a:pt x="27748" y="2080"/>
                  <a:pt x="27748" y="2080"/>
                </a:cubicBezTo>
                <a:cubicBezTo>
                  <a:pt x="27528" y="1854"/>
                  <a:pt x="27528" y="1854"/>
                  <a:pt x="27528" y="1854"/>
                </a:cubicBezTo>
                <a:cubicBezTo>
                  <a:pt x="27528" y="1854"/>
                  <a:pt x="27454" y="1779"/>
                  <a:pt x="27381" y="1854"/>
                </a:cubicBezTo>
                <a:cubicBezTo>
                  <a:pt x="27203" y="1930"/>
                  <a:pt x="27203" y="1930"/>
                  <a:pt x="27203" y="1930"/>
                </a:cubicBezTo>
                <a:cubicBezTo>
                  <a:pt x="27166" y="2230"/>
                  <a:pt x="27166" y="2230"/>
                  <a:pt x="27166" y="2230"/>
                </a:cubicBezTo>
                <a:cubicBezTo>
                  <a:pt x="27166" y="2230"/>
                  <a:pt x="27240" y="2606"/>
                  <a:pt x="27166" y="2606"/>
                </a:cubicBezTo>
                <a:cubicBezTo>
                  <a:pt x="26909" y="2606"/>
                  <a:pt x="26909" y="2606"/>
                  <a:pt x="26909" y="2606"/>
                </a:cubicBezTo>
                <a:cubicBezTo>
                  <a:pt x="26621" y="2456"/>
                  <a:pt x="26621" y="2456"/>
                  <a:pt x="26621" y="2456"/>
                </a:cubicBezTo>
                <a:cubicBezTo>
                  <a:pt x="26474" y="2456"/>
                  <a:pt x="26474" y="2456"/>
                  <a:pt x="26474" y="2456"/>
                </a:cubicBezTo>
                <a:cubicBezTo>
                  <a:pt x="26297" y="2757"/>
                  <a:pt x="26297" y="2757"/>
                  <a:pt x="26297" y="2757"/>
                </a:cubicBezTo>
                <a:cubicBezTo>
                  <a:pt x="26297" y="2757"/>
                  <a:pt x="26223" y="2895"/>
                  <a:pt x="26150" y="2895"/>
                </a:cubicBezTo>
                <a:cubicBezTo>
                  <a:pt x="25966" y="2895"/>
                  <a:pt x="25966" y="2895"/>
                  <a:pt x="25966" y="2895"/>
                </a:cubicBezTo>
                <a:cubicBezTo>
                  <a:pt x="25788" y="2895"/>
                  <a:pt x="25788" y="2895"/>
                  <a:pt x="25788" y="2895"/>
                </a:cubicBezTo>
                <a:cubicBezTo>
                  <a:pt x="25751" y="3195"/>
                  <a:pt x="25751" y="3195"/>
                  <a:pt x="25751" y="3195"/>
                </a:cubicBezTo>
                <a:cubicBezTo>
                  <a:pt x="25384" y="3120"/>
                  <a:pt x="25384" y="3120"/>
                  <a:pt x="25384" y="3120"/>
                </a:cubicBezTo>
                <a:cubicBezTo>
                  <a:pt x="25384" y="3421"/>
                  <a:pt x="25384" y="3421"/>
                  <a:pt x="25384" y="3421"/>
                </a:cubicBezTo>
                <a:cubicBezTo>
                  <a:pt x="25604" y="3496"/>
                  <a:pt x="25604" y="3496"/>
                  <a:pt x="25604" y="3496"/>
                </a:cubicBezTo>
                <a:cubicBezTo>
                  <a:pt x="25715" y="3571"/>
                  <a:pt x="25715" y="3571"/>
                  <a:pt x="25715" y="3571"/>
                </a:cubicBezTo>
                <a:cubicBezTo>
                  <a:pt x="25715" y="4010"/>
                  <a:pt x="25715" y="4010"/>
                  <a:pt x="25715" y="4010"/>
                </a:cubicBezTo>
                <a:cubicBezTo>
                  <a:pt x="26003" y="4160"/>
                  <a:pt x="26003" y="4160"/>
                  <a:pt x="26003" y="4160"/>
                </a:cubicBezTo>
                <a:cubicBezTo>
                  <a:pt x="26003" y="4160"/>
                  <a:pt x="26076" y="4536"/>
                  <a:pt x="26150" y="4536"/>
                </a:cubicBezTo>
                <a:cubicBezTo>
                  <a:pt x="26223" y="4536"/>
                  <a:pt x="26437" y="4536"/>
                  <a:pt x="26437" y="4536"/>
                </a:cubicBezTo>
                <a:cubicBezTo>
                  <a:pt x="26437" y="4536"/>
                  <a:pt x="26584" y="4687"/>
                  <a:pt x="26695" y="4749"/>
                </a:cubicBezTo>
                <a:cubicBezTo>
                  <a:pt x="26836" y="4837"/>
                  <a:pt x="27019" y="4837"/>
                  <a:pt x="27019" y="4837"/>
                </a:cubicBezTo>
                <a:cubicBezTo>
                  <a:pt x="27166" y="4386"/>
                  <a:pt x="27166" y="4386"/>
                  <a:pt x="27166" y="4386"/>
                </a:cubicBezTo>
                <a:cubicBezTo>
                  <a:pt x="27277" y="4160"/>
                  <a:pt x="27277" y="4160"/>
                  <a:pt x="27277" y="4160"/>
                </a:cubicBezTo>
                <a:cubicBezTo>
                  <a:pt x="27638" y="4085"/>
                  <a:pt x="27638" y="4085"/>
                  <a:pt x="27638" y="4085"/>
                </a:cubicBezTo>
                <a:cubicBezTo>
                  <a:pt x="27418" y="4386"/>
                  <a:pt x="27418" y="4386"/>
                  <a:pt x="27418" y="4386"/>
                </a:cubicBezTo>
                <a:cubicBezTo>
                  <a:pt x="27240" y="4837"/>
                  <a:pt x="27240" y="4837"/>
                  <a:pt x="27240" y="4837"/>
                </a:cubicBezTo>
                <a:cubicBezTo>
                  <a:pt x="27277" y="5201"/>
                  <a:pt x="27277" y="5201"/>
                  <a:pt x="27277" y="5201"/>
                </a:cubicBezTo>
                <a:cubicBezTo>
                  <a:pt x="27785" y="5201"/>
                  <a:pt x="27785" y="5201"/>
                  <a:pt x="27785" y="5201"/>
                </a:cubicBezTo>
                <a:cubicBezTo>
                  <a:pt x="27785" y="5201"/>
                  <a:pt x="28183" y="5426"/>
                  <a:pt x="28220" y="5201"/>
                </a:cubicBezTo>
                <a:cubicBezTo>
                  <a:pt x="28257" y="4975"/>
                  <a:pt x="28367" y="4749"/>
                  <a:pt x="28367" y="4749"/>
                </a:cubicBezTo>
                <a:cubicBezTo>
                  <a:pt x="28692" y="4837"/>
                  <a:pt x="28692" y="4837"/>
                  <a:pt x="28692" y="4837"/>
                </a:cubicBezTo>
                <a:cubicBezTo>
                  <a:pt x="29127" y="4837"/>
                  <a:pt x="29127" y="4837"/>
                  <a:pt x="29127" y="4837"/>
                </a:cubicBezTo>
                <a:cubicBezTo>
                  <a:pt x="29415" y="4461"/>
                  <a:pt x="29415" y="4461"/>
                  <a:pt x="29415" y="4461"/>
                </a:cubicBezTo>
                <a:cubicBezTo>
                  <a:pt x="29562" y="4160"/>
                  <a:pt x="29562" y="4160"/>
                  <a:pt x="29562" y="4160"/>
                </a:cubicBezTo>
                <a:cubicBezTo>
                  <a:pt x="29598" y="3935"/>
                  <a:pt x="29598" y="3935"/>
                  <a:pt x="29598" y="3935"/>
                </a:cubicBezTo>
                <a:cubicBezTo>
                  <a:pt x="29598" y="3935"/>
                  <a:pt x="29745" y="3935"/>
                  <a:pt x="29856" y="3935"/>
                </a:cubicBezTo>
                <a:cubicBezTo>
                  <a:pt x="29929" y="3860"/>
                  <a:pt x="30143" y="3646"/>
                  <a:pt x="30143" y="3646"/>
                </a:cubicBezTo>
                <a:cubicBezTo>
                  <a:pt x="30437" y="3722"/>
                  <a:pt x="30437" y="3722"/>
                  <a:pt x="30437" y="3722"/>
                </a:cubicBezTo>
                <a:cubicBezTo>
                  <a:pt x="30254" y="3784"/>
                  <a:pt x="30254" y="3784"/>
                  <a:pt x="30254" y="3784"/>
                </a:cubicBezTo>
                <a:cubicBezTo>
                  <a:pt x="29960" y="4085"/>
                  <a:pt x="29960" y="4085"/>
                  <a:pt x="29960" y="4085"/>
                </a:cubicBezTo>
                <a:cubicBezTo>
                  <a:pt x="29819" y="4236"/>
                  <a:pt x="29672" y="4461"/>
                  <a:pt x="29672" y="4461"/>
                </a:cubicBezTo>
                <a:cubicBezTo>
                  <a:pt x="30070" y="4386"/>
                  <a:pt x="30070" y="4386"/>
                  <a:pt x="30070" y="4386"/>
                </a:cubicBezTo>
                <a:cubicBezTo>
                  <a:pt x="30254" y="4461"/>
                  <a:pt x="30254" y="4461"/>
                  <a:pt x="30254" y="4461"/>
                </a:cubicBezTo>
                <a:cubicBezTo>
                  <a:pt x="30401" y="4536"/>
                  <a:pt x="30401" y="4536"/>
                  <a:pt x="30401" y="4536"/>
                </a:cubicBezTo>
                <a:cubicBezTo>
                  <a:pt x="30290" y="4837"/>
                  <a:pt x="30290" y="4837"/>
                  <a:pt x="30290" y="4837"/>
                </a:cubicBezTo>
                <a:cubicBezTo>
                  <a:pt x="29892" y="4837"/>
                  <a:pt x="29892" y="4837"/>
                  <a:pt x="29892" y="4837"/>
                </a:cubicBezTo>
                <a:cubicBezTo>
                  <a:pt x="29598" y="4837"/>
                  <a:pt x="29598" y="4837"/>
                  <a:pt x="29598" y="4837"/>
                </a:cubicBezTo>
                <a:cubicBezTo>
                  <a:pt x="29415" y="4975"/>
                  <a:pt x="29415" y="4975"/>
                  <a:pt x="29415" y="4975"/>
                </a:cubicBezTo>
                <a:cubicBezTo>
                  <a:pt x="29237" y="5050"/>
                  <a:pt x="29237" y="5050"/>
                  <a:pt x="29237" y="5050"/>
                </a:cubicBezTo>
                <a:cubicBezTo>
                  <a:pt x="29090" y="5201"/>
                  <a:pt x="28839" y="5201"/>
                  <a:pt x="28839" y="5201"/>
                </a:cubicBezTo>
                <a:cubicBezTo>
                  <a:pt x="28618" y="5201"/>
                  <a:pt x="28618" y="5201"/>
                  <a:pt x="28618" y="5201"/>
                </a:cubicBezTo>
                <a:cubicBezTo>
                  <a:pt x="28398" y="5276"/>
                  <a:pt x="28398" y="5276"/>
                  <a:pt x="28398" y="5276"/>
                </a:cubicBezTo>
                <a:cubicBezTo>
                  <a:pt x="28398" y="5652"/>
                  <a:pt x="28398" y="5652"/>
                  <a:pt x="28398" y="5652"/>
                </a:cubicBezTo>
                <a:cubicBezTo>
                  <a:pt x="28618" y="5727"/>
                  <a:pt x="28618" y="5727"/>
                  <a:pt x="28618" y="5727"/>
                </a:cubicBezTo>
                <a:cubicBezTo>
                  <a:pt x="28802" y="5940"/>
                  <a:pt x="28802" y="5940"/>
                  <a:pt x="28802" y="5940"/>
                </a:cubicBezTo>
                <a:cubicBezTo>
                  <a:pt x="28875" y="6316"/>
                  <a:pt x="28875" y="6316"/>
                  <a:pt x="28875" y="6316"/>
                </a:cubicBezTo>
                <a:cubicBezTo>
                  <a:pt x="29347" y="6466"/>
                  <a:pt x="29347" y="6466"/>
                  <a:pt x="29347" y="6466"/>
                </a:cubicBezTo>
                <a:cubicBezTo>
                  <a:pt x="29127" y="6542"/>
                  <a:pt x="29127" y="6542"/>
                  <a:pt x="29127" y="6542"/>
                </a:cubicBezTo>
                <a:cubicBezTo>
                  <a:pt x="28875" y="6466"/>
                  <a:pt x="28875" y="6466"/>
                  <a:pt x="28875" y="6466"/>
                </a:cubicBezTo>
                <a:cubicBezTo>
                  <a:pt x="28875" y="6466"/>
                  <a:pt x="28618" y="6166"/>
                  <a:pt x="28508" y="6090"/>
                </a:cubicBezTo>
                <a:cubicBezTo>
                  <a:pt x="28434" y="6015"/>
                  <a:pt x="28147" y="5577"/>
                  <a:pt x="28073" y="5577"/>
                </a:cubicBezTo>
                <a:cubicBezTo>
                  <a:pt x="28000" y="5577"/>
                  <a:pt x="27712" y="5501"/>
                  <a:pt x="27712" y="5501"/>
                </a:cubicBezTo>
                <a:cubicBezTo>
                  <a:pt x="27203" y="5426"/>
                  <a:pt x="27203" y="5426"/>
                  <a:pt x="27203" y="5426"/>
                </a:cubicBezTo>
                <a:cubicBezTo>
                  <a:pt x="27166" y="5802"/>
                  <a:pt x="27166" y="5802"/>
                  <a:pt x="27166" y="5802"/>
                </a:cubicBezTo>
                <a:cubicBezTo>
                  <a:pt x="27350" y="6166"/>
                  <a:pt x="27350" y="6166"/>
                  <a:pt x="27350" y="6166"/>
                </a:cubicBezTo>
                <a:cubicBezTo>
                  <a:pt x="27601" y="6542"/>
                  <a:pt x="27601" y="6542"/>
                  <a:pt x="27601" y="6542"/>
                </a:cubicBezTo>
                <a:cubicBezTo>
                  <a:pt x="28073" y="7131"/>
                  <a:pt x="28073" y="7131"/>
                  <a:pt x="28073" y="7131"/>
                </a:cubicBezTo>
                <a:cubicBezTo>
                  <a:pt x="28367" y="7356"/>
                  <a:pt x="28367" y="7356"/>
                  <a:pt x="28367" y="7356"/>
                </a:cubicBezTo>
                <a:cubicBezTo>
                  <a:pt x="28839" y="7431"/>
                  <a:pt x="28839" y="7431"/>
                  <a:pt x="28839" y="7431"/>
                </a:cubicBezTo>
                <a:cubicBezTo>
                  <a:pt x="28839" y="7431"/>
                  <a:pt x="28802" y="7732"/>
                  <a:pt x="28728" y="7732"/>
                </a:cubicBezTo>
                <a:cubicBezTo>
                  <a:pt x="28655" y="7732"/>
                  <a:pt x="28545" y="7657"/>
                  <a:pt x="28545" y="7883"/>
                </a:cubicBezTo>
                <a:cubicBezTo>
                  <a:pt x="28545" y="8246"/>
                  <a:pt x="28545" y="8246"/>
                  <a:pt x="28545" y="8246"/>
                </a:cubicBezTo>
                <a:cubicBezTo>
                  <a:pt x="28110" y="7657"/>
                  <a:pt x="28110" y="7657"/>
                  <a:pt x="28110" y="7657"/>
                </a:cubicBezTo>
                <a:cubicBezTo>
                  <a:pt x="27822" y="7582"/>
                  <a:pt x="27822" y="7582"/>
                  <a:pt x="27822" y="7582"/>
                </a:cubicBezTo>
                <a:cubicBezTo>
                  <a:pt x="27454" y="7657"/>
                  <a:pt x="27454" y="7657"/>
                  <a:pt x="27454" y="7657"/>
                </a:cubicBezTo>
                <a:cubicBezTo>
                  <a:pt x="27166" y="7732"/>
                  <a:pt x="27166" y="7732"/>
                  <a:pt x="27166" y="7732"/>
                </a:cubicBezTo>
                <a:cubicBezTo>
                  <a:pt x="26909" y="8020"/>
                  <a:pt x="26909" y="8020"/>
                  <a:pt x="26909" y="8020"/>
                </a:cubicBezTo>
                <a:cubicBezTo>
                  <a:pt x="26909" y="8396"/>
                  <a:pt x="26909" y="8396"/>
                  <a:pt x="26909" y="8396"/>
                </a:cubicBezTo>
                <a:cubicBezTo>
                  <a:pt x="26946" y="8697"/>
                  <a:pt x="26946" y="8697"/>
                  <a:pt x="26946" y="8697"/>
                </a:cubicBezTo>
                <a:cubicBezTo>
                  <a:pt x="27203" y="8772"/>
                  <a:pt x="27203" y="8772"/>
                  <a:pt x="27203" y="8772"/>
                </a:cubicBezTo>
                <a:cubicBezTo>
                  <a:pt x="27565" y="8772"/>
                  <a:pt x="27565" y="8772"/>
                  <a:pt x="27565" y="8772"/>
                </a:cubicBezTo>
                <a:cubicBezTo>
                  <a:pt x="27895" y="8697"/>
                  <a:pt x="27895" y="8697"/>
                  <a:pt x="27895" y="8697"/>
                </a:cubicBezTo>
                <a:cubicBezTo>
                  <a:pt x="27601" y="9061"/>
                  <a:pt x="27601" y="9061"/>
                  <a:pt x="27601" y="9061"/>
                </a:cubicBezTo>
                <a:cubicBezTo>
                  <a:pt x="27675" y="9437"/>
                  <a:pt x="27675" y="9437"/>
                  <a:pt x="27675" y="9437"/>
                </a:cubicBezTo>
                <a:cubicBezTo>
                  <a:pt x="27963" y="9512"/>
                  <a:pt x="27963" y="9512"/>
                  <a:pt x="27963" y="9512"/>
                </a:cubicBezTo>
                <a:cubicBezTo>
                  <a:pt x="27963" y="9512"/>
                  <a:pt x="28036" y="9437"/>
                  <a:pt x="28147" y="9361"/>
                </a:cubicBezTo>
                <a:cubicBezTo>
                  <a:pt x="28220" y="9286"/>
                  <a:pt x="28508" y="8910"/>
                  <a:pt x="28508" y="8910"/>
                </a:cubicBezTo>
                <a:cubicBezTo>
                  <a:pt x="28398" y="9361"/>
                  <a:pt x="28398" y="9361"/>
                  <a:pt x="28398" y="9361"/>
                </a:cubicBezTo>
                <a:cubicBezTo>
                  <a:pt x="28110" y="9737"/>
                  <a:pt x="28110" y="9737"/>
                  <a:pt x="28110" y="9737"/>
                </a:cubicBezTo>
                <a:cubicBezTo>
                  <a:pt x="27822" y="9813"/>
                  <a:pt x="27822" y="9813"/>
                  <a:pt x="27822" y="9813"/>
                </a:cubicBezTo>
                <a:cubicBezTo>
                  <a:pt x="27313" y="9437"/>
                  <a:pt x="27313" y="9437"/>
                  <a:pt x="27313" y="9437"/>
                </a:cubicBezTo>
                <a:cubicBezTo>
                  <a:pt x="27313" y="9437"/>
                  <a:pt x="27093" y="9061"/>
                  <a:pt x="26946" y="9061"/>
                </a:cubicBezTo>
                <a:cubicBezTo>
                  <a:pt x="26805" y="9061"/>
                  <a:pt x="26548" y="9136"/>
                  <a:pt x="26548" y="9136"/>
                </a:cubicBezTo>
                <a:cubicBezTo>
                  <a:pt x="26621" y="9512"/>
                  <a:pt x="26621" y="9512"/>
                  <a:pt x="26621" y="9512"/>
                </a:cubicBezTo>
                <a:cubicBezTo>
                  <a:pt x="26621" y="9512"/>
                  <a:pt x="26768" y="10101"/>
                  <a:pt x="26695" y="10101"/>
                </a:cubicBezTo>
                <a:cubicBezTo>
                  <a:pt x="26621" y="10101"/>
                  <a:pt x="26364" y="10176"/>
                  <a:pt x="26364" y="10176"/>
                </a:cubicBezTo>
                <a:lnTo>
                  <a:pt x="26223" y="10627"/>
                </a:lnTo>
                <a:close/>
                <a:moveTo>
                  <a:pt x="26364" y="8246"/>
                </a:moveTo>
                <a:lnTo>
                  <a:pt x="26364" y="8246"/>
                </a:lnTo>
                <a:cubicBezTo>
                  <a:pt x="26548" y="8246"/>
                  <a:pt x="26548" y="8246"/>
                  <a:pt x="26548" y="8246"/>
                </a:cubicBezTo>
                <a:cubicBezTo>
                  <a:pt x="26621" y="8246"/>
                  <a:pt x="26584" y="7945"/>
                  <a:pt x="26584" y="7945"/>
                </a:cubicBezTo>
                <a:cubicBezTo>
                  <a:pt x="26584" y="7507"/>
                  <a:pt x="26584" y="7507"/>
                  <a:pt x="26584" y="7507"/>
                </a:cubicBezTo>
                <a:cubicBezTo>
                  <a:pt x="26879" y="7732"/>
                  <a:pt x="26879" y="7732"/>
                  <a:pt x="26879" y="7732"/>
                </a:cubicBezTo>
                <a:cubicBezTo>
                  <a:pt x="26879" y="7732"/>
                  <a:pt x="26946" y="7582"/>
                  <a:pt x="26946" y="7431"/>
                </a:cubicBezTo>
                <a:cubicBezTo>
                  <a:pt x="26946" y="7281"/>
                  <a:pt x="27166" y="7431"/>
                  <a:pt x="27277" y="7507"/>
                </a:cubicBezTo>
                <a:cubicBezTo>
                  <a:pt x="27350" y="7582"/>
                  <a:pt x="27491" y="7131"/>
                  <a:pt x="27491" y="7131"/>
                </a:cubicBezTo>
                <a:cubicBezTo>
                  <a:pt x="27491" y="6617"/>
                  <a:pt x="27491" y="6617"/>
                  <a:pt x="27491" y="6617"/>
                </a:cubicBezTo>
                <a:cubicBezTo>
                  <a:pt x="27130" y="6391"/>
                  <a:pt x="27130" y="6391"/>
                  <a:pt x="27130" y="6391"/>
                </a:cubicBezTo>
                <a:cubicBezTo>
                  <a:pt x="27130" y="6391"/>
                  <a:pt x="27056" y="6391"/>
                  <a:pt x="26909" y="6241"/>
                </a:cubicBezTo>
                <a:cubicBezTo>
                  <a:pt x="26805" y="5940"/>
                  <a:pt x="26805" y="5940"/>
                  <a:pt x="26805" y="5940"/>
                </a:cubicBezTo>
                <a:cubicBezTo>
                  <a:pt x="26805" y="5652"/>
                  <a:pt x="26805" y="5652"/>
                  <a:pt x="26805" y="5652"/>
                </a:cubicBezTo>
                <a:cubicBezTo>
                  <a:pt x="26584" y="5351"/>
                  <a:pt x="26584" y="5351"/>
                  <a:pt x="26584" y="5351"/>
                </a:cubicBezTo>
                <a:cubicBezTo>
                  <a:pt x="26584" y="5351"/>
                  <a:pt x="26511" y="5652"/>
                  <a:pt x="26437" y="5652"/>
                </a:cubicBezTo>
                <a:cubicBezTo>
                  <a:pt x="26364" y="5577"/>
                  <a:pt x="26297" y="5426"/>
                  <a:pt x="26297" y="5276"/>
                </a:cubicBezTo>
                <a:cubicBezTo>
                  <a:pt x="26297" y="5125"/>
                  <a:pt x="26186" y="5050"/>
                  <a:pt x="26113" y="4975"/>
                </a:cubicBezTo>
                <a:cubicBezTo>
                  <a:pt x="26076" y="4900"/>
                  <a:pt x="25929" y="4900"/>
                  <a:pt x="25751" y="4749"/>
                </a:cubicBezTo>
                <a:cubicBezTo>
                  <a:pt x="25604" y="4687"/>
                  <a:pt x="25568" y="4386"/>
                  <a:pt x="25568" y="4386"/>
                </a:cubicBezTo>
                <a:cubicBezTo>
                  <a:pt x="25384" y="4085"/>
                  <a:pt x="25384" y="4085"/>
                  <a:pt x="25384" y="4085"/>
                </a:cubicBezTo>
                <a:cubicBezTo>
                  <a:pt x="25384" y="4085"/>
                  <a:pt x="25169" y="3722"/>
                  <a:pt x="25096" y="3646"/>
                </a:cubicBezTo>
                <a:cubicBezTo>
                  <a:pt x="25022" y="3646"/>
                  <a:pt x="24912" y="3646"/>
                  <a:pt x="24912" y="3646"/>
                </a:cubicBezTo>
                <a:cubicBezTo>
                  <a:pt x="24912" y="3646"/>
                  <a:pt x="24551" y="3722"/>
                  <a:pt x="24551" y="3935"/>
                </a:cubicBezTo>
                <a:cubicBezTo>
                  <a:pt x="24802" y="3935"/>
                  <a:pt x="24802" y="3935"/>
                  <a:pt x="24802" y="3935"/>
                </a:cubicBezTo>
                <a:cubicBezTo>
                  <a:pt x="24912" y="3935"/>
                  <a:pt x="24875" y="4010"/>
                  <a:pt x="24912" y="4236"/>
                </a:cubicBezTo>
                <a:cubicBezTo>
                  <a:pt x="24912" y="4386"/>
                  <a:pt x="24698" y="4311"/>
                  <a:pt x="24698" y="4311"/>
                </a:cubicBezTo>
                <a:cubicBezTo>
                  <a:pt x="24367" y="4311"/>
                  <a:pt x="24367" y="4311"/>
                  <a:pt x="24367" y="4311"/>
                </a:cubicBezTo>
                <a:cubicBezTo>
                  <a:pt x="24226" y="4386"/>
                  <a:pt x="24226" y="4386"/>
                  <a:pt x="24226" y="4386"/>
                </a:cubicBezTo>
                <a:cubicBezTo>
                  <a:pt x="24226" y="4386"/>
                  <a:pt x="24367" y="4612"/>
                  <a:pt x="24441" y="4687"/>
                </a:cubicBezTo>
                <a:cubicBezTo>
                  <a:pt x="24551" y="4749"/>
                  <a:pt x="24477" y="5050"/>
                  <a:pt x="24477" y="5050"/>
                </a:cubicBezTo>
                <a:cubicBezTo>
                  <a:pt x="24189" y="4975"/>
                  <a:pt x="24189" y="4975"/>
                  <a:pt x="24189" y="4975"/>
                </a:cubicBezTo>
                <a:cubicBezTo>
                  <a:pt x="24006" y="5050"/>
                  <a:pt x="24006" y="5050"/>
                  <a:pt x="24006" y="5050"/>
                </a:cubicBezTo>
                <a:cubicBezTo>
                  <a:pt x="24042" y="5501"/>
                  <a:pt x="24042" y="5501"/>
                  <a:pt x="24042" y="5501"/>
                </a:cubicBezTo>
                <a:cubicBezTo>
                  <a:pt x="23859" y="5727"/>
                  <a:pt x="23859" y="5727"/>
                  <a:pt x="23859" y="5727"/>
                </a:cubicBezTo>
                <a:cubicBezTo>
                  <a:pt x="23859" y="6166"/>
                  <a:pt x="23859" y="6166"/>
                  <a:pt x="23859" y="6166"/>
                </a:cubicBezTo>
                <a:cubicBezTo>
                  <a:pt x="24116" y="6166"/>
                  <a:pt x="24116" y="6166"/>
                  <a:pt x="24116" y="6166"/>
                </a:cubicBezTo>
                <a:cubicBezTo>
                  <a:pt x="24116" y="6692"/>
                  <a:pt x="24116" y="6692"/>
                  <a:pt x="24116" y="6692"/>
                </a:cubicBezTo>
                <a:cubicBezTo>
                  <a:pt x="24367" y="6980"/>
                  <a:pt x="24367" y="6980"/>
                  <a:pt x="24367" y="6980"/>
                </a:cubicBezTo>
                <a:cubicBezTo>
                  <a:pt x="24624" y="6918"/>
                  <a:pt x="24624" y="6918"/>
                  <a:pt x="24624" y="6918"/>
                </a:cubicBezTo>
                <a:cubicBezTo>
                  <a:pt x="24875" y="6767"/>
                  <a:pt x="24875" y="6767"/>
                  <a:pt x="24875" y="6767"/>
                </a:cubicBezTo>
                <a:cubicBezTo>
                  <a:pt x="25206" y="6692"/>
                  <a:pt x="25206" y="6692"/>
                  <a:pt x="25206" y="6692"/>
                </a:cubicBezTo>
                <a:cubicBezTo>
                  <a:pt x="25347" y="7055"/>
                  <a:pt x="25347" y="7055"/>
                  <a:pt x="25347" y="7055"/>
                </a:cubicBezTo>
                <a:cubicBezTo>
                  <a:pt x="25347" y="7055"/>
                  <a:pt x="25133" y="7206"/>
                  <a:pt x="25059" y="7206"/>
                </a:cubicBezTo>
                <a:cubicBezTo>
                  <a:pt x="24771" y="7206"/>
                  <a:pt x="24771" y="7206"/>
                  <a:pt x="24771" y="7206"/>
                </a:cubicBezTo>
                <a:cubicBezTo>
                  <a:pt x="24551" y="7431"/>
                  <a:pt x="24551" y="7431"/>
                  <a:pt x="24551" y="7431"/>
                </a:cubicBezTo>
                <a:cubicBezTo>
                  <a:pt x="24845" y="7807"/>
                  <a:pt x="24845" y="7807"/>
                  <a:pt x="24845" y="7807"/>
                </a:cubicBezTo>
                <a:cubicBezTo>
                  <a:pt x="25022" y="8246"/>
                  <a:pt x="25022" y="8246"/>
                  <a:pt x="25022" y="8246"/>
                </a:cubicBezTo>
                <a:cubicBezTo>
                  <a:pt x="25531" y="8472"/>
                  <a:pt x="25531" y="8472"/>
                  <a:pt x="25531" y="8472"/>
                </a:cubicBezTo>
                <a:cubicBezTo>
                  <a:pt x="25892" y="8396"/>
                  <a:pt x="25892" y="8396"/>
                  <a:pt x="25892" y="8396"/>
                </a:cubicBezTo>
                <a:cubicBezTo>
                  <a:pt x="26260" y="8547"/>
                  <a:pt x="26260" y="8547"/>
                  <a:pt x="26260" y="8547"/>
                </a:cubicBezTo>
                <a:lnTo>
                  <a:pt x="26364" y="8246"/>
                </a:lnTo>
                <a:close/>
                <a:moveTo>
                  <a:pt x="25457" y="9512"/>
                </a:moveTo>
                <a:lnTo>
                  <a:pt x="25457" y="9512"/>
                </a:lnTo>
                <a:cubicBezTo>
                  <a:pt x="25316" y="10026"/>
                  <a:pt x="25316" y="10026"/>
                  <a:pt x="25316" y="10026"/>
                </a:cubicBezTo>
                <a:cubicBezTo>
                  <a:pt x="25819" y="10101"/>
                  <a:pt x="25819" y="10101"/>
                  <a:pt x="25819" y="10101"/>
                </a:cubicBezTo>
                <a:cubicBezTo>
                  <a:pt x="26113" y="9888"/>
                  <a:pt x="26113" y="9888"/>
                  <a:pt x="26113" y="9888"/>
                </a:cubicBezTo>
                <a:cubicBezTo>
                  <a:pt x="26113" y="9888"/>
                  <a:pt x="25929" y="9437"/>
                  <a:pt x="25862" y="9361"/>
                </a:cubicBezTo>
                <a:lnTo>
                  <a:pt x="25457" y="9512"/>
                </a:lnTo>
                <a:close/>
                <a:moveTo>
                  <a:pt x="25751" y="13823"/>
                </a:moveTo>
                <a:lnTo>
                  <a:pt x="25751" y="13823"/>
                </a:lnTo>
                <a:cubicBezTo>
                  <a:pt x="26223" y="13748"/>
                  <a:pt x="26223" y="13748"/>
                  <a:pt x="26223" y="13748"/>
                </a:cubicBezTo>
                <a:cubicBezTo>
                  <a:pt x="26437" y="13447"/>
                  <a:pt x="26437" y="13447"/>
                  <a:pt x="26437" y="13447"/>
                </a:cubicBezTo>
                <a:cubicBezTo>
                  <a:pt x="26437" y="13447"/>
                  <a:pt x="26658" y="13823"/>
                  <a:pt x="26768" y="13898"/>
                </a:cubicBezTo>
                <a:cubicBezTo>
                  <a:pt x="26836" y="14049"/>
                  <a:pt x="27277" y="13973"/>
                  <a:pt x="27277" y="13973"/>
                </a:cubicBezTo>
                <a:cubicBezTo>
                  <a:pt x="27852" y="13973"/>
                  <a:pt x="27852" y="13973"/>
                  <a:pt x="27852" y="13973"/>
                </a:cubicBezTo>
                <a:cubicBezTo>
                  <a:pt x="28110" y="13823"/>
                  <a:pt x="28110" y="13823"/>
                  <a:pt x="28110" y="13823"/>
                </a:cubicBezTo>
                <a:cubicBezTo>
                  <a:pt x="28220" y="13597"/>
                  <a:pt x="28220" y="13597"/>
                  <a:pt x="28220" y="13597"/>
                </a:cubicBezTo>
                <a:cubicBezTo>
                  <a:pt x="28398" y="13898"/>
                  <a:pt x="28398" y="13898"/>
                  <a:pt x="28398" y="13898"/>
                </a:cubicBezTo>
                <a:cubicBezTo>
                  <a:pt x="28692" y="13823"/>
                  <a:pt x="28692" y="13823"/>
                  <a:pt x="28692" y="13823"/>
                </a:cubicBezTo>
                <a:cubicBezTo>
                  <a:pt x="28692" y="13823"/>
                  <a:pt x="29127" y="13748"/>
                  <a:pt x="29200" y="13748"/>
                </a:cubicBezTo>
                <a:cubicBezTo>
                  <a:pt x="29310" y="13748"/>
                  <a:pt x="29237" y="13447"/>
                  <a:pt x="29237" y="13297"/>
                </a:cubicBezTo>
                <a:cubicBezTo>
                  <a:pt x="29237" y="13159"/>
                  <a:pt x="29415" y="13084"/>
                  <a:pt x="29415" y="13084"/>
                </a:cubicBezTo>
                <a:cubicBezTo>
                  <a:pt x="29384" y="12482"/>
                  <a:pt x="29384" y="12482"/>
                  <a:pt x="29384" y="12482"/>
                </a:cubicBezTo>
                <a:cubicBezTo>
                  <a:pt x="28943" y="12256"/>
                  <a:pt x="28943" y="12256"/>
                  <a:pt x="28943" y="12256"/>
                </a:cubicBezTo>
                <a:cubicBezTo>
                  <a:pt x="28434" y="12043"/>
                  <a:pt x="28434" y="12043"/>
                  <a:pt x="28434" y="12043"/>
                </a:cubicBezTo>
                <a:cubicBezTo>
                  <a:pt x="28073" y="12256"/>
                  <a:pt x="28073" y="12256"/>
                  <a:pt x="28073" y="12256"/>
                </a:cubicBezTo>
                <a:cubicBezTo>
                  <a:pt x="27528" y="12557"/>
                  <a:pt x="27528" y="12557"/>
                  <a:pt x="27528" y="12557"/>
                </a:cubicBezTo>
                <a:cubicBezTo>
                  <a:pt x="27166" y="12632"/>
                  <a:pt x="27166" y="12632"/>
                  <a:pt x="27166" y="12632"/>
                </a:cubicBezTo>
                <a:cubicBezTo>
                  <a:pt x="26695" y="12407"/>
                  <a:pt x="26695" y="12407"/>
                  <a:pt x="26695" y="12407"/>
                </a:cubicBezTo>
                <a:cubicBezTo>
                  <a:pt x="26297" y="12482"/>
                  <a:pt x="26297" y="12482"/>
                  <a:pt x="26297" y="12482"/>
                </a:cubicBezTo>
                <a:cubicBezTo>
                  <a:pt x="25966" y="11968"/>
                  <a:pt x="25966" y="11968"/>
                  <a:pt x="25966" y="11968"/>
                </a:cubicBezTo>
                <a:cubicBezTo>
                  <a:pt x="25929" y="11367"/>
                  <a:pt x="25929" y="11367"/>
                  <a:pt x="25929" y="11367"/>
                </a:cubicBezTo>
                <a:cubicBezTo>
                  <a:pt x="25788" y="10928"/>
                  <a:pt x="25788" y="10928"/>
                  <a:pt x="25788" y="10928"/>
                </a:cubicBezTo>
                <a:cubicBezTo>
                  <a:pt x="25347" y="10928"/>
                  <a:pt x="25347" y="10928"/>
                  <a:pt x="25347" y="10928"/>
                </a:cubicBezTo>
                <a:cubicBezTo>
                  <a:pt x="25059" y="10991"/>
                  <a:pt x="25059" y="10991"/>
                  <a:pt x="25059" y="10991"/>
                </a:cubicBezTo>
                <a:cubicBezTo>
                  <a:pt x="25059" y="10991"/>
                  <a:pt x="25169" y="11592"/>
                  <a:pt x="25169" y="11743"/>
                </a:cubicBezTo>
                <a:cubicBezTo>
                  <a:pt x="25206" y="11893"/>
                  <a:pt x="25384" y="12407"/>
                  <a:pt x="25384" y="12407"/>
                </a:cubicBezTo>
                <a:cubicBezTo>
                  <a:pt x="25206" y="12933"/>
                  <a:pt x="25206" y="12933"/>
                  <a:pt x="25206" y="12933"/>
                </a:cubicBezTo>
                <a:cubicBezTo>
                  <a:pt x="25421" y="13372"/>
                  <a:pt x="25421" y="13372"/>
                  <a:pt x="25421" y="13372"/>
                </a:cubicBezTo>
                <a:lnTo>
                  <a:pt x="25751" y="13823"/>
                </a:lnTo>
                <a:close/>
                <a:moveTo>
                  <a:pt x="23313" y="13973"/>
                </a:moveTo>
                <a:lnTo>
                  <a:pt x="23313" y="13973"/>
                </a:lnTo>
                <a:cubicBezTo>
                  <a:pt x="23571" y="13973"/>
                  <a:pt x="23571" y="13973"/>
                  <a:pt x="23571" y="13973"/>
                </a:cubicBezTo>
                <a:cubicBezTo>
                  <a:pt x="23460" y="13673"/>
                  <a:pt x="23460" y="13673"/>
                  <a:pt x="23460" y="13673"/>
                </a:cubicBezTo>
                <a:lnTo>
                  <a:pt x="23313" y="13973"/>
                </a:lnTo>
                <a:close/>
                <a:moveTo>
                  <a:pt x="23859" y="13084"/>
                </a:moveTo>
                <a:lnTo>
                  <a:pt x="23859" y="13084"/>
                </a:lnTo>
                <a:cubicBezTo>
                  <a:pt x="24116" y="13522"/>
                  <a:pt x="24116" y="13522"/>
                  <a:pt x="24116" y="13522"/>
                </a:cubicBezTo>
                <a:cubicBezTo>
                  <a:pt x="24367" y="13522"/>
                  <a:pt x="24367" y="13522"/>
                  <a:pt x="24367" y="13522"/>
                </a:cubicBezTo>
                <a:cubicBezTo>
                  <a:pt x="24624" y="13748"/>
                  <a:pt x="24624" y="13748"/>
                  <a:pt x="24624" y="13748"/>
                </a:cubicBezTo>
                <a:cubicBezTo>
                  <a:pt x="24802" y="13597"/>
                  <a:pt x="24802" y="13597"/>
                  <a:pt x="24802" y="13597"/>
                </a:cubicBezTo>
                <a:cubicBezTo>
                  <a:pt x="24875" y="13008"/>
                  <a:pt x="24875" y="13008"/>
                  <a:pt x="24875" y="13008"/>
                </a:cubicBezTo>
                <a:cubicBezTo>
                  <a:pt x="24661" y="12783"/>
                  <a:pt x="24661" y="12783"/>
                  <a:pt x="24661" y="12783"/>
                </a:cubicBezTo>
                <a:cubicBezTo>
                  <a:pt x="24514" y="12332"/>
                  <a:pt x="24514" y="12332"/>
                  <a:pt x="24514" y="12332"/>
                </a:cubicBezTo>
                <a:cubicBezTo>
                  <a:pt x="24263" y="12407"/>
                  <a:pt x="24263" y="12407"/>
                  <a:pt x="24263" y="12407"/>
                </a:cubicBezTo>
                <a:cubicBezTo>
                  <a:pt x="23932" y="12708"/>
                  <a:pt x="23932" y="12708"/>
                  <a:pt x="23932" y="12708"/>
                </a:cubicBezTo>
                <a:lnTo>
                  <a:pt x="23859" y="13084"/>
                </a:lnTo>
                <a:close/>
                <a:moveTo>
                  <a:pt x="24698" y="11517"/>
                </a:moveTo>
                <a:lnTo>
                  <a:pt x="24698" y="11517"/>
                </a:lnTo>
                <a:cubicBezTo>
                  <a:pt x="24912" y="11141"/>
                  <a:pt x="24912" y="11141"/>
                  <a:pt x="24912" y="11141"/>
                </a:cubicBezTo>
                <a:cubicBezTo>
                  <a:pt x="24875" y="10853"/>
                  <a:pt x="24875" y="10853"/>
                  <a:pt x="24875" y="10853"/>
                </a:cubicBezTo>
                <a:cubicBezTo>
                  <a:pt x="24661" y="10402"/>
                  <a:pt x="24661" y="10402"/>
                  <a:pt x="24661" y="10402"/>
                </a:cubicBezTo>
                <a:cubicBezTo>
                  <a:pt x="24300" y="10402"/>
                  <a:pt x="24300" y="10402"/>
                  <a:pt x="24300" y="10402"/>
                </a:cubicBezTo>
                <a:cubicBezTo>
                  <a:pt x="24116" y="10251"/>
                  <a:pt x="24116" y="10251"/>
                  <a:pt x="24116" y="10251"/>
                </a:cubicBezTo>
                <a:cubicBezTo>
                  <a:pt x="23785" y="10326"/>
                  <a:pt x="23785" y="10326"/>
                  <a:pt x="23785" y="10326"/>
                </a:cubicBezTo>
                <a:cubicBezTo>
                  <a:pt x="23754" y="10853"/>
                  <a:pt x="23754" y="10853"/>
                  <a:pt x="23754" y="10853"/>
                </a:cubicBezTo>
                <a:cubicBezTo>
                  <a:pt x="24079" y="11141"/>
                  <a:pt x="24079" y="11141"/>
                  <a:pt x="24079" y="11141"/>
                </a:cubicBezTo>
                <a:cubicBezTo>
                  <a:pt x="24367" y="11517"/>
                  <a:pt x="24367" y="11517"/>
                  <a:pt x="24367" y="11517"/>
                </a:cubicBezTo>
                <a:lnTo>
                  <a:pt x="24698" y="11517"/>
                </a:lnTo>
                <a:close/>
                <a:moveTo>
                  <a:pt x="24006" y="9813"/>
                </a:moveTo>
                <a:lnTo>
                  <a:pt x="24006" y="9813"/>
                </a:lnTo>
                <a:cubicBezTo>
                  <a:pt x="24404" y="9813"/>
                  <a:pt x="24404" y="9813"/>
                  <a:pt x="24404" y="9813"/>
                </a:cubicBezTo>
                <a:cubicBezTo>
                  <a:pt x="24661" y="9662"/>
                  <a:pt x="24661" y="9662"/>
                  <a:pt x="24661" y="9662"/>
                </a:cubicBezTo>
                <a:cubicBezTo>
                  <a:pt x="24912" y="9587"/>
                  <a:pt x="24912" y="9587"/>
                  <a:pt x="24912" y="9587"/>
                </a:cubicBezTo>
                <a:cubicBezTo>
                  <a:pt x="24912" y="9211"/>
                  <a:pt x="24912" y="9211"/>
                  <a:pt x="24912" y="9211"/>
                </a:cubicBezTo>
                <a:cubicBezTo>
                  <a:pt x="24551" y="9211"/>
                  <a:pt x="24551" y="9211"/>
                  <a:pt x="24551" y="9211"/>
                </a:cubicBezTo>
                <a:cubicBezTo>
                  <a:pt x="24189" y="9211"/>
                  <a:pt x="24189" y="9211"/>
                  <a:pt x="24189" y="9211"/>
                </a:cubicBezTo>
                <a:cubicBezTo>
                  <a:pt x="24006" y="9512"/>
                  <a:pt x="24006" y="9512"/>
                  <a:pt x="24006" y="9512"/>
                </a:cubicBezTo>
                <a:lnTo>
                  <a:pt x="24006" y="9813"/>
                </a:lnTo>
                <a:close/>
                <a:moveTo>
                  <a:pt x="24079" y="8910"/>
                </a:moveTo>
                <a:lnTo>
                  <a:pt x="24079" y="8910"/>
                </a:lnTo>
                <a:cubicBezTo>
                  <a:pt x="24330" y="8848"/>
                  <a:pt x="24330" y="8848"/>
                  <a:pt x="24330" y="8848"/>
                </a:cubicBezTo>
                <a:cubicBezTo>
                  <a:pt x="24404" y="8547"/>
                  <a:pt x="24404" y="8547"/>
                  <a:pt x="24404" y="8547"/>
                </a:cubicBezTo>
                <a:cubicBezTo>
                  <a:pt x="24116" y="8096"/>
                  <a:pt x="24116" y="8096"/>
                  <a:pt x="24116" y="8096"/>
                </a:cubicBezTo>
                <a:cubicBezTo>
                  <a:pt x="23718" y="8020"/>
                  <a:pt x="23718" y="8020"/>
                  <a:pt x="23718" y="8020"/>
                </a:cubicBezTo>
                <a:cubicBezTo>
                  <a:pt x="23350" y="7582"/>
                  <a:pt x="23350" y="7582"/>
                  <a:pt x="23350" y="7582"/>
                </a:cubicBezTo>
                <a:cubicBezTo>
                  <a:pt x="23209" y="7883"/>
                  <a:pt x="23209" y="7883"/>
                  <a:pt x="23209" y="7883"/>
                </a:cubicBezTo>
                <a:cubicBezTo>
                  <a:pt x="23350" y="8246"/>
                  <a:pt x="23350" y="8246"/>
                  <a:pt x="23350" y="8246"/>
                </a:cubicBezTo>
                <a:cubicBezTo>
                  <a:pt x="23460" y="8910"/>
                  <a:pt x="23460" y="8910"/>
                  <a:pt x="23460" y="8910"/>
                </a:cubicBezTo>
                <a:cubicBezTo>
                  <a:pt x="23754" y="8998"/>
                  <a:pt x="23754" y="8998"/>
                  <a:pt x="23754" y="8998"/>
                </a:cubicBezTo>
                <a:lnTo>
                  <a:pt x="24079" y="8910"/>
                </a:lnTo>
                <a:close/>
                <a:moveTo>
                  <a:pt x="23099" y="6241"/>
                </a:moveTo>
                <a:lnTo>
                  <a:pt x="23099" y="6241"/>
                </a:lnTo>
                <a:cubicBezTo>
                  <a:pt x="22989" y="5727"/>
                  <a:pt x="22989" y="5727"/>
                  <a:pt x="22989" y="5727"/>
                </a:cubicBezTo>
                <a:cubicBezTo>
                  <a:pt x="22768" y="5577"/>
                  <a:pt x="22768" y="5577"/>
                  <a:pt x="22768" y="5577"/>
                </a:cubicBezTo>
                <a:cubicBezTo>
                  <a:pt x="22554" y="5577"/>
                  <a:pt x="22554" y="5577"/>
                  <a:pt x="22554" y="5577"/>
                </a:cubicBezTo>
                <a:cubicBezTo>
                  <a:pt x="22554" y="6015"/>
                  <a:pt x="22554" y="6015"/>
                  <a:pt x="22554" y="6015"/>
                </a:cubicBezTo>
                <a:cubicBezTo>
                  <a:pt x="22805" y="6015"/>
                  <a:pt x="22805" y="6015"/>
                  <a:pt x="22805" y="6015"/>
                </a:cubicBezTo>
                <a:cubicBezTo>
                  <a:pt x="22879" y="6391"/>
                  <a:pt x="22879" y="6391"/>
                  <a:pt x="22879" y="6391"/>
                </a:cubicBezTo>
                <a:lnTo>
                  <a:pt x="23099" y="6241"/>
                </a:lnTo>
                <a:close/>
                <a:moveTo>
                  <a:pt x="22842" y="9286"/>
                </a:moveTo>
                <a:lnTo>
                  <a:pt x="22842" y="9286"/>
                </a:lnTo>
                <a:cubicBezTo>
                  <a:pt x="22952" y="8998"/>
                  <a:pt x="22952" y="8998"/>
                  <a:pt x="22952" y="8998"/>
                </a:cubicBezTo>
                <a:cubicBezTo>
                  <a:pt x="22879" y="8547"/>
                  <a:pt x="22879" y="8547"/>
                  <a:pt x="22879" y="8547"/>
                </a:cubicBezTo>
                <a:cubicBezTo>
                  <a:pt x="22701" y="8246"/>
                  <a:pt x="22701" y="8246"/>
                  <a:pt x="22701" y="8246"/>
                </a:cubicBezTo>
                <a:cubicBezTo>
                  <a:pt x="22627" y="7883"/>
                  <a:pt x="22627" y="7883"/>
                  <a:pt x="22627" y="7883"/>
                </a:cubicBezTo>
                <a:cubicBezTo>
                  <a:pt x="22333" y="7657"/>
                  <a:pt x="22333" y="7657"/>
                  <a:pt x="22333" y="7657"/>
                </a:cubicBezTo>
                <a:cubicBezTo>
                  <a:pt x="22156" y="7356"/>
                  <a:pt x="22156" y="7356"/>
                  <a:pt x="22156" y="7356"/>
                </a:cubicBezTo>
                <a:cubicBezTo>
                  <a:pt x="21935" y="7431"/>
                  <a:pt x="21935" y="7431"/>
                  <a:pt x="21935" y="7431"/>
                </a:cubicBezTo>
                <a:cubicBezTo>
                  <a:pt x="21751" y="7131"/>
                  <a:pt x="21751" y="7131"/>
                  <a:pt x="21751" y="7131"/>
                </a:cubicBezTo>
                <a:cubicBezTo>
                  <a:pt x="21464" y="6918"/>
                  <a:pt x="21464" y="6918"/>
                  <a:pt x="21464" y="6918"/>
                </a:cubicBezTo>
                <a:cubicBezTo>
                  <a:pt x="21280" y="6980"/>
                  <a:pt x="21280" y="6980"/>
                  <a:pt x="21280" y="6980"/>
                </a:cubicBezTo>
                <a:cubicBezTo>
                  <a:pt x="20735" y="7131"/>
                  <a:pt x="20735" y="7131"/>
                  <a:pt x="20735" y="7131"/>
                </a:cubicBezTo>
                <a:cubicBezTo>
                  <a:pt x="20882" y="7507"/>
                  <a:pt x="20882" y="7507"/>
                  <a:pt x="20882" y="7507"/>
                </a:cubicBezTo>
                <a:cubicBezTo>
                  <a:pt x="21065" y="7507"/>
                  <a:pt x="21065" y="7507"/>
                  <a:pt x="21065" y="7507"/>
                </a:cubicBezTo>
                <a:cubicBezTo>
                  <a:pt x="21243" y="7657"/>
                  <a:pt x="21243" y="7657"/>
                  <a:pt x="21243" y="7657"/>
                </a:cubicBezTo>
                <a:cubicBezTo>
                  <a:pt x="21316" y="8096"/>
                  <a:pt x="21316" y="8096"/>
                  <a:pt x="21316" y="8096"/>
                </a:cubicBezTo>
                <a:cubicBezTo>
                  <a:pt x="20992" y="8096"/>
                  <a:pt x="20992" y="8096"/>
                  <a:pt x="20992" y="8096"/>
                </a:cubicBezTo>
                <a:cubicBezTo>
                  <a:pt x="21102" y="8472"/>
                  <a:pt x="21102" y="8472"/>
                  <a:pt x="21102" y="8472"/>
                </a:cubicBezTo>
                <a:cubicBezTo>
                  <a:pt x="21316" y="8472"/>
                  <a:pt x="21316" y="8472"/>
                  <a:pt x="21316" y="8472"/>
                </a:cubicBezTo>
                <a:cubicBezTo>
                  <a:pt x="21427" y="8697"/>
                  <a:pt x="21427" y="8697"/>
                  <a:pt x="21427" y="8697"/>
                </a:cubicBezTo>
                <a:cubicBezTo>
                  <a:pt x="21647" y="8547"/>
                  <a:pt x="21647" y="8547"/>
                  <a:pt x="21647" y="8547"/>
                </a:cubicBezTo>
                <a:cubicBezTo>
                  <a:pt x="21825" y="8547"/>
                  <a:pt x="21825" y="8547"/>
                  <a:pt x="21825" y="8547"/>
                </a:cubicBezTo>
                <a:cubicBezTo>
                  <a:pt x="22229" y="8622"/>
                  <a:pt x="22229" y="8622"/>
                  <a:pt x="22229" y="8622"/>
                </a:cubicBezTo>
                <a:cubicBezTo>
                  <a:pt x="22554" y="9136"/>
                  <a:pt x="22554" y="9136"/>
                  <a:pt x="22554" y="9136"/>
                </a:cubicBezTo>
                <a:lnTo>
                  <a:pt x="22842" y="9286"/>
                </a:lnTo>
                <a:close/>
                <a:moveTo>
                  <a:pt x="22192" y="9361"/>
                </a:moveTo>
                <a:lnTo>
                  <a:pt x="22192" y="9361"/>
                </a:lnTo>
                <a:cubicBezTo>
                  <a:pt x="21972" y="9061"/>
                  <a:pt x="21972" y="9061"/>
                  <a:pt x="21972" y="9061"/>
                </a:cubicBezTo>
                <a:cubicBezTo>
                  <a:pt x="21647" y="9061"/>
                  <a:pt x="21647" y="9061"/>
                  <a:pt x="21647" y="9061"/>
                </a:cubicBezTo>
                <a:cubicBezTo>
                  <a:pt x="21684" y="9512"/>
                  <a:pt x="21684" y="9512"/>
                  <a:pt x="21684" y="9512"/>
                </a:cubicBezTo>
                <a:cubicBezTo>
                  <a:pt x="21972" y="9512"/>
                  <a:pt x="21972" y="9512"/>
                  <a:pt x="21972" y="9512"/>
                </a:cubicBezTo>
                <a:lnTo>
                  <a:pt x="22192" y="9361"/>
                </a:lnTo>
                <a:close/>
                <a:moveTo>
                  <a:pt x="22045" y="12482"/>
                </a:moveTo>
                <a:lnTo>
                  <a:pt x="22045" y="12482"/>
                </a:lnTo>
                <a:cubicBezTo>
                  <a:pt x="22266" y="12332"/>
                  <a:pt x="22266" y="12332"/>
                  <a:pt x="22266" y="12332"/>
                </a:cubicBezTo>
                <a:cubicBezTo>
                  <a:pt x="22407" y="12256"/>
                  <a:pt x="22407" y="12256"/>
                  <a:pt x="22407" y="12256"/>
                </a:cubicBezTo>
                <a:cubicBezTo>
                  <a:pt x="22554" y="12632"/>
                  <a:pt x="22554" y="12632"/>
                  <a:pt x="22554" y="12632"/>
                </a:cubicBezTo>
                <a:cubicBezTo>
                  <a:pt x="22701" y="13221"/>
                  <a:pt x="22701" y="13221"/>
                  <a:pt x="22701" y="13221"/>
                </a:cubicBezTo>
                <a:cubicBezTo>
                  <a:pt x="22842" y="13084"/>
                  <a:pt x="22842" y="13084"/>
                  <a:pt x="22842" y="13084"/>
                </a:cubicBezTo>
                <a:cubicBezTo>
                  <a:pt x="23173" y="13008"/>
                  <a:pt x="23173" y="13008"/>
                  <a:pt x="23173" y="13008"/>
                </a:cubicBezTo>
                <a:cubicBezTo>
                  <a:pt x="23350" y="12933"/>
                  <a:pt x="23350" y="12933"/>
                  <a:pt x="23350" y="12933"/>
                </a:cubicBezTo>
                <a:cubicBezTo>
                  <a:pt x="23387" y="12557"/>
                  <a:pt x="23387" y="12557"/>
                  <a:pt x="23387" y="12557"/>
                </a:cubicBezTo>
                <a:cubicBezTo>
                  <a:pt x="23387" y="11968"/>
                  <a:pt x="23387" y="11968"/>
                  <a:pt x="23387" y="11968"/>
                </a:cubicBezTo>
                <a:cubicBezTo>
                  <a:pt x="23387" y="11968"/>
                  <a:pt x="23424" y="11818"/>
                  <a:pt x="23497" y="11743"/>
                </a:cubicBezTo>
                <a:cubicBezTo>
                  <a:pt x="23571" y="11592"/>
                  <a:pt x="23424" y="11291"/>
                  <a:pt x="23424" y="11291"/>
                </a:cubicBezTo>
                <a:cubicBezTo>
                  <a:pt x="23424" y="11291"/>
                  <a:pt x="23246" y="10991"/>
                  <a:pt x="23136" y="10991"/>
                </a:cubicBezTo>
                <a:cubicBezTo>
                  <a:pt x="23062" y="10991"/>
                  <a:pt x="22952" y="11216"/>
                  <a:pt x="22952" y="11216"/>
                </a:cubicBezTo>
                <a:cubicBezTo>
                  <a:pt x="22627" y="10853"/>
                  <a:pt x="22627" y="10853"/>
                  <a:pt x="22627" y="10853"/>
                </a:cubicBezTo>
                <a:cubicBezTo>
                  <a:pt x="22333" y="10853"/>
                  <a:pt x="22333" y="10853"/>
                  <a:pt x="22333" y="10853"/>
                </a:cubicBezTo>
                <a:cubicBezTo>
                  <a:pt x="22554" y="11141"/>
                  <a:pt x="22554" y="11141"/>
                  <a:pt x="22554" y="11141"/>
                </a:cubicBezTo>
                <a:cubicBezTo>
                  <a:pt x="22554" y="11141"/>
                  <a:pt x="22738" y="11592"/>
                  <a:pt x="22805" y="11818"/>
                </a:cubicBezTo>
                <a:cubicBezTo>
                  <a:pt x="22842" y="12043"/>
                  <a:pt x="22591" y="11893"/>
                  <a:pt x="22591" y="11893"/>
                </a:cubicBezTo>
                <a:cubicBezTo>
                  <a:pt x="22229" y="11141"/>
                  <a:pt x="22229" y="11141"/>
                  <a:pt x="22229" y="11141"/>
                </a:cubicBezTo>
                <a:cubicBezTo>
                  <a:pt x="21972" y="11141"/>
                  <a:pt x="21972" y="11141"/>
                  <a:pt x="21972" y="11141"/>
                </a:cubicBezTo>
                <a:cubicBezTo>
                  <a:pt x="21972" y="11592"/>
                  <a:pt x="21972" y="11592"/>
                  <a:pt x="21972" y="11592"/>
                </a:cubicBezTo>
                <a:cubicBezTo>
                  <a:pt x="22045" y="12043"/>
                  <a:pt x="22045" y="12043"/>
                  <a:pt x="22045" y="12043"/>
                </a:cubicBezTo>
                <a:cubicBezTo>
                  <a:pt x="21751" y="11667"/>
                  <a:pt x="21751" y="11667"/>
                  <a:pt x="21751" y="11667"/>
                </a:cubicBezTo>
                <a:cubicBezTo>
                  <a:pt x="21574" y="10991"/>
                  <a:pt x="21574" y="10991"/>
                  <a:pt x="21574" y="10991"/>
                </a:cubicBezTo>
                <a:cubicBezTo>
                  <a:pt x="21139" y="10627"/>
                  <a:pt x="21139" y="10627"/>
                  <a:pt x="21139" y="10627"/>
                </a:cubicBezTo>
                <a:cubicBezTo>
                  <a:pt x="21102" y="11216"/>
                  <a:pt x="21102" y="11216"/>
                  <a:pt x="21102" y="11216"/>
                </a:cubicBezTo>
                <a:cubicBezTo>
                  <a:pt x="21243" y="11592"/>
                  <a:pt x="21243" y="11592"/>
                  <a:pt x="21243" y="11592"/>
                </a:cubicBezTo>
                <a:cubicBezTo>
                  <a:pt x="21243" y="11592"/>
                  <a:pt x="21611" y="12106"/>
                  <a:pt x="21647" y="12256"/>
                </a:cubicBezTo>
                <a:lnTo>
                  <a:pt x="22045" y="12482"/>
                </a:lnTo>
                <a:close/>
                <a:moveTo>
                  <a:pt x="21029" y="12783"/>
                </a:moveTo>
                <a:lnTo>
                  <a:pt x="21029" y="12783"/>
                </a:lnTo>
                <a:cubicBezTo>
                  <a:pt x="21102" y="13159"/>
                  <a:pt x="21102" y="13159"/>
                  <a:pt x="21102" y="13159"/>
                </a:cubicBezTo>
                <a:cubicBezTo>
                  <a:pt x="21316" y="13159"/>
                  <a:pt x="21316" y="13159"/>
                  <a:pt x="21316" y="13159"/>
                </a:cubicBezTo>
                <a:cubicBezTo>
                  <a:pt x="21316" y="13159"/>
                  <a:pt x="21390" y="12933"/>
                  <a:pt x="21390" y="12858"/>
                </a:cubicBezTo>
                <a:cubicBezTo>
                  <a:pt x="21390" y="12708"/>
                  <a:pt x="21139" y="12482"/>
                  <a:pt x="21139" y="12632"/>
                </a:cubicBezTo>
                <a:cubicBezTo>
                  <a:pt x="21176" y="12783"/>
                  <a:pt x="21029" y="12783"/>
                  <a:pt x="21029" y="12783"/>
                </a:cubicBezTo>
                <a:close/>
                <a:moveTo>
                  <a:pt x="21139" y="10101"/>
                </a:moveTo>
                <a:lnTo>
                  <a:pt x="21139" y="10101"/>
                </a:lnTo>
                <a:cubicBezTo>
                  <a:pt x="20918" y="9512"/>
                  <a:pt x="20918" y="9512"/>
                  <a:pt x="20918" y="9512"/>
                </a:cubicBezTo>
                <a:cubicBezTo>
                  <a:pt x="20630" y="9136"/>
                  <a:pt x="20630" y="9136"/>
                  <a:pt x="20630" y="9136"/>
                </a:cubicBezTo>
                <a:cubicBezTo>
                  <a:pt x="20630" y="9136"/>
                  <a:pt x="20594" y="9437"/>
                  <a:pt x="20667" y="9662"/>
                </a:cubicBezTo>
                <a:cubicBezTo>
                  <a:pt x="20704" y="9888"/>
                  <a:pt x="20955" y="10251"/>
                  <a:pt x="20955" y="10251"/>
                </a:cubicBezTo>
                <a:lnTo>
                  <a:pt x="21139" y="10101"/>
                </a:lnTo>
                <a:close/>
                <a:moveTo>
                  <a:pt x="30254" y="22959"/>
                </a:moveTo>
                <a:lnTo>
                  <a:pt x="30254" y="22959"/>
                </a:lnTo>
                <a:cubicBezTo>
                  <a:pt x="30542" y="23034"/>
                  <a:pt x="30542" y="23034"/>
                  <a:pt x="30542" y="23034"/>
                </a:cubicBezTo>
                <a:cubicBezTo>
                  <a:pt x="30872" y="22884"/>
                  <a:pt x="30872" y="22884"/>
                  <a:pt x="30872" y="22884"/>
                </a:cubicBezTo>
                <a:cubicBezTo>
                  <a:pt x="31013" y="22370"/>
                  <a:pt x="31013" y="22370"/>
                  <a:pt x="31013" y="22370"/>
                </a:cubicBezTo>
                <a:cubicBezTo>
                  <a:pt x="30872" y="21844"/>
                  <a:pt x="30872" y="21844"/>
                  <a:pt x="30872" y="21844"/>
                </a:cubicBezTo>
                <a:cubicBezTo>
                  <a:pt x="30872" y="21844"/>
                  <a:pt x="30437" y="21844"/>
                  <a:pt x="30364" y="21844"/>
                </a:cubicBezTo>
                <a:cubicBezTo>
                  <a:pt x="30327" y="21844"/>
                  <a:pt x="30107" y="22521"/>
                  <a:pt x="30107" y="22521"/>
                </a:cubicBezTo>
                <a:lnTo>
                  <a:pt x="30254" y="22959"/>
                </a:lnTo>
                <a:close/>
                <a:moveTo>
                  <a:pt x="24624" y="16868"/>
                </a:moveTo>
                <a:lnTo>
                  <a:pt x="24624" y="16868"/>
                </a:lnTo>
                <a:cubicBezTo>
                  <a:pt x="24845" y="16568"/>
                  <a:pt x="24845" y="16568"/>
                  <a:pt x="24845" y="16568"/>
                </a:cubicBezTo>
                <a:cubicBezTo>
                  <a:pt x="24875" y="16054"/>
                  <a:pt x="24875" y="16054"/>
                  <a:pt x="24875" y="16054"/>
                </a:cubicBezTo>
                <a:cubicBezTo>
                  <a:pt x="25206" y="16204"/>
                  <a:pt x="25206" y="16204"/>
                  <a:pt x="25206" y="16204"/>
                </a:cubicBezTo>
                <a:cubicBezTo>
                  <a:pt x="25421" y="15903"/>
                  <a:pt x="25421" y="15903"/>
                  <a:pt x="25421" y="15903"/>
                </a:cubicBezTo>
                <a:cubicBezTo>
                  <a:pt x="25604" y="15302"/>
                  <a:pt x="25604" y="15302"/>
                  <a:pt x="25604" y="15302"/>
                </a:cubicBezTo>
                <a:cubicBezTo>
                  <a:pt x="25819" y="14863"/>
                  <a:pt x="25819" y="14863"/>
                  <a:pt x="25819" y="14863"/>
                </a:cubicBezTo>
                <a:cubicBezTo>
                  <a:pt x="25819" y="14863"/>
                  <a:pt x="25604" y="14562"/>
                  <a:pt x="25494" y="14562"/>
                </a:cubicBezTo>
                <a:cubicBezTo>
                  <a:pt x="25169" y="14562"/>
                  <a:pt x="25169" y="14562"/>
                  <a:pt x="25169" y="14562"/>
                </a:cubicBezTo>
                <a:cubicBezTo>
                  <a:pt x="24875" y="14337"/>
                  <a:pt x="24875" y="14337"/>
                  <a:pt x="24875" y="14337"/>
                </a:cubicBezTo>
                <a:cubicBezTo>
                  <a:pt x="24875" y="14337"/>
                  <a:pt x="24477" y="14337"/>
                  <a:pt x="24404" y="14337"/>
                </a:cubicBezTo>
                <a:cubicBezTo>
                  <a:pt x="24330" y="14337"/>
                  <a:pt x="24404" y="14638"/>
                  <a:pt x="24404" y="14863"/>
                </a:cubicBezTo>
                <a:cubicBezTo>
                  <a:pt x="24404" y="15014"/>
                  <a:pt x="24189" y="15164"/>
                  <a:pt x="24189" y="15164"/>
                </a:cubicBezTo>
                <a:cubicBezTo>
                  <a:pt x="24189" y="16054"/>
                  <a:pt x="24189" y="16054"/>
                  <a:pt x="24189" y="16054"/>
                </a:cubicBezTo>
                <a:cubicBezTo>
                  <a:pt x="24189" y="16054"/>
                  <a:pt x="24263" y="16868"/>
                  <a:pt x="24263" y="17019"/>
                </a:cubicBezTo>
                <a:lnTo>
                  <a:pt x="24624" y="16868"/>
                </a:lnTo>
                <a:close/>
                <a:moveTo>
                  <a:pt x="23062" y="17984"/>
                </a:moveTo>
                <a:lnTo>
                  <a:pt x="23062" y="17984"/>
                </a:lnTo>
                <a:cubicBezTo>
                  <a:pt x="23136" y="17984"/>
                  <a:pt x="23313" y="17608"/>
                  <a:pt x="23313" y="17608"/>
                </a:cubicBezTo>
                <a:cubicBezTo>
                  <a:pt x="23718" y="17533"/>
                  <a:pt x="23718" y="17533"/>
                  <a:pt x="23718" y="17533"/>
                </a:cubicBezTo>
                <a:cubicBezTo>
                  <a:pt x="23859" y="16944"/>
                  <a:pt x="23859" y="16944"/>
                  <a:pt x="23859" y="16944"/>
                </a:cubicBezTo>
                <a:cubicBezTo>
                  <a:pt x="23754" y="16492"/>
                  <a:pt x="23754" y="16492"/>
                  <a:pt x="23754" y="16492"/>
                </a:cubicBezTo>
                <a:cubicBezTo>
                  <a:pt x="23497" y="16054"/>
                  <a:pt x="23497" y="16054"/>
                  <a:pt x="23497" y="16054"/>
                </a:cubicBezTo>
                <a:cubicBezTo>
                  <a:pt x="23283" y="15828"/>
                  <a:pt x="23283" y="15828"/>
                  <a:pt x="23283" y="15828"/>
                </a:cubicBezTo>
                <a:cubicBezTo>
                  <a:pt x="23571" y="15527"/>
                  <a:pt x="23571" y="15527"/>
                  <a:pt x="23571" y="15527"/>
                </a:cubicBezTo>
                <a:cubicBezTo>
                  <a:pt x="23571" y="15527"/>
                  <a:pt x="23644" y="15377"/>
                  <a:pt x="23571" y="15164"/>
                </a:cubicBezTo>
                <a:cubicBezTo>
                  <a:pt x="23497" y="15014"/>
                  <a:pt x="23313" y="14713"/>
                  <a:pt x="23313" y="14713"/>
                </a:cubicBezTo>
                <a:cubicBezTo>
                  <a:pt x="23209" y="14412"/>
                  <a:pt x="23209" y="14412"/>
                  <a:pt x="23209" y="14412"/>
                </a:cubicBezTo>
                <a:cubicBezTo>
                  <a:pt x="22915" y="14487"/>
                  <a:pt x="22915" y="14487"/>
                  <a:pt x="22915" y="14487"/>
                </a:cubicBezTo>
                <a:cubicBezTo>
                  <a:pt x="22879" y="14863"/>
                  <a:pt x="22879" y="14863"/>
                  <a:pt x="22879" y="14863"/>
                </a:cubicBezTo>
                <a:cubicBezTo>
                  <a:pt x="22768" y="14863"/>
                  <a:pt x="22768" y="14863"/>
                  <a:pt x="22768" y="14863"/>
                </a:cubicBezTo>
                <a:cubicBezTo>
                  <a:pt x="22517" y="14713"/>
                  <a:pt x="22517" y="14713"/>
                  <a:pt x="22517" y="14713"/>
                </a:cubicBezTo>
                <a:cubicBezTo>
                  <a:pt x="22266" y="14863"/>
                  <a:pt x="22266" y="14863"/>
                  <a:pt x="22266" y="14863"/>
                </a:cubicBezTo>
                <a:cubicBezTo>
                  <a:pt x="22297" y="15227"/>
                  <a:pt x="22297" y="15227"/>
                  <a:pt x="22297" y="15227"/>
                </a:cubicBezTo>
                <a:cubicBezTo>
                  <a:pt x="22517" y="15678"/>
                  <a:pt x="22517" y="15678"/>
                  <a:pt x="22517" y="15678"/>
                </a:cubicBezTo>
                <a:cubicBezTo>
                  <a:pt x="22444" y="16129"/>
                  <a:pt x="22444" y="16129"/>
                  <a:pt x="22444" y="16129"/>
                </a:cubicBezTo>
                <a:cubicBezTo>
                  <a:pt x="22444" y="16129"/>
                  <a:pt x="22333" y="16342"/>
                  <a:pt x="22266" y="16279"/>
                </a:cubicBezTo>
                <a:cubicBezTo>
                  <a:pt x="22192" y="16204"/>
                  <a:pt x="22009" y="15903"/>
                  <a:pt x="22009" y="15903"/>
                </a:cubicBezTo>
                <a:cubicBezTo>
                  <a:pt x="21825" y="15903"/>
                  <a:pt x="21825" y="15903"/>
                  <a:pt x="21825" y="15903"/>
                </a:cubicBezTo>
                <a:cubicBezTo>
                  <a:pt x="21788" y="16342"/>
                  <a:pt x="21788" y="16342"/>
                  <a:pt x="21788" y="16342"/>
                </a:cubicBezTo>
                <a:cubicBezTo>
                  <a:pt x="22045" y="16643"/>
                  <a:pt x="22045" y="16643"/>
                  <a:pt x="22045" y="16643"/>
                </a:cubicBezTo>
                <a:cubicBezTo>
                  <a:pt x="22229" y="16868"/>
                  <a:pt x="22229" y="16868"/>
                  <a:pt x="22229" y="16868"/>
                </a:cubicBezTo>
                <a:cubicBezTo>
                  <a:pt x="22517" y="17019"/>
                  <a:pt x="22517" y="17019"/>
                  <a:pt x="22517" y="17019"/>
                </a:cubicBezTo>
                <a:cubicBezTo>
                  <a:pt x="22517" y="17019"/>
                  <a:pt x="22664" y="17457"/>
                  <a:pt x="22664" y="17608"/>
                </a:cubicBezTo>
                <a:cubicBezTo>
                  <a:pt x="22664" y="17758"/>
                  <a:pt x="23062" y="17984"/>
                  <a:pt x="23062" y="17984"/>
                </a:cubicBezTo>
                <a:close/>
                <a:moveTo>
                  <a:pt x="21102" y="15753"/>
                </a:moveTo>
                <a:lnTo>
                  <a:pt x="21102" y="15753"/>
                </a:lnTo>
                <a:cubicBezTo>
                  <a:pt x="21176" y="15227"/>
                  <a:pt x="21176" y="15227"/>
                  <a:pt x="21176" y="15227"/>
                </a:cubicBezTo>
                <a:cubicBezTo>
                  <a:pt x="21029" y="14938"/>
                  <a:pt x="21029" y="14938"/>
                  <a:pt x="21029" y="14938"/>
                </a:cubicBezTo>
                <a:cubicBezTo>
                  <a:pt x="20483" y="14788"/>
                  <a:pt x="20483" y="14788"/>
                  <a:pt x="20483" y="14788"/>
                </a:cubicBezTo>
                <a:cubicBezTo>
                  <a:pt x="20373" y="15089"/>
                  <a:pt x="20373" y="15089"/>
                  <a:pt x="20373" y="15089"/>
                </a:cubicBezTo>
                <a:cubicBezTo>
                  <a:pt x="20373" y="15089"/>
                  <a:pt x="20594" y="15452"/>
                  <a:pt x="20667" y="15527"/>
                </a:cubicBezTo>
                <a:cubicBezTo>
                  <a:pt x="20735" y="15527"/>
                  <a:pt x="20918" y="16054"/>
                  <a:pt x="20918" y="16054"/>
                </a:cubicBezTo>
                <a:lnTo>
                  <a:pt x="21102" y="15753"/>
                </a:lnTo>
                <a:close/>
                <a:moveTo>
                  <a:pt x="19975" y="14938"/>
                </a:moveTo>
                <a:lnTo>
                  <a:pt x="19975" y="14938"/>
                </a:lnTo>
                <a:cubicBezTo>
                  <a:pt x="19828" y="15164"/>
                  <a:pt x="19828" y="15164"/>
                  <a:pt x="19828" y="15164"/>
                </a:cubicBezTo>
                <a:cubicBezTo>
                  <a:pt x="20085" y="15227"/>
                  <a:pt x="20085" y="15227"/>
                  <a:pt x="20085" y="15227"/>
                </a:cubicBezTo>
                <a:cubicBezTo>
                  <a:pt x="20159" y="14863"/>
                  <a:pt x="20159" y="14863"/>
                  <a:pt x="20159" y="14863"/>
                </a:cubicBezTo>
                <a:lnTo>
                  <a:pt x="19975" y="14938"/>
                </a:lnTo>
                <a:close/>
                <a:moveTo>
                  <a:pt x="18266" y="8396"/>
                </a:moveTo>
                <a:lnTo>
                  <a:pt x="18266" y="8396"/>
                </a:lnTo>
                <a:cubicBezTo>
                  <a:pt x="18560" y="8396"/>
                  <a:pt x="18560" y="8396"/>
                  <a:pt x="18560" y="8396"/>
                </a:cubicBezTo>
                <a:cubicBezTo>
                  <a:pt x="18995" y="8396"/>
                  <a:pt x="18995" y="8396"/>
                  <a:pt x="18995" y="8396"/>
                </a:cubicBezTo>
                <a:cubicBezTo>
                  <a:pt x="19503" y="8396"/>
                  <a:pt x="19503" y="8396"/>
                  <a:pt x="19503" y="8396"/>
                </a:cubicBezTo>
                <a:cubicBezTo>
                  <a:pt x="19503" y="8396"/>
                  <a:pt x="19540" y="8096"/>
                  <a:pt x="19430" y="8020"/>
                </a:cubicBezTo>
                <a:cubicBezTo>
                  <a:pt x="19356" y="8020"/>
                  <a:pt x="19105" y="7807"/>
                  <a:pt x="19105" y="7807"/>
                </a:cubicBezTo>
                <a:cubicBezTo>
                  <a:pt x="18774" y="7883"/>
                  <a:pt x="18774" y="7883"/>
                  <a:pt x="18774" y="7883"/>
                </a:cubicBezTo>
                <a:cubicBezTo>
                  <a:pt x="18523" y="8020"/>
                  <a:pt x="18523" y="8020"/>
                  <a:pt x="18523" y="8020"/>
                </a:cubicBezTo>
                <a:lnTo>
                  <a:pt x="18266" y="8396"/>
                </a:lnTo>
                <a:close/>
                <a:moveTo>
                  <a:pt x="18597" y="10026"/>
                </a:moveTo>
                <a:lnTo>
                  <a:pt x="18597" y="10026"/>
                </a:lnTo>
                <a:cubicBezTo>
                  <a:pt x="18811" y="9888"/>
                  <a:pt x="18811" y="9888"/>
                  <a:pt x="18811" y="9888"/>
                </a:cubicBezTo>
                <a:cubicBezTo>
                  <a:pt x="19179" y="9813"/>
                  <a:pt x="19179" y="9813"/>
                  <a:pt x="19179" y="9813"/>
                </a:cubicBezTo>
                <a:cubicBezTo>
                  <a:pt x="19283" y="9512"/>
                  <a:pt x="19283" y="9512"/>
                  <a:pt x="19283" y="9512"/>
                </a:cubicBezTo>
                <a:cubicBezTo>
                  <a:pt x="19105" y="9211"/>
                  <a:pt x="19105" y="9211"/>
                  <a:pt x="19105" y="9211"/>
                </a:cubicBezTo>
                <a:cubicBezTo>
                  <a:pt x="19283" y="9136"/>
                  <a:pt x="19283" y="9136"/>
                  <a:pt x="19283" y="9136"/>
                </a:cubicBezTo>
                <a:cubicBezTo>
                  <a:pt x="19393" y="8848"/>
                  <a:pt x="19393" y="8848"/>
                  <a:pt x="19393" y="8848"/>
                </a:cubicBezTo>
                <a:cubicBezTo>
                  <a:pt x="19179" y="8848"/>
                  <a:pt x="19179" y="8848"/>
                  <a:pt x="19179" y="8848"/>
                </a:cubicBezTo>
                <a:cubicBezTo>
                  <a:pt x="18738" y="8848"/>
                  <a:pt x="18738" y="8848"/>
                  <a:pt x="18738" y="8848"/>
                </a:cubicBezTo>
                <a:cubicBezTo>
                  <a:pt x="18486" y="8998"/>
                  <a:pt x="18486" y="8998"/>
                  <a:pt x="18486" y="8998"/>
                </a:cubicBezTo>
                <a:cubicBezTo>
                  <a:pt x="18229" y="9286"/>
                  <a:pt x="18229" y="9286"/>
                  <a:pt x="18229" y="9286"/>
                </a:cubicBezTo>
                <a:cubicBezTo>
                  <a:pt x="18450" y="9963"/>
                  <a:pt x="18450" y="9963"/>
                  <a:pt x="18450" y="9963"/>
                </a:cubicBezTo>
                <a:lnTo>
                  <a:pt x="18597" y="10026"/>
                </a:lnTo>
                <a:close/>
                <a:moveTo>
                  <a:pt x="18015" y="9361"/>
                </a:moveTo>
                <a:lnTo>
                  <a:pt x="18015" y="9361"/>
                </a:lnTo>
                <a:cubicBezTo>
                  <a:pt x="17978" y="8910"/>
                  <a:pt x="17978" y="8910"/>
                  <a:pt x="17978" y="8910"/>
                </a:cubicBezTo>
                <a:cubicBezTo>
                  <a:pt x="17684" y="8697"/>
                  <a:pt x="17684" y="8697"/>
                  <a:pt x="17684" y="8697"/>
                </a:cubicBezTo>
                <a:cubicBezTo>
                  <a:pt x="17543" y="8697"/>
                  <a:pt x="17543" y="8697"/>
                  <a:pt x="17543" y="8697"/>
                </a:cubicBezTo>
                <a:cubicBezTo>
                  <a:pt x="17617" y="9061"/>
                  <a:pt x="17617" y="9061"/>
                  <a:pt x="17617" y="9061"/>
                </a:cubicBezTo>
                <a:cubicBezTo>
                  <a:pt x="17721" y="9286"/>
                  <a:pt x="17721" y="9286"/>
                  <a:pt x="17721" y="9286"/>
                </a:cubicBezTo>
                <a:lnTo>
                  <a:pt x="18015" y="9361"/>
                </a:lnTo>
                <a:close/>
                <a:moveTo>
                  <a:pt x="17647" y="11141"/>
                </a:moveTo>
                <a:lnTo>
                  <a:pt x="17647" y="11141"/>
                </a:lnTo>
                <a:cubicBezTo>
                  <a:pt x="17323" y="11367"/>
                  <a:pt x="17323" y="11367"/>
                  <a:pt x="17323" y="11367"/>
                </a:cubicBezTo>
                <a:cubicBezTo>
                  <a:pt x="17145" y="11893"/>
                  <a:pt x="17145" y="11893"/>
                  <a:pt x="17145" y="11893"/>
                </a:cubicBezTo>
                <a:cubicBezTo>
                  <a:pt x="16961" y="12181"/>
                  <a:pt x="16961" y="12181"/>
                  <a:pt x="16961" y="12181"/>
                </a:cubicBezTo>
                <a:cubicBezTo>
                  <a:pt x="16777" y="12632"/>
                  <a:pt x="16777" y="12632"/>
                  <a:pt x="16777" y="12632"/>
                </a:cubicBezTo>
                <a:cubicBezTo>
                  <a:pt x="16814" y="13008"/>
                  <a:pt x="16814" y="13008"/>
                  <a:pt x="16814" y="13008"/>
                </a:cubicBezTo>
                <a:cubicBezTo>
                  <a:pt x="17176" y="13084"/>
                  <a:pt x="17176" y="13084"/>
                  <a:pt x="17176" y="13084"/>
                </a:cubicBezTo>
                <a:cubicBezTo>
                  <a:pt x="17543" y="13221"/>
                  <a:pt x="17543" y="13221"/>
                  <a:pt x="17543" y="13221"/>
                </a:cubicBezTo>
                <a:cubicBezTo>
                  <a:pt x="17831" y="13159"/>
                  <a:pt x="17831" y="13159"/>
                  <a:pt x="17831" y="13159"/>
                </a:cubicBezTo>
                <a:cubicBezTo>
                  <a:pt x="18088" y="12933"/>
                  <a:pt x="18088" y="12933"/>
                  <a:pt x="18088" y="12933"/>
                </a:cubicBezTo>
                <a:cubicBezTo>
                  <a:pt x="18560" y="13084"/>
                  <a:pt x="18560" y="13084"/>
                  <a:pt x="18560" y="13084"/>
                </a:cubicBezTo>
                <a:cubicBezTo>
                  <a:pt x="18848" y="13084"/>
                  <a:pt x="18848" y="13084"/>
                  <a:pt x="18848" y="13084"/>
                </a:cubicBezTo>
                <a:cubicBezTo>
                  <a:pt x="18738" y="13297"/>
                  <a:pt x="18486" y="13297"/>
                  <a:pt x="18486" y="13297"/>
                </a:cubicBezTo>
                <a:cubicBezTo>
                  <a:pt x="18162" y="13297"/>
                  <a:pt x="18162" y="13297"/>
                  <a:pt x="18162" y="13297"/>
                </a:cubicBezTo>
                <a:cubicBezTo>
                  <a:pt x="17941" y="13522"/>
                  <a:pt x="17941" y="13522"/>
                  <a:pt x="17941" y="13522"/>
                </a:cubicBezTo>
                <a:cubicBezTo>
                  <a:pt x="17978" y="13898"/>
                  <a:pt x="17978" y="13898"/>
                  <a:pt x="17978" y="13898"/>
                </a:cubicBezTo>
                <a:cubicBezTo>
                  <a:pt x="18162" y="14049"/>
                  <a:pt x="18162" y="14049"/>
                  <a:pt x="18162" y="14049"/>
                </a:cubicBezTo>
                <a:cubicBezTo>
                  <a:pt x="18597" y="14049"/>
                  <a:pt x="18597" y="14049"/>
                  <a:pt x="18597" y="14049"/>
                </a:cubicBezTo>
                <a:cubicBezTo>
                  <a:pt x="19032" y="13748"/>
                  <a:pt x="19032" y="13748"/>
                  <a:pt x="19032" y="13748"/>
                </a:cubicBezTo>
                <a:cubicBezTo>
                  <a:pt x="19320" y="13297"/>
                  <a:pt x="19320" y="13297"/>
                  <a:pt x="19320" y="13297"/>
                </a:cubicBezTo>
                <a:cubicBezTo>
                  <a:pt x="19650" y="13221"/>
                  <a:pt x="19650" y="13221"/>
                  <a:pt x="19650" y="13221"/>
                </a:cubicBezTo>
                <a:cubicBezTo>
                  <a:pt x="20049" y="13221"/>
                  <a:pt x="20049" y="13221"/>
                  <a:pt x="20049" y="13221"/>
                </a:cubicBezTo>
                <a:cubicBezTo>
                  <a:pt x="20483" y="13221"/>
                  <a:pt x="20483" y="13221"/>
                  <a:pt x="20483" y="13221"/>
                </a:cubicBezTo>
                <a:cubicBezTo>
                  <a:pt x="20630" y="12858"/>
                  <a:pt x="20630" y="12858"/>
                  <a:pt x="20630" y="12858"/>
                </a:cubicBezTo>
                <a:cubicBezTo>
                  <a:pt x="20735" y="12043"/>
                  <a:pt x="20735" y="12043"/>
                  <a:pt x="20735" y="12043"/>
                </a:cubicBezTo>
                <a:cubicBezTo>
                  <a:pt x="20594" y="11818"/>
                  <a:pt x="20594" y="11818"/>
                  <a:pt x="20594" y="11818"/>
                </a:cubicBezTo>
                <a:cubicBezTo>
                  <a:pt x="20410" y="11818"/>
                  <a:pt x="20410" y="11818"/>
                  <a:pt x="20410" y="11818"/>
                </a:cubicBezTo>
                <a:cubicBezTo>
                  <a:pt x="20373" y="12106"/>
                  <a:pt x="20373" y="12106"/>
                  <a:pt x="20373" y="12106"/>
                </a:cubicBezTo>
                <a:cubicBezTo>
                  <a:pt x="20122" y="11968"/>
                  <a:pt x="20122" y="11968"/>
                  <a:pt x="20122" y="11968"/>
                </a:cubicBezTo>
                <a:cubicBezTo>
                  <a:pt x="19828" y="11442"/>
                  <a:pt x="19828" y="11442"/>
                  <a:pt x="19828" y="11442"/>
                </a:cubicBezTo>
                <a:cubicBezTo>
                  <a:pt x="19828" y="11078"/>
                  <a:pt x="19828" y="11078"/>
                  <a:pt x="19828" y="11078"/>
                </a:cubicBezTo>
                <a:cubicBezTo>
                  <a:pt x="19718" y="10702"/>
                  <a:pt x="19718" y="10702"/>
                  <a:pt x="19718" y="10702"/>
                </a:cubicBezTo>
                <a:cubicBezTo>
                  <a:pt x="19467" y="10702"/>
                  <a:pt x="19467" y="10702"/>
                  <a:pt x="19467" y="10702"/>
                </a:cubicBezTo>
                <a:cubicBezTo>
                  <a:pt x="19356" y="10928"/>
                  <a:pt x="19356" y="10928"/>
                  <a:pt x="19356" y="10928"/>
                </a:cubicBezTo>
                <a:cubicBezTo>
                  <a:pt x="19179" y="10991"/>
                  <a:pt x="19179" y="10991"/>
                  <a:pt x="19179" y="10991"/>
                </a:cubicBezTo>
                <a:cubicBezTo>
                  <a:pt x="19179" y="11291"/>
                  <a:pt x="19179" y="11291"/>
                  <a:pt x="19179" y="11291"/>
                </a:cubicBezTo>
                <a:cubicBezTo>
                  <a:pt x="19393" y="11592"/>
                  <a:pt x="19393" y="11592"/>
                  <a:pt x="19393" y="11592"/>
                </a:cubicBezTo>
                <a:cubicBezTo>
                  <a:pt x="19393" y="11893"/>
                  <a:pt x="19356" y="12106"/>
                  <a:pt x="19356" y="12106"/>
                </a:cubicBezTo>
                <a:cubicBezTo>
                  <a:pt x="19614" y="12181"/>
                  <a:pt x="19614" y="12181"/>
                  <a:pt x="19614" y="12181"/>
                </a:cubicBezTo>
                <a:cubicBezTo>
                  <a:pt x="19614" y="12181"/>
                  <a:pt x="19681" y="12482"/>
                  <a:pt x="19614" y="12482"/>
                </a:cubicBezTo>
                <a:cubicBezTo>
                  <a:pt x="19540" y="12557"/>
                  <a:pt x="19393" y="12557"/>
                  <a:pt x="19393" y="12557"/>
                </a:cubicBezTo>
                <a:cubicBezTo>
                  <a:pt x="19032" y="12557"/>
                  <a:pt x="19032" y="12557"/>
                  <a:pt x="19032" y="12557"/>
                </a:cubicBezTo>
                <a:cubicBezTo>
                  <a:pt x="18811" y="12256"/>
                  <a:pt x="18811" y="12256"/>
                  <a:pt x="18811" y="12256"/>
                </a:cubicBezTo>
                <a:cubicBezTo>
                  <a:pt x="18597" y="11667"/>
                  <a:pt x="18597" y="11667"/>
                  <a:pt x="18597" y="11667"/>
                </a:cubicBezTo>
                <a:cubicBezTo>
                  <a:pt x="18303" y="11442"/>
                  <a:pt x="18303" y="11442"/>
                  <a:pt x="18303" y="11442"/>
                </a:cubicBezTo>
                <a:cubicBezTo>
                  <a:pt x="18088" y="11442"/>
                  <a:pt x="18088" y="11442"/>
                  <a:pt x="18088" y="11442"/>
                </a:cubicBezTo>
                <a:cubicBezTo>
                  <a:pt x="17831" y="11216"/>
                  <a:pt x="17831" y="11216"/>
                  <a:pt x="17831" y="11216"/>
                </a:cubicBezTo>
                <a:lnTo>
                  <a:pt x="17647" y="11141"/>
                </a:lnTo>
                <a:close/>
                <a:moveTo>
                  <a:pt x="17758" y="10477"/>
                </a:moveTo>
                <a:lnTo>
                  <a:pt x="17758" y="10477"/>
                </a:lnTo>
                <a:cubicBezTo>
                  <a:pt x="17794" y="10778"/>
                  <a:pt x="17794" y="10778"/>
                  <a:pt x="17794" y="10778"/>
                </a:cubicBezTo>
                <a:cubicBezTo>
                  <a:pt x="18162" y="10853"/>
                  <a:pt x="18162" y="10853"/>
                  <a:pt x="18162" y="10853"/>
                </a:cubicBezTo>
                <a:cubicBezTo>
                  <a:pt x="18162" y="10477"/>
                  <a:pt x="18162" y="10477"/>
                  <a:pt x="18162" y="10477"/>
                </a:cubicBezTo>
                <a:cubicBezTo>
                  <a:pt x="18162" y="10477"/>
                  <a:pt x="17758" y="10627"/>
                  <a:pt x="17758" y="10477"/>
                </a:cubicBezTo>
                <a:close/>
                <a:moveTo>
                  <a:pt x="16343" y="11968"/>
                </a:moveTo>
                <a:lnTo>
                  <a:pt x="16343" y="11968"/>
                </a:lnTo>
                <a:cubicBezTo>
                  <a:pt x="16196" y="12407"/>
                  <a:pt x="16196" y="12407"/>
                  <a:pt x="16196" y="12407"/>
                </a:cubicBezTo>
                <a:cubicBezTo>
                  <a:pt x="16526" y="12557"/>
                  <a:pt x="16526" y="12557"/>
                  <a:pt x="16526" y="12557"/>
                </a:cubicBezTo>
                <a:cubicBezTo>
                  <a:pt x="16667" y="11818"/>
                  <a:pt x="16667" y="11818"/>
                  <a:pt x="16667" y="11818"/>
                </a:cubicBezTo>
                <a:lnTo>
                  <a:pt x="16343" y="11968"/>
                </a:lnTo>
                <a:close/>
                <a:moveTo>
                  <a:pt x="16924" y="11078"/>
                </a:moveTo>
                <a:lnTo>
                  <a:pt x="16924" y="11078"/>
                </a:lnTo>
                <a:cubicBezTo>
                  <a:pt x="17212" y="10928"/>
                  <a:pt x="17212" y="10928"/>
                  <a:pt x="17212" y="10928"/>
                </a:cubicBezTo>
                <a:cubicBezTo>
                  <a:pt x="17286" y="10176"/>
                  <a:pt x="17286" y="10176"/>
                  <a:pt x="17286" y="10176"/>
                </a:cubicBezTo>
                <a:cubicBezTo>
                  <a:pt x="17396" y="9737"/>
                  <a:pt x="17396" y="9737"/>
                  <a:pt x="17396" y="9737"/>
                </a:cubicBezTo>
                <a:cubicBezTo>
                  <a:pt x="17035" y="9587"/>
                  <a:pt x="17035" y="9587"/>
                  <a:pt x="17035" y="9587"/>
                </a:cubicBezTo>
                <a:cubicBezTo>
                  <a:pt x="16814" y="9963"/>
                  <a:pt x="16814" y="9963"/>
                  <a:pt x="16814" y="9963"/>
                </a:cubicBezTo>
                <a:cubicBezTo>
                  <a:pt x="16416" y="9963"/>
                  <a:pt x="16416" y="9963"/>
                  <a:pt x="16416" y="9963"/>
                </a:cubicBezTo>
                <a:cubicBezTo>
                  <a:pt x="16159" y="9888"/>
                  <a:pt x="16159" y="9888"/>
                  <a:pt x="16159" y="9888"/>
                </a:cubicBezTo>
                <a:cubicBezTo>
                  <a:pt x="16159" y="9888"/>
                  <a:pt x="15981" y="10477"/>
                  <a:pt x="15908" y="10627"/>
                </a:cubicBezTo>
                <a:cubicBezTo>
                  <a:pt x="15871" y="10778"/>
                  <a:pt x="15650" y="11141"/>
                  <a:pt x="15650" y="11141"/>
                </a:cubicBezTo>
                <a:cubicBezTo>
                  <a:pt x="15326" y="11141"/>
                  <a:pt x="15326" y="11141"/>
                  <a:pt x="15326" y="11141"/>
                </a:cubicBezTo>
                <a:cubicBezTo>
                  <a:pt x="15038" y="11442"/>
                  <a:pt x="15038" y="11442"/>
                  <a:pt x="15038" y="11442"/>
                </a:cubicBezTo>
                <a:cubicBezTo>
                  <a:pt x="15179" y="11893"/>
                  <a:pt x="15179" y="11893"/>
                  <a:pt x="15179" y="11893"/>
                </a:cubicBezTo>
                <a:cubicBezTo>
                  <a:pt x="15509" y="12106"/>
                  <a:pt x="15509" y="12106"/>
                  <a:pt x="15509" y="12106"/>
                </a:cubicBezTo>
                <a:cubicBezTo>
                  <a:pt x="15650" y="11743"/>
                  <a:pt x="15650" y="11743"/>
                  <a:pt x="15650" y="11743"/>
                </a:cubicBezTo>
                <a:cubicBezTo>
                  <a:pt x="15871" y="12043"/>
                  <a:pt x="15871" y="12043"/>
                  <a:pt x="15871" y="12043"/>
                </a:cubicBezTo>
                <a:cubicBezTo>
                  <a:pt x="16055" y="11818"/>
                  <a:pt x="16055" y="11818"/>
                  <a:pt x="16055" y="11818"/>
                </a:cubicBezTo>
                <a:cubicBezTo>
                  <a:pt x="16085" y="11517"/>
                  <a:pt x="16085" y="11517"/>
                  <a:pt x="16085" y="11517"/>
                </a:cubicBezTo>
                <a:cubicBezTo>
                  <a:pt x="16306" y="11517"/>
                  <a:pt x="16306" y="11517"/>
                  <a:pt x="16306" y="11517"/>
                </a:cubicBezTo>
                <a:cubicBezTo>
                  <a:pt x="16379" y="11078"/>
                  <a:pt x="16379" y="11078"/>
                  <a:pt x="16379" y="11078"/>
                </a:cubicBezTo>
                <a:cubicBezTo>
                  <a:pt x="16600" y="10778"/>
                  <a:pt x="16600" y="10778"/>
                  <a:pt x="16600" y="10778"/>
                </a:cubicBezTo>
                <a:cubicBezTo>
                  <a:pt x="16741" y="11216"/>
                  <a:pt x="16741" y="11216"/>
                  <a:pt x="16741" y="11216"/>
                </a:cubicBezTo>
                <a:lnTo>
                  <a:pt x="16924" y="11078"/>
                </a:lnTo>
                <a:close/>
                <a:moveTo>
                  <a:pt x="17145" y="20440"/>
                </a:moveTo>
                <a:lnTo>
                  <a:pt x="17145" y="20440"/>
                </a:lnTo>
                <a:cubicBezTo>
                  <a:pt x="17617" y="20503"/>
                  <a:pt x="17617" y="20503"/>
                  <a:pt x="17617" y="20503"/>
                </a:cubicBezTo>
                <a:cubicBezTo>
                  <a:pt x="17978" y="20503"/>
                  <a:pt x="17978" y="20503"/>
                  <a:pt x="17978" y="20503"/>
                </a:cubicBezTo>
                <a:cubicBezTo>
                  <a:pt x="18162" y="21180"/>
                  <a:pt x="18162" y="21180"/>
                  <a:pt x="18162" y="21180"/>
                </a:cubicBezTo>
                <a:cubicBezTo>
                  <a:pt x="18413" y="21480"/>
                  <a:pt x="18413" y="21480"/>
                  <a:pt x="18413" y="21480"/>
                </a:cubicBezTo>
                <a:cubicBezTo>
                  <a:pt x="18885" y="21480"/>
                  <a:pt x="18885" y="21480"/>
                  <a:pt x="18885" y="21480"/>
                </a:cubicBezTo>
                <a:cubicBezTo>
                  <a:pt x="19320" y="21405"/>
                  <a:pt x="19320" y="21405"/>
                  <a:pt x="19320" y="21405"/>
                </a:cubicBezTo>
                <a:cubicBezTo>
                  <a:pt x="19614" y="21104"/>
                  <a:pt x="19614" y="21104"/>
                  <a:pt x="19614" y="21104"/>
                </a:cubicBezTo>
                <a:cubicBezTo>
                  <a:pt x="19938" y="20879"/>
                  <a:pt x="19938" y="20879"/>
                  <a:pt x="19938" y="20879"/>
                </a:cubicBezTo>
                <a:cubicBezTo>
                  <a:pt x="20226" y="20578"/>
                  <a:pt x="20226" y="20578"/>
                  <a:pt x="20226" y="20578"/>
                </a:cubicBezTo>
                <a:cubicBezTo>
                  <a:pt x="20410" y="20365"/>
                  <a:pt x="20410" y="20365"/>
                  <a:pt x="20410" y="20365"/>
                </a:cubicBezTo>
                <a:cubicBezTo>
                  <a:pt x="20557" y="20578"/>
                  <a:pt x="20557" y="20578"/>
                  <a:pt x="20557" y="20578"/>
                </a:cubicBezTo>
                <a:cubicBezTo>
                  <a:pt x="20735" y="20503"/>
                  <a:pt x="20735" y="20503"/>
                  <a:pt x="20735" y="20503"/>
                </a:cubicBezTo>
                <a:cubicBezTo>
                  <a:pt x="21243" y="21029"/>
                  <a:pt x="21243" y="21029"/>
                  <a:pt x="21243" y="21029"/>
                </a:cubicBezTo>
                <a:cubicBezTo>
                  <a:pt x="21574" y="21029"/>
                  <a:pt x="21574" y="21029"/>
                  <a:pt x="21574" y="21029"/>
                </a:cubicBezTo>
                <a:cubicBezTo>
                  <a:pt x="21862" y="20954"/>
                  <a:pt x="21862" y="20954"/>
                  <a:pt x="21862" y="20954"/>
                </a:cubicBezTo>
                <a:cubicBezTo>
                  <a:pt x="21972" y="20503"/>
                  <a:pt x="21972" y="20503"/>
                  <a:pt x="21972" y="20503"/>
                </a:cubicBezTo>
                <a:cubicBezTo>
                  <a:pt x="21751" y="20139"/>
                  <a:pt x="21751" y="20139"/>
                  <a:pt x="21751" y="20139"/>
                </a:cubicBezTo>
                <a:cubicBezTo>
                  <a:pt x="21935" y="20064"/>
                  <a:pt x="21935" y="20064"/>
                  <a:pt x="21935" y="20064"/>
                </a:cubicBezTo>
                <a:cubicBezTo>
                  <a:pt x="22229" y="19989"/>
                  <a:pt x="22229" y="19989"/>
                  <a:pt x="22229" y="19989"/>
                </a:cubicBezTo>
                <a:cubicBezTo>
                  <a:pt x="22297" y="19688"/>
                  <a:pt x="22297" y="19688"/>
                  <a:pt x="22297" y="19688"/>
                </a:cubicBezTo>
                <a:cubicBezTo>
                  <a:pt x="22009" y="19325"/>
                  <a:pt x="22009" y="19325"/>
                  <a:pt x="22009" y="19325"/>
                </a:cubicBezTo>
                <a:cubicBezTo>
                  <a:pt x="21427" y="18874"/>
                  <a:pt x="21427" y="18874"/>
                  <a:pt x="21427" y="18874"/>
                </a:cubicBezTo>
                <a:cubicBezTo>
                  <a:pt x="21139" y="18285"/>
                  <a:pt x="21139" y="18285"/>
                  <a:pt x="21139" y="18285"/>
                </a:cubicBezTo>
                <a:cubicBezTo>
                  <a:pt x="21206" y="17683"/>
                  <a:pt x="21206" y="17683"/>
                  <a:pt x="21206" y="17683"/>
                </a:cubicBezTo>
                <a:cubicBezTo>
                  <a:pt x="20918" y="17320"/>
                  <a:pt x="20918" y="17320"/>
                  <a:pt x="20918" y="17320"/>
                </a:cubicBezTo>
                <a:cubicBezTo>
                  <a:pt x="20882" y="16492"/>
                  <a:pt x="20882" y="16492"/>
                  <a:pt x="20882" y="16492"/>
                </a:cubicBezTo>
                <a:cubicBezTo>
                  <a:pt x="20667" y="15903"/>
                  <a:pt x="20667" y="15903"/>
                  <a:pt x="20667" y="15903"/>
                </a:cubicBezTo>
                <a:cubicBezTo>
                  <a:pt x="20300" y="15603"/>
                  <a:pt x="20300" y="15603"/>
                  <a:pt x="20300" y="15603"/>
                </a:cubicBezTo>
                <a:cubicBezTo>
                  <a:pt x="19975" y="15603"/>
                  <a:pt x="19975" y="15603"/>
                  <a:pt x="19975" y="15603"/>
                </a:cubicBezTo>
                <a:cubicBezTo>
                  <a:pt x="19975" y="16204"/>
                  <a:pt x="19975" y="16204"/>
                  <a:pt x="19975" y="16204"/>
                </a:cubicBezTo>
                <a:cubicBezTo>
                  <a:pt x="20012" y="16643"/>
                  <a:pt x="20012" y="16643"/>
                  <a:pt x="20012" y="16643"/>
                </a:cubicBezTo>
                <a:cubicBezTo>
                  <a:pt x="20196" y="17244"/>
                  <a:pt x="20196" y="17244"/>
                  <a:pt x="20196" y="17244"/>
                </a:cubicBezTo>
                <a:cubicBezTo>
                  <a:pt x="20085" y="17457"/>
                  <a:pt x="20085" y="17457"/>
                  <a:pt x="20085" y="17457"/>
                </a:cubicBezTo>
                <a:cubicBezTo>
                  <a:pt x="19938" y="17457"/>
                  <a:pt x="19938" y="17457"/>
                  <a:pt x="19938" y="17457"/>
                </a:cubicBezTo>
                <a:cubicBezTo>
                  <a:pt x="19791" y="17169"/>
                  <a:pt x="19791" y="17169"/>
                  <a:pt x="19791" y="17169"/>
                </a:cubicBezTo>
                <a:cubicBezTo>
                  <a:pt x="19754" y="16793"/>
                  <a:pt x="19754" y="16793"/>
                  <a:pt x="19754" y="16793"/>
                </a:cubicBezTo>
                <a:cubicBezTo>
                  <a:pt x="19681" y="16417"/>
                  <a:pt x="19681" y="16417"/>
                  <a:pt x="19681" y="16417"/>
                </a:cubicBezTo>
                <a:cubicBezTo>
                  <a:pt x="19430" y="15828"/>
                  <a:pt x="19430" y="15828"/>
                  <a:pt x="19430" y="15828"/>
                </a:cubicBezTo>
                <a:cubicBezTo>
                  <a:pt x="19142" y="15828"/>
                  <a:pt x="19142" y="15828"/>
                  <a:pt x="19142" y="15828"/>
                </a:cubicBezTo>
                <a:cubicBezTo>
                  <a:pt x="19209" y="16204"/>
                  <a:pt x="19209" y="16204"/>
                  <a:pt x="19209" y="16204"/>
                </a:cubicBezTo>
                <a:cubicBezTo>
                  <a:pt x="19320" y="16492"/>
                  <a:pt x="19320" y="16492"/>
                  <a:pt x="19320" y="16492"/>
                </a:cubicBezTo>
                <a:cubicBezTo>
                  <a:pt x="19032" y="16492"/>
                  <a:pt x="19032" y="16492"/>
                  <a:pt x="19032" y="16492"/>
                </a:cubicBezTo>
                <a:cubicBezTo>
                  <a:pt x="19032" y="16793"/>
                  <a:pt x="19032" y="16793"/>
                  <a:pt x="19032" y="16793"/>
                </a:cubicBezTo>
                <a:cubicBezTo>
                  <a:pt x="18774" y="16868"/>
                  <a:pt x="18774" y="16868"/>
                  <a:pt x="18774" y="16868"/>
                </a:cubicBezTo>
                <a:cubicBezTo>
                  <a:pt x="18811" y="16568"/>
                  <a:pt x="18811" y="16568"/>
                  <a:pt x="18811" y="16568"/>
                </a:cubicBezTo>
                <a:cubicBezTo>
                  <a:pt x="18885" y="16129"/>
                  <a:pt x="18885" y="16129"/>
                  <a:pt x="18885" y="16129"/>
                </a:cubicBezTo>
                <a:cubicBezTo>
                  <a:pt x="18664" y="16129"/>
                  <a:pt x="18664" y="16129"/>
                  <a:pt x="18664" y="16129"/>
                </a:cubicBezTo>
                <a:cubicBezTo>
                  <a:pt x="18413" y="15903"/>
                  <a:pt x="18413" y="15903"/>
                  <a:pt x="18413" y="15903"/>
                </a:cubicBezTo>
                <a:cubicBezTo>
                  <a:pt x="18162" y="15979"/>
                  <a:pt x="18162" y="15979"/>
                  <a:pt x="18162" y="15979"/>
                </a:cubicBezTo>
                <a:cubicBezTo>
                  <a:pt x="18119" y="16342"/>
                  <a:pt x="18119" y="16342"/>
                  <a:pt x="18119" y="16342"/>
                </a:cubicBezTo>
                <a:cubicBezTo>
                  <a:pt x="17905" y="16279"/>
                  <a:pt x="17905" y="16279"/>
                  <a:pt x="17905" y="16279"/>
                </a:cubicBezTo>
                <a:cubicBezTo>
                  <a:pt x="17978" y="16054"/>
                  <a:pt x="17978" y="16054"/>
                  <a:pt x="17978" y="16054"/>
                </a:cubicBezTo>
                <a:cubicBezTo>
                  <a:pt x="17905" y="15527"/>
                  <a:pt x="17905" y="15527"/>
                  <a:pt x="17905" y="15527"/>
                </a:cubicBezTo>
                <a:cubicBezTo>
                  <a:pt x="17758" y="15452"/>
                  <a:pt x="17758" y="15452"/>
                  <a:pt x="17758" y="15452"/>
                </a:cubicBezTo>
                <a:cubicBezTo>
                  <a:pt x="17470" y="15452"/>
                  <a:pt x="17470" y="15452"/>
                  <a:pt x="17470" y="15452"/>
                </a:cubicBezTo>
                <a:cubicBezTo>
                  <a:pt x="17249" y="15828"/>
                  <a:pt x="17249" y="15828"/>
                  <a:pt x="17249" y="15828"/>
                </a:cubicBezTo>
                <a:cubicBezTo>
                  <a:pt x="17035" y="15979"/>
                  <a:pt x="17035" y="15979"/>
                  <a:pt x="17035" y="15979"/>
                </a:cubicBezTo>
                <a:cubicBezTo>
                  <a:pt x="16741" y="16129"/>
                  <a:pt x="16741" y="16129"/>
                  <a:pt x="16741" y="16129"/>
                </a:cubicBezTo>
                <a:cubicBezTo>
                  <a:pt x="16526" y="16417"/>
                  <a:pt x="16526" y="16417"/>
                  <a:pt x="16526" y="16417"/>
                </a:cubicBezTo>
                <a:cubicBezTo>
                  <a:pt x="16563" y="16944"/>
                  <a:pt x="16563" y="16944"/>
                  <a:pt x="16563" y="16944"/>
                </a:cubicBezTo>
                <a:cubicBezTo>
                  <a:pt x="16269" y="17320"/>
                  <a:pt x="16269" y="17320"/>
                  <a:pt x="16269" y="17320"/>
                </a:cubicBezTo>
                <a:cubicBezTo>
                  <a:pt x="16269" y="17608"/>
                  <a:pt x="16269" y="17608"/>
                  <a:pt x="16269" y="17608"/>
                </a:cubicBezTo>
                <a:cubicBezTo>
                  <a:pt x="16490" y="17608"/>
                  <a:pt x="16490" y="17608"/>
                  <a:pt x="16490" y="17608"/>
                </a:cubicBezTo>
                <a:cubicBezTo>
                  <a:pt x="16630" y="17833"/>
                  <a:pt x="16630" y="17833"/>
                  <a:pt x="16630" y="17833"/>
                </a:cubicBezTo>
                <a:cubicBezTo>
                  <a:pt x="16888" y="17683"/>
                  <a:pt x="16888" y="17683"/>
                  <a:pt x="16888" y="17683"/>
                </a:cubicBezTo>
                <a:cubicBezTo>
                  <a:pt x="17212" y="17608"/>
                  <a:pt x="17212" y="17608"/>
                  <a:pt x="17212" y="17608"/>
                </a:cubicBezTo>
                <a:cubicBezTo>
                  <a:pt x="17433" y="17909"/>
                  <a:pt x="17433" y="17909"/>
                  <a:pt x="17433" y="17909"/>
                </a:cubicBezTo>
                <a:cubicBezTo>
                  <a:pt x="17102" y="18134"/>
                  <a:pt x="17102" y="18134"/>
                  <a:pt x="17102" y="18134"/>
                </a:cubicBezTo>
                <a:cubicBezTo>
                  <a:pt x="16814" y="18285"/>
                  <a:pt x="16814" y="18285"/>
                  <a:pt x="16814" y="18285"/>
                </a:cubicBezTo>
                <a:cubicBezTo>
                  <a:pt x="16667" y="18573"/>
                  <a:pt x="16667" y="18573"/>
                  <a:pt x="16667" y="18573"/>
                </a:cubicBezTo>
                <a:cubicBezTo>
                  <a:pt x="17071" y="18874"/>
                  <a:pt x="17071" y="18874"/>
                  <a:pt x="17071" y="18874"/>
                </a:cubicBezTo>
                <a:cubicBezTo>
                  <a:pt x="17433" y="18874"/>
                  <a:pt x="17433" y="18874"/>
                  <a:pt x="17433" y="18874"/>
                </a:cubicBezTo>
                <a:cubicBezTo>
                  <a:pt x="17868" y="18798"/>
                  <a:pt x="17868" y="18798"/>
                  <a:pt x="17868" y="18798"/>
                </a:cubicBezTo>
                <a:cubicBezTo>
                  <a:pt x="18229" y="18798"/>
                  <a:pt x="18229" y="18798"/>
                  <a:pt x="18229" y="18798"/>
                </a:cubicBezTo>
                <a:cubicBezTo>
                  <a:pt x="18229" y="18798"/>
                  <a:pt x="18450" y="19024"/>
                  <a:pt x="18523" y="19024"/>
                </a:cubicBezTo>
                <a:cubicBezTo>
                  <a:pt x="18597" y="19099"/>
                  <a:pt x="18486" y="19400"/>
                  <a:pt x="18486" y="19400"/>
                </a:cubicBezTo>
                <a:cubicBezTo>
                  <a:pt x="17868" y="19400"/>
                  <a:pt x="17868" y="19400"/>
                  <a:pt x="17868" y="19400"/>
                </a:cubicBezTo>
                <a:cubicBezTo>
                  <a:pt x="17323" y="19400"/>
                  <a:pt x="17323" y="19400"/>
                  <a:pt x="17323" y="19400"/>
                </a:cubicBezTo>
                <a:cubicBezTo>
                  <a:pt x="16924" y="19688"/>
                  <a:pt x="16924" y="19688"/>
                  <a:pt x="16924" y="19688"/>
                </a:cubicBezTo>
                <a:lnTo>
                  <a:pt x="17145" y="20440"/>
                </a:lnTo>
                <a:close/>
                <a:moveTo>
                  <a:pt x="20085" y="21844"/>
                </a:moveTo>
                <a:lnTo>
                  <a:pt x="20085" y="21844"/>
                </a:lnTo>
                <a:cubicBezTo>
                  <a:pt x="20373" y="21556"/>
                  <a:pt x="20373" y="21556"/>
                  <a:pt x="20373" y="21556"/>
                </a:cubicBezTo>
                <a:cubicBezTo>
                  <a:pt x="20630" y="21480"/>
                  <a:pt x="20630" y="21480"/>
                  <a:pt x="20630" y="21480"/>
                </a:cubicBezTo>
                <a:cubicBezTo>
                  <a:pt x="20667" y="20954"/>
                  <a:pt x="20667" y="20954"/>
                  <a:pt x="20667" y="20954"/>
                </a:cubicBezTo>
                <a:cubicBezTo>
                  <a:pt x="20196" y="21255"/>
                  <a:pt x="20196" y="21255"/>
                  <a:pt x="20196" y="21255"/>
                </a:cubicBezTo>
                <a:cubicBezTo>
                  <a:pt x="19718" y="21693"/>
                  <a:pt x="19718" y="21693"/>
                  <a:pt x="19718" y="21693"/>
                </a:cubicBezTo>
                <a:lnTo>
                  <a:pt x="20085" y="21844"/>
                </a:lnTo>
                <a:close/>
                <a:moveTo>
                  <a:pt x="15215" y="17984"/>
                </a:moveTo>
                <a:lnTo>
                  <a:pt x="15215" y="17984"/>
                </a:lnTo>
                <a:cubicBezTo>
                  <a:pt x="15583" y="17984"/>
                  <a:pt x="15583" y="17984"/>
                  <a:pt x="15583" y="17984"/>
                </a:cubicBezTo>
                <a:cubicBezTo>
                  <a:pt x="15797" y="17608"/>
                  <a:pt x="15797" y="17608"/>
                  <a:pt x="15797" y="17608"/>
                </a:cubicBezTo>
                <a:cubicBezTo>
                  <a:pt x="15871" y="16944"/>
                  <a:pt x="15871" y="16944"/>
                  <a:pt x="15871" y="16944"/>
                </a:cubicBezTo>
                <a:cubicBezTo>
                  <a:pt x="15871" y="16944"/>
                  <a:pt x="16196" y="16643"/>
                  <a:pt x="16196" y="16492"/>
                </a:cubicBezTo>
                <a:cubicBezTo>
                  <a:pt x="16232" y="16342"/>
                  <a:pt x="16453" y="16054"/>
                  <a:pt x="16453" y="16054"/>
                </a:cubicBezTo>
                <a:cubicBezTo>
                  <a:pt x="17071" y="15527"/>
                  <a:pt x="17071" y="15527"/>
                  <a:pt x="17071" y="15527"/>
                </a:cubicBezTo>
                <a:cubicBezTo>
                  <a:pt x="17470" y="15302"/>
                  <a:pt x="17470" y="15302"/>
                  <a:pt x="17470" y="15302"/>
                </a:cubicBezTo>
                <a:cubicBezTo>
                  <a:pt x="17433" y="14863"/>
                  <a:pt x="17433" y="14863"/>
                  <a:pt x="17433" y="14863"/>
                </a:cubicBezTo>
                <a:cubicBezTo>
                  <a:pt x="16924" y="14262"/>
                  <a:pt x="16924" y="14262"/>
                  <a:pt x="16924" y="14262"/>
                </a:cubicBezTo>
                <a:cubicBezTo>
                  <a:pt x="16667" y="14186"/>
                  <a:pt x="16667" y="14186"/>
                  <a:pt x="16667" y="14186"/>
                </a:cubicBezTo>
                <a:cubicBezTo>
                  <a:pt x="16306" y="14487"/>
                  <a:pt x="16306" y="14487"/>
                  <a:pt x="16306" y="14487"/>
                </a:cubicBezTo>
                <a:cubicBezTo>
                  <a:pt x="15944" y="14186"/>
                  <a:pt x="15944" y="14186"/>
                  <a:pt x="15944" y="14186"/>
                </a:cubicBezTo>
                <a:cubicBezTo>
                  <a:pt x="15546" y="13898"/>
                  <a:pt x="15546" y="13898"/>
                  <a:pt x="15546" y="13898"/>
                </a:cubicBezTo>
                <a:cubicBezTo>
                  <a:pt x="15068" y="13898"/>
                  <a:pt x="15068" y="13898"/>
                  <a:pt x="15068" y="13898"/>
                </a:cubicBezTo>
                <a:cubicBezTo>
                  <a:pt x="14456" y="13973"/>
                  <a:pt x="14456" y="13973"/>
                  <a:pt x="14456" y="13973"/>
                </a:cubicBezTo>
                <a:cubicBezTo>
                  <a:pt x="14456" y="14337"/>
                  <a:pt x="14456" y="14337"/>
                  <a:pt x="14456" y="14337"/>
                </a:cubicBezTo>
                <a:cubicBezTo>
                  <a:pt x="14566" y="14938"/>
                  <a:pt x="14566" y="14938"/>
                  <a:pt x="14566" y="14938"/>
                </a:cubicBezTo>
                <a:cubicBezTo>
                  <a:pt x="14456" y="15903"/>
                  <a:pt x="14456" y="15903"/>
                  <a:pt x="14456" y="15903"/>
                </a:cubicBezTo>
                <a:cubicBezTo>
                  <a:pt x="13947" y="17169"/>
                  <a:pt x="13947" y="17169"/>
                  <a:pt x="13947" y="17169"/>
                </a:cubicBezTo>
                <a:cubicBezTo>
                  <a:pt x="14566" y="17533"/>
                  <a:pt x="14566" y="17533"/>
                  <a:pt x="14566" y="17533"/>
                </a:cubicBezTo>
                <a:cubicBezTo>
                  <a:pt x="14891" y="18498"/>
                  <a:pt x="14891" y="18498"/>
                  <a:pt x="14891" y="18498"/>
                </a:cubicBezTo>
                <a:lnTo>
                  <a:pt x="15215" y="17984"/>
                </a:lnTo>
                <a:close/>
                <a:moveTo>
                  <a:pt x="655" y="30905"/>
                </a:moveTo>
                <a:lnTo>
                  <a:pt x="655" y="30905"/>
                </a:lnTo>
                <a:cubicBezTo>
                  <a:pt x="545" y="30391"/>
                  <a:pt x="545" y="30391"/>
                  <a:pt x="545" y="30391"/>
                </a:cubicBezTo>
                <a:cubicBezTo>
                  <a:pt x="251" y="30391"/>
                  <a:pt x="251" y="30391"/>
                  <a:pt x="251" y="30391"/>
                </a:cubicBezTo>
                <a:cubicBezTo>
                  <a:pt x="147" y="30617"/>
                  <a:pt x="147" y="30617"/>
                  <a:pt x="147" y="30617"/>
                </a:cubicBezTo>
                <a:cubicBezTo>
                  <a:pt x="183" y="31055"/>
                  <a:pt x="183" y="31055"/>
                  <a:pt x="183" y="31055"/>
                </a:cubicBezTo>
                <a:cubicBezTo>
                  <a:pt x="508" y="31055"/>
                  <a:pt x="508" y="31055"/>
                  <a:pt x="508" y="31055"/>
                </a:cubicBezTo>
                <a:lnTo>
                  <a:pt x="655" y="30905"/>
                </a:lnTo>
                <a:close/>
                <a:moveTo>
                  <a:pt x="6499" y="30166"/>
                </a:moveTo>
                <a:lnTo>
                  <a:pt x="6499" y="30166"/>
                </a:lnTo>
                <a:cubicBezTo>
                  <a:pt x="6499" y="30166"/>
                  <a:pt x="6425" y="30015"/>
                  <a:pt x="6425" y="29877"/>
                </a:cubicBezTo>
                <a:cubicBezTo>
                  <a:pt x="6425" y="29727"/>
                  <a:pt x="6609" y="29727"/>
                  <a:pt x="6609" y="29727"/>
                </a:cubicBezTo>
                <a:cubicBezTo>
                  <a:pt x="7044" y="29802"/>
                  <a:pt x="7044" y="29802"/>
                  <a:pt x="7044" y="29802"/>
                </a:cubicBezTo>
                <a:cubicBezTo>
                  <a:pt x="7411" y="30316"/>
                  <a:pt x="7411" y="30316"/>
                  <a:pt x="7411" y="30316"/>
                </a:cubicBezTo>
                <a:cubicBezTo>
                  <a:pt x="7810" y="30767"/>
                  <a:pt x="7810" y="30767"/>
                  <a:pt x="7810" y="30767"/>
                </a:cubicBezTo>
                <a:cubicBezTo>
                  <a:pt x="8245" y="30993"/>
                  <a:pt x="8245" y="30993"/>
                  <a:pt x="8245" y="30993"/>
                </a:cubicBezTo>
                <a:cubicBezTo>
                  <a:pt x="8606" y="30767"/>
                  <a:pt x="8606" y="30767"/>
                  <a:pt x="8606" y="30767"/>
                </a:cubicBezTo>
                <a:cubicBezTo>
                  <a:pt x="8900" y="31055"/>
                  <a:pt x="8900" y="31055"/>
                  <a:pt x="8900" y="31055"/>
                </a:cubicBezTo>
                <a:cubicBezTo>
                  <a:pt x="9151" y="31055"/>
                  <a:pt x="9151" y="31055"/>
                  <a:pt x="9151" y="31055"/>
                </a:cubicBezTo>
                <a:cubicBezTo>
                  <a:pt x="9445" y="31507"/>
                  <a:pt x="9445" y="31507"/>
                  <a:pt x="9445" y="31507"/>
                </a:cubicBezTo>
                <a:cubicBezTo>
                  <a:pt x="9880" y="31958"/>
                  <a:pt x="9880" y="31958"/>
                  <a:pt x="9880" y="31958"/>
                </a:cubicBezTo>
                <a:cubicBezTo>
                  <a:pt x="10094" y="32396"/>
                  <a:pt x="10094" y="32396"/>
                  <a:pt x="10094" y="32396"/>
                </a:cubicBezTo>
                <a:cubicBezTo>
                  <a:pt x="10094" y="32396"/>
                  <a:pt x="10388" y="32622"/>
                  <a:pt x="10462" y="32622"/>
                </a:cubicBezTo>
                <a:cubicBezTo>
                  <a:pt x="10529" y="32622"/>
                  <a:pt x="10603" y="32472"/>
                  <a:pt x="10603" y="32472"/>
                </a:cubicBezTo>
                <a:cubicBezTo>
                  <a:pt x="10897" y="32772"/>
                  <a:pt x="10897" y="32772"/>
                  <a:pt x="10897" y="32772"/>
                </a:cubicBezTo>
                <a:cubicBezTo>
                  <a:pt x="11038" y="33286"/>
                  <a:pt x="11038" y="33286"/>
                  <a:pt x="11038" y="33286"/>
                </a:cubicBezTo>
                <a:cubicBezTo>
                  <a:pt x="11479" y="33512"/>
                  <a:pt x="11479" y="33512"/>
                  <a:pt x="11479" y="33512"/>
                </a:cubicBezTo>
                <a:cubicBezTo>
                  <a:pt x="11405" y="33963"/>
                  <a:pt x="11405" y="33963"/>
                  <a:pt x="11405" y="33963"/>
                </a:cubicBezTo>
                <a:cubicBezTo>
                  <a:pt x="11767" y="34251"/>
                  <a:pt x="11767" y="34251"/>
                  <a:pt x="11767" y="34251"/>
                </a:cubicBezTo>
                <a:cubicBezTo>
                  <a:pt x="11693" y="34702"/>
                  <a:pt x="11693" y="34702"/>
                  <a:pt x="11693" y="34702"/>
                </a:cubicBezTo>
                <a:cubicBezTo>
                  <a:pt x="11950" y="34928"/>
                  <a:pt x="11950" y="34928"/>
                  <a:pt x="11950" y="34928"/>
                </a:cubicBezTo>
                <a:cubicBezTo>
                  <a:pt x="12202" y="35003"/>
                  <a:pt x="12202" y="35003"/>
                  <a:pt x="12202" y="35003"/>
                </a:cubicBezTo>
                <a:cubicBezTo>
                  <a:pt x="12202" y="35442"/>
                  <a:pt x="12202" y="35442"/>
                  <a:pt x="12202" y="35442"/>
                </a:cubicBezTo>
                <a:cubicBezTo>
                  <a:pt x="12422" y="36043"/>
                  <a:pt x="12422" y="36043"/>
                  <a:pt x="12422" y="36043"/>
                </a:cubicBezTo>
                <a:cubicBezTo>
                  <a:pt x="12459" y="36632"/>
                  <a:pt x="12459" y="36632"/>
                  <a:pt x="12459" y="36632"/>
                </a:cubicBezTo>
                <a:cubicBezTo>
                  <a:pt x="12563" y="37159"/>
                  <a:pt x="12563" y="37159"/>
                  <a:pt x="12563" y="37159"/>
                </a:cubicBezTo>
                <a:cubicBezTo>
                  <a:pt x="12894" y="37234"/>
                  <a:pt x="12894" y="37234"/>
                  <a:pt x="12894" y="37234"/>
                </a:cubicBezTo>
                <a:cubicBezTo>
                  <a:pt x="12967" y="37973"/>
                  <a:pt x="12967" y="37973"/>
                  <a:pt x="12967" y="37973"/>
                </a:cubicBezTo>
                <a:cubicBezTo>
                  <a:pt x="13292" y="38562"/>
                  <a:pt x="13292" y="38562"/>
                  <a:pt x="13292" y="38562"/>
                </a:cubicBezTo>
                <a:cubicBezTo>
                  <a:pt x="13366" y="39014"/>
                  <a:pt x="13366" y="39014"/>
                  <a:pt x="13366" y="39014"/>
                </a:cubicBezTo>
                <a:cubicBezTo>
                  <a:pt x="13727" y="39377"/>
                  <a:pt x="13727" y="39377"/>
                  <a:pt x="13727" y="39377"/>
                </a:cubicBezTo>
                <a:cubicBezTo>
                  <a:pt x="14052" y="39678"/>
                  <a:pt x="14052" y="39678"/>
                  <a:pt x="14052" y="39678"/>
                </a:cubicBezTo>
                <a:cubicBezTo>
                  <a:pt x="14309" y="39828"/>
                  <a:pt x="14309" y="39828"/>
                  <a:pt x="14309" y="39828"/>
                </a:cubicBezTo>
                <a:cubicBezTo>
                  <a:pt x="14382" y="40204"/>
                  <a:pt x="14382" y="40204"/>
                  <a:pt x="14382" y="40204"/>
                </a:cubicBezTo>
                <a:cubicBezTo>
                  <a:pt x="14744" y="40643"/>
                  <a:pt x="14744" y="40643"/>
                  <a:pt x="14744" y="40643"/>
                </a:cubicBezTo>
                <a:cubicBezTo>
                  <a:pt x="15001" y="41019"/>
                  <a:pt x="15001" y="41019"/>
                  <a:pt x="15001" y="41019"/>
                </a:cubicBezTo>
                <a:cubicBezTo>
                  <a:pt x="15142" y="41909"/>
                  <a:pt x="15142" y="41909"/>
                  <a:pt x="15142" y="41909"/>
                </a:cubicBezTo>
                <a:cubicBezTo>
                  <a:pt x="15142" y="42573"/>
                  <a:pt x="15142" y="42573"/>
                  <a:pt x="15142" y="42573"/>
                </a:cubicBezTo>
                <a:cubicBezTo>
                  <a:pt x="14928" y="42134"/>
                  <a:pt x="14928" y="42134"/>
                  <a:pt x="14928" y="42134"/>
                </a:cubicBezTo>
                <a:cubicBezTo>
                  <a:pt x="14707" y="41608"/>
                  <a:pt x="14707" y="41608"/>
                  <a:pt x="14707" y="41608"/>
                </a:cubicBezTo>
                <a:cubicBezTo>
                  <a:pt x="14670" y="41244"/>
                  <a:pt x="14670" y="41244"/>
                  <a:pt x="14670" y="41244"/>
                </a:cubicBezTo>
                <a:cubicBezTo>
                  <a:pt x="14382" y="40868"/>
                  <a:pt x="14382" y="40868"/>
                  <a:pt x="14382" y="40868"/>
                </a:cubicBezTo>
                <a:cubicBezTo>
                  <a:pt x="14199" y="40718"/>
                  <a:pt x="14199" y="40718"/>
                  <a:pt x="14199" y="40718"/>
                </a:cubicBezTo>
                <a:cubicBezTo>
                  <a:pt x="14162" y="40129"/>
                  <a:pt x="14162" y="40129"/>
                  <a:pt x="14162" y="40129"/>
                </a:cubicBezTo>
                <a:cubicBezTo>
                  <a:pt x="13911" y="40129"/>
                  <a:pt x="13911" y="40129"/>
                  <a:pt x="13911" y="40129"/>
                </a:cubicBezTo>
                <a:cubicBezTo>
                  <a:pt x="13727" y="39903"/>
                  <a:pt x="13727" y="39903"/>
                  <a:pt x="13727" y="39903"/>
                </a:cubicBezTo>
                <a:cubicBezTo>
                  <a:pt x="13549" y="39753"/>
                  <a:pt x="13549" y="39753"/>
                  <a:pt x="13549" y="39753"/>
                </a:cubicBezTo>
                <a:cubicBezTo>
                  <a:pt x="13366" y="39603"/>
                  <a:pt x="13366" y="39603"/>
                  <a:pt x="13366" y="39603"/>
                </a:cubicBezTo>
                <a:cubicBezTo>
                  <a:pt x="13182" y="39678"/>
                  <a:pt x="13182" y="39678"/>
                  <a:pt x="13182" y="39678"/>
                </a:cubicBezTo>
                <a:cubicBezTo>
                  <a:pt x="13366" y="40129"/>
                  <a:pt x="13366" y="40129"/>
                  <a:pt x="13366" y="40129"/>
                </a:cubicBezTo>
                <a:cubicBezTo>
                  <a:pt x="13580" y="40417"/>
                  <a:pt x="13580" y="40417"/>
                  <a:pt x="13580" y="40417"/>
                </a:cubicBezTo>
                <a:cubicBezTo>
                  <a:pt x="13800" y="40868"/>
                  <a:pt x="13800" y="40868"/>
                  <a:pt x="13800" y="40868"/>
                </a:cubicBezTo>
                <a:cubicBezTo>
                  <a:pt x="14272" y="41470"/>
                  <a:pt x="14272" y="41470"/>
                  <a:pt x="14272" y="41470"/>
                </a:cubicBezTo>
                <a:cubicBezTo>
                  <a:pt x="14419" y="42134"/>
                  <a:pt x="14419" y="42134"/>
                  <a:pt x="14419" y="42134"/>
                </a:cubicBezTo>
                <a:cubicBezTo>
                  <a:pt x="14597" y="43024"/>
                  <a:pt x="14597" y="43024"/>
                  <a:pt x="14597" y="43024"/>
                </a:cubicBezTo>
                <a:cubicBezTo>
                  <a:pt x="14597" y="43688"/>
                  <a:pt x="14597" y="43688"/>
                  <a:pt x="14597" y="43688"/>
                </a:cubicBezTo>
                <a:cubicBezTo>
                  <a:pt x="14566" y="44653"/>
                  <a:pt x="14566" y="44653"/>
                  <a:pt x="14566" y="44653"/>
                </a:cubicBezTo>
                <a:cubicBezTo>
                  <a:pt x="14566" y="45693"/>
                  <a:pt x="14566" y="45693"/>
                  <a:pt x="14566" y="45693"/>
                </a:cubicBezTo>
                <a:cubicBezTo>
                  <a:pt x="14382" y="45919"/>
                  <a:pt x="14382" y="45919"/>
                  <a:pt x="14382" y="45919"/>
                </a:cubicBezTo>
                <a:cubicBezTo>
                  <a:pt x="14382" y="46596"/>
                  <a:pt x="14382" y="46596"/>
                  <a:pt x="14382" y="46596"/>
                </a:cubicBezTo>
                <a:cubicBezTo>
                  <a:pt x="14597" y="47335"/>
                  <a:pt x="14597" y="47335"/>
                  <a:pt x="14597" y="47335"/>
                </a:cubicBezTo>
                <a:cubicBezTo>
                  <a:pt x="14529" y="48000"/>
                  <a:pt x="14529" y="48000"/>
                  <a:pt x="14529" y="48000"/>
                </a:cubicBezTo>
                <a:cubicBezTo>
                  <a:pt x="14566" y="48526"/>
                  <a:pt x="14566" y="48526"/>
                  <a:pt x="14566" y="48526"/>
                </a:cubicBezTo>
                <a:cubicBezTo>
                  <a:pt x="14707" y="48965"/>
                  <a:pt x="14707" y="48965"/>
                  <a:pt x="14707" y="48965"/>
                </a:cubicBezTo>
                <a:cubicBezTo>
                  <a:pt x="14707" y="49641"/>
                  <a:pt x="14707" y="49641"/>
                  <a:pt x="14707" y="49641"/>
                </a:cubicBezTo>
                <a:cubicBezTo>
                  <a:pt x="14891" y="50230"/>
                  <a:pt x="14891" y="50230"/>
                  <a:pt x="14891" y="50230"/>
                </a:cubicBezTo>
                <a:cubicBezTo>
                  <a:pt x="15142" y="50681"/>
                  <a:pt x="15142" y="50681"/>
                  <a:pt x="15142" y="50681"/>
                </a:cubicBezTo>
                <a:cubicBezTo>
                  <a:pt x="15289" y="51646"/>
                  <a:pt x="15289" y="51646"/>
                  <a:pt x="15289" y="51646"/>
                </a:cubicBezTo>
                <a:cubicBezTo>
                  <a:pt x="15546" y="52085"/>
                  <a:pt x="15546" y="52085"/>
                  <a:pt x="15546" y="52085"/>
                </a:cubicBezTo>
                <a:cubicBezTo>
                  <a:pt x="15583" y="52536"/>
                  <a:pt x="15583" y="52536"/>
                  <a:pt x="15583" y="52536"/>
                </a:cubicBezTo>
                <a:cubicBezTo>
                  <a:pt x="15797" y="53125"/>
                  <a:pt x="15797" y="53125"/>
                  <a:pt x="15797" y="53125"/>
                </a:cubicBezTo>
                <a:cubicBezTo>
                  <a:pt x="16128" y="53125"/>
                  <a:pt x="16128" y="53125"/>
                  <a:pt x="16128" y="53125"/>
                </a:cubicBezTo>
                <a:cubicBezTo>
                  <a:pt x="16343" y="53501"/>
                  <a:pt x="16343" y="53501"/>
                  <a:pt x="16343" y="53501"/>
                </a:cubicBezTo>
                <a:cubicBezTo>
                  <a:pt x="16667" y="53877"/>
                  <a:pt x="16667" y="53877"/>
                  <a:pt x="16667" y="53877"/>
                </a:cubicBezTo>
                <a:cubicBezTo>
                  <a:pt x="16924" y="54391"/>
                  <a:pt x="16924" y="54391"/>
                  <a:pt x="16924" y="54391"/>
                </a:cubicBezTo>
                <a:cubicBezTo>
                  <a:pt x="16998" y="54980"/>
                  <a:pt x="16998" y="54980"/>
                  <a:pt x="16998" y="54980"/>
                </a:cubicBezTo>
                <a:cubicBezTo>
                  <a:pt x="17145" y="55582"/>
                  <a:pt x="17145" y="55582"/>
                  <a:pt x="17145" y="55582"/>
                </a:cubicBezTo>
                <a:cubicBezTo>
                  <a:pt x="17286" y="56547"/>
                  <a:pt x="17286" y="56547"/>
                  <a:pt x="17286" y="56547"/>
                </a:cubicBezTo>
                <a:cubicBezTo>
                  <a:pt x="17506" y="56998"/>
                  <a:pt x="17506" y="56998"/>
                  <a:pt x="17506" y="56998"/>
                </a:cubicBezTo>
                <a:cubicBezTo>
                  <a:pt x="17758" y="57512"/>
                  <a:pt x="17758" y="57512"/>
                  <a:pt x="17758" y="57512"/>
                </a:cubicBezTo>
                <a:cubicBezTo>
                  <a:pt x="17831" y="57888"/>
                  <a:pt x="17831" y="57888"/>
                  <a:pt x="17831" y="57888"/>
                </a:cubicBezTo>
                <a:cubicBezTo>
                  <a:pt x="17617" y="58176"/>
                  <a:pt x="17617" y="58176"/>
                  <a:pt x="17617" y="58176"/>
                </a:cubicBezTo>
                <a:cubicBezTo>
                  <a:pt x="17758" y="58552"/>
                  <a:pt x="17758" y="58552"/>
                  <a:pt x="17758" y="58552"/>
                </a:cubicBezTo>
                <a:cubicBezTo>
                  <a:pt x="18015" y="59003"/>
                  <a:pt x="18015" y="59003"/>
                  <a:pt x="18015" y="59003"/>
                </a:cubicBezTo>
                <a:cubicBezTo>
                  <a:pt x="18339" y="59367"/>
                  <a:pt x="18339" y="59367"/>
                  <a:pt x="18339" y="59367"/>
                </a:cubicBezTo>
                <a:cubicBezTo>
                  <a:pt x="18560" y="59893"/>
                  <a:pt x="18560" y="59893"/>
                  <a:pt x="18560" y="59893"/>
                </a:cubicBezTo>
                <a:cubicBezTo>
                  <a:pt x="18523" y="60269"/>
                  <a:pt x="18523" y="60269"/>
                  <a:pt x="18523" y="60269"/>
                </a:cubicBezTo>
                <a:cubicBezTo>
                  <a:pt x="18560" y="60557"/>
                  <a:pt x="18560" y="60557"/>
                  <a:pt x="18560" y="60557"/>
                </a:cubicBezTo>
                <a:cubicBezTo>
                  <a:pt x="18848" y="60783"/>
                  <a:pt x="18848" y="60783"/>
                  <a:pt x="18848" y="60783"/>
                </a:cubicBezTo>
                <a:cubicBezTo>
                  <a:pt x="19068" y="61234"/>
                  <a:pt x="19068" y="61234"/>
                  <a:pt x="19068" y="61234"/>
                </a:cubicBezTo>
                <a:cubicBezTo>
                  <a:pt x="19246" y="61597"/>
                  <a:pt x="19246" y="61597"/>
                  <a:pt x="19246" y="61597"/>
                </a:cubicBezTo>
                <a:cubicBezTo>
                  <a:pt x="19283" y="62049"/>
                  <a:pt x="19283" y="62049"/>
                  <a:pt x="19283" y="62049"/>
                </a:cubicBezTo>
                <a:cubicBezTo>
                  <a:pt x="19430" y="61898"/>
                  <a:pt x="19430" y="61898"/>
                  <a:pt x="19430" y="61898"/>
                </a:cubicBezTo>
                <a:cubicBezTo>
                  <a:pt x="19467" y="61372"/>
                  <a:pt x="19467" y="61372"/>
                  <a:pt x="19467" y="61372"/>
                </a:cubicBezTo>
                <a:cubicBezTo>
                  <a:pt x="19356" y="60858"/>
                  <a:pt x="19356" y="60858"/>
                  <a:pt x="19356" y="60858"/>
                </a:cubicBezTo>
                <a:cubicBezTo>
                  <a:pt x="19105" y="60632"/>
                  <a:pt x="19105" y="60632"/>
                  <a:pt x="19105" y="60632"/>
                </a:cubicBezTo>
                <a:cubicBezTo>
                  <a:pt x="19068" y="60194"/>
                  <a:pt x="19068" y="60194"/>
                  <a:pt x="19068" y="60194"/>
                </a:cubicBezTo>
                <a:cubicBezTo>
                  <a:pt x="18811" y="59818"/>
                  <a:pt x="18811" y="59818"/>
                  <a:pt x="18811" y="59818"/>
                </a:cubicBezTo>
                <a:cubicBezTo>
                  <a:pt x="18701" y="59229"/>
                  <a:pt x="18701" y="59229"/>
                  <a:pt x="18701" y="59229"/>
                </a:cubicBezTo>
                <a:cubicBezTo>
                  <a:pt x="18597" y="58627"/>
                  <a:pt x="18597" y="58627"/>
                  <a:pt x="18597" y="58627"/>
                </a:cubicBezTo>
                <a:cubicBezTo>
                  <a:pt x="18376" y="58176"/>
                  <a:pt x="18376" y="58176"/>
                  <a:pt x="18376" y="58176"/>
                </a:cubicBezTo>
                <a:cubicBezTo>
                  <a:pt x="18303" y="57587"/>
                  <a:pt x="18303" y="57587"/>
                  <a:pt x="18303" y="57587"/>
                </a:cubicBezTo>
                <a:cubicBezTo>
                  <a:pt x="18088" y="57437"/>
                  <a:pt x="18088" y="57437"/>
                  <a:pt x="18088" y="57437"/>
                </a:cubicBezTo>
                <a:cubicBezTo>
                  <a:pt x="17941" y="56697"/>
                  <a:pt x="17941" y="56697"/>
                  <a:pt x="17941" y="56697"/>
                </a:cubicBezTo>
                <a:cubicBezTo>
                  <a:pt x="17684" y="56096"/>
                  <a:pt x="17684" y="56096"/>
                  <a:pt x="17684" y="56096"/>
                </a:cubicBezTo>
                <a:cubicBezTo>
                  <a:pt x="17647" y="55356"/>
                  <a:pt x="17647" y="55356"/>
                  <a:pt x="17647" y="55356"/>
                </a:cubicBezTo>
                <a:cubicBezTo>
                  <a:pt x="17868" y="55281"/>
                  <a:pt x="17868" y="55281"/>
                  <a:pt x="17868" y="55281"/>
                </a:cubicBezTo>
                <a:cubicBezTo>
                  <a:pt x="18162" y="55507"/>
                  <a:pt x="18162" y="55507"/>
                  <a:pt x="18162" y="55507"/>
                </a:cubicBezTo>
                <a:cubicBezTo>
                  <a:pt x="18339" y="55958"/>
                  <a:pt x="18339" y="55958"/>
                  <a:pt x="18339" y="55958"/>
                </a:cubicBezTo>
                <a:cubicBezTo>
                  <a:pt x="18339" y="56622"/>
                  <a:pt x="18339" y="56622"/>
                  <a:pt x="18339" y="56622"/>
                </a:cubicBezTo>
                <a:cubicBezTo>
                  <a:pt x="18664" y="57512"/>
                  <a:pt x="18664" y="57512"/>
                  <a:pt x="18664" y="57512"/>
                </a:cubicBezTo>
                <a:cubicBezTo>
                  <a:pt x="18995" y="58251"/>
                  <a:pt x="18995" y="58251"/>
                  <a:pt x="18995" y="58251"/>
                </a:cubicBezTo>
                <a:cubicBezTo>
                  <a:pt x="19283" y="58778"/>
                  <a:pt x="19283" y="58778"/>
                  <a:pt x="19283" y="58778"/>
                </a:cubicBezTo>
                <a:cubicBezTo>
                  <a:pt x="19503" y="59291"/>
                  <a:pt x="19503" y="59291"/>
                  <a:pt x="19503" y="59291"/>
                </a:cubicBezTo>
                <a:cubicBezTo>
                  <a:pt x="19540" y="59818"/>
                  <a:pt x="19540" y="59818"/>
                  <a:pt x="19540" y="59818"/>
                </a:cubicBezTo>
                <a:cubicBezTo>
                  <a:pt x="19865" y="60194"/>
                  <a:pt x="19865" y="60194"/>
                  <a:pt x="19865" y="60194"/>
                </a:cubicBezTo>
                <a:cubicBezTo>
                  <a:pt x="20085" y="60708"/>
                  <a:pt x="20085" y="60708"/>
                  <a:pt x="20085" y="60708"/>
                </a:cubicBezTo>
                <a:cubicBezTo>
                  <a:pt x="20263" y="61309"/>
                  <a:pt x="20263" y="61309"/>
                  <a:pt x="20263" y="61309"/>
                </a:cubicBezTo>
                <a:cubicBezTo>
                  <a:pt x="20630" y="62124"/>
                  <a:pt x="20630" y="62124"/>
                  <a:pt x="20630" y="62124"/>
                </a:cubicBezTo>
                <a:cubicBezTo>
                  <a:pt x="20771" y="62788"/>
                  <a:pt x="20771" y="62788"/>
                  <a:pt x="20771" y="62788"/>
                </a:cubicBezTo>
                <a:cubicBezTo>
                  <a:pt x="20955" y="63089"/>
                  <a:pt x="20955" y="63089"/>
                  <a:pt x="20955" y="63089"/>
                </a:cubicBezTo>
                <a:cubicBezTo>
                  <a:pt x="20771" y="63314"/>
                  <a:pt x="20771" y="63314"/>
                  <a:pt x="20771" y="63314"/>
                </a:cubicBezTo>
                <a:cubicBezTo>
                  <a:pt x="20735" y="63753"/>
                  <a:pt x="20735" y="63753"/>
                  <a:pt x="20735" y="63753"/>
                </a:cubicBezTo>
                <a:cubicBezTo>
                  <a:pt x="21139" y="64430"/>
                  <a:pt x="21139" y="64430"/>
                  <a:pt x="21139" y="64430"/>
                </a:cubicBezTo>
                <a:cubicBezTo>
                  <a:pt x="21464" y="64944"/>
                  <a:pt x="21464" y="64944"/>
                  <a:pt x="21464" y="64944"/>
                </a:cubicBezTo>
                <a:cubicBezTo>
                  <a:pt x="21862" y="65169"/>
                  <a:pt x="21862" y="65169"/>
                  <a:pt x="21862" y="65169"/>
                </a:cubicBezTo>
                <a:cubicBezTo>
                  <a:pt x="22297" y="65683"/>
                  <a:pt x="22297" y="65683"/>
                  <a:pt x="22297" y="65683"/>
                </a:cubicBezTo>
                <a:cubicBezTo>
                  <a:pt x="22768" y="66134"/>
                  <a:pt x="22768" y="66134"/>
                  <a:pt x="22768" y="66134"/>
                </a:cubicBezTo>
                <a:cubicBezTo>
                  <a:pt x="23313" y="66648"/>
                  <a:pt x="23313" y="66648"/>
                  <a:pt x="23313" y="66648"/>
                </a:cubicBezTo>
                <a:cubicBezTo>
                  <a:pt x="23754" y="66949"/>
                  <a:pt x="23754" y="66949"/>
                  <a:pt x="23754" y="66949"/>
                </a:cubicBezTo>
                <a:cubicBezTo>
                  <a:pt x="24042" y="66874"/>
                  <a:pt x="24042" y="66874"/>
                  <a:pt x="24042" y="66874"/>
                </a:cubicBezTo>
                <a:cubicBezTo>
                  <a:pt x="24116" y="66573"/>
                  <a:pt x="24116" y="66573"/>
                  <a:pt x="24116" y="66573"/>
                </a:cubicBezTo>
                <a:cubicBezTo>
                  <a:pt x="24441" y="66510"/>
                  <a:pt x="24441" y="66510"/>
                  <a:pt x="24441" y="66510"/>
                </a:cubicBezTo>
                <a:cubicBezTo>
                  <a:pt x="24771" y="66874"/>
                  <a:pt x="24771" y="66874"/>
                  <a:pt x="24771" y="66874"/>
                </a:cubicBezTo>
                <a:cubicBezTo>
                  <a:pt x="25169" y="67475"/>
                  <a:pt x="25169" y="67475"/>
                  <a:pt x="25169" y="67475"/>
                </a:cubicBezTo>
                <a:cubicBezTo>
                  <a:pt x="25384" y="67989"/>
                  <a:pt x="25384" y="67989"/>
                  <a:pt x="25384" y="67989"/>
                </a:cubicBezTo>
                <a:cubicBezTo>
                  <a:pt x="25678" y="67989"/>
                  <a:pt x="25678" y="67989"/>
                  <a:pt x="25678" y="67989"/>
                </a:cubicBezTo>
                <a:cubicBezTo>
                  <a:pt x="25819" y="67989"/>
                  <a:pt x="25819" y="67989"/>
                  <a:pt x="25819" y="67989"/>
                </a:cubicBezTo>
                <a:cubicBezTo>
                  <a:pt x="26003" y="68139"/>
                  <a:pt x="26003" y="68139"/>
                  <a:pt x="26003" y="68139"/>
                </a:cubicBezTo>
                <a:cubicBezTo>
                  <a:pt x="26186" y="68653"/>
                  <a:pt x="26186" y="68653"/>
                  <a:pt x="26186" y="68653"/>
                </a:cubicBezTo>
                <a:cubicBezTo>
                  <a:pt x="26584" y="68879"/>
                  <a:pt x="26584" y="68879"/>
                  <a:pt x="26584" y="68879"/>
                </a:cubicBezTo>
                <a:cubicBezTo>
                  <a:pt x="26584" y="68591"/>
                  <a:pt x="26584" y="68591"/>
                  <a:pt x="26584" y="68591"/>
                </a:cubicBezTo>
                <a:cubicBezTo>
                  <a:pt x="26805" y="68804"/>
                  <a:pt x="26805" y="68804"/>
                  <a:pt x="26805" y="68804"/>
                </a:cubicBezTo>
                <a:cubicBezTo>
                  <a:pt x="27019" y="69405"/>
                  <a:pt x="27019" y="69405"/>
                  <a:pt x="27019" y="69405"/>
                </a:cubicBezTo>
                <a:cubicBezTo>
                  <a:pt x="27019" y="69405"/>
                  <a:pt x="27313" y="70069"/>
                  <a:pt x="27381" y="70220"/>
                </a:cubicBezTo>
                <a:cubicBezTo>
                  <a:pt x="27454" y="70295"/>
                  <a:pt x="27350" y="70821"/>
                  <a:pt x="27350" y="70821"/>
                </a:cubicBezTo>
                <a:cubicBezTo>
                  <a:pt x="27491" y="71110"/>
                  <a:pt x="27491" y="71110"/>
                  <a:pt x="27491" y="71110"/>
                </a:cubicBezTo>
                <a:cubicBezTo>
                  <a:pt x="27638" y="70959"/>
                  <a:pt x="27638" y="70959"/>
                  <a:pt x="27638" y="70959"/>
                </a:cubicBezTo>
                <a:cubicBezTo>
                  <a:pt x="27852" y="71185"/>
                  <a:pt x="27852" y="71185"/>
                  <a:pt x="27852" y="71185"/>
                </a:cubicBezTo>
                <a:cubicBezTo>
                  <a:pt x="28147" y="71786"/>
                  <a:pt x="28147" y="71786"/>
                  <a:pt x="28147" y="71786"/>
                </a:cubicBezTo>
                <a:cubicBezTo>
                  <a:pt x="28147" y="71786"/>
                  <a:pt x="28367" y="72150"/>
                  <a:pt x="28471" y="71924"/>
                </a:cubicBezTo>
                <a:cubicBezTo>
                  <a:pt x="28980" y="72526"/>
                  <a:pt x="28980" y="72526"/>
                  <a:pt x="28980" y="72526"/>
                </a:cubicBezTo>
                <a:cubicBezTo>
                  <a:pt x="29274" y="72751"/>
                  <a:pt x="29274" y="72751"/>
                  <a:pt x="29274" y="72751"/>
                </a:cubicBezTo>
                <a:cubicBezTo>
                  <a:pt x="29237" y="72150"/>
                  <a:pt x="29237" y="72150"/>
                  <a:pt x="29237" y="72150"/>
                </a:cubicBezTo>
                <a:cubicBezTo>
                  <a:pt x="29384" y="71786"/>
                  <a:pt x="29384" y="71786"/>
                  <a:pt x="29384" y="71786"/>
                </a:cubicBezTo>
                <a:cubicBezTo>
                  <a:pt x="29892" y="71849"/>
                  <a:pt x="29892" y="71849"/>
                  <a:pt x="29892" y="71849"/>
                </a:cubicBezTo>
                <a:cubicBezTo>
                  <a:pt x="29929" y="72225"/>
                  <a:pt x="29929" y="72225"/>
                  <a:pt x="29929" y="72225"/>
                </a:cubicBezTo>
                <a:cubicBezTo>
                  <a:pt x="30070" y="72225"/>
                  <a:pt x="30070" y="72225"/>
                  <a:pt x="30070" y="72225"/>
                </a:cubicBezTo>
                <a:cubicBezTo>
                  <a:pt x="30180" y="71786"/>
                  <a:pt x="30180" y="71786"/>
                  <a:pt x="30180" y="71786"/>
                </a:cubicBezTo>
                <a:cubicBezTo>
                  <a:pt x="29996" y="71335"/>
                  <a:pt x="29996" y="71335"/>
                  <a:pt x="29996" y="71335"/>
                </a:cubicBezTo>
                <a:cubicBezTo>
                  <a:pt x="29488" y="71335"/>
                  <a:pt x="29488" y="71335"/>
                  <a:pt x="29488" y="71335"/>
                </a:cubicBezTo>
                <a:cubicBezTo>
                  <a:pt x="29163" y="71260"/>
                  <a:pt x="29163" y="71260"/>
                  <a:pt x="29163" y="71260"/>
                </a:cubicBezTo>
                <a:cubicBezTo>
                  <a:pt x="28655" y="71185"/>
                  <a:pt x="28655" y="71185"/>
                  <a:pt x="28655" y="71185"/>
                </a:cubicBezTo>
                <a:cubicBezTo>
                  <a:pt x="28434" y="70884"/>
                  <a:pt x="28434" y="70884"/>
                  <a:pt x="28434" y="70884"/>
                </a:cubicBezTo>
                <a:cubicBezTo>
                  <a:pt x="28110" y="70220"/>
                  <a:pt x="28110" y="70220"/>
                  <a:pt x="28110" y="70220"/>
                </a:cubicBezTo>
                <a:cubicBezTo>
                  <a:pt x="28147" y="69706"/>
                  <a:pt x="28147" y="69706"/>
                  <a:pt x="28147" y="69706"/>
                </a:cubicBezTo>
                <a:cubicBezTo>
                  <a:pt x="28147" y="68954"/>
                  <a:pt x="28147" y="68954"/>
                  <a:pt x="28147" y="68954"/>
                </a:cubicBezTo>
                <a:cubicBezTo>
                  <a:pt x="28257" y="68064"/>
                  <a:pt x="28257" y="68064"/>
                  <a:pt x="28257" y="68064"/>
                </a:cubicBezTo>
                <a:cubicBezTo>
                  <a:pt x="28257" y="67475"/>
                  <a:pt x="28257" y="67475"/>
                  <a:pt x="28257" y="67475"/>
                </a:cubicBezTo>
                <a:cubicBezTo>
                  <a:pt x="28073" y="66949"/>
                  <a:pt x="28073" y="66949"/>
                  <a:pt x="28073" y="66949"/>
                </a:cubicBezTo>
                <a:cubicBezTo>
                  <a:pt x="27785" y="66648"/>
                  <a:pt x="27785" y="66648"/>
                  <a:pt x="27785" y="66648"/>
                </a:cubicBezTo>
                <a:cubicBezTo>
                  <a:pt x="27313" y="66723"/>
                  <a:pt x="27313" y="66723"/>
                  <a:pt x="27313" y="66723"/>
                </a:cubicBezTo>
                <a:cubicBezTo>
                  <a:pt x="26983" y="66573"/>
                  <a:pt x="26983" y="66573"/>
                  <a:pt x="26983" y="66573"/>
                </a:cubicBezTo>
                <a:cubicBezTo>
                  <a:pt x="26584" y="66874"/>
                  <a:pt x="26584" y="66874"/>
                  <a:pt x="26584" y="66874"/>
                </a:cubicBezTo>
                <a:cubicBezTo>
                  <a:pt x="26364" y="66573"/>
                  <a:pt x="26364" y="66573"/>
                  <a:pt x="26364" y="66573"/>
                </a:cubicBezTo>
                <a:cubicBezTo>
                  <a:pt x="26584" y="66209"/>
                  <a:pt x="26584" y="66209"/>
                  <a:pt x="26584" y="66209"/>
                </a:cubicBezTo>
                <a:cubicBezTo>
                  <a:pt x="26584" y="65545"/>
                  <a:pt x="26584" y="65545"/>
                  <a:pt x="26584" y="65545"/>
                </a:cubicBezTo>
                <a:cubicBezTo>
                  <a:pt x="26658" y="65169"/>
                  <a:pt x="26658" y="65169"/>
                  <a:pt x="26658" y="65169"/>
                </a:cubicBezTo>
                <a:cubicBezTo>
                  <a:pt x="26805" y="64492"/>
                  <a:pt x="26805" y="64492"/>
                  <a:pt x="26805" y="64492"/>
                </a:cubicBezTo>
                <a:cubicBezTo>
                  <a:pt x="26805" y="63828"/>
                  <a:pt x="26805" y="63828"/>
                  <a:pt x="26805" y="63828"/>
                </a:cubicBezTo>
                <a:cubicBezTo>
                  <a:pt x="27019" y="63527"/>
                  <a:pt x="27019" y="63527"/>
                  <a:pt x="27019" y="63527"/>
                </a:cubicBezTo>
                <a:cubicBezTo>
                  <a:pt x="27056" y="63014"/>
                  <a:pt x="27056" y="63014"/>
                  <a:pt x="27056" y="63014"/>
                </a:cubicBezTo>
                <a:cubicBezTo>
                  <a:pt x="26879" y="62788"/>
                  <a:pt x="26879" y="62788"/>
                  <a:pt x="26879" y="62788"/>
                </a:cubicBezTo>
                <a:cubicBezTo>
                  <a:pt x="26364" y="62863"/>
                  <a:pt x="26364" y="62863"/>
                  <a:pt x="26364" y="62863"/>
                </a:cubicBezTo>
                <a:cubicBezTo>
                  <a:pt x="26039" y="62938"/>
                  <a:pt x="26039" y="62938"/>
                  <a:pt x="26039" y="62938"/>
                </a:cubicBezTo>
                <a:cubicBezTo>
                  <a:pt x="25892" y="63452"/>
                  <a:pt x="25892" y="63452"/>
                  <a:pt x="25892" y="63452"/>
                </a:cubicBezTo>
                <a:cubicBezTo>
                  <a:pt x="25751" y="64204"/>
                  <a:pt x="25751" y="64204"/>
                  <a:pt x="25751" y="64204"/>
                </a:cubicBezTo>
                <a:cubicBezTo>
                  <a:pt x="25604" y="64868"/>
                  <a:pt x="25604" y="64868"/>
                  <a:pt x="25604" y="64868"/>
                </a:cubicBezTo>
                <a:cubicBezTo>
                  <a:pt x="25316" y="64944"/>
                  <a:pt x="25316" y="64944"/>
                  <a:pt x="25316" y="64944"/>
                </a:cubicBezTo>
                <a:cubicBezTo>
                  <a:pt x="24912" y="65169"/>
                  <a:pt x="24912" y="65169"/>
                  <a:pt x="24912" y="65169"/>
                </a:cubicBezTo>
                <a:cubicBezTo>
                  <a:pt x="24477" y="65244"/>
                  <a:pt x="24477" y="65244"/>
                  <a:pt x="24477" y="65244"/>
                </a:cubicBezTo>
                <a:cubicBezTo>
                  <a:pt x="24300" y="64793"/>
                  <a:pt x="24300" y="64793"/>
                  <a:pt x="24300" y="64793"/>
                </a:cubicBezTo>
                <a:cubicBezTo>
                  <a:pt x="23932" y="64430"/>
                  <a:pt x="23932" y="64430"/>
                  <a:pt x="23932" y="64430"/>
                </a:cubicBezTo>
                <a:cubicBezTo>
                  <a:pt x="23828" y="63828"/>
                  <a:pt x="23828" y="63828"/>
                  <a:pt x="23828" y="63828"/>
                </a:cubicBezTo>
                <a:cubicBezTo>
                  <a:pt x="23571" y="63089"/>
                  <a:pt x="23571" y="63089"/>
                  <a:pt x="23571" y="63089"/>
                </a:cubicBezTo>
                <a:cubicBezTo>
                  <a:pt x="23424" y="61823"/>
                  <a:pt x="23424" y="61823"/>
                  <a:pt x="23424" y="61823"/>
                </a:cubicBezTo>
                <a:cubicBezTo>
                  <a:pt x="23387" y="60858"/>
                  <a:pt x="23387" y="60858"/>
                  <a:pt x="23387" y="60858"/>
                </a:cubicBezTo>
                <a:cubicBezTo>
                  <a:pt x="23571" y="60194"/>
                  <a:pt x="23571" y="60194"/>
                  <a:pt x="23571" y="60194"/>
                </a:cubicBezTo>
                <a:cubicBezTo>
                  <a:pt x="23644" y="59291"/>
                  <a:pt x="23644" y="59291"/>
                  <a:pt x="23644" y="59291"/>
                </a:cubicBezTo>
                <a:cubicBezTo>
                  <a:pt x="23460" y="58477"/>
                  <a:pt x="23460" y="58477"/>
                  <a:pt x="23460" y="58477"/>
                </a:cubicBezTo>
                <a:cubicBezTo>
                  <a:pt x="23785" y="57662"/>
                  <a:pt x="23785" y="57662"/>
                  <a:pt x="23785" y="57662"/>
                </a:cubicBezTo>
                <a:cubicBezTo>
                  <a:pt x="24042" y="57587"/>
                  <a:pt x="24042" y="57587"/>
                  <a:pt x="24042" y="57587"/>
                </a:cubicBezTo>
                <a:cubicBezTo>
                  <a:pt x="24300" y="57211"/>
                  <a:pt x="24300" y="57211"/>
                  <a:pt x="24300" y="57211"/>
                </a:cubicBezTo>
                <a:cubicBezTo>
                  <a:pt x="24588" y="56697"/>
                  <a:pt x="24588" y="56697"/>
                  <a:pt x="24588" y="56697"/>
                </a:cubicBezTo>
                <a:cubicBezTo>
                  <a:pt x="24949" y="56772"/>
                  <a:pt x="24949" y="56772"/>
                  <a:pt x="24949" y="56772"/>
                </a:cubicBezTo>
                <a:cubicBezTo>
                  <a:pt x="25206" y="56998"/>
                  <a:pt x="25206" y="56998"/>
                  <a:pt x="25206" y="56998"/>
                </a:cubicBezTo>
                <a:cubicBezTo>
                  <a:pt x="25421" y="56772"/>
                  <a:pt x="25421" y="56772"/>
                  <a:pt x="25421" y="56772"/>
                </a:cubicBezTo>
                <a:cubicBezTo>
                  <a:pt x="25604" y="57286"/>
                  <a:pt x="25604" y="57286"/>
                  <a:pt x="25604" y="57286"/>
                </a:cubicBezTo>
                <a:cubicBezTo>
                  <a:pt x="25892" y="57286"/>
                  <a:pt x="25892" y="57286"/>
                  <a:pt x="25892" y="57286"/>
                </a:cubicBezTo>
                <a:cubicBezTo>
                  <a:pt x="26150" y="57211"/>
                  <a:pt x="26150" y="57211"/>
                  <a:pt x="26150" y="57211"/>
                </a:cubicBezTo>
                <a:cubicBezTo>
                  <a:pt x="26113" y="56848"/>
                  <a:pt x="26113" y="56848"/>
                  <a:pt x="26113" y="56848"/>
                </a:cubicBezTo>
                <a:cubicBezTo>
                  <a:pt x="26186" y="56321"/>
                  <a:pt x="26186" y="56321"/>
                  <a:pt x="26186" y="56321"/>
                </a:cubicBezTo>
                <a:cubicBezTo>
                  <a:pt x="26584" y="56246"/>
                  <a:pt x="26584" y="56246"/>
                  <a:pt x="26584" y="56246"/>
                </a:cubicBezTo>
                <a:cubicBezTo>
                  <a:pt x="26836" y="56171"/>
                  <a:pt x="26836" y="56171"/>
                  <a:pt x="26836" y="56171"/>
                </a:cubicBezTo>
                <a:cubicBezTo>
                  <a:pt x="27313" y="56321"/>
                  <a:pt x="27313" y="56321"/>
                  <a:pt x="27313" y="56321"/>
                </a:cubicBezTo>
                <a:cubicBezTo>
                  <a:pt x="27528" y="56772"/>
                  <a:pt x="27528" y="56772"/>
                  <a:pt x="27528" y="56772"/>
                </a:cubicBezTo>
                <a:cubicBezTo>
                  <a:pt x="27675" y="56772"/>
                  <a:pt x="27675" y="56772"/>
                  <a:pt x="27675" y="56772"/>
                </a:cubicBezTo>
                <a:cubicBezTo>
                  <a:pt x="27785" y="56472"/>
                  <a:pt x="27785" y="56472"/>
                  <a:pt x="27785" y="56472"/>
                </a:cubicBezTo>
                <a:cubicBezTo>
                  <a:pt x="27926" y="56396"/>
                  <a:pt x="27926" y="56396"/>
                  <a:pt x="27926" y="56396"/>
                </a:cubicBezTo>
                <a:cubicBezTo>
                  <a:pt x="28147" y="56848"/>
                  <a:pt x="28147" y="56848"/>
                  <a:pt x="28147" y="56848"/>
                </a:cubicBezTo>
                <a:cubicBezTo>
                  <a:pt x="28367" y="57361"/>
                  <a:pt x="28367" y="57361"/>
                  <a:pt x="28367" y="57361"/>
                </a:cubicBezTo>
                <a:cubicBezTo>
                  <a:pt x="28367" y="58038"/>
                  <a:pt x="28367" y="58038"/>
                  <a:pt x="28367" y="58038"/>
                </a:cubicBezTo>
                <a:cubicBezTo>
                  <a:pt x="28471" y="58326"/>
                  <a:pt x="28471" y="58326"/>
                  <a:pt x="28471" y="58326"/>
                </a:cubicBezTo>
                <a:cubicBezTo>
                  <a:pt x="28508" y="58778"/>
                  <a:pt x="28508" y="58778"/>
                  <a:pt x="28508" y="58778"/>
                </a:cubicBezTo>
                <a:cubicBezTo>
                  <a:pt x="28692" y="59078"/>
                  <a:pt x="28692" y="59078"/>
                  <a:pt x="28692" y="59078"/>
                </a:cubicBezTo>
                <a:cubicBezTo>
                  <a:pt x="28765" y="59442"/>
                  <a:pt x="28765" y="59442"/>
                  <a:pt x="28765" y="59442"/>
                </a:cubicBezTo>
                <a:cubicBezTo>
                  <a:pt x="28943" y="59667"/>
                  <a:pt x="28943" y="59667"/>
                  <a:pt x="28943" y="59667"/>
                </a:cubicBezTo>
                <a:cubicBezTo>
                  <a:pt x="28980" y="60194"/>
                  <a:pt x="28980" y="60194"/>
                  <a:pt x="28980" y="60194"/>
                </a:cubicBezTo>
                <a:cubicBezTo>
                  <a:pt x="29163" y="60269"/>
                  <a:pt x="29163" y="60269"/>
                  <a:pt x="29163" y="60269"/>
                </a:cubicBezTo>
                <a:cubicBezTo>
                  <a:pt x="29274" y="59968"/>
                  <a:pt x="29274" y="59968"/>
                  <a:pt x="29274" y="59968"/>
                </a:cubicBezTo>
                <a:cubicBezTo>
                  <a:pt x="29347" y="59442"/>
                  <a:pt x="29347" y="59442"/>
                  <a:pt x="29347" y="59442"/>
                </a:cubicBezTo>
                <a:cubicBezTo>
                  <a:pt x="29237" y="58853"/>
                  <a:pt x="29237" y="58853"/>
                  <a:pt x="29237" y="58853"/>
                </a:cubicBezTo>
                <a:cubicBezTo>
                  <a:pt x="29127" y="57888"/>
                  <a:pt x="29127" y="57888"/>
                  <a:pt x="29127" y="57888"/>
                </a:cubicBezTo>
                <a:cubicBezTo>
                  <a:pt x="28912" y="57073"/>
                  <a:pt x="28912" y="57073"/>
                  <a:pt x="28912" y="57073"/>
                </a:cubicBezTo>
                <a:cubicBezTo>
                  <a:pt x="28912" y="56033"/>
                  <a:pt x="28912" y="56033"/>
                  <a:pt x="28912" y="56033"/>
                </a:cubicBezTo>
                <a:cubicBezTo>
                  <a:pt x="28912" y="55883"/>
                  <a:pt x="29016" y="55281"/>
                  <a:pt x="29016" y="55281"/>
                </a:cubicBezTo>
                <a:cubicBezTo>
                  <a:pt x="29237" y="54466"/>
                  <a:pt x="29237" y="54466"/>
                  <a:pt x="29237" y="54466"/>
                </a:cubicBezTo>
                <a:cubicBezTo>
                  <a:pt x="29525" y="54241"/>
                  <a:pt x="29525" y="54241"/>
                  <a:pt x="29525" y="54241"/>
                </a:cubicBezTo>
                <a:cubicBezTo>
                  <a:pt x="29892" y="53577"/>
                  <a:pt x="29892" y="53577"/>
                  <a:pt x="29892" y="53577"/>
                </a:cubicBezTo>
                <a:cubicBezTo>
                  <a:pt x="30217" y="53125"/>
                  <a:pt x="30217" y="53125"/>
                  <a:pt x="30217" y="53125"/>
                </a:cubicBezTo>
                <a:cubicBezTo>
                  <a:pt x="30505" y="52900"/>
                  <a:pt x="30505" y="52900"/>
                  <a:pt x="30505" y="52900"/>
                </a:cubicBezTo>
                <a:cubicBezTo>
                  <a:pt x="30578" y="52461"/>
                  <a:pt x="30578" y="52461"/>
                  <a:pt x="30578" y="52461"/>
                </a:cubicBezTo>
                <a:cubicBezTo>
                  <a:pt x="30836" y="52160"/>
                  <a:pt x="30836" y="52160"/>
                  <a:pt x="30836" y="52160"/>
                </a:cubicBezTo>
                <a:cubicBezTo>
                  <a:pt x="30615" y="51346"/>
                  <a:pt x="30615" y="51346"/>
                  <a:pt x="30615" y="51346"/>
                </a:cubicBezTo>
                <a:cubicBezTo>
                  <a:pt x="30437" y="50970"/>
                  <a:pt x="30437" y="50970"/>
                  <a:pt x="30437" y="50970"/>
                </a:cubicBezTo>
                <a:cubicBezTo>
                  <a:pt x="30505" y="50606"/>
                  <a:pt x="30505" y="50606"/>
                  <a:pt x="30505" y="50606"/>
                </a:cubicBezTo>
                <a:cubicBezTo>
                  <a:pt x="30364" y="50155"/>
                  <a:pt x="30364" y="50155"/>
                  <a:pt x="30364" y="50155"/>
                </a:cubicBezTo>
                <a:cubicBezTo>
                  <a:pt x="30615" y="49930"/>
                  <a:pt x="30615" y="49930"/>
                  <a:pt x="30615" y="49930"/>
                </a:cubicBezTo>
                <a:cubicBezTo>
                  <a:pt x="30836" y="50531"/>
                  <a:pt x="30836" y="50531"/>
                  <a:pt x="30836" y="50531"/>
                </a:cubicBezTo>
                <a:cubicBezTo>
                  <a:pt x="30946" y="49930"/>
                  <a:pt x="30946" y="49930"/>
                  <a:pt x="30946" y="49930"/>
                </a:cubicBezTo>
                <a:cubicBezTo>
                  <a:pt x="31087" y="49416"/>
                  <a:pt x="31087" y="49416"/>
                  <a:pt x="31087" y="49416"/>
                </a:cubicBezTo>
                <a:cubicBezTo>
                  <a:pt x="31271" y="49115"/>
                  <a:pt x="31271" y="49115"/>
                  <a:pt x="31271" y="49115"/>
                </a:cubicBezTo>
                <a:cubicBezTo>
                  <a:pt x="31418" y="48000"/>
                  <a:pt x="31418" y="48000"/>
                  <a:pt x="31418" y="48000"/>
                </a:cubicBezTo>
                <a:cubicBezTo>
                  <a:pt x="31889" y="48000"/>
                  <a:pt x="31889" y="48000"/>
                  <a:pt x="31889" y="48000"/>
                </a:cubicBezTo>
                <a:cubicBezTo>
                  <a:pt x="32177" y="47711"/>
                  <a:pt x="32177" y="47711"/>
                  <a:pt x="32177" y="47711"/>
                </a:cubicBezTo>
                <a:cubicBezTo>
                  <a:pt x="32539" y="47636"/>
                  <a:pt x="32539" y="47636"/>
                  <a:pt x="32539" y="47636"/>
                </a:cubicBezTo>
                <a:cubicBezTo>
                  <a:pt x="32434" y="47185"/>
                  <a:pt x="32434" y="47185"/>
                  <a:pt x="32434" y="47185"/>
                </a:cubicBezTo>
                <a:cubicBezTo>
                  <a:pt x="32434" y="46295"/>
                  <a:pt x="32434" y="46295"/>
                  <a:pt x="32434" y="46295"/>
                </a:cubicBezTo>
                <a:cubicBezTo>
                  <a:pt x="32686" y="45631"/>
                  <a:pt x="32686" y="45631"/>
                  <a:pt x="32686" y="45631"/>
                </a:cubicBezTo>
                <a:cubicBezTo>
                  <a:pt x="32943" y="45631"/>
                  <a:pt x="32943" y="45631"/>
                  <a:pt x="32943" y="45631"/>
                </a:cubicBezTo>
                <a:cubicBezTo>
                  <a:pt x="33047" y="45180"/>
                  <a:pt x="33047" y="45180"/>
                  <a:pt x="33047" y="45180"/>
                </a:cubicBezTo>
                <a:cubicBezTo>
                  <a:pt x="33415" y="45255"/>
                  <a:pt x="33415" y="45255"/>
                  <a:pt x="33415" y="45255"/>
                </a:cubicBezTo>
                <a:cubicBezTo>
                  <a:pt x="33739" y="44804"/>
                  <a:pt x="33739" y="44804"/>
                  <a:pt x="33739" y="44804"/>
                </a:cubicBezTo>
                <a:cubicBezTo>
                  <a:pt x="33960" y="44290"/>
                  <a:pt x="33960" y="44290"/>
                  <a:pt x="33960" y="44290"/>
                </a:cubicBezTo>
                <a:cubicBezTo>
                  <a:pt x="34358" y="44215"/>
                  <a:pt x="34358" y="44215"/>
                  <a:pt x="34358" y="44215"/>
                </a:cubicBezTo>
                <a:cubicBezTo>
                  <a:pt x="34358" y="44215"/>
                  <a:pt x="34719" y="44365"/>
                  <a:pt x="34793" y="44440"/>
                </a:cubicBezTo>
                <a:cubicBezTo>
                  <a:pt x="34866" y="44440"/>
                  <a:pt x="34683" y="44728"/>
                  <a:pt x="34683" y="44728"/>
                </a:cubicBezTo>
                <a:cubicBezTo>
                  <a:pt x="34211" y="44728"/>
                  <a:pt x="34211" y="44728"/>
                  <a:pt x="34211" y="44728"/>
                </a:cubicBezTo>
                <a:cubicBezTo>
                  <a:pt x="34211" y="44728"/>
                  <a:pt x="34064" y="44954"/>
                  <a:pt x="33996" y="45029"/>
                </a:cubicBezTo>
                <a:cubicBezTo>
                  <a:pt x="33923" y="45104"/>
                  <a:pt x="33996" y="45693"/>
                  <a:pt x="33996" y="45693"/>
                </a:cubicBezTo>
                <a:cubicBezTo>
                  <a:pt x="34174" y="45844"/>
                  <a:pt x="34174" y="45844"/>
                  <a:pt x="34174" y="45844"/>
                </a:cubicBezTo>
                <a:cubicBezTo>
                  <a:pt x="34395" y="45480"/>
                  <a:pt x="34395" y="45480"/>
                  <a:pt x="34395" y="45480"/>
                </a:cubicBezTo>
                <a:cubicBezTo>
                  <a:pt x="34535" y="45255"/>
                  <a:pt x="34535" y="45255"/>
                  <a:pt x="34535" y="45255"/>
                </a:cubicBezTo>
                <a:cubicBezTo>
                  <a:pt x="34830" y="45104"/>
                  <a:pt x="34830" y="45104"/>
                  <a:pt x="34830" y="45104"/>
                </a:cubicBezTo>
                <a:cubicBezTo>
                  <a:pt x="35154" y="44804"/>
                  <a:pt x="35154" y="44804"/>
                  <a:pt x="35154" y="44804"/>
                </a:cubicBezTo>
                <a:cubicBezTo>
                  <a:pt x="35485" y="44653"/>
                  <a:pt x="35485" y="44653"/>
                  <a:pt x="35485" y="44653"/>
                </a:cubicBezTo>
                <a:cubicBezTo>
                  <a:pt x="35699" y="43989"/>
                  <a:pt x="35699" y="43989"/>
                  <a:pt x="35699" y="43989"/>
                </a:cubicBezTo>
                <a:cubicBezTo>
                  <a:pt x="35957" y="43613"/>
                  <a:pt x="35957" y="43613"/>
                  <a:pt x="35957" y="43613"/>
                </a:cubicBezTo>
                <a:cubicBezTo>
                  <a:pt x="35993" y="43099"/>
                  <a:pt x="35993" y="43099"/>
                  <a:pt x="35993" y="43099"/>
                </a:cubicBezTo>
                <a:cubicBezTo>
                  <a:pt x="35663" y="43250"/>
                  <a:pt x="35663" y="43250"/>
                  <a:pt x="35663" y="43250"/>
                </a:cubicBezTo>
                <a:cubicBezTo>
                  <a:pt x="35448" y="43989"/>
                  <a:pt x="35448" y="43989"/>
                  <a:pt x="35448" y="43989"/>
                </a:cubicBezTo>
                <a:cubicBezTo>
                  <a:pt x="35050" y="44064"/>
                  <a:pt x="35050" y="44064"/>
                  <a:pt x="35050" y="44064"/>
                </a:cubicBezTo>
                <a:cubicBezTo>
                  <a:pt x="34719" y="43763"/>
                  <a:pt x="34719" y="43763"/>
                  <a:pt x="34719" y="43763"/>
                </a:cubicBezTo>
                <a:cubicBezTo>
                  <a:pt x="34395" y="43174"/>
                  <a:pt x="34395" y="43174"/>
                  <a:pt x="34395" y="43174"/>
                </a:cubicBezTo>
                <a:cubicBezTo>
                  <a:pt x="34211" y="42285"/>
                  <a:pt x="34211" y="42285"/>
                  <a:pt x="34211" y="42285"/>
                </a:cubicBezTo>
                <a:cubicBezTo>
                  <a:pt x="34535" y="41833"/>
                  <a:pt x="34535" y="41833"/>
                  <a:pt x="34535" y="41833"/>
                </a:cubicBezTo>
                <a:cubicBezTo>
                  <a:pt x="34505" y="41019"/>
                  <a:pt x="34505" y="41019"/>
                  <a:pt x="34505" y="41019"/>
                </a:cubicBezTo>
                <a:cubicBezTo>
                  <a:pt x="34064" y="40944"/>
                  <a:pt x="34064" y="40944"/>
                  <a:pt x="34064" y="40944"/>
                </a:cubicBezTo>
                <a:cubicBezTo>
                  <a:pt x="33592" y="41244"/>
                  <a:pt x="33592" y="41244"/>
                  <a:pt x="33592" y="41244"/>
                </a:cubicBezTo>
                <a:cubicBezTo>
                  <a:pt x="33084" y="41909"/>
                  <a:pt x="33084" y="41909"/>
                  <a:pt x="33084" y="41909"/>
                </a:cubicBezTo>
                <a:cubicBezTo>
                  <a:pt x="32575" y="42874"/>
                  <a:pt x="32575" y="42874"/>
                  <a:pt x="32575" y="42874"/>
                </a:cubicBezTo>
                <a:cubicBezTo>
                  <a:pt x="32177" y="43463"/>
                  <a:pt x="32177" y="43463"/>
                  <a:pt x="32177" y="43463"/>
                </a:cubicBezTo>
                <a:cubicBezTo>
                  <a:pt x="32324" y="42874"/>
                  <a:pt x="32324" y="42874"/>
                  <a:pt x="32324" y="42874"/>
                </a:cubicBezTo>
                <a:cubicBezTo>
                  <a:pt x="32575" y="42360"/>
                  <a:pt x="32575" y="42360"/>
                  <a:pt x="32575" y="42360"/>
                </a:cubicBezTo>
                <a:cubicBezTo>
                  <a:pt x="32722" y="42059"/>
                  <a:pt x="32722" y="42059"/>
                  <a:pt x="32722" y="42059"/>
                </a:cubicBezTo>
                <a:cubicBezTo>
                  <a:pt x="32324" y="41833"/>
                  <a:pt x="32324" y="41833"/>
                  <a:pt x="32324" y="41833"/>
                </a:cubicBezTo>
                <a:cubicBezTo>
                  <a:pt x="32833" y="41833"/>
                  <a:pt x="32833" y="41833"/>
                  <a:pt x="32833" y="41833"/>
                </a:cubicBezTo>
                <a:cubicBezTo>
                  <a:pt x="32943" y="41320"/>
                  <a:pt x="32943" y="41320"/>
                  <a:pt x="32943" y="41320"/>
                </a:cubicBezTo>
                <a:cubicBezTo>
                  <a:pt x="33231" y="40868"/>
                  <a:pt x="33231" y="40868"/>
                  <a:pt x="33231" y="40868"/>
                </a:cubicBezTo>
                <a:cubicBezTo>
                  <a:pt x="33562" y="40868"/>
                  <a:pt x="33562" y="40868"/>
                  <a:pt x="33562" y="40868"/>
                </a:cubicBezTo>
                <a:cubicBezTo>
                  <a:pt x="33702" y="40279"/>
                  <a:pt x="33702" y="40279"/>
                  <a:pt x="33702" y="40279"/>
                </a:cubicBezTo>
                <a:cubicBezTo>
                  <a:pt x="33996" y="40054"/>
                  <a:pt x="33996" y="40054"/>
                  <a:pt x="33996" y="40054"/>
                </a:cubicBezTo>
                <a:cubicBezTo>
                  <a:pt x="34431" y="40054"/>
                  <a:pt x="34431" y="40054"/>
                  <a:pt x="34431" y="40054"/>
                </a:cubicBezTo>
                <a:cubicBezTo>
                  <a:pt x="35191" y="39979"/>
                  <a:pt x="35191" y="39979"/>
                  <a:pt x="35191" y="39979"/>
                </a:cubicBezTo>
                <a:cubicBezTo>
                  <a:pt x="35595" y="40129"/>
                  <a:pt x="35595" y="40129"/>
                  <a:pt x="35595" y="40129"/>
                </a:cubicBezTo>
                <a:cubicBezTo>
                  <a:pt x="35920" y="40129"/>
                  <a:pt x="35920" y="40129"/>
                  <a:pt x="35920" y="40129"/>
                </a:cubicBezTo>
                <a:cubicBezTo>
                  <a:pt x="36245" y="39678"/>
                  <a:pt x="36245" y="39678"/>
                  <a:pt x="36245" y="39678"/>
                </a:cubicBezTo>
                <a:cubicBezTo>
                  <a:pt x="36502" y="39014"/>
                  <a:pt x="36502" y="39014"/>
                  <a:pt x="36502" y="39014"/>
                </a:cubicBezTo>
                <a:cubicBezTo>
                  <a:pt x="37010" y="38938"/>
                  <a:pt x="37010" y="38938"/>
                  <a:pt x="37010" y="38938"/>
                </a:cubicBezTo>
                <a:cubicBezTo>
                  <a:pt x="37298" y="38713"/>
                  <a:pt x="37298" y="38713"/>
                  <a:pt x="37298" y="38713"/>
                </a:cubicBezTo>
                <a:cubicBezTo>
                  <a:pt x="37445" y="38412"/>
                  <a:pt x="37445" y="38412"/>
                  <a:pt x="37445" y="38412"/>
                </a:cubicBezTo>
                <a:cubicBezTo>
                  <a:pt x="37261" y="38124"/>
                  <a:pt x="37261" y="38124"/>
                  <a:pt x="37261" y="38124"/>
                </a:cubicBezTo>
                <a:cubicBezTo>
                  <a:pt x="37372" y="37823"/>
                  <a:pt x="37372" y="37823"/>
                  <a:pt x="37372" y="37823"/>
                </a:cubicBezTo>
                <a:cubicBezTo>
                  <a:pt x="37408" y="37234"/>
                  <a:pt x="37408" y="37234"/>
                  <a:pt x="37408" y="37234"/>
                </a:cubicBezTo>
                <a:cubicBezTo>
                  <a:pt x="37010" y="37084"/>
                  <a:pt x="37010" y="37084"/>
                  <a:pt x="37010" y="37084"/>
                </a:cubicBezTo>
                <a:cubicBezTo>
                  <a:pt x="36973" y="36783"/>
                  <a:pt x="36973" y="36783"/>
                  <a:pt x="36973" y="36783"/>
                </a:cubicBezTo>
                <a:cubicBezTo>
                  <a:pt x="36539" y="36783"/>
                  <a:pt x="36539" y="36783"/>
                  <a:pt x="36539" y="36783"/>
                </a:cubicBezTo>
                <a:cubicBezTo>
                  <a:pt x="36245" y="37084"/>
                  <a:pt x="36245" y="37084"/>
                  <a:pt x="36245" y="37084"/>
                </a:cubicBezTo>
                <a:cubicBezTo>
                  <a:pt x="36030" y="37372"/>
                  <a:pt x="36030" y="37372"/>
                  <a:pt x="36030" y="37372"/>
                </a:cubicBezTo>
                <a:cubicBezTo>
                  <a:pt x="35846" y="37234"/>
                  <a:pt x="35846" y="37234"/>
                  <a:pt x="35846" y="37234"/>
                </a:cubicBezTo>
                <a:cubicBezTo>
                  <a:pt x="35920" y="36858"/>
                  <a:pt x="35920" y="36858"/>
                  <a:pt x="35920" y="36858"/>
                </a:cubicBezTo>
                <a:cubicBezTo>
                  <a:pt x="36281" y="36557"/>
                  <a:pt x="36281" y="36557"/>
                  <a:pt x="36281" y="36557"/>
                </a:cubicBezTo>
                <a:cubicBezTo>
                  <a:pt x="36716" y="36332"/>
                  <a:pt x="36716" y="36332"/>
                  <a:pt x="36716" y="36332"/>
                </a:cubicBezTo>
                <a:cubicBezTo>
                  <a:pt x="36937" y="36043"/>
                  <a:pt x="36937" y="36043"/>
                  <a:pt x="36937" y="36043"/>
                </a:cubicBezTo>
                <a:cubicBezTo>
                  <a:pt x="36643" y="35968"/>
                  <a:pt x="36643" y="35968"/>
                  <a:pt x="36643" y="35968"/>
                </a:cubicBezTo>
                <a:cubicBezTo>
                  <a:pt x="36355" y="35667"/>
                  <a:pt x="36355" y="35667"/>
                  <a:pt x="36355" y="35667"/>
                </a:cubicBezTo>
                <a:cubicBezTo>
                  <a:pt x="35993" y="35442"/>
                  <a:pt x="35993" y="35442"/>
                  <a:pt x="35993" y="35442"/>
                </a:cubicBezTo>
                <a:cubicBezTo>
                  <a:pt x="35773" y="35078"/>
                  <a:pt x="35773" y="35078"/>
                  <a:pt x="35773" y="35078"/>
                </a:cubicBezTo>
                <a:cubicBezTo>
                  <a:pt x="35522" y="34627"/>
                  <a:pt x="35522" y="34627"/>
                  <a:pt x="35522" y="34627"/>
                </a:cubicBezTo>
                <a:cubicBezTo>
                  <a:pt x="35411" y="34176"/>
                  <a:pt x="35411" y="34176"/>
                  <a:pt x="35411" y="34176"/>
                </a:cubicBezTo>
                <a:cubicBezTo>
                  <a:pt x="35552" y="34176"/>
                  <a:pt x="35552" y="34176"/>
                  <a:pt x="35552" y="34176"/>
                </a:cubicBezTo>
                <a:cubicBezTo>
                  <a:pt x="35595" y="33888"/>
                  <a:pt x="35595" y="33888"/>
                  <a:pt x="35595" y="33888"/>
                </a:cubicBezTo>
                <a:cubicBezTo>
                  <a:pt x="35375" y="33211"/>
                  <a:pt x="35375" y="33211"/>
                  <a:pt x="35375" y="33211"/>
                </a:cubicBezTo>
                <a:cubicBezTo>
                  <a:pt x="35081" y="32396"/>
                  <a:pt x="35081" y="32396"/>
                  <a:pt x="35081" y="32396"/>
                </a:cubicBezTo>
                <a:cubicBezTo>
                  <a:pt x="34646" y="31131"/>
                  <a:pt x="34646" y="31131"/>
                  <a:pt x="34646" y="31131"/>
                </a:cubicBezTo>
                <a:cubicBezTo>
                  <a:pt x="34505" y="30466"/>
                  <a:pt x="34505" y="30466"/>
                  <a:pt x="34505" y="30466"/>
                </a:cubicBezTo>
                <a:cubicBezTo>
                  <a:pt x="34174" y="31281"/>
                  <a:pt x="34174" y="31281"/>
                  <a:pt x="34174" y="31281"/>
                </a:cubicBezTo>
                <a:cubicBezTo>
                  <a:pt x="34174" y="31958"/>
                  <a:pt x="34174" y="31958"/>
                  <a:pt x="34174" y="31958"/>
                </a:cubicBezTo>
                <a:cubicBezTo>
                  <a:pt x="33849" y="32246"/>
                  <a:pt x="33849" y="32246"/>
                  <a:pt x="33849" y="32246"/>
                </a:cubicBezTo>
                <a:cubicBezTo>
                  <a:pt x="33666" y="32697"/>
                  <a:pt x="33666" y="32697"/>
                  <a:pt x="33666" y="32697"/>
                </a:cubicBezTo>
                <a:cubicBezTo>
                  <a:pt x="33341" y="32622"/>
                  <a:pt x="33341" y="32622"/>
                  <a:pt x="33341" y="32622"/>
                </a:cubicBezTo>
                <a:cubicBezTo>
                  <a:pt x="33267" y="32246"/>
                  <a:pt x="33267" y="32246"/>
                  <a:pt x="33267" y="32246"/>
                </a:cubicBezTo>
                <a:cubicBezTo>
                  <a:pt x="33047" y="31883"/>
                  <a:pt x="33047" y="31883"/>
                  <a:pt x="33047" y="31883"/>
                </a:cubicBezTo>
                <a:cubicBezTo>
                  <a:pt x="32722" y="32020"/>
                  <a:pt x="32722" y="32020"/>
                  <a:pt x="32722" y="32020"/>
                </a:cubicBezTo>
                <a:cubicBezTo>
                  <a:pt x="32833" y="31281"/>
                  <a:pt x="32833" y="31281"/>
                  <a:pt x="32833" y="31281"/>
                </a:cubicBezTo>
                <a:cubicBezTo>
                  <a:pt x="32833" y="30316"/>
                  <a:pt x="32833" y="30316"/>
                  <a:pt x="32833" y="30316"/>
                </a:cubicBezTo>
                <a:cubicBezTo>
                  <a:pt x="32796" y="29727"/>
                  <a:pt x="32796" y="29727"/>
                  <a:pt x="32796" y="29727"/>
                </a:cubicBezTo>
                <a:cubicBezTo>
                  <a:pt x="32434" y="29727"/>
                  <a:pt x="32434" y="29727"/>
                  <a:pt x="32434" y="29727"/>
                </a:cubicBezTo>
                <a:cubicBezTo>
                  <a:pt x="32140" y="29351"/>
                  <a:pt x="32140" y="29351"/>
                  <a:pt x="32140" y="29351"/>
                </a:cubicBezTo>
                <a:cubicBezTo>
                  <a:pt x="31852" y="28762"/>
                  <a:pt x="31852" y="28762"/>
                  <a:pt x="31852" y="28762"/>
                </a:cubicBezTo>
                <a:cubicBezTo>
                  <a:pt x="31344" y="28160"/>
                  <a:pt x="31344" y="28160"/>
                  <a:pt x="31344" y="28160"/>
                </a:cubicBezTo>
                <a:cubicBezTo>
                  <a:pt x="31197" y="28386"/>
                  <a:pt x="31197" y="28386"/>
                  <a:pt x="31197" y="28386"/>
                </a:cubicBezTo>
                <a:cubicBezTo>
                  <a:pt x="30762" y="28386"/>
                  <a:pt x="30762" y="28386"/>
                  <a:pt x="30762" y="28386"/>
                </a:cubicBezTo>
                <a:cubicBezTo>
                  <a:pt x="30578" y="28160"/>
                  <a:pt x="30578" y="28160"/>
                  <a:pt x="30578" y="28160"/>
                </a:cubicBezTo>
                <a:cubicBezTo>
                  <a:pt x="30107" y="28160"/>
                  <a:pt x="30107" y="28160"/>
                  <a:pt x="30107" y="28160"/>
                </a:cubicBezTo>
                <a:cubicBezTo>
                  <a:pt x="29929" y="28536"/>
                  <a:pt x="29929" y="28536"/>
                  <a:pt x="29929" y="28536"/>
                </a:cubicBezTo>
                <a:cubicBezTo>
                  <a:pt x="30107" y="29125"/>
                  <a:pt x="30107" y="29125"/>
                  <a:pt x="30107" y="29125"/>
                </a:cubicBezTo>
                <a:cubicBezTo>
                  <a:pt x="30033" y="29877"/>
                  <a:pt x="30033" y="29877"/>
                  <a:pt x="30033" y="29877"/>
                </a:cubicBezTo>
                <a:cubicBezTo>
                  <a:pt x="30070" y="30391"/>
                  <a:pt x="30070" y="30391"/>
                  <a:pt x="30070" y="30391"/>
                </a:cubicBezTo>
                <a:cubicBezTo>
                  <a:pt x="30254" y="31055"/>
                  <a:pt x="30254" y="31055"/>
                  <a:pt x="30254" y="31055"/>
                </a:cubicBezTo>
                <a:cubicBezTo>
                  <a:pt x="29996" y="31055"/>
                  <a:pt x="29996" y="31055"/>
                  <a:pt x="29996" y="31055"/>
                </a:cubicBezTo>
                <a:cubicBezTo>
                  <a:pt x="29996" y="31732"/>
                  <a:pt x="29996" y="31732"/>
                  <a:pt x="29996" y="31732"/>
                </a:cubicBezTo>
                <a:cubicBezTo>
                  <a:pt x="29856" y="32096"/>
                  <a:pt x="29856" y="32096"/>
                  <a:pt x="29856" y="32096"/>
                </a:cubicBezTo>
                <a:cubicBezTo>
                  <a:pt x="30070" y="32321"/>
                  <a:pt x="30070" y="32321"/>
                  <a:pt x="30070" y="32321"/>
                </a:cubicBezTo>
                <a:cubicBezTo>
                  <a:pt x="30364" y="32848"/>
                  <a:pt x="30364" y="32848"/>
                  <a:pt x="30364" y="32848"/>
                </a:cubicBezTo>
                <a:cubicBezTo>
                  <a:pt x="30468" y="33662"/>
                  <a:pt x="30468" y="33662"/>
                  <a:pt x="30468" y="33662"/>
                </a:cubicBezTo>
                <a:cubicBezTo>
                  <a:pt x="30468" y="34552"/>
                  <a:pt x="30468" y="34552"/>
                  <a:pt x="30468" y="34552"/>
                </a:cubicBezTo>
                <a:cubicBezTo>
                  <a:pt x="30254" y="35216"/>
                  <a:pt x="30254" y="35216"/>
                  <a:pt x="30254" y="35216"/>
                </a:cubicBezTo>
                <a:cubicBezTo>
                  <a:pt x="29929" y="35743"/>
                  <a:pt x="29929" y="35743"/>
                  <a:pt x="29929" y="35743"/>
                </a:cubicBezTo>
                <a:cubicBezTo>
                  <a:pt x="29488" y="35818"/>
                  <a:pt x="29488" y="35818"/>
                  <a:pt x="29488" y="35818"/>
                </a:cubicBezTo>
                <a:cubicBezTo>
                  <a:pt x="29745" y="36632"/>
                  <a:pt x="29745" y="36632"/>
                  <a:pt x="29745" y="36632"/>
                </a:cubicBezTo>
                <a:cubicBezTo>
                  <a:pt x="29745" y="37597"/>
                  <a:pt x="29745" y="37597"/>
                  <a:pt x="29745" y="37597"/>
                </a:cubicBezTo>
                <a:cubicBezTo>
                  <a:pt x="29856" y="38199"/>
                  <a:pt x="29856" y="38199"/>
                  <a:pt x="29856" y="38199"/>
                </a:cubicBezTo>
                <a:cubicBezTo>
                  <a:pt x="29782" y="38638"/>
                  <a:pt x="29782" y="38638"/>
                  <a:pt x="29782" y="38638"/>
                </a:cubicBezTo>
                <a:cubicBezTo>
                  <a:pt x="29598" y="39239"/>
                  <a:pt x="29598" y="39239"/>
                  <a:pt x="29598" y="39239"/>
                </a:cubicBezTo>
                <a:cubicBezTo>
                  <a:pt x="29163" y="39314"/>
                  <a:pt x="29163" y="39314"/>
                  <a:pt x="29163" y="39314"/>
                </a:cubicBezTo>
                <a:cubicBezTo>
                  <a:pt x="28943" y="38487"/>
                  <a:pt x="28943" y="38487"/>
                  <a:pt x="28943" y="38487"/>
                </a:cubicBezTo>
                <a:cubicBezTo>
                  <a:pt x="28618" y="37823"/>
                  <a:pt x="28618" y="37823"/>
                  <a:pt x="28618" y="37823"/>
                </a:cubicBezTo>
                <a:cubicBezTo>
                  <a:pt x="28618" y="37159"/>
                  <a:pt x="28618" y="37159"/>
                  <a:pt x="28618" y="37159"/>
                </a:cubicBezTo>
                <a:cubicBezTo>
                  <a:pt x="28545" y="36332"/>
                  <a:pt x="28545" y="36332"/>
                  <a:pt x="28545" y="36332"/>
                </a:cubicBezTo>
                <a:cubicBezTo>
                  <a:pt x="28581" y="35592"/>
                  <a:pt x="28581" y="35592"/>
                  <a:pt x="28581" y="35592"/>
                </a:cubicBezTo>
                <a:cubicBezTo>
                  <a:pt x="28036" y="35442"/>
                  <a:pt x="28036" y="35442"/>
                  <a:pt x="28036" y="35442"/>
                </a:cubicBezTo>
                <a:cubicBezTo>
                  <a:pt x="27638" y="35442"/>
                  <a:pt x="27638" y="35442"/>
                  <a:pt x="27638" y="35442"/>
                </a:cubicBezTo>
                <a:cubicBezTo>
                  <a:pt x="27454" y="35154"/>
                  <a:pt x="27454" y="35154"/>
                  <a:pt x="27454" y="35154"/>
                </a:cubicBezTo>
                <a:cubicBezTo>
                  <a:pt x="26946" y="34928"/>
                  <a:pt x="26946" y="34928"/>
                  <a:pt x="26946" y="34928"/>
                </a:cubicBezTo>
                <a:cubicBezTo>
                  <a:pt x="26732" y="34477"/>
                  <a:pt x="26732" y="34477"/>
                  <a:pt x="26732" y="34477"/>
                </a:cubicBezTo>
                <a:cubicBezTo>
                  <a:pt x="26297" y="34038"/>
                  <a:pt x="26297" y="34038"/>
                  <a:pt x="26297" y="34038"/>
                </a:cubicBezTo>
                <a:cubicBezTo>
                  <a:pt x="25862" y="33512"/>
                  <a:pt x="25862" y="33512"/>
                  <a:pt x="25862" y="33512"/>
                </a:cubicBezTo>
                <a:cubicBezTo>
                  <a:pt x="25243" y="33813"/>
                  <a:pt x="25243" y="33813"/>
                  <a:pt x="25243" y="33813"/>
                </a:cubicBezTo>
                <a:cubicBezTo>
                  <a:pt x="25133" y="33361"/>
                  <a:pt x="25133" y="33361"/>
                  <a:pt x="25133" y="33361"/>
                </a:cubicBezTo>
                <a:cubicBezTo>
                  <a:pt x="24875" y="32246"/>
                  <a:pt x="24875" y="32246"/>
                  <a:pt x="24875" y="32246"/>
                </a:cubicBezTo>
                <a:cubicBezTo>
                  <a:pt x="24588" y="32020"/>
                  <a:pt x="24588" y="32020"/>
                  <a:pt x="24588" y="32020"/>
                </a:cubicBezTo>
                <a:cubicBezTo>
                  <a:pt x="24367" y="31582"/>
                  <a:pt x="24367" y="31582"/>
                  <a:pt x="24367" y="31582"/>
                </a:cubicBezTo>
                <a:cubicBezTo>
                  <a:pt x="24441" y="30241"/>
                  <a:pt x="24441" y="30241"/>
                  <a:pt x="24441" y="30241"/>
                </a:cubicBezTo>
                <a:cubicBezTo>
                  <a:pt x="24735" y="29276"/>
                  <a:pt x="24735" y="29276"/>
                  <a:pt x="24735" y="29276"/>
                </a:cubicBezTo>
                <a:cubicBezTo>
                  <a:pt x="25059" y="28386"/>
                  <a:pt x="25059" y="28386"/>
                  <a:pt x="25059" y="28386"/>
                </a:cubicBezTo>
                <a:cubicBezTo>
                  <a:pt x="25421" y="28010"/>
                  <a:pt x="25421" y="28010"/>
                  <a:pt x="25421" y="28010"/>
                </a:cubicBezTo>
                <a:cubicBezTo>
                  <a:pt x="25715" y="27571"/>
                  <a:pt x="25715" y="27571"/>
                  <a:pt x="25715" y="27571"/>
                </a:cubicBezTo>
                <a:cubicBezTo>
                  <a:pt x="25604" y="27045"/>
                  <a:pt x="25604" y="27045"/>
                  <a:pt x="25604" y="27045"/>
                </a:cubicBezTo>
                <a:cubicBezTo>
                  <a:pt x="25133" y="26832"/>
                  <a:pt x="25133" y="26832"/>
                  <a:pt x="25133" y="26832"/>
                </a:cubicBezTo>
                <a:cubicBezTo>
                  <a:pt x="24588" y="26456"/>
                  <a:pt x="24588" y="26456"/>
                  <a:pt x="24588" y="26456"/>
                </a:cubicBezTo>
                <a:cubicBezTo>
                  <a:pt x="25206" y="26681"/>
                  <a:pt x="25206" y="26681"/>
                  <a:pt x="25206" y="26681"/>
                </a:cubicBezTo>
                <a:cubicBezTo>
                  <a:pt x="25715" y="26895"/>
                  <a:pt x="25715" y="26895"/>
                  <a:pt x="25715" y="26895"/>
                </a:cubicBezTo>
                <a:cubicBezTo>
                  <a:pt x="25966" y="26832"/>
                  <a:pt x="25966" y="26832"/>
                  <a:pt x="25966" y="26832"/>
                </a:cubicBezTo>
                <a:cubicBezTo>
                  <a:pt x="26003" y="26306"/>
                  <a:pt x="26003" y="26306"/>
                  <a:pt x="26003" y="26306"/>
                </a:cubicBezTo>
                <a:cubicBezTo>
                  <a:pt x="26437" y="26531"/>
                  <a:pt x="26437" y="26531"/>
                  <a:pt x="26437" y="26531"/>
                </a:cubicBezTo>
                <a:cubicBezTo>
                  <a:pt x="26658" y="26456"/>
                  <a:pt x="26658" y="26456"/>
                  <a:pt x="26658" y="26456"/>
                </a:cubicBezTo>
                <a:cubicBezTo>
                  <a:pt x="26695" y="26005"/>
                  <a:pt x="26695" y="26005"/>
                  <a:pt x="26695" y="26005"/>
                </a:cubicBezTo>
                <a:cubicBezTo>
                  <a:pt x="26836" y="25854"/>
                  <a:pt x="26836" y="25854"/>
                  <a:pt x="26836" y="25854"/>
                </a:cubicBezTo>
                <a:cubicBezTo>
                  <a:pt x="26946" y="25265"/>
                  <a:pt x="26946" y="25265"/>
                  <a:pt x="26946" y="25265"/>
                </a:cubicBezTo>
                <a:cubicBezTo>
                  <a:pt x="26621" y="25190"/>
                  <a:pt x="26621" y="25190"/>
                  <a:pt x="26621" y="25190"/>
                </a:cubicBezTo>
                <a:cubicBezTo>
                  <a:pt x="26260" y="25115"/>
                  <a:pt x="26260" y="25115"/>
                  <a:pt x="26260" y="25115"/>
                </a:cubicBezTo>
                <a:cubicBezTo>
                  <a:pt x="26113" y="24814"/>
                  <a:pt x="26113" y="24814"/>
                  <a:pt x="26113" y="24814"/>
                </a:cubicBezTo>
                <a:cubicBezTo>
                  <a:pt x="25678" y="24451"/>
                  <a:pt x="25678" y="24451"/>
                  <a:pt x="25678" y="24451"/>
                </a:cubicBezTo>
                <a:cubicBezTo>
                  <a:pt x="25966" y="24526"/>
                  <a:pt x="25966" y="24526"/>
                  <a:pt x="25966" y="24526"/>
                </a:cubicBezTo>
                <a:cubicBezTo>
                  <a:pt x="26437" y="24751"/>
                  <a:pt x="26437" y="24751"/>
                  <a:pt x="26437" y="24751"/>
                </a:cubicBezTo>
                <a:cubicBezTo>
                  <a:pt x="26768" y="24965"/>
                  <a:pt x="26768" y="24965"/>
                  <a:pt x="26768" y="24965"/>
                </a:cubicBezTo>
                <a:cubicBezTo>
                  <a:pt x="27056" y="24751"/>
                  <a:pt x="27056" y="24751"/>
                  <a:pt x="27056" y="24751"/>
                </a:cubicBezTo>
                <a:cubicBezTo>
                  <a:pt x="27277" y="24225"/>
                  <a:pt x="27277" y="24225"/>
                  <a:pt x="27277" y="24225"/>
                </a:cubicBezTo>
                <a:cubicBezTo>
                  <a:pt x="27056" y="23774"/>
                  <a:pt x="27056" y="23774"/>
                  <a:pt x="27056" y="23774"/>
                </a:cubicBezTo>
                <a:cubicBezTo>
                  <a:pt x="27381" y="23774"/>
                  <a:pt x="27381" y="23774"/>
                  <a:pt x="27381" y="23774"/>
                </a:cubicBezTo>
                <a:cubicBezTo>
                  <a:pt x="27565" y="24150"/>
                  <a:pt x="27565" y="24150"/>
                  <a:pt x="27565" y="24150"/>
                </a:cubicBezTo>
                <a:cubicBezTo>
                  <a:pt x="27418" y="24601"/>
                  <a:pt x="27418" y="24601"/>
                  <a:pt x="27418" y="24601"/>
                </a:cubicBezTo>
                <a:cubicBezTo>
                  <a:pt x="27277" y="25416"/>
                  <a:pt x="27277" y="25416"/>
                  <a:pt x="27277" y="25416"/>
                </a:cubicBezTo>
                <a:cubicBezTo>
                  <a:pt x="27277" y="26381"/>
                  <a:pt x="27277" y="26381"/>
                  <a:pt x="27277" y="26381"/>
                </a:cubicBezTo>
                <a:cubicBezTo>
                  <a:pt x="26946" y="26531"/>
                  <a:pt x="26946" y="26531"/>
                  <a:pt x="26946" y="26531"/>
                </a:cubicBezTo>
                <a:cubicBezTo>
                  <a:pt x="27056" y="26970"/>
                  <a:pt x="27056" y="26970"/>
                  <a:pt x="27056" y="26970"/>
                </a:cubicBezTo>
                <a:cubicBezTo>
                  <a:pt x="27381" y="27045"/>
                  <a:pt x="27381" y="27045"/>
                  <a:pt x="27381" y="27045"/>
                </a:cubicBezTo>
                <a:cubicBezTo>
                  <a:pt x="27381" y="27421"/>
                  <a:pt x="27381" y="27421"/>
                  <a:pt x="27381" y="27421"/>
                </a:cubicBezTo>
                <a:cubicBezTo>
                  <a:pt x="27381" y="27421"/>
                  <a:pt x="27712" y="27571"/>
                  <a:pt x="27822" y="27346"/>
                </a:cubicBezTo>
                <a:cubicBezTo>
                  <a:pt x="27926" y="26832"/>
                  <a:pt x="27926" y="26832"/>
                  <a:pt x="27926" y="26832"/>
                </a:cubicBezTo>
                <a:cubicBezTo>
                  <a:pt x="28367" y="26895"/>
                  <a:pt x="28367" y="26895"/>
                  <a:pt x="28367" y="26895"/>
                </a:cubicBezTo>
                <a:cubicBezTo>
                  <a:pt x="28581" y="26970"/>
                  <a:pt x="28581" y="26970"/>
                  <a:pt x="28581" y="26970"/>
                </a:cubicBezTo>
                <a:cubicBezTo>
                  <a:pt x="28802" y="27195"/>
                  <a:pt x="28802" y="27195"/>
                  <a:pt x="28802" y="27195"/>
                </a:cubicBezTo>
                <a:cubicBezTo>
                  <a:pt x="29127" y="27195"/>
                  <a:pt x="29127" y="27195"/>
                  <a:pt x="29127" y="27195"/>
                </a:cubicBezTo>
                <a:cubicBezTo>
                  <a:pt x="29163" y="26606"/>
                  <a:pt x="29163" y="26606"/>
                  <a:pt x="29163" y="26606"/>
                </a:cubicBezTo>
                <a:cubicBezTo>
                  <a:pt x="28839" y="26456"/>
                  <a:pt x="28839" y="26456"/>
                  <a:pt x="28839" y="26456"/>
                </a:cubicBezTo>
                <a:cubicBezTo>
                  <a:pt x="28692" y="25779"/>
                  <a:pt x="28692" y="25779"/>
                  <a:pt x="28692" y="25779"/>
                </a:cubicBezTo>
                <a:cubicBezTo>
                  <a:pt x="28294" y="25716"/>
                  <a:pt x="28294" y="25716"/>
                  <a:pt x="28294" y="25716"/>
                </a:cubicBezTo>
                <a:cubicBezTo>
                  <a:pt x="27963" y="25190"/>
                  <a:pt x="27963" y="25190"/>
                  <a:pt x="27963" y="25190"/>
                </a:cubicBezTo>
                <a:cubicBezTo>
                  <a:pt x="27675" y="25040"/>
                  <a:pt x="27675" y="25040"/>
                  <a:pt x="27675" y="25040"/>
                </a:cubicBezTo>
                <a:cubicBezTo>
                  <a:pt x="27675" y="24664"/>
                  <a:pt x="27675" y="24664"/>
                  <a:pt x="27675" y="24664"/>
                </a:cubicBezTo>
                <a:cubicBezTo>
                  <a:pt x="27963" y="24751"/>
                  <a:pt x="27963" y="24751"/>
                  <a:pt x="27963" y="24751"/>
                </a:cubicBezTo>
                <a:cubicBezTo>
                  <a:pt x="28073" y="24526"/>
                  <a:pt x="28073" y="24526"/>
                  <a:pt x="28073" y="24526"/>
                </a:cubicBezTo>
                <a:cubicBezTo>
                  <a:pt x="28036" y="24150"/>
                  <a:pt x="28036" y="24150"/>
                  <a:pt x="28036" y="24150"/>
                </a:cubicBezTo>
                <a:cubicBezTo>
                  <a:pt x="28367" y="24150"/>
                  <a:pt x="28367" y="24150"/>
                  <a:pt x="28367" y="24150"/>
                </a:cubicBezTo>
                <a:cubicBezTo>
                  <a:pt x="28471" y="23699"/>
                  <a:pt x="28471" y="23699"/>
                  <a:pt x="28471" y="23699"/>
                </a:cubicBezTo>
                <a:cubicBezTo>
                  <a:pt x="28802" y="23260"/>
                  <a:pt x="28802" y="23260"/>
                  <a:pt x="28802" y="23260"/>
                </a:cubicBezTo>
                <a:cubicBezTo>
                  <a:pt x="28912" y="22809"/>
                  <a:pt x="28912" y="22809"/>
                  <a:pt x="28912" y="22809"/>
                </a:cubicBezTo>
                <a:cubicBezTo>
                  <a:pt x="28728" y="22445"/>
                  <a:pt x="28728" y="22445"/>
                  <a:pt x="28728" y="22445"/>
                </a:cubicBezTo>
                <a:cubicBezTo>
                  <a:pt x="28581" y="21693"/>
                  <a:pt x="28581" y="21693"/>
                  <a:pt x="28581" y="21693"/>
                </a:cubicBezTo>
                <a:cubicBezTo>
                  <a:pt x="28875" y="21618"/>
                  <a:pt x="28875" y="21618"/>
                  <a:pt x="28875" y="21618"/>
                </a:cubicBezTo>
                <a:cubicBezTo>
                  <a:pt x="28943" y="21029"/>
                  <a:pt x="28943" y="21029"/>
                  <a:pt x="28943" y="21029"/>
                </a:cubicBezTo>
                <a:cubicBezTo>
                  <a:pt x="28728" y="20503"/>
                  <a:pt x="28728" y="20503"/>
                  <a:pt x="28728" y="20503"/>
                </a:cubicBezTo>
                <a:cubicBezTo>
                  <a:pt x="28434" y="20215"/>
                  <a:pt x="28434" y="20215"/>
                  <a:pt x="28434" y="20215"/>
                </a:cubicBezTo>
                <a:cubicBezTo>
                  <a:pt x="28000" y="19763"/>
                  <a:pt x="28000" y="19763"/>
                  <a:pt x="28000" y="19763"/>
                </a:cubicBezTo>
                <a:cubicBezTo>
                  <a:pt x="28471" y="19763"/>
                  <a:pt x="28471" y="19763"/>
                  <a:pt x="28471" y="19763"/>
                </a:cubicBezTo>
                <a:cubicBezTo>
                  <a:pt x="28508" y="19538"/>
                  <a:pt x="28508" y="19538"/>
                  <a:pt x="28508" y="19538"/>
                </a:cubicBezTo>
                <a:cubicBezTo>
                  <a:pt x="28875" y="19613"/>
                  <a:pt x="28875" y="19613"/>
                  <a:pt x="28875" y="19613"/>
                </a:cubicBezTo>
                <a:cubicBezTo>
                  <a:pt x="29127" y="19914"/>
                  <a:pt x="29127" y="19914"/>
                  <a:pt x="29127" y="19914"/>
                </a:cubicBezTo>
                <a:cubicBezTo>
                  <a:pt x="29488" y="19839"/>
                  <a:pt x="29488" y="19839"/>
                  <a:pt x="29488" y="19839"/>
                </a:cubicBezTo>
                <a:cubicBezTo>
                  <a:pt x="29819" y="19688"/>
                  <a:pt x="29819" y="19688"/>
                  <a:pt x="29819" y="19688"/>
                </a:cubicBezTo>
                <a:cubicBezTo>
                  <a:pt x="29525" y="19174"/>
                  <a:pt x="29525" y="19174"/>
                  <a:pt x="29525" y="19174"/>
                </a:cubicBezTo>
                <a:cubicBezTo>
                  <a:pt x="29745" y="19099"/>
                  <a:pt x="29745" y="19099"/>
                  <a:pt x="29745" y="19099"/>
                </a:cubicBezTo>
                <a:cubicBezTo>
                  <a:pt x="30033" y="19688"/>
                  <a:pt x="30033" y="19688"/>
                  <a:pt x="30033" y="19688"/>
                </a:cubicBezTo>
                <a:cubicBezTo>
                  <a:pt x="30364" y="19763"/>
                  <a:pt x="30364" y="19763"/>
                  <a:pt x="30364" y="19763"/>
                </a:cubicBezTo>
                <a:cubicBezTo>
                  <a:pt x="30505" y="20365"/>
                  <a:pt x="30505" y="20365"/>
                  <a:pt x="30505" y="20365"/>
                </a:cubicBezTo>
                <a:cubicBezTo>
                  <a:pt x="30762" y="20440"/>
                  <a:pt x="30762" y="20440"/>
                  <a:pt x="30762" y="20440"/>
                </a:cubicBezTo>
                <a:cubicBezTo>
                  <a:pt x="30872" y="20879"/>
                  <a:pt x="30872" y="20879"/>
                  <a:pt x="30872" y="20879"/>
                </a:cubicBezTo>
                <a:cubicBezTo>
                  <a:pt x="31160" y="21104"/>
                  <a:pt x="31160" y="21104"/>
                  <a:pt x="31160" y="21104"/>
                </a:cubicBezTo>
                <a:cubicBezTo>
                  <a:pt x="31307" y="21618"/>
                  <a:pt x="31307" y="21618"/>
                  <a:pt x="31307" y="21618"/>
                </a:cubicBezTo>
                <a:cubicBezTo>
                  <a:pt x="31595" y="21844"/>
                  <a:pt x="31595" y="21844"/>
                  <a:pt x="31595" y="21844"/>
                </a:cubicBezTo>
                <a:cubicBezTo>
                  <a:pt x="31816" y="22370"/>
                  <a:pt x="31816" y="22370"/>
                  <a:pt x="31816" y="22370"/>
                </a:cubicBezTo>
                <a:cubicBezTo>
                  <a:pt x="31889" y="23034"/>
                  <a:pt x="31889" y="23034"/>
                  <a:pt x="31889" y="23034"/>
                </a:cubicBezTo>
                <a:cubicBezTo>
                  <a:pt x="31522" y="23699"/>
                  <a:pt x="31522" y="23699"/>
                  <a:pt x="31522" y="23699"/>
                </a:cubicBezTo>
                <a:cubicBezTo>
                  <a:pt x="31234" y="24375"/>
                  <a:pt x="31234" y="24375"/>
                  <a:pt x="31234" y="24375"/>
                </a:cubicBezTo>
                <a:cubicBezTo>
                  <a:pt x="31381" y="25040"/>
                  <a:pt x="31381" y="25040"/>
                  <a:pt x="31381" y="25040"/>
                </a:cubicBezTo>
                <a:cubicBezTo>
                  <a:pt x="30872" y="25190"/>
                  <a:pt x="30872" y="25190"/>
                  <a:pt x="30872" y="25190"/>
                </a:cubicBezTo>
                <a:cubicBezTo>
                  <a:pt x="30578" y="25040"/>
                  <a:pt x="30578" y="25040"/>
                  <a:pt x="30578" y="25040"/>
                </a:cubicBezTo>
                <a:cubicBezTo>
                  <a:pt x="30290" y="25040"/>
                  <a:pt x="30290" y="25040"/>
                  <a:pt x="30290" y="25040"/>
                </a:cubicBezTo>
                <a:cubicBezTo>
                  <a:pt x="29929" y="25566"/>
                  <a:pt x="29929" y="25566"/>
                  <a:pt x="29929" y="25566"/>
                </a:cubicBezTo>
                <a:cubicBezTo>
                  <a:pt x="29929" y="26155"/>
                  <a:pt x="29929" y="26155"/>
                  <a:pt x="29929" y="26155"/>
                </a:cubicBezTo>
                <a:cubicBezTo>
                  <a:pt x="30364" y="26306"/>
                  <a:pt x="30364" y="26306"/>
                  <a:pt x="30364" y="26306"/>
                </a:cubicBezTo>
                <a:cubicBezTo>
                  <a:pt x="30725" y="26230"/>
                  <a:pt x="30725" y="26230"/>
                  <a:pt x="30725" y="26230"/>
                </a:cubicBezTo>
                <a:cubicBezTo>
                  <a:pt x="30799" y="25930"/>
                  <a:pt x="30799" y="25930"/>
                  <a:pt x="30799" y="25930"/>
                </a:cubicBezTo>
                <a:cubicBezTo>
                  <a:pt x="30946" y="25716"/>
                  <a:pt x="30946" y="25716"/>
                  <a:pt x="30946" y="25716"/>
                </a:cubicBezTo>
                <a:cubicBezTo>
                  <a:pt x="31197" y="25854"/>
                  <a:pt x="31197" y="25854"/>
                  <a:pt x="31197" y="25854"/>
                </a:cubicBezTo>
                <a:cubicBezTo>
                  <a:pt x="31595" y="26080"/>
                  <a:pt x="31595" y="26080"/>
                  <a:pt x="31595" y="26080"/>
                </a:cubicBezTo>
                <a:cubicBezTo>
                  <a:pt x="32000" y="26895"/>
                  <a:pt x="32000" y="26895"/>
                  <a:pt x="32000" y="26895"/>
                </a:cubicBezTo>
                <a:cubicBezTo>
                  <a:pt x="32104" y="27346"/>
                  <a:pt x="32104" y="27346"/>
                  <a:pt x="32104" y="27346"/>
                </a:cubicBezTo>
                <a:cubicBezTo>
                  <a:pt x="32324" y="27860"/>
                  <a:pt x="32324" y="27860"/>
                  <a:pt x="32324" y="27860"/>
                </a:cubicBezTo>
                <a:cubicBezTo>
                  <a:pt x="32686" y="27860"/>
                  <a:pt x="32686" y="27860"/>
                  <a:pt x="32686" y="27860"/>
                </a:cubicBezTo>
                <a:cubicBezTo>
                  <a:pt x="33047" y="28536"/>
                  <a:pt x="33047" y="28536"/>
                  <a:pt x="33047" y="28536"/>
                </a:cubicBezTo>
                <a:cubicBezTo>
                  <a:pt x="33592" y="28612"/>
                  <a:pt x="33592" y="28612"/>
                  <a:pt x="33592" y="28612"/>
                </a:cubicBezTo>
                <a:cubicBezTo>
                  <a:pt x="33960" y="28912"/>
                  <a:pt x="33960" y="28912"/>
                  <a:pt x="33960" y="28912"/>
                </a:cubicBezTo>
                <a:cubicBezTo>
                  <a:pt x="33996" y="28461"/>
                  <a:pt x="33996" y="28461"/>
                  <a:pt x="33996" y="28461"/>
                </a:cubicBezTo>
                <a:cubicBezTo>
                  <a:pt x="33415" y="27571"/>
                  <a:pt x="33415" y="27571"/>
                  <a:pt x="33415" y="27571"/>
                </a:cubicBezTo>
                <a:cubicBezTo>
                  <a:pt x="33157" y="27195"/>
                  <a:pt x="33157" y="27195"/>
                  <a:pt x="33157" y="27195"/>
                </a:cubicBezTo>
                <a:cubicBezTo>
                  <a:pt x="33047" y="26744"/>
                  <a:pt x="33047" y="26744"/>
                  <a:pt x="33047" y="26744"/>
                </a:cubicBezTo>
                <a:cubicBezTo>
                  <a:pt x="33415" y="27195"/>
                  <a:pt x="33415" y="27195"/>
                  <a:pt x="33415" y="27195"/>
                </a:cubicBezTo>
                <a:cubicBezTo>
                  <a:pt x="34064" y="27860"/>
                  <a:pt x="34064" y="27860"/>
                  <a:pt x="34064" y="27860"/>
                </a:cubicBezTo>
                <a:cubicBezTo>
                  <a:pt x="34395" y="28236"/>
                  <a:pt x="34395" y="28236"/>
                  <a:pt x="34395" y="28236"/>
                </a:cubicBezTo>
                <a:cubicBezTo>
                  <a:pt x="34395" y="27571"/>
                  <a:pt x="34395" y="27571"/>
                  <a:pt x="34395" y="27571"/>
                </a:cubicBezTo>
                <a:cubicBezTo>
                  <a:pt x="34609" y="27045"/>
                  <a:pt x="34609" y="27045"/>
                  <a:pt x="34609" y="27045"/>
                </a:cubicBezTo>
                <a:cubicBezTo>
                  <a:pt x="34284" y="26681"/>
                  <a:pt x="34284" y="26681"/>
                  <a:pt x="34284" y="26681"/>
                </a:cubicBezTo>
                <a:cubicBezTo>
                  <a:pt x="34211" y="25779"/>
                  <a:pt x="34211" y="25779"/>
                  <a:pt x="34211" y="25779"/>
                </a:cubicBezTo>
                <a:cubicBezTo>
                  <a:pt x="33776" y="25491"/>
                  <a:pt x="33776" y="25491"/>
                  <a:pt x="33776" y="25491"/>
                </a:cubicBezTo>
                <a:cubicBezTo>
                  <a:pt x="33231" y="24300"/>
                  <a:pt x="33231" y="24300"/>
                  <a:pt x="33231" y="24300"/>
                </a:cubicBezTo>
                <a:cubicBezTo>
                  <a:pt x="33415" y="24000"/>
                  <a:pt x="33415" y="24000"/>
                  <a:pt x="33415" y="24000"/>
                </a:cubicBezTo>
                <a:cubicBezTo>
                  <a:pt x="33592" y="23699"/>
                  <a:pt x="33592" y="23699"/>
                  <a:pt x="33592" y="23699"/>
                </a:cubicBezTo>
                <a:cubicBezTo>
                  <a:pt x="34284" y="24751"/>
                  <a:pt x="34284" y="24751"/>
                  <a:pt x="34284" y="24751"/>
                </a:cubicBezTo>
                <a:cubicBezTo>
                  <a:pt x="34535" y="25491"/>
                  <a:pt x="34535" y="25491"/>
                  <a:pt x="34535" y="25491"/>
                </a:cubicBezTo>
                <a:cubicBezTo>
                  <a:pt x="34830" y="25566"/>
                  <a:pt x="34830" y="25566"/>
                  <a:pt x="34830" y="25566"/>
                </a:cubicBezTo>
                <a:cubicBezTo>
                  <a:pt x="34940" y="24751"/>
                  <a:pt x="34940" y="24751"/>
                  <a:pt x="34940" y="24751"/>
                </a:cubicBezTo>
                <a:cubicBezTo>
                  <a:pt x="35301" y="24526"/>
                  <a:pt x="35301" y="24526"/>
                  <a:pt x="35301" y="24526"/>
                </a:cubicBezTo>
                <a:cubicBezTo>
                  <a:pt x="35338" y="24150"/>
                  <a:pt x="35338" y="24150"/>
                  <a:pt x="35338" y="24150"/>
                </a:cubicBezTo>
                <a:cubicBezTo>
                  <a:pt x="35595" y="24150"/>
                  <a:pt x="35595" y="24150"/>
                  <a:pt x="35595" y="24150"/>
                </a:cubicBezTo>
                <a:cubicBezTo>
                  <a:pt x="35699" y="23774"/>
                  <a:pt x="35699" y="23774"/>
                  <a:pt x="35699" y="23774"/>
                </a:cubicBezTo>
                <a:cubicBezTo>
                  <a:pt x="35663" y="23260"/>
                  <a:pt x="35663" y="23260"/>
                  <a:pt x="35663" y="23260"/>
                </a:cubicBezTo>
                <a:cubicBezTo>
                  <a:pt x="35191" y="23260"/>
                  <a:pt x="35191" y="23260"/>
                  <a:pt x="35191" y="23260"/>
                </a:cubicBezTo>
                <a:cubicBezTo>
                  <a:pt x="35191" y="22959"/>
                  <a:pt x="35191" y="22959"/>
                  <a:pt x="35191" y="22959"/>
                </a:cubicBezTo>
                <a:cubicBezTo>
                  <a:pt x="34903" y="22521"/>
                  <a:pt x="34903" y="22521"/>
                  <a:pt x="34903" y="22521"/>
                </a:cubicBezTo>
                <a:cubicBezTo>
                  <a:pt x="34683" y="22445"/>
                  <a:pt x="34683" y="22445"/>
                  <a:pt x="34683" y="22445"/>
                </a:cubicBezTo>
                <a:cubicBezTo>
                  <a:pt x="34358" y="22145"/>
                  <a:pt x="34358" y="22145"/>
                  <a:pt x="34358" y="22145"/>
                </a:cubicBezTo>
                <a:cubicBezTo>
                  <a:pt x="34137" y="22145"/>
                  <a:pt x="34137" y="22145"/>
                  <a:pt x="34137" y="22145"/>
                </a:cubicBezTo>
                <a:cubicBezTo>
                  <a:pt x="34064" y="21769"/>
                  <a:pt x="34064" y="21769"/>
                  <a:pt x="34064" y="21769"/>
                </a:cubicBezTo>
                <a:cubicBezTo>
                  <a:pt x="33960" y="21405"/>
                  <a:pt x="33960" y="21405"/>
                  <a:pt x="33960" y="21405"/>
                </a:cubicBezTo>
                <a:cubicBezTo>
                  <a:pt x="33562" y="21405"/>
                  <a:pt x="33562" y="21405"/>
                  <a:pt x="33562" y="21405"/>
                </a:cubicBezTo>
                <a:cubicBezTo>
                  <a:pt x="33378" y="21405"/>
                  <a:pt x="33378" y="21405"/>
                  <a:pt x="33378" y="21405"/>
                </a:cubicBezTo>
                <a:cubicBezTo>
                  <a:pt x="33378" y="20728"/>
                  <a:pt x="33378" y="20728"/>
                  <a:pt x="33378" y="20728"/>
                </a:cubicBezTo>
                <a:cubicBezTo>
                  <a:pt x="33666" y="20728"/>
                  <a:pt x="33666" y="20728"/>
                  <a:pt x="33666" y="20728"/>
                </a:cubicBezTo>
                <a:cubicBezTo>
                  <a:pt x="33813" y="20503"/>
                  <a:pt x="33813" y="20503"/>
                  <a:pt x="33813" y="20503"/>
                </a:cubicBezTo>
                <a:cubicBezTo>
                  <a:pt x="33415" y="20290"/>
                  <a:pt x="33415" y="20290"/>
                  <a:pt x="33415" y="20290"/>
                </a:cubicBezTo>
                <a:cubicBezTo>
                  <a:pt x="33488" y="19989"/>
                  <a:pt x="33488" y="19989"/>
                  <a:pt x="33488" y="19989"/>
                </a:cubicBezTo>
                <a:cubicBezTo>
                  <a:pt x="33666" y="19914"/>
                  <a:pt x="33666" y="19914"/>
                  <a:pt x="33666" y="19914"/>
                </a:cubicBezTo>
                <a:cubicBezTo>
                  <a:pt x="33451" y="19538"/>
                  <a:pt x="33451" y="19538"/>
                  <a:pt x="33451" y="19538"/>
                </a:cubicBezTo>
                <a:cubicBezTo>
                  <a:pt x="33120" y="19325"/>
                  <a:pt x="33120" y="19325"/>
                  <a:pt x="33120" y="19325"/>
                </a:cubicBezTo>
                <a:cubicBezTo>
                  <a:pt x="33231" y="18949"/>
                  <a:pt x="33231" y="18949"/>
                  <a:pt x="33231" y="18949"/>
                </a:cubicBezTo>
                <a:cubicBezTo>
                  <a:pt x="32906" y="18648"/>
                  <a:pt x="32906" y="18648"/>
                  <a:pt x="32906" y="18648"/>
                </a:cubicBezTo>
                <a:cubicBezTo>
                  <a:pt x="32539" y="18723"/>
                  <a:pt x="32539" y="18723"/>
                  <a:pt x="32539" y="18723"/>
                </a:cubicBezTo>
                <a:cubicBezTo>
                  <a:pt x="32502" y="18360"/>
                  <a:pt x="32502" y="18360"/>
                  <a:pt x="32502" y="18360"/>
                </a:cubicBezTo>
                <a:cubicBezTo>
                  <a:pt x="32214" y="18360"/>
                  <a:pt x="32214" y="18360"/>
                  <a:pt x="32214" y="18360"/>
                </a:cubicBezTo>
                <a:cubicBezTo>
                  <a:pt x="32067" y="18285"/>
                  <a:pt x="32067" y="18285"/>
                  <a:pt x="32067" y="18285"/>
                </a:cubicBezTo>
                <a:cubicBezTo>
                  <a:pt x="32324" y="17909"/>
                  <a:pt x="32324" y="17909"/>
                  <a:pt x="32324" y="17909"/>
                </a:cubicBezTo>
                <a:cubicBezTo>
                  <a:pt x="32000" y="17758"/>
                  <a:pt x="32000" y="17758"/>
                  <a:pt x="32000" y="17758"/>
                </a:cubicBezTo>
                <a:cubicBezTo>
                  <a:pt x="31558" y="17909"/>
                  <a:pt x="31558" y="17909"/>
                  <a:pt x="31558" y="17909"/>
                </a:cubicBezTo>
                <a:cubicBezTo>
                  <a:pt x="31307" y="17382"/>
                  <a:pt x="31307" y="17382"/>
                  <a:pt x="31307" y="17382"/>
                </a:cubicBezTo>
                <a:cubicBezTo>
                  <a:pt x="31271" y="17019"/>
                  <a:pt x="31271" y="17019"/>
                  <a:pt x="31271" y="17019"/>
                </a:cubicBezTo>
                <a:cubicBezTo>
                  <a:pt x="30977" y="17019"/>
                  <a:pt x="30977" y="17019"/>
                  <a:pt x="30977" y="17019"/>
                </a:cubicBezTo>
                <a:cubicBezTo>
                  <a:pt x="30977" y="16643"/>
                  <a:pt x="30977" y="16643"/>
                  <a:pt x="30977" y="16643"/>
                </a:cubicBezTo>
                <a:cubicBezTo>
                  <a:pt x="30542" y="16342"/>
                  <a:pt x="30542" y="16342"/>
                  <a:pt x="30542" y="16342"/>
                </a:cubicBezTo>
                <a:cubicBezTo>
                  <a:pt x="29996" y="16342"/>
                  <a:pt x="29996" y="16342"/>
                  <a:pt x="29996" y="16342"/>
                </a:cubicBezTo>
                <a:cubicBezTo>
                  <a:pt x="29929" y="16643"/>
                  <a:pt x="29929" y="16643"/>
                  <a:pt x="29929" y="16643"/>
                </a:cubicBezTo>
                <a:cubicBezTo>
                  <a:pt x="29672" y="16718"/>
                  <a:pt x="29672" y="16718"/>
                  <a:pt x="29672" y="16718"/>
                </a:cubicBezTo>
                <a:cubicBezTo>
                  <a:pt x="29415" y="16643"/>
                  <a:pt x="29415" y="16643"/>
                  <a:pt x="29415" y="16643"/>
                </a:cubicBezTo>
                <a:cubicBezTo>
                  <a:pt x="29310" y="17019"/>
                  <a:pt x="29310" y="17019"/>
                  <a:pt x="29310" y="17019"/>
                </a:cubicBezTo>
                <a:cubicBezTo>
                  <a:pt x="29053" y="17019"/>
                  <a:pt x="29053" y="17019"/>
                  <a:pt x="29053" y="17019"/>
                </a:cubicBezTo>
                <a:cubicBezTo>
                  <a:pt x="29016" y="16568"/>
                  <a:pt x="29016" y="16568"/>
                  <a:pt x="29016" y="16568"/>
                </a:cubicBezTo>
                <a:cubicBezTo>
                  <a:pt x="29200" y="16054"/>
                  <a:pt x="29200" y="16054"/>
                  <a:pt x="29200" y="16054"/>
                </a:cubicBezTo>
                <a:cubicBezTo>
                  <a:pt x="28943" y="15452"/>
                  <a:pt x="28943" y="15452"/>
                  <a:pt x="28943" y="15452"/>
                </a:cubicBezTo>
                <a:cubicBezTo>
                  <a:pt x="28802" y="14863"/>
                  <a:pt x="28802" y="14863"/>
                  <a:pt x="28802" y="14863"/>
                </a:cubicBezTo>
                <a:cubicBezTo>
                  <a:pt x="28330" y="14863"/>
                  <a:pt x="28330" y="14863"/>
                  <a:pt x="28330" y="14863"/>
                </a:cubicBezTo>
                <a:cubicBezTo>
                  <a:pt x="28073" y="15302"/>
                  <a:pt x="28073" y="15302"/>
                  <a:pt x="28073" y="15302"/>
                </a:cubicBezTo>
                <a:cubicBezTo>
                  <a:pt x="27748" y="15302"/>
                  <a:pt x="27748" y="15302"/>
                  <a:pt x="27748" y="15302"/>
                </a:cubicBezTo>
                <a:cubicBezTo>
                  <a:pt x="27528" y="15603"/>
                  <a:pt x="27528" y="15603"/>
                  <a:pt x="27528" y="15603"/>
                </a:cubicBezTo>
                <a:cubicBezTo>
                  <a:pt x="27491" y="16204"/>
                  <a:pt x="27491" y="16204"/>
                  <a:pt x="27491" y="16204"/>
                </a:cubicBezTo>
                <a:cubicBezTo>
                  <a:pt x="27675" y="16793"/>
                  <a:pt x="27675" y="16793"/>
                  <a:pt x="27675" y="16793"/>
                </a:cubicBezTo>
                <a:cubicBezTo>
                  <a:pt x="27528" y="17169"/>
                  <a:pt x="27528" y="17169"/>
                  <a:pt x="27528" y="17169"/>
                </a:cubicBezTo>
                <a:cubicBezTo>
                  <a:pt x="27822" y="17909"/>
                  <a:pt x="27822" y="17909"/>
                  <a:pt x="27822" y="17909"/>
                </a:cubicBezTo>
                <a:cubicBezTo>
                  <a:pt x="27601" y="17984"/>
                  <a:pt x="27601" y="17984"/>
                  <a:pt x="27601" y="17984"/>
                </a:cubicBezTo>
                <a:cubicBezTo>
                  <a:pt x="27277" y="17382"/>
                  <a:pt x="27277" y="17382"/>
                  <a:pt x="27277" y="17382"/>
                </a:cubicBezTo>
                <a:cubicBezTo>
                  <a:pt x="27166" y="16492"/>
                  <a:pt x="27166" y="16492"/>
                  <a:pt x="27166" y="16492"/>
                </a:cubicBezTo>
                <a:cubicBezTo>
                  <a:pt x="27130" y="15903"/>
                  <a:pt x="27130" y="15903"/>
                  <a:pt x="27130" y="15903"/>
                </a:cubicBezTo>
                <a:cubicBezTo>
                  <a:pt x="27381" y="15302"/>
                  <a:pt x="27381" y="15302"/>
                  <a:pt x="27381" y="15302"/>
                </a:cubicBezTo>
                <a:cubicBezTo>
                  <a:pt x="27712" y="14863"/>
                  <a:pt x="27712" y="14863"/>
                  <a:pt x="27712" y="14863"/>
                </a:cubicBezTo>
                <a:cubicBezTo>
                  <a:pt x="27240" y="14863"/>
                  <a:pt x="27240" y="14863"/>
                  <a:pt x="27240" y="14863"/>
                </a:cubicBezTo>
                <a:cubicBezTo>
                  <a:pt x="26768" y="14938"/>
                  <a:pt x="26768" y="14938"/>
                  <a:pt x="26768" y="14938"/>
                </a:cubicBezTo>
                <a:cubicBezTo>
                  <a:pt x="26333" y="15678"/>
                  <a:pt x="26333" y="15678"/>
                  <a:pt x="26333" y="15678"/>
                </a:cubicBezTo>
                <a:cubicBezTo>
                  <a:pt x="26076" y="16643"/>
                  <a:pt x="26076" y="16643"/>
                  <a:pt x="26076" y="16643"/>
                </a:cubicBezTo>
                <a:cubicBezTo>
                  <a:pt x="26039" y="17909"/>
                  <a:pt x="26039" y="17909"/>
                  <a:pt x="26039" y="17909"/>
                </a:cubicBezTo>
                <a:cubicBezTo>
                  <a:pt x="26437" y="18059"/>
                  <a:pt x="26437" y="18059"/>
                  <a:pt x="26437" y="18059"/>
                </a:cubicBezTo>
                <a:cubicBezTo>
                  <a:pt x="26732" y="18059"/>
                  <a:pt x="26732" y="18059"/>
                  <a:pt x="26732" y="18059"/>
                </a:cubicBezTo>
                <a:cubicBezTo>
                  <a:pt x="26836" y="18573"/>
                  <a:pt x="26836" y="18573"/>
                  <a:pt x="26836" y="18573"/>
                </a:cubicBezTo>
                <a:cubicBezTo>
                  <a:pt x="26548" y="18422"/>
                  <a:pt x="26548" y="18422"/>
                  <a:pt x="26548" y="18422"/>
                </a:cubicBezTo>
                <a:cubicBezTo>
                  <a:pt x="26186" y="18648"/>
                  <a:pt x="26186" y="18648"/>
                  <a:pt x="26186" y="18648"/>
                </a:cubicBezTo>
                <a:cubicBezTo>
                  <a:pt x="26474" y="19174"/>
                  <a:pt x="26474" y="19174"/>
                  <a:pt x="26474" y="19174"/>
                </a:cubicBezTo>
                <a:cubicBezTo>
                  <a:pt x="26879" y="19174"/>
                  <a:pt x="26879" y="19174"/>
                  <a:pt x="26879" y="19174"/>
                </a:cubicBezTo>
                <a:cubicBezTo>
                  <a:pt x="27056" y="19024"/>
                  <a:pt x="27056" y="19024"/>
                  <a:pt x="27056" y="19024"/>
                </a:cubicBezTo>
                <a:cubicBezTo>
                  <a:pt x="27313" y="19400"/>
                  <a:pt x="27313" y="19400"/>
                  <a:pt x="27313" y="19400"/>
                </a:cubicBezTo>
                <a:cubicBezTo>
                  <a:pt x="27822" y="19688"/>
                  <a:pt x="27822" y="19688"/>
                  <a:pt x="27822" y="19688"/>
                </a:cubicBezTo>
                <a:cubicBezTo>
                  <a:pt x="27528" y="19914"/>
                  <a:pt x="27528" y="19914"/>
                  <a:pt x="27528" y="19914"/>
                </a:cubicBezTo>
                <a:cubicBezTo>
                  <a:pt x="27491" y="20440"/>
                  <a:pt x="27491" y="20440"/>
                  <a:pt x="27491" y="20440"/>
                </a:cubicBezTo>
                <a:cubicBezTo>
                  <a:pt x="27712" y="20728"/>
                  <a:pt x="27712" y="20728"/>
                  <a:pt x="27712" y="20728"/>
                </a:cubicBezTo>
                <a:cubicBezTo>
                  <a:pt x="27381" y="21693"/>
                  <a:pt x="27381" y="21693"/>
                  <a:pt x="27381" y="21693"/>
                </a:cubicBezTo>
                <a:cubicBezTo>
                  <a:pt x="27203" y="22445"/>
                  <a:pt x="27203" y="22445"/>
                  <a:pt x="27203" y="22445"/>
                </a:cubicBezTo>
                <a:cubicBezTo>
                  <a:pt x="26983" y="22959"/>
                  <a:pt x="26983" y="22959"/>
                  <a:pt x="26983" y="22959"/>
                </a:cubicBezTo>
                <a:cubicBezTo>
                  <a:pt x="26732" y="22734"/>
                  <a:pt x="26732" y="22734"/>
                  <a:pt x="26732" y="22734"/>
                </a:cubicBezTo>
                <a:cubicBezTo>
                  <a:pt x="26584" y="21919"/>
                  <a:pt x="26584" y="21919"/>
                  <a:pt x="26584" y="21919"/>
                </a:cubicBezTo>
                <a:cubicBezTo>
                  <a:pt x="26732" y="21405"/>
                  <a:pt x="26732" y="21405"/>
                  <a:pt x="26732" y="21405"/>
                </a:cubicBezTo>
                <a:cubicBezTo>
                  <a:pt x="26297" y="20653"/>
                  <a:pt x="26297" y="20653"/>
                  <a:pt x="26297" y="20653"/>
                </a:cubicBezTo>
                <a:cubicBezTo>
                  <a:pt x="25966" y="21255"/>
                  <a:pt x="25966" y="21255"/>
                  <a:pt x="25966" y="21255"/>
                </a:cubicBezTo>
                <a:cubicBezTo>
                  <a:pt x="25457" y="20139"/>
                  <a:pt x="25457" y="20139"/>
                  <a:pt x="25457" y="20139"/>
                </a:cubicBezTo>
                <a:cubicBezTo>
                  <a:pt x="25280" y="19989"/>
                  <a:pt x="25280" y="19989"/>
                  <a:pt x="25280" y="19989"/>
                </a:cubicBezTo>
                <a:cubicBezTo>
                  <a:pt x="25316" y="19400"/>
                  <a:pt x="25316" y="19400"/>
                  <a:pt x="25316" y="19400"/>
                </a:cubicBezTo>
                <a:cubicBezTo>
                  <a:pt x="25243" y="18723"/>
                  <a:pt x="25243" y="18723"/>
                  <a:pt x="25243" y="18723"/>
                </a:cubicBezTo>
                <a:cubicBezTo>
                  <a:pt x="25022" y="18723"/>
                  <a:pt x="25022" y="18723"/>
                  <a:pt x="25022" y="18723"/>
                </a:cubicBezTo>
                <a:cubicBezTo>
                  <a:pt x="25022" y="18134"/>
                  <a:pt x="25022" y="18134"/>
                  <a:pt x="25022" y="18134"/>
                </a:cubicBezTo>
                <a:cubicBezTo>
                  <a:pt x="24661" y="17533"/>
                  <a:pt x="24661" y="17533"/>
                  <a:pt x="24661" y="17533"/>
                </a:cubicBezTo>
                <a:cubicBezTo>
                  <a:pt x="24226" y="17533"/>
                  <a:pt x="24226" y="17533"/>
                  <a:pt x="24226" y="17533"/>
                </a:cubicBezTo>
                <a:cubicBezTo>
                  <a:pt x="24153" y="17833"/>
                  <a:pt x="24153" y="17833"/>
                  <a:pt x="24153" y="17833"/>
                </a:cubicBezTo>
                <a:cubicBezTo>
                  <a:pt x="23932" y="17909"/>
                  <a:pt x="23932" y="17909"/>
                  <a:pt x="23932" y="17909"/>
                </a:cubicBezTo>
                <a:cubicBezTo>
                  <a:pt x="23754" y="18498"/>
                  <a:pt x="23754" y="18498"/>
                  <a:pt x="23754" y="18498"/>
                </a:cubicBezTo>
                <a:cubicBezTo>
                  <a:pt x="23859" y="18949"/>
                  <a:pt x="23859" y="18949"/>
                  <a:pt x="23859" y="18949"/>
                </a:cubicBezTo>
                <a:cubicBezTo>
                  <a:pt x="23785" y="19325"/>
                  <a:pt x="23785" y="19325"/>
                  <a:pt x="23785" y="19325"/>
                </a:cubicBezTo>
                <a:cubicBezTo>
                  <a:pt x="24153" y="19914"/>
                  <a:pt x="24153" y="19914"/>
                  <a:pt x="24153" y="19914"/>
                </a:cubicBezTo>
                <a:cubicBezTo>
                  <a:pt x="24477" y="20290"/>
                  <a:pt x="24477" y="20290"/>
                  <a:pt x="24477" y="20290"/>
                </a:cubicBezTo>
                <a:cubicBezTo>
                  <a:pt x="24367" y="20804"/>
                  <a:pt x="24367" y="20804"/>
                  <a:pt x="24367" y="20804"/>
                </a:cubicBezTo>
                <a:cubicBezTo>
                  <a:pt x="24006" y="20653"/>
                  <a:pt x="24006" y="20653"/>
                  <a:pt x="24006" y="20653"/>
                </a:cubicBezTo>
                <a:cubicBezTo>
                  <a:pt x="24116" y="21330"/>
                  <a:pt x="24116" y="21330"/>
                  <a:pt x="24116" y="21330"/>
                </a:cubicBezTo>
                <a:cubicBezTo>
                  <a:pt x="24441" y="21255"/>
                  <a:pt x="24441" y="21255"/>
                  <a:pt x="24441" y="21255"/>
                </a:cubicBezTo>
                <a:cubicBezTo>
                  <a:pt x="24771" y="20804"/>
                  <a:pt x="24771" y="20804"/>
                  <a:pt x="24771" y="20804"/>
                </a:cubicBezTo>
                <a:cubicBezTo>
                  <a:pt x="24771" y="21480"/>
                  <a:pt x="24771" y="21480"/>
                  <a:pt x="24771" y="21480"/>
                </a:cubicBezTo>
                <a:cubicBezTo>
                  <a:pt x="24189" y="22145"/>
                  <a:pt x="24189" y="22145"/>
                  <a:pt x="24189" y="22145"/>
                </a:cubicBezTo>
                <a:cubicBezTo>
                  <a:pt x="24226" y="23034"/>
                  <a:pt x="24226" y="23034"/>
                  <a:pt x="24226" y="23034"/>
                </a:cubicBezTo>
                <a:cubicBezTo>
                  <a:pt x="23828" y="22583"/>
                  <a:pt x="23828" y="22583"/>
                  <a:pt x="23828" y="22583"/>
                </a:cubicBezTo>
                <a:cubicBezTo>
                  <a:pt x="23932" y="21919"/>
                  <a:pt x="23932" y="21919"/>
                  <a:pt x="23932" y="21919"/>
                </a:cubicBezTo>
                <a:cubicBezTo>
                  <a:pt x="23718" y="21919"/>
                  <a:pt x="23718" y="21919"/>
                  <a:pt x="23718" y="21919"/>
                </a:cubicBezTo>
                <a:cubicBezTo>
                  <a:pt x="23681" y="21330"/>
                  <a:pt x="23681" y="21330"/>
                  <a:pt x="23681" y="21330"/>
                </a:cubicBezTo>
                <a:cubicBezTo>
                  <a:pt x="23895" y="21330"/>
                  <a:pt x="23895" y="21330"/>
                  <a:pt x="23895" y="21330"/>
                </a:cubicBezTo>
                <a:cubicBezTo>
                  <a:pt x="23828" y="20440"/>
                  <a:pt x="23828" y="20440"/>
                  <a:pt x="23828" y="20440"/>
                </a:cubicBezTo>
                <a:cubicBezTo>
                  <a:pt x="23283" y="19839"/>
                  <a:pt x="23283" y="19839"/>
                  <a:pt x="23283" y="19839"/>
                </a:cubicBezTo>
                <a:cubicBezTo>
                  <a:pt x="23173" y="20503"/>
                  <a:pt x="23173" y="20503"/>
                  <a:pt x="23173" y="20503"/>
                </a:cubicBezTo>
                <a:cubicBezTo>
                  <a:pt x="22842" y="20804"/>
                  <a:pt x="22842" y="20804"/>
                  <a:pt x="22842" y="20804"/>
                </a:cubicBezTo>
                <a:cubicBezTo>
                  <a:pt x="23350" y="21480"/>
                  <a:pt x="23350" y="21480"/>
                  <a:pt x="23350" y="21480"/>
                </a:cubicBezTo>
                <a:cubicBezTo>
                  <a:pt x="23136" y="21844"/>
                  <a:pt x="23136" y="21844"/>
                  <a:pt x="23136" y="21844"/>
                </a:cubicBezTo>
                <a:cubicBezTo>
                  <a:pt x="23026" y="22370"/>
                  <a:pt x="23026" y="22370"/>
                  <a:pt x="23026" y="22370"/>
                </a:cubicBezTo>
                <a:cubicBezTo>
                  <a:pt x="22082" y="22445"/>
                  <a:pt x="22082" y="22445"/>
                  <a:pt x="22082" y="22445"/>
                </a:cubicBezTo>
                <a:cubicBezTo>
                  <a:pt x="21611" y="22069"/>
                  <a:pt x="21611" y="22069"/>
                  <a:pt x="21611" y="22069"/>
                </a:cubicBezTo>
                <a:cubicBezTo>
                  <a:pt x="21280" y="21919"/>
                  <a:pt x="21280" y="21919"/>
                  <a:pt x="21280" y="21919"/>
                </a:cubicBezTo>
                <a:cubicBezTo>
                  <a:pt x="20808" y="21405"/>
                  <a:pt x="20808" y="21405"/>
                  <a:pt x="20808" y="21405"/>
                </a:cubicBezTo>
                <a:cubicBezTo>
                  <a:pt x="20483" y="21769"/>
                  <a:pt x="20483" y="21769"/>
                  <a:pt x="20483" y="21769"/>
                </a:cubicBezTo>
                <a:cubicBezTo>
                  <a:pt x="20012" y="22220"/>
                  <a:pt x="20012" y="22220"/>
                  <a:pt x="20012" y="22220"/>
                </a:cubicBezTo>
                <a:cubicBezTo>
                  <a:pt x="20122" y="22809"/>
                  <a:pt x="20122" y="22809"/>
                  <a:pt x="20122" y="22809"/>
                </a:cubicBezTo>
                <a:cubicBezTo>
                  <a:pt x="20049" y="23774"/>
                  <a:pt x="20049" y="23774"/>
                  <a:pt x="20049" y="23774"/>
                </a:cubicBezTo>
                <a:cubicBezTo>
                  <a:pt x="19754" y="22671"/>
                  <a:pt x="19754" y="22671"/>
                  <a:pt x="19754" y="22671"/>
                </a:cubicBezTo>
                <a:cubicBezTo>
                  <a:pt x="19283" y="22220"/>
                  <a:pt x="19283" y="22220"/>
                  <a:pt x="19283" y="22220"/>
                </a:cubicBezTo>
                <a:cubicBezTo>
                  <a:pt x="18774" y="22445"/>
                  <a:pt x="18774" y="22445"/>
                  <a:pt x="18774" y="22445"/>
                </a:cubicBezTo>
                <a:cubicBezTo>
                  <a:pt x="17617" y="22220"/>
                  <a:pt x="17617" y="22220"/>
                  <a:pt x="17617" y="22220"/>
                </a:cubicBezTo>
                <a:cubicBezTo>
                  <a:pt x="17617" y="21919"/>
                  <a:pt x="17617" y="21919"/>
                  <a:pt x="17617" y="21919"/>
                </a:cubicBezTo>
                <a:cubicBezTo>
                  <a:pt x="18015" y="21618"/>
                  <a:pt x="18015" y="21618"/>
                  <a:pt x="18015" y="21618"/>
                </a:cubicBezTo>
                <a:cubicBezTo>
                  <a:pt x="17433" y="21029"/>
                  <a:pt x="17433" y="21029"/>
                  <a:pt x="17433" y="21029"/>
                </a:cubicBezTo>
                <a:cubicBezTo>
                  <a:pt x="17071" y="21029"/>
                  <a:pt x="17071" y="21029"/>
                  <a:pt x="17071" y="21029"/>
                </a:cubicBezTo>
                <a:cubicBezTo>
                  <a:pt x="16018" y="20440"/>
                  <a:pt x="16018" y="20440"/>
                  <a:pt x="16018" y="20440"/>
                </a:cubicBezTo>
                <a:cubicBezTo>
                  <a:pt x="15761" y="19989"/>
                  <a:pt x="15761" y="19989"/>
                  <a:pt x="15761" y="19989"/>
                </a:cubicBezTo>
                <a:cubicBezTo>
                  <a:pt x="15289" y="19839"/>
                  <a:pt x="15289" y="19839"/>
                  <a:pt x="15289" y="19839"/>
                </a:cubicBezTo>
                <a:cubicBezTo>
                  <a:pt x="15001" y="19914"/>
                  <a:pt x="15001" y="19914"/>
                  <a:pt x="15001" y="19914"/>
                </a:cubicBezTo>
                <a:cubicBezTo>
                  <a:pt x="14891" y="20290"/>
                  <a:pt x="14891" y="20290"/>
                  <a:pt x="14891" y="20290"/>
                </a:cubicBezTo>
                <a:cubicBezTo>
                  <a:pt x="14633" y="20440"/>
                  <a:pt x="14633" y="20440"/>
                  <a:pt x="14633" y="20440"/>
                </a:cubicBezTo>
                <a:cubicBezTo>
                  <a:pt x="14346" y="19538"/>
                  <a:pt x="14346" y="19538"/>
                  <a:pt x="14346" y="19538"/>
                </a:cubicBezTo>
                <a:cubicBezTo>
                  <a:pt x="14199" y="20290"/>
                  <a:pt x="14199" y="20290"/>
                  <a:pt x="14199" y="20290"/>
                </a:cubicBezTo>
                <a:cubicBezTo>
                  <a:pt x="13874" y="20215"/>
                  <a:pt x="13874" y="20215"/>
                  <a:pt x="13874" y="20215"/>
                </a:cubicBezTo>
                <a:cubicBezTo>
                  <a:pt x="13580" y="19174"/>
                  <a:pt x="13580" y="19174"/>
                  <a:pt x="13580" y="19174"/>
                </a:cubicBezTo>
                <a:cubicBezTo>
                  <a:pt x="13218" y="18949"/>
                  <a:pt x="13218" y="18949"/>
                  <a:pt x="13218" y="18949"/>
                </a:cubicBezTo>
                <a:cubicBezTo>
                  <a:pt x="13108" y="19688"/>
                  <a:pt x="13108" y="19688"/>
                  <a:pt x="13108" y="19688"/>
                </a:cubicBezTo>
                <a:cubicBezTo>
                  <a:pt x="12894" y="20064"/>
                  <a:pt x="12894" y="20064"/>
                  <a:pt x="12894" y="20064"/>
                </a:cubicBezTo>
                <a:cubicBezTo>
                  <a:pt x="12526" y="20215"/>
                  <a:pt x="12526" y="20215"/>
                  <a:pt x="12526" y="20215"/>
                </a:cubicBezTo>
                <a:cubicBezTo>
                  <a:pt x="12091" y="20503"/>
                  <a:pt x="12091" y="20503"/>
                  <a:pt x="12091" y="20503"/>
                </a:cubicBezTo>
                <a:cubicBezTo>
                  <a:pt x="11620" y="20954"/>
                  <a:pt x="11620" y="20954"/>
                  <a:pt x="11620" y="20954"/>
                </a:cubicBezTo>
                <a:cubicBezTo>
                  <a:pt x="11987" y="20290"/>
                  <a:pt x="11987" y="20290"/>
                  <a:pt x="11987" y="20290"/>
                </a:cubicBezTo>
                <a:cubicBezTo>
                  <a:pt x="12385" y="20064"/>
                  <a:pt x="12385" y="20064"/>
                  <a:pt x="12385" y="20064"/>
                </a:cubicBezTo>
                <a:cubicBezTo>
                  <a:pt x="12673" y="19839"/>
                  <a:pt x="12673" y="19839"/>
                  <a:pt x="12673" y="19839"/>
                </a:cubicBezTo>
                <a:cubicBezTo>
                  <a:pt x="12784" y="19475"/>
                  <a:pt x="12784" y="19475"/>
                  <a:pt x="12784" y="19475"/>
                </a:cubicBezTo>
                <a:cubicBezTo>
                  <a:pt x="12637" y="19400"/>
                  <a:pt x="12637" y="19400"/>
                  <a:pt x="12637" y="19400"/>
                </a:cubicBezTo>
                <a:cubicBezTo>
                  <a:pt x="12165" y="19688"/>
                  <a:pt x="12165" y="19688"/>
                  <a:pt x="12165" y="19688"/>
                </a:cubicBezTo>
                <a:cubicBezTo>
                  <a:pt x="11620" y="20215"/>
                  <a:pt x="11620" y="20215"/>
                  <a:pt x="11620" y="20215"/>
                </a:cubicBezTo>
                <a:cubicBezTo>
                  <a:pt x="11332" y="20215"/>
                  <a:pt x="11332" y="20215"/>
                  <a:pt x="11332" y="20215"/>
                </a:cubicBezTo>
                <a:cubicBezTo>
                  <a:pt x="11038" y="20215"/>
                  <a:pt x="11038" y="20215"/>
                  <a:pt x="11038" y="20215"/>
                </a:cubicBezTo>
                <a:cubicBezTo>
                  <a:pt x="10493" y="20879"/>
                  <a:pt x="10493" y="20879"/>
                  <a:pt x="10493" y="20879"/>
                </a:cubicBezTo>
                <a:cubicBezTo>
                  <a:pt x="9947" y="20728"/>
                  <a:pt x="9947" y="20728"/>
                  <a:pt x="9947" y="20728"/>
                </a:cubicBezTo>
                <a:cubicBezTo>
                  <a:pt x="9513" y="20064"/>
                  <a:pt x="9513" y="20064"/>
                  <a:pt x="9513" y="20064"/>
                </a:cubicBezTo>
                <a:cubicBezTo>
                  <a:pt x="8716" y="19989"/>
                  <a:pt x="8716" y="19989"/>
                  <a:pt x="8716" y="19989"/>
                </a:cubicBezTo>
                <a:cubicBezTo>
                  <a:pt x="8428" y="19688"/>
                  <a:pt x="8428" y="19688"/>
                  <a:pt x="8428" y="19688"/>
                </a:cubicBezTo>
                <a:cubicBezTo>
                  <a:pt x="8024" y="19538"/>
                  <a:pt x="8024" y="19538"/>
                  <a:pt x="8024" y="19538"/>
                </a:cubicBezTo>
                <a:cubicBezTo>
                  <a:pt x="7552" y="19688"/>
                  <a:pt x="7552" y="19688"/>
                  <a:pt x="7552" y="19688"/>
                </a:cubicBezTo>
                <a:cubicBezTo>
                  <a:pt x="7228" y="19400"/>
                  <a:pt x="7228" y="19400"/>
                  <a:pt x="7228" y="19400"/>
                </a:cubicBezTo>
                <a:cubicBezTo>
                  <a:pt x="6719" y="19400"/>
                  <a:pt x="6719" y="19400"/>
                  <a:pt x="6719" y="19400"/>
                </a:cubicBezTo>
                <a:cubicBezTo>
                  <a:pt x="6174" y="19099"/>
                  <a:pt x="6174" y="19099"/>
                  <a:pt x="6174" y="19099"/>
                </a:cubicBezTo>
                <a:cubicBezTo>
                  <a:pt x="5702" y="19099"/>
                  <a:pt x="5702" y="19099"/>
                  <a:pt x="5702" y="19099"/>
                </a:cubicBezTo>
                <a:cubicBezTo>
                  <a:pt x="5304" y="19099"/>
                  <a:pt x="5304" y="19099"/>
                  <a:pt x="5304" y="19099"/>
                </a:cubicBezTo>
                <a:cubicBezTo>
                  <a:pt x="5194" y="18573"/>
                  <a:pt x="5194" y="18573"/>
                  <a:pt x="5194" y="18573"/>
                </a:cubicBezTo>
                <a:cubicBezTo>
                  <a:pt x="4428" y="18498"/>
                  <a:pt x="4428" y="18498"/>
                  <a:pt x="4428" y="18498"/>
                </a:cubicBezTo>
                <a:cubicBezTo>
                  <a:pt x="4104" y="18573"/>
                  <a:pt x="4104" y="18573"/>
                  <a:pt x="4104" y="18573"/>
                </a:cubicBezTo>
                <a:cubicBezTo>
                  <a:pt x="4214" y="18209"/>
                  <a:pt x="4214" y="18209"/>
                  <a:pt x="4214" y="18209"/>
                </a:cubicBezTo>
                <a:cubicBezTo>
                  <a:pt x="3742" y="18134"/>
                  <a:pt x="3742" y="18134"/>
                  <a:pt x="3742" y="18134"/>
                </a:cubicBezTo>
                <a:cubicBezTo>
                  <a:pt x="3338" y="18648"/>
                  <a:pt x="3338" y="18648"/>
                  <a:pt x="3338" y="18648"/>
                </a:cubicBezTo>
                <a:cubicBezTo>
                  <a:pt x="2725" y="18648"/>
                  <a:pt x="2725" y="18648"/>
                  <a:pt x="2725" y="18648"/>
                </a:cubicBezTo>
                <a:cubicBezTo>
                  <a:pt x="2254" y="19325"/>
                  <a:pt x="2254" y="19325"/>
                  <a:pt x="2254" y="19325"/>
                </a:cubicBezTo>
                <a:cubicBezTo>
                  <a:pt x="1886" y="19325"/>
                  <a:pt x="1886" y="19325"/>
                  <a:pt x="1886" y="19325"/>
                </a:cubicBezTo>
                <a:cubicBezTo>
                  <a:pt x="1562" y="19839"/>
                  <a:pt x="1562" y="19839"/>
                  <a:pt x="1562" y="19839"/>
                </a:cubicBezTo>
                <a:cubicBezTo>
                  <a:pt x="1525" y="20503"/>
                  <a:pt x="1525" y="20503"/>
                  <a:pt x="1525" y="20503"/>
                </a:cubicBezTo>
                <a:cubicBezTo>
                  <a:pt x="1127" y="21029"/>
                  <a:pt x="1127" y="21029"/>
                  <a:pt x="1127" y="21029"/>
                </a:cubicBezTo>
                <a:cubicBezTo>
                  <a:pt x="508" y="21029"/>
                  <a:pt x="508" y="21029"/>
                  <a:pt x="508" y="21029"/>
                </a:cubicBezTo>
                <a:cubicBezTo>
                  <a:pt x="398" y="21769"/>
                  <a:pt x="398" y="21769"/>
                  <a:pt x="398" y="21769"/>
                </a:cubicBezTo>
                <a:cubicBezTo>
                  <a:pt x="1127" y="22445"/>
                  <a:pt x="1127" y="22445"/>
                  <a:pt x="1127" y="22445"/>
                </a:cubicBezTo>
                <a:cubicBezTo>
                  <a:pt x="1341" y="23110"/>
                  <a:pt x="1341" y="23110"/>
                  <a:pt x="1341" y="23110"/>
                </a:cubicBezTo>
                <a:cubicBezTo>
                  <a:pt x="1745" y="23410"/>
                  <a:pt x="1745" y="23410"/>
                  <a:pt x="1745" y="23410"/>
                </a:cubicBezTo>
                <a:cubicBezTo>
                  <a:pt x="2033" y="24225"/>
                  <a:pt x="2033" y="24225"/>
                  <a:pt x="2033" y="24225"/>
                </a:cubicBezTo>
                <a:cubicBezTo>
                  <a:pt x="1635" y="24375"/>
                  <a:pt x="1635" y="24375"/>
                  <a:pt x="1635" y="24375"/>
                </a:cubicBezTo>
                <a:cubicBezTo>
                  <a:pt x="1267" y="24225"/>
                  <a:pt x="1267" y="24225"/>
                  <a:pt x="1267" y="24225"/>
                </a:cubicBezTo>
                <a:cubicBezTo>
                  <a:pt x="1231" y="23561"/>
                  <a:pt x="1231" y="23561"/>
                  <a:pt x="1231" y="23561"/>
                </a:cubicBezTo>
                <a:cubicBezTo>
                  <a:pt x="796" y="24075"/>
                  <a:pt x="796" y="24075"/>
                  <a:pt x="796" y="24075"/>
                </a:cubicBezTo>
                <a:cubicBezTo>
                  <a:pt x="434" y="24150"/>
                  <a:pt x="434" y="24150"/>
                  <a:pt x="434" y="24150"/>
                </a:cubicBezTo>
                <a:cubicBezTo>
                  <a:pt x="0" y="24814"/>
                  <a:pt x="0" y="24814"/>
                  <a:pt x="0" y="24814"/>
                </a:cubicBezTo>
                <a:cubicBezTo>
                  <a:pt x="183" y="25115"/>
                  <a:pt x="183" y="25115"/>
                  <a:pt x="183" y="25115"/>
                </a:cubicBezTo>
                <a:cubicBezTo>
                  <a:pt x="434" y="25491"/>
                  <a:pt x="434" y="25491"/>
                  <a:pt x="434" y="25491"/>
                </a:cubicBezTo>
                <a:cubicBezTo>
                  <a:pt x="581" y="26230"/>
                  <a:pt x="581" y="26230"/>
                  <a:pt x="581" y="26230"/>
                </a:cubicBezTo>
                <a:cubicBezTo>
                  <a:pt x="1709" y="26005"/>
                  <a:pt x="1709" y="26005"/>
                  <a:pt x="1709" y="26005"/>
                </a:cubicBezTo>
                <a:cubicBezTo>
                  <a:pt x="1996" y="25641"/>
                  <a:pt x="1996" y="25641"/>
                  <a:pt x="1996" y="25641"/>
                </a:cubicBezTo>
                <a:cubicBezTo>
                  <a:pt x="2284" y="25716"/>
                  <a:pt x="2284" y="25716"/>
                  <a:pt x="2284" y="25716"/>
                </a:cubicBezTo>
                <a:cubicBezTo>
                  <a:pt x="2217" y="26381"/>
                  <a:pt x="2217" y="26381"/>
                  <a:pt x="2217" y="26381"/>
                </a:cubicBezTo>
                <a:cubicBezTo>
                  <a:pt x="2217" y="27195"/>
                  <a:pt x="2217" y="27195"/>
                  <a:pt x="2217" y="27195"/>
                </a:cubicBezTo>
                <a:cubicBezTo>
                  <a:pt x="1813" y="27195"/>
                  <a:pt x="1813" y="27195"/>
                  <a:pt x="1813" y="27195"/>
                </a:cubicBezTo>
                <a:cubicBezTo>
                  <a:pt x="1415" y="27496"/>
                  <a:pt x="1415" y="27496"/>
                  <a:pt x="1415" y="27496"/>
                </a:cubicBezTo>
                <a:cubicBezTo>
                  <a:pt x="1053" y="27421"/>
                  <a:pt x="1053" y="27421"/>
                  <a:pt x="1053" y="27421"/>
                </a:cubicBezTo>
                <a:cubicBezTo>
                  <a:pt x="943" y="28236"/>
                  <a:pt x="943" y="28236"/>
                  <a:pt x="943" y="28236"/>
                </a:cubicBezTo>
                <a:cubicBezTo>
                  <a:pt x="545" y="28975"/>
                  <a:pt x="545" y="28975"/>
                  <a:pt x="545" y="28975"/>
                </a:cubicBezTo>
                <a:cubicBezTo>
                  <a:pt x="618" y="29501"/>
                  <a:pt x="618" y="29501"/>
                  <a:pt x="618" y="29501"/>
                </a:cubicBezTo>
                <a:cubicBezTo>
                  <a:pt x="796" y="29577"/>
                  <a:pt x="796" y="29577"/>
                  <a:pt x="796" y="29577"/>
                </a:cubicBezTo>
                <a:cubicBezTo>
                  <a:pt x="869" y="30015"/>
                  <a:pt x="869" y="30015"/>
                  <a:pt x="869" y="30015"/>
                </a:cubicBezTo>
                <a:cubicBezTo>
                  <a:pt x="1053" y="30692"/>
                  <a:pt x="1053" y="30692"/>
                  <a:pt x="1053" y="30692"/>
                </a:cubicBezTo>
                <a:cubicBezTo>
                  <a:pt x="1525" y="31055"/>
                  <a:pt x="1525" y="31055"/>
                  <a:pt x="1525" y="31055"/>
                </a:cubicBezTo>
                <a:cubicBezTo>
                  <a:pt x="1745" y="30466"/>
                  <a:pt x="1745" y="30466"/>
                  <a:pt x="1745" y="30466"/>
                </a:cubicBezTo>
                <a:cubicBezTo>
                  <a:pt x="1996" y="31206"/>
                  <a:pt x="1996" y="31206"/>
                  <a:pt x="1996" y="31206"/>
                </a:cubicBezTo>
                <a:cubicBezTo>
                  <a:pt x="1960" y="32246"/>
                  <a:pt x="1960" y="32246"/>
                  <a:pt x="1960" y="32246"/>
                </a:cubicBezTo>
                <a:cubicBezTo>
                  <a:pt x="2180" y="32246"/>
                  <a:pt x="2180" y="32246"/>
                  <a:pt x="2180" y="32246"/>
                </a:cubicBezTo>
                <a:cubicBezTo>
                  <a:pt x="2358" y="32020"/>
                  <a:pt x="2358" y="32020"/>
                  <a:pt x="2358" y="32020"/>
                </a:cubicBezTo>
                <a:cubicBezTo>
                  <a:pt x="2725" y="32020"/>
                  <a:pt x="2725" y="32020"/>
                  <a:pt x="2725" y="32020"/>
                </a:cubicBezTo>
                <a:cubicBezTo>
                  <a:pt x="2977" y="32246"/>
                  <a:pt x="2977" y="32246"/>
                  <a:pt x="2977" y="32246"/>
                </a:cubicBezTo>
                <a:cubicBezTo>
                  <a:pt x="3087" y="31807"/>
                  <a:pt x="3087" y="31807"/>
                  <a:pt x="3087" y="31807"/>
                </a:cubicBezTo>
                <a:cubicBezTo>
                  <a:pt x="3338" y="32171"/>
                  <a:pt x="3338" y="32171"/>
                  <a:pt x="3338" y="32171"/>
                </a:cubicBezTo>
                <a:cubicBezTo>
                  <a:pt x="3595" y="31883"/>
                  <a:pt x="3595" y="31883"/>
                  <a:pt x="3595" y="31883"/>
                </a:cubicBezTo>
                <a:cubicBezTo>
                  <a:pt x="3595" y="31883"/>
                  <a:pt x="3448" y="32547"/>
                  <a:pt x="3448" y="32772"/>
                </a:cubicBezTo>
                <a:cubicBezTo>
                  <a:pt x="3448" y="32985"/>
                  <a:pt x="3234" y="33286"/>
                  <a:pt x="3124" y="33361"/>
                </a:cubicBezTo>
                <a:cubicBezTo>
                  <a:pt x="3013" y="33512"/>
                  <a:pt x="2578" y="34251"/>
                  <a:pt x="2578" y="34251"/>
                </a:cubicBezTo>
                <a:cubicBezTo>
                  <a:pt x="2395" y="34778"/>
                  <a:pt x="2395" y="34778"/>
                  <a:pt x="2395" y="34778"/>
                </a:cubicBezTo>
                <a:cubicBezTo>
                  <a:pt x="2033" y="34778"/>
                  <a:pt x="2033" y="34778"/>
                  <a:pt x="2033" y="34778"/>
                </a:cubicBezTo>
                <a:cubicBezTo>
                  <a:pt x="1709" y="35291"/>
                  <a:pt x="1709" y="35291"/>
                  <a:pt x="1709" y="35291"/>
                </a:cubicBezTo>
                <a:cubicBezTo>
                  <a:pt x="1231" y="35517"/>
                  <a:pt x="1231" y="35517"/>
                  <a:pt x="1231" y="35517"/>
                </a:cubicBezTo>
                <a:cubicBezTo>
                  <a:pt x="833" y="36181"/>
                  <a:pt x="833" y="36181"/>
                  <a:pt x="833" y="36181"/>
                </a:cubicBezTo>
                <a:cubicBezTo>
                  <a:pt x="1053" y="36407"/>
                  <a:pt x="1053" y="36407"/>
                  <a:pt x="1053" y="36407"/>
                </a:cubicBezTo>
                <a:cubicBezTo>
                  <a:pt x="1451" y="35818"/>
                  <a:pt x="1451" y="35818"/>
                  <a:pt x="1451" y="35818"/>
                </a:cubicBezTo>
                <a:cubicBezTo>
                  <a:pt x="1709" y="35743"/>
                  <a:pt x="1709" y="35743"/>
                  <a:pt x="1709" y="35743"/>
                </a:cubicBezTo>
                <a:cubicBezTo>
                  <a:pt x="2143" y="35291"/>
                  <a:pt x="2143" y="35291"/>
                  <a:pt x="2143" y="35291"/>
                </a:cubicBezTo>
                <a:cubicBezTo>
                  <a:pt x="2652" y="34853"/>
                  <a:pt x="2652" y="34853"/>
                  <a:pt x="2652" y="34853"/>
                </a:cubicBezTo>
                <a:cubicBezTo>
                  <a:pt x="3632" y="33888"/>
                  <a:pt x="3632" y="33888"/>
                  <a:pt x="3632" y="33888"/>
                </a:cubicBezTo>
                <a:cubicBezTo>
                  <a:pt x="3773" y="33286"/>
                  <a:pt x="3773" y="33286"/>
                  <a:pt x="3773" y="33286"/>
                </a:cubicBezTo>
                <a:cubicBezTo>
                  <a:pt x="4833" y="32096"/>
                  <a:pt x="4833" y="32096"/>
                  <a:pt x="4833" y="32096"/>
                </a:cubicBezTo>
                <a:cubicBezTo>
                  <a:pt x="4539" y="31281"/>
                  <a:pt x="4539" y="31281"/>
                  <a:pt x="4539" y="31281"/>
                </a:cubicBezTo>
                <a:cubicBezTo>
                  <a:pt x="5084" y="30692"/>
                  <a:pt x="5084" y="30692"/>
                  <a:pt x="5084" y="30692"/>
                </a:cubicBezTo>
                <a:cubicBezTo>
                  <a:pt x="5335" y="29727"/>
                  <a:pt x="5335" y="29727"/>
                  <a:pt x="5335" y="29727"/>
                </a:cubicBezTo>
                <a:cubicBezTo>
                  <a:pt x="5813" y="29501"/>
                  <a:pt x="5813" y="29501"/>
                  <a:pt x="5813" y="29501"/>
                </a:cubicBezTo>
                <a:cubicBezTo>
                  <a:pt x="6064" y="29802"/>
                  <a:pt x="6064" y="29802"/>
                  <a:pt x="6064" y="29802"/>
                </a:cubicBezTo>
                <a:cubicBezTo>
                  <a:pt x="5519" y="30241"/>
                  <a:pt x="5519" y="30241"/>
                  <a:pt x="5519" y="30241"/>
                </a:cubicBezTo>
                <a:cubicBezTo>
                  <a:pt x="5372" y="30842"/>
                  <a:pt x="5372" y="30842"/>
                  <a:pt x="5372" y="30842"/>
                </a:cubicBezTo>
                <a:cubicBezTo>
                  <a:pt x="5445" y="31431"/>
                  <a:pt x="5445" y="31431"/>
                  <a:pt x="5445" y="31431"/>
                </a:cubicBezTo>
                <a:cubicBezTo>
                  <a:pt x="6137" y="30767"/>
                  <a:pt x="6137" y="30767"/>
                  <a:pt x="6137" y="30767"/>
                </a:cubicBezTo>
                <a:cubicBezTo>
                  <a:pt x="6609" y="30617"/>
                  <a:pt x="6609" y="30617"/>
                  <a:pt x="6609" y="30617"/>
                </a:cubicBezTo>
                <a:lnTo>
                  <a:pt x="6499" y="30166"/>
                </a:lnTo>
                <a:close/>
                <a:moveTo>
                  <a:pt x="5084" y="33073"/>
                </a:moveTo>
                <a:lnTo>
                  <a:pt x="5084" y="33073"/>
                </a:lnTo>
                <a:cubicBezTo>
                  <a:pt x="5084" y="32396"/>
                  <a:pt x="5084" y="32396"/>
                  <a:pt x="5084" y="32396"/>
                </a:cubicBezTo>
                <a:cubicBezTo>
                  <a:pt x="4833" y="32772"/>
                  <a:pt x="4833" y="32772"/>
                  <a:pt x="4833" y="32772"/>
                </a:cubicBezTo>
                <a:cubicBezTo>
                  <a:pt x="4355" y="33361"/>
                  <a:pt x="4355" y="33361"/>
                  <a:pt x="4355" y="33361"/>
                </a:cubicBezTo>
                <a:cubicBezTo>
                  <a:pt x="4502" y="34038"/>
                  <a:pt x="4502" y="34038"/>
                  <a:pt x="4502" y="34038"/>
                </a:cubicBezTo>
                <a:cubicBezTo>
                  <a:pt x="4833" y="33662"/>
                  <a:pt x="4833" y="33662"/>
                  <a:pt x="4833" y="33662"/>
                </a:cubicBezTo>
                <a:lnTo>
                  <a:pt x="5084" y="33073"/>
                </a:lnTo>
                <a:close/>
              </a:path>
            </a:pathLst>
          </a:custGeom>
          <a:solidFill>
            <a:srgbClr val="C5CAC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7E1F16-0FA2-46FD-9569-CF874E67229F}"/>
              </a:ext>
            </a:extLst>
          </p:cNvPr>
          <p:cNvSpPr/>
          <p:nvPr/>
        </p:nvSpPr>
        <p:spPr>
          <a:xfrm>
            <a:off x="1627045" y="6020545"/>
            <a:ext cx="1837426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 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Office (city,country)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4BC5C3-A27F-4DA8-9A6D-864937782194}"/>
              </a:ext>
            </a:extLst>
          </p:cNvPr>
          <p:cNvGrpSpPr/>
          <p:nvPr/>
        </p:nvGrpSpPr>
        <p:grpSpPr>
          <a:xfrm>
            <a:off x="601020" y="2807345"/>
            <a:ext cx="9600691" cy="3447720"/>
            <a:chOff x="866063" y="2807345"/>
            <a:chExt cx="9600691" cy="3447720"/>
          </a:xfrm>
          <a:solidFill>
            <a:srgbClr val="256AF3"/>
          </a:solidFill>
        </p:grpSpPr>
        <p:sp>
          <p:nvSpPr>
            <p:cNvPr id="7" name="Rectangular Callout 9270">
              <a:extLst>
                <a:ext uri="{FF2B5EF4-FFF2-40B4-BE49-F238E27FC236}">
                  <a16:creationId xmlns:a16="http://schemas.microsoft.com/office/drawing/2014/main" id="{A1D0FD00-97AA-47EE-BF34-AAECB5EFE29B}"/>
                </a:ext>
              </a:extLst>
            </p:cNvPr>
            <p:cNvSpPr/>
            <p:nvPr/>
          </p:nvSpPr>
          <p:spPr>
            <a:xfrm>
              <a:off x="2317329" y="3001687"/>
              <a:ext cx="1026025" cy="234520"/>
            </a:xfrm>
            <a:prstGeom prst="wedgeRectCallout">
              <a:avLst>
                <a:gd name="adj1" fmla="val -41547"/>
                <a:gd name="adj2" fmla="val 968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Vancouver</a:t>
              </a:r>
            </a:p>
          </p:txBody>
        </p:sp>
        <p:sp>
          <p:nvSpPr>
            <p:cNvPr id="8" name="Rectangular Callout 9271">
              <a:extLst>
                <a:ext uri="{FF2B5EF4-FFF2-40B4-BE49-F238E27FC236}">
                  <a16:creationId xmlns:a16="http://schemas.microsoft.com/office/drawing/2014/main" id="{F5556013-9DE7-4162-84F0-BFA60F0BA97E}"/>
                </a:ext>
              </a:extLst>
            </p:cNvPr>
            <p:cNvSpPr/>
            <p:nvPr/>
          </p:nvSpPr>
          <p:spPr>
            <a:xfrm>
              <a:off x="2711077" y="5128872"/>
              <a:ext cx="1026025" cy="234520"/>
            </a:xfrm>
            <a:prstGeom prst="wedgeRectCallout">
              <a:avLst>
                <a:gd name="adj1" fmla="val 60565"/>
                <a:gd name="adj2" fmla="val 1043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Santiago</a:t>
              </a:r>
            </a:p>
          </p:txBody>
        </p:sp>
        <p:sp>
          <p:nvSpPr>
            <p:cNvPr id="9" name="Rectangular Callout 9272">
              <a:extLst>
                <a:ext uri="{FF2B5EF4-FFF2-40B4-BE49-F238E27FC236}">
                  <a16:creationId xmlns:a16="http://schemas.microsoft.com/office/drawing/2014/main" id="{C2B2AA6C-4FC1-4D98-8215-B67B1BCA3DD8}"/>
                </a:ext>
              </a:extLst>
            </p:cNvPr>
            <p:cNvSpPr/>
            <p:nvPr/>
          </p:nvSpPr>
          <p:spPr>
            <a:xfrm>
              <a:off x="8927716" y="5678733"/>
              <a:ext cx="1026025" cy="234520"/>
            </a:xfrm>
            <a:prstGeom prst="wedgeRectCallout">
              <a:avLst>
                <a:gd name="adj1" fmla="val 6733"/>
                <a:gd name="adj2" fmla="val -1143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Sydney</a:t>
              </a:r>
            </a:p>
          </p:txBody>
        </p:sp>
        <p:sp>
          <p:nvSpPr>
            <p:cNvPr id="10" name="Rectangular Callout 9274">
              <a:extLst>
                <a:ext uri="{FF2B5EF4-FFF2-40B4-BE49-F238E27FC236}">
                  <a16:creationId xmlns:a16="http://schemas.microsoft.com/office/drawing/2014/main" id="{B8F0AE20-6A7B-44DB-BCB5-BD763D966272}"/>
                </a:ext>
              </a:extLst>
            </p:cNvPr>
            <p:cNvSpPr/>
            <p:nvPr/>
          </p:nvSpPr>
          <p:spPr>
            <a:xfrm>
              <a:off x="5822885" y="5561473"/>
              <a:ext cx="1235799" cy="234520"/>
            </a:xfrm>
            <a:prstGeom prst="wedgeRectCallout">
              <a:avLst>
                <a:gd name="adj1" fmla="val 6733"/>
                <a:gd name="adj2" fmla="val -1690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Johannesburg</a:t>
              </a:r>
            </a:p>
          </p:txBody>
        </p:sp>
        <p:sp>
          <p:nvSpPr>
            <p:cNvPr id="11" name="Rectangular Callout 9275">
              <a:extLst>
                <a:ext uri="{FF2B5EF4-FFF2-40B4-BE49-F238E27FC236}">
                  <a16:creationId xmlns:a16="http://schemas.microsoft.com/office/drawing/2014/main" id="{8259C770-072D-4B82-A65C-95AE1BEEC429}"/>
                </a:ext>
              </a:extLst>
            </p:cNvPr>
            <p:cNvSpPr/>
            <p:nvPr/>
          </p:nvSpPr>
          <p:spPr>
            <a:xfrm>
              <a:off x="9440729" y="3744436"/>
              <a:ext cx="1026025" cy="234520"/>
            </a:xfrm>
            <a:prstGeom prst="wedgeRectCallout">
              <a:avLst>
                <a:gd name="adj1" fmla="val -63470"/>
                <a:gd name="adj2" fmla="val -9581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Tokyo</a:t>
              </a:r>
            </a:p>
          </p:txBody>
        </p:sp>
        <p:sp>
          <p:nvSpPr>
            <p:cNvPr id="12" name="Rectangular Callout 9276">
              <a:extLst>
                <a:ext uri="{FF2B5EF4-FFF2-40B4-BE49-F238E27FC236}">
                  <a16:creationId xmlns:a16="http://schemas.microsoft.com/office/drawing/2014/main" id="{99A5BCE1-1038-404A-97F8-C4A76EC0EB96}"/>
                </a:ext>
              </a:extLst>
            </p:cNvPr>
            <p:cNvSpPr/>
            <p:nvPr/>
          </p:nvSpPr>
          <p:spPr>
            <a:xfrm>
              <a:off x="6683474" y="2807345"/>
              <a:ext cx="1026025" cy="234520"/>
            </a:xfrm>
            <a:prstGeom prst="wedgeRectCallout">
              <a:avLst>
                <a:gd name="adj1" fmla="val -36299"/>
                <a:gd name="adj2" fmla="val 1014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Moscow</a:t>
              </a:r>
            </a:p>
          </p:txBody>
        </p:sp>
        <p:sp>
          <p:nvSpPr>
            <p:cNvPr id="13" name="Rectangular Callout 9277">
              <a:extLst>
                <a:ext uri="{FF2B5EF4-FFF2-40B4-BE49-F238E27FC236}">
                  <a16:creationId xmlns:a16="http://schemas.microsoft.com/office/drawing/2014/main" id="{50DE5B37-BC6E-491F-BB6C-6D4010FC74A3}"/>
                </a:ext>
              </a:extLst>
            </p:cNvPr>
            <p:cNvSpPr/>
            <p:nvPr/>
          </p:nvSpPr>
          <p:spPr>
            <a:xfrm>
              <a:off x="3343354" y="3959958"/>
              <a:ext cx="1026025" cy="234520"/>
            </a:xfrm>
            <a:prstGeom prst="wedgeRectCallout">
              <a:avLst>
                <a:gd name="adj1" fmla="val -52043"/>
                <a:gd name="adj2" fmla="val -91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Houston</a:t>
              </a:r>
            </a:p>
          </p:txBody>
        </p:sp>
        <p:sp>
          <p:nvSpPr>
            <p:cNvPr id="15" name="Rectangular Callout 9271">
              <a:extLst>
                <a:ext uri="{FF2B5EF4-FFF2-40B4-BE49-F238E27FC236}">
                  <a16:creationId xmlns:a16="http://schemas.microsoft.com/office/drawing/2014/main" id="{9DA72A1E-8027-4298-997B-89163E662876}"/>
                </a:ext>
              </a:extLst>
            </p:cNvPr>
            <p:cNvSpPr/>
            <p:nvPr/>
          </p:nvSpPr>
          <p:spPr>
            <a:xfrm>
              <a:off x="866063" y="6020545"/>
              <a:ext cx="1026025" cy="234520"/>
            </a:xfrm>
            <a:prstGeom prst="wedgeRectCallout">
              <a:avLst>
                <a:gd name="adj1" fmla="val 60565"/>
                <a:gd name="adj2" fmla="val 1043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chemeClr val="bg1">
                      <a:lumMod val="95000"/>
                    </a:schemeClr>
                  </a:solidFill>
                </a:rPr>
                <a:t>Head</a:t>
              </a:r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83003-2B74-4A9C-A7CD-3FE17D618128}"/>
              </a:ext>
            </a:extLst>
          </p:cNvPr>
          <p:cNvSpPr/>
          <p:nvPr/>
        </p:nvSpPr>
        <p:spPr>
          <a:xfrm>
            <a:off x="3856366" y="595183"/>
            <a:ext cx="4124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WORLD MAP</a:t>
            </a:r>
          </a:p>
        </p:txBody>
      </p:sp>
    </p:spTree>
    <p:extLst>
      <p:ext uri="{BB962C8B-B14F-4D97-AF65-F5344CB8AC3E}">
        <p14:creationId xmlns:p14="http://schemas.microsoft.com/office/powerpoint/2010/main" val="1228678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A55E1-A2FA-4307-886B-025C3C1D3C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3B54B-1860-45A8-8CD5-921B81532492}"/>
              </a:ext>
            </a:extLst>
          </p:cNvPr>
          <p:cNvSpPr/>
          <p:nvPr/>
        </p:nvSpPr>
        <p:spPr>
          <a:xfrm>
            <a:off x="1245074" y="725556"/>
            <a:ext cx="5299545" cy="5459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A444-5E9D-4471-BA7E-ED12D3A2A8B7}"/>
              </a:ext>
            </a:extLst>
          </p:cNvPr>
          <p:cNvSpPr/>
          <p:nvPr/>
        </p:nvSpPr>
        <p:spPr>
          <a:xfrm>
            <a:off x="1782664" y="1211104"/>
            <a:ext cx="4211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GET IN TOUCH MATRIX </a:t>
            </a:r>
            <a:endParaRPr lang="en-ID" sz="4800" spc="300" dirty="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603C65FA-60F0-4023-96CC-810C9FBECD9A}"/>
              </a:ext>
            </a:extLst>
          </p:cNvPr>
          <p:cNvSpPr>
            <a:spLocks noEditPoints="1"/>
          </p:cNvSpPr>
          <p:nvPr/>
        </p:nvSpPr>
        <p:spPr bwMode="auto">
          <a:xfrm>
            <a:off x="1902947" y="2692340"/>
            <a:ext cx="380108" cy="276148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6 w 176"/>
              <a:gd name="T19" fmla="*/ 8 h 128"/>
              <a:gd name="T20" fmla="*/ 160 w 176"/>
              <a:gd name="T21" fmla="*/ 8 h 128"/>
              <a:gd name="T22" fmla="*/ 163 w 176"/>
              <a:gd name="T23" fmla="*/ 8 h 128"/>
              <a:gd name="T24" fmla="*/ 93 w 176"/>
              <a:gd name="T25" fmla="*/ 78 h 128"/>
              <a:gd name="T26" fmla="*/ 88 w 176"/>
              <a:gd name="T27" fmla="*/ 80 h 128"/>
              <a:gd name="T28" fmla="*/ 83 w 176"/>
              <a:gd name="T29" fmla="*/ 78 h 128"/>
              <a:gd name="T30" fmla="*/ 13 w 176"/>
              <a:gd name="T31" fmla="*/ 8 h 128"/>
              <a:gd name="T32" fmla="*/ 16 w 176"/>
              <a:gd name="T33" fmla="*/ 8 h 128"/>
              <a:gd name="T34" fmla="*/ 8 w 176"/>
              <a:gd name="T35" fmla="*/ 112 h 128"/>
              <a:gd name="T36" fmla="*/ 8 w 176"/>
              <a:gd name="T37" fmla="*/ 16 h 128"/>
              <a:gd name="T38" fmla="*/ 8 w 176"/>
              <a:gd name="T39" fmla="*/ 15 h 128"/>
              <a:gd name="T40" fmla="*/ 58 w 176"/>
              <a:gd name="T41" fmla="*/ 64 h 128"/>
              <a:gd name="T42" fmla="*/ 8 w 176"/>
              <a:gd name="T43" fmla="*/ 113 h 128"/>
              <a:gd name="T44" fmla="*/ 8 w 176"/>
              <a:gd name="T45" fmla="*/ 112 h 128"/>
              <a:gd name="T46" fmla="*/ 160 w 176"/>
              <a:gd name="T47" fmla="*/ 120 h 128"/>
              <a:gd name="T48" fmla="*/ 16 w 176"/>
              <a:gd name="T49" fmla="*/ 120 h 128"/>
              <a:gd name="T50" fmla="*/ 13 w 176"/>
              <a:gd name="T51" fmla="*/ 120 h 128"/>
              <a:gd name="T52" fmla="*/ 63 w 176"/>
              <a:gd name="T53" fmla="*/ 70 h 128"/>
              <a:gd name="T54" fmla="*/ 77 w 176"/>
              <a:gd name="T55" fmla="*/ 83 h 128"/>
              <a:gd name="T56" fmla="*/ 88 w 176"/>
              <a:gd name="T57" fmla="*/ 88 h 128"/>
              <a:gd name="T58" fmla="*/ 99 w 176"/>
              <a:gd name="T59" fmla="*/ 83 h 128"/>
              <a:gd name="T60" fmla="*/ 113 w 176"/>
              <a:gd name="T61" fmla="*/ 70 h 128"/>
              <a:gd name="T62" fmla="*/ 163 w 176"/>
              <a:gd name="T63" fmla="*/ 120 h 128"/>
              <a:gd name="T64" fmla="*/ 160 w 176"/>
              <a:gd name="T65" fmla="*/ 120 h 128"/>
              <a:gd name="T66" fmla="*/ 168 w 176"/>
              <a:gd name="T67" fmla="*/ 112 h 128"/>
              <a:gd name="T68" fmla="*/ 168 w 176"/>
              <a:gd name="T69" fmla="*/ 113 h 128"/>
              <a:gd name="T70" fmla="*/ 118 w 176"/>
              <a:gd name="T71" fmla="*/ 64 h 128"/>
              <a:gd name="T72" fmla="*/ 168 w 176"/>
              <a:gd name="T73" fmla="*/ 15 h 128"/>
              <a:gd name="T74" fmla="*/ 168 w 176"/>
              <a:gd name="T75" fmla="*/ 16 h 128"/>
              <a:gd name="T76" fmla="*/ 168 w 176"/>
              <a:gd name="T7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" y="8"/>
                </a:moveTo>
                <a:cubicBezTo>
                  <a:pt x="160" y="8"/>
                  <a:pt x="160" y="8"/>
                  <a:pt x="160" y="8"/>
                </a:cubicBezTo>
                <a:cubicBezTo>
                  <a:pt x="161" y="8"/>
                  <a:pt x="162" y="8"/>
                  <a:pt x="163" y="8"/>
                </a:cubicBezTo>
                <a:cubicBezTo>
                  <a:pt x="93" y="78"/>
                  <a:pt x="93" y="78"/>
                  <a:pt x="93" y="78"/>
                </a:cubicBezTo>
                <a:cubicBezTo>
                  <a:pt x="92" y="79"/>
                  <a:pt x="90" y="80"/>
                  <a:pt x="88" y="80"/>
                </a:cubicBezTo>
                <a:cubicBezTo>
                  <a:pt x="86" y="80"/>
                  <a:pt x="84" y="79"/>
                  <a:pt x="83" y="7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8"/>
                  <a:pt x="16" y="8"/>
                </a:cubicBezTo>
                <a:moveTo>
                  <a:pt x="8" y="112"/>
                </a:move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5"/>
                  <a:pt x="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8" y="113"/>
                  <a:pt x="8" y="113"/>
                  <a:pt x="8" y="113"/>
                </a:cubicBezTo>
                <a:cubicBezTo>
                  <a:pt x="8" y="113"/>
                  <a:pt x="8" y="112"/>
                  <a:pt x="8" y="112"/>
                </a:cubicBezTo>
                <a:moveTo>
                  <a:pt x="160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5" y="120"/>
                  <a:pt x="14" y="120"/>
                  <a:pt x="13" y="120"/>
                </a:cubicBezTo>
                <a:cubicBezTo>
                  <a:pt x="63" y="70"/>
                  <a:pt x="63" y="70"/>
                  <a:pt x="63" y="70"/>
                </a:cubicBezTo>
                <a:cubicBezTo>
                  <a:pt x="77" y="83"/>
                  <a:pt x="77" y="83"/>
                  <a:pt x="77" y="83"/>
                </a:cubicBezTo>
                <a:cubicBezTo>
                  <a:pt x="80" y="86"/>
                  <a:pt x="84" y="88"/>
                  <a:pt x="88" y="88"/>
                </a:cubicBezTo>
                <a:cubicBezTo>
                  <a:pt x="92" y="88"/>
                  <a:pt x="96" y="86"/>
                  <a:pt x="99" y="83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63" y="120"/>
                  <a:pt x="163" y="120"/>
                  <a:pt x="163" y="120"/>
                </a:cubicBezTo>
                <a:cubicBezTo>
                  <a:pt x="162" y="120"/>
                  <a:pt x="161" y="120"/>
                  <a:pt x="160" y="120"/>
                </a:cubicBezTo>
                <a:moveTo>
                  <a:pt x="168" y="112"/>
                </a:moveTo>
                <a:cubicBezTo>
                  <a:pt x="168" y="112"/>
                  <a:pt x="168" y="113"/>
                  <a:pt x="168" y="113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68" y="15"/>
                  <a:pt x="168" y="15"/>
                  <a:pt x="168" y="15"/>
                </a:cubicBezTo>
                <a:cubicBezTo>
                  <a:pt x="168" y="15"/>
                  <a:pt x="168" y="16"/>
                  <a:pt x="168" y="16"/>
                </a:cubicBezTo>
                <a:lnTo>
                  <a:pt x="168" y="112"/>
                </a:lnTo>
                <a:close/>
              </a:path>
            </a:pathLst>
          </a:custGeom>
          <a:solidFill>
            <a:srgbClr val="256AF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1B2B47-97AD-49D9-ADC2-F9701DDD1884}"/>
              </a:ext>
            </a:extLst>
          </p:cNvPr>
          <p:cNvSpPr/>
          <p:nvPr/>
        </p:nvSpPr>
        <p:spPr>
          <a:xfrm>
            <a:off x="2283055" y="2599156"/>
            <a:ext cx="2562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56AF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</a:t>
            </a:r>
            <a:endParaRPr lang="en-ID" sz="2800" b="1">
              <a:solidFill>
                <a:srgbClr val="256AF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B03F77-3881-422B-B5E8-F6791304F47B}"/>
              </a:ext>
            </a:extLst>
          </p:cNvPr>
          <p:cNvSpPr/>
          <p:nvPr/>
        </p:nvSpPr>
        <p:spPr>
          <a:xfrm>
            <a:off x="2283054" y="2907267"/>
            <a:ext cx="2562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MATRIX591@gmail.com</a:t>
            </a:r>
            <a:endParaRPr lang="en-ID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F6C2AD-A6FD-4F43-83C7-21AE43639F00}"/>
              </a:ext>
            </a:extLst>
          </p:cNvPr>
          <p:cNvSpPr/>
          <p:nvPr/>
        </p:nvSpPr>
        <p:spPr>
          <a:xfrm>
            <a:off x="2283054" y="3177544"/>
            <a:ext cx="26997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MATRIX.nevotel@gmail.com</a:t>
            </a:r>
            <a:endParaRPr lang="en-ID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06DA16-5F69-48E5-918B-F87E3C1B2764}"/>
              </a:ext>
            </a:extLst>
          </p:cNvPr>
          <p:cNvGrpSpPr/>
          <p:nvPr/>
        </p:nvGrpSpPr>
        <p:grpSpPr>
          <a:xfrm>
            <a:off x="1913491" y="3694377"/>
            <a:ext cx="369563" cy="416741"/>
            <a:chOff x="9001126" y="2228850"/>
            <a:chExt cx="298450" cy="336550"/>
          </a:xfrm>
          <a:solidFill>
            <a:srgbClr val="256AF3"/>
          </a:solidFill>
        </p:grpSpPr>
        <p:sp>
          <p:nvSpPr>
            <p:cNvPr id="15" name="Freeform 81">
              <a:extLst>
                <a:ext uri="{FF2B5EF4-FFF2-40B4-BE49-F238E27FC236}">
                  <a16:creationId xmlns:a16="http://schemas.microsoft.com/office/drawing/2014/main" id="{F9CC6512-DE33-4C92-9101-E4A9BAC255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1764" y="2228850"/>
              <a:ext cx="255588" cy="257175"/>
            </a:xfrm>
            <a:custGeom>
              <a:avLst/>
              <a:gdLst>
                <a:gd name="T0" fmla="*/ 48 w 96"/>
                <a:gd name="T1" fmla="*/ 96 h 96"/>
                <a:gd name="T2" fmla="*/ 96 w 96"/>
                <a:gd name="T3" fmla="*/ 48 h 96"/>
                <a:gd name="T4" fmla="*/ 48 w 96"/>
                <a:gd name="T5" fmla="*/ 0 h 96"/>
                <a:gd name="T6" fmla="*/ 0 w 96"/>
                <a:gd name="T7" fmla="*/ 48 h 96"/>
                <a:gd name="T8" fmla="*/ 48 w 96"/>
                <a:gd name="T9" fmla="*/ 96 h 96"/>
                <a:gd name="T10" fmla="*/ 48 w 96"/>
                <a:gd name="T11" fmla="*/ 88 h 96"/>
                <a:gd name="T12" fmla="*/ 13 w 96"/>
                <a:gd name="T13" fmla="*/ 67 h 96"/>
                <a:gd name="T14" fmla="*/ 13 w 96"/>
                <a:gd name="T15" fmla="*/ 67 h 96"/>
                <a:gd name="T16" fmla="*/ 17 w 96"/>
                <a:gd name="T17" fmla="*/ 64 h 96"/>
                <a:gd name="T18" fmla="*/ 19 w 96"/>
                <a:gd name="T19" fmla="*/ 57 h 96"/>
                <a:gd name="T20" fmla="*/ 55 w 96"/>
                <a:gd name="T21" fmla="*/ 70 h 96"/>
                <a:gd name="T22" fmla="*/ 58 w 96"/>
                <a:gd name="T23" fmla="*/ 70 h 96"/>
                <a:gd name="T24" fmla="*/ 84 w 96"/>
                <a:gd name="T25" fmla="*/ 65 h 96"/>
                <a:gd name="T26" fmla="*/ 48 w 96"/>
                <a:gd name="T27" fmla="*/ 88 h 96"/>
                <a:gd name="T28" fmla="*/ 48 w 96"/>
                <a:gd name="T29" fmla="*/ 8 h 96"/>
                <a:gd name="T30" fmla="*/ 88 w 96"/>
                <a:gd name="T31" fmla="*/ 48 h 96"/>
                <a:gd name="T32" fmla="*/ 86 w 96"/>
                <a:gd name="T33" fmla="*/ 61 h 96"/>
                <a:gd name="T34" fmla="*/ 56 w 96"/>
                <a:gd name="T35" fmla="*/ 66 h 96"/>
                <a:gd name="T36" fmla="*/ 19 w 96"/>
                <a:gd name="T37" fmla="*/ 51 h 96"/>
                <a:gd name="T38" fmla="*/ 17 w 96"/>
                <a:gd name="T39" fmla="*/ 50 h 96"/>
                <a:gd name="T40" fmla="*/ 16 w 96"/>
                <a:gd name="T41" fmla="*/ 52 h 96"/>
                <a:gd name="T42" fmla="*/ 13 w 96"/>
                <a:gd name="T43" fmla="*/ 62 h 96"/>
                <a:gd name="T44" fmla="*/ 12 w 96"/>
                <a:gd name="T45" fmla="*/ 63 h 96"/>
                <a:gd name="T46" fmla="*/ 11 w 96"/>
                <a:gd name="T47" fmla="*/ 63 h 96"/>
                <a:gd name="T48" fmla="*/ 8 w 96"/>
                <a:gd name="T49" fmla="*/ 48 h 96"/>
                <a:gd name="T50" fmla="*/ 48 w 96"/>
                <a:gd name="T51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74" y="96"/>
                    <a:pt x="96" y="74"/>
                    <a:pt x="96" y="48"/>
                  </a:cubicBezTo>
                  <a:cubicBezTo>
                    <a:pt x="96" y="21"/>
                    <a:pt x="74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lose/>
                  <a:moveTo>
                    <a:pt x="48" y="88"/>
                  </a:moveTo>
                  <a:cubicBezTo>
                    <a:pt x="33" y="88"/>
                    <a:pt x="20" y="79"/>
                    <a:pt x="13" y="67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4" y="67"/>
                    <a:pt x="16" y="66"/>
                    <a:pt x="17" y="64"/>
                  </a:cubicBezTo>
                  <a:cubicBezTo>
                    <a:pt x="18" y="62"/>
                    <a:pt x="18" y="59"/>
                    <a:pt x="19" y="57"/>
                  </a:cubicBezTo>
                  <a:cubicBezTo>
                    <a:pt x="24" y="61"/>
                    <a:pt x="35" y="68"/>
                    <a:pt x="55" y="70"/>
                  </a:cubicBezTo>
                  <a:cubicBezTo>
                    <a:pt x="56" y="70"/>
                    <a:pt x="57" y="70"/>
                    <a:pt x="58" y="70"/>
                  </a:cubicBezTo>
                  <a:cubicBezTo>
                    <a:pt x="67" y="70"/>
                    <a:pt x="77" y="67"/>
                    <a:pt x="84" y="65"/>
                  </a:cubicBezTo>
                  <a:cubicBezTo>
                    <a:pt x="77" y="79"/>
                    <a:pt x="64" y="88"/>
                    <a:pt x="48" y="88"/>
                  </a:cubicBezTo>
                  <a:close/>
                  <a:moveTo>
                    <a:pt x="48" y="8"/>
                  </a:moveTo>
                  <a:cubicBezTo>
                    <a:pt x="70" y="8"/>
                    <a:pt x="88" y="26"/>
                    <a:pt x="88" y="48"/>
                  </a:cubicBezTo>
                  <a:cubicBezTo>
                    <a:pt x="88" y="52"/>
                    <a:pt x="87" y="57"/>
                    <a:pt x="86" y="61"/>
                  </a:cubicBezTo>
                  <a:cubicBezTo>
                    <a:pt x="80" y="63"/>
                    <a:pt x="66" y="66"/>
                    <a:pt x="56" y="66"/>
                  </a:cubicBezTo>
                  <a:cubicBezTo>
                    <a:pt x="29" y="64"/>
                    <a:pt x="20" y="51"/>
                    <a:pt x="19" y="51"/>
                  </a:cubicBezTo>
                  <a:cubicBezTo>
                    <a:pt x="19" y="51"/>
                    <a:pt x="18" y="50"/>
                    <a:pt x="17" y="50"/>
                  </a:cubicBezTo>
                  <a:cubicBezTo>
                    <a:pt x="17" y="51"/>
                    <a:pt x="16" y="51"/>
                    <a:pt x="16" y="52"/>
                  </a:cubicBezTo>
                  <a:cubicBezTo>
                    <a:pt x="16" y="52"/>
                    <a:pt x="15" y="58"/>
                    <a:pt x="13" y="62"/>
                  </a:cubicBezTo>
                  <a:cubicBezTo>
                    <a:pt x="13" y="63"/>
                    <a:pt x="12" y="63"/>
                    <a:pt x="12" y="63"/>
                  </a:cubicBezTo>
                  <a:cubicBezTo>
                    <a:pt x="12" y="63"/>
                    <a:pt x="11" y="63"/>
                    <a:pt x="11" y="63"/>
                  </a:cubicBezTo>
                  <a:cubicBezTo>
                    <a:pt x="9" y="58"/>
                    <a:pt x="8" y="53"/>
                    <a:pt x="8" y="48"/>
                  </a:cubicBezTo>
                  <a:cubicBezTo>
                    <a:pt x="8" y="26"/>
                    <a:pt x="26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6" name="Freeform 82">
              <a:extLst>
                <a:ext uri="{FF2B5EF4-FFF2-40B4-BE49-F238E27FC236}">
                  <a16:creationId xmlns:a16="http://schemas.microsoft.com/office/drawing/2014/main" id="{D6509BBF-5D1A-4E29-B48B-8DD2D0664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1126" y="2447925"/>
              <a:ext cx="298450" cy="117475"/>
            </a:xfrm>
            <a:custGeom>
              <a:avLst/>
              <a:gdLst>
                <a:gd name="T0" fmla="*/ 98 w 112"/>
                <a:gd name="T1" fmla="*/ 1 h 44"/>
                <a:gd name="T2" fmla="*/ 93 w 112"/>
                <a:gd name="T3" fmla="*/ 2 h 44"/>
                <a:gd name="T4" fmla="*/ 94 w 112"/>
                <a:gd name="T5" fmla="*/ 7 h 44"/>
                <a:gd name="T6" fmla="*/ 104 w 112"/>
                <a:gd name="T7" fmla="*/ 20 h 44"/>
                <a:gd name="T8" fmla="*/ 56 w 112"/>
                <a:gd name="T9" fmla="*/ 36 h 44"/>
                <a:gd name="T10" fmla="*/ 8 w 112"/>
                <a:gd name="T11" fmla="*/ 20 h 44"/>
                <a:gd name="T12" fmla="*/ 18 w 112"/>
                <a:gd name="T13" fmla="*/ 7 h 44"/>
                <a:gd name="T14" fmla="*/ 19 w 112"/>
                <a:gd name="T15" fmla="*/ 2 h 44"/>
                <a:gd name="T16" fmla="*/ 14 w 112"/>
                <a:gd name="T17" fmla="*/ 1 h 44"/>
                <a:gd name="T18" fmla="*/ 0 w 112"/>
                <a:gd name="T19" fmla="*/ 20 h 44"/>
                <a:gd name="T20" fmla="*/ 56 w 112"/>
                <a:gd name="T21" fmla="*/ 44 h 44"/>
                <a:gd name="T22" fmla="*/ 112 w 112"/>
                <a:gd name="T23" fmla="*/ 20 h 44"/>
                <a:gd name="T24" fmla="*/ 98 w 112"/>
                <a:gd name="T2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44">
                  <a:moveTo>
                    <a:pt x="98" y="1"/>
                  </a:moveTo>
                  <a:cubicBezTo>
                    <a:pt x="97" y="0"/>
                    <a:pt x="94" y="0"/>
                    <a:pt x="93" y="2"/>
                  </a:cubicBezTo>
                  <a:cubicBezTo>
                    <a:pt x="91" y="4"/>
                    <a:pt x="92" y="6"/>
                    <a:pt x="94" y="7"/>
                  </a:cubicBezTo>
                  <a:cubicBezTo>
                    <a:pt x="101" y="13"/>
                    <a:pt x="104" y="16"/>
                    <a:pt x="104" y="20"/>
                  </a:cubicBezTo>
                  <a:cubicBezTo>
                    <a:pt x="104" y="32"/>
                    <a:pt x="91" y="36"/>
                    <a:pt x="56" y="36"/>
                  </a:cubicBezTo>
                  <a:cubicBezTo>
                    <a:pt x="21" y="36"/>
                    <a:pt x="8" y="32"/>
                    <a:pt x="8" y="20"/>
                  </a:cubicBezTo>
                  <a:cubicBezTo>
                    <a:pt x="8" y="16"/>
                    <a:pt x="11" y="13"/>
                    <a:pt x="18" y="7"/>
                  </a:cubicBezTo>
                  <a:cubicBezTo>
                    <a:pt x="20" y="6"/>
                    <a:pt x="21" y="4"/>
                    <a:pt x="19" y="2"/>
                  </a:cubicBezTo>
                  <a:cubicBezTo>
                    <a:pt x="18" y="0"/>
                    <a:pt x="15" y="0"/>
                    <a:pt x="14" y="1"/>
                  </a:cubicBezTo>
                  <a:cubicBezTo>
                    <a:pt x="7" y="6"/>
                    <a:pt x="0" y="11"/>
                    <a:pt x="0" y="20"/>
                  </a:cubicBezTo>
                  <a:cubicBezTo>
                    <a:pt x="0" y="42"/>
                    <a:pt x="29" y="44"/>
                    <a:pt x="56" y="44"/>
                  </a:cubicBezTo>
                  <a:cubicBezTo>
                    <a:pt x="83" y="44"/>
                    <a:pt x="112" y="42"/>
                    <a:pt x="112" y="20"/>
                  </a:cubicBezTo>
                  <a:cubicBezTo>
                    <a:pt x="112" y="11"/>
                    <a:pt x="105" y="6"/>
                    <a:pt x="9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8C59CAD-8656-447E-BAFD-F9E2F211DF77}"/>
              </a:ext>
            </a:extLst>
          </p:cNvPr>
          <p:cNvSpPr/>
          <p:nvPr/>
        </p:nvSpPr>
        <p:spPr>
          <a:xfrm>
            <a:off x="2283055" y="3720453"/>
            <a:ext cx="2562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56AF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Phone</a:t>
            </a:r>
            <a:endParaRPr lang="en-ID" sz="2800" b="1">
              <a:solidFill>
                <a:srgbClr val="256AF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16846-523F-4F90-A5C8-1D2166B4DEEF}"/>
              </a:ext>
            </a:extLst>
          </p:cNvPr>
          <p:cNvSpPr/>
          <p:nvPr/>
        </p:nvSpPr>
        <p:spPr>
          <a:xfrm>
            <a:off x="2283054" y="4028564"/>
            <a:ext cx="2562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+123 456 786</a:t>
            </a:r>
            <a:endParaRPr lang="en-ID" sz="140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C915CE-F8EF-4334-9390-8C59613A545C}"/>
              </a:ext>
            </a:extLst>
          </p:cNvPr>
          <p:cNvSpPr/>
          <p:nvPr/>
        </p:nvSpPr>
        <p:spPr>
          <a:xfrm>
            <a:off x="2283054" y="4298841"/>
            <a:ext cx="2562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+992 233 412</a:t>
            </a:r>
            <a:endParaRPr lang="en-ID" sz="140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DA045D-2E00-4DE0-868E-25708A801653}"/>
              </a:ext>
            </a:extLst>
          </p:cNvPr>
          <p:cNvSpPr/>
          <p:nvPr/>
        </p:nvSpPr>
        <p:spPr>
          <a:xfrm>
            <a:off x="2283055" y="4867826"/>
            <a:ext cx="2562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56AF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Location</a:t>
            </a:r>
            <a:endParaRPr lang="en-ID" sz="2800" b="1">
              <a:solidFill>
                <a:srgbClr val="256AF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D1D19A-9059-4678-8153-071C015B8B8A}"/>
              </a:ext>
            </a:extLst>
          </p:cNvPr>
          <p:cNvSpPr/>
          <p:nvPr/>
        </p:nvSpPr>
        <p:spPr>
          <a:xfrm>
            <a:off x="2283054" y="5175937"/>
            <a:ext cx="2562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Lampung, Indonesian</a:t>
            </a:r>
            <a:endParaRPr lang="en-ID" sz="140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FDF85A-0000-4607-8B7F-D9938CD89510}"/>
              </a:ext>
            </a:extLst>
          </p:cNvPr>
          <p:cNvGrpSpPr/>
          <p:nvPr/>
        </p:nvGrpSpPr>
        <p:grpSpPr>
          <a:xfrm>
            <a:off x="1904970" y="4902297"/>
            <a:ext cx="378083" cy="376863"/>
            <a:chOff x="8224838" y="646113"/>
            <a:chExt cx="492125" cy="490537"/>
          </a:xfrm>
          <a:solidFill>
            <a:srgbClr val="256AF3"/>
          </a:solidFill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2A3715D-1219-4A0B-92A4-4EA4CFD97A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6601" y="646113"/>
              <a:ext cx="225425" cy="325437"/>
            </a:xfrm>
            <a:custGeom>
              <a:avLst/>
              <a:gdLst>
                <a:gd name="T0" fmla="*/ 29 w 59"/>
                <a:gd name="T1" fmla="*/ 85 h 85"/>
                <a:gd name="T2" fmla="*/ 59 w 59"/>
                <a:gd name="T3" fmla="*/ 30 h 85"/>
                <a:gd name="T4" fmla="*/ 29 w 59"/>
                <a:gd name="T5" fmla="*/ 0 h 85"/>
                <a:gd name="T6" fmla="*/ 0 w 59"/>
                <a:gd name="T7" fmla="*/ 30 h 85"/>
                <a:gd name="T8" fmla="*/ 11 w 59"/>
                <a:gd name="T9" fmla="*/ 63 h 85"/>
                <a:gd name="T10" fmla="*/ 29 w 59"/>
                <a:gd name="T11" fmla="*/ 85 h 85"/>
                <a:gd name="T12" fmla="*/ 29 w 59"/>
                <a:gd name="T13" fmla="*/ 8 h 85"/>
                <a:gd name="T14" fmla="*/ 51 w 59"/>
                <a:gd name="T15" fmla="*/ 30 h 85"/>
                <a:gd name="T16" fmla="*/ 29 w 59"/>
                <a:gd name="T17" fmla="*/ 77 h 85"/>
                <a:gd name="T18" fmla="*/ 8 w 59"/>
                <a:gd name="T19" fmla="*/ 30 h 85"/>
                <a:gd name="T20" fmla="*/ 29 w 59"/>
                <a:gd name="T21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85">
                  <a:moveTo>
                    <a:pt x="29" y="85"/>
                  </a:moveTo>
                  <a:cubicBezTo>
                    <a:pt x="40" y="85"/>
                    <a:pt x="59" y="44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1"/>
                    <a:pt x="8" y="58"/>
                    <a:pt x="11" y="63"/>
                  </a:cubicBezTo>
                  <a:cubicBezTo>
                    <a:pt x="18" y="78"/>
                    <a:pt x="24" y="85"/>
                    <a:pt x="29" y="85"/>
                  </a:cubicBezTo>
                  <a:close/>
                  <a:moveTo>
                    <a:pt x="29" y="8"/>
                  </a:moveTo>
                  <a:cubicBezTo>
                    <a:pt x="41" y="8"/>
                    <a:pt x="51" y="18"/>
                    <a:pt x="51" y="30"/>
                  </a:cubicBezTo>
                  <a:cubicBezTo>
                    <a:pt x="51" y="44"/>
                    <a:pt x="35" y="73"/>
                    <a:pt x="29" y="77"/>
                  </a:cubicBezTo>
                  <a:cubicBezTo>
                    <a:pt x="24" y="73"/>
                    <a:pt x="8" y="44"/>
                    <a:pt x="8" y="30"/>
                  </a:cubicBezTo>
                  <a:cubicBezTo>
                    <a:pt x="8" y="18"/>
                    <a:pt x="18" y="8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61409CCB-D886-40FC-A7A8-0DF03E6BDC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751" y="700088"/>
              <a:ext cx="111125" cy="111125"/>
            </a:xfrm>
            <a:custGeom>
              <a:avLst/>
              <a:gdLst>
                <a:gd name="T0" fmla="*/ 29 w 29"/>
                <a:gd name="T1" fmla="*/ 15 h 29"/>
                <a:gd name="T2" fmla="*/ 14 w 29"/>
                <a:gd name="T3" fmla="*/ 0 h 29"/>
                <a:gd name="T4" fmla="*/ 0 w 29"/>
                <a:gd name="T5" fmla="*/ 15 h 29"/>
                <a:gd name="T6" fmla="*/ 14 w 29"/>
                <a:gd name="T7" fmla="*/ 29 h 29"/>
                <a:gd name="T8" fmla="*/ 29 w 29"/>
                <a:gd name="T9" fmla="*/ 15 h 29"/>
                <a:gd name="T10" fmla="*/ 4 w 29"/>
                <a:gd name="T11" fmla="*/ 15 h 29"/>
                <a:gd name="T12" fmla="*/ 14 w 29"/>
                <a:gd name="T13" fmla="*/ 4 h 29"/>
                <a:gd name="T14" fmla="*/ 25 w 29"/>
                <a:gd name="T15" fmla="*/ 15 h 29"/>
                <a:gd name="T16" fmla="*/ 14 w 29"/>
                <a:gd name="T17" fmla="*/ 25 h 29"/>
                <a:gd name="T18" fmla="*/ 4 w 29"/>
                <a:gd name="T1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9" y="6"/>
                    <a:pt x="23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23"/>
                    <a:pt x="6" y="29"/>
                    <a:pt x="14" y="29"/>
                  </a:cubicBezTo>
                  <a:cubicBezTo>
                    <a:pt x="23" y="29"/>
                    <a:pt x="29" y="23"/>
                    <a:pt x="29" y="15"/>
                  </a:cubicBezTo>
                  <a:close/>
                  <a:moveTo>
                    <a:pt x="4" y="15"/>
                  </a:moveTo>
                  <a:cubicBezTo>
                    <a:pt x="4" y="8"/>
                    <a:pt x="9" y="4"/>
                    <a:pt x="14" y="4"/>
                  </a:cubicBezTo>
                  <a:cubicBezTo>
                    <a:pt x="20" y="4"/>
                    <a:pt x="25" y="8"/>
                    <a:pt x="25" y="15"/>
                  </a:cubicBezTo>
                  <a:cubicBezTo>
                    <a:pt x="25" y="21"/>
                    <a:pt x="20" y="25"/>
                    <a:pt x="14" y="25"/>
                  </a:cubicBezTo>
                  <a:cubicBezTo>
                    <a:pt x="9" y="25"/>
                    <a:pt x="4" y="21"/>
                    <a:pt x="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3DABF414-381C-43AA-9CEC-154C89AA1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4838" y="768350"/>
              <a:ext cx="492125" cy="368300"/>
            </a:xfrm>
            <a:custGeom>
              <a:avLst/>
              <a:gdLst>
                <a:gd name="T0" fmla="*/ 126 w 128"/>
                <a:gd name="T1" fmla="*/ 1 h 96"/>
                <a:gd name="T2" fmla="*/ 123 w 128"/>
                <a:gd name="T3" fmla="*/ 1 h 96"/>
                <a:gd name="T4" fmla="*/ 97 w 128"/>
                <a:gd name="T5" fmla="*/ 7 h 96"/>
                <a:gd name="T6" fmla="*/ 94 w 128"/>
                <a:gd name="T7" fmla="*/ 12 h 96"/>
                <a:gd name="T8" fmla="*/ 99 w 128"/>
                <a:gd name="T9" fmla="*/ 15 h 96"/>
                <a:gd name="T10" fmla="*/ 120 w 128"/>
                <a:gd name="T11" fmla="*/ 10 h 96"/>
                <a:gd name="T12" fmla="*/ 120 w 128"/>
                <a:gd name="T13" fmla="*/ 80 h 96"/>
                <a:gd name="T14" fmla="*/ 87 w 128"/>
                <a:gd name="T15" fmla="*/ 87 h 96"/>
                <a:gd name="T16" fmla="*/ 87 w 128"/>
                <a:gd name="T17" fmla="*/ 38 h 96"/>
                <a:gd name="T18" fmla="*/ 85 w 128"/>
                <a:gd name="T19" fmla="*/ 36 h 96"/>
                <a:gd name="T20" fmla="*/ 83 w 128"/>
                <a:gd name="T21" fmla="*/ 38 h 96"/>
                <a:gd name="T22" fmla="*/ 83 w 128"/>
                <a:gd name="T23" fmla="*/ 87 h 96"/>
                <a:gd name="T24" fmla="*/ 43 w 128"/>
                <a:gd name="T25" fmla="*/ 73 h 96"/>
                <a:gd name="T26" fmla="*/ 43 w 128"/>
                <a:gd name="T27" fmla="*/ 38 h 96"/>
                <a:gd name="T28" fmla="*/ 41 w 128"/>
                <a:gd name="T29" fmla="*/ 36 h 96"/>
                <a:gd name="T30" fmla="*/ 39 w 128"/>
                <a:gd name="T31" fmla="*/ 38 h 96"/>
                <a:gd name="T32" fmla="*/ 39 w 128"/>
                <a:gd name="T33" fmla="*/ 73 h 96"/>
                <a:gd name="T34" fmla="*/ 8 w 128"/>
                <a:gd name="T35" fmla="*/ 86 h 96"/>
                <a:gd name="T36" fmla="*/ 8 w 128"/>
                <a:gd name="T37" fmla="*/ 16 h 96"/>
                <a:gd name="T38" fmla="*/ 29 w 128"/>
                <a:gd name="T39" fmla="*/ 8 h 96"/>
                <a:gd name="T40" fmla="*/ 31 w 128"/>
                <a:gd name="T41" fmla="*/ 3 h 96"/>
                <a:gd name="T42" fmla="*/ 26 w 128"/>
                <a:gd name="T43" fmla="*/ 0 h 96"/>
                <a:gd name="T44" fmla="*/ 3 w 128"/>
                <a:gd name="T45" fmla="*/ 10 h 96"/>
                <a:gd name="T46" fmla="*/ 0 w 128"/>
                <a:gd name="T47" fmla="*/ 14 h 96"/>
                <a:gd name="T48" fmla="*/ 0 w 128"/>
                <a:gd name="T49" fmla="*/ 92 h 96"/>
                <a:gd name="T50" fmla="*/ 2 w 128"/>
                <a:gd name="T51" fmla="*/ 95 h 96"/>
                <a:gd name="T52" fmla="*/ 4 w 128"/>
                <a:gd name="T53" fmla="*/ 96 h 96"/>
                <a:gd name="T54" fmla="*/ 6 w 128"/>
                <a:gd name="T55" fmla="*/ 96 h 96"/>
                <a:gd name="T56" fmla="*/ 41 w 128"/>
                <a:gd name="T57" fmla="*/ 81 h 96"/>
                <a:gd name="T58" fmla="*/ 84 w 128"/>
                <a:gd name="T59" fmla="*/ 96 h 96"/>
                <a:gd name="T60" fmla="*/ 87 w 128"/>
                <a:gd name="T61" fmla="*/ 96 h 96"/>
                <a:gd name="T62" fmla="*/ 125 w 128"/>
                <a:gd name="T63" fmla="*/ 87 h 96"/>
                <a:gd name="T64" fmla="*/ 128 w 128"/>
                <a:gd name="T65" fmla="*/ 83 h 96"/>
                <a:gd name="T66" fmla="*/ 128 w 128"/>
                <a:gd name="T67" fmla="*/ 4 h 96"/>
                <a:gd name="T68" fmla="*/ 126 w 128"/>
                <a:gd name="T69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96">
                  <a:moveTo>
                    <a:pt x="126" y="1"/>
                  </a:moveTo>
                  <a:cubicBezTo>
                    <a:pt x="125" y="1"/>
                    <a:pt x="124" y="0"/>
                    <a:pt x="123" y="1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7"/>
                    <a:pt x="94" y="10"/>
                    <a:pt x="94" y="12"/>
                  </a:cubicBezTo>
                  <a:cubicBezTo>
                    <a:pt x="95" y="14"/>
                    <a:pt x="97" y="15"/>
                    <a:pt x="99" y="1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7"/>
                    <a:pt x="86" y="36"/>
                    <a:pt x="85" y="36"/>
                  </a:cubicBezTo>
                  <a:cubicBezTo>
                    <a:pt x="84" y="36"/>
                    <a:pt x="83" y="37"/>
                    <a:pt x="83" y="38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7"/>
                    <a:pt x="42" y="36"/>
                    <a:pt x="41" y="36"/>
                  </a:cubicBezTo>
                  <a:cubicBezTo>
                    <a:pt x="40" y="36"/>
                    <a:pt x="39" y="37"/>
                    <a:pt x="39" y="38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7"/>
                    <a:pt x="32" y="5"/>
                    <a:pt x="31" y="3"/>
                  </a:cubicBezTo>
                  <a:cubicBezTo>
                    <a:pt x="30" y="1"/>
                    <a:pt x="28" y="0"/>
                    <a:pt x="26" y="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1" y="95"/>
                    <a:pt x="2" y="95"/>
                  </a:cubicBezTo>
                  <a:cubicBezTo>
                    <a:pt x="2" y="96"/>
                    <a:pt x="3" y="96"/>
                    <a:pt x="4" y="96"/>
                  </a:cubicBezTo>
                  <a:cubicBezTo>
                    <a:pt x="5" y="96"/>
                    <a:pt x="5" y="96"/>
                    <a:pt x="6" y="96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5" y="96"/>
                    <a:pt x="86" y="96"/>
                    <a:pt x="87" y="96"/>
                  </a:cubicBezTo>
                  <a:cubicBezTo>
                    <a:pt x="125" y="87"/>
                    <a:pt x="125" y="87"/>
                    <a:pt x="125" y="87"/>
                  </a:cubicBezTo>
                  <a:cubicBezTo>
                    <a:pt x="127" y="86"/>
                    <a:pt x="128" y="85"/>
                    <a:pt x="128" y="83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28" y="3"/>
                    <a:pt x="127" y="2"/>
                    <a:pt x="1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38C8271-A7C0-482B-AAD1-7D53C8D986FB}"/>
              </a:ext>
            </a:extLst>
          </p:cNvPr>
          <p:cNvGrpSpPr/>
          <p:nvPr/>
        </p:nvGrpSpPr>
        <p:grpSpPr>
          <a:xfrm>
            <a:off x="5683233" y="725556"/>
            <a:ext cx="861386" cy="891720"/>
            <a:chOff x="1" y="-17077"/>
            <a:chExt cx="861386" cy="89172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98DD39C-24A0-4054-9DFC-2671FF8B296F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8" name="Graphic 37" descr="Handshake">
              <a:extLst>
                <a:ext uri="{FF2B5EF4-FFF2-40B4-BE49-F238E27FC236}">
                  <a16:creationId xmlns:a16="http://schemas.microsoft.com/office/drawing/2014/main" id="{3F762A5D-EE27-481E-ABAC-724E95A32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76646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694A7CD-1CCA-4230-8B71-4FFF38D072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49DC4-0021-49DE-AB5E-112C6EDACA0A}"/>
              </a:ext>
            </a:extLst>
          </p:cNvPr>
          <p:cNvSpPr txBox="1"/>
          <p:nvPr/>
        </p:nvSpPr>
        <p:spPr>
          <a:xfrm>
            <a:off x="3531833" y="2783708"/>
            <a:ext cx="5121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pc="300">
                <a:solidFill>
                  <a:schemeClr val="bg1"/>
                </a:solidFill>
                <a:latin typeface="Gilroy ExtraBold" panose="00000900000000000000" pitchFamily="50" charset="0"/>
              </a:rPr>
              <a:t>ICONS SLIDES</a:t>
            </a:r>
            <a:endParaRPr lang="en-ID" sz="5400" spc="300">
              <a:solidFill>
                <a:schemeClr val="bg1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DCEC40-45A3-4358-BFCE-827E2D0C83B8}"/>
              </a:ext>
            </a:extLst>
          </p:cNvPr>
          <p:cNvSpPr txBox="1"/>
          <p:nvPr/>
        </p:nvSpPr>
        <p:spPr>
          <a:xfrm>
            <a:off x="3722591" y="3553150"/>
            <a:ext cx="474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>
                <a:solidFill>
                  <a:schemeClr val="bg1"/>
                </a:solidFill>
                <a:latin typeface="Raleway SemiBold" panose="020B0703030101060003" pitchFamily="34" charset="0"/>
              </a:rPr>
              <a:t>BUSINESS PRESENTATION TEMPLATE</a:t>
            </a:r>
            <a:endParaRPr lang="en-ID" sz="1400" spc="3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1560DB-B4E7-46F5-BC05-CB60D3372702}"/>
              </a:ext>
            </a:extLst>
          </p:cNvPr>
          <p:cNvSpPr txBox="1"/>
          <p:nvPr/>
        </p:nvSpPr>
        <p:spPr>
          <a:xfrm>
            <a:off x="467913" y="5753427"/>
            <a:ext cx="325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>
                <a:solidFill>
                  <a:schemeClr val="bg1"/>
                </a:solidFill>
                <a:latin typeface="Raleway SemiBold" panose="020B0703030101060003" pitchFamily="34" charset="0"/>
              </a:rPr>
              <a:t>BUSINESS PRESENTATION TEMPLATE</a:t>
            </a:r>
            <a:endParaRPr lang="en-ID" sz="1200" spc="3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1C08AD-37E3-42B0-A035-C16BF04F2BA1}"/>
              </a:ext>
            </a:extLst>
          </p:cNvPr>
          <p:cNvGrpSpPr/>
          <p:nvPr/>
        </p:nvGrpSpPr>
        <p:grpSpPr>
          <a:xfrm>
            <a:off x="1" y="-3825"/>
            <a:ext cx="861386" cy="891720"/>
            <a:chOff x="1" y="-17077"/>
            <a:chExt cx="861386" cy="8917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F7D088F-9981-484F-9142-AF7DD8DD3AD2}"/>
                </a:ext>
              </a:extLst>
            </p:cNvPr>
            <p:cNvSpPr/>
            <p:nvPr/>
          </p:nvSpPr>
          <p:spPr>
            <a:xfrm>
              <a:off x="1" y="-17077"/>
              <a:ext cx="861386" cy="891720"/>
            </a:xfrm>
            <a:prstGeom prst="rect">
              <a:avLst/>
            </a:prstGeom>
            <a:solidFill>
              <a:srgbClr val="256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6" name="Graphic 35" descr="Handshake">
              <a:extLst>
                <a:ext uri="{FF2B5EF4-FFF2-40B4-BE49-F238E27FC236}">
                  <a16:creationId xmlns:a16="http://schemas.microsoft.com/office/drawing/2014/main" id="{866F5714-C726-4E2F-8B1F-9C257EC6D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81" y="110851"/>
              <a:ext cx="635864" cy="63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9215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/>
          </p:cNvSpPr>
          <p:nvPr/>
        </p:nvSpPr>
        <p:spPr bwMode="auto">
          <a:xfrm>
            <a:off x="567620" y="404048"/>
            <a:ext cx="235387" cy="316061"/>
          </a:xfrm>
          <a:custGeom>
            <a:avLst/>
            <a:gdLst>
              <a:gd name="T0" fmla="*/ 223 w 268"/>
              <a:gd name="T1" fmla="*/ 270 h 360"/>
              <a:gd name="T2" fmla="*/ 134 w 268"/>
              <a:gd name="T3" fmla="*/ 270 h 360"/>
              <a:gd name="T4" fmla="*/ 103 w 268"/>
              <a:gd name="T5" fmla="*/ 257 h 360"/>
              <a:gd name="T6" fmla="*/ 90 w 268"/>
              <a:gd name="T7" fmla="*/ 225 h 360"/>
              <a:gd name="T8" fmla="*/ 90 w 268"/>
              <a:gd name="T9" fmla="*/ 194 h 360"/>
              <a:gd name="T10" fmla="*/ 216 w 268"/>
              <a:gd name="T11" fmla="*/ 194 h 360"/>
              <a:gd name="T12" fmla="*/ 246 w 268"/>
              <a:gd name="T13" fmla="*/ 182 h 360"/>
              <a:gd name="T14" fmla="*/ 258 w 268"/>
              <a:gd name="T15" fmla="*/ 152 h 360"/>
              <a:gd name="T16" fmla="*/ 246 w 268"/>
              <a:gd name="T17" fmla="*/ 123 h 360"/>
              <a:gd name="T18" fmla="*/ 216 w 268"/>
              <a:gd name="T19" fmla="*/ 110 h 360"/>
              <a:gd name="T20" fmla="*/ 90 w 268"/>
              <a:gd name="T21" fmla="*/ 110 h 360"/>
              <a:gd name="T22" fmla="*/ 90 w 268"/>
              <a:gd name="T23" fmla="*/ 45 h 360"/>
              <a:gd name="T24" fmla="*/ 77 w 268"/>
              <a:gd name="T25" fmla="*/ 13 h 360"/>
              <a:gd name="T26" fmla="*/ 45 w 268"/>
              <a:gd name="T27" fmla="*/ 0 h 360"/>
              <a:gd name="T28" fmla="*/ 13 w 268"/>
              <a:gd name="T29" fmla="*/ 13 h 360"/>
              <a:gd name="T30" fmla="*/ 0 w 268"/>
              <a:gd name="T31" fmla="*/ 45 h 360"/>
              <a:gd name="T32" fmla="*/ 0 w 268"/>
              <a:gd name="T33" fmla="*/ 225 h 360"/>
              <a:gd name="T34" fmla="*/ 39 w 268"/>
              <a:gd name="T35" fmla="*/ 321 h 360"/>
              <a:gd name="T36" fmla="*/ 134 w 268"/>
              <a:gd name="T37" fmla="*/ 360 h 360"/>
              <a:gd name="T38" fmla="*/ 223 w 268"/>
              <a:gd name="T39" fmla="*/ 360 h 360"/>
              <a:gd name="T40" fmla="*/ 255 w 268"/>
              <a:gd name="T41" fmla="*/ 347 h 360"/>
              <a:gd name="T42" fmla="*/ 268 w 268"/>
              <a:gd name="T43" fmla="*/ 315 h 360"/>
              <a:gd name="T44" fmla="*/ 255 w 268"/>
              <a:gd name="T45" fmla="*/ 283 h 360"/>
              <a:gd name="T46" fmla="*/ 223 w 268"/>
              <a:gd name="T47" fmla="*/ 27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8" h="360">
                <a:moveTo>
                  <a:pt x="223" y="270"/>
                </a:moveTo>
                <a:cubicBezTo>
                  <a:pt x="134" y="270"/>
                  <a:pt x="134" y="270"/>
                  <a:pt x="134" y="270"/>
                </a:cubicBezTo>
                <a:cubicBezTo>
                  <a:pt x="122" y="270"/>
                  <a:pt x="111" y="266"/>
                  <a:pt x="103" y="257"/>
                </a:cubicBezTo>
                <a:cubicBezTo>
                  <a:pt x="94" y="248"/>
                  <a:pt x="90" y="238"/>
                  <a:pt x="90" y="225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216" y="194"/>
                  <a:pt x="216" y="194"/>
                  <a:pt x="216" y="194"/>
                </a:cubicBezTo>
                <a:cubicBezTo>
                  <a:pt x="228" y="194"/>
                  <a:pt x="238" y="190"/>
                  <a:pt x="246" y="182"/>
                </a:cubicBezTo>
                <a:cubicBezTo>
                  <a:pt x="254" y="173"/>
                  <a:pt x="258" y="163"/>
                  <a:pt x="258" y="152"/>
                </a:cubicBezTo>
                <a:cubicBezTo>
                  <a:pt x="258" y="141"/>
                  <a:pt x="254" y="131"/>
                  <a:pt x="246" y="123"/>
                </a:cubicBezTo>
                <a:cubicBezTo>
                  <a:pt x="238" y="114"/>
                  <a:pt x="228" y="110"/>
                  <a:pt x="216" y="110"/>
                </a:cubicBezTo>
                <a:cubicBezTo>
                  <a:pt x="90" y="110"/>
                  <a:pt x="90" y="110"/>
                  <a:pt x="90" y="110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33"/>
                  <a:pt x="85" y="22"/>
                  <a:pt x="77" y="13"/>
                </a:cubicBezTo>
                <a:cubicBezTo>
                  <a:pt x="68" y="4"/>
                  <a:pt x="57" y="0"/>
                  <a:pt x="45" y="0"/>
                </a:cubicBezTo>
                <a:cubicBezTo>
                  <a:pt x="33" y="0"/>
                  <a:pt x="22" y="4"/>
                  <a:pt x="13" y="13"/>
                </a:cubicBezTo>
                <a:cubicBezTo>
                  <a:pt x="4" y="22"/>
                  <a:pt x="0" y="32"/>
                  <a:pt x="0" y="4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63"/>
                  <a:pt x="13" y="294"/>
                  <a:pt x="39" y="321"/>
                </a:cubicBezTo>
                <a:cubicBezTo>
                  <a:pt x="66" y="347"/>
                  <a:pt x="97" y="360"/>
                  <a:pt x="134" y="360"/>
                </a:cubicBezTo>
                <a:cubicBezTo>
                  <a:pt x="223" y="360"/>
                  <a:pt x="223" y="360"/>
                  <a:pt x="223" y="360"/>
                </a:cubicBezTo>
                <a:cubicBezTo>
                  <a:pt x="235" y="360"/>
                  <a:pt x="246" y="356"/>
                  <a:pt x="255" y="347"/>
                </a:cubicBezTo>
                <a:cubicBezTo>
                  <a:pt x="264" y="338"/>
                  <a:pt x="268" y="327"/>
                  <a:pt x="268" y="315"/>
                </a:cubicBezTo>
                <a:cubicBezTo>
                  <a:pt x="268" y="303"/>
                  <a:pt x="264" y="292"/>
                  <a:pt x="255" y="283"/>
                </a:cubicBezTo>
                <a:cubicBezTo>
                  <a:pt x="246" y="274"/>
                  <a:pt x="235" y="270"/>
                  <a:pt x="223" y="27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sp>
        <p:nvSpPr>
          <p:cNvPr id="5" name="Freeform 17"/>
          <p:cNvSpPr>
            <a:spLocks/>
          </p:cNvSpPr>
          <p:nvPr/>
        </p:nvSpPr>
        <p:spPr bwMode="auto">
          <a:xfrm>
            <a:off x="1417301" y="424309"/>
            <a:ext cx="317902" cy="275539"/>
          </a:xfrm>
          <a:custGeom>
            <a:avLst/>
            <a:gdLst>
              <a:gd name="T0" fmla="*/ 307 w 362"/>
              <a:gd name="T1" fmla="*/ 2 h 314"/>
              <a:gd name="T2" fmla="*/ 205 w 362"/>
              <a:gd name="T3" fmla="*/ 86 h 314"/>
              <a:gd name="T4" fmla="*/ 232 w 362"/>
              <a:gd name="T5" fmla="*/ 81 h 314"/>
              <a:gd name="T6" fmla="*/ 256 w 362"/>
              <a:gd name="T7" fmla="*/ 111 h 314"/>
              <a:gd name="T8" fmla="*/ 232 w 362"/>
              <a:gd name="T9" fmla="*/ 166 h 314"/>
              <a:gd name="T10" fmla="*/ 198 w 362"/>
              <a:gd name="T11" fmla="*/ 201 h 314"/>
              <a:gd name="T12" fmla="*/ 172 w 362"/>
              <a:gd name="T13" fmla="*/ 146 h 314"/>
              <a:gd name="T14" fmla="*/ 157 w 362"/>
              <a:gd name="T15" fmla="*/ 64 h 314"/>
              <a:gd name="T16" fmla="*/ 105 w 362"/>
              <a:gd name="T17" fmla="*/ 6 h 314"/>
              <a:gd name="T18" fmla="*/ 52 w 362"/>
              <a:gd name="T19" fmla="*/ 39 h 314"/>
              <a:gd name="T20" fmla="*/ 0 w 362"/>
              <a:gd name="T21" fmla="*/ 86 h 314"/>
              <a:gd name="T22" fmla="*/ 17 w 362"/>
              <a:gd name="T23" fmla="*/ 107 h 314"/>
              <a:gd name="T24" fmla="*/ 45 w 362"/>
              <a:gd name="T25" fmla="*/ 90 h 314"/>
              <a:gd name="T26" fmla="*/ 80 w 362"/>
              <a:gd name="T27" fmla="*/ 149 h 314"/>
              <a:gd name="T28" fmla="*/ 109 w 362"/>
              <a:gd name="T29" fmla="*/ 256 h 314"/>
              <a:gd name="T30" fmla="*/ 162 w 362"/>
              <a:gd name="T31" fmla="*/ 314 h 314"/>
              <a:gd name="T32" fmla="*/ 286 w 362"/>
              <a:gd name="T33" fmla="*/ 218 h 314"/>
              <a:gd name="T34" fmla="*/ 360 w 362"/>
              <a:gd name="T35" fmla="*/ 74 h 314"/>
              <a:gd name="T36" fmla="*/ 307 w 362"/>
              <a:gd name="T37" fmla="*/ 2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2" h="314">
                <a:moveTo>
                  <a:pt x="307" y="2"/>
                </a:moveTo>
                <a:cubicBezTo>
                  <a:pt x="257" y="0"/>
                  <a:pt x="223" y="29"/>
                  <a:pt x="205" y="86"/>
                </a:cubicBezTo>
                <a:cubicBezTo>
                  <a:pt x="215" y="83"/>
                  <a:pt x="223" y="81"/>
                  <a:pt x="232" y="81"/>
                </a:cubicBezTo>
                <a:cubicBezTo>
                  <a:pt x="250" y="81"/>
                  <a:pt x="258" y="91"/>
                  <a:pt x="256" y="111"/>
                </a:cubicBezTo>
                <a:cubicBezTo>
                  <a:pt x="255" y="124"/>
                  <a:pt x="247" y="142"/>
                  <a:pt x="232" y="166"/>
                </a:cubicBezTo>
                <a:cubicBezTo>
                  <a:pt x="217" y="190"/>
                  <a:pt x="206" y="201"/>
                  <a:pt x="198" y="201"/>
                </a:cubicBezTo>
                <a:cubicBezTo>
                  <a:pt x="188" y="201"/>
                  <a:pt x="180" y="183"/>
                  <a:pt x="172" y="146"/>
                </a:cubicBezTo>
                <a:cubicBezTo>
                  <a:pt x="169" y="135"/>
                  <a:pt x="164" y="108"/>
                  <a:pt x="157" y="64"/>
                </a:cubicBezTo>
                <a:cubicBezTo>
                  <a:pt x="151" y="23"/>
                  <a:pt x="133" y="3"/>
                  <a:pt x="105" y="6"/>
                </a:cubicBezTo>
                <a:cubicBezTo>
                  <a:pt x="94" y="7"/>
                  <a:pt x="76" y="18"/>
                  <a:pt x="52" y="39"/>
                </a:cubicBezTo>
                <a:cubicBezTo>
                  <a:pt x="35" y="54"/>
                  <a:pt x="17" y="70"/>
                  <a:pt x="0" y="86"/>
                </a:cubicBezTo>
                <a:cubicBezTo>
                  <a:pt x="17" y="107"/>
                  <a:pt x="17" y="107"/>
                  <a:pt x="17" y="107"/>
                </a:cubicBezTo>
                <a:cubicBezTo>
                  <a:pt x="33" y="96"/>
                  <a:pt x="42" y="90"/>
                  <a:pt x="45" y="90"/>
                </a:cubicBezTo>
                <a:cubicBezTo>
                  <a:pt x="57" y="90"/>
                  <a:pt x="69" y="110"/>
                  <a:pt x="80" y="149"/>
                </a:cubicBezTo>
                <a:cubicBezTo>
                  <a:pt x="89" y="184"/>
                  <a:pt x="99" y="220"/>
                  <a:pt x="109" y="256"/>
                </a:cubicBezTo>
                <a:cubicBezTo>
                  <a:pt x="123" y="295"/>
                  <a:pt x="141" y="314"/>
                  <a:pt x="162" y="314"/>
                </a:cubicBezTo>
                <a:cubicBezTo>
                  <a:pt x="196" y="314"/>
                  <a:pt x="237" y="282"/>
                  <a:pt x="286" y="218"/>
                </a:cubicBezTo>
                <a:cubicBezTo>
                  <a:pt x="333" y="157"/>
                  <a:pt x="358" y="109"/>
                  <a:pt x="360" y="74"/>
                </a:cubicBezTo>
                <a:cubicBezTo>
                  <a:pt x="362" y="27"/>
                  <a:pt x="344" y="3"/>
                  <a:pt x="307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6" name="Group 5"/>
          <p:cNvGrpSpPr/>
          <p:nvPr/>
        </p:nvGrpSpPr>
        <p:grpSpPr>
          <a:xfrm>
            <a:off x="9272244" y="375229"/>
            <a:ext cx="373699" cy="373699"/>
            <a:chOff x="10064750" y="3017838"/>
            <a:chExt cx="830263" cy="830262"/>
          </a:xfrm>
          <a:solidFill>
            <a:schemeClr val="tx1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0561638" y="3017838"/>
              <a:ext cx="333375" cy="330200"/>
            </a:xfrm>
            <a:custGeom>
              <a:avLst/>
              <a:gdLst>
                <a:gd name="T0" fmla="*/ 57 w 210"/>
                <a:gd name="T1" fmla="*/ 0 h 208"/>
                <a:gd name="T2" fmla="*/ 0 w 210"/>
                <a:gd name="T3" fmla="*/ 57 h 208"/>
                <a:gd name="T4" fmla="*/ 151 w 210"/>
                <a:gd name="T5" fmla="*/ 208 h 208"/>
                <a:gd name="T6" fmla="*/ 210 w 210"/>
                <a:gd name="T7" fmla="*/ 151 h 208"/>
                <a:gd name="T8" fmla="*/ 57 w 210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208">
                  <a:moveTo>
                    <a:pt x="57" y="0"/>
                  </a:moveTo>
                  <a:lnTo>
                    <a:pt x="0" y="57"/>
                  </a:lnTo>
                  <a:lnTo>
                    <a:pt x="151" y="208"/>
                  </a:lnTo>
                  <a:lnTo>
                    <a:pt x="210" y="151"/>
                  </a:ln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0064750" y="3135313"/>
              <a:ext cx="709613" cy="712787"/>
            </a:xfrm>
            <a:custGeom>
              <a:avLst/>
              <a:gdLst>
                <a:gd name="T0" fmla="*/ 6 w 187"/>
                <a:gd name="T1" fmla="*/ 118 h 187"/>
                <a:gd name="T2" fmla="*/ 0 w 187"/>
                <a:gd name="T3" fmla="*/ 187 h 187"/>
                <a:gd name="T4" fmla="*/ 70 w 187"/>
                <a:gd name="T5" fmla="*/ 181 h 187"/>
                <a:gd name="T6" fmla="*/ 187 w 187"/>
                <a:gd name="T7" fmla="*/ 64 h 187"/>
                <a:gd name="T8" fmla="*/ 124 w 187"/>
                <a:gd name="T9" fmla="*/ 0 h 187"/>
                <a:gd name="T10" fmla="*/ 6 w 187"/>
                <a:gd name="T11" fmla="*/ 118 h 187"/>
                <a:gd name="T12" fmla="*/ 34 w 187"/>
                <a:gd name="T13" fmla="*/ 173 h 187"/>
                <a:gd name="T14" fmla="*/ 24 w 187"/>
                <a:gd name="T15" fmla="*/ 163 h 187"/>
                <a:gd name="T16" fmla="*/ 14 w 187"/>
                <a:gd name="T17" fmla="*/ 153 h 187"/>
                <a:gd name="T18" fmla="*/ 17 w 187"/>
                <a:gd name="T19" fmla="*/ 123 h 187"/>
                <a:gd name="T20" fmla="*/ 26 w 187"/>
                <a:gd name="T21" fmla="*/ 139 h 187"/>
                <a:gd name="T22" fmla="*/ 40 w 187"/>
                <a:gd name="T23" fmla="*/ 147 h 187"/>
                <a:gd name="T24" fmla="*/ 49 w 187"/>
                <a:gd name="T25" fmla="*/ 161 h 187"/>
                <a:gd name="T26" fmla="*/ 64 w 187"/>
                <a:gd name="T27" fmla="*/ 170 h 187"/>
                <a:gd name="T28" fmla="*/ 34 w 187"/>
                <a:gd name="T29" fmla="*/ 173 h 187"/>
                <a:gd name="T30" fmla="*/ 172 w 187"/>
                <a:gd name="T31" fmla="*/ 64 h 187"/>
                <a:gd name="T32" fmla="*/ 74 w 187"/>
                <a:gd name="T33" fmla="*/ 161 h 187"/>
                <a:gd name="T34" fmla="*/ 56 w 187"/>
                <a:gd name="T35" fmla="*/ 154 h 187"/>
                <a:gd name="T36" fmla="*/ 53 w 187"/>
                <a:gd name="T37" fmla="*/ 150 h 187"/>
                <a:gd name="T38" fmla="*/ 50 w 187"/>
                <a:gd name="T39" fmla="*/ 145 h 187"/>
                <a:gd name="T40" fmla="*/ 151 w 187"/>
                <a:gd name="T41" fmla="*/ 43 h 187"/>
                <a:gd name="T42" fmla="*/ 172 w 187"/>
                <a:gd name="T43" fmla="*/ 64 h 187"/>
                <a:gd name="T44" fmla="*/ 43 w 187"/>
                <a:gd name="T45" fmla="*/ 137 h 187"/>
                <a:gd name="T46" fmla="*/ 38 w 187"/>
                <a:gd name="T47" fmla="*/ 134 h 187"/>
                <a:gd name="T48" fmla="*/ 34 w 187"/>
                <a:gd name="T49" fmla="*/ 131 h 187"/>
                <a:gd name="T50" fmla="*/ 26 w 187"/>
                <a:gd name="T51" fmla="*/ 113 h 187"/>
                <a:gd name="T52" fmla="*/ 124 w 187"/>
                <a:gd name="T53" fmla="*/ 16 h 187"/>
                <a:gd name="T54" fmla="*/ 144 w 187"/>
                <a:gd name="T55" fmla="*/ 36 h 187"/>
                <a:gd name="T56" fmla="*/ 43 w 187"/>
                <a:gd name="T57" fmla="*/ 13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87">
                  <a:moveTo>
                    <a:pt x="6" y="118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70" y="181"/>
                    <a:pt x="70" y="181"/>
                    <a:pt x="70" y="181"/>
                  </a:cubicBezTo>
                  <a:cubicBezTo>
                    <a:pt x="187" y="64"/>
                    <a:pt x="187" y="64"/>
                    <a:pt x="187" y="64"/>
                  </a:cubicBezTo>
                  <a:cubicBezTo>
                    <a:pt x="124" y="0"/>
                    <a:pt x="124" y="0"/>
                    <a:pt x="124" y="0"/>
                  </a:cubicBezTo>
                  <a:lnTo>
                    <a:pt x="6" y="118"/>
                  </a:lnTo>
                  <a:close/>
                  <a:moveTo>
                    <a:pt x="34" y="173"/>
                  </a:moveTo>
                  <a:cubicBezTo>
                    <a:pt x="24" y="163"/>
                    <a:pt x="24" y="163"/>
                    <a:pt x="24" y="163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8" y="129"/>
                    <a:pt x="22" y="134"/>
                    <a:pt x="26" y="139"/>
                  </a:cubicBezTo>
                  <a:cubicBezTo>
                    <a:pt x="30" y="143"/>
                    <a:pt x="35" y="146"/>
                    <a:pt x="40" y="147"/>
                  </a:cubicBezTo>
                  <a:cubicBezTo>
                    <a:pt x="42" y="152"/>
                    <a:pt x="44" y="157"/>
                    <a:pt x="49" y="161"/>
                  </a:cubicBezTo>
                  <a:cubicBezTo>
                    <a:pt x="53" y="166"/>
                    <a:pt x="58" y="169"/>
                    <a:pt x="64" y="170"/>
                  </a:cubicBezTo>
                  <a:lnTo>
                    <a:pt x="34" y="173"/>
                  </a:lnTo>
                  <a:close/>
                  <a:moveTo>
                    <a:pt x="172" y="64"/>
                  </a:moveTo>
                  <a:cubicBezTo>
                    <a:pt x="74" y="161"/>
                    <a:pt x="74" y="161"/>
                    <a:pt x="74" y="161"/>
                  </a:cubicBezTo>
                  <a:cubicBezTo>
                    <a:pt x="67" y="161"/>
                    <a:pt x="61" y="158"/>
                    <a:pt x="56" y="154"/>
                  </a:cubicBezTo>
                  <a:cubicBezTo>
                    <a:pt x="55" y="152"/>
                    <a:pt x="54" y="151"/>
                    <a:pt x="53" y="150"/>
                  </a:cubicBezTo>
                  <a:cubicBezTo>
                    <a:pt x="52" y="148"/>
                    <a:pt x="51" y="146"/>
                    <a:pt x="50" y="145"/>
                  </a:cubicBezTo>
                  <a:cubicBezTo>
                    <a:pt x="151" y="43"/>
                    <a:pt x="151" y="43"/>
                    <a:pt x="151" y="43"/>
                  </a:cubicBezTo>
                  <a:lnTo>
                    <a:pt x="172" y="64"/>
                  </a:lnTo>
                  <a:close/>
                  <a:moveTo>
                    <a:pt x="43" y="137"/>
                  </a:moveTo>
                  <a:cubicBezTo>
                    <a:pt x="41" y="136"/>
                    <a:pt x="39" y="135"/>
                    <a:pt x="38" y="134"/>
                  </a:cubicBezTo>
                  <a:cubicBezTo>
                    <a:pt x="36" y="133"/>
                    <a:pt x="35" y="132"/>
                    <a:pt x="34" y="131"/>
                  </a:cubicBezTo>
                  <a:cubicBezTo>
                    <a:pt x="29" y="126"/>
                    <a:pt x="26" y="120"/>
                    <a:pt x="26" y="113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44" y="36"/>
                    <a:pt x="144" y="36"/>
                    <a:pt x="144" y="36"/>
                  </a:cubicBezTo>
                  <a:lnTo>
                    <a:pt x="43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25065" y="1183806"/>
            <a:ext cx="302377" cy="387255"/>
            <a:chOff x="9115151" y="579188"/>
            <a:chExt cx="439080" cy="562331"/>
          </a:xfrm>
          <a:solidFill>
            <a:schemeClr val="tx1"/>
          </a:solidFill>
        </p:grpSpPr>
        <p:sp>
          <p:nvSpPr>
            <p:cNvPr id="15" name="Freeform 53"/>
            <p:cNvSpPr>
              <a:spLocks/>
            </p:cNvSpPr>
            <p:nvPr/>
          </p:nvSpPr>
          <p:spPr bwMode="auto">
            <a:xfrm>
              <a:off x="9434832" y="855539"/>
              <a:ext cx="119399" cy="156952"/>
            </a:xfrm>
            <a:custGeom>
              <a:avLst/>
              <a:gdLst>
                <a:gd name="T0" fmla="*/ 18 w 52"/>
                <a:gd name="T1" fmla="*/ 68 h 68"/>
                <a:gd name="T2" fmla="*/ 6 w 52"/>
                <a:gd name="T3" fmla="*/ 68 h 68"/>
                <a:gd name="T4" fmla="*/ 0 w 52"/>
                <a:gd name="T5" fmla="*/ 62 h 68"/>
                <a:gd name="T6" fmla="*/ 6 w 52"/>
                <a:gd name="T7" fmla="*/ 56 h 68"/>
                <a:gd name="T8" fmla="*/ 18 w 52"/>
                <a:gd name="T9" fmla="*/ 56 h 68"/>
                <a:gd name="T10" fmla="*/ 40 w 52"/>
                <a:gd name="T11" fmla="*/ 34 h 68"/>
                <a:gd name="T12" fmla="*/ 18 w 52"/>
                <a:gd name="T13" fmla="*/ 12 h 68"/>
                <a:gd name="T14" fmla="*/ 6 w 52"/>
                <a:gd name="T15" fmla="*/ 12 h 68"/>
                <a:gd name="T16" fmla="*/ 0 w 52"/>
                <a:gd name="T17" fmla="*/ 6 h 68"/>
                <a:gd name="T18" fmla="*/ 6 w 52"/>
                <a:gd name="T19" fmla="*/ 0 h 68"/>
                <a:gd name="T20" fmla="*/ 18 w 52"/>
                <a:gd name="T21" fmla="*/ 0 h 68"/>
                <a:gd name="T22" fmla="*/ 52 w 52"/>
                <a:gd name="T23" fmla="*/ 34 h 68"/>
                <a:gd name="T24" fmla="*/ 18 w 52"/>
                <a:gd name="T2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68">
                  <a:moveTo>
                    <a:pt x="18" y="68"/>
                  </a:moveTo>
                  <a:cubicBezTo>
                    <a:pt x="6" y="68"/>
                    <a:pt x="6" y="68"/>
                    <a:pt x="6" y="68"/>
                  </a:cubicBezTo>
                  <a:cubicBezTo>
                    <a:pt x="3" y="68"/>
                    <a:pt x="0" y="65"/>
                    <a:pt x="0" y="62"/>
                  </a:cubicBezTo>
                  <a:cubicBezTo>
                    <a:pt x="0" y="59"/>
                    <a:pt x="3" y="56"/>
                    <a:pt x="6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31" y="56"/>
                    <a:pt x="40" y="47"/>
                    <a:pt x="40" y="34"/>
                  </a:cubicBezTo>
                  <a:cubicBezTo>
                    <a:pt x="40" y="21"/>
                    <a:pt x="31" y="12"/>
                    <a:pt x="18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8" y="0"/>
                    <a:pt x="52" y="14"/>
                    <a:pt x="52" y="34"/>
                  </a:cubicBezTo>
                  <a:cubicBezTo>
                    <a:pt x="52" y="54"/>
                    <a:pt x="38" y="68"/>
                    <a:pt x="18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6" name="Freeform 54"/>
            <p:cNvSpPr>
              <a:spLocks noEditPoints="1"/>
            </p:cNvSpPr>
            <p:nvPr/>
          </p:nvSpPr>
          <p:spPr bwMode="auto">
            <a:xfrm>
              <a:off x="9142112" y="818949"/>
              <a:ext cx="320644" cy="322570"/>
            </a:xfrm>
            <a:custGeom>
              <a:avLst/>
              <a:gdLst>
                <a:gd name="T0" fmla="*/ 114 w 140"/>
                <a:gd name="T1" fmla="*/ 140 h 140"/>
                <a:gd name="T2" fmla="*/ 26 w 140"/>
                <a:gd name="T3" fmla="*/ 140 h 140"/>
                <a:gd name="T4" fmla="*/ 0 w 140"/>
                <a:gd name="T5" fmla="*/ 114 h 140"/>
                <a:gd name="T6" fmla="*/ 0 w 140"/>
                <a:gd name="T7" fmla="*/ 6 h 140"/>
                <a:gd name="T8" fmla="*/ 6 w 140"/>
                <a:gd name="T9" fmla="*/ 0 h 140"/>
                <a:gd name="T10" fmla="*/ 134 w 140"/>
                <a:gd name="T11" fmla="*/ 0 h 140"/>
                <a:gd name="T12" fmla="*/ 140 w 140"/>
                <a:gd name="T13" fmla="*/ 6 h 140"/>
                <a:gd name="T14" fmla="*/ 140 w 140"/>
                <a:gd name="T15" fmla="*/ 114 h 140"/>
                <a:gd name="T16" fmla="*/ 114 w 140"/>
                <a:gd name="T17" fmla="*/ 140 h 140"/>
                <a:gd name="T18" fmla="*/ 12 w 140"/>
                <a:gd name="T19" fmla="*/ 12 h 140"/>
                <a:gd name="T20" fmla="*/ 12 w 140"/>
                <a:gd name="T21" fmla="*/ 114 h 140"/>
                <a:gd name="T22" fmla="*/ 26 w 140"/>
                <a:gd name="T23" fmla="*/ 128 h 140"/>
                <a:gd name="T24" fmla="*/ 114 w 140"/>
                <a:gd name="T25" fmla="*/ 128 h 140"/>
                <a:gd name="T26" fmla="*/ 128 w 140"/>
                <a:gd name="T27" fmla="*/ 114 h 140"/>
                <a:gd name="T28" fmla="*/ 128 w 140"/>
                <a:gd name="T29" fmla="*/ 12 h 140"/>
                <a:gd name="T30" fmla="*/ 12 w 140"/>
                <a:gd name="T31" fmla="*/ 1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0" h="140">
                  <a:moveTo>
                    <a:pt x="114" y="140"/>
                  </a:moveTo>
                  <a:cubicBezTo>
                    <a:pt x="26" y="140"/>
                    <a:pt x="26" y="140"/>
                    <a:pt x="26" y="140"/>
                  </a:cubicBezTo>
                  <a:cubicBezTo>
                    <a:pt x="12" y="140"/>
                    <a:pt x="0" y="128"/>
                    <a:pt x="0" y="1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7" y="0"/>
                    <a:pt x="140" y="3"/>
                    <a:pt x="140" y="6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0" y="129"/>
                    <a:pt x="129" y="140"/>
                    <a:pt x="114" y="140"/>
                  </a:cubicBezTo>
                  <a:close/>
                  <a:moveTo>
                    <a:pt x="12" y="12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22"/>
                    <a:pt x="18" y="128"/>
                    <a:pt x="26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2" y="128"/>
                    <a:pt x="128" y="122"/>
                    <a:pt x="128" y="114"/>
                  </a:cubicBezTo>
                  <a:cubicBezTo>
                    <a:pt x="128" y="12"/>
                    <a:pt x="128" y="12"/>
                    <a:pt x="128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7" name="Freeform 55"/>
            <p:cNvSpPr>
              <a:spLocks noEditPoints="1"/>
            </p:cNvSpPr>
            <p:nvPr/>
          </p:nvSpPr>
          <p:spPr bwMode="auto">
            <a:xfrm>
              <a:off x="9416537" y="579188"/>
              <a:ext cx="114584" cy="158878"/>
            </a:xfrm>
            <a:custGeom>
              <a:avLst/>
              <a:gdLst>
                <a:gd name="T0" fmla="*/ 25 w 50"/>
                <a:gd name="T1" fmla="*/ 69 h 69"/>
                <a:gd name="T2" fmla="*/ 25 w 50"/>
                <a:gd name="T3" fmla="*/ 69 h 69"/>
                <a:gd name="T4" fmla="*/ 14 w 50"/>
                <a:gd name="T5" fmla="*/ 67 h 69"/>
                <a:gd name="T6" fmla="*/ 2 w 50"/>
                <a:gd name="T7" fmla="*/ 55 h 69"/>
                <a:gd name="T8" fmla="*/ 2 w 50"/>
                <a:gd name="T9" fmla="*/ 37 h 69"/>
                <a:gd name="T10" fmla="*/ 8 w 50"/>
                <a:gd name="T11" fmla="*/ 29 h 69"/>
                <a:gd name="T12" fmla="*/ 11 w 50"/>
                <a:gd name="T13" fmla="*/ 10 h 69"/>
                <a:gd name="T14" fmla="*/ 12 w 50"/>
                <a:gd name="T15" fmla="*/ 3 h 69"/>
                <a:gd name="T16" fmla="*/ 18 w 50"/>
                <a:gd name="T17" fmla="*/ 1 h 69"/>
                <a:gd name="T18" fmla="*/ 48 w 50"/>
                <a:gd name="T19" fmla="*/ 44 h 69"/>
                <a:gd name="T20" fmla="*/ 25 w 50"/>
                <a:gd name="T21" fmla="*/ 69 h 69"/>
                <a:gd name="T22" fmla="*/ 26 w 50"/>
                <a:gd name="T23" fmla="*/ 18 h 69"/>
                <a:gd name="T24" fmla="*/ 17 w 50"/>
                <a:gd name="T25" fmla="*/ 36 h 69"/>
                <a:gd name="T26" fmla="*/ 13 w 50"/>
                <a:gd name="T27" fmla="*/ 42 h 69"/>
                <a:gd name="T28" fmla="*/ 13 w 50"/>
                <a:gd name="T29" fmla="*/ 50 h 69"/>
                <a:gd name="T30" fmla="*/ 19 w 50"/>
                <a:gd name="T31" fmla="*/ 56 h 69"/>
                <a:gd name="T32" fmla="*/ 25 w 50"/>
                <a:gd name="T33" fmla="*/ 57 h 69"/>
                <a:gd name="T34" fmla="*/ 25 w 50"/>
                <a:gd name="T35" fmla="*/ 57 h 69"/>
                <a:gd name="T36" fmla="*/ 36 w 50"/>
                <a:gd name="T37" fmla="*/ 43 h 69"/>
                <a:gd name="T38" fmla="*/ 26 w 50"/>
                <a:gd name="T39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69">
                  <a:moveTo>
                    <a:pt x="25" y="69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21" y="69"/>
                    <a:pt x="18" y="68"/>
                    <a:pt x="14" y="67"/>
                  </a:cubicBezTo>
                  <a:cubicBezTo>
                    <a:pt x="9" y="64"/>
                    <a:pt x="4" y="60"/>
                    <a:pt x="2" y="55"/>
                  </a:cubicBezTo>
                  <a:cubicBezTo>
                    <a:pt x="0" y="49"/>
                    <a:pt x="0" y="43"/>
                    <a:pt x="2" y="37"/>
                  </a:cubicBezTo>
                  <a:cubicBezTo>
                    <a:pt x="4" y="34"/>
                    <a:pt x="6" y="32"/>
                    <a:pt x="8" y="29"/>
                  </a:cubicBezTo>
                  <a:cubicBezTo>
                    <a:pt x="14" y="22"/>
                    <a:pt x="16" y="18"/>
                    <a:pt x="11" y="10"/>
                  </a:cubicBezTo>
                  <a:cubicBezTo>
                    <a:pt x="10" y="8"/>
                    <a:pt x="10" y="5"/>
                    <a:pt x="12" y="3"/>
                  </a:cubicBezTo>
                  <a:cubicBezTo>
                    <a:pt x="13" y="1"/>
                    <a:pt x="15" y="0"/>
                    <a:pt x="18" y="1"/>
                  </a:cubicBezTo>
                  <a:cubicBezTo>
                    <a:pt x="41" y="6"/>
                    <a:pt x="50" y="27"/>
                    <a:pt x="48" y="44"/>
                  </a:cubicBezTo>
                  <a:cubicBezTo>
                    <a:pt x="46" y="59"/>
                    <a:pt x="37" y="69"/>
                    <a:pt x="25" y="69"/>
                  </a:cubicBezTo>
                  <a:close/>
                  <a:moveTo>
                    <a:pt x="26" y="18"/>
                  </a:moveTo>
                  <a:cubicBezTo>
                    <a:pt x="26" y="26"/>
                    <a:pt x="21" y="32"/>
                    <a:pt x="17" y="36"/>
                  </a:cubicBezTo>
                  <a:cubicBezTo>
                    <a:pt x="16" y="39"/>
                    <a:pt x="14" y="41"/>
                    <a:pt x="13" y="42"/>
                  </a:cubicBezTo>
                  <a:cubicBezTo>
                    <a:pt x="12" y="45"/>
                    <a:pt x="12" y="48"/>
                    <a:pt x="13" y="50"/>
                  </a:cubicBezTo>
                  <a:cubicBezTo>
                    <a:pt x="14" y="53"/>
                    <a:pt x="16" y="54"/>
                    <a:pt x="19" y="56"/>
                  </a:cubicBezTo>
                  <a:cubicBezTo>
                    <a:pt x="21" y="57"/>
                    <a:pt x="23" y="57"/>
                    <a:pt x="25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2" y="57"/>
                    <a:pt x="35" y="49"/>
                    <a:pt x="36" y="43"/>
                  </a:cubicBezTo>
                  <a:cubicBezTo>
                    <a:pt x="37" y="34"/>
                    <a:pt x="34" y="24"/>
                    <a:pt x="2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8" name="Freeform 56"/>
            <p:cNvSpPr>
              <a:spLocks/>
            </p:cNvSpPr>
            <p:nvPr/>
          </p:nvSpPr>
          <p:spPr bwMode="auto">
            <a:xfrm>
              <a:off x="9368392" y="701476"/>
              <a:ext cx="94364" cy="145397"/>
            </a:xfrm>
            <a:custGeom>
              <a:avLst/>
              <a:gdLst>
                <a:gd name="T0" fmla="*/ 7 w 41"/>
                <a:gd name="T1" fmla="*/ 63 h 63"/>
                <a:gd name="T2" fmla="*/ 4 w 41"/>
                <a:gd name="T3" fmla="*/ 62 h 63"/>
                <a:gd name="T4" fmla="*/ 1 w 41"/>
                <a:gd name="T5" fmla="*/ 54 h 63"/>
                <a:gd name="T6" fmla="*/ 29 w 41"/>
                <a:gd name="T7" fmla="*/ 4 h 63"/>
                <a:gd name="T8" fmla="*/ 37 w 41"/>
                <a:gd name="T9" fmla="*/ 1 h 63"/>
                <a:gd name="T10" fmla="*/ 40 w 41"/>
                <a:gd name="T11" fmla="*/ 9 h 63"/>
                <a:gd name="T12" fmla="*/ 12 w 41"/>
                <a:gd name="T13" fmla="*/ 60 h 63"/>
                <a:gd name="T14" fmla="*/ 7 w 41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63">
                  <a:moveTo>
                    <a:pt x="7" y="63"/>
                  </a:moveTo>
                  <a:cubicBezTo>
                    <a:pt x="6" y="63"/>
                    <a:pt x="5" y="63"/>
                    <a:pt x="4" y="62"/>
                  </a:cubicBezTo>
                  <a:cubicBezTo>
                    <a:pt x="1" y="61"/>
                    <a:pt x="0" y="57"/>
                    <a:pt x="1" y="5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1" y="1"/>
                    <a:pt x="34" y="0"/>
                    <a:pt x="37" y="1"/>
                  </a:cubicBezTo>
                  <a:cubicBezTo>
                    <a:pt x="40" y="3"/>
                    <a:pt x="41" y="6"/>
                    <a:pt x="40" y="9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1" y="62"/>
                    <a:pt x="9" y="63"/>
                    <a:pt x="7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9" name="Freeform 57"/>
            <p:cNvSpPr>
              <a:spLocks/>
            </p:cNvSpPr>
            <p:nvPr/>
          </p:nvSpPr>
          <p:spPr bwMode="auto">
            <a:xfrm>
              <a:off x="9416537" y="708216"/>
              <a:ext cx="71254" cy="138657"/>
            </a:xfrm>
            <a:custGeom>
              <a:avLst/>
              <a:gdLst>
                <a:gd name="T0" fmla="*/ 6 w 31"/>
                <a:gd name="T1" fmla="*/ 60 h 60"/>
                <a:gd name="T2" fmla="*/ 4 w 31"/>
                <a:gd name="T3" fmla="*/ 60 h 60"/>
                <a:gd name="T4" fmla="*/ 1 w 31"/>
                <a:gd name="T5" fmla="*/ 52 h 60"/>
                <a:gd name="T6" fmla="*/ 19 w 31"/>
                <a:gd name="T7" fmla="*/ 5 h 60"/>
                <a:gd name="T8" fmla="*/ 26 w 31"/>
                <a:gd name="T9" fmla="*/ 1 h 60"/>
                <a:gd name="T10" fmla="*/ 30 w 31"/>
                <a:gd name="T11" fmla="*/ 9 h 60"/>
                <a:gd name="T12" fmla="*/ 12 w 31"/>
                <a:gd name="T13" fmla="*/ 56 h 60"/>
                <a:gd name="T14" fmla="*/ 6 w 31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60">
                  <a:moveTo>
                    <a:pt x="6" y="60"/>
                  </a:moveTo>
                  <a:cubicBezTo>
                    <a:pt x="6" y="60"/>
                    <a:pt x="5" y="60"/>
                    <a:pt x="4" y="60"/>
                  </a:cubicBezTo>
                  <a:cubicBezTo>
                    <a:pt x="1" y="58"/>
                    <a:pt x="0" y="55"/>
                    <a:pt x="1" y="52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2"/>
                    <a:pt x="23" y="0"/>
                    <a:pt x="26" y="1"/>
                  </a:cubicBezTo>
                  <a:cubicBezTo>
                    <a:pt x="29" y="3"/>
                    <a:pt x="31" y="6"/>
                    <a:pt x="30" y="9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9"/>
                    <a:pt x="9" y="60"/>
                    <a:pt x="6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0" name="Freeform 58"/>
            <p:cNvSpPr>
              <a:spLocks noEditPoints="1"/>
            </p:cNvSpPr>
            <p:nvPr/>
          </p:nvSpPr>
          <p:spPr bwMode="auto">
            <a:xfrm>
              <a:off x="9115151" y="671626"/>
              <a:ext cx="146360" cy="175247"/>
            </a:xfrm>
            <a:custGeom>
              <a:avLst/>
              <a:gdLst>
                <a:gd name="T0" fmla="*/ 58 w 64"/>
                <a:gd name="T1" fmla="*/ 76 h 76"/>
                <a:gd name="T2" fmla="*/ 58 w 64"/>
                <a:gd name="T3" fmla="*/ 76 h 76"/>
                <a:gd name="T4" fmla="*/ 26 w 64"/>
                <a:gd name="T5" fmla="*/ 76 h 76"/>
                <a:gd name="T6" fmla="*/ 21 w 64"/>
                <a:gd name="T7" fmla="*/ 73 h 76"/>
                <a:gd name="T8" fmla="*/ 5 w 64"/>
                <a:gd name="T9" fmla="*/ 41 h 76"/>
                <a:gd name="T10" fmla="*/ 4 w 64"/>
                <a:gd name="T11" fmla="*/ 39 h 76"/>
                <a:gd name="T12" fmla="*/ 0 w 64"/>
                <a:gd name="T13" fmla="*/ 7 h 76"/>
                <a:gd name="T14" fmla="*/ 3 w 64"/>
                <a:gd name="T15" fmla="*/ 1 h 76"/>
                <a:gd name="T16" fmla="*/ 9 w 64"/>
                <a:gd name="T17" fmla="*/ 1 h 76"/>
                <a:gd name="T18" fmla="*/ 37 w 64"/>
                <a:gd name="T19" fmla="*/ 17 h 76"/>
                <a:gd name="T20" fmla="*/ 39 w 64"/>
                <a:gd name="T21" fmla="*/ 19 h 76"/>
                <a:gd name="T22" fmla="*/ 63 w 64"/>
                <a:gd name="T23" fmla="*/ 67 h 76"/>
                <a:gd name="T24" fmla="*/ 64 w 64"/>
                <a:gd name="T25" fmla="*/ 70 h 76"/>
                <a:gd name="T26" fmla="*/ 58 w 64"/>
                <a:gd name="T27" fmla="*/ 76 h 76"/>
                <a:gd name="T28" fmla="*/ 30 w 64"/>
                <a:gd name="T29" fmla="*/ 64 h 76"/>
                <a:gd name="T30" fmla="*/ 48 w 64"/>
                <a:gd name="T31" fmla="*/ 64 h 76"/>
                <a:gd name="T32" fmla="*/ 29 w 64"/>
                <a:gd name="T33" fmla="*/ 26 h 76"/>
                <a:gd name="T34" fmla="*/ 13 w 64"/>
                <a:gd name="T35" fmla="*/ 17 h 76"/>
                <a:gd name="T36" fmla="*/ 16 w 64"/>
                <a:gd name="T37" fmla="*/ 36 h 76"/>
                <a:gd name="T38" fmla="*/ 30 w 64"/>
                <a:gd name="T39" fmla="*/ 6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76">
                  <a:moveTo>
                    <a:pt x="58" y="76"/>
                  </a:moveTo>
                  <a:cubicBezTo>
                    <a:pt x="58" y="76"/>
                    <a:pt x="58" y="76"/>
                    <a:pt x="58" y="76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24" y="76"/>
                    <a:pt x="22" y="75"/>
                    <a:pt x="21" y="73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0"/>
                    <a:pt x="4" y="39"/>
                    <a:pt x="4" y="3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9" y="18"/>
                    <a:pt x="39" y="19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4" y="68"/>
                    <a:pt x="64" y="69"/>
                    <a:pt x="64" y="70"/>
                  </a:cubicBezTo>
                  <a:cubicBezTo>
                    <a:pt x="64" y="73"/>
                    <a:pt x="61" y="76"/>
                    <a:pt x="58" y="76"/>
                  </a:cubicBezTo>
                  <a:close/>
                  <a:moveTo>
                    <a:pt x="30" y="64"/>
                  </a:moveTo>
                  <a:cubicBezTo>
                    <a:pt x="48" y="64"/>
                    <a:pt x="48" y="64"/>
                    <a:pt x="48" y="64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6" y="36"/>
                    <a:pt x="16" y="36"/>
                    <a:pt x="16" y="36"/>
                  </a:cubicBezTo>
                  <a:lnTo>
                    <a:pt x="3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9121891" y="706290"/>
              <a:ext cx="86661" cy="66440"/>
            </a:xfrm>
            <a:custGeom>
              <a:avLst/>
              <a:gdLst>
                <a:gd name="T0" fmla="*/ 7 w 38"/>
                <a:gd name="T1" fmla="*/ 29 h 29"/>
                <a:gd name="T2" fmla="*/ 2 w 38"/>
                <a:gd name="T3" fmla="*/ 26 h 29"/>
                <a:gd name="T4" fmla="*/ 4 w 38"/>
                <a:gd name="T5" fmla="*/ 18 h 29"/>
                <a:gd name="T6" fmla="*/ 28 w 38"/>
                <a:gd name="T7" fmla="*/ 2 h 29"/>
                <a:gd name="T8" fmla="*/ 36 w 38"/>
                <a:gd name="T9" fmla="*/ 4 h 29"/>
                <a:gd name="T10" fmla="*/ 34 w 38"/>
                <a:gd name="T11" fmla="*/ 12 h 29"/>
                <a:gd name="T12" fmla="*/ 10 w 38"/>
                <a:gd name="T13" fmla="*/ 28 h 29"/>
                <a:gd name="T14" fmla="*/ 7 w 38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9">
                  <a:moveTo>
                    <a:pt x="7" y="29"/>
                  </a:moveTo>
                  <a:cubicBezTo>
                    <a:pt x="5" y="29"/>
                    <a:pt x="3" y="28"/>
                    <a:pt x="2" y="26"/>
                  </a:cubicBezTo>
                  <a:cubicBezTo>
                    <a:pt x="0" y="24"/>
                    <a:pt x="1" y="20"/>
                    <a:pt x="4" y="18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0"/>
                    <a:pt x="34" y="1"/>
                    <a:pt x="36" y="4"/>
                  </a:cubicBezTo>
                  <a:cubicBezTo>
                    <a:pt x="38" y="6"/>
                    <a:pt x="37" y="10"/>
                    <a:pt x="34" y="12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9"/>
                    <a:pt x="8" y="29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2" name="Freeform 60"/>
            <p:cNvSpPr>
              <a:spLocks noEditPoints="1"/>
            </p:cNvSpPr>
            <p:nvPr/>
          </p:nvSpPr>
          <p:spPr bwMode="auto">
            <a:xfrm>
              <a:off x="9251882" y="579188"/>
              <a:ext cx="137694" cy="267685"/>
            </a:xfrm>
            <a:custGeom>
              <a:avLst/>
              <a:gdLst>
                <a:gd name="T0" fmla="*/ 54 w 60"/>
                <a:gd name="T1" fmla="*/ 116 h 116"/>
                <a:gd name="T2" fmla="*/ 6 w 60"/>
                <a:gd name="T3" fmla="*/ 116 h 116"/>
                <a:gd name="T4" fmla="*/ 0 w 60"/>
                <a:gd name="T5" fmla="*/ 110 h 116"/>
                <a:gd name="T6" fmla="*/ 0 w 60"/>
                <a:gd name="T7" fmla="*/ 6 h 116"/>
                <a:gd name="T8" fmla="*/ 6 w 60"/>
                <a:gd name="T9" fmla="*/ 0 h 116"/>
                <a:gd name="T10" fmla="*/ 54 w 60"/>
                <a:gd name="T11" fmla="*/ 0 h 116"/>
                <a:gd name="T12" fmla="*/ 60 w 60"/>
                <a:gd name="T13" fmla="*/ 6 h 116"/>
                <a:gd name="T14" fmla="*/ 60 w 60"/>
                <a:gd name="T15" fmla="*/ 110 h 116"/>
                <a:gd name="T16" fmla="*/ 54 w 60"/>
                <a:gd name="T17" fmla="*/ 116 h 116"/>
                <a:gd name="T18" fmla="*/ 12 w 60"/>
                <a:gd name="T19" fmla="*/ 104 h 116"/>
                <a:gd name="T20" fmla="*/ 48 w 60"/>
                <a:gd name="T21" fmla="*/ 104 h 116"/>
                <a:gd name="T22" fmla="*/ 48 w 60"/>
                <a:gd name="T23" fmla="*/ 12 h 116"/>
                <a:gd name="T24" fmla="*/ 12 w 60"/>
                <a:gd name="T25" fmla="*/ 12 h 116"/>
                <a:gd name="T26" fmla="*/ 12 w 60"/>
                <a:gd name="T27" fmla="*/ 10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16">
                  <a:moveTo>
                    <a:pt x="54" y="116"/>
                  </a:moveTo>
                  <a:cubicBezTo>
                    <a:pt x="6" y="116"/>
                    <a:pt x="6" y="116"/>
                    <a:pt x="6" y="116"/>
                  </a:cubicBezTo>
                  <a:cubicBezTo>
                    <a:pt x="3" y="116"/>
                    <a:pt x="0" y="113"/>
                    <a:pt x="0" y="1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60" y="113"/>
                    <a:pt x="57" y="116"/>
                    <a:pt x="54" y="116"/>
                  </a:cubicBezTo>
                  <a:close/>
                  <a:moveTo>
                    <a:pt x="12" y="104"/>
                  </a:moveTo>
                  <a:cubicBezTo>
                    <a:pt x="48" y="104"/>
                    <a:pt x="48" y="104"/>
                    <a:pt x="48" y="10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3" name="Freeform 61"/>
            <p:cNvSpPr>
              <a:spLocks/>
            </p:cNvSpPr>
            <p:nvPr/>
          </p:nvSpPr>
          <p:spPr bwMode="auto">
            <a:xfrm>
              <a:off x="9306767" y="635036"/>
              <a:ext cx="82809" cy="26961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4" name="Freeform 62"/>
            <p:cNvSpPr>
              <a:spLocks/>
            </p:cNvSpPr>
            <p:nvPr/>
          </p:nvSpPr>
          <p:spPr bwMode="auto">
            <a:xfrm>
              <a:off x="9325062" y="671626"/>
              <a:ext cx="64514" cy="27924"/>
            </a:xfrm>
            <a:custGeom>
              <a:avLst/>
              <a:gdLst>
                <a:gd name="T0" fmla="*/ 22 w 28"/>
                <a:gd name="T1" fmla="*/ 12 h 12"/>
                <a:gd name="T2" fmla="*/ 6 w 28"/>
                <a:gd name="T3" fmla="*/ 12 h 12"/>
                <a:gd name="T4" fmla="*/ 0 w 28"/>
                <a:gd name="T5" fmla="*/ 6 h 12"/>
                <a:gd name="T6" fmla="*/ 6 w 28"/>
                <a:gd name="T7" fmla="*/ 0 h 12"/>
                <a:gd name="T8" fmla="*/ 22 w 28"/>
                <a:gd name="T9" fmla="*/ 0 h 12"/>
                <a:gd name="T10" fmla="*/ 28 w 28"/>
                <a:gd name="T11" fmla="*/ 6 h 12"/>
                <a:gd name="T12" fmla="*/ 22 w 2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2">
                  <a:moveTo>
                    <a:pt x="2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6"/>
                  </a:cubicBezTo>
                  <a:cubicBezTo>
                    <a:pt x="28" y="9"/>
                    <a:pt x="25" y="12"/>
                    <a:pt x="2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5" name="Freeform 63"/>
            <p:cNvSpPr>
              <a:spLocks/>
            </p:cNvSpPr>
            <p:nvPr/>
          </p:nvSpPr>
          <p:spPr bwMode="auto">
            <a:xfrm>
              <a:off x="9306767" y="708216"/>
              <a:ext cx="82809" cy="27924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6" name="Freeform 64"/>
            <p:cNvSpPr>
              <a:spLocks/>
            </p:cNvSpPr>
            <p:nvPr/>
          </p:nvSpPr>
          <p:spPr bwMode="auto">
            <a:xfrm>
              <a:off x="9325062" y="764064"/>
              <a:ext cx="64514" cy="26961"/>
            </a:xfrm>
            <a:custGeom>
              <a:avLst/>
              <a:gdLst>
                <a:gd name="T0" fmla="*/ 22 w 28"/>
                <a:gd name="T1" fmla="*/ 12 h 12"/>
                <a:gd name="T2" fmla="*/ 6 w 28"/>
                <a:gd name="T3" fmla="*/ 12 h 12"/>
                <a:gd name="T4" fmla="*/ 0 w 28"/>
                <a:gd name="T5" fmla="*/ 6 h 12"/>
                <a:gd name="T6" fmla="*/ 6 w 28"/>
                <a:gd name="T7" fmla="*/ 0 h 12"/>
                <a:gd name="T8" fmla="*/ 22 w 28"/>
                <a:gd name="T9" fmla="*/ 0 h 12"/>
                <a:gd name="T10" fmla="*/ 28 w 28"/>
                <a:gd name="T11" fmla="*/ 6 h 12"/>
                <a:gd name="T12" fmla="*/ 22 w 2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2">
                  <a:moveTo>
                    <a:pt x="2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6"/>
                  </a:cubicBezTo>
                  <a:cubicBezTo>
                    <a:pt x="28" y="9"/>
                    <a:pt x="25" y="12"/>
                    <a:pt x="2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33057" y="1130910"/>
            <a:ext cx="296335" cy="493047"/>
            <a:chOff x="10294697" y="579188"/>
            <a:chExt cx="337976" cy="562331"/>
          </a:xfrm>
          <a:solidFill>
            <a:schemeClr val="tx1"/>
          </a:solidFill>
        </p:grpSpPr>
        <p:sp>
          <p:nvSpPr>
            <p:cNvPr id="28" name="Freeform 65"/>
            <p:cNvSpPr>
              <a:spLocks noEditPoints="1"/>
            </p:cNvSpPr>
            <p:nvPr/>
          </p:nvSpPr>
          <p:spPr bwMode="auto">
            <a:xfrm>
              <a:off x="10294697" y="653331"/>
              <a:ext cx="136731" cy="488188"/>
            </a:xfrm>
            <a:custGeom>
              <a:avLst/>
              <a:gdLst>
                <a:gd name="T0" fmla="*/ 31 w 60"/>
                <a:gd name="T1" fmla="*/ 212 h 212"/>
                <a:gd name="T2" fmla="*/ 0 w 60"/>
                <a:gd name="T3" fmla="*/ 186 h 212"/>
                <a:gd name="T4" fmla="*/ 0 w 60"/>
                <a:gd name="T5" fmla="*/ 54 h 212"/>
                <a:gd name="T6" fmla="*/ 1 w 60"/>
                <a:gd name="T7" fmla="*/ 51 h 212"/>
                <a:gd name="T8" fmla="*/ 25 w 60"/>
                <a:gd name="T9" fmla="*/ 3 h 212"/>
                <a:gd name="T10" fmla="*/ 30 w 60"/>
                <a:gd name="T11" fmla="*/ 0 h 212"/>
                <a:gd name="T12" fmla="*/ 35 w 60"/>
                <a:gd name="T13" fmla="*/ 3 h 212"/>
                <a:gd name="T14" fmla="*/ 59 w 60"/>
                <a:gd name="T15" fmla="*/ 51 h 212"/>
                <a:gd name="T16" fmla="*/ 60 w 60"/>
                <a:gd name="T17" fmla="*/ 54 h 212"/>
                <a:gd name="T18" fmla="*/ 60 w 60"/>
                <a:gd name="T19" fmla="*/ 186 h 212"/>
                <a:gd name="T20" fmla="*/ 31 w 60"/>
                <a:gd name="T21" fmla="*/ 212 h 212"/>
                <a:gd name="T22" fmla="*/ 12 w 60"/>
                <a:gd name="T23" fmla="*/ 55 h 212"/>
                <a:gd name="T24" fmla="*/ 12 w 60"/>
                <a:gd name="T25" fmla="*/ 186 h 212"/>
                <a:gd name="T26" fmla="*/ 31 w 60"/>
                <a:gd name="T27" fmla="*/ 200 h 212"/>
                <a:gd name="T28" fmla="*/ 48 w 60"/>
                <a:gd name="T29" fmla="*/ 186 h 212"/>
                <a:gd name="T30" fmla="*/ 48 w 60"/>
                <a:gd name="T31" fmla="*/ 55 h 212"/>
                <a:gd name="T32" fmla="*/ 30 w 60"/>
                <a:gd name="T33" fmla="*/ 19 h 212"/>
                <a:gd name="T34" fmla="*/ 12 w 60"/>
                <a:gd name="T35" fmla="*/ 5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212">
                  <a:moveTo>
                    <a:pt x="31" y="212"/>
                  </a:moveTo>
                  <a:cubicBezTo>
                    <a:pt x="17" y="212"/>
                    <a:pt x="0" y="201"/>
                    <a:pt x="0" y="18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0" y="52"/>
                    <a:pt x="1" y="5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2" y="0"/>
                    <a:pt x="34" y="1"/>
                    <a:pt x="35" y="3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2"/>
                    <a:pt x="60" y="53"/>
                    <a:pt x="60" y="54"/>
                  </a:cubicBezTo>
                  <a:cubicBezTo>
                    <a:pt x="60" y="186"/>
                    <a:pt x="60" y="186"/>
                    <a:pt x="60" y="186"/>
                  </a:cubicBezTo>
                  <a:cubicBezTo>
                    <a:pt x="60" y="201"/>
                    <a:pt x="45" y="212"/>
                    <a:pt x="31" y="212"/>
                  </a:cubicBezTo>
                  <a:close/>
                  <a:moveTo>
                    <a:pt x="12" y="55"/>
                  </a:moveTo>
                  <a:cubicBezTo>
                    <a:pt x="12" y="186"/>
                    <a:pt x="12" y="186"/>
                    <a:pt x="12" y="186"/>
                  </a:cubicBezTo>
                  <a:cubicBezTo>
                    <a:pt x="12" y="193"/>
                    <a:pt x="23" y="200"/>
                    <a:pt x="31" y="200"/>
                  </a:cubicBezTo>
                  <a:cubicBezTo>
                    <a:pt x="39" y="200"/>
                    <a:pt x="48" y="194"/>
                    <a:pt x="48" y="186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30" y="19"/>
                    <a:pt x="30" y="19"/>
                    <a:pt x="30" y="19"/>
                  </a:cubicBezTo>
                  <a:lnTo>
                    <a:pt x="1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9" name="Freeform 66"/>
            <p:cNvSpPr>
              <a:spLocks/>
            </p:cNvSpPr>
            <p:nvPr/>
          </p:nvSpPr>
          <p:spPr bwMode="auto">
            <a:xfrm>
              <a:off x="10294697" y="1040415"/>
              <a:ext cx="136731" cy="26961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9"/>
                    <a:pt x="5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0" name="Freeform 67"/>
            <p:cNvSpPr>
              <a:spLocks/>
            </p:cNvSpPr>
            <p:nvPr/>
          </p:nvSpPr>
          <p:spPr bwMode="auto">
            <a:xfrm>
              <a:off x="10294697" y="1002862"/>
              <a:ext cx="136731" cy="27924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9"/>
                    <a:pt x="5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1" name="Freeform 68"/>
            <p:cNvSpPr>
              <a:spLocks noEditPoints="1"/>
            </p:cNvSpPr>
            <p:nvPr/>
          </p:nvSpPr>
          <p:spPr bwMode="auto">
            <a:xfrm>
              <a:off x="10459352" y="579188"/>
              <a:ext cx="173321" cy="562331"/>
            </a:xfrm>
            <a:custGeom>
              <a:avLst/>
              <a:gdLst>
                <a:gd name="T0" fmla="*/ 70 w 76"/>
                <a:gd name="T1" fmla="*/ 244 h 244"/>
                <a:gd name="T2" fmla="*/ 6 w 76"/>
                <a:gd name="T3" fmla="*/ 244 h 244"/>
                <a:gd name="T4" fmla="*/ 0 w 76"/>
                <a:gd name="T5" fmla="*/ 238 h 244"/>
                <a:gd name="T6" fmla="*/ 0 w 76"/>
                <a:gd name="T7" fmla="*/ 6 h 244"/>
                <a:gd name="T8" fmla="*/ 6 w 76"/>
                <a:gd name="T9" fmla="*/ 0 h 244"/>
                <a:gd name="T10" fmla="*/ 70 w 76"/>
                <a:gd name="T11" fmla="*/ 0 h 244"/>
                <a:gd name="T12" fmla="*/ 76 w 76"/>
                <a:gd name="T13" fmla="*/ 6 h 244"/>
                <a:gd name="T14" fmla="*/ 76 w 76"/>
                <a:gd name="T15" fmla="*/ 238 h 244"/>
                <a:gd name="T16" fmla="*/ 70 w 76"/>
                <a:gd name="T17" fmla="*/ 244 h 244"/>
                <a:gd name="T18" fmla="*/ 12 w 76"/>
                <a:gd name="T19" fmla="*/ 232 h 244"/>
                <a:gd name="T20" fmla="*/ 64 w 76"/>
                <a:gd name="T21" fmla="*/ 232 h 244"/>
                <a:gd name="T22" fmla="*/ 64 w 76"/>
                <a:gd name="T23" fmla="*/ 12 h 244"/>
                <a:gd name="T24" fmla="*/ 12 w 76"/>
                <a:gd name="T25" fmla="*/ 12 h 244"/>
                <a:gd name="T26" fmla="*/ 12 w 76"/>
                <a:gd name="T27" fmla="*/ 23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244">
                  <a:moveTo>
                    <a:pt x="70" y="244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3" y="244"/>
                    <a:pt x="0" y="241"/>
                    <a:pt x="0" y="2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0"/>
                    <a:pt x="76" y="3"/>
                    <a:pt x="76" y="6"/>
                  </a:cubicBezTo>
                  <a:cubicBezTo>
                    <a:pt x="76" y="238"/>
                    <a:pt x="76" y="238"/>
                    <a:pt x="76" y="238"/>
                  </a:cubicBezTo>
                  <a:cubicBezTo>
                    <a:pt x="76" y="241"/>
                    <a:pt x="73" y="244"/>
                    <a:pt x="70" y="244"/>
                  </a:cubicBezTo>
                  <a:close/>
                  <a:moveTo>
                    <a:pt x="12" y="232"/>
                  </a:moveTo>
                  <a:cubicBezTo>
                    <a:pt x="64" y="232"/>
                    <a:pt x="64" y="232"/>
                    <a:pt x="64" y="23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2" name="Freeform 69"/>
            <p:cNvSpPr>
              <a:spLocks/>
            </p:cNvSpPr>
            <p:nvPr/>
          </p:nvSpPr>
          <p:spPr bwMode="auto">
            <a:xfrm>
              <a:off x="10459352" y="653331"/>
              <a:ext cx="81846" cy="27924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3" name="Freeform 70"/>
            <p:cNvSpPr>
              <a:spLocks/>
            </p:cNvSpPr>
            <p:nvPr/>
          </p:nvSpPr>
          <p:spPr bwMode="auto">
            <a:xfrm>
              <a:off x="10459352" y="744806"/>
              <a:ext cx="81846" cy="27924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4" name="Freeform 71"/>
            <p:cNvSpPr>
              <a:spLocks/>
            </p:cNvSpPr>
            <p:nvPr/>
          </p:nvSpPr>
          <p:spPr bwMode="auto">
            <a:xfrm>
              <a:off x="10459352" y="837244"/>
              <a:ext cx="81846" cy="27924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5" name="Freeform 72"/>
            <p:cNvSpPr>
              <a:spLocks/>
            </p:cNvSpPr>
            <p:nvPr/>
          </p:nvSpPr>
          <p:spPr bwMode="auto">
            <a:xfrm>
              <a:off x="10459352" y="929682"/>
              <a:ext cx="81846" cy="26961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6" name="Freeform 73"/>
            <p:cNvSpPr>
              <a:spLocks/>
            </p:cNvSpPr>
            <p:nvPr/>
          </p:nvSpPr>
          <p:spPr bwMode="auto">
            <a:xfrm>
              <a:off x="10459352" y="1021157"/>
              <a:ext cx="81846" cy="27924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9"/>
                    <a:pt x="33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7" name="Freeform 74"/>
            <p:cNvSpPr>
              <a:spLocks/>
            </p:cNvSpPr>
            <p:nvPr/>
          </p:nvSpPr>
          <p:spPr bwMode="auto">
            <a:xfrm>
              <a:off x="10294697" y="764064"/>
              <a:ext cx="136731" cy="26961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9"/>
                    <a:pt x="5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8" name="Freeform 75"/>
            <p:cNvSpPr>
              <a:spLocks/>
            </p:cNvSpPr>
            <p:nvPr/>
          </p:nvSpPr>
          <p:spPr bwMode="auto">
            <a:xfrm>
              <a:off x="10349582" y="764064"/>
              <a:ext cx="26961" cy="266722"/>
            </a:xfrm>
            <a:custGeom>
              <a:avLst/>
              <a:gdLst>
                <a:gd name="T0" fmla="*/ 6 w 12"/>
                <a:gd name="T1" fmla="*/ 116 h 116"/>
                <a:gd name="T2" fmla="*/ 0 w 12"/>
                <a:gd name="T3" fmla="*/ 110 h 116"/>
                <a:gd name="T4" fmla="*/ 0 w 12"/>
                <a:gd name="T5" fmla="*/ 6 h 116"/>
                <a:gd name="T6" fmla="*/ 6 w 12"/>
                <a:gd name="T7" fmla="*/ 0 h 116"/>
                <a:gd name="T8" fmla="*/ 12 w 12"/>
                <a:gd name="T9" fmla="*/ 6 h 116"/>
                <a:gd name="T10" fmla="*/ 12 w 12"/>
                <a:gd name="T11" fmla="*/ 110 h 116"/>
                <a:gd name="T12" fmla="*/ 6 w 12"/>
                <a:gd name="T1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6">
                  <a:moveTo>
                    <a:pt x="6" y="116"/>
                  </a:moveTo>
                  <a:cubicBezTo>
                    <a:pt x="3" y="116"/>
                    <a:pt x="0" y="113"/>
                    <a:pt x="0" y="1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2" y="113"/>
                    <a:pt x="9" y="116"/>
                    <a:pt x="6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368552" y="1226691"/>
            <a:ext cx="389725" cy="301485"/>
            <a:chOff x="8758238" y="1104900"/>
            <a:chExt cx="925512" cy="715963"/>
          </a:xfrm>
          <a:solidFill>
            <a:schemeClr val="tx1"/>
          </a:solidFill>
        </p:grpSpPr>
        <p:sp>
          <p:nvSpPr>
            <p:cNvPr id="40" name="Freeform 87"/>
            <p:cNvSpPr>
              <a:spLocks noEditPoints="1"/>
            </p:cNvSpPr>
            <p:nvPr/>
          </p:nvSpPr>
          <p:spPr bwMode="auto">
            <a:xfrm>
              <a:off x="8758238" y="1104900"/>
              <a:ext cx="925512" cy="715963"/>
            </a:xfrm>
            <a:custGeom>
              <a:avLst/>
              <a:gdLst>
                <a:gd name="T0" fmla="*/ 218 w 244"/>
                <a:gd name="T1" fmla="*/ 188 h 188"/>
                <a:gd name="T2" fmla="*/ 26 w 244"/>
                <a:gd name="T3" fmla="*/ 188 h 188"/>
                <a:gd name="T4" fmla="*/ 0 w 244"/>
                <a:gd name="T5" fmla="*/ 162 h 188"/>
                <a:gd name="T6" fmla="*/ 0 w 244"/>
                <a:gd name="T7" fmla="*/ 26 h 188"/>
                <a:gd name="T8" fmla="*/ 26 w 244"/>
                <a:gd name="T9" fmla="*/ 0 h 188"/>
                <a:gd name="T10" fmla="*/ 218 w 244"/>
                <a:gd name="T11" fmla="*/ 0 h 188"/>
                <a:gd name="T12" fmla="*/ 244 w 244"/>
                <a:gd name="T13" fmla="*/ 26 h 188"/>
                <a:gd name="T14" fmla="*/ 244 w 244"/>
                <a:gd name="T15" fmla="*/ 162 h 188"/>
                <a:gd name="T16" fmla="*/ 218 w 244"/>
                <a:gd name="T17" fmla="*/ 188 h 188"/>
                <a:gd name="T18" fmla="*/ 26 w 244"/>
                <a:gd name="T19" fmla="*/ 12 h 188"/>
                <a:gd name="T20" fmla="*/ 12 w 244"/>
                <a:gd name="T21" fmla="*/ 26 h 188"/>
                <a:gd name="T22" fmla="*/ 12 w 244"/>
                <a:gd name="T23" fmla="*/ 162 h 188"/>
                <a:gd name="T24" fmla="*/ 26 w 244"/>
                <a:gd name="T25" fmla="*/ 176 h 188"/>
                <a:gd name="T26" fmla="*/ 218 w 244"/>
                <a:gd name="T27" fmla="*/ 176 h 188"/>
                <a:gd name="T28" fmla="*/ 232 w 244"/>
                <a:gd name="T29" fmla="*/ 162 h 188"/>
                <a:gd name="T30" fmla="*/ 232 w 244"/>
                <a:gd name="T31" fmla="*/ 26 h 188"/>
                <a:gd name="T32" fmla="*/ 218 w 244"/>
                <a:gd name="T33" fmla="*/ 12 h 188"/>
                <a:gd name="T34" fmla="*/ 26 w 244"/>
                <a:gd name="T35" fmla="*/ 1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4" h="188">
                  <a:moveTo>
                    <a:pt x="218" y="188"/>
                  </a:moveTo>
                  <a:cubicBezTo>
                    <a:pt x="26" y="188"/>
                    <a:pt x="26" y="188"/>
                    <a:pt x="26" y="188"/>
                  </a:cubicBezTo>
                  <a:cubicBezTo>
                    <a:pt x="12" y="188"/>
                    <a:pt x="0" y="176"/>
                    <a:pt x="0" y="16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3" y="0"/>
                    <a:pt x="244" y="12"/>
                    <a:pt x="244" y="26"/>
                  </a:cubicBezTo>
                  <a:cubicBezTo>
                    <a:pt x="244" y="162"/>
                    <a:pt x="244" y="162"/>
                    <a:pt x="244" y="162"/>
                  </a:cubicBezTo>
                  <a:cubicBezTo>
                    <a:pt x="244" y="176"/>
                    <a:pt x="233" y="188"/>
                    <a:pt x="218" y="188"/>
                  </a:cubicBezTo>
                  <a:close/>
                  <a:moveTo>
                    <a:pt x="26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0"/>
                    <a:pt x="19" y="176"/>
                    <a:pt x="26" y="176"/>
                  </a:cubicBezTo>
                  <a:cubicBezTo>
                    <a:pt x="218" y="176"/>
                    <a:pt x="218" y="176"/>
                    <a:pt x="218" y="176"/>
                  </a:cubicBezTo>
                  <a:cubicBezTo>
                    <a:pt x="226" y="176"/>
                    <a:pt x="232" y="170"/>
                    <a:pt x="232" y="162"/>
                  </a:cubicBezTo>
                  <a:cubicBezTo>
                    <a:pt x="232" y="26"/>
                    <a:pt x="232" y="26"/>
                    <a:pt x="232" y="26"/>
                  </a:cubicBezTo>
                  <a:cubicBezTo>
                    <a:pt x="232" y="18"/>
                    <a:pt x="226" y="12"/>
                    <a:pt x="218" y="12"/>
                  </a:cubicBezTo>
                  <a:lnTo>
                    <a:pt x="2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41" name="Freeform 88"/>
            <p:cNvSpPr>
              <a:spLocks/>
            </p:cNvSpPr>
            <p:nvPr/>
          </p:nvSpPr>
          <p:spPr bwMode="auto">
            <a:xfrm>
              <a:off x="8758238" y="1257300"/>
              <a:ext cx="925512" cy="46038"/>
            </a:xfrm>
            <a:custGeom>
              <a:avLst/>
              <a:gdLst>
                <a:gd name="T0" fmla="*/ 238 w 244"/>
                <a:gd name="T1" fmla="*/ 12 h 12"/>
                <a:gd name="T2" fmla="*/ 6 w 244"/>
                <a:gd name="T3" fmla="*/ 12 h 12"/>
                <a:gd name="T4" fmla="*/ 0 w 244"/>
                <a:gd name="T5" fmla="*/ 6 h 12"/>
                <a:gd name="T6" fmla="*/ 6 w 244"/>
                <a:gd name="T7" fmla="*/ 0 h 12"/>
                <a:gd name="T8" fmla="*/ 238 w 244"/>
                <a:gd name="T9" fmla="*/ 0 h 12"/>
                <a:gd name="T10" fmla="*/ 244 w 244"/>
                <a:gd name="T11" fmla="*/ 6 h 12"/>
                <a:gd name="T12" fmla="*/ 238 w 24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2">
                  <a:moveTo>
                    <a:pt x="23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42" y="0"/>
                    <a:pt x="244" y="3"/>
                    <a:pt x="244" y="6"/>
                  </a:cubicBezTo>
                  <a:cubicBezTo>
                    <a:pt x="244" y="9"/>
                    <a:pt x="242" y="12"/>
                    <a:pt x="23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42" name="Freeform 89"/>
            <p:cNvSpPr>
              <a:spLocks noEditPoints="1"/>
            </p:cNvSpPr>
            <p:nvPr/>
          </p:nvSpPr>
          <p:spPr bwMode="auto">
            <a:xfrm>
              <a:off x="8848725" y="1165225"/>
              <a:ext cx="76200" cy="76200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8 h 20"/>
                <a:gd name="T12" fmla="*/ 8 w 20"/>
                <a:gd name="T13" fmla="*/ 10 h 20"/>
                <a:gd name="T14" fmla="*/ 10 w 20"/>
                <a:gd name="T15" fmla="*/ 12 h 20"/>
                <a:gd name="T16" fmla="*/ 12 w 20"/>
                <a:gd name="T17" fmla="*/ 10 h 20"/>
                <a:gd name="T18" fmla="*/ 10 w 20"/>
                <a:gd name="T1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8"/>
                  </a:moveTo>
                  <a:cubicBezTo>
                    <a:pt x="9" y="8"/>
                    <a:pt x="8" y="9"/>
                    <a:pt x="8" y="10"/>
                  </a:cubicBezTo>
                  <a:cubicBezTo>
                    <a:pt x="8" y="11"/>
                    <a:pt x="9" y="12"/>
                    <a:pt x="10" y="12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2" y="9"/>
                    <a:pt x="11" y="8"/>
                    <a:pt x="1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43" name="Freeform 90"/>
            <p:cNvSpPr>
              <a:spLocks noEditPoints="1"/>
            </p:cNvSpPr>
            <p:nvPr/>
          </p:nvSpPr>
          <p:spPr bwMode="auto">
            <a:xfrm>
              <a:off x="8939213" y="1165225"/>
              <a:ext cx="76200" cy="76200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8 h 20"/>
                <a:gd name="T12" fmla="*/ 8 w 20"/>
                <a:gd name="T13" fmla="*/ 10 h 20"/>
                <a:gd name="T14" fmla="*/ 10 w 20"/>
                <a:gd name="T15" fmla="*/ 12 h 20"/>
                <a:gd name="T16" fmla="*/ 12 w 20"/>
                <a:gd name="T17" fmla="*/ 10 h 20"/>
                <a:gd name="T18" fmla="*/ 10 w 20"/>
                <a:gd name="T1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8"/>
                  </a:moveTo>
                  <a:cubicBezTo>
                    <a:pt x="9" y="8"/>
                    <a:pt x="8" y="9"/>
                    <a:pt x="8" y="10"/>
                  </a:cubicBezTo>
                  <a:cubicBezTo>
                    <a:pt x="8" y="11"/>
                    <a:pt x="9" y="12"/>
                    <a:pt x="10" y="12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2" y="9"/>
                    <a:pt x="11" y="8"/>
                    <a:pt x="1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44" name="Freeform 91"/>
            <p:cNvSpPr>
              <a:spLocks noEditPoints="1"/>
            </p:cNvSpPr>
            <p:nvPr/>
          </p:nvSpPr>
          <p:spPr bwMode="auto">
            <a:xfrm>
              <a:off x="9031288" y="1165225"/>
              <a:ext cx="76200" cy="76200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8 h 20"/>
                <a:gd name="T12" fmla="*/ 8 w 20"/>
                <a:gd name="T13" fmla="*/ 10 h 20"/>
                <a:gd name="T14" fmla="*/ 10 w 20"/>
                <a:gd name="T15" fmla="*/ 12 h 20"/>
                <a:gd name="T16" fmla="*/ 12 w 20"/>
                <a:gd name="T17" fmla="*/ 10 h 20"/>
                <a:gd name="T18" fmla="*/ 10 w 20"/>
                <a:gd name="T1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8"/>
                  </a:moveTo>
                  <a:cubicBezTo>
                    <a:pt x="9" y="8"/>
                    <a:pt x="8" y="9"/>
                    <a:pt x="8" y="10"/>
                  </a:cubicBezTo>
                  <a:cubicBezTo>
                    <a:pt x="8" y="11"/>
                    <a:pt x="9" y="12"/>
                    <a:pt x="10" y="12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2" y="9"/>
                    <a:pt x="11" y="8"/>
                    <a:pt x="1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45" name="Freeform 52"/>
          <p:cNvSpPr>
            <a:spLocks noEditPoints="1"/>
          </p:cNvSpPr>
          <p:nvPr/>
        </p:nvSpPr>
        <p:spPr bwMode="auto">
          <a:xfrm>
            <a:off x="6335259" y="2908183"/>
            <a:ext cx="424257" cy="325592"/>
          </a:xfrm>
          <a:custGeom>
            <a:avLst/>
            <a:gdLst>
              <a:gd name="T0" fmla="*/ 113 w 128"/>
              <a:gd name="T1" fmla="*/ 0 h 98"/>
              <a:gd name="T2" fmla="*/ 98 w 128"/>
              <a:gd name="T3" fmla="*/ 15 h 98"/>
              <a:gd name="T4" fmla="*/ 103 w 128"/>
              <a:gd name="T5" fmla="*/ 26 h 98"/>
              <a:gd name="T6" fmla="*/ 84 w 128"/>
              <a:gd name="T7" fmla="*/ 54 h 98"/>
              <a:gd name="T8" fmla="*/ 79 w 128"/>
              <a:gd name="T9" fmla="*/ 52 h 98"/>
              <a:gd name="T10" fmla="*/ 66 w 128"/>
              <a:gd name="T11" fmla="*/ 60 h 98"/>
              <a:gd name="T12" fmla="*/ 55 w 128"/>
              <a:gd name="T13" fmla="*/ 54 h 98"/>
              <a:gd name="T14" fmla="*/ 56 w 128"/>
              <a:gd name="T15" fmla="*/ 49 h 98"/>
              <a:gd name="T16" fmla="*/ 41 w 128"/>
              <a:gd name="T17" fmla="*/ 34 h 98"/>
              <a:gd name="T18" fmla="*/ 26 w 128"/>
              <a:gd name="T19" fmla="*/ 49 h 98"/>
              <a:gd name="T20" fmla="*/ 31 w 128"/>
              <a:gd name="T21" fmla="*/ 60 h 98"/>
              <a:gd name="T22" fmla="*/ 23 w 128"/>
              <a:gd name="T23" fmla="*/ 70 h 98"/>
              <a:gd name="T24" fmla="*/ 15 w 128"/>
              <a:gd name="T25" fmla="*/ 68 h 98"/>
              <a:gd name="T26" fmla="*/ 0 w 128"/>
              <a:gd name="T27" fmla="*/ 83 h 98"/>
              <a:gd name="T28" fmla="*/ 15 w 128"/>
              <a:gd name="T29" fmla="*/ 98 h 98"/>
              <a:gd name="T30" fmla="*/ 30 w 128"/>
              <a:gd name="T31" fmla="*/ 83 h 98"/>
              <a:gd name="T32" fmla="*/ 26 w 128"/>
              <a:gd name="T33" fmla="*/ 73 h 98"/>
              <a:gd name="T34" fmla="*/ 34 w 128"/>
              <a:gd name="T35" fmla="*/ 62 h 98"/>
              <a:gd name="T36" fmla="*/ 41 w 128"/>
              <a:gd name="T37" fmla="*/ 64 h 98"/>
              <a:gd name="T38" fmla="*/ 53 w 128"/>
              <a:gd name="T39" fmla="*/ 57 h 98"/>
              <a:gd name="T40" fmla="*/ 64 w 128"/>
              <a:gd name="T41" fmla="*/ 64 h 98"/>
              <a:gd name="T42" fmla="*/ 64 w 128"/>
              <a:gd name="T43" fmla="*/ 68 h 98"/>
              <a:gd name="T44" fmla="*/ 79 w 128"/>
              <a:gd name="T45" fmla="*/ 83 h 98"/>
              <a:gd name="T46" fmla="*/ 94 w 128"/>
              <a:gd name="T47" fmla="*/ 68 h 98"/>
              <a:gd name="T48" fmla="*/ 88 w 128"/>
              <a:gd name="T49" fmla="*/ 56 h 98"/>
              <a:gd name="T50" fmla="*/ 106 w 128"/>
              <a:gd name="T51" fmla="*/ 28 h 98"/>
              <a:gd name="T52" fmla="*/ 113 w 128"/>
              <a:gd name="T53" fmla="*/ 30 h 98"/>
              <a:gd name="T54" fmla="*/ 128 w 128"/>
              <a:gd name="T55" fmla="*/ 15 h 98"/>
              <a:gd name="T56" fmla="*/ 113 w 128"/>
              <a:gd name="T57" fmla="*/ 0 h 98"/>
              <a:gd name="T58" fmla="*/ 15 w 128"/>
              <a:gd name="T59" fmla="*/ 90 h 98"/>
              <a:gd name="T60" fmla="*/ 7 w 128"/>
              <a:gd name="T61" fmla="*/ 83 h 98"/>
              <a:gd name="T62" fmla="*/ 15 w 128"/>
              <a:gd name="T63" fmla="*/ 75 h 98"/>
              <a:gd name="T64" fmla="*/ 22 w 128"/>
              <a:gd name="T65" fmla="*/ 83 h 98"/>
              <a:gd name="T66" fmla="*/ 15 w 128"/>
              <a:gd name="T67" fmla="*/ 90 h 98"/>
              <a:gd name="T68" fmla="*/ 41 w 128"/>
              <a:gd name="T69" fmla="*/ 56 h 98"/>
              <a:gd name="T70" fmla="*/ 34 w 128"/>
              <a:gd name="T71" fmla="*/ 49 h 98"/>
              <a:gd name="T72" fmla="*/ 41 w 128"/>
              <a:gd name="T73" fmla="*/ 41 h 98"/>
              <a:gd name="T74" fmla="*/ 49 w 128"/>
              <a:gd name="T75" fmla="*/ 49 h 98"/>
              <a:gd name="T76" fmla="*/ 41 w 128"/>
              <a:gd name="T77" fmla="*/ 56 h 98"/>
              <a:gd name="T78" fmla="*/ 79 w 128"/>
              <a:gd name="T79" fmla="*/ 75 h 98"/>
              <a:gd name="T80" fmla="*/ 71 w 128"/>
              <a:gd name="T81" fmla="*/ 68 h 98"/>
              <a:gd name="T82" fmla="*/ 79 w 128"/>
              <a:gd name="T83" fmla="*/ 60 h 98"/>
              <a:gd name="T84" fmla="*/ 86 w 128"/>
              <a:gd name="T85" fmla="*/ 68 h 98"/>
              <a:gd name="T86" fmla="*/ 79 w 128"/>
              <a:gd name="T87" fmla="*/ 75 h 98"/>
              <a:gd name="T88" fmla="*/ 113 w 128"/>
              <a:gd name="T89" fmla="*/ 22 h 98"/>
              <a:gd name="T90" fmla="*/ 105 w 128"/>
              <a:gd name="T91" fmla="*/ 15 h 98"/>
              <a:gd name="T92" fmla="*/ 113 w 128"/>
              <a:gd name="T93" fmla="*/ 7 h 98"/>
              <a:gd name="T94" fmla="*/ 120 w 128"/>
              <a:gd name="T95" fmla="*/ 15 h 98"/>
              <a:gd name="T96" fmla="*/ 113 w 128"/>
              <a:gd name="T97" fmla="*/ 2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98">
                <a:moveTo>
                  <a:pt x="113" y="0"/>
                </a:moveTo>
                <a:cubicBezTo>
                  <a:pt x="104" y="0"/>
                  <a:pt x="98" y="7"/>
                  <a:pt x="98" y="15"/>
                </a:cubicBezTo>
                <a:cubicBezTo>
                  <a:pt x="98" y="19"/>
                  <a:pt x="100" y="23"/>
                  <a:pt x="103" y="26"/>
                </a:cubicBezTo>
                <a:cubicBezTo>
                  <a:pt x="84" y="54"/>
                  <a:pt x="84" y="54"/>
                  <a:pt x="84" y="54"/>
                </a:cubicBezTo>
                <a:cubicBezTo>
                  <a:pt x="83" y="53"/>
                  <a:pt x="81" y="52"/>
                  <a:pt x="79" y="52"/>
                </a:cubicBezTo>
                <a:cubicBezTo>
                  <a:pt x="73" y="52"/>
                  <a:pt x="68" y="56"/>
                  <a:pt x="66" y="60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3"/>
                  <a:pt x="56" y="51"/>
                  <a:pt x="56" y="49"/>
                </a:cubicBezTo>
                <a:cubicBezTo>
                  <a:pt x="56" y="40"/>
                  <a:pt x="49" y="34"/>
                  <a:pt x="41" y="34"/>
                </a:cubicBezTo>
                <a:cubicBezTo>
                  <a:pt x="33" y="34"/>
                  <a:pt x="26" y="40"/>
                  <a:pt x="26" y="49"/>
                </a:cubicBezTo>
                <a:cubicBezTo>
                  <a:pt x="26" y="53"/>
                  <a:pt x="28" y="57"/>
                  <a:pt x="31" y="60"/>
                </a:cubicBezTo>
                <a:cubicBezTo>
                  <a:pt x="23" y="70"/>
                  <a:pt x="23" y="70"/>
                  <a:pt x="23" y="70"/>
                </a:cubicBezTo>
                <a:cubicBezTo>
                  <a:pt x="21" y="69"/>
                  <a:pt x="18" y="68"/>
                  <a:pt x="15" y="68"/>
                </a:cubicBezTo>
                <a:cubicBezTo>
                  <a:pt x="6" y="68"/>
                  <a:pt x="0" y="74"/>
                  <a:pt x="0" y="83"/>
                </a:cubicBezTo>
                <a:cubicBezTo>
                  <a:pt x="0" y="91"/>
                  <a:pt x="6" y="98"/>
                  <a:pt x="15" y="98"/>
                </a:cubicBezTo>
                <a:cubicBezTo>
                  <a:pt x="23" y="98"/>
                  <a:pt x="30" y="91"/>
                  <a:pt x="30" y="83"/>
                </a:cubicBezTo>
                <a:cubicBezTo>
                  <a:pt x="30" y="79"/>
                  <a:pt x="28" y="76"/>
                  <a:pt x="26" y="73"/>
                </a:cubicBezTo>
                <a:cubicBezTo>
                  <a:pt x="34" y="62"/>
                  <a:pt x="34" y="62"/>
                  <a:pt x="34" y="62"/>
                </a:cubicBezTo>
                <a:cubicBezTo>
                  <a:pt x="36" y="63"/>
                  <a:pt x="39" y="64"/>
                  <a:pt x="41" y="64"/>
                </a:cubicBezTo>
                <a:cubicBezTo>
                  <a:pt x="46" y="64"/>
                  <a:pt x="51" y="61"/>
                  <a:pt x="53" y="57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5"/>
                  <a:pt x="64" y="66"/>
                  <a:pt x="64" y="68"/>
                </a:cubicBezTo>
                <a:cubicBezTo>
                  <a:pt x="64" y="76"/>
                  <a:pt x="70" y="83"/>
                  <a:pt x="79" y="83"/>
                </a:cubicBezTo>
                <a:cubicBezTo>
                  <a:pt x="87" y="83"/>
                  <a:pt x="94" y="76"/>
                  <a:pt x="94" y="68"/>
                </a:cubicBezTo>
                <a:cubicBezTo>
                  <a:pt x="94" y="63"/>
                  <a:pt x="91" y="58"/>
                  <a:pt x="88" y="56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8" y="29"/>
                  <a:pt x="110" y="30"/>
                  <a:pt x="113" y="30"/>
                </a:cubicBezTo>
                <a:cubicBezTo>
                  <a:pt x="121" y="30"/>
                  <a:pt x="128" y="23"/>
                  <a:pt x="128" y="15"/>
                </a:cubicBezTo>
                <a:cubicBezTo>
                  <a:pt x="128" y="7"/>
                  <a:pt x="121" y="0"/>
                  <a:pt x="113" y="0"/>
                </a:cubicBezTo>
                <a:close/>
                <a:moveTo>
                  <a:pt x="15" y="90"/>
                </a:moveTo>
                <a:cubicBezTo>
                  <a:pt x="11" y="90"/>
                  <a:pt x="7" y="87"/>
                  <a:pt x="7" y="83"/>
                </a:cubicBezTo>
                <a:cubicBezTo>
                  <a:pt x="7" y="78"/>
                  <a:pt x="11" y="75"/>
                  <a:pt x="15" y="75"/>
                </a:cubicBezTo>
                <a:cubicBezTo>
                  <a:pt x="19" y="75"/>
                  <a:pt x="22" y="78"/>
                  <a:pt x="22" y="83"/>
                </a:cubicBezTo>
                <a:cubicBezTo>
                  <a:pt x="22" y="87"/>
                  <a:pt x="19" y="90"/>
                  <a:pt x="15" y="90"/>
                </a:cubicBezTo>
                <a:close/>
                <a:moveTo>
                  <a:pt x="41" y="56"/>
                </a:moveTo>
                <a:cubicBezTo>
                  <a:pt x="37" y="56"/>
                  <a:pt x="34" y="53"/>
                  <a:pt x="34" y="49"/>
                </a:cubicBezTo>
                <a:cubicBezTo>
                  <a:pt x="34" y="45"/>
                  <a:pt x="37" y="41"/>
                  <a:pt x="41" y="41"/>
                </a:cubicBezTo>
                <a:cubicBezTo>
                  <a:pt x="45" y="41"/>
                  <a:pt x="49" y="45"/>
                  <a:pt x="49" y="49"/>
                </a:cubicBezTo>
                <a:cubicBezTo>
                  <a:pt x="49" y="53"/>
                  <a:pt x="45" y="56"/>
                  <a:pt x="41" y="56"/>
                </a:cubicBezTo>
                <a:close/>
                <a:moveTo>
                  <a:pt x="79" y="75"/>
                </a:moveTo>
                <a:cubicBezTo>
                  <a:pt x="75" y="75"/>
                  <a:pt x="71" y="72"/>
                  <a:pt x="71" y="68"/>
                </a:cubicBezTo>
                <a:cubicBezTo>
                  <a:pt x="71" y="63"/>
                  <a:pt x="75" y="60"/>
                  <a:pt x="79" y="60"/>
                </a:cubicBezTo>
                <a:cubicBezTo>
                  <a:pt x="83" y="60"/>
                  <a:pt x="86" y="63"/>
                  <a:pt x="86" y="68"/>
                </a:cubicBezTo>
                <a:cubicBezTo>
                  <a:pt x="86" y="72"/>
                  <a:pt x="83" y="75"/>
                  <a:pt x="79" y="75"/>
                </a:cubicBezTo>
                <a:close/>
                <a:moveTo>
                  <a:pt x="113" y="22"/>
                </a:moveTo>
                <a:cubicBezTo>
                  <a:pt x="108" y="22"/>
                  <a:pt x="105" y="19"/>
                  <a:pt x="105" y="15"/>
                </a:cubicBezTo>
                <a:cubicBezTo>
                  <a:pt x="105" y="11"/>
                  <a:pt x="108" y="7"/>
                  <a:pt x="113" y="7"/>
                </a:cubicBezTo>
                <a:cubicBezTo>
                  <a:pt x="117" y="7"/>
                  <a:pt x="120" y="11"/>
                  <a:pt x="120" y="15"/>
                </a:cubicBezTo>
                <a:cubicBezTo>
                  <a:pt x="120" y="19"/>
                  <a:pt x="117" y="22"/>
                  <a:pt x="113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46" name="Group 45"/>
          <p:cNvGrpSpPr/>
          <p:nvPr/>
        </p:nvGrpSpPr>
        <p:grpSpPr>
          <a:xfrm>
            <a:off x="5362561" y="3786364"/>
            <a:ext cx="369653" cy="285640"/>
            <a:chOff x="9945687" y="1014413"/>
            <a:chExt cx="454026" cy="350837"/>
          </a:xfrm>
          <a:solidFill>
            <a:schemeClr val="tx1"/>
          </a:solidFill>
        </p:grpSpPr>
        <p:sp>
          <p:nvSpPr>
            <p:cNvPr id="47" name="Freeform 24"/>
            <p:cNvSpPr>
              <a:spLocks/>
            </p:cNvSpPr>
            <p:nvPr/>
          </p:nvSpPr>
          <p:spPr bwMode="auto">
            <a:xfrm>
              <a:off x="9945687" y="1065213"/>
              <a:ext cx="431800" cy="300037"/>
            </a:xfrm>
            <a:custGeom>
              <a:avLst/>
              <a:gdLst>
                <a:gd name="T0" fmla="*/ 103 w 112"/>
                <a:gd name="T1" fmla="*/ 78 h 78"/>
                <a:gd name="T2" fmla="*/ 9 w 112"/>
                <a:gd name="T3" fmla="*/ 78 h 78"/>
                <a:gd name="T4" fmla="*/ 0 w 112"/>
                <a:gd name="T5" fmla="*/ 69 h 78"/>
                <a:gd name="T6" fmla="*/ 0 w 112"/>
                <a:gd name="T7" fmla="*/ 8 h 78"/>
                <a:gd name="T8" fmla="*/ 9 w 112"/>
                <a:gd name="T9" fmla="*/ 0 h 78"/>
                <a:gd name="T10" fmla="*/ 42 w 112"/>
                <a:gd name="T11" fmla="*/ 0 h 78"/>
                <a:gd name="T12" fmla="*/ 46 w 112"/>
                <a:gd name="T13" fmla="*/ 4 h 78"/>
                <a:gd name="T14" fmla="*/ 42 w 112"/>
                <a:gd name="T15" fmla="*/ 8 h 78"/>
                <a:gd name="T16" fmla="*/ 9 w 112"/>
                <a:gd name="T17" fmla="*/ 8 h 78"/>
                <a:gd name="T18" fmla="*/ 8 w 112"/>
                <a:gd name="T19" fmla="*/ 8 h 78"/>
                <a:gd name="T20" fmla="*/ 8 w 112"/>
                <a:gd name="T21" fmla="*/ 69 h 78"/>
                <a:gd name="T22" fmla="*/ 9 w 112"/>
                <a:gd name="T23" fmla="*/ 70 h 78"/>
                <a:gd name="T24" fmla="*/ 103 w 112"/>
                <a:gd name="T25" fmla="*/ 70 h 78"/>
                <a:gd name="T26" fmla="*/ 104 w 112"/>
                <a:gd name="T27" fmla="*/ 69 h 78"/>
                <a:gd name="T28" fmla="*/ 104 w 112"/>
                <a:gd name="T29" fmla="*/ 43 h 78"/>
                <a:gd name="T30" fmla="*/ 108 w 112"/>
                <a:gd name="T31" fmla="*/ 39 h 78"/>
                <a:gd name="T32" fmla="*/ 112 w 112"/>
                <a:gd name="T33" fmla="*/ 43 h 78"/>
                <a:gd name="T34" fmla="*/ 112 w 112"/>
                <a:gd name="T35" fmla="*/ 69 h 78"/>
                <a:gd name="T36" fmla="*/ 103 w 112"/>
                <a:gd name="T3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78">
                  <a:moveTo>
                    <a:pt x="103" y="78"/>
                  </a:moveTo>
                  <a:cubicBezTo>
                    <a:pt x="9" y="78"/>
                    <a:pt x="9" y="78"/>
                    <a:pt x="9" y="78"/>
                  </a:cubicBezTo>
                  <a:cubicBezTo>
                    <a:pt x="4" y="78"/>
                    <a:pt x="0" y="74"/>
                    <a:pt x="0" y="6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6" y="1"/>
                    <a:pt x="46" y="4"/>
                  </a:cubicBezTo>
                  <a:cubicBezTo>
                    <a:pt x="46" y="6"/>
                    <a:pt x="44" y="8"/>
                    <a:pt x="42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0"/>
                    <a:pt x="8" y="70"/>
                    <a:pt x="9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103" y="70"/>
                    <a:pt x="104" y="70"/>
                    <a:pt x="104" y="69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4" y="41"/>
                    <a:pt x="105" y="39"/>
                    <a:pt x="108" y="39"/>
                  </a:cubicBezTo>
                  <a:cubicBezTo>
                    <a:pt x="110" y="39"/>
                    <a:pt x="112" y="41"/>
                    <a:pt x="112" y="43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74"/>
                    <a:pt x="108" y="78"/>
                    <a:pt x="103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10080625" y="1014413"/>
              <a:ext cx="319088" cy="288925"/>
            </a:xfrm>
            <a:custGeom>
              <a:avLst/>
              <a:gdLst>
                <a:gd name="T0" fmla="*/ 46 w 83"/>
                <a:gd name="T1" fmla="*/ 58 h 75"/>
                <a:gd name="T2" fmla="*/ 83 w 83"/>
                <a:gd name="T3" fmla="*/ 29 h 75"/>
                <a:gd name="T4" fmla="*/ 46 w 83"/>
                <a:gd name="T5" fmla="*/ 0 h 75"/>
                <a:gd name="T6" fmla="*/ 46 w 83"/>
                <a:gd name="T7" fmla="*/ 20 h 75"/>
                <a:gd name="T8" fmla="*/ 0 w 83"/>
                <a:gd name="T9" fmla="*/ 75 h 75"/>
                <a:gd name="T10" fmla="*/ 46 w 83"/>
                <a:gd name="T11" fmla="*/ 40 h 75"/>
                <a:gd name="T12" fmla="*/ 46 w 83"/>
                <a:gd name="T13" fmla="*/ 5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5">
                  <a:moveTo>
                    <a:pt x="46" y="58"/>
                  </a:moveTo>
                  <a:cubicBezTo>
                    <a:pt x="83" y="29"/>
                    <a:pt x="83" y="29"/>
                    <a:pt x="83" y="2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10" y="21"/>
                    <a:pt x="0" y="38"/>
                    <a:pt x="0" y="75"/>
                  </a:cubicBezTo>
                  <a:cubicBezTo>
                    <a:pt x="15" y="43"/>
                    <a:pt x="30" y="41"/>
                    <a:pt x="46" y="40"/>
                  </a:cubicBezTo>
                  <a:cubicBezTo>
                    <a:pt x="46" y="58"/>
                    <a:pt x="46" y="58"/>
                    <a:pt x="46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49855" y="3742580"/>
            <a:ext cx="395062" cy="373208"/>
            <a:chOff x="10121900" y="790575"/>
            <a:chExt cx="746125" cy="704851"/>
          </a:xfrm>
          <a:solidFill>
            <a:schemeClr val="tx1"/>
          </a:solidFill>
        </p:grpSpPr>
        <p:sp>
          <p:nvSpPr>
            <p:cNvPr id="50" name="Freeform 29"/>
            <p:cNvSpPr>
              <a:spLocks noEditPoints="1"/>
            </p:cNvSpPr>
            <p:nvPr/>
          </p:nvSpPr>
          <p:spPr bwMode="auto">
            <a:xfrm>
              <a:off x="10121900" y="947738"/>
              <a:ext cx="746125" cy="547688"/>
            </a:xfrm>
            <a:custGeom>
              <a:avLst/>
              <a:gdLst>
                <a:gd name="T0" fmla="*/ 167 w 196"/>
                <a:gd name="T1" fmla="*/ 35 h 144"/>
                <a:gd name="T2" fmla="*/ 153 w 196"/>
                <a:gd name="T3" fmla="*/ 34 h 144"/>
                <a:gd name="T4" fmla="*/ 136 w 196"/>
                <a:gd name="T5" fmla="*/ 28 h 144"/>
                <a:gd name="T6" fmla="*/ 172 w 196"/>
                <a:gd name="T7" fmla="*/ 28 h 144"/>
                <a:gd name="T8" fmla="*/ 167 w 196"/>
                <a:gd name="T9" fmla="*/ 18 h 144"/>
                <a:gd name="T10" fmla="*/ 167 w 196"/>
                <a:gd name="T11" fmla="*/ 11 h 144"/>
                <a:gd name="T12" fmla="*/ 151 w 196"/>
                <a:gd name="T13" fmla="*/ 8 h 144"/>
                <a:gd name="T14" fmla="*/ 136 w 196"/>
                <a:gd name="T15" fmla="*/ 6 h 144"/>
                <a:gd name="T16" fmla="*/ 122 w 196"/>
                <a:gd name="T17" fmla="*/ 7 h 144"/>
                <a:gd name="T18" fmla="*/ 113 w 196"/>
                <a:gd name="T19" fmla="*/ 10 h 144"/>
                <a:gd name="T20" fmla="*/ 105 w 196"/>
                <a:gd name="T21" fmla="*/ 6 h 144"/>
                <a:gd name="T22" fmla="*/ 105 w 196"/>
                <a:gd name="T23" fmla="*/ 0 h 144"/>
                <a:gd name="T24" fmla="*/ 43 w 196"/>
                <a:gd name="T25" fmla="*/ 0 h 144"/>
                <a:gd name="T26" fmla="*/ 0 w 196"/>
                <a:gd name="T27" fmla="*/ 71 h 144"/>
                <a:gd name="T28" fmla="*/ 108 w 196"/>
                <a:gd name="T29" fmla="*/ 132 h 144"/>
                <a:gd name="T30" fmla="*/ 170 w 196"/>
                <a:gd name="T31" fmla="*/ 126 h 144"/>
                <a:gd name="T32" fmla="*/ 167 w 196"/>
                <a:gd name="T33" fmla="*/ 37 h 144"/>
                <a:gd name="T34" fmla="*/ 76 w 196"/>
                <a:gd name="T35" fmla="*/ 109 h 144"/>
                <a:gd name="T36" fmla="*/ 64 w 196"/>
                <a:gd name="T37" fmla="*/ 110 h 144"/>
                <a:gd name="T38" fmla="*/ 37 w 196"/>
                <a:gd name="T39" fmla="*/ 79 h 144"/>
                <a:gd name="T40" fmla="*/ 53 w 196"/>
                <a:gd name="T41" fmla="*/ 76 h 144"/>
                <a:gd name="T42" fmla="*/ 67 w 196"/>
                <a:gd name="T43" fmla="*/ 84 h 144"/>
                <a:gd name="T44" fmla="*/ 54 w 196"/>
                <a:gd name="T45" fmla="*/ 67 h 144"/>
                <a:gd name="T46" fmla="*/ 59 w 196"/>
                <a:gd name="T47" fmla="*/ 30 h 144"/>
                <a:gd name="T48" fmla="*/ 60 w 196"/>
                <a:gd name="T49" fmla="*/ 22 h 144"/>
                <a:gd name="T50" fmla="*/ 73 w 196"/>
                <a:gd name="T51" fmla="*/ 29 h 144"/>
                <a:gd name="T52" fmla="*/ 95 w 196"/>
                <a:gd name="T53" fmla="*/ 52 h 144"/>
                <a:gd name="T54" fmla="*/ 70 w 196"/>
                <a:gd name="T55" fmla="*/ 48 h 144"/>
                <a:gd name="T56" fmla="*/ 82 w 196"/>
                <a:gd name="T57" fmla="*/ 62 h 144"/>
                <a:gd name="T58" fmla="*/ 76 w 196"/>
                <a:gd name="T59" fmla="*/ 102 h 144"/>
                <a:gd name="T60" fmla="*/ 145 w 196"/>
                <a:gd name="T61" fmla="*/ 108 h 144"/>
                <a:gd name="T62" fmla="*/ 137 w 196"/>
                <a:gd name="T63" fmla="*/ 110 h 144"/>
                <a:gd name="T64" fmla="*/ 118 w 196"/>
                <a:gd name="T65" fmla="*/ 87 h 144"/>
                <a:gd name="T66" fmla="*/ 129 w 196"/>
                <a:gd name="T67" fmla="*/ 85 h 144"/>
                <a:gd name="T68" fmla="*/ 139 w 196"/>
                <a:gd name="T69" fmla="*/ 91 h 144"/>
                <a:gd name="T70" fmla="*/ 129 w 196"/>
                <a:gd name="T71" fmla="*/ 79 h 144"/>
                <a:gd name="T72" fmla="*/ 133 w 196"/>
                <a:gd name="T73" fmla="*/ 53 h 144"/>
                <a:gd name="T74" fmla="*/ 134 w 196"/>
                <a:gd name="T75" fmla="*/ 47 h 144"/>
                <a:gd name="T76" fmla="*/ 143 w 196"/>
                <a:gd name="T77" fmla="*/ 52 h 144"/>
                <a:gd name="T78" fmla="*/ 158 w 196"/>
                <a:gd name="T79" fmla="*/ 68 h 144"/>
                <a:gd name="T80" fmla="*/ 141 w 196"/>
                <a:gd name="T81" fmla="*/ 65 h 144"/>
                <a:gd name="T82" fmla="*/ 150 w 196"/>
                <a:gd name="T83" fmla="*/ 75 h 144"/>
                <a:gd name="T84" fmla="*/ 145 w 196"/>
                <a:gd name="T85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" h="144">
                  <a:moveTo>
                    <a:pt x="167" y="37"/>
                  </a:moveTo>
                  <a:cubicBezTo>
                    <a:pt x="168" y="36"/>
                    <a:pt x="168" y="35"/>
                    <a:pt x="167" y="35"/>
                  </a:cubicBezTo>
                  <a:cubicBezTo>
                    <a:pt x="167" y="34"/>
                    <a:pt x="167" y="33"/>
                    <a:pt x="167" y="33"/>
                  </a:cubicBezTo>
                  <a:cubicBezTo>
                    <a:pt x="163" y="33"/>
                    <a:pt x="158" y="34"/>
                    <a:pt x="153" y="34"/>
                  </a:cubicBezTo>
                  <a:cubicBezTo>
                    <a:pt x="133" y="34"/>
                    <a:pt x="117" y="26"/>
                    <a:pt x="115" y="17"/>
                  </a:cubicBezTo>
                  <a:cubicBezTo>
                    <a:pt x="122" y="22"/>
                    <a:pt x="132" y="27"/>
                    <a:pt x="136" y="28"/>
                  </a:cubicBezTo>
                  <a:cubicBezTo>
                    <a:pt x="136" y="28"/>
                    <a:pt x="137" y="28"/>
                    <a:pt x="137" y="28"/>
                  </a:cubicBezTo>
                  <a:cubicBezTo>
                    <a:pt x="149" y="33"/>
                    <a:pt x="172" y="28"/>
                    <a:pt x="172" y="28"/>
                  </a:cubicBezTo>
                  <a:cubicBezTo>
                    <a:pt x="172" y="28"/>
                    <a:pt x="173" y="27"/>
                    <a:pt x="171" y="25"/>
                  </a:cubicBezTo>
                  <a:cubicBezTo>
                    <a:pt x="168" y="22"/>
                    <a:pt x="165" y="21"/>
                    <a:pt x="167" y="18"/>
                  </a:cubicBezTo>
                  <a:cubicBezTo>
                    <a:pt x="168" y="16"/>
                    <a:pt x="170" y="14"/>
                    <a:pt x="169" y="12"/>
                  </a:cubicBezTo>
                  <a:cubicBezTo>
                    <a:pt x="169" y="12"/>
                    <a:pt x="168" y="11"/>
                    <a:pt x="167" y="11"/>
                  </a:cubicBezTo>
                  <a:cubicBezTo>
                    <a:pt x="163" y="11"/>
                    <a:pt x="157" y="12"/>
                    <a:pt x="157" y="12"/>
                  </a:cubicBezTo>
                  <a:cubicBezTo>
                    <a:pt x="157" y="12"/>
                    <a:pt x="156" y="9"/>
                    <a:pt x="151" y="8"/>
                  </a:cubicBezTo>
                  <a:cubicBezTo>
                    <a:pt x="147" y="7"/>
                    <a:pt x="140" y="5"/>
                    <a:pt x="136" y="5"/>
                  </a:cubicBezTo>
                  <a:cubicBezTo>
                    <a:pt x="136" y="5"/>
                    <a:pt x="136" y="6"/>
                    <a:pt x="136" y="6"/>
                  </a:cubicBezTo>
                  <a:cubicBezTo>
                    <a:pt x="133" y="7"/>
                    <a:pt x="129" y="10"/>
                    <a:pt x="125" y="9"/>
                  </a:cubicBezTo>
                  <a:cubicBezTo>
                    <a:pt x="123" y="8"/>
                    <a:pt x="122" y="8"/>
                    <a:pt x="122" y="7"/>
                  </a:cubicBezTo>
                  <a:cubicBezTo>
                    <a:pt x="120" y="7"/>
                    <a:pt x="119" y="6"/>
                    <a:pt x="117" y="7"/>
                  </a:cubicBezTo>
                  <a:cubicBezTo>
                    <a:pt x="113" y="7"/>
                    <a:pt x="113" y="10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0" y="8"/>
                    <a:pt x="107" y="7"/>
                    <a:pt x="105" y="6"/>
                  </a:cubicBezTo>
                  <a:cubicBezTo>
                    <a:pt x="106" y="5"/>
                    <a:pt x="106" y="4"/>
                    <a:pt x="104" y="3"/>
                  </a:cubicBezTo>
                  <a:cubicBezTo>
                    <a:pt x="105" y="2"/>
                    <a:pt x="105" y="1"/>
                    <a:pt x="105" y="0"/>
                  </a:cubicBezTo>
                  <a:cubicBezTo>
                    <a:pt x="96" y="2"/>
                    <a:pt x="85" y="3"/>
                    <a:pt x="73" y="3"/>
                  </a:cubicBezTo>
                  <a:cubicBezTo>
                    <a:pt x="62" y="3"/>
                    <a:pt x="51" y="2"/>
                    <a:pt x="43" y="0"/>
                  </a:cubicBezTo>
                  <a:cubicBezTo>
                    <a:pt x="42" y="2"/>
                    <a:pt x="41" y="4"/>
                    <a:pt x="41" y="5"/>
                  </a:cubicBezTo>
                  <a:cubicBezTo>
                    <a:pt x="17" y="17"/>
                    <a:pt x="0" y="42"/>
                    <a:pt x="0" y="71"/>
                  </a:cubicBezTo>
                  <a:cubicBezTo>
                    <a:pt x="0" y="93"/>
                    <a:pt x="10" y="113"/>
                    <a:pt x="26" y="127"/>
                  </a:cubicBezTo>
                  <a:cubicBezTo>
                    <a:pt x="43" y="142"/>
                    <a:pt x="89" y="144"/>
                    <a:pt x="108" y="132"/>
                  </a:cubicBezTo>
                  <a:cubicBezTo>
                    <a:pt x="111" y="131"/>
                    <a:pt x="114" y="128"/>
                    <a:pt x="117" y="126"/>
                  </a:cubicBezTo>
                  <a:cubicBezTo>
                    <a:pt x="132" y="133"/>
                    <a:pt x="158" y="133"/>
                    <a:pt x="170" y="126"/>
                  </a:cubicBezTo>
                  <a:cubicBezTo>
                    <a:pt x="184" y="118"/>
                    <a:pt x="196" y="100"/>
                    <a:pt x="196" y="83"/>
                  </a:cubicBezTo>
                  <a:cubicBezTo>
                    <a:pt x="196" y="62"/>
                    <a:pt x="184" y="45"/>
                    <a:pt x="167" y="37"/>
                  </a:cubicBezTo>
                  <a:close/>
                  <a:moveTo>
                    <a:pt x="76" y="102"/>
                  </a:move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10"/>
                    <a:pt x="75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3" y="110"/>
                    <a:pt x="63" y="109"/>
                    <a:pt x="63" y="102"/>
                  </a:cubicBezTo>
                  <a:cubicBezTo>
                    <a:pt x="47" y="101"/>
                    <a:pt x="38" y="93"/>
                    <a:pt x="37" y="79"/>
                  </a:cubicBezTo>
                  <a:cubicBezTo>
                    <a:pt x="37" y="78"/>
                    <a:pt x="38" y="78"/>
                    <a:pt x="38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5" y="77"/>
                  </a:cubicBezTo>
                  <a:cubicBezTo>
                    <a:pt x="56" y="84"/>
                    <a:pt x="63" y="84"/>
                    <a:pt x="67" y="84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71" y="77"/>
                    <a:pt x="68" y="73"/>
                    <a:pt x="54" y="67"/>
                  </a:cubicBezTo>
                  <a:cubicBezTo>
                    <a:pt x="44" y="62"/>
                    <a:pt x="39" y="60"/>
                    <a:pt x="39" y="52"/>
                  </a:cubicBezTo>
                  <a:cubicBezTo>
                    <a:pt x="38" y="43"/>
                    <a:pt x="45" y="33"/>
                    <a:pt x="59" y="30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2"/>
                    <a:pt x="72" y="22"/>
                    <a:pt x="73" y="29"/>
                  </a:cubicBezTo>
                  <a:cubicBezTo>
                    <a:pt x="87" y="31"/>
                    <a:pt x="96" y="40"/>
                    <a:pt x="96" y="50"/>
                  </a:cubicBezTo>
                  <a:cubicBezTo>
                    <a:pt x="96" y="51"/>
                    <a:pt x="96" y="51"/>
                    <a:pt x="95" y="5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8" y="47"/>
                    <a:pt x="70" y="48"/>
                  </a:cubicBezTo>
                  <a:cubicBezTo>
                    <a:pt x="67" y="48"/>
                    <a:pt x="67" y="50"/>
                    <a:pt x="67" y="51"/>
                  </a:cubicBezTo>
                  <a:cubicBezTo>
                    <a:pt x="67" y="55"/>
                    <a:pt x="72" y="57"/>
                    <a:pt x="82" y="62"/>
                  </a:cubicBezTo>
                  <a:cubicBezTo>
                    <a:pt x="92" y="67"/>
                    <a:pt x="97" y="71"/>
                    <a:pt x="98" y="79"/>
                  </a:cubicBezTo>
                  <a:cubicBezTo>
                    <a:pt x="98" y="90"/>
                    <a:pt x="90" y="99"/>
                    <a:pt x="76" y="102"/>
                  </a:cubicBezTo>
                  <a:close/>
                  <a:moveTo>
                    <a:pt x="145" y="104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6" y="110"/>
                    <a:pt x="136" y="109"/>
                    <a:pt x="136" y="104"/>
                  </a:cubicBezTo>
                  <a:cubicBezTo>
                    <a:pt x="124" y="103"/>
                    <a:pt x="118" y="97"/>
                    <a:pt x="118" y="87"/>
                  </a:cubicBezTo>
                  <a:cubicBezTo>
                    <a:pt x="118" y="87"/>
                    <a:pt x="118" y="87"/>
                    <a:pt x="119" y="87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30" y="85"/>
                    <a:pt x="130" y="86"/>
                    <a:pt x="130" y="86"/>
                  </a:cubicBezTo>
                  <a:cubicBezTo>
                    <a:pt x="131" y="91"/>
                    <a:pt x="136" y="91"/>
                    <a:pt x="139" y="91"/>
                  </a:cubicBezTo>
                  <a:cubicBezTo>
                    <a:pt x="140" y="90"/>
                    <a:pt x="141" y="90"/>
                    <a:pt x="141" y="89"/>
                  </a:cubicBezTo>
                  <a:cubicBezTo>
                    <a:pt x="142" y="86"/>
                    <a:pt x="140" y="83"/>
                    <a:pt x="129" y="79"/>
                  </a:cubicBezTo>
                  <a:cubicBezTo>
                    <a:pt x="123" y="76"/>
                    <a:pt x="119" y="74"/>
                    <a:pt x="119" y="68"/>
                  </a:cubicBezTo>
                  <a:cubicBezTo>
                    <a:pt x="118" y="62"/>
                    <a:pt x="124" y="55"/>
                    <a:pt x="133" y="53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8"/>
                    <a:pt x="134" y="47"/>
                    <a:pt x="134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3" y="47"/>
                    <a:pt x="143" y="47"/>
                    <a:pt x="143" y="52"/>
                  </a:cubicBezTo>
                  <a:cubicBezTo>
                    <a:pt x="153" y="53"/>
                    <a:pt x="159" y="60"/>
                    <a:pt x="160" y="67"/>
                  </a:cubicBezTo>
                  <a:cubicBezTo>
                    <a:pt x="160" y="68"/>
                    <a:pt x="159" y="68"/>
                    <a:pt x="158" y="68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7" y="69"/>
                    <a:pt x="147" y="65"/>
                    <a:pt x="141" y="65"/>
                  </a:cubicBezTo>
                  <a:cubicBezTo>
                    <a:pt x="139" y="66"/>
                    <a:pt x="139" y="67"/>
                    <a:pt x="139" y="68"/>
                  </a:cubicBezTo>
                  <a:cubicBezTo>
                    <a:pt x="139" y="70"/>
                    <a:pt x="142" y="72"/>
                    <a:pt x="150" y="75"/>
                  </a:cubicBezTo>
                  <a:cubicBezTo>
                    <a:pt x="157" y="79"/>
                    <a:pt x="160" y="82"/>
                    <a:pt x="161" y="87"/>
                  </a:cubicBezTo>
                  <a:cubicBezTo>
                    <a:pt x="161" y="96"/>
                    <a:pt x="155" y="102"/>
                    <a:pt x="14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10198100" y="790575"/>
              <a:ext cx="406400" cy="152400"/>
            </a:xfrm>
            <a:custGeom>
              <a:avLst/>
              <a:gdLst>
                <a:gd name="T0" fmla="*/ 26 w 107"/>
                <a:gd name="T1" fmla="*/ 38 h 40"/>
                <a:gd name="T2" fmla="*/ 50 w 107"/>
                <a:gd name="T3" fmla="*/ 40 h 40"/>
                <a:gd name="T4" fmla="*/ 84 w 107"/>
                <a:gd name="T5" fmla="*/ 37 h 40"/>
                <a:gd name="T6" fmla="*/ 107 w 107"/>
                <a:gd name="T7" fmla="*/ 25 h 40"/>
                <a:gd name="T8" fmla="*/ 102 w 107"/>
                <a:gd name="T9" fmla="*/ 20 h 40"/>
                <a:gd name="T10" fmla="*/ 93 w 107"/>
                <a:gd name="T11" fmla="*/ 12 h 40"/>
                <a:gd name="T12" fmla="*/ 95 w 107"/>
                <a:gd name="T13" fmla="*/ 1 h 40"/>
                <a:gd name="T14" fmla="*/ 91 w 107"/>
                <a:gd name="T15" fmla="*/ 1 h 40"/>
                <a:gd name="T16" fmla="*/ 75 w 107"/>
                <a:gd name="T17" fmla="*/ 7 h 40"/>
                <a:gd name="T18" fmla="*/ 64 w 107"/>
                <a:gd name="T19" fmla="*/ 3 h 40"/>
                <a:gd name="T20" fmla="*/ 40 w 107"/>
                <a:gd name="T21" fmla="*/ 5 h 40"/>
                <a:gd name="T22" fmla="*/ 39 w 107"/>
                <a:gd name="T23" fmla="*/ 6 h 40"/>
                <a:gd name="T24" fmla="*/ 23 w 107"/>
                <a:gd name="T25" fmla="*/ 16 h 40"/>
                <a:gd name="T26" fmla="*/ 17 w 107"/>
                <a:gd name="T27" fmla="*/ 15 h 40"/>
                <a:gd name="T28" fmla="*/ 10 w 107"/>
                <a:gd name="T29" fmla="*/ 16 h 40"/>
                <a:gd name="T30" fmla="*/ 5 w 107"/>
                <a:gd name="T31" fmla="*/ 23 h 40"/>
                <a:gd name="T32" fmla="*/ 0 w 107"/>
                <a:gd name="T33" fmla="*/ 28 h 40"/>
                <a:gd name="T34" fmla="*/ 27 w 107"/>
                <a:gd name="T35" fmla="*/ 38 h 40"/>
                <a:gd name="T36" fmla="*/ 26 w 107"/>
                <a:gd name="T3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40">
                  <a:moveTo>
                    <a:pt x="26" y="38"/>
                  </a:moveTo>
                  <a:cubicBezTo>
                    <a:pt x="33" y="40"/>
                    <a:pt x="42" y="40"/>
                    <a:pt x="50" y="40"/>
                  </a:cubicBezTo>
                  <a:cubicBezTo>
                    <a:pt x="63" y="40"/>
                    <a:pt x="74" y="39"/>
                    <a:pt x="84" y="37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5"/>
                    <a:pt x="107" y="22"/>
                    <a:pt x="102" y="20"/>
                  </a:cubicBezTo>
                  <a:cubicBezTo>
                    <a:pt x="98" y="17"/>
                    <a:pt x="92" y="16"/>
                    <a:pt x="93" y="12"/>
                  </a:cubicBezTo>
                  <a:cubicBezTo>
                    <a:pt x="94" y="8"/>
                    <a:pt x="96" y="3"/>
                    <a:pt x="95" y="1"/>
                  </a:cubicBezTo>
                  <a:cubicBezTo>
                    <a:pt x="94" y="0"/>
                    <a:pt x="93" y="0"/>
                    <a:pt x="91" y="1"/>
                  </a:cubicBezTo>
                  <a:cubicBezTo>
                    <a:pt x="84" y="2"/>
                    <a:pt x="75" y="7"/>
                    <a:pt x="75" y="7"/>
                  </a:cubicBezTo>
                  <a:cubicBezTo>
                    <a:pt x="75" y="7"/>
                    <a:pt x="73" y="3"/>
                    <a:pt x="64" y="3"/>
                  </a:cubicBezTo>
                  <a:cubicBezTo>
                    <a:pt x="57" y="3"/>
                    <a:pt x="45" y="3"/>
                    <a:pt x="40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6" y="8"/>
                    <a:pt x="30" y="16"/>
                    <a:pt x="23" y="16"/>
                  </a:cubicBezTo>
                  <a:cubicBezTo>
                    <a:pt x="21" y="16"/>
                    <a:pt x="19" y="15"/>
                    <a:pt x="17" y="15"/>
                  </a:cubicBezTo>
                  <a:cubicBezTo>
                    <a:pt x="15" y="14"/>
                    <a:pt x="14" y="14"/>
                    <a:pt x="10" y="16"/>
                  </a:cubicBezTo>
                  <a:cubicBezTo>
                    <a:pt x="5" y="19"/>
                    <a:pt x="5" y="23"/>
                    <a:pt x="5" y="23"/>
                  </a:cubicBezTo>
                  <a:cubicBezTo>
                    <a:pt x="5" y="23"/>
                    <a:pt x="0" y="22"/>
                    <a:pt x="0" y="28"/>
                  </a:cubicBezTo>
                  <a:cubicBezTo>
                    <a:pt x="15" y="35"/>
                    <a:pt x="27" y="38"/>
                    <a:pt x="27" y="38"/>
                  </a:cubicBezTo>
                  <a:cubicBezTo>
                    <a:pt x="27" y="38"/>
                    <a:pt x="26" y="38"/>
                    <a:pt x="2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343304" y="2045602"/>
            <a:ext cx="355572" cy="338477"/>
            <a:chOff x="10755313" y="220663"/>
            <a:chExt cx="990600" cy="942975"/>
          </a:xfrm>
          <a:solidFill>
            <a:schemeClr val="tx1"/>
          </a:solidFill>
        </p:grpSpPr>
        <p:sp>
          <p:nvSpPr>
            <p:cNvPr id="53" name="Freeform 24"/>
            <p:cNvSpPr>
              <a:spLocks noEditPoints="1"/>
            </p:cNvSpPr>
            <p:nvPr/>
          </p:nvSpPr>
          <p:spPr bwMode="auto">
            <a:xfrm>
              <a:off x="10755313" y="220663"/>
              <a:ext cx="990600" cy="942975"/>
            </a:xfrm>
            <a:custGeom>
              <a:avLst/>
              <a:gdLst>
                <a:gd name="T0" fmla="*/ 239 w 261"/>
                <a:gd name="T1" fmla="*/ 0 h 248"/>
                <a:gd name="T2" fmla="*/ 22 w 261"/>
                <a:gd name="T3" fmla="*/ 0 h 248"/>
                <a:gd name="T4" fmla="*/ 0 w 261"/>
                <a:gd name="T5" fmla="*/ 22 h 248"/>
                <a:gd name="T6" fmla="*/ 0 w 261"/>
                <a:gd name="T7" fmla="*/ 190 h 248"/>
                <a:gd name="T8" fmla="*/ 22 w 261"/>
                <a:gd name="T9" fmla="*/ 212 h 248"/>
                <a:gd name="T10" fmla="*/ 88 w 261"/>
                <a:gd name="T11" fmla="*/ 212 h 248"/>
                <a:gd name="T12" fmla="*/ 76 w 261"/>
                <a:gd name="T13" fmla="*/ 224 h 248"/>
                <a:gd name="T14" fmla="*/ 70 w 261"/>
                <a:gd name="T15" fmla="*/ 231 h 248"/>
                <a:gd name="T16" fmla="*/ 70 w 261"/>
                <a:gd name="T17" fmla="*/ 241 h 248"/>
                <a:gd name="T18" fmla="*/ 86 w 261"/>
                <a:gd name="T19" fmla="*/ 248 h 248"/>
                <a:gd name="T20" fmla="*/ 175 w 261"/>
                <a:gd name="T21" fmla="*/ 248 h 248"/>
                <a:gd name="T22" fmla="*/ 191 w 261"/>
                <a:gd name="T23" fmla="*/ 241 h 248"/>
                <a:gd name="T24" fmla="*/ 191 w 261"/>
                <a:gd name="T25" fmla="*/ 231 h 248"/>
                <a:gd name="T26" fmla="*/ 185 w 261"/>
                <a:gd name="T27" fmla="*/ 224 h 248"/>
                <a:gd name="T28" fmla="*/ 173 w 261"/>
                <a:gd name="T29" fmla="*/ 212 h 248"/>
                <a:gd name="T30" fmla="*/ 239 w 261"/>
                <a:gd name="T31" fmla="*/ 212 h 248"/>
                <a:gd name="T32" fmla="*/ 261 w 261"/>
                <a:gd name="T33" fmla="*/ 190 h 248"/>
                <a:gd name="T34" fmla="*/ 261 w 261"/>
                <a:gd name="T35" fmla="*/ 22 h 248"/>
                <a:gd name="T36" fmla="*/ 239 w 261"/>
                <a:gd name="T37" fmla="*/ 0 h 248"/>
                <a:gd name="T38" fmla="*/ 179 w 261"/>
                <a:gd name="T39" fmla="*/ 230 h 248"/>
                <a:gd name="T40" fmla="*/ 184 w 261"/>
                <a:gd name="T41" fmla="*/ 236 h 248"/>
                <a:gd name="T42" fmla="*/ 184 w 261"/>
                <a:gd name="T43" fmla="*/ 238 h 248"/>
                <a:gd name="T44" fmla="*/ 175 w 261"/>
                <a:gd name="T45" fmla="*/ 240 h 248"/>
                <a:gd name="T46" fmla="*/ 86 w 261"/>
                <a:gd name="T47" fmla="*/ 240 h 248"/>
                <a:gd name="T48" fmla="*/ 77 w 261"/>
                <a:gd name="T49" fmla="*/ 238 h 248"/>
                <a:gd name="T50" fmla="*/ 77 w 261"/>
                <a:gd name="T51" fmla="*/ 236 h 248"/>
                <a:gd name="T52" fmla="*/ 77 w 261"/>
                <a:gd name="T53" fmla="*/ 236 h 248"/>
                <a:gd name="T54" fmla="*/ 82 w 261"/>
                <a:gd name="T55" fmla="*/ 230 h 248"/>
                <a:gd name="T56" fmla="*/ 98 w 261"/>
                <a:gd name="T57" fmla="*/ 212 h 248"/>
                <a:gd name="T58" fmla="*/ 163 w 261"/>
                <a:gd name="T59" fmla="*/ 212 h 248"/>
                <a:gd name="T60" fmla="*/ 179 w 261"/>
                <a:gd name="T61" fmla="*/ 230 h 248"/>
                <a:gd name="T62" fmla="*/ 245 w 261"/>
                <a:gd name="T63" fmla="*/ 190 h 248"/>
                <a:gd name="T64" fmla="*/ 239 w 261"/>
                <a:gd name="T65" fmla="*/ 196 h 248"/>
                <a:gd name="T66" fmla="*/ 22 w 261"/>
                <a:gd name="T67" fmla="*/ 196 h 248"/>
                <a:gd name="T68" fmla="*/ 16 w 261"/>
                <a:gd name="T69" fmla="*/ 190 h 248"/>
                <a:gd name="T70" fmla="*/ 16 w 261"/>
                <a:gd name="T71" fmla="*/ 22 h 248"/>
                <a:gd name="T72" fmla="*/ 22 w 261"/>
                <a:gd name="T73" fmla="*/ 16 h 248"/>
                <a:gd name="T74" fmla="*/ 239 w 261"/>
                <a:gd name="T75" fmla="*/ 16 h 248"/>
                <a:gd name="T76" fmla="*/ 245 w 261"/>
                <a:gd name="T77" fmla="*/ 22 h 248"/>
                <a:gd name="T78" fmla="*/ 245 w 261"/>
                <a:gd name="T79" fmla="*/ 19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1" h="248">
                  <a:moveTo>
                    <a:pt x="239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02"/>
                    <a:pt x="10" y="212"/>
                    <a:pt x="22" y="212"/>
                  </a:cubicBezTo>
                  <a:cubicBezTo>
                    <a:pt x="88" y="212"/>
                    <a:pt x="88" y="212"/>
                    <a:pt x="88" y="212"/>
                  </a:cubicBezTo>
                  <a:cubicBezTo>
                    <a:pt x="85" y="216"/>
                    <a:pt x="79" y="222"/>
                    <a:pt x="76" y="224"/>
                  </a:cubicBezTo>
                  <a:cubicBezTo>
                    <a:pt x="74" y="227"/>
                    <a:pt x="71" y="229"/>
                    <a:pt x="70" y="231"/>
                  </a:cubicBezTo>
                  <a:cubicBezTo>
                    <a:pt x="69" y="233"/>
                    <a:pt x="68" y="237"/>
                    <a:pt x="70" y="241"/>
                  </a:cubicBezTo>
                  <a:cubicBezTo>
                    <a:pt x="71" y="244"/>
                    <a:pt x="76" y="248"/>
                    <a:pt x="86" y="248"/>
                  </a:cubicBezTo>
                  <a:cubicBezTo>
                    <a:pt x="175" y="248"/>
                    <a:pt x="175" y="248"/>
                    <a:pt x="175" y="248"/>
                  </a:cubicBezTo>
                  <a:cubicBezTo>
                    <a:pt x="185" y="248"/>
                    <a:pt x="190" y="244"/>
                    <a:pt x="191" y="241"/>
                  </a:cubicBezTo>
                  <a:cubicBezTo>
                    <a:pt x="193" y="237"/>
                    <a:pt x="192" y="233"/>
                    <a:pt x="191" y="231"/>
                  </a:cubicBezTo>
                  <a:cubicBezTo>
                    <a:pt x="190" y="229"/>
                    <a:pt x="187" y="227"/>
                    <a:pt x="185" y="224"/>
                  </a:cubicBezTo>
                  <a:cubicBezTo>
                    <a:pt x="182" y="222"/>
                    <a:pt x="176" y="216"/>
                    <a:pt x="173" y="212"/>
                  </a:cubicBezTo>
                  <a:cubicBezTo>
                    <a:pt x="239" y="212"/>
                    <a:pt x="239" y="212"/>
                    <a:pt x="239" y="212"/>
                  </a:cubicBezTo>
                  <a:cubicBezTo>
                    <a:pt x="251" y="212"/>
                    <a:pt x="261" y="202"/>
                    <a:pt x="261" y="190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61" y="10"/>
                    <a:pt x="251" y="0"/>
                    <a:pt x="239" y="0"/>
                  </a:cubicBezTo>
                  <a:close/>
                  <a:moveTo>
                    <a:pt x="179" y="230"/>
                  </a:moveTo>
                  <a:cubicBezTo>
                    <a:pt x="181" y="233"/>
                    <a:pt x="183" y="235"/>
                    <a:pt x="184" y="236"/>
                  </a:cubicBezTo>
                  <a:cubicBezTo>
                    <a:pt x="184" y="236"/>
                    <a:pt x="185" y="237"/>
                    <a:pt x="184" y="238"/>
                  </a:cubicBezTo>
                  <a:cubicBezTo>
                    <a:pt x="183" y="239"/>
                    <a:pt x="179" y="240"/>
                    <a:pt x="175" y="240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82" y="240"/>
                    <a:pt x="78" y="239"/>
                    <a:pt x="77" y="238"/>
                  </a:cubicBezTo>
                  <a:cubicBezTo>
                    <a:pt x="77" y="237"/>
                    <a:pt x="77" y="236"/>
                    <a:pt x="77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78" y="235"/>
                    <a:pt x="80" y="233"/>
                    <a:pt x="82" y="230"/>
                  </a:cubicBezTo>
                  <a:cubicBezTo>
                    <a:pt x="89" y="223"/>
                    <a:pt x="95" y="217"/>
                    <a:pt x="98" y="212"/>
                  </a:cubicBezTo>
                  <a:cubicBezTo>
                    <a:pt x="163" y="212"/>
                    <a:pt x="163" y="212"/>
                    <a:pt x="163" y="212"/>
                  </a:cubicBezTo>
                  <a:cubicBezTo>
                    <a:pt x="166" y="217"/>
                    <a:pt x="172" y="223"/>
                    <a:pt x="179" y="230"/>
                  </a:cubicBezTo>
                  <a:close/>
                  <a:moveTo>
                    <a:pt x="245" y="190"/>
                  </a:moveTo>
                  <a:cubicBezTo>
                    <a:pt x="245" y="193"/>
                    <a:pt x="242" y="196"/>
                    <a:pt x="239" y="196"/>
                  </a:cubicBezTo>
                  <a:cubicBezTo>
                    <a:pt x="22" y="196"/>
                    <a:pt x="22" y="196"/>
                    <a:pt x="22" y="196"/>
                  </a:cubicBezTo>
                  <a:cubicBezTo>
                    <a:pt x="19" y="196"/>
                    <a:pt x="16" y="193"/>
                    <a:pt x="16" y="19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239" y="16"/>
                    <a:pt x="239" y="16"/>
                    <a:pt x="239" y="16"/>
                  </a:cubicBezTo>
                  <a:cubicBezTo>
                    <a:pt x="242" y="16"/>
                    <a:pt x="245" y="19"/>
                    <a:pt x="245" y="22"/>
                  </a:cubicBezTo>
                  <a:lnTo>
                    <a:pt x="245" y="1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54" name="Freeform 25"/>
            <p:cNvSpPr>
              <a:spLocks noEditPoints="1"/>
            </p:cNvSpPr>
            <p:nvPr/>
          </p:nvSpPr>
          <p:spPr bwMode="auto">
            <a:xfrm>
              <a:off x="10879138" y="342901"/>
              <a:ext cx="741363" cy="498475"/>
            </a:xfrm>
            <a:custGeom>
              <a:avLst/>
              <a:gdLst>
                <a:gd name="T0" fmla="*/ 182 w 195"/>
                <a:gd name="T1" fmla="*/ 0 h 131"/>
                <a:gd name="T2" fmla="*/ 13 w 195"/>
                <a:gd name="T3" fmla="*/ 0 h 131"/>
                <a:gd name="T4" fmla="*/ 0 w 195"/>
                <a:gd name="T5" fmla="*/ 14 h 131"/>
                <a:gd name="T6" fmla="*/ 0 w 195"/>
                <a:gd name="T7" fmla="*/ 117 h 131"/>
                <a:gd name="T8" fmla="*/ 13 w 195"/>
                <a:gd name="T9" fmla="*/ 131 h 131"/>
                <a:gd name="T10" fmla="*/ 182 w 195"/>
                <a:gd name="T11" fmla="*/ 131 h 131"/>
                <a:gd name="T12" fmla="*/ 195 w 195"/>
                <a:gd name="T13" fmla="*/ 117 h 131"/>
                <a:gd name="T14" fmla="*/ 195 w 195"/>
                <a:gd name="T15" fmla="*/ 14 h 131"/>
                <a:gd name="T16" fmla="*/ 182 w 195"/>
                <a:gd name="T17" fmla="*/ 0 h 131"/>
                <a:gd name="T18" fmla="*/ 13 w 195"/>
                <a:gd name="T19" fmla="*/ 9 h 131"/>
                <a:gd name="T20" fmla="*/ 182 w 195"/>
                <a:gd name="T21" fmla="*/ 9 h 131"/>
                <a:gd name="T22" fmla="*/ 187 w 195"/>
                <a:gd name="T23" fmla="*/ 14 h 131"/>
                <a:gd name="T24" fmla="*/ 187 w 195"/>
                <a:gd name="T25" fmla="*/ 48 h 131"/>
                <a:gd name="T26" fmla="*/ 154 w 195"/>
                <a:gd name="T27" fmla="*/ 85 h 131"/>
                <a:gd name="T28" fmla="*/ 125 w 195"/>
                <a:gd name="T29" fmla="*/ 47 h 131"/>
                <a:gd name="T30" fmla="*/ 122 w 195"/>
                <a:gd name="T31" fmla="*/ 45 h 131"/>
                <a:gd name="T32" fmla="*/ 119 w 195"/>
                <a:gd name="T33" fmla="*/ 47 h 131"/>
                <a:gd name="T34" fmla="*/ 81 w 195"/>
                <a:gd name="T35" fmla="*/ 100 h 131"/>
                <a:gd name="T36" fmla="*/ 51 w 195"/>
                <a:gd name="T37" fmla="*/ 71 h 131"/>
                <a:gd name="T38" fmla="*/ 46 w 195"/>
                <a:gd name="T39" fmla="*/ 71 h 131"/>
                <a:gd name="T40" fmla="*/ 8 w 195"/>
                <a:gd name="T41" fmla="*/ 105 h 131"/>
                <a:gd name="T42" fmla="*/ 8 w 195"/>
                <a:gd name="T43" fmla="*/ 14 h 131"/>
                <a:gd name="T44" fmla="*/ 13 w 195"/>
                <a:gd name="T45" fmla="*/ 9 h 131"/>
                <a:gd name="T46" fmla="*/ 182 w 195"/>
                <a:gd name="T47" fmla="*/ 123 h 131"/>
                <a:gd name="T48" fmla="*/ 13 w 195"/>
                <a:gd name="T49" fmla="*/ 123 h 131"/>
                <a:gd name="T50" fmla="*/ 8 w 195"/>
                <a:gd name="T51" fmla="*/ 117 h 131"/>
                <a:gd name="T52" fmla="*/ 8 w 195"/>
                <a:gd name="T53" fmla="*/ 116 h 131"/>
                <a:gd name="T54" fmla="*/ 48 w 195"/>
                <a:gd name="T55" fmla="*/ 79 h 131"/>
                <a:gd name="T56" fmla="*/ 78 w 195"/>
                <a:gd name="T57" fmla="*/ 109 h 131"/>
                <a:gd name="T58" fmla="*/ 82 w 195"/>
                <a:gd name="T59" fmla="*/ 110 h 131"/>
                <a:gd name="T60" fmla="*/ 85 w 195"/>
                <a:gd name="T61" fmla="*/ 109 h 131"/>
                <a:gd name="T62" fmla="*/ 122 w 195"/>
                <a:gd name="T63" fmla="*/ 56 h 131"/>
                <a:gd name="T64" fmla="*/ 151 w 195"/>
                <a:gd name="T65" fmla="*/ 94 h 131"/>
                <a:gd name="T66" fmla="*/ 154 w 195"/>
                <a:gd name="T67" fmla="*/ 95 h 131"/>
                <a:gd name="T68" fmla="*/ 157 w 195"/>
                <a:gd name="T69" fmla="*/ 94 h 131"/>
                <a:gd name="T70" fmla="*/ 187 w 195"/>
                <a:gd name="T71" fmla="*/ 60 h 131"/>
                <a:gd name="T72" fmla="*/ 187 w 195"/>
                <a:gd name="T73" fmla="*/ 117 h 131"/>
                <a:gd name="T74" fmla="*/ 182 w 195"/>
                <a:gd name="T75" fmla="*/ 1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5" h="131">
                  <a:moveTo>
                    <a:pt x="182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5"/>
                    <a:pt x="6" y="131"/>
                    <a:pt x="13" y="131"/>
                  </a:cubicBezTo>
                  <a:cubicBezTo>
                    <a:pt x="182" y="131"/>
                    <a:pt x="182" y="131"/>
                    <a:pt x="182" y="131"/>
                  </a:cubicBezTo>
                  <a:cubicBezTo>
                    <a:pt x="189" y="131"/>
                    <a:pt x="195" y="125"/>
                    <a:pt x="195" y="117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95" y="7"/>
                    <a:pt x="189" y="0"/>
                    <a:pt x="182" y="0"/>
                  </a:cubicBezTo>
                  <a:close/>
                  <a:moveTo>
                    <a:pt x="13" y="9"/>
                  </a:moveTo>
                  <a:cubicBezTo>
                    <a:pt x="182" y="9"/>
                    <a:pt x="182" y="9"/>
                    <a:pt x="182" y="9"/>
                  </a:cubicBezTo>
                  <a:cubicBezTo>
                    <a:pt x="185" y="9"/>
                    <a:pt x="187" y="11"/>
                    <a:pt x="187" y="14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4" y="46"/>
                    <a:pt x="123" y="45"/>
                    <a:pt x="122" y="45"/>
                  </a:cubicBezTo>
                  <a:cubicBezTo>
                    <a:pt x="121" y="45"/>
                    <a:pt x="119" y="46"/>
                    <a:pt x="119" y="47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69"/>
                    <a:pt x="47" y="69"/>
                    <a:pt x="46" y="71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1"/>
                    <a:pt x="10" y="9"/>
                    <a:pt x="13" y="9"/>
                  </a:cubicBezTo>
                  <a:close/>
                  <a:moveTo>
                    <a:pt x="182" y="123"/>
                  </a:moveTo>
                  <a:cubicBezTo>
                    <a:pt x="13" y="123"/>
                    <a:pt x="13" y="123"/>
                    <a:pt x="13" y="123"/>
                  </a:cubicBezTo>
                  <a:cubicBezTo>
                    <a:pt x="10" y="123"/>
                    <a:pt x="8" y="120"/>
                    <a:pt x="8" y="117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9" y="110"/>
                    <a:pt x="80" y="111"/>
                    <a:pt x="82" y="110"/>
                  </a:cubicBezTo>
                  <a:cubicBezTo>
                    <a:pt x="83" y="110"/>
                    <a:pt x="84" y="110"/>
                    <a:pt x="85" y="109"/>
                  </a:cubicBezTo>
                  <a:cubicBezTo>
                    <a:pt x="122" y="56"/>
                    <a:pt x="122" y="56"/>
                    <a:pt x="122" y="56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2" y="95"/>
                    <a:pt x="153" y="95"/>
                    <a:pt x="154" y="95"/>
                  </a:cubicBezTo>
                  <a:cubicBezTo>
                    <a:pt x="155" y="95"/>
                    <a:pt x="156" y="95"/>
                    <a:pt x="157" y="94"/>
                  </a:cubicBezTo>
                  <a:cubicBezTo>
                    <a:pt x="187" y="60"/>
                    <a:pt x="187" y="60"/>
                    <a:pt x="187" y="60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20"/>
                    <a:pt x="185" y="123"/>
                    <a:pt x="182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1202988" y="855663"/>
              <a:ext cx="93663" cy="92075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6 h 24"/>
                <a:gd name="T12" fmla="*/ 8 w 25"/>
                <a:gd name="T13" fmla="*/ 12 h 24"/>
                <a:gd name="T14" fmla="*/ 13 w 25"/>
                <a:gd name="T15" fmla="*/ 8 h 24"/>
                <a:gd name="T16" fmla="*/ 17 w 25"/>
                <a:gd name="T17" fmla="*/ 12 h 24"/>
                <a:gd name="T18" fmla="*/ 13 w 25"/>
                <a:gd name="T1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6"/>
                  </a:moveTo>
                  <a:cubicBezTo>
                    <a:pt x="10" y="16"/>
                    <a:pt x="8" y="14"/>
                    <a:pt x="8" y="12"/>
                  </a:cubicBezTo>
                  <a:cubicBezTo>
                    <a:pt x="8" y="10"/>
                    <a:pt x="10" y="8"/>
                    <a:pt x="13" y="8"/>
                  </a:cubicBezTo>
                  <a:cubicBezTo>
                    <a:pt x="15" y="8"/>
                    <a:pt x="17" y="10"/>
                    <a:pt x="17" y="12"/>
                  </a:cubicBezTo>
                  <a:cubicBezTo>
                    <a:pt x="17" y="14"/>
                    <a:pt x="15" y="16"/>
                    <a:pt x="1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296271" y="372528"/>
            <a:ext cx="473688" cy="379101"/>
            <a:chOff x="10755313" y="4014788"/>
            <a:chExt cx="1001712" cy="801688"/>
          </a:xfrm>
          <a:solidFill>
            <a:schemeClr val="tx1"/>
          </a:solidFill>
        </p:grpSpPr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755313" y="4014788"/>
              <a:ext cx="1001712" cy="669925"/>
            </a:xfrm>
            <a:custGeom>
              <a:avLst/>
              <a:gdLst>
                <a:gd name="T0" fmla="*/ 193 w 264"/>
                <a:gd name="T1" fmla="*/ 176 h 176"/>
                <a:gd name="T2" fmla="*/ 184 w 264"/>
                <a:gd name="T3" fmla="*/ 167 h 176"/>
                <a:gd name="T4" fmla="*/ 193 w 264"/>
                <a:gd name="T5" fmla="*/ 159 h 176"/>
                <a:gd name="T6" fmla="*/ 211 w 264"/>
                <a:gd name="T7" fmla="*/ 158 h 176"/>
                <a:gd name="T8" fmla="*/ 212 w 264"/>
                <a:gd name="T9" fmla="*/ 158 h 176"/>
                <a:gd name="T10" fmla="*/ 212 w 264"/>
                <a:gd name="T11" fmla="*/ 158 h 176"/>
                <a:gd name="T12" fmla="*/ 246 w 264"/>
                <a:gd name="T13" fmla="*/ 123 h 176"/>
                <a:gd name="T14" fmla="*/ 211 w 264"/>
                <a:gd name="T15" fmla="*/ 88 h 176"/>
                <a:gd name="T16" fmla="*/ 203 w 264"/>
                <a:gd name="T17" fmla="*/ 89 h 176"/>
                <a:gd name="T18" fmla="*/ 195 w 264"/>
                <a:gd name="T19" fmla="*/ 87 h 176"/>
                <a:gd name="T20" fmla="*/ 193 w 264"/>
                <a:gd name="T21" fmla="*/ 79 h 176"/>
                <a:gd name="T22" fmla="*/ 194 w 264"/>
                <a:gd name="T23" fmla="*/ 70 h 176"/>
                <a:gd name="T24" fmla="*/ 141 w 264"/>
                <a:gd name="T25" fmla="*/ 18 h 176"/>
                <a:gd name="T26" fmla="*/ 88 w 264"/>
                <a:gd name="T27" fmla="*/ 66 h 176"/>
                <a:gd name="T28" fmla="*/ 84 w 264"/>
                <a:gd name="T29" fmla="*/ 72 h 176"/>
                <a:gd name="T30" fmla="*/ 77 w 264"/>
                <a:gd name="T31" fmla="*/ 73 h 176"/>
                <a:gd name="T32" fmla="*/ 62 w 264"/>
                <a:gd name="T33" fmla="*/ 70 h 176"/>
                <a:gd name="T34" fmla="*/ 18 w 264"/>
                <a:gd name="T35" fmla="*/ 114 h 176"/>
                <a:gd name="T36" fmla="*/ 60 w 264"/>
                <a:gd name="T37" fmla="*/ 158 h 176"/>
                <a:gd name="T38" fmla="*/ 61 w 264"/>
                <a:gd name="T39" fmla="*/ 158 h 176"/>
                <a:gd name="T40" fmla="*/ 65 w 264"/>
                <a:gd name="T41" fmla="*/ 159 h 176"/>
                <a:gd name="T42" fmla="*/ 80 w 264"/>
                <a:gd name="T43" fmla="*/ 159 h 176"/>
                <a:gd name="T44" fmla="*/ 88 w 264"/>
                <a:gd name="T45" fmla="*/ 167 h 176"/>
                <a:gd name="T46" fmla="*/ 80 w 264"/>
                <a:gd name="T47" fmla="*/ 176 h 176"/>
                <a:gd name="T48" fmla="*/ 63 w 264"/>
                <a:gd name="T49" fmla="*/ 176 h 176"/>
                <a:gd name="T50" fmla="*/ 62 w 264"/>
                <a:gd name="T51" fmla="*/ 176 h 176"/>
                <a:gd name="T52" fmla="*/ 0 w 264"/>
                <a:gd name="T53" fmla="*/ 114 h 176"/>
                <a:gd name="T54" fmla="*/ 62 w 264"/>
                <a:gd name="T55" fmla="*/ 53 h 176"/>
                <a:gd name="T56" fmla="*/ 73 w 264"/>
                <a:gd name="T57" fmla="*/ 54 h 176"/>
                <a:gd name="T58" fmla="*/ 141 w 264"/>
                <a:gd name="T59" fmla="*/ 0 h 176"/>
                <a:gd name="T60" fmla="*/ 211 w 264"/>
                <a:gd name="T61" fmla="*/ 70 h 176"/>
                <a:gd name="T62" fmla="*/ 211 w 264"/>
                <a:gd name="T63" fmla="*/ 70 h 176"/>
                <a:gd name="T64" fmla="*/ 211 w 264"/>
                <a:gd name="T65" fmla="*/ 70 h 176"/>
                <a:gd name="T66" fmla="*/ 264 w 264"/>
                <a:gd name="T67" fmla="*/ 123 h 176"/>
                <a:gd name="T68" fmla="*/ 211 w 264"/>
                <a:gd name="T69" fmla="*/ 176 h 176"/>
                <a:gd name="T70" fmla="*/ 210 w 264"/>
                <a:gd name="T71" fmla="*/ 176 h 176"/>
                <a:gd name="T72" fmla="*/ 193 w 264"/>
                <a:gd name="T7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4" h="176">
                  <a:moveTo>
                    <a:pt x="193" y="176"/>
                  </a:moveTo>
                  <a:cubicBezTo>
                    <a:pt x="188" y="176"/>
                    <a:pt x="184" y="172"/>
                    <a:pt x="184" y="167"/>
                  </a:cubicBezTo>
                  <a:cubicBezTo>
                    <a:pt x="184" y="162"/>
                    <a:pt x="188" y="159"/>
                    <a:pt x="193" y="159"/>
                  </a:cubicBezTo>
                  <a:cubicBezTo>
                    <a:pt x="211" y="158"/>
                    <a:pt x="211" y="158"/>
                    <a:pt x="211" y="158"/>
                  </a:cubicBezTo>
                  <a:cubicBezTo>
                    <a:pt x="211" y="158"/>
                    <a:pt x="212" y="158"/>
                    <a:pt x="212" y="15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31" y="158"/>
                    <a:pt x="246" y="142"/>
                    <a:pt x="246" y="123"/>
                  </a:cubicBezTo>
                  <a:cubicBezTo>
                    <a:pt x="246" y="104"/>
                    <a:pt x="231" y="88"/>
                    <a:pt x="211" y="88"/>
                  </a:cubicBezTo>
                  <a:cubicBezTo>
                    <a:pt x="209" y="88"/>
                    <a:pt x="206" y="88"/>
                    <a:pt x="203" y="89"/>
                  </a:cubicBezTo>
                  <a:cubicBezTo>
                    <a:pt x="201" y="90"/>
                    <a:pt x="198" y="89"/>
                    <a:pt x="195" y="87"/>
                  </a:cubicBezTo>
                  <a:cubicBezTo>
                    <a:pt x="193" y="85"/>
                    <a:pt x="192" y="82"/>
                    <a:pt x="193" y="79"/>
                  </a:cubicBezTo>
                  <a:cubicBezTo>
                    <a:pt x="193" y="76"/>
                    <a:pt x="194" y="73"/>
                    <a:pt x="194" y="70"/>
                  </a:cubicBezTo>
                  <a:cubicBezTo>
                    <a:pt x="194" y="41"/>
                    <a:pt x="170" y="18"/>
                    <a:pt x="141" y="18"/>
                  </a:cubicBezTo>
                  <a:cubicBezTo>
                    <a:pt x="113" y="18"/>
                    <a:pt x="91" y="38"/>
                    <a:pt x="88" y="66"/>
                  </a:cubicBezTo>
                  <a:cubicBezTo>
                    <a:pt x="88" y="68"/>
                    <a:pt x="87" y="71"/>
                    <a:pt x="84" y="72"/>
                  </a:cubicBezTo>
                  <a:cubicBezTo>
                    <a:pt x="82" y="74"/>
                    <a:pt x="79" y="74"/>
                    <a:pt x="77" y="73"/>
                  </a:cubicBezTo>
                  <a:cubicBezTo>
                    <a:pt x="71" y="71"/>
                    <a:pt x="67" y="70"/>
                    <a:pt x="62" y="70"/>
                  </a:cubicBezTo>
                  <a:cubicBezTo>
                    <a:pt x="37" y="70"/>
                    <a:pt x="18" y="90"/>
                    <a:pt x="18" y="114"/>
                  </a:cubicBezTo>
                  <a:cubicBezTo>
                    <a:pt x="18" y="138"/>
                    <a:pt x="37" y="158"/>
                    <a:pt x="60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85" y="159"/>
                    <a:pt x="88" y="162"/>
                    <a:pt x="88" y="167"/>
                  </a:cubicBezTo>
                  <a:cubicBezTo>
                    <a:pt x="88" y="172"/>
                    <a:pt x="85" y="176"/>
                    <a:pt x="80" y="176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62" y="176"/>
                    <a:pt x="62" y="176"/>
                    <a:pt x="62" y="176"/>
                  </a:cubicBezTo>
                  <a:cubicBezTo>
                    <a:pt x="28" y="176"/>
                    <a:pt x="0" y="148"/>
                    <a:pt x="0" y="114"/>
                  </a:cubicBezTo>
                  <a:cubicBezTo>
                    <a:pt x="0" y="80"/>
                    <a:pt x="28" y="53"/>
                    <a:pt x="62" y="53"/>
                  </a:cubicBezTo>
                  <a:cubicBezTo>
                    <a:pt x="65" y="53"/>
                    <a:pt x="69" y="53"/>
                    <a:pt x="73" y="54"/>
                  </a:cubicBezTo>
                  <a:cubicBezTo>
                    <a:pt x="80" y="23"/>
                    <a:pt x="108" y="0"/>
                    <a:pt x="141" y="0"/>
                  </a:cubicBezTo>
                  <a:cubicBezTo>
                    <a:pt x="180" y="0"/>
                    <a:pt x="211" y="32"/>
                    <a:pt x="211" y="70"/>
                  </a:cubicBezTo>
                  <a:cubicBezTo>
                    <a:pt x="211" y="70"/>
                    <a:pt x="211" y="70"/>
                    <a:pt x="211" y="70"/>
                  </a:cubicBezTo>
                  <a:cubicBezTo>
                    <a:pt x="211" y="70"/>
                    <a:pt x="211" y="70"/>
                    <a:pt x="211" y="70"/>
                  </a:cubicBezTo>
                  <a:cubicBezTo>
                    <a:pt x="240" y="70"/>
                    <a:pt x="264" y="94"/>
                    <a:pt x="264" y="123"/>
                  </a:cubicBezTo>
                  <a:cubicBezTo>
                    <a:pt x="264" y="152"/>
                    <a:pt x="240" y="176"/>
                    <a:pt x="211" y="176"/>
                  </a:cubicBezTo>
                  <a:cubicBezTo>
                    <a:pt x="211" y="176"/>
                    <a:pt x="211" y="176"/>
                    <a:pt x="210" y="176"/>
                  </a:cubicBezTo>
                  <a:lnTo>
                    <a:pt x="193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58" name="Freeform 31"/>
            <p:cNvSpPr>
              <a:spLocks/>
            </p:cNvSpPr>
            <p:nvPr/>
          </p:nvSpPr>
          <p:spPr bwMode="auto">
            <a:xfrm>
              <a:off x="11122025" y="4251326"/>
              <a:ext cx="334962" cy="565150"/>
            </a:xfrm>
            <a:custGeom>
              <a:avLst/>
              <a:gdLst>
                <a:gd name="T0" fmla="*/ 211 w 211"/>
                <a:gd name="T1" fmla="*/ 146 h 356"/>
                <a:gd name="T2" fmla="*/ 127 w 211"/>
                <a:gd name="T3" fmla="*/ 146 h 356"/>
                <a:gd name="T4" fmla="*/ 127 w 211"/>
                <a:gd name="T5" fmla="*/ 0 h 356"/>
                <a:gd name="T6" fmla="*/ 0 w 211"/>
                <a:gd name="T7" fmla="*/ 210 h 356"/>
                <a:gd name="T8" fmla="*/ 84 w 211"/>
                <a:gd name="T9" fmla="*/ 210 h 356"/>
                <a:gd name="T10" fmla="*/ 84 w 211"/>
                <a:gd name="T11" fmla="*/ 356 h 356"/>
                <a:gd name="T12" fmla="*/ 211 w 211"/>
                <a:gd name="T13" fmla="*/ 14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356">
                  <a:moveTo>
                    <a:pt x="211" y="146"/>
                  </a:moveTo>
                  <a:lnTo>
                    <a:pt x="127" y="146"/>
                  </a:lnTo>
                  <a:lnTo>
                    <a:pt x="127" y="0"/>
                  </a:lnTo>
                  <a:lnTo>
                    <a:pt x="0" y="210"/>
                  </a:lnTo>
                  <a:lnTo>
                    <a:pt x="84" y="210"/>
                  </a:lnTo>
                  <a:lnTo>
                    <a:pt x="84" y="356"/>
                  </a:lnTo>
                  <a:lnTo>
                    <a:pt x="211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59" name="Freeform 53"/>
          <p:cNvSpPr>
            <a:spLocks noEditPoints="1"/>
          </p:cNvSpPr>
          <p:nvPr/>
        </p:nvSpPr>
        <p:spPr bwMode="auto">
          <a:xfrm>
            <a:off x="5346014" y="2023290"/>
            <a:ext cx="402747" cy="383101"/>
          </a:xfrm>
          <a:custGeom>
            <a:avLst/>
            <a:gdLst>
              <a:gd name="T0" fmla="*/ 96 w 122"/>
              <a:gd name="T1" fmla="*/ 116 h 116"/>
              <a:gd name="T2" fmla="*/ 94 w 122"/>
              <a:gd name="T3" fmla="*/ 116 h 116"/>
              <a:gd name="T4" fmla="*/ 61 w 122"/>
              <a:gd name="T5" fmla="*/ 100 h 116"/>
              <a:gd name="T6" fmla="*/ 28 w 122"/>
              <a:gd name="T7" fmla="*/ 116 h 116"/>
              <a:gd name="T8" fmla="*/ 24 w 122"/>
              <a:gd name="T9" fmla="*/ 115 h 116"/>
              <a:gd name="T10" fmla="*/ 22 w 122"/>
              <a:gd name="T11" fmla="*/ 111 h 116"/>
              <a:gd name="T12" fmla="*/ 27 w 122"/>
              <a:gd name="T13" fmla="*/ 75 h 116"/>
              <a:gd name="T14" fmla="*/ 2 w 122"/>
              <a:gd name="T15" fmla="*/ 48 h 116"/>
              <a:gd name="T16" fmla="*/ 1 w 122"/>
              <a:gd name="T17" fmla="*/ 44 h 116"/>
              <a:gd name="T18" fmla="*/ 4 w 122"/>
              <a:gd name="T19" fmla="*/ 41 h 116"/>
              <a:gd name="T20" fmla="*/ 40 w 122"/>
              <a:gd name="T21" fmla="*/ 34 h 116"/>
              <a:gd name="T22" fmla="*/ 57 w 122"/>
              <a:gd name="T23" fmla="*/ 2 h 116"/>
              <a:gd name="T24" fmla="*/ 65 w 122"/>
              <a:gd name="T25" fmla="*/ 2 h 116"/>
              <a:gd name="T26" fmla="*/ 82 w 122"/>
              <a:gd name="T27" fmla="*/ 34 h 116"/>
              <a:gd name="T28" fmla="*/ 118 w 122"/>
              <a:gd name="T29" fmla="*/ 41 h 116"/>
              <a:gd name="T30" fmla="*/ 121 w 122"/>
              <a:gd name="T31" fmla="*/ 44 h 116"/>
              <a:gd name="T32" fmla="*/ 120 w 122"/>
              <a:gd name="T33" fmla="*/ 48 h 116"/>
              <a:gd name="T34" fmla="*/ 95 w 122"/>
              <a:gd name="T35" fmla="*/ 75 h 116"/>
              <a:gd name="T36" fmla="*/ 100 w 122"/>
              <a:gd name="T37" fmla="*/ 111 h 116"/>
              <a:gd name="T38" fmla="*/ 98 w 122"/>
              <a:gd name="T39" fmla="*/ 115 h 116"/>
              <a:gd name="T40" fmla="*/ 96 w 122"/>
              <a:gd name="T41" fmla="*/ 116 h 116"/>
              <a:gd name="T42" fmla="*/ 61 w 122"/>
              <a:gd name="T43" fmla="*/ 92 h 116"/>
              <a:gd name="T44" fmla="*/ 63 w 122"/>
              <a:gd name="T45" fmla="*/ 92 h 116"/>
              <a:gd name="T46" fmla="*/ 91 w 122"/>
              <a:gd name="T47" fmla="*/ 105 h 116"/>
              <a:gd name="T48" fmla="*/ 87 w 122"/>
              <a:gd name="T49" fmla="*/ 74 h 116"/>
              <a:gd name="T50" fmla="*/ 88 w 122"/>
              <a:gd name="T51" fmla="*/ 71 h 116"/>
              <a:gd name="T52" fmla="*/ 109 w 122"/>
              <a:gd name="T53" fmla="*/ 48 h 116"/>
              <a:gd name="T54" fmla="*/ 79 w 122"/>
              <a:gd name="T55" fmla="*/ 42 h 116"/>
              <a:gd name="T56" fmla="*/ 76 w 122"/>
              <a:gd name="T57" fmla="*/ 40 h 116"/>
              <a:gd name="T58" fmla="*/ 61 w 122"/>
              <a:gd name="T59" fmla="*/ 12 h 116"/>
              <a:gd name="T60" fmla="*/ 46 w 122"/>
              <a:gd name="T61" fmla="*/ 40 h 116"/>
              <a:gd name="T62" fmla="*/ 43 w 122"/>
              <a:gd name="T63" fmla="*/ 42 h 116"/>
              <a:gd name="T64" fmla="*/ 13 w 122"/>
              <a:gd name="T65" fmla="*/ 48 h 116"/>
              <a:gd name="T66" fmla="*/ 34 w 122"/>
              <a:gd name="T67" fmla="*/ 71 h 116"/>
              <a:gd name="T68" fmla="*/ 35 w 122"/>
              <a:gd name="T69" fmla="*/ 74 h 116"/>
              <a:gd name="T70" fmla="*/ 31 w 122"/>
              <a:gd name="T71" fmla="*/ 105 h 116"/>
              <a:gd name="T72" fmla="*/ 59 w 122"/>
              <a:gd name="T73" fmla="*/ 92 h 116"/>
              <a:gd name="T74" fmla="*/ 61 w 122"/>
              <a:gd name="T75" fmla="*/ 9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2" h="116">
                <a:moveTo>
                  <a:pt x="96" y="116"/>
                </a:moveTo>
                <a:cubicBezTo>
                  <a:pt x="95" y="116"/>
                  <a:pt x="95" y="116"/>
                  <a:pt x="94" y="116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5" y="116"/>
                  <a:pt x="24" y="115"/>
                </a:cubicBezTo>
                <a:cubicBezTo>
                  <a:pt x="23" y="114"/>
                  <a:pt x="22" y="113"/>
                  <a:pt x="22" y="111"/>
                </a:cubicBezTo>
                <a:cubicBezTo>
                  <a:pt x="27" y="75"/>
                  <a:pt x="27" y="75"/>
                  <a:pt x="27" y="75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7"/>
                  <a:pt x="0" y="45"/>
                  <a:pt x="1" y="44"/>
                </a:cubicBezTo>
                <a:cubicBezTo>
                  <a:pt x="1" y="43"/>
                  <a:pt x="2" y="42"/>
                  <a:pt x="4" y="41"/>
                </a:cubicBezTo>
                <a:cubicBezTo>
                  <a:pt x="40" y="34"/>
                  <a:pt x="40" y="34"/>
                  <a:pt x="40" y="34"/>
                </a:cubicBezTo>
                <a:cubicBezTo>
                  <a:pt x="57" y="2"/>
                  <a:pt x="57" y="2"/>
                  <a:pt x="57" y="2"/>
                </a:cubicBezTo>
                <a:cubicBezTo>
                  <a:pt x="59" y="0"/>
                  <a:pt x="63" y="0"/>
                  <a:pt x="65" y="2"/>
                </a:cubicBezTo>
                <a:cubicBezTo>
                  <a:pt x="82" y="34"/>
                  <a:pt x="82" y="34"/>
                  <a:pt x="82" y="34"/>
                </a:cubicBezTo>
                <a:cubicBezTo>
                  <a:pt x="118" y="41"/>
                  <a:pt x="118" y="41"/>
                  <a:pt x="118" y="41"/>
                </a:cubicBezTo>
                <a:cubicBezTo>
                  <a:pt x="120" y="42"/>
                  <a:pt x="121" y="43"/>
                  <a:pt x="121" y="44"/>
                </a:cubicBezTo>
                <a:cubicBezTo>
                  <a:pt x="122" y="45"/>
                  <a:pt x="121" y="47"/>
                  <a:pt x="120" y="48"/>
                </a:cubicBezTo>
                <a:cubicBezTo>
                  <a:pt x="95" y="75"/>
                  <a:pt x="95" y="75"/>
                  <a:pt x="95" y="75"/>
                </a:cubicBezTo>
                <a:cubicBezTo>
                  <a:pt x="100" y="111"/>
                  <a:pt x="100" y="111"/>
                  <a:pt x="100" y="111"/>
                </a:cubicBezTo>
                <a:cubicBezTo>
                  <a:pt x="100" y="113"/>
                  <a:pt x="99" y="114"/>
                  <a:pt x="98" y="115"/>
                </a:cubicBezTo>
                <a:cubicBezTo>
                  <a:pt x="97" y="116"/>
                  <a:pt x="97" y="116"/>
                  <a:pt x="96" y="116"/>
                </a:cubicBezTo>
                <a:close/>
                <a:moveTo>
                  <a:pt x="61" y="92"/>
                </a:moveTo>
                <a:cubicBezTo>
                  <a:pt x="62" y="92"/>
                  <a:pt x="62" y="92"/>
                  <a:pt x="63" y="92"/>
                </a:cubicBezTo>
                <a:cubicBezTo>
                  <a:pt x="91" y="105"/>
                  <a:pt x="91" y="105"/>
                  <a:pt x="91" y="105"/>
                </a:cubicBezTo>
                <a:cubicBezTo>
                  <a:pt x="87" y="74"/>
                  <a:pt x="87" y="74"/>
                  <a:pt x="87" y="74"/>
                </a:cubicBezTo>
                <a:cubicBezTo>
                  <a:pt x="87" y="73"/>
                  <a:pt x="87" y="72"/>
                  <a:pt x="88" y="71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79" y="42"/>
                  <a:pt x="79" y="42"/>
                  <a:pt x="79" y="42"/>
                </a:cubicBezTo>
                <a:cubicBezTo>
                  <a:pt x="78" y="42"/>
                  <a:pt x="77" y="41"/>
                  <a:pt x="76" y="40"/>
                </a:cubicBezTo>
                <a:cubicBezTo>
                  <a:pt x="61" y="12"/>
                  <a:pt x="61" y="12"/>
                  <a:pt x="61" y="12"/>
                </a:cubicBezTo>
                <a:cubicBezTo>
                  <a:pt x="46" y="40"/>
                  <a:pt x="46" y="40"/>
                  <a:pt x="46" y="40"/>
                </a:cubicBezTo>
                <a:cubicBezTo>
                  <a:pt x="45" y="41"/>
                  <a:pt x="44" y="42"/>
                  <a:pt x="43" y="42"/>
                </a:cubicBezTo>
                <a:cubicBezTo>
                  <a:pt x="13" y="48"/>
                  <a:pt x="13" y="48"/>
                  <a:pt x="13" y="48"/>
                </a:cubicBezTo>
                <a:cubicBezTo>
                  <a:pt x="34" y="71"/>
                  <a:pt x="34" y="71"/>
                  <a:pt x="34" y="71"/>
                </a:cubicBezTo>
                <a:cubicBezTo>
                  <a:pt x="35" y="72"/>
                  <a:pt x="35" y="73"/>
                  <a:pt x="35" y="74"/>
                </a:cubicBezTo>
                <a:cubicBezTo>
                  <a:pt x="31" y="105"/>
                  <a:pt x="31" y="105"/>
                  <a:pt x="31" y="105"/>
                </a:cubicBezTo>
                <a:cubicBezTo>
                  <a:pt x="59" y="92"/>
                  <a:pt x="59" y="92"/>
                  <a:pt x="59" y="92"/>
                </a:cubicBezTo>
                <a:cubicBezTo>
                  <a:pt x="60" y="92"/>
                  <a:pt x="60" y="92"/>
                  <a:pt x="61" y="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60" name="Group 59"/>
          <p:cNvGrpSpPr/>
          <p:nvPr/>
        </p:nvGrpSpPr>
        <p:grpSpPr>
          <a:xfrm>
            <a:off x="6363687" y="2039586"/>
            <a:ext cx="367401" cy="350509"/>
            <a:chOff x="4849813" y="501081"/>
            <a:chExt cx="1104900" cy="1054100"/>
          </a:xfrm>
          <a:solidFill>
            <a:schemeClr val="tx1"/>
          </a:solidFill>
        </p:grpSpPr>
        <p:sp>
          <p:nvSpPr>
            <p:cNvPr id="61" name="Freeform 5"/>
            <p:cNvSpPr>
              <a:spLocks noEditPoints="1"/>
            </p:cNvSpPr>
            <p:nvPr/>
          </p:nvSpPr>
          <p:spPr bwMode="auto">
            <a:xfrm>
              <a:off x="4849813" y="501081"/>
              <a:ext cx="1104900" cy="1054100"/>
            </a:xfrm>
            <a:custGeom>
              <a:avLst/>
              <a:gdLst>
                <a:gd name="T0" fmla="*/ 482 w 526"/>
                <a:gd name="T1" fmla="*/ 0 h 502"/>
                <a:gd name="T2" fmla="*/ 44 w 526"/>
                <a:gd name="T3" fmla="*/ 0 h 502"/>
                <a:gd name="T4" fmla="*/ 0 w 526"/>
                <a:gd name="T5" fmla="*/ 45 h 502"/>
                <a:gd name="T6" fmla="*/ 0 w 526"/>
                <a:gd name="T7" fmla="*/ 384 h 502"/>
                <a:gd name="T8" fmla="*/ 44 w 526"/>
                <a:gd name="T9" fmla="*/ 428 h 502"/>
                <a:gd name="T10" fmla="*/ 177 w 526"/>
                <a:gd name="T11" fmla="*/ 428 h 502"/>
                <a:gd name="T12" fmla="*/ 154 w 526"/>
                <a:gd name="T13" fmla="*/ 454 h 502"/>
                <a:gd name="T14" fmla="*/ 141 w 526"/>
                <a:gd name="T15" fmla="*/ 467 h 502"/>
                <a:gd name="T16" fmla="*/ 140 w 526"/>
                <a:gd name="T17" fmla="*/ 487 h 502"/>
                <a:gd name="T18" fmla="*/ 173 w 526"/>
                <a:gd name="T19" fmla="*/ 502 h 502"/>
                <a:gd name="T20" fmla="*/ 352 w 526"/>
                <a:gd name="T21" fmla="*/ 502 h 502"/>
                <a:gd name="T22" fmla="*/ 386 w 526"/>
                <a:gd name="T23" fmla="*/ 487 h 502"/>
                <a:gd name="T24" fmla="*/ 384 w 526"/>
                <a:gd name="T25" fmla="*/ 467 h 502"/>
                <a:gd name="T26" fmla="*/ 372 w 526"/>
                <a:gd name="T27" fmla="*/ 453 h 502"/>
                <a:gd name="T28" fmla="*/ 348 w 526"/>
                <a:gd name="T29" fmla="*/ 428 h 502"/>
                <a:gd name="T30" fmla="*/ 482 w 526"/>
                <a:gd name="T31" fmla="*/ 428 h 502"/>
                <a:gd name="T32" fmla="*/ 526 w 526"/>
                <a:gd name="T33" fmla="*/ 384 h 502"/>
                <a:gd name="T34" fmla="*/ 526 w 526"/>
                <a:gd name="T35" fmla="*/ 45 h 502"/>
                <a:gd name="T36" fmla="*/ 482 w 526"/>
                <a:gd name="T37" fmla="*/ 0 h 502"/>
                <a:gd name="T38" fmla="*/ 360 w 526"/>
                <a:gd name="T39" fmla="*/ 465 h 502"/>
                <a:gd name="T40" fmla="*/ 371 w 526"/>
                <a:gd name="T41" fmla="*/ 476 h 502"/>
                <a:gd name="T42" fmla="*/ 371 w 526"/>
                <a:gd name="T43" fmla="*/ 480 h 502"/>
                <a:gd name="T44" fmla="*/ 352 w 526"/>
                <a:gd name="T45" fmla="*/ 485 h 502"/>
                <a:gd name="T46" fmla="*/ 173 w 526"/>
                <a:gd name="T47" fmla="*/ 485 h 502"/>
                <a:gd name="T48" fmla="*/ 155 w 526"/>
                <a:gd name="T49" fmla="*/ 480 h 502"/>
                <a:gd name="T50" fmla="*/ 154 w 526"/>
                <a:gd name="T51" fmla="*/ 476 h 502"/>
                <a:gd name="T52" fmla="*/ 154 w 526"/>
                <a:gd name="T53" fmla="*/ 477 h 502"/>
                <a:gd name="T54" fmla="*/ 165 w 526"/>
                <a:gd name="T55" fmla="*/ 465 h 502"/>
                <a:gd name="T56" fmla="*/ 196 w 526"/>
                <a:gd name="T57" fmla="*/ 428 h 502"/>
                <a:gd name="T58" fmla="*/ 329 w 526"/>
                <a:gd name="T59" fmla="*/ 428 h 502"/>
                <a:gd name="T60" fmla="*/ 360 w 526"/>
                <a:gd name="T61" fmla="*/ 465 h 502"/>
                <a:gd name="T62" fmla="*/ 493 w 526"/>
                <a:gd name="T63" fmla="*/ 384 h 502"/>
                <a:gd name="T64" fmla="*/ 482 w 526"/>
                <a:gd name="T65" fmla="*/ 395 h 502"/>
                <a:gd name="T66" fmla="*/ 44 w 526"/>
                <a:gd name="T67" fmla="*/ 395 h 502"/>
                <a:gd name="T68" fmla="*/ 32 w 526"/>
                <a:gd name="T69" fmla="*/ 384 h 502"/>
                <a:gd name="T70" fmla="*/ 32 w 526"/>
                <a:gd name="T71" fmla="*/ 45 h 502"/>
                <a:gd name="T72" fmla="*/ 44 w 526"/>
                <a:gd name="T73" fmla="*/ 33 h 502"/>
                <a:gd name="T74" fmla="*/ 482 w 526"/>
                <a:gd name="T75" fmla="*/ 33 h 502"/>
                <a:gd name="T76" fmla="*/ 493 w 526"/>
                <a:gd name="T77" fmla="*/ 45 h 502"/>
                <a:gd name="T78" fmla="*/ 493 w 526"/>
                <a:gd name="T79" fmla="*/ 38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6" h="502">
                  <a:moveTo>
                    <a:pt x="482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19" y="0"/>
                    <a:pt x="0" y="20"/>
                    <a:pt x="0" y="45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408"/>
                    <a:pt x="19" y="428"/>
                    <a:pt x="44" y="428"/>
                  </a:cubicBezTo>
                  <a:cubicBezTo>
                    <a:pt x="177" y="428"/>
                    <a:pt x="177" y="428"/>
                    <a:pt x="177" y="428"/>
                  </a:cubicBezTo>
                  <a:cubicBezTo>
                    <a:pt x="170" y="437"/>
                    <a:pt x="159" y="448"/>
                    <a:pt x="154" y="454"/>
                  </a:cubicBezTo>
                  <a:cubicBezTo>
                    <a:pt x="148" y="459"/>
                    <a:pt x="144" y="463"/>
                    <a:pt x="141" y="467"/>
                  </a:cubicBezTo>
                  <a:cubicBezTo>
                    <a:pt x="138" y="471"/>
                    <a:pt x="136" y="480"/>
                    <a:pt x="140" y="487"/>
                  </a:cubicBezTo>
                  <a:cubicBezTo>
                    <a:pt x="144" y="494"/>
                    <a:pt x="152" y="502"/>
                    <a:pt x="173" y="502"/>
                  </a:cubicBezTo>
                  <a:cubicBezTo>
                    <a:pt x="352" y="502"/>
                    <a:pt x="352" y="502"/>
                    <a:pt x="352" y="502"/>
                  </a:cubicBezTo>
                  <a:cubicBezTo>
                    <a:pt x="374" y="502"/>
                    <a:pt x="382" y="494"/>
                    <a:pt x="386" y="487"/>
                  </a:cubicBezTo>
                  <a:cubicBezTo>
                    <a:pt x="389" y="480"/>
                    <a:pt x="388" y="471"/>
                    <a:pt x="384" y="467"/>
                  </a:cubicBezTo>
                  <a:cubicBezTo>
                    <a:pt x="382" y="463"/>
                    <a:pt x="378" y="459"/>
                    <a:pt x="372" y="453"/>
                  </a:cubicBezTo>
                  <a:cubicBezTo>
                    <a:pt x="367" y="448"/>
                    <a:pt x="355" y="437"/>
                    <a:pt x="348" y="428"/>
                  </a:cubicBezTo>
                  <a:cubicBezTo>
                    <a:pt x="482" y="428"/>
                    <a:pt x="482" y="428"/>
                    <a:pt x="482" y="428"/>
                  </a:cubicBezTo>
                  <a:cubicBezTo>
                    <a:pt x="506" y="428"/>
                    <a:pt x="526" y="408"/>
                    <a:pt x="526" y="384"/>
                  </a:cubicBezTo>
                  <a:cubicBezTo>
                    <a:pt x="526" y="45"/>
                    <a:pt x="526" y="45"/>
                    <a:pt x="526" y="45"/>
                  </a:cubicBezTo>
                  <a:cubicBezTo>
                    <a:pt x="526" y="20"/>
                    <a:pt x="506" y="0"/>
                    <a:pt x="482" y="0"/>
                  </a:cubicBezTo>
                  <a:close/>
                  <a:moveTo>
                    <a:pt x="360" y="465"/>
                  </a:moveTo>
                  <a:cubicBezTo>
                    <a:pt x="365" y="470"/>
                    <a:pt x="370" y="474"/>
                    <a:pt x="371" y="476"/>
                  </a:cubicBezTo>
                  <a:cubicBezTo>
                    <a:pt x="371" y="476"/>
                    <a:pt x="372" y="478"/>
                    <a:pt x="371" y="480"/>
                  </a:cubicBezTo>
                  <a:cubicBezTo>
                    <a:pt x="368" y="483"/>
                    <a:pt x="362" y="485"/>
                    <a:pt x="352" y="485"/>
                  </a:cubicBezTo>
                  <a:cubicBezTo>
                    <a:pt x="173" y="485"/>
                    <a:pt x="173" y="485"/>
                    <a:pt x="173" y="485"/>
                  </a:cubicBezTo>
                  <a:cubicBezTo>
                    <a:pt x="164" y="485"/>
                    <a:pt x="157" y="483"/>
                    <a:pt x="155" y="480"/>
                  </a:cubicBezTo>
                  <a:cubicBezTo>
                    <a:pt x="154" y="478"/>
                    <a:pt x="155" y="476"/>
                    <a:pt x="154" y="476"/>
                  </a:cubicBezTo>
                  <a:cubicBezTo>
                    <a:pt x="154" y="476"/>
                    <a:pt x="154" y="476"/>
                    <a:pt x="154" y="477"/>
                  </a:cubicBezTo>
                  <a:cubicBezTo>
                    <a:pt x="156" y="474"/>
                    <a:pt x="161" y="470"/>
                    <a:pt x="165" y="465"/>
                  </a:cubicBezTo>
                  <a:cubicBezTo>
                    <a:pt x="180" y="451"/>
                    <a:pt x="191" y="439"/>
                    <a:pt x="196" y="428"/>
                  </a:cubicBezTo>
                  <a:cubicBezTo>
                    <a:pt x="329" y="428"/>
                    <a:pt x="329" y="428"/>
                    <a:pt x="329" y="428"/>
                  </a:cubicBezTo>
                  <a:cubicBezTo>
                    <a:pt x="334" y="439"/>
                    <a:pt x="346" y="451"/>
                    <a:pt x="360" y="465"/>
                  </a:cubicBezTo>
                  <a:close/>
                  <a:moveTo>
                    <a:pt x="493" y="384"/>
                  </a:moveTo>
                  <a:cubicBezTo>
                    <a:pt x="493" y="390"/>
                    <a:pt x="488" y="395"/>
                    <a:pt x="482" y="395"/>
                  </a:cubicBezTo>
                  <a:cubicBezTo>
                    <a:pt x="44" y="395"/>
                    <a:pt x="44" y="395"/>
                    <a:pt x="44" y="395"/>
                  </a:cubicBezTo>
                  <a:cubicBezTo>
                    <a:pt x="38" y="395"/>
                    <a:pt x="32" y="390"/>
                    <a:pt x="32" y="384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38"/>
                    <a:pt x="38" y="33"/>
                    <a:pt x="44" y="33"/>
                  </a:cubicBezTo>
                  <a:cubicBezTo>
                    <a:pt x="482" y="33"/>
                    <a:pt x="482" y="33"/>
                    <a:pt x="482" y="33"/>
                  </a:cubicBezTo>
                  <a:cubicBezTo>
                    <a:pt x="488" y="33"/>
                    <a:pt x="493" y="38"/>
                    <a:pt x="493" y="45"/>
                  </a:cubicBezTo>
                  <a:lnTo>
                    <a:pt x="493" y="3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62" name="Freeform 6"/>
            <p:cNvSpPr>
              <a:spLocks noEditPoints="1"/>
            </p:cNvSpPr>
            <p:nvPr/>
          </p:nvSpPr>
          <p:spPr bwMode="auto">
            <a:xfrm>
              <a:off x="4986338" y="640781"/>
              <a:ext cx="828675" cy="552450"/>
            </a:xfrm>
            <a:custGeom>
              <a:avLst/>
              <a:gdLst>
                <a:gd name="T0" fmla="*/ 367 w 395"/>
                <a:gd name="T1" fmla="*/ 0 h 264"/>
                <a:gd name="T2" fmla="*/ 28 w 395"/>
                <a:gd name="T3" fmla="*/ 0 h 264"/>
                <a:gd name="T4" fmla="*/ 0 w 395"/>
                <a:gd name="T5" fmla="*/ 28 h 264"/>
                <a:gd name="T6" fmla="*/ 0 w 395"/>
                <a:gd name="T7" fmla="*/ 236 h 264"/>
                <a:gd name="T8" fmla="*/ 28 w 395"/>
                <a:gd name="T9" fmla="*/ 264 h 264"/>
                <a:gd name="T10" fmla="*/ 367 w 395"/>
                <a:gd name="T11" fmla="*/ 264 h 264"/>
                <a:gd name="T12" fmla="*/ 395 w 395"/>
                <a:gd name="T13" fmla="*/ 236 h 264"/>
                <a:gd name="T14" fmla="*/ 395 w 395"/>
                <a:gd name="T15" fmla="*/ 28 h 264"/>
                <a:gd name="T16" fmla="*/ 367 w 395"/>
                <a:gd name="T17" fmla="*/ 0 h 264"/>
                <a:gd name="T18" fmla="*/ 379 w 395"/>
                <a:gd name="T19" fmla="*/ 236 h 264"/>
                <a:gd name="T20" fmla="*/ 367 w 395"/>
                <a:gd name="T21" fmla="*/ 247 h 264"/>
                <a:gd name="T22" fmla="*/ 28 w 395"/>
                <a:gd name="T23" fmla="*/ 247 h 264"/>
                <a:gd name="T24" fmla="*/ 17 w 395"/>
                <a:gd name="T25" fmla="*/ 236 h 264"/>
                <a:gd name="T26" fmla="*/ 17 w 395"/>
                <a:gd name="T27" fmla="*/ 28 h 264"/>
                <a:gd name="T28" fmla="*/ 28 w 395"/>
                <a:gd name="T29" fmla="*/ 17 h 264"/>
                <a:gd name="T30" fmla="*/ 367 w 395"/>
                <a:gd name="T31" fmla="*/ 17 h 264"/>
                <a:gd name="T32" fmla="*/ 379 w 395"/>
                <a:gd name="T33" fmla="*/ 28 h 264"/>
                <a:gd name="T34" fmla="*/ 379 w 395"/>
                <a:gd name="T35" fmla="*/ 23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5" h="264">
                  <a:moveTo>
                    <a:pt x="367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51"/>
                    <a:pt x="13" y="264"/>
                    <a:pt x="28" y="264"/>
                  </a:cubicBezTo>
                  <a:cubicBezTo>
                    <a:pt x="367" y="264"/>
                    <a:pt x="367" y="264"/>
                    <a:pt x="367" y="264"/>
                  </a:cubicBezTo>
                  <a:cubicBezTo>
                    <a:pt x="383" y="264"/>
                    <a:pt x="395" y="251"/>
                    <a:pt x="395" y="236"/>
                  </a:cubicBezTo>
                  <a:cubicBezTo>
                    <a:pt x="395" y="28"/>
                    <a:pt x="395" y="28"/>
                    <a:pt x="395" y="28"/>
                  </a:cubicBezTo>
                  <a:cubicBezTo>
                    <a:pt x="395" y="13"/>
                    <a:pt x="383" y="0"/>
                    <a:pt x="367" y="0"/>
                  </a:cubicBezTo>
                  <a:close/>
                  <a:moveTo>
                    <a:pt x="379" y="236"/>
                  </a:moveTo>
                  <a:cubicBezTo>
                    <a:pt x="379" y="242"/>
                    <a:pt x="374" y="247"/>
                    <a:pt x="367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2" y="247"/>
                    <a:pt x="17" y="242"/>
                    <a:pt x="17" y="236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2"/>
                    <a:pt x="22" y="17"/>
                    <a:pt x="28" y="17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74" y="17"/>
                    <a:pt x="379" y="22"/>
                    <a:pt x="379" y="28"/>
                  </a:cubicBezTo>
                  <a:lnTo>
                    <a:pt x="379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63" name="Freeform 7"/>
            <p:cNvSpPr>
              <a:spLocks noEditPoints="1"/>
            </p:cNvSpPr>
            <p:nvPr/>
          </p:nvSpPr>
          <p:spPr bwMode="auto">
            <a:xfrm>
              <a:off x="5349875" y="1209106"/>
              <a:ext cx="104775" cy="104775"/>
            </a:xfrm>
            <a:custGeom>
              <a:avLst/>
              <a:gdLst>
                <a:gd name="T0" fmla="*/ 25 w 50"/>
                <a:gd name="T1" fmla="*/ 0 h 50"/>
                <a:gd name="T2" fmla="*/ 0 w 50"/>
                <a:gd name="T3" fmla="*/ 25 h 50"/>
                <a:gd name="T4" fmla="*/ 25 w 50"/>
                <a:gd name="T5" fmla="*/ 50 h 50"/>
                <a:gd name="T6" fmla="*/ 50 w 50"/>
                <a:gd name="T7" fmla="*/ 25 h 50"/>
                <a:gd name="T8" fmla="*/ 25 w 50"/>
                <a:gd name="T9" fmla="*/ 0 h 50"/>
                <a:gd name="T10" fmla="*/ 25 w 50"/>
                <a:gd name="T11" fmla="*/ 33 h 50"/>
                <a:gd name="T12" fmla="*/ 17 w 50"/>
                <a:gd name="T13" fmla="*/ 25 h 50"/>
                <a:gd name="T14" fmla="*/ 25 w 50"/>
                <a:gd name="T15" fmla="*/ 17 h 50"/>
                <a:gd name="T16" fmla="*/ 33 w 50"/>
                <a:gd name="T17" fmla="*/ 25 h 50"/>
                <a:gd name="T18" fmla="*/ 25 w 50"/>
                <a:gd name="T19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cubicBezTo>
                    <a:pt x="11" y="0"/>
                    <a:pt x="0" y="12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8" y="50"/>
                    <a:pt x="50" y="39"/>
                    <a:pt x="50" y="25"/>
                  </a:cubicBezTo>
                  <a:cubicBezTo>
                    <a:pt x="50" y="12"/>
                    <a:pt x="38" y="0"/>
                    <a:pt x="25" y="0"/>
                  </a:cubicBezTo>
                  <a:close/>
                  <a:moveTo>
                    <a:pt x="25" y="33"/>
                  </a:moveTo>
                  <a:cubicBezTo>
                    <a:pt x="20" y="33"/>
                    <a:pt x="17" y="30"/>
                    <a:pt x="17" y="25"/>
                  </a:cubicBezTo>
                  <a:cubicBezTo>
                    <a:pt x="17" y="21"/>
                    <a:pt x="20" y="17"/>
                    <a:pt x="25" y="17"/>
                  </a:cubicBezTo>
                  <a:cubicBezTo>
                    <a:pt x="29" y="17"/>
                    <a:pt x="33" y="21"/>
                    <a:pt x="33" y="25"/>
                  </a:cubicBezTo>
                  <a:cubicBezTo>
                    <a:pt x="33" y="30"/>
                    <a:pt x="29" y="33"/>
                    <a:pt x="2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5480050" y="866206"/>
              <a:ext cx="280988" cy="280988"/>
            </a:xfrm>
            <a:custGeom>
              <a:avLst/>
              <a:gdLst>
                <a:gd name="T0" fmla="*/ 67 w 134"/>
                <a:gd name="T1" fmla="*/ 134 h 134"/>
                <a:gd name="T2" fmla="*/ 0 w 134"/>
                <a:gd name="T3" fmla="*/ 67 h 134"/>
                <a:gd name="T4" fmla="*/ 67 w 134"/>
                <a:gd name="T5" fmla="*/ 0 h 134"/>
                <a:gd name="T6" fmla="*/ 134 w 134"/>
                <a:gd name="T7" fmla="*/ 67 h 134"/>
                <a:gd name="T8" fmla="*/ 67 w 134"/>
                <a:gd name="T9" fmla="*/ 134 h 134"/>
                <a:gd name="T10" fmla="*/ 67 w 134"/>
                <a:gd name="T11" fmla="*/ 10 h 134"/>
                <a:gd name="T12" fmla="*/ 10 w 134"/>
                <a:gd name="T13" fmla="*/ 67 h 134"/>
                <a:gd name="T14" fmla="*/ 67 w 134"/>
                <a:gd name="T15" fmla="*/ 124 h 134"/>
                <a:gd name="T16" fmla="*/ 124 w 134"/>
                <a:gd name="T17" fmla="*/ 67 h 134"/>
                <a:gd name="T18" fmla="*/ 67 w 134"/>
                <a:gd name="T19" fmla="*/ 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34">
                  <a:moveTo>
                    <a:pt x="67" y="134"/>
                  </a:moveTo>
                  <a:cubicBezTo>
                    <a:pt x="30" y="134"/>
                    <a:pt x="0" y="104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7"/>
                  </a:cubicBezTo>
                  <a:cubicBezTo>
                    <a:pt x="134" y="104"/>
                    <a:pt x="104" y="134"/>
                    <a:pt x="67" y="134"/>
                  </a:cubicBezTo>
                  <a:close/>
                  <a:moveTo>
                    <a:pt x="67" y="10"/>
                  </a:moveTo>
                  <a:cubicBezTo>
                    <a:pt x="35" y="10"/>
                    <a:pt x="10" y="35"/>
                    <a:pt x="10" y="67"/>
                  </a:cubicBezTo>
                  <a:cubicBezTo>
                    <a:pt x="10" y="98"/>
                    <a:pt x="35" y="124"/>
                    <a:pt x="67" y="124"/>
                  </a:cubicBezTo>
                  <a:cubicBezTo>
                    <a:pt x="98" y="124"/>
                    <a:pt x="124" y="98"/>
                    <a:pt x="124" y="67"/>
                  </a:cubicBezTo>
                  <a:cubicBezTo>
                    <a:pt x="124" y="35"/>
                    <a:pt x="98" y="10"/>
                    <a:pt x="6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65" name="Freeform 9"/>
            <p:cNvSpPr>
              <a:spLocks noEditPoints="1"/>
            </p:cNvSpPr>
            <p:nvPr/>
          </p:nvSpPr>
          <p:spPr bwMode="auto">
            <a:xfrm>
              <a:off x="5545138" y="931293"/>
              <a:ext cx="150813" cy="15081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0 h 72"/>
                <a:gd name="T12" fmla="*/ 10 w 72"/>
                <a:gd name="T13" fmla="*/ 36 h 72"/>
                <a:gd name="T14" fmla="*/ 36 w 72"/>
                <a:gd name="T15" fmla="*/ 62 h 72"/>
                <a:gd name="T16" fmla="*/ 62 w 72"/>
                <a:gd name="T17" fmla="*/ 36 h 72"/>
                <a:gd name="T18" fmla="*/ 36 w 72"/>
                <a:gd name="T19" fmla="*/ 1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0"/>
                  </a:moveTo>
                  <a:cubicBezTo>
                    <a:pt x="22" y="10"/>
                    <a:pt x="10" y="21"/>
                    <a:pt x="10" y="36"/>
                  </a:cubicBezTo>
                  <a:cubicBezTo>
                    <a:pt x="10" y="50"/>
                    <a:pt x="22" y="62"/>
                    <a:pt x="36" y="62"/>
                  </a:cubicBezTo>
                  <a:cubicBezTo>
                    <a:pt x="50" y="62"/>
                    <a:pt x="62" y="50"/>
                    <a:pt x="62" y="36"/>
                  </a:cubicBezTo>
                  <a:cubicBezTo>
                    <a:pt x="62" y="21"/>
                    <a:pt x="50" y="10"/>
                    <a:pt x="3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5316538" y="702693"/>
              <a:ext cx="371475" cy="396875"/>
            </a:xfrm>
            <a:custGeom>
              <a:avLst/>
              <a:gdLst>
                <a:gd name="T0" fmla="*/ 155 w 177"/>
                <a:gd name="T1" fmla="*/ 0 h 189"/>
                <a:gd name="T2" fmla="*/ 134 w 177"/>
                <a:gd name="T3" fmla="*/ 0 h 189"/>
                <a:gd name="T4" fmla="*/ 104 w 177"/>
                <a:gd name="T5" fmla="*/ 28 h 189"/>
                <a:gd name="T6" fmla="*/ 91 w 177"/>
                <a:gd name="T7" fmla="*/ 33 h 189"/>
                <a:gd name="T8" fmla="*/ 72 w 177"/>
                <a:gd name="T9" fmla="*/ 26 h 189"/>
                <a:gd name="T10" fmla="*/ 50 w 177"/>
                <a:gd name="T11" fmla="*/ 35 h 189"/>
                <a:gd name="T12" fmla="*/ 35 w 177"/>
                <a:gd name="T13" fmla="*/ 50 h 189"/>
                <a:gd name="T14" fmla="*/ 26 w 177"/>
                <a:gd name="T15" fmla="*/ 72 h 189"/>
                <a:gd name="T16" fmla="*/ 33 w 177"/>
                <a:gd name="T17" fmla="*/ 91 h 189"/>
                <a:gd name="T18" fmla="*/ 28 w 177"/>
                <a:gd name="T19" fmla="*/ 104 h 189"/>
                <a:gd name="T20" fmla="*/ 0 w 177"/>
                <a:gd name="T21" fmla="*/ 134 h 189"/>
                <a:gd name="T22" fmla="*/ 0 w 177"/>
                <a:gd name="T23" fmla="*/ 155 h 189"/>
                <a:gd name="T24" fmla="*/ 28 w 177"/>
                <a:gd name="T25" fmla="*/ 186 h 189"/>
                <a:gd name="T26" fmla="*/ 29 w 177"/>
                <a:gd name="T27" fmla="*/ 189 h 189"/>
                <a:gd name="T28" fmla="*/ 52 w 177"/>
                <a:gd name="T29" fmla="*/ 189 h 189"/>
                <a:gd name="T30" fmla="*/ 44 w 177"/>
                <a:gd name="T31" fmla="*/ 165 h 189"/>
                <a:gd name="T32" fmla="*/ 31 w 177"/>
                <a:gd name="T33" fmla="*/ 165 h 189"/>
                <a:gd name="T34" fmla="*/ 21 w 177"/>
                <a:gd name="T35" fmla="*/ 155 h 189"/>
                <a:gd name="T36" fmla="*/ 21 w 177"/>
                <a:gd name="T37" fmla="*/ 134 h 189"/>
                <a:gd name="T38" fmla="*/ 31 w 177"/>
                <a:gd name="T39" fmla="*/ 124 h 189"/>
                <a:gd name="T40" fmla="*/ 44 w 177"/>
                <a:gd name="T41" fmla="*/ 124 h 189"/>
                <a:gd name="T42" fmla="*/ 59 w 177"/>
                <a:gd name="T43" fmla="*/ 88 h 189"/>
                <a:gd name="T44" fmla="*/ 50 w 177"/>
                <a:gd name="T45" fmla="*/ 79 h 189"/>
                <a:gd name="T46" fmla="*/ 50 w 177"/>
                <a:gd name="T47" fmla="*/ 64 h 189"/>
                <a:gd name="T48" fmla="*/ 64 w 177"/>
                <a:gd name="T49" fmla="*/ 50 h 189"/>
                <a:gd name="T50" fmla="*/ 72 w 177"/>
                <a:gd name="T51" fmla="*/ 47 h 189"/>
                <a:gd name="T52" fmla="*/ 79 w 177"/>
                <a:gd name="T53" fmla="*/ 50 h 189"/>
                <a:gd name="T54" fmla="*/ 88 w 177"/>
                <a:gd name="T55" fmla="*/ 59 h 189"/>
                <a:gd name="T56" fmla="*/ 124 w 177"/>
                <a:gd name="T57" fmla="*/ 43 h 189"/>
                <a:gd name="T58" fmla="*/ 124 w 177"/>
                <a:gd name="T59" fmla="*/ 31 h 189"/>
                <a:gd name="T60" fmla="*/ 134 w 177"/>
                <a:gd name="T61" fmla="*/ 21 h 189"/>
                <a:gd name="T62" fmla="*/ 155 w 177"/>
                <a:gd name="T63" fmla="*/ 21 h 189"/>
                <a:gd name="T64" fmla="*/ 165 w 177"/>
                <a:gd name="T65" fmla="*/ 31 h 189"/>
                <a:gd name="T66" fmla="*/ 165 w 177"/>
                <a:gd name="T67" fmla="*/ 43 h 189"/>
                <a:gd name="T68" fmla="*/ 177 w 177"/>
                <a:gd name="T69" fmla="*/ 47 h 189"/>
                <a:gd name="T70" fmla="*/ 177 w 177"/>
                <a:gd name="T71" fmla="*/ 9 h 189"/>
                <a:gd name="T72" fmla="*/ 155 w 177"/>
                <a:gd name="T7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7" h="189">
                  <a:moveTo>
                    <a:pt x="155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18" y="0"/>
                    <a:pt x="105" y="12"/>
                    <a:pt x="104" y="28"/>
                  </a:cubicBezTo>
                  <a:cubicBezTo>
                    <a:pt x="99" y="29"/>
                    <a:pt x="95" y="31"/>
                    <a:pt x="91" y="33"/>
                  </a:cubicBezTo>
                  <a:cubicBezTo>
                    <a:pt x="86" y="28"/>
                    <a:pt x="79" y="26"/>
                    <a:pt x="72" y="26"/>
                  </a:cubicBezTo>
                  <a:cubicBezTo>
                    <a:pt x="63" y="26"/>
                    <a:pt x="56" y="29"/>
                    <a:pt x="50" y="35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29" y="56"/>
                    <a:pt x="26" y="63"/>
                    <a:pt x="26" y="72"/>
                  </a:cubicBezTo>
                  <a:cubicBezTo>
                    <a:pt x="26" y="79"/>
                    <a:pt x="29" y="86"/>
                    <a:pt x="33" y="91"/>
                  </a:cubicBezTo>
                  <a:cubicBezTo>
                    <a:pt x="31" y="95"/>
                    <a:pt x="29" y="99"/>
                    <a:pt x="28" y="104"/>
                  </a:cubicBezTo>
                  <a:cubicBezTo>
                    <a:pt x="12" y="105"/>
                    <a:pt x="0" y="118"/>
                    <a:pt x="0" y="134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71"/>
                    <a:pt x="12" y="184"/>
                    <a:pt x="28" y="186"/>
                  </a:cubicBezTo>
                  <a:cubicBezTo>
                    <a:pt x="28" y="187"/>
                    <a:pt x="29" y="188"/>
                    <a:pt x="29" y="189"/>
                  </a:cubicBezTo>
                  <a:cubicBezTo>
                    <a:pt x="52" y="189"/>
                    <a:pt x="52" y="189"/>
                    <a:pt x="52" y="189"/>
                  </a:cubicBezTo>
                  <a:cubicBezTo>
                    <a:pt x="48" y="182"/>
                    <a:pt x="45" y="174"/>
                    <a:pt x="44" y="165"/>
                  </a:cubicBezTo>
                  <a:cubicBezTo>
                    <a:pt x="31" y="165"/>
                    <a:pt x="31" y="165"/>
                    <a:pt x="31" y="165"/>
                  </a:cubicBezTo>
                  <a:cubicBezTo>
                    <a:pt x="25" y="165"/>
                    <a:pt x="21" y="161"/>
                    <a:pt x="21" y="155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29"/>
                    <a:pt x="25" y="124"/>
                    <a:pt x="31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6" y="111"/>
                    <a:pt x="52" y="99"/>
                    <a:pt x="59" y="88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46" y="75"/>
                    <a:pt x="46" y="68"/>
                    <a:pt x="50" y="64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6" y="48"/>
                    <a:pt x="69" y="47"/>
                    <a:pt x="72" y="47"/>
                  </a:cubicBezTo>
                  <a:cubicBezTo>
                    <a:pt x="74" y="47"/>
                    <a:pt x="77" y="48"/>
                    <a:pt x="79" y="50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99" y="52"/>
                    <a:pt x="111" y="46"/>
                    <a:pt x="124" y="43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24" y="25"/>
                    <a:pt x="129" y="21"/>
                    <a:pt x="134" y="21"/>
                  </a:cubicBezTo>
                  <a:cubicBezTo>
                    <a:pt x="155" y="21"/>
                    <a:pt x="155" y="21"/>
                    <a:pt x="155" y="21"/>
                  </a:cubicBezTo>
                  <a:cubicBezTo>
                    <a:pt x="161" y="21"/>
                    <a:pt x="165" y="25"/>
                    <a:pt x="165" y="31"/>
                  </a:cubicBezTo>
                  <a:cubicBezTo>
                    <a:pt x="165" y="43"/>
                    <a:pt x="165" y="43"/>
                    <a:pt x="165" y="43"/>
                  </a:cubicBezTo>
                  <a:cubicBezTo>
                    <a:pt x="169" y="44"/>
                    <a:pt x="173" y="45"/>
                    <a:pt x="177" y="47"/>
                  </a:cubicBezTo>
                  <a:cubicBezTo>
                    <a:pt x="177" y="9"/>
                    <a:pt x="177" y="9"/>
                    <a:pt x="177" y="9"/>
                  </a:cubicBezTo>
                  <a:cubicBezTo>
                    <a:pt x="171" y="3"/>
                    <a:pt x="163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305639" y="2849734"/>
            <a:ext cx="441736" cy="442490"/>
            <a:chOff x="7456488" y="5027613"/>
            <a:chExt cx="930275" cy="931862"/>
          </a:xfrm>
          <a:solidFill>
            <a:schemeClr val="tx1"/>
          </a:solidFill>
        </p:grpSpPr>
        <p:sp>
          <p:nvSpPr>
            <p:cNvPr id="75" name="Freeform 5"/>
            <p:cNvSpPr>
              <a:spLocks noEditPoints="1"/>
            </p:cNvSpPr>
            <p:nvPr/>
          </p:nvSpPr>
          <p:spPr bwMode="auto">
            <a:xfrm>
              <a:off x="7456488" y="5183188"/>
              <a:ext cx="744538" cy="776287"/>
            </a:xfrm>
            <a:custGeom>
              <a:avLst/>
              <a:gdLst>
                <a:gd name="T0" fmla="*/ 134 w 196"/>
                <a:gd name="T1" fmla="*/ 204 h 204"/>
                <a:gd name="T2" fmla="*/ 128 w 196"/>
                <a:gd name="T3" fmla="*/ 180 h 204"/>
                <a:gd name="T4" fmla="*/ 16 w 196"/>
                <a:gd name="T5" fmla="*/ 174 h 204"/>
                <a:gd name="T6" fmla="*/ 6 w 196"/>
                <a:gd name="T7" fmla="*/ 68 h 204"/>
                <a:gd name="T8" fmla="*/ 0 w 196"/>
                <a:gd name="T9" fmla="*/ 30 h 204"/>
                <a:gd name="T10" fmla="*/ 16 w 196"/>
                <a:gd name="T11" fmla="*/ 24 h 204"/>
                <a:gd name="T12" fmla="*/ 22 w 196"/>
                <a:gd name="T13" fmla="*/ 0 h 204"/>
                <a:gd name="T14" fmla="*/ 60 w 196"/>
                <a:gd name="T15" fmla="*/ 6 h 204"/>
                <a:gd name="T16" fmla="*/ 166 w 196"/>
                <a:gd name="T17" fmla="*/ 24 h 204"/>
                <a:gd name="T18" fmla="*/ 172 w 196"/>
                <a:gd name="T19" fmla="*/ 136 h 204"/>
                <a:gd name="T20" fmla="*/ 196 w 196"/>
                <a:gd name="T21" fmla="*/ 142 h 204"/>
                <a:gd name="T22" fmla="*/ 190 w 196"/>
                <a:gd name="T23" fmla="*/ 180 h 204"/>
                <a:gd name="T24" fmla="*/ 172 w 196"/>
                <a:gd name="T25" fmla="*/ 198 h 204"/>
                <a:gd name="T26" fmla="*/ 140 w 196"/>
                <a:gd name="T27" fmla="*/ 192 h 204"/>
                <a:gd name="T28" fmla="*/ 160 w 196"/>
                <a:gd name="T29" fmla="*/ 174 h 204"/>
                <a:gd name="T30" fmla="*/ 184 w 196"/>
                <a:gd name="T31" fmla="*/ 168 h 204"/>
                <a:gd name="T32" fmla="*/ 166 w 196"/>
                <a:gd name="T33" fmla="*/ 148 h 204"/>
                <a:gd name="T34" fmla="*/ 160 w 196"/>
                <a:gd name="T35" fmla="*/ 36 h 204"/>
                <a:gd name="T36" fmla="*/ 48 w 196"/>
                <a:gd name="T37" fmla="*/ 30 h 204"/>
                <a:gd name="T38" fmla="*/ 28 w 196"/>
                <a:gd name="T39" fmla="*/ 12 h 204"/>
                <a:gd name="T40" fmla="*/ 22 w 196"/>
                <a:gd name="T41" fmla="*/ 36 h 204"/>
                <a:gd name="T42" fmla="*/ 12 w 196"/>
                <a:gd name="T43" fmla="*/ 56 h 204"/>
                <a:gd name="T44" fmla="*/ 28 w 196"/>
                <a:gd name="T45" fmla="*/ 62 h 204"/>
                <a:gd name="T46" fmla="*/ 134 w 196"/>
                <a:gd name="T47" fmla="*/ 168 h 204"/>
                <a:gd name="T48" fmla="*/ 140 w 196"/>
                <a:gd name="T49" fmla="*/ 192 h 204"/>
                <a:gd name="T50" fmla="*/ 54 w 196"/>
                <a:gd name="T51" fmla="*/ 148 h 204"/>
                <a:gd name="T52" fmla="*/ 48 w 196"/>
                <a:gd name="T53" fmla="*/ 62 h 204"/>
                <a:gd name="T54" fmla="*/ 134 w 196"/>
                <a:gd name="T55" fmla="*/ 56 h 204"/>
                <a:gd name="T56" fmla="*/ 140 w 196"/>
                <a:gd name="T57" fmla="*/ 142 h 204"/>
                <a:gd name="T58" fmla="*/ 60 w 196"/>
                <a:gd name="T59" fmla="*/ 136 h 204"/>
                <a:gd name="T60" fmla="*/ 128 w 196"/>
                <a:gd name="T61" fmla="*/ 68 h 204"/>
                <a:gd name="T62" fmla="*/ 60 w 196"/>
                <a:gd name="T63" fmla="*/ 1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204">
                  <a:moveTo>
                    <a:pt x="166" y="204"/>
                  </a:moveTo>
                  <a:cubicBezTo>
                    <a:pt x="134" y="204"/>
                    <a:pt x="134" y="204"/>
                    <a:pt x="134" y="204"/>
                  </a:cubicBezTo>
                  <a:cubicBezTo>
                    <a:pt x="131" y="204"/>
                    <a:pt x="128" y="201"/>
                    <a:pt x="128" y="198"/>
                  </a:cubicBezTo>
                  <a:cubicBezTo>
                    <a:pt x="128" y="180"/>
                    <a:pt x="128" y="180"/>
                    <a:pt x="128" y="180"/>
                  </a:cubicBezTo>
                  <a:cubicBezTo>
                    <a:pt x="22" y="180"/>
                    <a:pt x="22" y="180"/>
                    <a:pt x="22" y="180"/>
                  </a:cubicBezTo>
                  <a:cubicBezTo>
                    <a:pt x="19" y="180"/>
                    <a:pt x="16" y="177"/>
                    <a:pt x="16" y="174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3" y="68"/>
                    <a:pt x="0" y="65"/>
                    <a:pt x="0" y="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7"/>
                    <a:pt x="3" y="24"/>
                    <a:pt x="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166" y="24"/>
                    <a:pt x="166" y="24"/>
                    <a:pt x="166" y="24"/>
                  </a:cubicBezTo>
                  <a:cubicBezTo>
                    <a:pt x="169" y="24"/>
                    <a:pt x="172" y="27"/>
                    <a:pt x="172" y="30"/>
                  </a:cubicBezTo>
                  <a:cubicBezTo>
                    <a:pt x="172" y="136"/>
                    <a:pt x="172" y="136"/>
                    <a:pt x="172" y="136"/>
                  </a:cubicBezTo>
                  <a:cubicBezTo>
                    <a:pt x="190" y="136"/>
                    <a:pt x="190" y="136"/>
                    <a:pt x="190" y="136"/>
                  </a:cubicBezTo>
                  <a:cubicBezTo>
                    <a:pt x="193" y="136"/>
                    <a:pt x="196" y="139"/>
                    <a:pt x="196" y="142"/>
                  </a:cubicBezTo>
                  <a:cubicBezTo>
                    <a:pt x="196" y="174"/>
                    <a:pt x="196" y="174"/>
                    <a:pt x="196" y="174"/>
                  </a:cubicBezTo>
                  <a:cubicBezTo>
                    <a:pt x="196" y="177"/>
                    <a:pt x="193" y="180"/>
                    <a:pt x="190" y="180"/>
                  </a:cubicBezTo>
                  <a:cubicBezTo>
                    <a:pt x="172" y="180"/>
                    <a:pt x="172" y="180"/>
                    <a:pt x="172" y="180"/>
                  </a:cubicBezTo>
                  <a:cubicBezTo>
                    <a:pt x="172" y="198"/>
                    <a:pt x="172" y="198"/>
                    <a:pt x="172" y="198"/>
                  </a:cubicBezTo>
                  <a:cubicBezTo>
                    <a:pt x="172" y="201"/>
                    <a:pt x="169" y="204"/>
                    <a:pt x="166" y="204"/>
                  </a:cubicBezTo>
                  <a:close/>
                  <a:moveTo>
                    <a:pt x="140" y="192"/>
                  </a:moveTo>
                  <a:cubicBezTo>
                    <a:pt x="160" y="192"/>
                    <a:pt x="160" y="192"/>
                    <a:pt x="160" y="192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160" y="171"/>
                    <a:pt x="163" y="168"/>
                    <a:pt x="166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48"/>
                    <a:pt x="184" y="148"/>
                    <a:pt x="184" y="148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3" y="148"/>
                    <a:pt x="160" y="145"/>
                    <a:pt x="160" y="142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1" y="36"/>
                    <a:pt x="48" y="33"/>
                    <a:pt x="48" y="30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3"/>
                    <a:pt x="25" y="36"/>
                    <a:pt x="2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5" y="56"/>
                    <a:pt x="28" y="59"/>
                    <a:pt x="28" y="62"/>
                  </a:cubicBezTo>
                  <a:cubicBezTo>
                    <a:pt x="28" y="168"/>
                    <a:pt x="28" y="168"/>
                    <a:pt x="28" y="168"/>
                  </a:cubicBezTo>
                  <a:cubicBezTo>
                    <a:pt x="134" y="168"/>
                    <a:pt x="134" y="168"/>
                    <a:pt x="134" y="168"/>
                  </a:cubicBezTo>
                  <a:cubicBezTo>
                    <a:pt x="137" y="168"/>
                    <a:pt x="140" y="171"/>
                    <a:pt x="140" y="174"/>
                  </a:cubicBezTo>
                  <a:lnTo>
                    <a:pt x="140" y="192"/>
                  </a:lnTo>
                  <a:close/>
                  <a:moveTo>
                    <a:pt x="134" y="148"/>
                  </a:moveTo>
                  <a:cubicBezTo>
                    <a:pt x="54" y="148"/>
                    <a:pt x="54" y="148"/>
                    <a:pt x="54" y="148"/>
                  </a:cubicBezTo>
                  <a:cubicBezTo>
                    <a:pt x="51" y="148"/>
                    <a:pt x="48" y="145"/>
                    <a:pt x="48" y="14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8" y="59"/>
                    <a:pt x="51" y="56"/>
                    <a:pt x="54" y="56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137" y="56"/>
                    <a:pt x="140" y="59"/>
                    <a:pt x="140" y="62"/>
                  </a:cubicBezTo>
                  <a:cubicBezTo>
                    <a:pt x="140" y="142"/>
                    <a:pt x="140" y="142"/>
                    <a:pt x="140" y="142"/>
                  </a:cubicBezTo>
                  <a:cubicBezTo>
                    <a:pt x="140" y="145"/>
                    <a:pt x="137" y="148"/>
                    <a:pt x="134" y="148"/>
                  </a:cubicBezTo>
                  <a:close/>
                  <a:moveTo>
                    <a:pt x="60" y="136"/>
                  </a:moveTo>
                  <a:cubicBezTo>
                    <a:pt x="128" y="136"/>
                    <a:pt x="128" y="136"/>
                    <a:pt x="128" y="13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0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7635876" y="5392738"/>
              <a:ext cx="355600" cy="354012"/>
            </a:xfrm>
            <a:custGeom>
              <a:avLst/>
              <a:gdLst>
                <a:gd name="T0" fmla="*/ 7 w 94"/>
                <a:gd name="T1" fmla="*/ 93 h 93"/>
                <a:gd name="T2" fmla="*/ 3 w 94"/>
                <a:gd name="T3" fmla="*/ 91 h 93"/>
                <a:gd name="T4" fmla="*/ 3 w 94"/>
                <a:gd name="T5" fmla="*/ 83 h 93"/>
                <a:gd name="T6" fmla="*/ 83 w 94"/>
                <a:gd name="T7" fmla="*/ 3 h 93"/>
                <a:gd name="T8" fmla="*/ 91 w 94"/>
                <a:gd name="T9" fmla="*/ 3 h 93"/>
                <a:gd name="T10" fmla="*/ 91 w 94"/>
                <a:gd name="T11" fmla="*/ 11 h 93"/>
                <a:gd name="T12" fmla="*/ 11 w 94"/>
                <a:gd name="T13" fmla="*/ 91 h 93"/>
                <a:gd name="T14" fmla="*/ 7 w 94"/>
                <a:gd name="T15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3">
                  <a:moveTo>
                    <a:pt x="7" y="93"/>
                  </a:moveTo>
                  <a:cubicBezTo>
                    <a:pt x="5" y="93"/>
                    <a:pt x="4" y="92"/>
                    <a:pt x="3" y="91"/>
                  </a:cubicBezTo>
                  <a:cubicBezTo>
                    <a:pt x="0" y="89"/>
                    <a:pt x="0" y="85"/>
                    <a:pt x="3" y="8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5" y="0"/>
                    <a:pt x="89" y="0"/>
                    <a:pt x="91" y="3"/>
                  </a:cubicBezTo>
                  <a:cubicBezTo>
                    <a:pt x="94" y="5"/>
                    <a:pt x="94" y="9"/>
                    <a:pt x="91" y="1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0" y="92"/>
                    <a:pt x="9" y="93"/>
                    <a:pt x="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8059738" y="5027613"/>
              <a:ext cx="327025" cy="292100"/>
            </a:xfrm>
            <a:custGeom>
              <a:avLst/>
              <a:gdLst>
                <a:gd name="T0" fmla="*/ 7 w 86"/>
                <a:gd name="T1" fmla="*/ 77 h 77"/>
                <a:gd name="T2" fmla="*/ 3 w 86"/>
                <a:gd name="T3" fmla="*/ 75 h 77"/>
                <a:gd name="T4" fmla="*/ 3 w 86"/>
                <a:gd name="T5" fmla="*/ 67 h 77"/>
                <a:gd name="T6" fmla="*/ 75 w 86"/>
                <a:gd name="T7" fmla="*/ 3 h 77"/>
                <a:gd name="T8" fmla="*/ 83 w 86"/>
                <a:gd name="T9" fmla="*/ 3 h 77"/>
                <a:gd name="T10" fmla="*/ 83 w 86"/>
                <a:gd name="T11" fmla="*/ 11 h 77"/>
                <a:gd name="T12" fmla="*/ 11 w 86"/>
                <a:gd name="T13" fmla="*/ 75 h 77"/>
                <a:gd name="T14" fmla="*/ 7 w 86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77">
                  <a:moveTo>
                    <a:pt x="7" y="77"/>
                  </a:moveTo>
                  <a:cubicBezTo>
                    <a:pt x="5" y="77"/>
                    <a:pt x="4" y="76"/>
                    <a:pt x="3" y="75"/>
                  </a:cubicBezTo>
                  <a:cubicBezTo>
                    <a:pt x="0" y="73"/>
                    <a:pt x="1" y="69"/>
                    <a:pt x="3" y="67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7" y="0"/>
                    <a:pt x="81" y="1"/>
                    <a:pt x="83" y="3"/>
                  </a:cubicBezTo>
                  <a:cubicBezTo>
                    <a:pt x="86" y="5"/>
                    <a:pt x="85" y="9"/>
                    <a:pt x="83" y="1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7513638" y="5275263"/>
              <a:ext cx="171450" cy="44450"/>
            </a:xfrm>
            <a:custGeom>
              <a:avLst/>
              <a:gdLst>
                <a:gd name="T0" fmla="*/ 39 w 45"/>
                <a:gd name="T1" fmla="*/ 12 h 12"/>
                <a:gd name="T2" fmla="*/ 6 w 45"/>
                <a:gd name="T3" fmla="*/ 12 h 12"/>
                <a:gd name="T4" fmla="*/ 0 w 45"/>
                <a:gd name="T5" fmla="*/ 6 h 12"/>
                <a:gd name="T6" fmla="*/ 6 w 45"/>
                <a:gd name="T7" fmla="*/ 0 h 12"/>
                <a:gd name="T8" fmla="*/ 39 w 45"/>
                <a:gd name="T9" fmla="*/ 0 h 12"/>
                <a:gd name="T10" fmla="*/ 45 w 45"/>
                <a:gd name="T11" fmla="*/ 6 h 12"/>
                <a:gd name="T12" fmla="*/ 39 w 4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2">
                  <a:moveTo>
                    <a:pt x="3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2" y="0"/>
                    <a:pt x="45" y="3"/>
                    <a:pt x="45" y="6"/>
                  </a:cubicBezTo>
                  <a:cubicBezTo>
                    <a:pt x="45" y="9"/>
                    <a:pt x="42" y="12"/>
                    <a:pt x="3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7518401" y="5395913"/>
              <a:ext cx="166688" cy="46037"/>
            </a:xfrm>
            <a:custGeom>
              <a:avLst/>
              <a:gdLst>
                <a:gd name="T0" fmla="*/ 38 w 44"/>
                <a:gd name="T1" fmla="*/ 12 h 12"/>
                <a:gd name="T2" fmla="*/ 6 w 44"/>
                <a:gd name="T3" fmla="*/ 12 h 12"/>
                <a:gd name="T4" fmla="*/ 0 w 44"/>
                <a:gd name="T5" fmla="*/ 6 h 12"/>
                <a:gd name="T6" fmla="*/ 6 w 44"/>
                <a:gd name="T7" fmla="*/ 0 h 12"/>
                <a:gd name="T8" fmla="*/ 38 w 44"/>
                <a:gd name="T9" fmla="*/ 0 h 12"/>
                <a:gd name="T10" fmla="*/ 44 w 44"/>
                <a:gd name="T11" fmla="*/ 6 h 12"/>
                <a:gd name="T12" fmla="*/ 38 w 4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2">
                  <a:moveTo>
                    <a:pt x="3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1" y="0"/>
                    <a:pt x="44" y="3"/>
                    <a:pt x="44" y="6"/>
                  </a:cubicBezTo>
                  <a:cubicBezTo>
                    <a:pt x="44" y="9"/>
                    <a:pt x="41" y="12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7942263" y="5700713"/>
              <a:ext cx="168275" cy="46037"/>
            </a:xfrm>
            <a:custGeom>
              <a:avLst/>
              <a:gdLst>
                <a:gd name="T0" fmla="*/ 38 w 44"/>
                <a:gd name="T1" fmla="*/ 12 h 12"/>
                <a:gd name="T2" fmla="*/ 6 w 44"/>
                <a:gd name="T3" fmla="*/ 12 h 12"/>
                <a:gd name="T4" fmla="*/ 0 w 44"/>
                <a:gd name="T5" fmla="*/ 6 h 12"/>
                <a:gd name="T6" fmla="*/ 6 w 44"/>
                <a:gd name="T7" fmla="*/ 0 h 12"/>
                <a:gd name="T8" fmla="*/ 38 w 44"/>
                <a:gd name="T9" fmla="*/ 0 h 12"/>
                <a:gd name="T10" fmla="*/ 44 w 44"/>
                <a:gd name="T11" fmla="*/ 6 h 12"/>
                <a:gd name="T12" fmla="*/ 38 w 4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2">
                  <a:moveTo>
                    <a:pt x="3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1" y="0"/>
                    <a:pt x="44" y="3"/>
                    <a:pt x="44" y="6"/>
                  </a:cubicBezTo>
                  <a:cubicBezTo>
                    <a:pt x="44" y="9"/>
                    <a:pt x="41" y="12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7942263" y="5821363"/>
              <a:ext cx="168275" cy="46037"/>
            </a:xfrm>
            <a:custGeom>
              <a:avLst/>
              <a:gdLst>
                <a:gd name="T0" fmla="*/ 38 w 44"/>
                <a:gd name="T1" fmla="*/ 12 h 12"/>
                <a:gd name="T2" fmla="*/ 6 w 44"/>
                <a:gd name="T3" fmla="*/ 12 h 12"/>
                <a:gd name="T4" fmla="*/ 0 w 44"/>
                <a:gd name="T5" fmla="*/ 6 h 12"/>
                <a:gd name="T6" fmla="*/ 6 w 44"/>
                <a:gd name="T7" fmla="*/ 0 h 12"/>
                <a:gd name="T8" fmla="*/ 38 w 44"/>
                <a:gd name="T9" fmla="*/ 0 h 12"/>
                <a:gd name="T10" fmla="*/ 44 w 44"/>
                <a:gd name="T11" fmla="*/ 6 h 12"/>
                <a:gd name="T12" fmla="*/ 38 w 4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2">
                  <a:moveTo>
                    <a:pt x="3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1" y="0"/>
                    <a:pt x="44" y="3"/>
                    <a:pt x="44" y="6"/>
                  </a:cubicBezTo>
                  <a:cubicBezTo>
                    <a:pt x="44" y="9"/>
                    <a:pt x="41" y="12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379642" y="2903778"/>
            <a:ext cx="335491" cy="334405"/>
            <a:chOff x="9053513" y="484188"/>
            <a:chExt cx="490538" cy="488950"/>
          </a:xfrm>
          <a:solidFill>
            <a:schemeClr val="tx1"/>
          </a:solidFill>
        </p:grpSpPr>
        <p:sp>
          <p:nvSpPr>
            <p:cNvPr id="83" name="Freeform 5"/>
            <p:cNvSpPr>
              <a:spLocks noEditPoints="1"/>
            </p:cNvSpPr>
            <p:nvPr/>
          </p:nvSpPr>
          <p:spPr bwMode="auto">
            <a:xfrm>
              <a:off x="9053513" y="484188"/>
              <a:ext cx="152400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84" name="Freeform 6"/>
            <p:cNvSpPr>
              <a:spLocks noEditPoints="1"/>
            </p:cNvSpPr>
            <p:nvPr/>
          </p:nvSpPr>
          <p:spPr bwMode="auto">
            <a:xfrm>
              <a:off x="9390063" y="484188"/>
              <a:ext cx="153988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85" name="Freeform 7"/>
            <p:cNvSpPr>
              <a:spLocks noEditPoints="1"/>
            </p:cNvSpPr>
            <p:nvPr/>
          </p:nvSpPr>
          <p:spPr bwMode="auto">
            <a:xfrm>
              <a:off x="9221788" y="484188"/>
              <a:ext cx="153988" cy="48895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32050" y="2882549"/>
            <a:ext cx="378083" cy="376863"/>
            <a:chOff x="8224838" y="646113"/>
            <a:chExt cx="492125" cy="490537"/>
          </a:xfrm>
          <a:solidFill>
            <a:schemeClr val="tx1"/>
          </a:solidFill>
        </p:grpSpPr>
        <p:sp>
          <p:nvSpPr>
            <p:cNvPr id="87" name="Freeform 5"/>
            <p:cNvSpPr>
              <a:spLocks noEditPoints="1"/>
            </p:cNvSpPr>
            <p:nvPr/>
          </p:nvSpPr>
          <p:spPr bwMode="auto">
            <a:xfrm>
              <a:off x="8356601" y="646113"/>
              <a:ext cx="225425" cy="325437"/>
            </a:xfrm>
            <a:custGeom>
              <a:avLst/>
              <a:gdLst>
                <a:gd name="T0" fmla="*/ 29 w 59"/>
                <a:gd name="T1" fmla="*/ 85 h 85"/>
                <a:gd name="T2" fmla="*/ 59 w 59"/>
                <a:gd name="T3" fmla="*/ 30 h 85"/>
                <a:gd name="T4" fmla="*/ 29 w 59"/>
                <a:gd name="T5" fmla="*/ 0 h 85"/>
                <a:gd name="T6" fmla="*/ 0 w 59"/>
                <a:gd name="T7" fmla="*/ 30 h 85"/>
                <a:gd name="T8" fmla="*/ 11 w 59"/>
                <a:gd name="T9" fmla="*/ 63 h 85"/>
                <a:gd name="T10" fmla="*/ 29 w 59"/>
                <a:gd name="T11" fmla="*/ 85 h 85"/>
                <a:gd name="T12" fmla="*/ 29 w 59"/>
                <a:gd name="T13" fmla="*/ 8 h 85"/>
                <a:gd name="T14" fmla="*/ 51 w 59"/>
                <a:gd name="T15" fmla="*/ 30 h 85"/>
                <a:gd name="T16" fmla="*/ 29 w 59"/>
                <a:gd name="T17" fmla="*/ 77 h 85"/>
                <a:gd name="T18" fmla="*/ 8 w 59"/>
                <a:gd name="T19" fmla="*/ 30 h 85"/>
                <a:gd name="T20" fmla="*/ 29 w 59"/>
                <a:gd name="T21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85">
                  <a:moveTo>
                    <a:pt x="29" y="85"/>
                  </a:moveTo>
                  <a:cubicBezTo>
                    <a:pt x="40" y="85"/>
                    <a:pt x="59" y="44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1"/>
                    <a:pt x="8" y="58"/>
                    <a:pt x="11" y="63"/>
                  </a:cubicBezTo>
                  <a:cubicBezTo>
                    <a:pt x="18" y="78"/>
                    <a:pt x="24" y="85"/>
                    <a:pt x="29" y="85"/>
                  </a:cubicBezTo>
                  <a:close/>
                  <a:moveTo>
                    <a:pt x="29" y="8"/>
                  </a:moveTo>
                  <a:cubicBezTo>
                    <a:pt x="41" y="8"/>
                    <a:pt x="51" y="18"/>
                    <a:pt x="51" y="30"/>
                  </a:cubicBezTo>
                  <a:cubicBezTo>
                    <a:pt x="51" y="44"/>
                    <a:pt x="35" y="73"/>
                    <a:pt x="29" y="77"/>
                  </a:cubicBezTo>
                  <a:cubicBezTo>
                    <a:pt x="24" y="73"/>
                    <a:pt x="8" y="44"/>
                    <a:pt x="8" y="30"/>
                  </a:cubicBezTo>
                  <a:cubicBezTo>
                    <a:pt x="8" y="18"/>
                    <a:pt x="18" y="8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88" name="Freeform 6"/>
            <p:cNvSpPr>
              <a:spLocks noEditPoints="1"/>
            </p:cNvSpPr>
            <p:nvPr/>
          </p:nvSpPr>
          <p:spPr bwMode="auto">
            <a:xfrm>
              <a:off x="8413751" y="700088"/>
              <a:ext cx="111125" cy="111125"/>
            </a:xfrm>
            <a:custGeom>
              <a:avLst/>
              <a:gdLst>
                <a:gd name="T0" fmla="*/ 29 w 29"/>
                <a:gd name="T1" fmla="*/ 15 h 29"/>
                <a:gd name="T2" fmla="*/ 14 w 29"/>
                <a:gd name="T3" fmla="*/ 0 h 29"/>
                <a:gd name="T4" fmla="*/ 0 w 29"/>
                <a:gd name="T5" fmla="*/ 15 h 29"/>
                <a:gd name="T6" fmla="*/ 14 w 29"/>
                <a:gd name="T7" fmla="*/ 29 h 29"/>
                <a:gd name="T8" fmla="*/ 29 w 29"/>
                <a:gd name="T9" fmla="*/ 15 h 29"/>
                <a:gd name="T10" fmla="*/ 4 w 29"/>
                <a:gd name="T11" fmla="*/ 15 h 29"/>
                <a:gd name="T12" fmla="*/ 14 w 29"/>
                <a:gd name="T13" fmla="*/ 4 h 29"/>
                <a:gd name="T14" fmla="*/ 25 w 29"/>
                <a:gd name="T15" fmla="*/ 15 h 29"/>
                <a:gd name="T16" fmla="*/ 14 w 29"/>
                <a:gd name="T17" fmla="*/ 25 h 29"/>
                <a:gd name="T18" fmla="*/ 4 w 29"/>
                <a:gd name="T19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9" y="6"/>
                    <a:pt x="23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23"/>
                    <a:pt x="6" y="29"/>
                    <a:pt x="14" y="29"/>
                  </a:cubicBezTo>
                  <a:cubicBezTo>
                    <a:pt x="23" y="29"/>
                    <a:pt x="29" y="23"/>
                    <a:pt x="29" y="15"/>
                  </a:cubicBezTo>
                  <a:close/>
                  <a:moveTo>
                    <a:pt x="4" y="15"/>
                  </a:moveTo>
                  <a:cubicBezTo>
                    <a:pt x="4" y="8"/>
                    <a:pt x="9" y="4"/>
                    <a:pt x="14" y="4"/>
                  </a:cubicBezTo>
                  <a:cubicBezTo>
                    <a:pt x="20" y="4"/>
                    <a:pt x="25" y="8"/>
                    <a:pt x="25" y="15"/>
                  </a:cubicBezTo>
                  <a:cubicBezTo>
                    <a:pt x="25" y="21"/>
                    <a:pt x="20" y="25"/>
                    <a:pt x="14" y="25"/>
                  </a:cubicBezTo>
                  <a:cubicBezTo>
                    <a:pt x="9" y="25"/>
                    <a:pt x="4" y="21"/>
                    <a:pt x="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89" name="Freeform 7"/>
            <p:cNvSpPr>
              <a:spLocks/>
            </p:cNvSpPr>
            <p:nvPr/>
          </p:nvSpPr>
          <p:spPr bwMode="auto">
            <a:xfrm>
              <a:off x="8224838" y="768350"/>
              <a:ext cx="492125" cy="368300"/>
            </a:xfrm>
            <a:custGeom>
              <a:avLst/>
              <a:gdLst>
                <a:gd name="T0" fmla="*/ 126 w 128"/>
                <a:gd name="T1" fmla="*/ 1 h 96"/>
                <a:gd name="T2" fmla="*/ 123 w 128"/>
                <a:gd name="T3" fmla="*/ 1 h 96"/>
                <a:gd name="T4" fmla="*/ 97 w 128"/>
                <a:gd name="T5" fmla="*/ 7 h 96"/>
                <a:gd name="T6" fmla="*/ 94 w 128"/>
                <a:gd name="T7" fmla="*/ 12 h 96"/>
                <a:gd name="T8" fmla="*/ 99 w 128"/>
                <a:gd name="T9" fmla="*/ 15 h 96"/>
                <a:gd name="T10" fmla="*/ 120 w 128"/>
                <a:gd name="T11" fmla="*/ 10 h 96"/>
                <a:gd name="T12" fmla="*/ 120 w 128"/>
                <a:gd name="T13" fmla="*/ 80 h 96"/>
                <a:gd name="T14" fmla="*/ 87 w 128"/>
                <a:gd name="T15" fmla="*/ 87 h 96"/>
                <a:gd name="T16" fmla="*/ 87 w 128"/>
                <a:gd name="T17" fmla="*/ 38 h 96"/>
                <a:gd name="T18" fmla="*/ 85 w 128"/>
                <a:gd name="T19" fmla="*/ 36 h 96"/>
                <a:gd name="T20" fmla="*/ 83 w 128"/>
                <a:gd name="T21" fmla="*/ 38 h 96"/>
                <a:gd name="T22" fmla="*/ 83 w 128"/>
                <a:gd name="T23" fmla="*/ 87 h 96"/>
                <a:gd name="T24" fmla="*/ 43 w 128"/>
                <a:gd name="T25" fmla="*/ 73 h 96"/>
                <a:gd name="T26" fmla="*/ 43 w 128"/>
                <a:gd name="T27" fmla="*/ 38 h 96"/>
                <a:gd name="T28" fmla="*/ 41 w 128"/>
                <a:gd name="T29" fmla="*/ 36 h 96"/>
                <a:gd name="T30" fmla="*/ 39 w 128"/>
                <a:gd name="T31" fmla="*/ 38 h 96"/>
                <a:gd name="T32" fmla="*/ 39 w 128"/>
                <a:gd name="T33" fmla="*/ 73 h 96"/>
                <a:gd name="T34" fmla="*/ 8 w 128"/>
                <a:gd name="T35" fmla="*/ 86 h 96"/>
                <a:gd name="T36" fmla="*/ 8 w 128"/>
                <a:gd name="T37" fmla="*/ 16 h 96"/>
                <a:gd name="T38" fmla="*/ 29 w 128"/>
                <a:gd name="T39" fmla="*/ 8 h 96"/>
                <a:gd name="T40" fmla="*/ 31 w 128"/>
                <a:gd name="T41" fmla="*/ 3 h 96"/>
                <a:gd name="T42" fmla="*/ 26 w 128"/>
                <a:gd name="T43" fmla="*/ 0 h 96"/>
                <a:gd name="T44" fmla="*/ 3 w 128"/>
                <a:gd name="T45" fmla="*/ 10 h 96"/>
                <a:gd name="T46" fmla="*/ 0 w 128"/>
                <a:gd name="T47" fmla="*/ 14 h 96"/>
                <a:gd name="T48" fmla="*/ 0 w 128"/>
                <a:gd name="T49" fmla="*/ 92 h 96"/>
                <a:gd name="T50" fmla="*/ 2 w 128"/>
                <a:gd name="T51" fmla="*/ 95 h 96"/>
                <a:gd name="T52" fmla="*/ 4 w 128"/>
                <a:gd name="T53" fmla="*/ 96 h 96"/>
                <a:gd name="T54" fmla="*/ 6 w 128"/>
                <a:gd name="T55" fmla="*/ 96 h 96"/>
                <a:gd name="T56" fmla="*/ 41 w 128"/>
                <a:gd name="T57" fmla="*/ 81 h 96"/>
                <a:gd name="T58" fmla="*/ 84 w 128"/>
                <a:gd name="T59" fmla="*/ 96 h 96"/>
                <a:gd name="T60" fmla="*/ 87 w 128"/>
                <a:gd name="T61" fmla="*/ 96 h 96"/>
                <a:gd name="T62" fmla="*/ 125 w 128"/>
                <a:gd name="T63" fmla="*/ 87 h 96"/>
                <a:gd name="T64" fmla="*/ 128 w 128"/>
                <a:gd name="T65" fmla="*/ 83 h 96"/>
                <a:gd name="T66" fmla="*/ 128 w 128"/>
                <a:gd name="T67" fmla="*/ 4 h 96"/>
                <a:gd name="T68" fmla="*/ 126 w 128"/>
                <a:gd name="T69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96">
                  <a:moveTo>
                    <a:pt x="126" y="1"/>
                  </a:moveTo>
                  <a:cubicBezTo>
                    <a:pt x="125" y="1"/>
                    <a:pt x="124" y="0"/>
                    <a:pt x="123" y="1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7"/>
                    <a:pt x="94" y="10"/>
                    <a:pt x="94" y="12"/>
                  </a:cubicBezTo>
                  <a:cubicBezTo>
                    <a:pt x="95" y="14"/>
                    <a:pt x="97" y="15"/>
                    <a:pt x="99" y="1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7"/>
                    <a:pt x="86" y="36"/>
                    <a:pt x="85" y="36"/>
                  </a:cubicBezTo>
                  <a:cubicBezTo>
                    <a:pt x="84" y="36"/>
                    <a:pt x="83" y="37"/>
                    <a:pt x="83" y="38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7"/>
                    <a:pt x="42" y="36"/>
                    <a:pt x="41" y="36"/>
                  </a:cubicBezTo>
                  <a:cubicBezTo>
                    <a:pt x="40" y="36"/>
                    <a:pt x="39" y="37"/>
                    <a:pt x="39" y="38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7"/>
                    <a:pt x="32" y="5"/>
                    <a:pt x="31" y="3"/>
                  </a:cubicBezTo>
                  <a:cubicBezTo>
                    <a:pt x="30" y="1"/>
                    <a:pt x="28" y="0"/>
                    <a:pt x="26" y="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1" y="95"/>
                    <a:pt x="2" y="95"/>
                  </a:cubicBezTo>
                  <a:cubicBezTo>
                    <a:pt x="2" y="96"/>
                    <a:pt x="3" y="96"/>
                    <a:pt x="4" y="96"/>
                  </a:cubicBezTo>
                  <a:cubicBezTo>
                    <a:pt x="5" y="96"/>
                    <a:pt x="5" y="96"/>
                    <a:pt x="6" y="96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5" y="96"/>
                    <a:pt x="86" y="96"/>
                    <a:pt x="87" y="96"/>
                  </a:cubicBezTo>
                  <a:cubicBezTo>
                    <a:pt x="125" y="87"/>
                    <a:pt x="125" y="87"/>
                    <a:pt x="125" y="87"/>
                  </a:cubicBezTo>
                  <a:cubicBezTo>
                    <a:pt x="127" y="86"/>
                    <a:pt x="128" y="85"/>
                    <a:pt x="128" y="83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28" y="3"/>
                    <a:pt x="127" y="2"/>
                    <a:pt x="1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90" name="Freeform 12"/>
          <p:cNvSpPr>
            <a:spLocks noEditPoints="1"/>
          </p:cNvSpPr>
          <p:nvPr/>
        </p:nvSpPr>
        <p:spPr bwMode="auto">
          <a:xfrm>
            <a:off x="6337042" y="1166296"/>
            <a:ext cx="420688" cy="422275"/>
          </a:xfrm>
          <a:custGeom>
            <a:avLst/>
            <a:gdLst>
              <a:gd name="T0" fmla="*/ 14 w 112"/>
              <a:gd name="T1" fmla="*/ 93 h 112"/>
              <a:gd name="T2" fmla="*/ 19 w 112"/>
              <a:gd name="T3" fmla="*/ 99 h 112"/>
              <a:gd name="T4" fmla="*/ 25 w 112"/>
              <a:gd name="T5" fmla="*/ 99 h 112"/>
              <a:gd name="T6" fmla="*/ 25 w 112"/>
              <a:gd name="T7" fmla="*/ 98 h 112"/>
              <a:gd name="T8" fmla="*/ 82 w 112"/>
              <a:gd name="T9" fmla="*/ 101 h 112"/>
              <a:gd name="T10" fmla="*/ 87 w 112"/>
              <a:gd name="T11" fmla="*/ 98 h 112"/>
              <a:gd name="T12" fmla="*/ 87 w 112"/>
              <a:gd name="T13" fmla="*/ 98 h 112"/>
              <a:gd name="T14" fmla="*/ 93 w 112"/>
              <a:gd name="T15" fmla="*/ 98 h 112"/>
              <a:gd name="T16" fmla="*/ 99 w 112"/>
              <a:gd name="T17" fmla="*/ 93 h 112"/>
              <a:gd name="T18" fmla="*/ 99 w 112"/>
              <a:gd name="T19" fmla="*/ 87 h 112"/>
              <a:gd name="T20" fmla="*/ 98 w 112"/>
              <a:gd name="T21" fmla="*/ 87 h 112"/>
              <a:gd name="T22" fmla="*/ 101 w 112"/>
              <a:gd name="T23" fmla="*/ 30 h 112"/>
              <a:gd name="T24" fmla="*/ 98 w 112"/>
              <a:gd name="T25" fmla="*/ 25 h 112"/>
              <a:gd name="T26" fmla="*/ 98 w 112"/>
              <a:gd name="T27" fmla="*/ 24 h 112"/>
              <a:gd name="T28" fmla="*/ 98 w 112"/>
              <a:gd name="T29" fmla="*/ 19 h 112"/>
              <a:gd name="T30" fmla="*/ 93 w 112"/>
              <a:gd name="T31" fmla="*/ 13 h 112"/>
              <a:gd name="T32" fmla="*/ 87 w 112"/>
              <a:gd name="T33" fmla="*/ 13 h 112"/>
              <a:gd name="T34" fmla="*/ 86 w 112"/>
              <a:gd name="T35" fmla="*/ 14 h 112"/>
              <a:gd name="T36" fmla="*/ 30 w 112"/>
              <a:gd name="T37" fmla="*/ 11 h 112"/>
              <a:gd name="T38" fmla="*/ 25 w 112"/>
              <a:gd name="T39" fmla="*/ 14 h 112"/>
              <a:gd name="T40" fmla="*/ 24 w 112"/>
              <a:gd name="T41" fmla="*/ 14 h 112"/>
              <a:gd name="T42" fmla="*/ 19 w 112"/>
              <a:gd name="T43" fmla="*/ 14 h 112"/>
              <a:gd name="T44" fmla="*/ 13 w 112"/>
              <a:gd name="T45" fmla="*/ 19 h 112"/>
              <a:gd name="T46" fmla="*/ 13 w 112"/>
              <a:gd name="T47" fmla="*/ 25 h 112"/>
              <a:gd name="T48" fmla="*/ 14 w 112"/>
              <a:gd name="T49" fmla="*/ 26 h 112"/>
              <a:gd name="T50" fmla="*/ 11 w 112"/>
              <a:gd name="T51" fmla="*/ 82 h 112"/>
              <a:gd name="T52" fmla="*/ 14 w 112"/>
              <a:gd name="T53" fmla="*/ 87 h 112"/>
              <a:gd name="T54" fmla="*/ 14 w 112"/>
              <a:gd name="T55" fmla="*/ 87 h 112"/>
              <a:gd name="T56" fmla="*/ 14 w 112"/>
              <a:gd name="T57" fmla="*/ 93 h 112"/>
              <a:gd name="T58" fmla="*/ 78 w 112"/>
              <a:gd name="T59" fmla="*/ 94 h 112"/>
              <a:gd name="T60" fmla="*/ 31 w 112"/>
              <a:gd name="T61" fmla="*/ 92 h 112"/>
              <a:gd name="T62" fmla="*/ 46 w 112"/>
              <a:gd name="T63" fmla="*/ 78 h 112"/>
              <a:gd name="T64" fmla="*/ 66 w 112"/>
              <a:gd name="T65" fmla="*/ 78 h 112"/>
              <a:gd name="T66" fmla="*/ 81 w 112"/>
              <a:gd name="T67" fmla="*/ 92 h 112"/>
              <a:gd name="T68" fmla="*/ 78 w 112"/>
              <a:gd name="T69" fmla="*/ 94 h 112"/>
              <a:gd name="T70" fmla="*/ 42 w 112"/>
              <a:gd name="T71" fmla="*/ 64 h 112"/>
              <a:gd name="T72" fmla="*/ 48 w 112"/>
              <a:gd name="T73" fmla="*/ 42 h 112"/>
              <a:gd name="T74" fmla="*/ 70 w 112"/>
              <a:gd name="T75" fmla="*/ 48 h 112"/>
              <a:gd name="T76" fmla="*/ 67 w 112"/>
              <a:gd name="T77" fmla="*/ 68 h 112"/>
              <a:gd name="T78" fmla="*/ 67 w 112"/>
              <a:gd name="T79" fmla="*/ 68 h 112"/>
              <a:gd name="T80" fmla="*/ 64 w 112"/>
              <a:gd name="T81" fmla="*/ 70 h 112"/>
              <a:gd name="T82" fmla="*/ 44 w 112"/>
              <a:gd name="T83" fmla="*/ 67 h 112"/>
              <a:gd name="T84" fmla="*/ 44 w 112"/>
              <a:gd name="T85" fmla="*/ 67 h 112"/>
              <a:gd name="T86" fmla="*/ 42 w 112"/>
              <a:gd name="T87" fmla="*/ 64 h 112"/>
              <a:gd name="T88" fmla="*/ 94 w 112"/>
              <a:gd name="T89" fmla="*/ 34 h 112"/>
              <a:gd name="T90" fmla="*/ 92 w 112"/>
              <a:gd name="T91" fmla="*/ 81 h 112"/>
              <a:gd name="T92" fmla="*/ 78 w 112"/>
              <a:gd name="T93" fmla="*/ 66 h 112"/>
              <a:gd name="T94" fmla="*/ 78 w 112"/>
              <a:gd name="T95" fmla="*/ 46 h 112"/>
              <a:gd name="T96" fmla="*/ 92 w 112"/>
              <a:gd name="T97" fmla="*/ 31 h 112"/>
              <a:gd name="T98" fmla="*/ 94 w 112"/>
              <a:gd name="T99" fmla="*/ 34 h 112"/>
              <a:gd name="T100" fmla="*/ 34 w 112"/>
              <a:gd name="T101" fmla="*/ 18 h 112"/>
              <a:gd name="T102" fmla="*/ 81 w 112"/>
              <a:gd name="T103" fmla="*/ 20 h 112"/>
              <a:gd name="T104" fmla="*/ 66 w 112"/>
              <a:gd name="T105" fmla="*/ 34 h 112"/>
              <a:gd name="T106" fmla="*/ 45 w 112"/>
              <a:gd name="T107" fmla="*/ 34 h 112"/>
              <a:gd name="T108" fmla="*/ 31 w 112"/>
              <a:gd name="T109" fmla="*/ 20 h 112"/>
              <a:gd name="T110" fmla="*/ 34 w 112"/>
              <a:gd name="T111" fmla="*/ 18 h 112"/>
              <a:gd name="T112" fmla="*/ 18 w 112"/>
              <a:gd name="T113" fmla="*/ 78 h 112"/>
              <a:gd name="T114" fmla="*/ 20 w 112"/>
              <a:gd name="T115" fmla="*/ 31 h 112"/>
              <a:gd name="T116" fmla="*/ 34 w 112"/>
              <a:gd name="T117" fmla="*/ 46 h 112"/>
              <a:gd name="T118" fmla="*/ 34 w 112"/>
              <a:gd name="T119" fmla="*/ 66 h 112"/>
              <a:gd name="T120" fmla="*/ 20 w 112"/>
              <a:gd name="T121" fmla="*/ 81 h 112"/>
              <a:gd name="T122" fmla="*/ 18 w 112"/>
              <a:gd name="T123" fmla="*/ 7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" h="112">
                <a:moveTo>
                  <a:pt x="14" y="93"/>
                </a:moveTo>
                <a:cubicBezTo>
                  <a:pt x="19" y="99"/>
                  <a:pt x="19" y="99"/>
                  <a:pt x="19" y="99"/>
                </a:cubicBezTo>
                <a:cubicBezTo>
                  <a:pt x="21" y="100"/>
                  <a:pt x="23" y="100"/>
                  <a:pt x="25" y="99"/>
                </a:cubicBezTo>
                <a:cubicBezTo>
                  <a:pt x="25" y="98"/>
                  <a:pt x="25" y="98"/>
                  <a:pt x="25" y="98"/>
                </a:cubicBezTo>
                <a:cubicBezTo>
                  <a:pt x="42" y="110"/>
                  <a:pt x="64" y="112"/>
                  <a:pt x="82" y="101"/>
                </a:cubicBezTo>
                <a:cubicBezTo>
                  <a:pt x="84" y="100"/>
                  <a:pt x="85" y="99"/>
                  <a:pt x="87" y="98"/>
                </a:cubicBezTo>
                <a:cubicBezTo>
                  <a:pt x="87" y="98"/>
                  <a:pt x="87" y="98"/>
                  <a:pt x="87" y="98"/>
                </a:cubicBezTo>
                <a:cubicBezTo>
                  <a:pt x="89" y="100"/>
                  <a:pt x="91" y="100"/>
                  <a:pt x="93" y="98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1"/>
                  <a:pt x="100" y="89"/>
                  <a:pt x="99" y="87"/>
                </a:cubicBezTo>
                <a:cubicBezTo>
                  <a:pt x="98" y="87"/>
                  <a:pt x="98" y="87"/>
                  <a:pt x="98" y="87"/>
                </a:cubicBezTo>
                <a:cubicBezTo>
                  <a:pt x="110" y="70"/>
                  <a:pt x="112" y="48"/>
                  <a:pt x="101" y="30"/>
                </a:cubicBezTo>
                <a:cubicBezTo>
                  <a:pt x="100" y="28"/>
                  <a:pt x="99" y="27"/>
                  <a:pt x="98" y="25"/>
                </a:cubicBezTo>
                <a:cubicBezTo>
                  <a:pt x="98" y="24"/>
                  <a:pt x="98" y="24"/>
                  <a:pt x="98" y="24"/>
                </a:cubicBezTo>
                <a:cubicBezTo>
                  <a:pt x="100" y="23"/>
                  <a:pt x="100" y="21"/>
                  <a:pt x="98" y="19"/>
                </a:cubicBezTo>
                <a:cubicBezTo>
                  <a:pt x="93" y="13"/>
                  <a:pt x="93" y="13"/>
                  <a:pt x="93" y="13"/>
                </a:cubicBezTo>
                <a:cubicBezTo>
                  <a:pt x="91" y="12"/>
                  <a:pt x="89" y="12"/>
                  <a:pt x="87" y="13"/>
                </a:cubicBezTo>
                <a:cubicBezTo>
                  <a:pt x="86" y="14"/>
                  <a:pt x="86" y="14"/>
                  <a:pt x="86" y="14"/>
                </a:cubicBezTo>
                <a:cubicBezTo>
                  <a:pt x="70" y="2"/>
                  <a:pt x="48" y="0"/>
                  <a:pt x="30" y="11"/>
                </a:cubicBezTo>
                <a:cubicBezTo>
                  <a:pt x="28" y="12"/>
                  <a:pt x="27" y="13"/>
                  <a:pt x="25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3" y="12"/>
                  <a:pt x="21" y="12"/>
                  <a:pt x="19" y="14"/>
                </a:cubicBezTo>
                <a:cubicBezTo>
                  <a:pt x="13" y="19"/>
                  <a:pt x="13" y="19"/>
                  <a:pt x="13" y="19"/>
                </a:cubicBezTo>
                <a:cubicBezTo>
                  <a:pt x="12" y="21"/>
                  <a:pt x="12" y="23"/>
                  <a:pt x="13" y="25"/>
                </a:cubicBezTo>
                <a:cubicBezTo>
                  <a:pt x="14" y="26"/>
                  <a:pt x="14" y="26"/>
                  <a:pt x="14" y="26"/>
                </a:cubicBezTo>
                <a:cubicBezTo>
                  <a:pt x="2" y="42"/>
                  <a:pt x="0" y="64"/>
                  <a:pt x="11" y="82"/>
                </a:cubicBezTo>
                <a:cubicBezTo>
                  <a:pt x="12" y="84"/>
                  <a:pt x="13" y="85"/>
                  <a:pt x="14" y="87"/>
                </a:cubicBezTo>
                <a:cubicBezTo>
                  <a:pt x="14" y="87"/>
                  <a:pt x="14" y="87"/>
                  <a:pt x="14" y="87"/>
                </a:cubicBezTo>
                <a:cubicBezTo>
                  <a:pt x="12" y="89"/>
                  <a:pt x="12" y="91"/>
                  <a:pt x="14" y="93"/>
                </a:cubicBezTo>
                <a:close/>
                <a:moveTo>
                  <a:pt x="78" y="94"/>
                </a:moveTo>
                <a:cubicBezTo>
                  <a:pt x="63" y="103"/>
                  <a:pt x="45" y="102"/>
                  <a:pt x="31" y="92"/>
                </a:cubicBezTo>
                <a:cubicBezTo>
                  <a:pt x="46" y="78"/>
                  <a:pt x="46" y="78"/>
                  <a:pt x="46" y="78"/>
                </a:cubicBezTo>
                <a:cubicBezTo>
                  <a:pt x="52" y="81"/>
                  <a:pt x="60" y="81"/>
                  <a:pt x="66" y="78"/>
                </a:cubicBezTo>
                <a:cubicBezTo>
                  <a:pt x="81" y="92"/>
                  <a:pt x="81" y="92"/>
                  <a:pt x="81" y="92"/>
                </a:cubicBezTo>
                <a:cubicBezTo>
                  <a:pt x="80" y="93"/>
                  <a:pt x="79" y="93"/>
                  <a:pt x="78" y="94"/>
                </a:cubicBezTo>
                <a:close/>
                <a:moveTo>
                  <a:pt x="42" y="64"/>
                </a:moveTo>
                <a:cubicBezTo>
                  <a:pt x="38" y="56"/>
                  <a:pt x="40" y="47"/>
                  <a:pt x="48" y="42"/>
                </a:cubicBezTo>
                <a:cubicBezTo>
                  <a:pt x="56" y="38"/>
                  <a:pt x="65" y="40"/>
                  <a:pt x="70" y="48"/>
                </a:cubicBezTo>
                <a:cubicBezTo>
                  <a:pt x="74" y="55"/>
                  <a:pt x="72" y="63"/>
                  <a:pt x="67" y="68"/>
                </a:cubicBezTo>
                <a:cubicBezTo>
                  <a:pt x="67" y="68"/>
                  <a:pt x="67" y="68"/>
                  <a:pt x="67" y="68"/>
                </a:cubicBezTo>
                <a:cubicBezTo>
                  <a:pt x="66" y="69"/>
                  <a:pt x="65" y="69"/>
                  <a:pt x="64" y="70"/>
                </a:cubicBezTo>
                <a:cubicBezTo>
                  <a:pt x="57" y="74"/>
                  <a:pt x="49" y="72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3" y="66"/>
                  <a:pt x="43" y="65"/>
                  <a:pt x="42" y="64"/>
                </a:cubicBezTo>
                <a:close/>
                <a:moveTo>
                  <a:pt x="94" y="34"/>
                </a:moveTo>
                <a:cubicBezTo>
                  <a:pt x="103" y="49"/>
                  <a:pt x="102" y="67"/>
                  <a:pt x="92" y="81"/>
                </a:cubicBezTo>
                <a:cubicBezTo>
                  <a:pt x="78" y="66"/>
                  <a:pt x="78" y="66"/>
                  <a:pt x="78" y="66"/>
                </a:cubicBezTo>
                <a:cubicBezTo>
                  <a:pt x="81" y="60"/>
                  <a:pt x="81" y="52"/>
                  <a:pt x="78" y="46"/>
                </a:cubicBezTo>
                <a:cubicBezTo>
                  <a:pt x="92" y="31"/>
                  <a:pt x="92" y="31"/>
                  <a:pt x="92" y="31"/>
                </a:cubicBezTo>
                <a:cubicBezTo>
                  <a:pt x="93" y="32"/>
                  <a:pt x="93" y="33"/>
                  <a:pt x="94" y="34"/>
                </a:cubicBezTo>
                <a:close/>
                <a:moveTo>
                  <a:pt x="34" y="18"/>
                </a:moveTo>
                <a:cubicBezTo>
                  <a:pt x="49" y="9"/>
                  <a:pt x="67" y="10"/>
                  <a:pt x="81" y="20"/>
                </a:cubicBezTo>
                <a:cubicBezTo>
                  <a:pt x="66" y="34"/>
                  <a:pt x="66" y="34"/>
                  <a:pt x="66" y="34"/>
                </a:cubicBezTo>
                <a:cubicBezTo>
                  <a:pt x="60" y="31"/>
                  <a:pt x="52" y="31"/>
                  <a:pt x="45" y="34"/>
                </a:cubicBezTo>
                <a:cubicBezTo>
                  <a:pt x="31" y="20"/>
                  <a:pt x="31" y="20"/>
                  <a:pt x="31" y="20"/>
                </a:cubicBezTo>
                <a:cubicBezTo>
                  <a:pt x="32" y="19"/>
                  <a:pt x="33" y="19"/>
                  <a:pt x="34" y="18"/>
                </a:cubicBezTo>
                <a:close/>
                <a:moveTo>
                  <a:pt x="18" y="78"/>
                </a:moveTo>
                <a:cubicBezTo>
                  <a:pt x="9" y="63"/>
                  <a:pt x="10" y="45"/>
                  <a:pt x="20" y="31"/>
                </a:cubicBezTo>
                <a:cubicBezTo>
                  <a:pt x="34" y="46"/>
                  <a:pt x="34" y="46"/>
                  <a:pt x="34" y="46"/>
                </a:cubicBezTo>
                <a:cubicBezTo>
                  <a:pt x="31" y="52"/>
                  <a:pt x="31" y="60"/>
                  <a:pt x="34" y="66"/>
                </a:cubicBezTo>
                <a:cubicBezTo>
                  <a:pt x="20" y="81"/>
                  <a:pt x="20" y="81"/>
                  <a:pt x="20" y="81"/>
                </a:cubicBezTo>
                <a:cubicBezTo>
                  <a:pt x="19" y="80"/>
                  <a:pt x="19" y="79"/>
                  <a:pt x="18" y="7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91" name="Group 90"/>
          <p:cNvGrpSpPr/>
          <p:nvPr/>
        </p:nvGrpSpPr>
        <p:grpSpPr>
          <a:xfrm>
            <a:off x="3341727" y="1169063"/>
            <a:ext cx="369563" cy="416741"/>
            <a:chOff x="9001126" y="2228850"/>
            <a:chExt cx="298450" cy="336550"/>
          </a:xfrm>
          <a:solidFill>
            <a:schemeClr val="tx1"/>
          </a:solidFill>
        </p:grpSpPr>
        <p:sp>
          <p:nvSpPr>
            <p:cNvPr id="92" name="Freeform 81"/>
            <p:cNvSpPr>
              <a:spLocks noEditPoints="1"/>
            </p:cNvSpPr>
            <p:nvPr/>
          </p:nvSpPr>
          <p:spPr bwMode="auto">
            <a:xfrm>
              <a:off x="9021764" y="2228850"/>
              <a:ext cx="255588" cy="257175"/>
            </a:xfrm>
            <a:custGeom>
              <a:avLst/>
              <a:gdLst>
                <a:gd name="T0" fmla="*/ 48 w 96"/>
                <a:gd name="T1" fmla="*/ 96 h 96"/>
                <a:gd name="T2" fmla="*/ 96 w 96"/>
                <a:gd name="T3" fmla="*/ 48 h 96"/>
                <a:gd name="T4" fmla="*/ 48 w 96"/>
                <a:gd name="T5" fmla="*/ 0 h 96"/>
                <a:gd name="T6" fmla="*/ 0 w 96"/>
                <a:gd name="T7" fmla="*/ 48 h 96"/>
                <a:gd name="T8" fmla="*/ 48 w 96"/>
                <a:gd name="T9" fmla="*/ 96 h 96"/>
                <a:gd name="T10" fmla="*/ 48 w 96"/>
                <a:gd name="T11" fmla="*/ 88 h 96"/>
                <a:gd name="T12" fmla="*/ 13 w 96"/>
                <a:gd name="T13" fmla="*/ 67 h 96"/>
                <a:gd name="T14" fmla="*/ 13 w 96"/>
                <a:gd name="T15" fmla="*/ 67 h 96"/>
                <a:gd name="T16" fmla="*/ 17 w 96"/>
                <a:gd name="T17" fmla="*/ 64 h 96"/>
                <a:gd name="T18" fmla="*/ 19 w 96"/>
                <a:gd name="T19" fmla="*/ 57 h 96"/>
                <a:gd name="T20" fmla="*/ 55 w 96"/>
                <a:gd name="T21" fmla="*/ 70 h 96"/>
                <a:gd name="T22" fmla="*/ 58 w 96"/>
                <a:gd name="T23" fmla="*/ 70 h 96"/>
                <a:gd name="T24" fmla="*/ 84 w 96"/>
                <a:gd name="T25" fmla="*/ 65 h 96"/>
                <a:gd name="T26" fmla="*/ 48 w 96"/>
                <a:gd name="T27" fmla="*/ 88 h 96"/>
                <a:gd name="T28" fmla="*/ 48 w 96"/>
                <a:gd name="T29" fmla="*/ 8 h 96"/>
                <a:gd name="T30" fmla="*/ 88 w 96"/>
                <a:gd name="T31" fmla="*/ 48 h 96"/>
                <a:gd name="T32" fmla="*/ 86 w 96"/>
                <a:gd name="T33" fmla="*/ 61 h 96"/>
                <a:gd name="T34" fmla="*/ 56 w 96"/>
                <a:gd name="T35" fmla="*/ 66 h 96"/>
                <a:gd name="T36" fmla="*/ 19 w 96"/>
                <a:gd name="T37" fmla="*/ 51 h 96"/>
                <a:gd name="T38" fmla="*/ 17 w 96"/>
                <a:gd name="T39" fmla="*/ 50 h 96"/>
                <a:gd name="T40" fmla="*/ 16 w 96"/>
                <a:gd name="T41" fmla="*/ 52 h 96"/>
                <a:gd name="T42" fmla="*/ 13 w 96"/>
                <a:gd name="T43" fmla="*/ 62 h 96"/>
                <a:gd name="T44" fmla="*/ 12 w 96"/>
                <a:gd name="T45" fmla="*/ 63 h 96"/>
                <a:gd name="T46" fmla="*/ 11 w 96"/>
                <a:gd name="T47" fmla="*/ 63 h 96"/>
                <a:gd name="T48" fmla="*/ 8 w 96"/>
                <a:gd name="T49" fmla="*/ 48 h 96"/>
                <a:gd name="T50" fmla="*/ 48 w 96"/>
                <a:gd name="T51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74" y="96"/>
                    <a:pt x="96" y="74"/>
                    <a:pt x="96" y="48"/>
                  </a:cubicBezTo>
                  <a:cubicBezTo>
                    <a:pt x="96" y="21"/>
                    <a:pt x="74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lose/>
                  <a:moveTo>
                    <a:pt x="48" y="88"/>
                  </a:moveTo>
                  <a:cubicBezTo>
                    <a:pt x="33" y="88"/>
                    <a:pt x="20" y="79"/>
                    <a:pt x="13" y="67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4" y="67"/>
                    <a:pt x="16" y="66"/>
                    <a:pt x="17" y="64"/>
                  </a:cubicBezTo>
                  <a:cubicBezTo>
                    <a:pt x="18" y="62"/>
                    <a:pt x="18" y="59"/>
                    <a:pt x="19" y="57"/>
                  </a:cubicBezTo>
                  <a:cubicBezTo>
                    <a:pt x="24" y="61"/>
                    <a:pt x="35" y="68"/>
                    <a:pt x="55" y="70"/>
                  </a:cubicBezTo>
                  <a:cubicBezTo>
                    <a:pt x="56" y="70"/>
                    <a:pt x="57" y="70"/>
                    <a:pt x="58" y="70"/>
                  </a:cubicBezTo>
                  <a:cubicBezTo>
                    <a:pt x="67" y="70"/>
                    <a:pt x="77" y="67"/>
                    <a:pt x="84" y="65"/>
                  </a:cubicBezTo>
                  <a:cubicBezTo>
                    <a:pt x="77" y="79"/>
                    <a:pt x="64" y="88"/>
                    <a:pt x="48" y="88"/>
                  </a:cubicBezTo>
                  <a:close/>
                  <a:moveTo>
                    <a:pt x="48" y="8"/>
                  </a:moveTo>
                  <a:cubicBezTo>
                    <a:pt x="70" y="8"/>
                    <a:pt x="88" y="26"/>
                    <a:pt x="88" y="48"/>
                  </a:cubicBezTo>
                  <a:cubicBezTo>
                    <a:pt x="88" y="52"/>
                    <a:pt x="87" y="57"/>
                    <a:pt x="86" y="61"/>
                  </a:cubicBezTo>
                  <a:cubicBezTo>
                    <a:pt x="80" y="63"/>
                    <a:pt x="66" y="66"/>
                    <a:pt x="56" y="66"/>
                  </a:cubicBezTo>
                  <a:cubicBezTo>
                    <a:pt x="29" y="64"/>
                    <a:pt x="20" y="51"/>
                    <a:pt x="19" y="51"/>
                  </a:cubicBezTo>
                  <a:cubicBezTo>
                    <a:pt x="19" y="51"/>
                    <a:pt x="18" y="50"/>
                    <a:pt x="17" y="50"/>
                  </a:cubicBezTo>
                  <a:cubicBezTo>
                    <a:pt x="17" y="51"/>
                    <a:pt x="16" y="51"/>
                    <a:pt x="16" y="52"/>
                  </a:cubicBezTo>
                  <a:cubicBezTo>
                    <a:pt x="16" y="52"/>
                    <a:pt x="15" y="58"/>
                    <a:pt x="13" y="62"/>
                  </a:cubicBezTo>
                  <a:cubicBezTo>
                    <a:pt x="13" y="63"/>
                    <a:pt x="12" y="63"/>
                    <a:pt x="12" y="63"/>
                  </a:cubicBezTo>
                  <a:cubicBezTo>
                    <a:pt x="12" y="63"/>
                    <a:pt x="11" y="63"/>
                    <a:pt x="11" y="63"/>
                  </a:cubicBezTo>
                  <a:cubicBezTo>
                    <a:pt x="9" y="58"/>
                    <a:pt x="8" y="53"/>
                    <a:pt x="8" y="48"/>
                  </a:cubicBezTo>
                  <a:cubicBezTo>
                    <a:pt x="8" y="26"/>
                    <a:pt x="26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93" name="Freeform 82"/>
            <p:cNvSpPr>
              <a:spLocks/>
            </p:cNvSpPr>
            <p:nvPr/>
          </p:nvSpPr>
          <p:spPr bwMode="auto">
            <a:xfrm>
              <a:off x="9001126" y="2447925"/>
              <a:ext cx="298450" cy="117475"/>
            </a:xfrm>
            <a:custGeom>
              <a:avLst/>
              <a:gdLst>
                <a:gd name="T0" fmla="*/ 98 w 112"/>
                <a:gd name="T1" fmla="*/ 1 h 44"/>
                <a:gd name="T2" fmla="*/ 93 w 112"/>
                <a:gd name="T3" fmla="*/ 2 h 44"/>
                <a:gd name="T4" fmla="*/ 94 w 112"/>
                <a:gd name="T5" fmla="*/ 7 h 44"/>
                <a:gd name="T6" fmla="*/ 104 w 112"/>
                <a:gd name="T7" fmla="*/ 20 h 44"/>
                <a:gd name="T8" fmla="*/ 56 w 112"/>
                <a:gd name="T9" fmla="*/ 36 h 44"/>
                <a:gd name="T10" fmla="*/ 8 w 112"/>
                <a:gd name="T11" fmla="*/ 20 h 44"/>
                <a:gd name="T12" fmla="*/ 18 w 112"/>
                <a:gd name="T13" fmla="*/ 7 h 44"/>
                <a:gd name="T14" fmla="*/ 19 w 112"/>
                <a:gd name="T15" fmla="*/ 2 h 44"/>
                <a:gd name="T16" fmla="*/ 14 w 112"/>
                <a:gd name="T17" fmla="*/ 1 h 44"/>
                <a:gd name="T18" fmla="*/ 0 w 112"/>
                <a:gd name="T19" fmla="*/ 20 h 44"/>
                <a:gd name="T20" fmla="*/ 56 w 112"/>
                <a:gd name="T21" fmla="*/ 44 h 44"/>
                <a:gd name="T22" fmla="*/ 112 w 112"/>
                <a:gd name="T23" fmla="*/ 20 h 44"/>
                <a:gd name="T24" fmla="*/ 98 w 112"/>
                <a:gd name="T2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44">
                  <a:moveTo>
                    <a:pt x="98" y="1"/>
                  </a:moveTo>
                  <a:cubicBezTo>
                    <a:pt x="97" y="0"/>
                    <a:pt x="94" y="0"/>
                    <a:pt x="93" y="2"/>
                  </a:cubicBezTo>
                  <a:cubicBezTo>
                    <a:pt x="91" y="4"/>
                    <a:pt x="92" y="6"/>
                    <a:pt x="94" y="7"/>
                  </a:cubicBezTo>
                  <a:cubicBezTo>
                    <a:pt x="101" y="13"/>
                    <a:pt x="104" y="16"/>
                    <a:pt x="104" y="20"/>
                  </a:cubicBezTo>
                  <a:cubicBezTo>
                    <a:pt x="104" y="32"/>
                    <a:pt x="91" y="36"/>
                    <a:pt x="56" y="36"/>
                  </a:cubicBezTo>
                  <a:cubicBezTo>
                    <a:pt x="21" y="36"/>
                    <a:pt x="8" y="32"/>
                    <a:pt x="8" y="20"/>
                  </a:cubicBezTo>
                  <a:cubicBezTo>
                    <a:pt x="8" y="16"/>
                    <a:pt x="11" y="13"/>
                    <a:pt x="18" y="7"/>
                  </a:cubicBezTo>
                  <a:cubicBezTo>
                    <a:pt x="20" y="6"/>
                    <a:pt x="21" y="4"/>
                    <a:pt x="19" y="2"/>
                  </a:cubicBezTo>
                  <a:cubicBezTo>
                    <a:pt x="18" y="0"/>
                    <a:pt x="15" y="0"/>
                    <a:pt x="14" y="1"/>
                  </a:cubicBezTo>
                  <a:cubicBezTo>
                    <a:pt x="7" y="6"/>
                    <a:pt x="0" y="11"/>
                    <a:pt x="0" y="20"/>
                  </a:cubicBezTo>
                  <a:cubicBezTo>
                    <a:pt x="0" y="42"/>
                    <a:pt x="29" y="44"/>
                    <a:pt x="56" y="44"/>
                  </a:cubicBezTo>
                  <a:cubicBezTo>
                    <a:pt x="83" y="44"/>
                    <a:pt x="112" y="42"/>
                    <a:pt x="112" y="20"/>
                  </a:cubicBezTo>
                  <a:cubicBezTo>
                    <a:pt x="112" y="11"/>
                    <a:pt x="105" y="6"/>
                    <a:pt x="9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346361" y="1204812"/>
            <a:ext cx="373510" cy="345243"/>
            <a:chOff x="9685338" y="4306888"/>
            <a:chExt cx="293688" cy="271462"/>
          </a:xfrm>
          <a:solidFill>
            <a:schemeClr val="tx1"/>
          </a:solidFill>
        </p:grpSpPr>
        <p:sp>
          <p:nvSpPr>
            <p:cNvPr id="95" name="Freeform 238"/>
            <p:cNvSpPr>
              <a:spLocks/>
            </p:cNvSpPr>
            <p:nvPr/>
          </p:nvSpPr>
          <p:spPr bwMode="auto">
            <a:xfrm>
              <a:off x="9685338" y="4306888"/>
              <a:ext cx="293688" cy="261938"/>
            </a:xfrm>
            <a:custGeom>
              <a:avLst/>
              <a:gdLst>
                <a:gd name="T0" fmla="*/ 101 w 110"/>
                <a:gd name="T1" fmla="*/ 26 h 98"/>
                <a:gd name="T2" fmla="*/ 55 w 110"/>
                <a:gd name="T3" fmla="*/ 0 h 98"/>
                <a:gd name="T4" fmla="*/ 9 w 110"/>
                <a:gd name="T5" fmla="*/ 26 h 98"/>
                <a:gd name="T6" fmla="*/ 7 w 110"/>
                <a:gd name="T7" fmla="*/ 74 h 98"/>
                <a:gd name="T8" fmla="*/ 7 w 110"/>
                <a:gd name="T9" fmla="*/ 78 h 98"/>
                <a:gd name="T10" fmla="*/ 23 w 110"/>
                <a:gd name="T11" fmla="*/ 98 h 98"/>
                <a:gd name="T12" fmla="*/ 23 w 110"/>
                <a:gd name="T13" fmla="*/ 58 h 98"/>
                <a:gd name="T14" fmla="*/ 12 w 110"/>
                <a:gd name="T15" fmla="*/ 64 h 98"/>
                <a:gd name="T16" fmla="*/ 16 w 110"/>
                <a:gd name="T17" fmla="*/ 30 h 98"/>
                <a:gd name="T18" fmla="*/ 55 w 110"/>
                <a:gd name="T19" fmla="*/ 8 h 98"/>
                <a:gd name="T20" fmla="*/ 94 w 110"/>
                <a:gd name="T21" fmla="*/ 30 h 98"/>
                <a:gd name="T22" fmla="*/ 98 w 110"/>
                <a:gd name="T23" fmla="*/ 64 h 98"/>
                <a:gd name="T24" fmla="*/ 87 w 110"/>
                <a:gd name="T25" fmla="*/ 58 h 98"/>
                <a:gd name="T26" fmla="*/ 87 w 110"/>
                <a:gd name="T27" fmla="*/ 98 h 98"/>
                <a:gd name="T28" fmla="*/ 103 w 110"/>
                <a:gd name="T29" fmla="*/ 78 h 98"/>
                <a:gd name="T30" fmla="*/ 103 w 110"/>
                <a:gd name="T31" fmla="*/ 74 h 98"/>
                <a:gd name="T32" fmla="*/ 101 w 110"/>
                <a:gd name="T33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98">
                  <a:moveTo>
                    <a:pt x="101" y="26"/>
                  </a:moveTo>
                  <a:cubicBezTo>
                    <a:pt x="91" y="10"/>
                    <a:pt x="73" y="0"/>
                    <a:pt x="55" y="0"/>
                  </a:cubicBezTo>
                  <a:cubicBezTo>
                    <a:pt x="37" y="0"/>
                    <a:pt x="19" y="10"/>
                    <a:pt x="9" y="26"/>
                  </a:cubicBezTo>
                  <a:cubicBezTo>
                    <a:pt x="0" y="41"/>
                    <a:pt x="0" y="58"/>
                    <a:pt x="7" y="74"/>
                  </a:cubicBezTo>
                  <a:cubicBezTo>
                    <a:pt x="7" y="75"/>
                    <a:pt x="7" y="77"/>
                    <a:pt x="7" y="78"/>
                  </a:cubicBezTo>
                  <a:cubicBezTo>
                    <a:pt x="7" y="89"/>
                    <a:pt x="15" y="98"/>
                    <a:pt x="23" y="9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19" y="58"/>
                    <a:pt x="15" y="61"/>
                    <a:pt x="12" y="64"/>
                  </a:cubicBezTo>
                  <a:cubicBezTo>
                    <a:pt x="8" y="52"/>
                    <a:pt x="10" y="41"/>
                    <a:pt x="16" y="30"/>
                  </a:cubicBezTo>
                  <a:cubicBezTo>
                    <a:pt x="24" y="17"/>
                    <a:pt x="40" y="8"/>
                    <a:pt x="55" y="8"/>
                  </a:cubicBezTo>
                  <a:cubicBezTo>
                    <a:pt x="70" y="8"/>
                    <a:pt x="86" y="17"/>
                    <a:pt x="94" y="30"/>
                  </a:cubicBezTo>
                  <a:cubicBezTo>
                    <a:pt x="100" y="41"/>
                    <a:pt x="102" y="52"/>
                    <a:pt x="98" y="64"/>
                  </a:cubicBezTo>
                  <a:cubicBezTo>
                    <a:pt x="95" y="61"/>
                    <a:pt x="91" y="58"/>
                    <a:pt x="87" y="58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95" y="98"/>
                    <a:pt x="103" y="89"/>
                    <a:pt x="103" y="78"/>
                  </a:cubicBezTo>
                  <a:cubicBezTo>
                    <a:pt x="103" y="77"/>
                    <a:pt x="103" y="75"/>
                    <a:pt x="103" y="74"/>
                  </a:cubicBezTo>
                  <a:cubicBezTo>
                    <a:pt x="110" y="58"/>
                    <a:pt x="110" y="41"/>
                    <a:pt x="10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96" name="Freeform 239"/>
            <p:cNvSpPr>
              <a:spLocks/>
            </p:cNvSpPr>
            <p:nvPr/>
          </p:nvSpPr>
          <p:spPr bwMode="auto">
            <a:xfrm>
              <a:off x="9758363" y="4451350"/>
              <a:ext cx="20638" cy="127000"/>
            </a:xfrm>
            <a:custGeom>
              <a:avLst/>
              <a:gdLst>
                <a:gd name="T0" fmla="*/ 4 w 8"/>
                <a:gd name="T1" fmla="*/ 0 h 48"/>
                <a:gd name="T2" fmla="*/ 0 w 8"/>
                <a:gd name="T3" fmla="*/ 4 h 48"/>
                <a:gd name="T4" fmla="*/ 0 w 8"/>
                <a:gd name="T5" fmla="*/ 44 h 48"/>
                <a:gd name="T6" fmla="*/ 4 w 8"/>
                <a:gd name="T7" fmla="*/ 48 h 48"/>
                <a:gd name="T8" fmla="*/ 8 w 8"/>
                <a:gd name="T9" fmla="*/ 44 h 48"/>
                <a:gd name="T10" fmla="*/ 8 w 8"/>
                <a:gd name="T11" fmla="*/ 4 h 48"/>
                <a:gd name="T12" fmla="*/ 4 w 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2" y="48"/>
                    <a:pt x="4" y="48"/>
                  </a:cubicBezTo>
                  <a:cubicBezTo>
                    <a:pt x="6" y="48"/>
                    <a:pt x="8" y="47"/>
                    <a:pt x="8" y="4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97" name="Freeform 240"/>
            <p:cNvSpPr>
              <a:spLocks/>
            </p:cNvSpPr>
            <p:nvPr/>
          </p:nvSpPr>
          <p:spPr bwMode="auto">
            <a:xfrm>
              <a:off x="9885363" y="4451350"/>
              <a:ext cx="22225" cy="127000"/>
            </a:xfrm>
            <a:custGeom>
              <a:avLst/>
              <a:gdLst>
                <a:gd name="T0" fmla="*/ 4 w 8"/>
                <a:gd name="T1" fmla="*/ 0 h 48"/>
                <a:gd name="T2" fmla="*/ 0 w 8"/>
                <a:gd name="T3" fmla="*/ 4 h 48"/>
                <a:gd name="T4" fmla="*/ 0 w 8"/>
                <a:gd name="T5" fmla="*/ 44 h 48"/>
                <a:gd name="T6" fmla="*/ 4 w 8"/>
                <a:gd name="T7" fmla="*/ 48 h 48"/>
                <a:gd name="T8" fmla="*/ 8 w 8"/>
                <a:gd name="T9" fmla="*/ 44 h 48"/>
                <a:gd name="T10" fmla="*/ 8 w 8"/>
                <a:gd name="T11" fmla="*/ 4 h 48"/>
                <a:gd name="T12" fmla="*/ 4 w 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2" y="48"/>
                    <a:pt x="4" y="48"/>
                  </a:cubicBezTo>
                  <a:cubicBezTo>
                    <a:pt x="6" y="48"/>
                    <a:pt x="8" y="47"/>
                    <a:pt x="8" y="4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69860" y="3714798"/>
            <a:ext cx="430907" cy="428774"/>
            <a:chOff x="6259514" y="2238375"/>
            <a:chExt cx="320675" cy="319088"/>
          </a:xfrm>
          <a:solidFill>
            <a:schemeClr val="tx1"/>
          </a:solidFill>
        </p:grpSpPr>
        <p:sp>
          <p:nvSpPr>
            <p:cNvPr id="99" name="Freeform 70"/>
            <p:cNvSpPr>
              <a:spLocks noEditPoints="1"/>
            </p:cNvSpPr>
            <p:nvPr/>
          </p:nvSpPr>
          <p:spPr bwMode="auto">
            <a:xfrm>
              <a:off x="6259514" y="2238375"/>
              <a:ext cx="320675" cy="319088"/>
            </a:xfrm>
            <a:custGeom>
              <a:avLst/>
              <a:gdLst>
                <a:gd name="T0" fmla="*/ 60 w 120"/>
                <a:gd name="T1" fmla="*/ 120 h 120"/>
                <a:gd name="T2" fmla="*/ 48 w 120"/>
                <a:gd name="T3" fmla="*/ 108 h 120"/>
                <a:gd name="T4" fmla="*/ 48 w 120"/>
                <a:gd name="T5" fmla="*/ 106 h 120"/>
                <a:gd name="T6" fmla="*/ 14 w 120"/>
                <a:gd name="T7" fmla="*/ 72 h 120"/>
                <a:gd name="T8" fmla="*/ 12 w 120"/>
                <a:gd name="T9" fmla="*/ 72 h 120"/>
                <a:gd name="T10" fmla="*/ 0 w 120"/>
                <a:gd name="T11" fmla="*/ 60 h 120"/>
                <a:gd name="T12" fmla="*/ 12 w 120"/>
                <a:gd name="T13" fmla="*/ 48 h 120"/>
                <a:gd name="T14" fmla="*/ 14 w 120"/>
                <a:gd name="T15" fmla="*/ 48 h 120"/>
                <a:gd name="T16" fmla="*/ 48 w 120"/>
                <a:gd name="T17" fmla="*/ 14 h 120"/>
                <a:gd name="T18" fmla="*/ 48 w 120"/>
                <a:gd name="T19" fmla="*/ 12 h 120"/>
                <a:gd name="T20" fmla="*/ 60 w 120"/>
                <a:gd name="T21" fmla="*/ 0 h 120"/>
                <a:gd name="T22" fmla="*/ 72 w 120"/>
                <a:gd name="T23" fmla="*/ 12 h 120"/>
                <a:gd name="T24" fmla="*/ 72 w 120"/>
                <a:gd name="T25" fmla="*/ 14 h 120"/>
                <a:gd name="T26" fmla="*/ 106 w 120"/>
                <a:gd name="T27" fmla="*/ 48 h 120"/>
                <a:gd name="T28" fmla="*/ 108 w 120"/>
                <a:gd name="T29" fmla="*/ 48 h 120"/>
                <a:gd name="T30" fmla="*/ 120 w 120"/>
                <a:gd name="T31" fmla="*/ 60 h 120"/>
                <a:gd name="T32" fmla="*/ 108 w 120"/>
                <a:gd name="T33" fmla="*/ 72 h 120"/>
                <a:gd name="T34" fmla="*/ 106 w 120"/>
                <a:gd name="T35" fmla="*/ 72 h 120"/>
                <a:gd name="T36" fmla="*/ 72 w 120"/>
                <a:gd name="T37" fmla="*/ 106 h 120"/>
                <a:gd name="T38" fmla="*/ 72 w 120"/>
                <a:gd name="T39" fmla="*/ 108 h 120"/>
                <a:gd name="T40" fmla="*/ 60 w 120"/>
                <a:gd name="T41" fmla="*/ 120 h 120"/>
                <a:gd name="T42" fmla="*/ 12 w 120"/>
                <a:gd name="T43" fmla="*/ 56 h 120"/>
                <a:gd name="T44" fmla="*/ 8 w 120"/>
                <a:gd name="T45" fmla="*/ 60 h 120"/>
                <a:gd name="T46" fmla="*/ 12 w 120"/>
                <a:gd name="T47" fmla="*/ 64 h 120"/>
                <a:gd name="T48" fmla="*/ 17 w 120"/>
                <a:gd name="T49" fmla="*/ 64 h 120"/>
                <a:gd name="T50" fmla="*/ 21 w 120"/>
                <a:gd name="T51" fmla="*/ 67 h 120"/>
                <a:gd name="T52" fmla="*/ 53 w 120"/>
                <a:gd name="T53" fmla="*/ 99 h 120"/>
                <a:gd name="T54" fmla="*/ 56 w 120"/>
                <a:gd name="T55" fmla="*/ 103 h 120"/>
                <a:gd name="T56" fmla="*/ 56 w 120"/>
                <a:gd name="T57" fmla="*/ 108 h 120"/>
                <a:gd name="T58" fmla="*/ 60 w 120"/>
                <a:gd name="T59" fmla="*/ 112 h 120"/>
                <a:gd name="T60" fmla="*/ 64 w 120"/>
                <a:gd name="T61" fmla="*/ 108 h 120"/>
                <a:gd name="T62" fmla="*/ 64 w 120"/>
                <a:gd name="T63" fmla="*/ 103 h 120"/>
                <a:gd name="T64" fmla="*/ 67 w 120"/>
                <a:gd name="T65" fmla="*/ 99 h 120"/>
                <a:gd name="T66" fmla="*/ 99 w 120"/>
                <a:gd name="T67" fmla="*/ 67 h 120"/>
                <a:gd name="T68" fmla="*/ 103 w 120"/>
                <a:gd name="T69" fmla="*/ 64 h 120"/>
                <a:gd name="T70" fmla="*/ 108 w 120"/>
                <a:gd name="T71" fmla="*/ 64 h 120"/>
                <a:gd name="T72" fmla="*/ 112 w 120"/>
                <a:gd name="T73" fmla="*/ 60 h 120"/>
                <a:gd name="T74" fmla="*/ 108 w 120"/>
                <a:gd name="T75" fmla="*/ 56 h 120"/>
                <a:gd name="T76" fmla="*/ 103 w 120"/>
                <a:gd name="T77" fmla="*/ 56 h 120"/>
                <a:gd name="T78" fmla="*/ 99 w 120"/>
                <a:gd name="T79" fmla="*/ 53 h 120"/>
                <a:gd name="T80" fmla="*/ 67 w 120"/>
                <a:gd name="T81" fmla="*/ 21 h 120"/>
                <a:gd name="T82" fmla="*/ 64 w 120"/>
                <a:gd name="T83" fmla="*/ 17 h 120"/>
                <a:gd name="T84" fmla="*/ 64 w 120"/>
                <a:gd name="T85" fmla="*/ 12 h 120"/>
                <a:gd name="T86" fmla="*/ 60 w 120"/>
                <a:gd name="T87" fmla="*/ 8 h 120"/>
                <a:gd name="T88" fmla="*/ 56 w 120"/>
                <a:gd name="T89" fmla="*/ 12 h 120"/>
                <a:gd name="T90" fmla="*/ 56 w 120"/>
                <a:gd name="T91" fmla="*/ 17 h 120"/>
                <a:gd name="T92" fmla="*/ 53 w 120"/>
                <a:gd name="T93" fmla="*/ 21 h 120"/>
                <a:gd name="T94" fmla="*/ 21 w 120"/>
                <a:gd name="T95" fmla="*/ 53 h 120"/>
                <a:gd name="T96" fmla="*/ 17 w 120"/>
                <a:gd name="T97" fmla="*/ 56 h 120"/>
                <a:gd name="T98" fmla="*/ 12 w 120"/>
                <a:gd name="T99" fmla="*/ 5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53" y="120"/>
                    <a:pt x="48" y="115"/>
                    <a:pt x="48" y="108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31" y="102"/>
                    <a:pt x="18" y="89"/>
                    <a:pt x="14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5" y="72"/>
                    <a:pt x="0" y="67"/>
                    <a:pt x="0" y="60"/>
                  </a:cubicBezTo>
                  <a:cubicBezTo>
                    <a:pt x="0" y="53"/>
                    <a:pt x="5" y="48"/>
                    <a:pt x="12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31"/>
                    <a:pt x="31" y="18"/>
                    <a:pt x="48" y="1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5"/>
                    <a:pt x="53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89" y="18"/>
                    <a:pt x="102" y="31"/>
                    <a:pt x="106" y="48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15" y="48"/>
                    <a:pt x="120" y="53"/>
                    <a:pt x="120" y="60"/>
                  </a:cubicBezTo>
                  <a:cubicBezTo>
                    <a:pt x="120" y="67"/>
                    <a:pt x="115" y="72"/>
                    <a:pt x="108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2" y="89"/>
                    <a:pt x="89" y="102"/>
                    <a:pt x="72" y="106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72" y="115"/>
                    <a:pt x="67" y="120"/>
                    <a:pt x="60" y="120"/>
                  </a:cubicBezTo>
                  <a:close/>
                  <a:moveTo>
                    <a:pt x="12" y="56"/>
                  </a:moveTo>
                  <a:cubicBezTo>
                    <a:pt x="10" y="56"/>
                    <a:pt x="8" y="58"/>
                    <a:pt x="8" y="60"/>
                  </a:cubicBezTo>
                  <a:cubicBezTo>
                    <a:pt x="8" y="62"/>
                    <a:pt x="10" y="64"/>
                    <a:pt x="12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9" y="64"/>
                    <a:pt x="20" y="65"/>
                    <a:pt x="21" y="67"/>
                  </a:cubicBezTo>
                  <a:cubicBezTo>
                    <a:pt x="24" y="83"/>
                    <a:pt x="37" y="96"/>
                    <a:pt x="53" y="99"/>
                  </a:cubicBezTo>
                  <a:cubicBezTo>
                    <a:pt x="55" y="100"/>
                    <a:pt x="56" y="101"/>
                    <a:pt x="56" y="103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10"/>
                    <a:pt x="58" y="112"/>
                    <a:pt x="60" y="112"/>
                  </a:cubicBezTo>
                  <a:cubicBezTo>
                    <a:pt x="62" y="112"/>
                    <a:pt x="64" y="110"/>
                    <a:pt x="64" y="108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4" y="101"/>
                    <a:pt x="65" y="100"/>
                    <a:pt x="67" y="99"/>
                  </a:cubicBezTo>
                  <a:cubicBezTo>
                    <a:pt x="83" y="96"/>
                    <a:pt x="96" y="83"/>
                    <a:pt x="99" y="67"/>
                  </a:cubicBezTo>
                  <a:cubicBezTo>
                    <a:pt x="100" y="65"/>
                    <a:pt x="101" y="64"/>
                    <a:pt x="103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2" y="62"/>
                    <a:pt x="112" y="60"/>
                  </a:cubicBezTo>
                  <a:cubicBezTo>
                    <a:pt x="112" y="58"/>
                    <a:pt x="110" y="56"/>
                    <a:pt x="108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1" y="56"/>
                    <a:pt x="100" y="55"/>
                    <a:pt x="99" y="53"/>
                  </a:cubicBezTo>
                  <a:cubicBezTo>
                    <a:pt x="96" y="37"/>
                    <a:pt x="83" y="24"/>
                    <a:pt x="67" y="21"/>
                  </a:cubicBezTo>
                  <a:cubicBezTo>
                    <a:pt x="65" y="20"/>
                    <a:pt x="64" y="19"/>
                    <a:pt x="64" y="17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58" y="8"/>
                    <a:pt x="56" y="10"/>
                    <a:pt x="56" y="1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9"/>
                    <a:pt x="55" y="20"/>
                    <a:pt x="53" y="21"/>
                  </a:cubicBezTo>
                  <a:cubicBezTo>
                    <a:pt x="37" y="24"/>
                    <a:pt x="24" y="37"/>
                    <a:pt x="21" y="53"/>
                  </a:cubicBezTo>
                  <a:cubicBezTo>
                    <a:pt x="20" y="55"/>
                    <a:pt x="19" y="56"/>
                    <a:pt x="17" y="56"/>
                  </a:cubicBezTo>
                  <a:lnTo>
                    <a:pt x="12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00" name="Freeform 71"/>
            <p:cNvSpPr>
              <a:spLocks noEditPoints="1"/>
            </p:cNvSpPr>
            <p:nvPr/>
          </p:nvSpPr>
          <p:spPr bwMode="auto">
            <a:xfrm>
              <a:off x="6361114" y="2338388"/>
              <a:ext cx="117475" cy="117475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101" name="Freeform 7"/>
          <p:cNvSpPr>
            <a:spLocks/>
          </p:cNvSpPr>
          <p:nvPr/>
        </p:nvSpPr>
        <p:spPr bwMode="auto">
          <a:xfrm>
            <a:off x="11250606" y="3697276"/>
            <a:ext cx="474011" cy="463818"/>
          </a:xfrm>
          <a:custGeom>
            <a:avLst/>
            <a:gdLst>
              <a:gd name="T0" fmla="*/ 104 w 196"/>
              <a:gd name="T1" fmla="*/ 174 h 190"/>
              <a:gd name="T2" fmla="*/ 102 w 196"/>
              <a:gd name="T3" fmla="*/ 162 h 190"/>
              <a:gd name="T4" fmla="*/ 82 w 196"/>
              <a:gd name="T5" fmla="*/ 144 h 190"/>
              <a:gd name="T6" fmla="*/ 99 w 196"/>
              <a:gd name="T7" fmla="*/ 110 h 190"/>
              <a:gd name="T8" fmla="*/ 132 w 196"/>
              <a:gd name="T9" fmla="*/ 127 h 190"/>
              <a:gd name="T10" fmla="*/ 126 w 196"/>
              <a:gd name="T11" fmla="*/ 154 h 190"/>
              <a:gd name="T12" fmla="*/ 131 w 196"/>
              <a:gd name="T13" fmla="*/ 162 h 190"/>
              <a:gd name="T14" fmla="*/ 153 w 196"/>
              <a:gd name="T15" fmla="*/ 151 h 190"/>
              <a:gd name="T16" fmla="*/ 158 w 196"/>
              <a:gd name="T17" fmla="*/ 141 h 190"/>
              <a:gd name="T18" fmla="*/ 143 w 196"/>
              <a:gd name="T19" fmla="*/ 106 h 190"/>
              <a:gd name="T20" fmla="*/ 148 w 196"/>
              <a:gd name="T21" fmla="*/ 102 h 190"/>
              <a:gd name="T22" fmla="*/ 175 w 196"/>
              <a:gd name="T23" fmla="*/ 109 h 190"/>
              <a:gd name="T24" fmla="*/ 192 w 196"/>
              <a:gd name="T25" fmla="*/ 75 h 190"/>
              <a:gd name="T26" fmla="*/ 158 w 196"/>
              <a:gd name="T27" fmla="*/ 58 h 190"/>
              <a:gd name="T28" fmla="*/ 140 w 196"/>
              <a:gd name="T29" fmla="*/ 79 h 190"/>
              <a:gd name="T30" fmla="*/ 133 w 196"/>
              <a:gd name="T31" fmla="*/ 80 h 190"/>
              <a:gd name="T32" fmla="*/ 125 w 196"/>
              <a:gd name="T33" fmla="*/ 40 h 190"/>
              <a:gd name="T34" fmla="*/ 115 w 196"/>
              <a:gd name="T35" fmla="*/ 35 h 190"/>
              <a:gd name="T36" fmla="*/ 74 w 196"/>
              <a:gd name="T37" fmla="*/ 53 h 190"/>
              <a:gd name="T38" fmla="*/ 71 w 196"/>
              <a:gd name="T39" fmla="*/ 49 h 190"/>
              <a:gd name="T40" fmla="*/ 78 w 196"/>
              <a:gd name="T41" fmla="*/ 22 h 190"/>
              <a:gd name="T42" fmla="*/ 44 w 196"/>
              <a:gd name="T43" fmla="*/ 5 h 190"/>
              <a:gd name="T44" fmla="*/ 27 w 196"/>
              <a:gd name="T45" fmla="*/ 38 h 190"/>
              <a:gd name="T46" fmla="*/ 48 w 196"/>
              <a:gd name="T47" fmla="*/ 56 h 190"/>
              <a:gd name="T48" fmla="*/ 49 w 196"/>
              <a:gd name="T49" fmla="*/ 62 h 190"/>
              <a:gd name="T50" fmla="*/ 6 w 196"/>
              <a:gd name="T51" fmla="*/ 71 h 190"/>
              <a:gd name="T52" fmla="*/ 1 w 196"/>
              <a:gd name="T53" fmla="*/ 81 h 190"/>
              <a:gd name="T54" fmla="*/ 10 w 196"/>
              <a:gd name="T55" fmla="*/ 123 h 190"/>
              <a:gd name="T56" fmla="*/ 19 w 196"/>
              <a:gd name="T57" fmla="*/ 121 h 190"/>
              <a:gd name="T58" fmla="*/ 37 w 196"/>
              <a:gd name="T59" fmla="*/ 101 h 190"/>
              <a:gd name="T60" fmla="*/ 71 w 196"/>
              <a:gd name="T61" fmla="*/ 118 h 190"/>
              <a:gd name="T62" fmla="*/ 54 w 196"/>
              <a:gd name="T63" fmla="*/ 152 h 190"/>
              <a:gd name="T64" fmla="*/ 27 w 196"/>
              <a:gd name="T65" fmla="*/ 145 h 190"/>
              <a:gd name="T66" fmla="*/ 20 w 196"/>
              <a:gd name="T67" fmla="*/ 149 h 190"/>
              <a:gd name="T68" fmla="*/ 34 w 196"/>
              <a:gd name="T69" fmla="*/ 182 h 190"/>
              <a:gd name="T70" fmla="*/ 44 w 196"/>
              <a:gd name="T71" fmla="*/ 187 h 190"/>
              <a:gd name="T72" fmla="*/ 104 w 196"/>
              <a:gd name="T73" fmla="*/ 17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6" h="190">
                <a:moveTo>
                  <a:pt x="104" y="174"/>
                </a:moveTo>
                <a:cubicBezTo>
                  <a:pt x="102" y="162"/>
                  <a:pt x="102" y="162"/>
                  <a:pt x="102" y="162"/>
                </a:cubicBezTo>
                <a:cubicBezTo>
                  <a:pt x="93" y="160"/>
                  <a:pt x="85" y="153"/>
                  <a:pt x="82" y="144"/>
                </a:cubicBezTo>
                <a:cubicBezTo>
                  <a:pt x="77" y="130"/>
                  <a:pt x="85" y="115"/>
                  <a:pt x="99" y="110"/>
                </a:cubicBezTo>
                <a:cubicBezTo>
                  <a:pt x="113" y="106"/>
                  <a:pt x="128" y="113"/>
                  <a:pt x="132" y="127"/>
                </a:cubicBezTo>
                <a:cubicBezTo>
                  <a:pt x="135" y="137"/>
                  <a:pt x="133" y="147"/>
                  <a:pt x="126" y="154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44" y="156"/>
                  <a:pt x="153" y="151"/>
                  <a:pt x="153" y="151"/>
                </a:cubicBezTo>
                <a:cubicBezTo>
                  <a:pt x="157" y="150"/>
                  <a:pt x="159" y="145"/>
                  <a:pt x="158" y="141"/>
                </a:cubicBezTo>
                <a:cubicBezTo>
                  <a:pt x="158" y="141"/>
                  <a:pt x="151" y="125"/>
                  <a:pt x="143" y="106"/>
                </a:cubicBezTo>
                <a:cubicBezTo>
                  <a:pt x="148" y="102"/>
                  <a:pt x="148" y="102"/>
                  <a:pt x="148" y="102"/>
                </a:cubicBezTo>
                <a:cubicBezTo>
                  <a:pt x="154" y="109"/>
                  <a:pt x="165" y="112"/>
                  <a:pt x="175" y="109"/>
                </a:cubicBezTo>
                <a:cubicBezTo>
                  <a:pt x="189" y="104"/>
                  <a:pt x="196" y="89"/>
                  <a:pt x="192" y="75"/>
                </a:cubicBezTo>
                <a:cubicBezTo>
                  <a:pt x="187" y="61"/>
                  <a:pt x="172" y="54"/>
                  <a:pt x="158" y="58"/>
                </a:cubicBezTo>
                <a:cubicBezTo>
                  <a:pt x="148" y="61"/>
                  <a:pt x="142" y="70"/>
                  <a:pt x="140" y="79"/>
                </a:cubicBezTo>
                <a:cubicBezTo>
                  <a:pt x="133" y="80"/>
                  <a:pt x="133" y="80"/>
                  <a:pt x="133" y="80"/>
                </a:cubicBezTo>
                <a:cubicBezTo>
                  <a:pt x="129" y="65"/>
                  <a:pt x="125" y="50"/>
                  <a:pt x="125" y="40"/>
                </a:cubicBezTo>
                <a:cubicBezTo>
                  <a:pt x="121" y="37"/>
                  <a:pt x="119" y="34"/>
                  <a:pt x="115" y="35"/>
                </a:cubicBezTo>
                <a:cubicBezTo>
                  <a:pt x="115" y="35"/>
                  <a:pt x="96" y="44"/>
                  <a:pt x="74" y="53"/>
                </a:cubicBezTo>
                <a:cubicBezTo>
                  <a:pt x="71" y="49"/>
                  <a:pt x="71" y="49"/>
                  <a:pt x="71" y="49"/>
                </a:cubicBezTo>
                <a:cubicBezTo>
                  <a:pt x="78" y="42"/>
                  <a:pt x="81" y="32"/>
                  <a:pt x="78" y="22"/>
                </a:cubicBezTo>
                <a:cubicBezTo>
                  <a:pt x="73" y="8"/>
                  <a:pt x="58" y="0"/>
                  <a:pt x="44" y="5"/>
                </a:cubicBezTo>
                <a:cubicBezTo>
                  <a:pt x="30" y="9"/>
                  <a:pt x="23" y="24"/>
                  <a:pt x="27" y="38"/>
                </a:cubicBezTo>
                <a:cubicBezTo>
                  <a:pt x="31" y="48"/>
                  <a:pt x="39" y="54"/>
                  <a:pt x="48" y="56"/>
                </a:cubicBezTo>
                <a:cubicBezTo>
                  <a:pt x="49" y="62"/>
                  <a:pt x="49" y="62"/>
                  <a:pt x="49" y="62"/>
                </a:cubicBezTo>
                <a:cubicBezTo>
                  <a:pt x="31" y="68"/>
                  <a:pt x="14" y="73"/>
                  <a:pt x="6" y="71"/>
                </a:cubicBezTo>
                <a:cubicBezTo>
                  <a:pt x="2" y="74"/>
                  <a:pt x="0" y="77"/>
                  <a:pt x="1" y="81"/>
                </a:cubicBezTo>
                <a:cubicBezTo>
                  <a:pt x="0" y="90"/>
                  <a:pt x="5" y="106"/>
                  <a:pt x="10" y="123"/>
                </a:cubicBezTo>
                <a:cubicBezTo>
                  <a:pt x="19" y="121"/>
                  <a:pt x="19" y="121"/>
                  <a:pt x="19" y="121"/>
                </a:cubicBezTo>
                <a:cubicBezTo>
                  <a:pt x="21" y="112"/>
                  <a:pt x="28" y="104"/>
                  <a:pt x="37" y="101"/>
                </a:cubicBezTo>
                <a:cubicBezTo>
                  <a:pt x="51" y="96"/>
                  <a:pt x="66" y="104"/>
                  <a:pt x="71" y="118"/>
                </a:cubicBezTo>
                <a:cubicBezTo>
                  <a:pt x="75" y="132"/>
                  <a:pt x="68" y="147"/>
                  <a:pt x="54" y="152"/>
                </a:cubicBezTo>
                <a:cubicBezTo>
                  <a:pt x="44" y="155"/>
                  <a:pt x="34" y="152"/>
                  <a:pt x="27" y="145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28" y="168"/>
                  <a:pt x="34" y="182"/>
                  <a:pt x="34" y="182"/>
                </a:cubicBezTo>
                <a:cubicBezTo>
                  <a:pt x="36" y="186"/>
                  <a:pt x="36" y="186"/>
                  <a:pt x="44" y="187"/>
                </a:cubicBezTo>
                <a:cubicBezTo>
                  <a:pt x="57" y="190"/>
                  <a:pt x="81" y="183"/>
                  <a:pt x="104" y="1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102" name="Group 101"/>
          <p:cNvGrpSpPr/>
          <p:nvPr/>
        </p:nvGrpSpPr>
        <p:grpSpPr>
          <a:xfrm>
            <a:off x="8374502" y="2913816"/>
            <a:ext cx="377825" cy="314326"/>
            <a:chOff x="11266488" y="4143375"/>
            <a:chExt cx="377825" cy="314326"/>
          </a:xfrm>
          <a:solidFill>
            <a:schemeClr val="tx1"/>
          </a:solidFill>
        </p:grpSpPr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11417301" y="437991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04" name="Freeform 10"/>
            <p:cNvSpPr>
              <a:spLocks/>
            </p:cNvSpPr>
            <p:nvPr/>
          </p:nvSpPr>
          <p:spPr bwMode="auto">
            <a:xfrm>
              <a:off x="11350626" y="4291013"/>
              <a:ext cx="209550" cy="77788"/>
            </a:xfrm>
            <a:custGeom>
              <a:avLst/>
              <a:gdLst>
                <a:gd name="T0" fmla="*/ 50 w 54"/>
                <a:gd name="T1" fmla="*/ 20 h 20"/>
                <a:gd name="T2" fmla="*/ 46 w 54"/>
                <a:gd name="T3" fmla="*/ 18 h 20"/>
                <a:gd name="T4" fmla="*/ 27 w 54"/>
                <a:gd name="T5" fmla="*/ 8 h 20"/>
                <a:gd name="T6" fmla="*/ 8 w 54"/>
                <a:gd name="T7" fmla="*/ 18 h 20"/>
                <a:gd name="T8" fmla="*/ 2 w 54"/>
                <a:gd name="T9" fmla="*/ 19 h 20"/>
                <a:gd name="T10" fmla="*/ 1 w 54"/>
                <a:gd name="T11" fmla="*/ 13 h 20"/>
                <a:gd name="T12" fmla="*/ 27 w 54"/>
                <a:gd name="T13" fmla="*/ 0 h 20"/>
                <a:gd name="T14" fmla="*/ 53 w 54"/>
                <a:gd name="T15" fmla="*/ 13 h 20"/>
                <a:gd name="T16" fmla="*/ 52 w 54"/>
                <a:gd name="T17" fmla="*/ 19 h 20"/>
                <a:gd name="T18" fmla="*/ 50 w 54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0">
                  <a:moveTo>
                    <a:pt x="50" y="20"/>
                  </a:moveTo>
                  <a:cubicBezTo>
                    <a:pt x="48" y="20"/>
                    <a:pt x="47" y="19"/>
                    <a:pt x="46" y="18"/>
                  </a:cubicBezTo>
                  <a:cubicBezTo>
                    <a:pt x="42" y="12"/>
                    <a:pt x="35" y="8"/>
                    <a:pt x="27" y="8"/>
                  </a:cubicBezTo>
                  <a:cubicBezTo>
                    <a:pt x="19" y="8"/>
                    <a:pt x="12" y="12"/>
                    <a:pt x="8" y="18"/>
                  </a:cubicBezTo>
                  <a:cubicBezTo>
                    <a:pt x="6" y="20"/>
                    <a:pt x="4" y="20"/>
                    <a:pt x="2" y="19"/>
                  </a:cubicBezTo>
                  <a:cubicBezTo>
                    <a:pt x="0" y="17"/>
                    <a:pt x="0" y="15"/>
                    <a:pt x="1" y="13"/>
                  </a:cubicBezTo>
                  <a:cubicBezTo>
                    <a:pt x="7" y="5"/>
                    <a:pt x="17" y="0"/>
                    <a:pt x="27" y="0"/>
                  </a:cubicBezTo>
                  <a:cubicBezTo>
                    <a:pt x="37" y="0"/>
                    <a:pt x="47" y="5"/>
                    <a:pt x="53" y="13"/>
                  </a:cubicBezTo>
                  <a:cubicBezTo>
                    <a:pt x="54" y="15"/>
                    <a:pt x="54" y="17"/>
                    <a:pt x="52" y="19"/>
                  </a:cubicBezTo>
                  <a:cubicBezTo>
                    <a:pt x="51" y="19"/>
                    <a:pt x="50" y="20"/>
                    <a:pt x="5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05" name="Freeform 11"/>
            <p:cNvSpPr>
              <a:spLocks/>
            </p:cNvSpPr>
            <p:nvPr/>
          </p:nvSpPr>
          <p:spPr bwMode="auto">
            <a:xfrm>
              <a:off x="11266488" y="4143375"/>
              <a:ext cx="377825" cy="100013"/>
            </a:xfrm>
            <a:custGeom>
              <a:avLst/>
              <a:gdLst>
                <a:gd name="T0" fmla="*/ 4 w 98"/>
                <a:gd name="T1" fmla="*/ 26 h 26"/>
                <a:gd name="T2" fmla="*/ 1 w 98"/>
                <a:gd name="T3" fmla="*/ 25 h 26"/>
                <a:gd name="T4" fmla="*/ 2 w 98"/>
                <a:gd name="T5" fmla="*/ 19 h 26"/>
                <a:gd name="T6" fmla="*/ 49 w 98"/>
                <a:gd name="T7" fmla="*/ 0 h 26"/>
                <a:gd name="T8" fmla="*/ 96 w 98"/>
                <a:gd name="T9" fmla="*/ 19 h 26"/>
                <a:gd name="T10" fmla="*/ 97 w 98"/>
                <a:gd name="T11" fmla="*/ 25 h 26"/>
                <a:gd name="T12" fmla="*/ 91 w 98"/>
                <a:gd name="T13" fmla="*/ 25 h 26"/>
                <a:gd name="T14" fmla="*/ 49 w 98"/>
                <a:gd name="T15" fmla="*/ 8 h 26"/>
                <a:gd name="T16" fmla="*/ 7 w 98"/>
                <a:gd name="T17" fmla="*/ 25 h 26"/>
                <a:gd name="T18" fmla="*/ 4 w 98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26">
                  <a:moveTo>
                    <a:pt x="4" y="26"/>
                  </a:moveTo>
                  <a:cubicBezTo>
                    <a:pt x="3" y="26"/>
                    <a:pt x="2" y="25"/>
                    <a:pt x="1" y="25"/>
                  </a:cubicBezTo>
                  <a:cubicBezTo>
                    <a:pt x="0" y="23"/>
                    <a:pt x="0" y="20"/>
                    <a:pt x="2" y="19"/>
                  </a:cubicBezTo>
                  <a:cubicBezTo>
                    <a:pt x="15" y="7"/>
                    <a:pt x="31" y="0"/>
                    <a:pt x="49" y="0"/>
                  </a:cubicBezTo>
                  <a:cubicBezTo>
                    <a:pt x="67" y="0"/>
                    <a:pt x="83" y="7"/>
                    <a:pt x="96" y="19"/>
                  </a:cubicBezTo>
                  <a:cubicBezTo>
                    <a:pt x="98" y="20"/>
                    <a:pt x="98" y="23"/>
                    <a:pt x="97" y="25"/>
                  </a:cubicBezTo>
                  <a:cubicBezTo>
                    <a:pt x="95" y="26"/>
                    <a:pt x="93" y="26"/>
                    <a:pt x="91" y="25"/>
                  </a:cubicBezTo>
                  <a:cubicBezTo>
                    <a:pt x="79" y="14"/>
                    <a:pt x="65" y="8"/>
                    <a:pt x="49" y="8"/>
                  </a:cubicBezTo>
                  <a:cubicBezTo>
                    <a:pt x="33" y="8"/>
                    <a:pt x="19" y="14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06" name="Freeform 12"/>
            <p:cNvSpPr>
              <a:spLocks/>
            </p:cNvSpPr>
            <p:nvPr/>
          </p:nvSpPr>
          <p:spPr bwMode="auto">
            <a:xfrm>
              <a:off x="11307763" y="4216400"/>
              <a:ext cx="295275" cy="90488"/>
            </a:xfrm>
            <a:custGeom>
              <a:avLst/>
              <a:gdLst>
                <a:gd name="T0" fmla="*/ 72 w 76"/>
                <a:gd name="T1" fmla="*/ 22 h 23"/>
                <a:gd name="T2" fmla="*/ 69 w 76"/>
                <a:gd name="T3" fmla="*/ 21 h 23"/>
                <a:gd name="T4" fmla="*/ 38 w 76"/>
                <a:gd name="T5" fmla="*/ 8 h 23"/>
                <a:gd name="T6" fmla="*/ 7 w 76"/>
                <a:gd name="T7" fmla="*/ 21 h 23"/>
                <a:gd name="T8" fmla="*/ 1 w 76"/>
                <a:gd name="T9" fmla="*/ 21 h 23"/>
                <a:gd name="T10" fmla="*/ 1 w 76"/>
                <a:gd name="T11" fmla="*/ 15 h 23"/>
                <a:gd name="T12" fmla="*/ 38 w 76"/>
                <a:gd name="T13" fmla="*/ 0 h 23"/>
                <a:gd name="T14" fmla="*/ 75 w 76"/>
                <a:gd name="T15" fmla="*/ 15 h 23"/>
                <a:gd name="T16" fmla="*/ 75 w 76"/>
                <a:gd name="T17" fmla="*/ 21 h 23"/>
                <a:gd name="T18" fmla="*/ 72 w 76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3">
                  <a:moveTo>
                    <a:pt x="72" y="22"/>
                  </a:moveTo>
                  <a:cubicBezTo>
                    <a:pt x="71" y="22"/>
                    <a:pt x="70" y="22"/>
                    <a:pt x="69" y="21"/>
                  </a:cubicBezTo>
                  <a:cubicBezTo>
                    <a:pt x="61" y="13"/>
                    <a:pt x="50" y="8"/>
                    <a:pt x="38" y="8"/>
                  </a:cubicBezTo>
                  <a:cubicBezTo>
                    <a:pt x="26" y="8"/>
                    <a:pt x="15" y="13"/>
                    <a:pt x="7" y="21"/>
                  </a:cubicBezTo>
                  <a:cubicBezTo>
                    <a:pt x="5" y="23"/>
                    <a:pt x="3" y="23"/>
                    <a:pt x="1" y="21"/>
                  </a:cubicBezTo>
                  <a:cubicBezTo>
                    <a:pt x="0" y="19"/>
                    <a:pt x="0" y="17"/>
                    <a:pt x="1" y="15"/>
                  </a:cubicBezTo>
                  <a:cubicBezTo>
                    <a:pt x="11" y="6"/>
                    <a:pt x="24" y="0"/>
                    <a:pt x="38" y="0"/>
                  </a:cubicBezTo>
                  <a:cubicBezTo>
                    <a:pt x="52" y="0"/>
                    <a:pt x="65" y="6"/>
                    <a:pt x="75" y="15"/>
                  </a:cubicBezTo>
                  <a:cubicBezTo>
                    <a:pt x="76" y="17"/>
                    <a:pt x="76" y="19"/>
                    <a:pt x="75" y="21"/>
                  </a:cubicBezTo>
                  <a:cubicBezTo>
                    <a:pt x="74" y="22"/>
                    <a:pt x="73" y="22"/>
                    <a:pt x="7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331486" y="1221858"/>
            <a:ext cx="431800" cy="311150"/>
            <a:chOff x="2713038" y="622300"/>
            <a:chExt cx="431800" cy="311150"/>
          </a:xfrm>
          <a:solidFill>
            <a:schemeClr val="tx1"/>
          </a:solidFill>
        </p:grpSpPr>
        <p:sp>
          <p:nvSpPr>
            <p:cNvPr id="108" name="Freeform 16"/>
            <p:cNvSpPr>
              <a:spLocks/>
            </p:cNvSpPr>
            <p:nvPr/>
          </p:nvSpPr>
          <p:spPr bwMode="auto">
            <a:xfrm>
              <a:off x="2713038" y="654050"/>
              <a:ext cx="185738" cy="247650"/>
            </a:xfrm>
            <a:custGeom>
              <a:avLst/>
              <a:gdLst>
                <a:gd name="T0" fmla="*/ 44 w 48"/>
                <a:gd name="T1" fmla="*/ 56 h 64"/>
                <a:gd name="T2" fmla="*/ 8 w 48"/>
                <a:gd name="T3" fmla="*/ 56 h 64"/>
                <a:gd name="T4" fmla="*/ 8 w 48"/>
                <a:gd name="T5" fmla="*/ 8 h 64"/>
                <a:gd name="T6" fmla="*/ 40 w 48"/>
                <a:gd name="T7" fmla="*/ 8 h 64"/>
                <a:gd name="T8" fmla="*/ 44 w 48"/>
                <a:gd name="T9" fmla="*/ 4 h 64"/>
                <a:gd name="T10" fmla="*/ 40 w 48"/>
                <a:gd name="T11" fmla="*/ 0 h 64"/>
                <a:gd name="T12" fmla="*/ 8 w 48"/>
                <a:gd name="T13" fmla="*/ 0 h 64"/>
                <a:gd name="T14" fmla="*/ 0 w 48"/>
                <a:gd name="T15" fmla="*/ 8 h 64"/>
                <a:gd name="T16" fmla="*/ 0 w 48"/>
                <a:gd name="T17" fmla="*/ 56 h 64"/>
                <a:gd name="T18" fmla="*/ 8 w 48"/>
                <a:gd name="T19" fmla="*/ 64 h 64"/>
                <a:gd name="T20" fmla="*/ 44 w 48"/>
                <a:gd name="T21" fmla="*/ 64 h 64"/>
                <a:gd name="T22" fmla="*/ 48 w 48"/>
                <a:gd name="T23" fmla="*/ 60 h 64"/>
                <a:gd name="T24" fmla="*/ 44 w 48"/>
                <a:gd name="T25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64">
                  <a:moveTo>
                    <a:pt x="44" y="56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2" y="8"/>
                    <a:pt x="44" y="6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4" y="64"/>
                    <a:pt x="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6" y="64"/>
                    <a:pt x="48" y="62"/>
                    <a:pt x="48" y="60"/>
                  </a:cubicBezTo>
                  <a:cubicBezTo>
                    <a:pt x="48" y="58"/>
                    <a:pt x="46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09" name="Freeform 17"/>
            <p:cNvSpPr>
              <a:spLocks/>
            </p:cNvSpPr>
            <p:nvPr/>
          </p:nvSpPr>
          <p:spPr bwMode="auto">
            <a:xfrm>
              <a:off x="2944813" y="654050"/>
              <a:ext cx="200025" cy="247650"/>
            </a:xfrm>
            <a:custGeom>
              <a:avLst/>
              <a:gdLst>
                <a:gd name="T0" fmla="*/ 44 w 52"/>
                <a:gd name="T1" fmla="*/ 16 h 64"/>
                <a:gd name="T2" fmla="*/ 44 w 52"/>
                <a:gd name="T3" fmla="*/ 8 h 64"/>
                <a:gd name="T4" fmla="*/ 36 w 52"/>
                <a:gd name="T5" fmla="*/ 0 h 64"/>
                <a:gd name="T6" fmla="*/ 4 w 52"/>
                <a:gd name="T7" fmla="*/ 0 h 64"/>
                <a:gd name="T8" fmla="*/ 0 w 52"/>
                <a:gd name="T9" fmla="*/ 4 h 64"/>
                <a:gd name="T10" fmla="*/ 4 w 52"/>
                <a:gd name="T11" fmla="*/ 8 h 64"/>
                <a:gd name="T12" fmla="*/ 36 w 52"/>
                <a:gd name="T13" fmla="*/ 8 h 64"/>
                <a:gd name="T14" fmla="*/ 36 w 52"/>
                <a:gd name="T15" fmla="*/ 20 h 64"/>
                <a:gd name="T16" fmla="*/ 36 w 52"/>
                <a:gd name="T17" fmla="*/ 44 h 64"/>
                <a:gd name="T18" fmla="*/ 36 w 52"/>
                <a:gd name="T19" fmla="*/ 56 h 64"/>
                <a:gd name="T20" fmla="*/ 8 w 52"/>
                <a:gd name="T21" fmla="*/ 56 h 64"/>
                <a:gd name="T22" fmla="*/ 4 w 52"/>
                <a:gd name="T23" fmla="*/ 60 h 64"/>
                <a:gd name="T24" fmla="*/ 8 w 52"/>
                <a:gd name="T25" fmla="*/ 64 h 64"/>
                <a:gd name="T26" fmla="*/ 36 w 52"/>
                <a:gd name="T27" fmla="*/ 64 h 64"/>
                <a:gd name="T28" fmla="*/ 44 w 52"/>
                <a:gd name="T29" fmla="*/ 56 h 64"/>
                <a:gd name="T30" fmla="*/ 44 w 52"/>
                <a:gd name="T31" fmla="*/ 48 h 64"/>
                <a:gd name="T32" fmla="*/ 52 w 52"/>
                <a:gd name="T33" fmla="*/ 40 h 64"/>
                <a:gd name="T34" fmla="*/ 52 w 52"/>
                <a:gd name="T35" fmla="*/ 24 h 64"/>
                <a:gd name="T36" fmla="*/ 44 w 52"/>
                <a:gd name="T3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64">
                  <a:moveTo>
                    <a:pt x="44" y="16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44" y="4"/>
                    <a:pt x="40" y="0"/>
                    <a:pt x="3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" y="56"/>
                    <a:pt x="4" y="58"/>
                    <a:pt x="4" y="60"/>
                  </a:cubicBezTo>
                  <a:cubicBezTo>
                    <a:pt x="4" y="62"/>
                    <a:pt x="6" y="64"/>
                    <a:pt x="8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40" y="64"/>
                    <a:pt x="44" y="60"/>
                    <a:pt x="44" y="56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8" y="48"/>
                    <a:pt x="52" y="44"/>
                    <a:pt x="52" y="40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0"/>
                    <a:pt x="48" y="16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10" name="Freeform 18"/>
            <p:cNvSpPr>
              <a:spLocks/>
            </p:cNvSpPr>
            <p:nvPr/>
          </p:nvSpPr>
          <p:spPr bwMode="auto">
            <a:xfrm>
              <a:off x="2836863" y="622300"/>
              <a:ext cx="169863" cy="311150"/>
            </a:xfrm>
            <a:custGeom>
              <a:avLst/>
              <a:gdLst>
                <a:gd name="T0" fmla="*/ 107 w 107"/>
                <a:gd name="T1" fmla="*/ 78 h 196"/>
                <a:gd name="T2" fmla="*/ 58 w 107"/>
                <a:gd name="T3" fmla="*/ 78 h 196"/>
                <a:gd name="T4" fmla="*/ 58 w 107"/>
                <a:gd name="T5" fmla="*/ 0 h 196"/>
                <a:gd name="T6" fmla="*/ 0 w 107"/>
                <a:gd name="T7" fmla="*/ 117 h 196"/>
                <a:gd name="T8" fmla="*/ 49 w 107"/>
                <a:gd name="T9" fmla="*/ 117 h 196"/>
                <a:gd name="T10" fmla="*/ 49 w 107"/>
                <a:gd name="T11" fmla="*/ 196 h 196"/>
                <a:gd name="T12" fmla="*/ 107 w 107"/>
                <a:gd name="T13" fmla="*/ 7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96">
                  <a:moveTo>
                    <a:pt x="107" y="78"/>
                  </a:moveTo>
                  <a:lnTo>
                    <a:pt x="58" y="78"/>
                  </a:lnTo>
                  <a:lnTo>
                    <a:pt x="58" y="0"/>
                  </a:lnTo>
                  <a:lnTo>
                    <a:pt x="0" y="117"/>
                  </a:lnTo>
                  <a:lnTo>
                    <a:pt x="49" y="117"/>
                  </a:lnTo>
                  <a:lnTo>
                    <a:pt x="49" y="196"/>
                  </a:lnTo>
                  <a:lnTo>
                    <a:pt x="107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271004" y="2057617"/>
            <a:ext cx="376179" cy="314447"/>
            <a:chOff x="6176963" y="1757363"/>
            <a:chExt cx="928687" cy="776287"/>
          </a:xfrm>
          <a:solidFill>
            <a:schemeClr val="tx1"/>
          </a:solidFill>
        </p:grpSpPr>
        <p:sp>
          <p:nvSpPr>
            <p:cNvPr id="113" name="Freeform 5"/>
            <p:cNvSpPr>
              <a:spLocks/>
            </p:cNvSpPr>
            <p:nvPr/>
          </p:nvSpPr>
          <p:spPr bwMode="auto">
            <a:xfrm>
              <a:off x="6299200" y="1909763"/>
              <a:ext cx="684212" cy="471487"/>
            </a:xfrm>
            <a:custGeom>
              <a:avLst/>
              <a:gdLst>
                <a:gd name="T0" fmla="*/ 174 w 180"/>
                <a:gd name="T1" fmla="*/ 124 h 124"/>
                <a:gd name="T2" fmla="*/ 6 w 180"/>
                <a:gd name="T3" fmla="*/ 124 h 124"/>
                <a:gd name="T4" fmla="*/ 0 w 180"/>
                <a:gd name="T5" fmla="*/ 118 h 124"/>
                <a:gd name="T6" fmla="*/ 0 w 180"/>
                <a:gd name="T7" fmla="*/ 6 h 124"/>
                <a:gd name="T8" fmla="*/ 6 w 180"/>
                <a:gd name="T9" fmla="*/ 0 h 124"/>
                <a:gd name="T10" fmla="*/ 14 w 180"/>
                <a:gd name="T11" fmla="*/ 0 h 124"/>
                <a:gd name="T12" fmla="*/ 20 w 180"/>
                <a:gd name="T13" fmla="*/ 6 h 124"/>
                <a:gd name="T14" fmla="*/ 14 w 180"/>
                <a:gd name="T15" fmla="*/ 12 h 124"/>
                <a:gd name="T16" fmla="*/ 12 w 180"/>
                <a:gd name="T17" fmla="*/ 12 h 124"/>
                <a:gd name="T18" fmla="*/ 12 w 180"/>
                <a:gd name="T19" fmla="*/ 112 h 124"/>
                <a:gd name="T20" fmla="*/ 168 w 180"/>
                <a:gd name="T21" fmla="*/ 112 h 124"/>
                <a:gd name="T22" fmla="*/ 168 w 180"/>
                <a:gd name="T23" fmla="*/ 98 h 124"/>
                <a:gd name="T24" fmla="*/ 174 w 180"/>
                <a:gd name="T25" fmla="*/ 92 h 124"/>
                <a:gd name="T26" fmla="*/ 180 w 180"/>
                <a:gd name="T27" fmla="*/ 98 h 124"/>
                <a:gd name="T28" fmla="*/ 180 w 180"/>
                <a:gd name="T29" fmla="*/ 118 h 124"/>
                <a:gd name="T30" fmla="*/ 174 w 180"/>
                <a:gd name="T3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24">
                  <a:moveTo>
                    <a:pt x="174" y="124"/>
                  </a:moveTo>
                  <a:cubicBezTo>
                    <a:pt x="6" y="124"/>
                    <a:pt x="6" y="124"/>
                    <a:pt x="6" y="124"/>
                  </a:cubicBezTo>
                  <a:cubicBezTo>
                    <a:pt x="3" y="124"/>
                    <a:pt x="0" y="121"/>
                    <a:pt x="0" y="1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0" y="3"/>
                    <a:pt x="20" y="6"/>
                  </a:cubicBezTo>
                  <a:cubicBezTo>
                    <a:pt x="20" y="9"/>
                    <a:pt x="17" y="12"/>
                    <a:pt x="1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8" y="95"/>
                    <a:pt x="171" y="92"/>
                    <a:pt x="174" y="92"/>
                  </a:cubicBezTo>
                  <a:cubicBezTo>
                    <a:pt x="177" y="92"/>
                    <a:pt x="180" y="95"/>
                    <a:pt x="180" y="98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0" y="121"/>
                    <a:pt x="177" y="124"/>
                    <a:pt x="174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14" name="Freeform 6"/>
            <p:cNvSpPr>
              <a:spLocks noEditPoints="1"/>
            </p:cNvSpPr>
            <p:nvPr/>
          </p:nvSpPr>
          <p:spPr bwMode="auto">
            <a:xfrm>
              <a:off x="6421438" y="1757363"/>
              <a:ext cx="684212" cy="473075"/>
            </a:xfrm>
            <a:custGeom>
              <a:avLst/>
              <a:gdLst>
                <a:gd name="T0" fmla="*/ 174 w 180"/>
                <a:gd name="T1" fmla="*/ 124 h 124"/>
                <a:gd name="T2" fmla="*/ 6 w 180"/>
                <a:gd name="T3" fmla="*/ 124 h 124"/>
                <a:gd name="T4" fmla="*/ 0 w 180"/>
                <a:gd name="T5" fmla="*/ 118 h 124"/>
                <a:gd name="T6" fmla="*/ 0 w 180"/>
                <a:gd name="T7" fmla="*/ 6 h 124"/>
                <a:gd name="T8" fmla="*/ 6 w 180"/>
                <a:gd name="T9" fmla="*/ 0 h 124"/>
                <a:gd name="T10" fmla="*/ 174 w 180"/>
                <a:gd name="T11" fmla="*/ 0 h 124"/>
                <a:gd name="T12" fmla="*/ 180 w 180"/>
                <a:gd name="T13" fmla="*/ 6 h 124"/>
                <a:gd name="T14" fmla="*/ 180 w 180"/>
                <a:gd name="T15" fmla="*/ 118 h 124"/>
                <a:gd name="T16" fmla="*/ 174 w 180"/>
                <a:gd name="T17" fmla="*/ 124 h 124"/>
                <a:gd name="T18" fmla="*/ 12 w 180"/>
                <a:gd name="T19" fmla="*/ 112 h 124"/>
                <a:gd name="T20" fmla="*/ 168 w 180"/>
                <a:gd name="T21" fmla="*/ 112 h 124"/>
                <a:gd name="T22" fmla="*/ 168 w 180"/>
                <a:gd name="T23" fmla="*/ 12 h 124"/>
                <a:gd name="T24" fmla="*/ 12 w 180"/>
                <a:gd name="T25" fmla="*/ 12 h 124"/>
                <a:gd name="T26" fmla="*/ 12 w 180"/>
                <a:gd name="T27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124">
                  <a:moveTo>
                    <a:pt x="174" y="124"/>
                  </a:moveTo>
                  <a:cubicBezTo>
                    <a:pt x="6" y="124"/>
                    <a:pt x="6" y="124"/>
                    <a:pt x="6" y="124"/>
                  </a:cubicBezTo>
                  <a:cubicBezTo>
                    <a:pt x="3" y="124"/>
                    <a:pt x="0" y="121"/>
                    <a:pt x="0" y="1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7" y="0"/>
                    <a:pt x="180" y="3"/>
                    <a:pt x="180" y="6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0" y="121"/>
                    <a:pt x="177" y="124"/>
                    <a:pt x="174" y="124"/>
                  </a:cubicBezTo>
                  <a:close/>
                  <a:moveTo>
                    <a:pt x="12" y="112"/>
                  </a:moveTo>
                  <a:cubicBezTo>
                    <a:pt x="168" y="112"/>
                    <a:pt x="168" y="112"/>
                    <a:pt x="168" y="112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15" name="Freeform 7"/>
            <p:cNvSpPr>
              <a:spLocks/>
            </p:cNvSpPr>
            <p:nvPr/>
          </p:nvSpPr>
          <p:spPr bwMode="auto">
            <a:xfrm>
              <a:off x="6176963" y="2062163"/>
              <a:ext cx="684212" cy="471487"/>
            </a:xfrm>
            <a:custGeom>
              <a:avLst/>
              <a:gdLst>
                <a:gd name="T0" fmla="*/ 174 w 180"/>
                <a:gd name="T1" fmla="*/ 124 h 124"/>
                <a:gd name="T2" fmla="*/ 6 w 180"/>
                <a:gd name="T3" fmla="*/ 124 h 124"/>
                <a:gd name="T4" fmla="*/ 0 w 180"/>
                <a:gd name="T5" fmla="*/ 118 h 124"/>
                <a:gd name="T6" fmla="*/ 0 w 180"/>
                <a:gd name="T7" fmla="*/ 6 h 124"/>
                <a:gd name="T8" fmla="*/ 6 w 180"/>
                <a:gd name="T9" fmla="*/ 0 h 124"/>
                <a:gd name="T10" fmla="*/ 18 w 180"/>
                <a:gd name="T11" fmla="*/ 0 h 124"/>
                <a:gd name="T12" fmla="*/ 24 w 180"/>
                <a:gd name="T13" fmla="*/ 6 h 124"/>
                <a:gd name="T14" fmla="*/ 18 w 180"/>
                <a:gd name="T15" fmla="*/ 12 h 124"/>
                <a:gd name="T16" fmla="*/ 12 w 180"/>
                <a:gd name="T17" fmla="*/ 12 h 124"/>
                <a:gd name="T18" fmla="*/ 12 w 180"/>
                <a:gd name="T19" fmla="*/ 112 h 124"/>
                <a:gd name="T20" fmla="*/ 168 w 180"/>
                <a:gd name="T21" fmla="*/ 112 h 124"/>
                <a:gd name="T22" fmla="*/ 168 w 180"/>
                <a:gd name="T23" fmla="*/ 98 h 124"/>
                <a:gd name="T24" fmla="*/ 174 w 180"/>
                <a:gd name="T25" fmla="*/ 92 h 124"/>
                <a:gd name="T26" fmla="*/ 180 w 180"/>
                <a:gd name="T27" fmla="*/ 98 h 124"/>
                <a:gd name="T28" fmla="*/ 180 w 180"/>
                <a:gd name="T29" fmla="*/ 118 h 124"/>
                <a:gd name="T30" fmla="*/ 174 w 180"/>
                <a:gd name="T3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24">
                  <a:moveTo>
                    <a:pt x="174" y="124"/>
                  </a:moveTo>
                  <a:cubicBezTo>
                    <a:pt x="6" y="124"/>
                    <a:pt x="6" y="124"/>
                    <a:pt x="6" y="124"/>
                  </a:cubicBezTo>
                  <a:cubicBezTo>
                    <a:pt x="3" y="124"/>
                    <a:pt x="0" y="121"/>
                    <a:pt x="0" y="1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68" y="112"/>
                    <a:pt x="168" y="112"/>
                    <a:pt x="168" y="112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8" y="95"/>
                    <a:pt x="171" y="92"/>
                    <a:pt x="174" y="92"/>
                  </a:cubicBezTo>
                  <a:cubicBezTo>
                    <a:pt x="177" y="92"/>
                    <a:pt x="180" y="95"/>
                    <a:pt x="180" y="98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0" y="121"/>
                    <a:pt x="177" y="124"/>
                    <a:pt x="174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214908" y="2007989"/>
            <a:ext cx="468253" cy="413700"/>
            <a:chOff x="7659688" y="1598613"/>
            <a:chExt cx="981074" cy="866775"/>
          </a:xfrm>
          <a:solidFill>
            <a:schemeClr val="tx1"/>
          </a:solidFill>
        </p:grpSpPr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7659688" y="1598613"/>
              <a:ext cx="981074" cy="866775"/>
            </a:xfrm>
            <a:custGeom>
              <a:avLst/>
              <a:gdLst>
                <a:gd name="T0" fmla="*/ 167 w 258"/>
                <a:gd name="T1" fmla="*/ 228 h 228"/>
                <a:gd name="T2" fmla="*/ 123 w 258"/>
                <a:gd name="T3" fmla="*/ 210 h 228"/>
                <a:gd name="T4" fmla="*/ 79 w 258"/>
                <a:gd name="T5" fmla="*/ 166 h 228"/>
                <a:gd name="T6" fmla="*/ 72 w 258"/>
                <a:gd name="T7" fmla="*/ 161 h 228"/>
                <a:gd name="T8" fmla="*/ 71 w 258"/>
                <a:gd name="T9" fmla="*/ 162 h 228"/>
                <a:gd name="T10" fmla="*/ 75 w 258"/>
                <a:gd name="T11" fmla="*/ 173 h 228"/>
                <a:gd name="T12" fmla="*/ 75 w 258"/>
                <a:gd name="T13" fmla="*/ 210 h 228"/>
                <a:gd name="T14" fmla="*/ 57 w 258"/>
                <a:gd name="T15" fmla="*/ 218 h 228"/>
                <a:gd name="T16" fmla="*/ 39 w 258"/>
                <a:gd name="T17" fmla="*/ 210 h 228"/>
                <a:gd name="T18" fmla="*/ 1 w 258"/>
                <a:gd name="T19" fmla="*/ 122 h 228"/>
                <a:gd name="T20" fmla="*/ 35 w 258"/>
                <a:gd name="T21" fmla="*/ 33 h 228"/>
                <a:gd name="T22" fmla="*/ 117 w 258"/>
                <a:gd name="T23" fmla="*/ 0 h 228"/>
                <a:gd name="T24" fmla="*/ 207 w 258"/>
                <a:gd name="T25" fmla="*/ 37 h 228"/>
                <a:gd name="T26" fmla="*/ 211 w 258"/>
                <a:gd name="T27" fmla="*/ 210 h 228"/>
                <a:gd name="T28" fmla="*/ 167 w 258"/>
                <a:gd name="T29" fmla="*/ 228 h 228"/>
                <a:gd name="T30" fmla="*/ 72 w 258"/>
                <a:gd name="T31" fmla="*/ 149 h 228"/>
                <a:gd name="T32" fmla="*/ 87 w 258"/>
                <a:gd name="T33" fmla="*/ 157 h 228"/>
                <a:gd name="T34" fmla="*/ 131 w 258"/>
                <a:gd name="T35" fmla="*/ 201 h 228"/>
                <a:gd name="T36" fmla="*/ 167 w 258"/>
                <a:gd name="T37" fmla="*/ 216 h 228"/>
                <a:gd name="T38" fmla="*/ 203 w 258"/>
                <a:gd name="T39" fmla="*/ 201 h 228"/>
                <a:gd name="T40" fmla="*/ 199 w 258"/>
                <a:gd name="T41" fmla="*/ 46 h 228"/>
                <a:gd name="T42" fmla="*/ 117 w 258"/>
                <a:gd name="T43" fmla="*/ 12 h 228"/>
                <a:gd name="T44" fmla="*/ 43 w 258"/>
                <a:gd name="T45" fmla="*/ 42 h 228"/>
                <a:gd name="T46" fmla="*/ 13 w 258"/>
                <a:gd name="T47" fmla="*/ 121 h 228"/>
                <a:gd name="T48" fmla="*/ 47 w 258"/>
                <a:gd name="T49" fmla="*/ 201 h 228"/>
                <a:gd name="T50" fmla="*/ 67 w 258"/>
                <a:gd name="T51" fmla="*/ 201 h 228"/>
                <a:gd name="T52" fmla="*/ 67 w 258"/>
                <a:gd name="T53" fmla="*/ 182 h 228"/>
                <a:gd name="T54" fmla="*/ 63 w 258"/>
                <a:gd name="T55" fmla="*/ 153 h 228"/>
                <a:gd name="T56" fmla="*/ 72 w 258"/>
                <a:gd name="T5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8" h="228">
                  <a:moveTo>
                    <a:pt x="167" y="228"/>
                  </a:moveTo>
                  <a:cubicBezTo>
                    <a:pt x="150" y="228"/>
                    <a:pt x="134" y="221"/>
                    <a:pt x="123" y="210"/>
                  </a:cubicBezTo>
                  <a:cubicBezTo>
                    <a:pt x="79" y="166"/>
                    <a:pt x="79" y="166"/>
                    <a:pt x="79" y="166"/>
                  </a:cubicBezTo>
                  <a:cubicBezTo>
                    <a:pt x="74" y="161"/>
                    <a:pt x="72" y="161"/>
                    <a:pt x="72" y="161"/>
                  </a:cubicBezTo>
                  <a:cubicBezTo>
                    <a:pt x="72" y="161"/>
                    <a:pt x="72" y="161"/>
                    <a:pt x="71" y="162"/>
                  </a:cubicBezTo>
                  <a:cubicBezTo>
                    <a:pt x="70" y="163"/>
                    <a:pt x="70" y="168"/>
                    <a:pt x="75" y="173"/>
                  </a:cubicBezTo>
                  <a:cubicBezTo>
                    <a:pt x="85" y="184"/>
                    <a:pt x="85" y="200"/>
                    <a:pt x="75" y="210"/>
                  </a:cubicBezTo>
                  <a:cubicBezTo>
                    <a:pt x="70" y="215"/>
                    <a:pt x="64" y="218"/>
                    <a:pt x="57" y="218"/>
                  </a:cubicBezTo>
                  <a:cubicBezTo>
                    <a:pt x="50" y="218"/>
                    <a:pt x="44" y="215"/>
                    <a:pt x="39" y="210"/>
                  </a:cubicBezTo>
                  <a:cubicBezTo>
                    <a:pt x="16" y="187"/>
                    <a:pt x="2" y="155"/>
                    <a:pt x="1" y="122"/>
                  </a:cubicBezTo>
                  <a:cubicBezTo>
                    <a:pt x="0" y="88"/>
                    <a:pt x="12" y="56"/>
                    <a:pt x="35" y="33"/>
                  </a:cubicBezTo>
                  <a:cubicBezTo>
                    <a:pt x="57" y="12"/>
                    <a:pt x="86" y="0"/>
                    <a:pt x="117" y="0"/>
                  </a:cubicBezTo>
                  <a:cubicBezTo>
                    <a:pt x="150" y="0"/>
                    <a:pt x="183" y="13"/>
                    <a:pt x="207" y="37"/>
                  </a:cubicBezTo>
                  <a:cubicBezTo>
                    <a:pt x="256" y="86"/>
                    <a:pt x="258" y="163"/>
                    <a:pt x="211" y="210"/>
                  </a:cubicBezTo>
                  <a:cubicBezTo>
                    <a:pt x="200" y="221"/>
                    <a:pt x="184" y="228"/>
                    <a:pt x="167" y="228"/>
                  </a:cubicBezTo>
                  <a:close/>
                  <a:moveTo>
                    <a:pt x="72" y="149"/>
                  </a:moveTo>
                  <a:cubicBezTo>
                    <a:pt x="77" y="149"/>
                    <a:pt x="81" y="152"/>
                    <a:pt x="87" y="157"/>
                  </a:cubicBezTo>
                  <a:cubicBezTo>
                    <a:pt x="131" y="201"/>
                    <a:pt x="131" y="201"/>
                    <a:pt x="131" y="201"/>
                  </a:cubicBezTo>
                  <a:cubicBezTo>
                    <a:pt x="141" y="211"/>
                    <a:pt x="153" y="216"/>
                    <a:pt x="167" y="216"/>
                  </a:cubicBezTo>
                  <a:cubicBezTo>
                    <a:pt x="181" y="216"/>
                    <a:pt x="193" y="211"/>
                    <a:pt x="203" y="201"/>
                  </a:cubicBezTo>
                  <a:cubicBezTo>
                    <a:pt x="245" y="160"/>
                    <a:pt x="243" y="90"/>
                    <a:pt x="199" y="46"/>
                  </a:cubicBezTo>
                  <a:cubicBezTo>
                    <a:pt x="177" y="24"/>
                    <a:pt x="147" y="12"/>
                    <a:pt x="117" y="12"/>
                  </a:cubicBezTo>
                  <a:cubicBezTo>
                    <a:pt x="89" y="12"/>
                    <a:pt x="63" y="22"/>
                    <a:pt x="43" y="42"/>
                  </a:cubicBezTo>
                  <a:cubicBezTo>
                    <a:pt x="23" y="62"/>
                    <a:pt x="12" y="91"/>
                    <a:pt x="13" y="121"/>
                  </a:cubicBezTo>
                  <a:cubicBezTo>
                    <a:pt x="14" y="151"/>
                    <a:pt x="26" y="181"/>
                    <a:pt x="47" y="201"/>
                  </a:cubicBezTo>
                  <a:cubicBezTo>
                    <a:pt x="53" y="207"/>
                    <a:pt x="61" y="207"/>
                    <a:pt x="67" y="201"/>
                  </a:cubicBezTo>
                  <a:cubicBezTo>
                    <a:pt x="72" y="196"/>
                    <a:pt x="72" y="187"/>
                    <a:pt x="67" y="182"/>
                  </a:cubicBezTo>
                  <a:cubicBezTo>
                    <a:pt x="56" y="171"/>
                    <a:pt x="57" y="159"/>
                    <a:pt x="63" y="153"/>
                  </a:cubicBezTo>
                  <a:cubicBezTo>
                    <a:pt x="66" y="150"/>
                    <a:pt x="69" y="149"/>
                    <a:pt x="72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8207375" y="1789113"/>
              <a:ext cx="166687" cy="168275"/>
            </a:xfrm>
            <a:custGeom>
              <a:avLst/>
              <a:gdLst>
                <a:gd name="T0" fmla="*/ 22 w 44"/>
                <a:gd name="T1" fmla="*/ 44 h 44"/>
                <a:gd name="T2" fmla="*/ 6 w 44"/>
                <a:gd name="T3" fmla="*/ 37 h 44"/>
                <a:gd name="T4" fmla="*/ 0 w 44"/>
                <a:gd name="T5" fmla="*/ 22 h 44"/>
                <a:gd name="T6" fmla="*/ 6 w 44"/>
                <a:gd name="T7" fmla="*/ 6 h 44"/>
                <a:gd name="T8" fmla="*/ 22 w 44"/>
                <a:gd name="T9" fmla="*/ 0 h 44"/>
                <a:gd name="T10" fmla="*/ 37 w 44"/>
                <a:gd name="T11" fmla="*/ 6 h 44"/>
                <a:gd name="T12" fmla="*/ 44 w 44"/>
                <a:gd name="T13" fmla="*/ 22 h 44"/>
                <a:gd name="T14" fmla="*/ 37 w 44"/>
                <a:gd name="T15" fmla="*/ 37 h 44"/>
                <a:gd name="T16" fmla="*/ 22 w 44"/>
                <a:gd name="T17" fmla="*/ 44 h 44"/>
                <a:gd name="T18" fmla="*/ 22 w 44"/>
                <a:gd name="T19" fmla="*/ 12 h 44"/>
                <a:gd name="T20" fmla="*/ 15 w 44"/>
                <a:gd name="T21" fmla="*/ 15 h 44"/>
                <a:gd name="T22" fmla="*/ 12 w 44"/>
                <a:gd name="T23" fmla="*/ 22 h 44"/>
                <a:gd name="T24" fmla="*/ 15 w 44"/>
                <a:gd name="T25" fmla="*/ 29 h 44"/>
                <a:gd name="T26" fmla="*/ 29 w 44"/>
                <a:gd name="T27" fmla="*/ 29 h 44"/>
                <a:gd name="T28" fmla="*/ 32 w 44"/>
                <a:gd name="T29" fmla="*/ 22 h 44"/>
                <a:gd name="T30" fmla="*/ 29 w 44"/>
                <a:gd name="T31" fmla="*/ 15 h 44"/>
                <a:gd name="T32" fmla="*/ 22 w 44"/>
                <a:gd name="T33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6" y="44"/>
                    <a:pt x="10" y="41"/>
                    <a:pt x="6" y="37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10" y="2"/>
                    <a:pt x="16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2" y="10"/>
                    <a:pt x="44" y="16"/>
                    <a:pt x="44" y="22"/>
                  </a:cubicBezTo>
                  <a:cubicBezTo>
                    <a:pt x="44" y="28"/>
                    <a:pt x="42" y="33"/>
                    <a:pt x="37" y="37"/>
                  </a:cubicBezTo>
                  <a:cubicBezTo>
                    <a:pt x="33" y="41"/>
                    <a:pt x="28" y="44"/>
                    <a:pt x="22" y="44"/>
                  </a:cubicBezTo>
                  <a:close/>
                  <a:moveTo>
                    <a:pt x="22" y="12"/>
                  </a:moveTo>
                  <a:cubicBezTo>
                    <a:pt x="19" y="12"/>
                    <a:pt x="17" y="13"/>
                    <a:pt x="15" y="15"/>
                  </a:cubicBezTo>
                  <a:cubicBezTo>
                    <a:pt x="13" y="17"/>
                    <a:pt x="12" y="19"/>
                    <a:pt x="12" y="22"/>
                  </a:cubicBezTo>
                  <a:cubicBezTo>
                    <a:pt x="12" y="24"/>
                    <a:pt x="13" y="27"/>
                    <a:pt x="15" y="29"/>
                  </a:cubicBezTo>
                  <a:cubicBezTo>
                    <a:pt x="19" y="33"/>
                    <a:pt x="25" y="33"/>
                    <a:pt x="29" y="29"/>
                  </a:cubicBezTo>
                  <a:cubicBezTo>
                    <a:pt x="31" y="27"/>
                    <a:pt x="32" y="24"/>
                    <a:pt x="32" y="22"/>
                  </a:cubicBezTo>
                  <a:cubicBezTo>
                    <a:pt x="32" y="19"/>
                    <a:pt x="31" y="17"/>
                    <a:pt x="29" y="15"/>
                  </a:cubicBezTo>
                  <a:cubicBezTo>
                    <a:pt x="27" y="13"/>
                    <a:pt x="24" y="12"/>
                    <a:pt x="2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19" name="Freeform 21"/>
            <p:cNvSpPr>
              <a:spLocks noEditPoints="1"/>
            </p:cNvSpPr>
            <p:nvPr/>
          </p:nvSpPr>
          <p:spPr bwMode="auto">
            <a:xfrm>
              <a:off x="8321675" y="1995488"/>
              <a:ext cx="147637" cy="136525"/>
            </a:xfrm>
            <a:custGeom>
              <a:avLst/>
              <a:gdLst>
                <a:gd name="T0" fmla="*/ 20 w 39"/>
                <a:gd name="T1" fmla="*/ 36 h 36"/>
                <a:gd name="T2" fmla="*/ 7 w 39"/>
                <a:gd name="T3" fmla="*/ 30 h 36"/>
                <a:gd name="T4" fmla="*/ 7 w 39"/>
                <a:gd name="T5" fmla="*/ 5 h 36"/>
                <a:gd name="T6" fmla="*/ 20 w 39"/>
                <a:gd name="T7" fmla="*/ 0 h 36"/>
                <a:gd name="T8" fmla="*/ 32 w 39"/>
                <a:gd name="T9" fmla="*/ 5 h 36"/>
                <a:gd name="T10" fmla="*/ 32 w 39"/>
                <a:gd name="T11" fmla="*/ 30 h 36"/>
                <a:gd name="T12" fmla="*/ 20 w 39"/>
                <a:gd name="T13" fmla="*/ 36 h 36"/>
                <a:gd name="T14" fmla="*/ 20 w 39"/>
                <a:gd name="T15" fmla="*/ 12 h 36"/>
                <a:gd name="T16" fmla="*/ 15 w 39"/>
                <a:gd name="T17" fmla="*/ 13 h 36"/>
                <a:gd name="T18" fmla="*/ 15 w 39"/>
                <a:gd name="T19" fmla="*/ 22 h 36"/>
                <a:gd name="T20" fmla="*/ 24 w 39"/>
                <a:gd name="T21" fmla="*/ 22 h 36"/>
                <a:gd name="T22" fmla="*/ 24 w 39"/>
                <a:gd name="T23" fmla="*/ 13 h 36"/>
                <a:gd name="T24" fmla="*/ 20 w 39"/>
                <a:gd name="T2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6">
                  <a:moveTo>
                    <a:pt x="20" y="36"/>
                  </a:moveTo>
                  <a:cubicBezTo>
                    <a:pt x="15" y="36"/>
                    <a:pt x="10" y="34"/>
                    <a:pt x="7" y="30"/>
                  </a:cubicBezTo>
                  <a:cubicBezTo>
                    <a:pt x="0" y="23"/>
                    <a:pt x="0" y="12"/>
                    <a:pt x="7" y="5"/>
                  </a:cubicBezTo>
                  <a:cubicBezTo>
                    <a:pt x="10" y="1"/>
                    <a:pt x="15" y="0"/>
                    <a:pt x="20" y="0"/>
                  </a:cubicBezTo>
                  <a:cubicBezTo>
                    <a:pt x="24" y="0"/>
                    <a:pt x="29" y="1"/>
                    <a:pt x="32" y="5"/>
                  </a:cubicBezTo>
                  <a:cubicBezTo>
                    <a:pt x="39" y="12"/>
                    <a:pt x="39" y="23"/>
                    <a:pt x="32" y="30"/>
                  </a:cubicBezTo>
                  <a:cubicBezTo>
                    <a:pt x="29" y="34"/>
                    <a:pt x="24" y="36"/>
                    <a:pt x="20" y="36"/>
                  </a:cubicBezTo>
                  <a:close/>
                  <a:moveTo>
                    <a:pt x="20" y="12"/>
                  </a:moveTo>
                  <a:cubicBezTo>
                    <a:pt x="18" y="12"/>
                    <a:pt x="17" y="12"/>
                    <a:pt x="15" y="13"/>
                  </a:cubicBezTo>
                  <a:cubicBezTo>
                    <a:pt x="13" y="16"/>
                    <a:pt x="13" y="20"/>
                    <a:pt x="15" y="22"/>
                  </a:cubicBezTo>
                  <a:cubicBezTo>
                    <a:pt x="18" y="24"/>
                    <a:pt x="22" y="24"/>
                    <a:pt x="24" y="22"/>
                  </a:cubicBezTo>
                  <a:cubicBezTo>
                    <a:pt x="26" y="20"/>
                    <a:pt x="26" y="16"/>
                    <a:pt x="24" y="13"/>
                  </a:cubicBezTo>
                  <a:cubicBezTo>
                    <a:pt x="23" y="12"/>
                    <a:pt x="21" y="12"/>
                    <a:pt x="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20" name="Freeform 22"/>
            <p:cNvSpPr>
              <a:spLocks noEditPoints="1"/>
            </p:cNvSpPr>
            <p:nvPr/>
          </p:nvSpPr>
          <p:spPr bwMode="auto">
            <a:xfrm>
              <a:off x="8191500" y="2154238"/>
              <a:ext cx="198437" cy="198438"/>
            </a:xfrm>
            <a:custGeom>
              <a:avLst/>
              <a:gdLst>
                <a:gd name="T0" fmla="*/ 26 w 52"/>
                <a:gd name="T1" fmla="*/ 52 h 52"/>
                <a:gd name="T2" fmla="*/ 7 w 52"/>
                <a:gd name="T3" fmla="*/ 44 h 52"/>
                <a:gd name="T4" fmla="*/ 0 w 52"/>
                <a:gd name="T5" fmla="*/ 26 h 52"/>
                <a:gd name="T6" fmla="*/ 7 w 52"/>
                <a:gd name="T7" fmla="*/ 7 h 52"/>
                <a:gd name="T8" fmla="*/ 26 w 52"/>
                <a:gd name="T9" fmla="*/ 0 h 52"/>
                <a:gd name="T10" fmla="*/ 44 w 52"/>
                <a:gd name="T11" fmla="*/ 7 h 52"/>
                <a:gd name="T12" fmla="*/ 52 w 52"/>
                <a:gd name="T13" fmla="*/ 26 h 52"/>
                <a:gd name="T14" fmla="*/ 44 w 52"/>
                <a:gd name="T15" fmla="*/ 44 h 52"/>
                <a:gd name="T16" fmla="*/ 26 w 52"/>
                <a:gd name="T17" fmla="*/ 52 h 52"/>
                <a:gd name="T18" fmla="*/ 26 w 52"/>
                <a:gd name="T19" fmla="*/ 12 h 52"/>
                <a:gd name="T20" fmla="*/ 16 w 52"/>
                <a:gd name="T21" fmla="*/ 16 h 52"/>
                <a:gd name="T22" fmla="*/ 12 w 52"/>
                <a:gd name="T23" fmla="*/ 26 h 52"/>
                <a:gd name="T24" fmla="*/ 16 w 52"/>
                <a:gd name="T25" fmla="*/ 35 h 52"/>
                <a:gd name="T26" fmla="*/ 36 w 52"/>
                <a:gd name="T27" fmla="*/ 35 h 52"/>
                <a:gd name="T28" fmla="*/ 40 w 52"/>
                <a:gd name="T29" fmla="*/ 26 h 52"/>
                <a:gd name="T30" fmla="*/ 36 w 52"/>
                <a:gd name="T31" fmla="*/ 16 h 52"/>
                <a:gd name="T32" fmla="*/ 26 w 52"/>
                <a:gd name="T33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6" y="52"/>
                  </a:moveTo>
                  <a:cubicBezTo>
                    <a:pt x="19" y="52"/>
                    <a:pt x="12" y="49"/>
                    <a:pt x="7" y="44"/>
                  </a:cubicBezTo>
                  <a:cubicBezTo>
                    <a:pt x="3" y="39"/>
                    <a:pt x="0" y="32"/>
                    <a:pt x="0" y="26"/>
                  </a:cubicBezTo>
                  <a:cubicBezTo>
                    <a:pt x="0" y="19"/>
                    <a:pt x="3" y="12"/>
                    <a:pt x="7" y="7"/>
                  </a:cubicBezTo>
                  <a:cubicBezTo>
                    <a:pt x="12" y="2"/>
                    <a:pt x="19" y="0"/>
                    <a:pt x="26" y="0"/>
                  </a:cubicBezTo>
                  <a:cubicBezTo>
                    <a:pt x="33" y="0"/>
                    <a:pt x="39" y="2"/>
                    <a:pt x="44" y="7"/>
                  </a:cubicBezTo>
                  <a:cubicBezTo>
                    <a:pt x="49" y="12"/>
                    <a:pt x="52" y="19"/>
                    <a:pt x="52" y="26"/>
                  </a:cubicBezTo>
                  <a:cubicBezTo>
                    <a:pt x="52" y="32"/>
                    <a:pt x="49" y="39"/>
                    <a:pt x="44" y="44"/>
                  </a:cubicBezTo>
                  <a:cubicBezTo>
                    <a:pt x="39" y="49"/>
                    <a:pt x="33" y="52"/>
                    <a:pt x="26" y="52"/>
                  </a:cubicBezTo>
                  <a:close/>
                  <a:moveTo>
                    <a:pt x="26" y="12"/>
                  </a:moveTo>
                  <a:cubicBezTo>
                    <a:pt x="22" y="12"/>
                    <a:pt x="19" y="13"/>
                    <a:pt x="16" y="16"/>
                  </a:cubicBezTo>
                  <a:cubicBezTo>
                    <a:pt x="13" y="18"/>
                    <a:pt x="12" y="22"/>
                    <a:pt x="12" y="26"/>
                  </a:cubicBezTo>
                  <a:cubicBezTo>
                    <a:pt x="12" y="29"/>
                    <a:pt x="13" y="33"/>
                    <a:pt x="16" y="35"/>
                  </a:cubicBezTo>
                  <a:cubicBezTo>
                    <a:pt x="21" y="41"/>
                    <a:pt x="30" y="41"/>
                    <a:pt x="36" y="35"/>
                  </a:cubicBezTo>
                  <a:cubicBezTo>
                    <a:pt x="38" y="33"/>
                    <a:pt x="40" y="29"/>
                    <a:pt x="40" y="26"/>
                  </a:cubicBezTo>
                  <a:cubicBezTo>
                    <a:pt x="40" y="22"/>
                    <a:pt x="38" y="18"/>
                    <a:pt x="36" y="16"/>
                  </a:cubicBezTo>
                  <a:cubicBezTo>
                    <a:pt x="33" y="13"/>
                    <a:pt x="30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21" name="Freeform 23"/>
            <p:cNvSpPr>
              <a:spLocks noEditPoints="1"/>
            </p:cNvSpPr>
            <p:nvPr/>
          </p:nvSpPr>
          <p:spPr bwMode="auto">
            <a:xfrm>
              <a:off x="7967663" y="1747838"/>
              <a:ext cx="166687" cy="166688"/>
            </a:xfrm>
            <a:custGeom>
              <a:avLst/>
              <a:gdLst>
                <a:gd name="T0" fmla="*/ 22 w 44"/>
                <a:gd name="T1" fmla="*/ 44 h 44"/>
                <a:gd name="T2" fmla="*/ 6 w 44"/>
                <a:gd name="T3" fmla="*/ 38 h 44"/>
                <a:gd name="T4" fmla="*/ 0 w 44"/>
                <a:gd name="T5" fmla="*/ 22 h 44"/>
                <a:gd name="T6" fmla="*/ 6 w 44"/>
                <a:gd name="T7" fmla="*/ 6 h 44"/>
                <a:gd name="T8" fmla="*/ 22 w 44"/>
                <a:gd name="T9" fmla="*/ 0 h 44"/>
                <a:gd name="T10" fmla="*/ 38 w 44"/>
                <a:gd name="T11" fmla="*/ 6 h 44"/>
                <a:gd name="T12" fmla="*/ 44 w 44"/>
                <a:gd name="T13" fmla="*/ 22 h 44"/>
                <a:gd name="T14" fmla="*/ 38 w 44"/>
                <a:gd name="T15" fmla="*/ 38 h 44"/>
                <a:gd name="T16" fmla="*/ 22 w 44"/>
                <a:gd name="T17" fmla="*/ 44 h 44"/>
                <a:gd name="T18" fmla="*/ 22 w 44"/>
                <a:gd name="T19" fmla="*/ 12 h 44"/>
                <a:gd name="T20" fmla="*/ 15 w 44"/>
                <a:gd name="T21" fmla="*/ 15 h 44"/>
                <a:gd name="T22" fmla="*/ 12 w 44"/>
                <a:gd name="T23" fmla="*/ 22 h 44"/>
                <a:gd name="T24" fmla="*/ 15 w 44"/>
                <a:gd name="T25" fmla="*/ 29 h 44"/>
                <a:gd name="T26" fmla="*/ 29 w 44"/>
                <a:gd name="T27" fmla="*/ 29 h 44"/>
                <a:gd name="T28" fmla="*/ 32 w 44"/>
                <a:gd name="T29" fmla="*/ 22 h 44"/>
                <a:gd name="T30" fmla="*/ 29 w 44"/>
                <a:gd name="T31" fmla="*/ 15 h 44"/>
                <a:gd name="T32" fmla="*/ 22 w 44"/>
                <a:gd name="T33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6" y="44"/>
                    <a:pt x="11" y="42"/>
                    <a:pt x="6" y="38"/>
                  </a:cubicBezTo>
                  <a:cubicBezTo>
                    <a:pt x="2" y="33"/>
                    <a:pt x="0" y="28"/>
                    <a:pt x="0" y="22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cubicBezTo>
                    <a:pt x="44" y="28"/>
                    <a:pt x="42" y="33"/>
                    <a:pt x="38" y="38"/>
                  </a:cubicBezTo>
                  <a:cubicBezTo>
                    <a:pt x="33" y="42"/>
                    <a:pt x="28" y="44"/>
                    <a:pt x="22" y="44"/>
                  </a:cubicBezTo>
                  <a:close/>
                  <a:moveTo>
                    <a:pt x="22" y="12"/>
                  </a:moveTo>
                  <a:cubicBezTo>
                    <a:pt x="19" y="12"/>
                    <a:pt x="17" y="13"/>
                    <a:pt x="15" y="15"/>
                  </a:cubicBezTo>
                  <a:cubicBezTo>
                    <a:pt x="13" y="17"/>
                    <a:pt x="12" y="19"/>
                    <a:pt x="12" y="22"/>
                  </a:cubicBezTo>
                  <a:cubicBezTo>
                    <a:pt x="12" y="25"/>
                    <a:pt x="13" y="27"/>
                    <a:pt x="15" y="29"/>
                  </a:cubicBezTo>
                  <a:cubicBezTo>
                    <a:pt x="19" y="33"/>
                    <a:pt x="25" y="33"/>
                    <a:pt x="29" y="29"/>
                  </a:cubicBezTo>
                  <a:cubicBezTo>
                    <a:pt x="31" y="27"/>
                    <a:pt x="32" y="25"/>
                    <a:pt x="32" y="22"/>
                  </a:cubicBezTo>
                  <a:cubicBezTo>
                    <a:pt x="32" y="19"/>
                    <a:pt x="31" y="17"/>
                    <a:pt x="29" y="15"/>
                  </a:cubicBezTo>
                  <a:cubicBezTo>
                    <a:pt x="27" y="13"/>
                    <a:pt x="25" y="12"/>
                    <a:pt x="2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122" name="Freeform 38"/>
          <p:cNvSpPr>
            <a:spLocks noEditPoints="1"/>
          </p:cNvSpPr>
          <p:nvPr/>
        </p:nvSpPr>
        <p:spPr bwMode="auto">
          <a:xfrm>
            <a:off x="8357292" y="3723600"/>
            <a:ext cx="412245" cy="411171"/>
          </a:xfrm>
          <a:custGeom>
            <a:avLst/>
            <a:gdLst>
              <a:gd name="T0" fmla="*/ 236 w 236"/>
              <a:gd name="T1" fmla="*/ 38 h 236"/>
              <a:gd name="T2" fmla="*/ 230 w 236"/>
              <a:gd name="T3" fmla="*/ 0 h 236"/>
              <a:gd name="T4" fmla="*/ 192 w 236"/>
              <a:gd name="T5" fmla="*/ 6 h 236"/>
              <a:gd name="T6" fmla="*/ 44 w 236"/>
              <a:gd name="T7" fmla="*/ 16 h 236"/>
              <a:gd name="T8" fmla="*/ 38 w 236"/>
              <a:gd name="T9" fmla="*/ 0 h 236"/>
              <a:gd name="T10" fmla="*/ 0 w 236"/>
              <a:gd name="T11" fmla="*/ 6 h 236"/>
              <a:gd name="T12" fmla="*/ 6 w 236"/>
              <a:gd name="T13" fmla="*/ 44 h 236"/>
              <a:gd name="T14" fmla="*/ 16 w 236"/>
              <a:gd name="T15" fmla="*/ 192 h 236"/>
              <a:gd name="T16" fmla="*/ 0 w 236"/>
              <a:gd name="T17" fmla="*/ 198 h 236"/>
              <a:gd name="T18" fmla="*/ 6 w 236"/>
              <a:gd name="T19" fmla="*/ 236 h 236"/>
              <a:gd name="T20" fmla="*/ 44 w 236"/>
              <a:gd name="T21" fmla="*/ 230 h 236"/>
              <a:gd name="T22" fmla="*/ 192 w 236"/>
              <a:gd name="T23" fmla="*/ 220 h 236"/>
              <a:gd name="T24" fmla="*/ 198 w 236"/>
              <a:gd name="T25" fmla="*/ 236 h 236"/>
              <a:gd name="T26" fmla="*/ 236 w 236"/>
              <a:gd name="T27" fmla="*/ 230 h 236"/>
              <a:gd name="T28" fmla="*/ 230 w 236"/>
              <a:gd name="T29" fmla="*/ 192 h 236"/>
              <a:gd name="T30" fmla="*/ 220 w 236"/>
              <a:gd name="T31" fmla="*/ 44 h 236"/>
              <a:gd name="T32" fmla="*/ 204 w 236"/>
              <a:gd name="T33" fmla="*/ 12 h 236"/>
              <a:gd name="T34" fmla="*/ 224 w 236"/>
              <a:gd name="T35" fmla="*/ 32 h 236"/>
              <a:gd name="T36" fmla="*/ 204 w 236"/>
              <a:gd name="T37" fmla="*/ 12 h 236"/>
              <a:gd name="T38" fmla="*/ 32 w 236"/>
              <a:gd name="T39" fmla="*/ 12 h 236"/>
              <a:gd name="T40" fmla="*/ 12 w 236"/>
              <a:gd name="T41" fmla="*/ 32 h 236"/>
              <a:gd name="T42" fmla="*/ 32 w 236"/>
              <a:gd name="T43" fmla="*/ 224 h 236"/>
              <a:gd name="T44" fmla="*/ 12 w 236"/>
              <a:gd name="T45" fmla="*/ 204 h 236"/>
              <a:gd name="T46" fmla="*/ 32 w 236"/>
              <a:gd name="T47" fmla="*/ 224 h 236"/>
              <a:gd name="T48" fmla="*/ 204 w 236"/>
              <a:gd name="T49" fmla="*/ 224 h 236"/>
              <a:gd name="T50" fmla="*/ 224 w 236"/>
              <a:gd name="T51" fmla="*/ 204 h 236"/>
              <a:gd name="T52" fmla="*/ 208 w 236"/>
              <a:gd name="T53" fmla="*/ 192 h 236"/>
              <a:gd name="T54" fmla="*/ 192 w 236"/>
              <a:gd name="T55" fmla="*/ 198 h 236"/>
              <a:gd name="T56" fmla="*/ 44 w 236"/>
              <a:gd name="T57" fmla="*/ 208 h 236"/>
              <a:gd name="T58" fmla="*/ 38 w 236"/>
              <a:gd name="T59" fmla="*/ 192 h 236"/>
              <a:gd name="T60" fmla="*/ 28 w 236"/>
              <a:gd name="T61" fmla="*/ 44 h 236"/>
              <a:gd name="T62" fmla="*/ 44 w 236"/>
              <a:gd name="T63" fmla="*/ 38 h 236"/>
              <a:gd name="T64" fmla="*/ 192 w 236"/>
              <a:gd name="T65" fmla="*/ 28 h 236"/>
              <a:gd name="T66" fmla="*/ 198 w 236"/>
              <a:gd name="T67" fmla="*/ 44 h 236"/>
              <a:gd name="T68" fmla="*/ 208 w 236"/>
              <a:gd name="T69" fmla="*/ 19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6" h="236">
                <a:moveTo>
                  <a:pt x="230" y="44"/>
                </a:moveTo>
                <a:cubicBezTo>
                  <a:pt x="233" y="44"/>
                  <a:pt x="236" y="41"/>
                  <a:pt x="236" y="38"/>
                </a:cubicBezTo>
                <a:cubicBezTo>
                  <a:pt x="236" y="6"/>
                  <a:pt x="236" y="6"/>
                  <a:pt x="236" y="6"/>
                </a:cubicBezTo>
                <a:cubicBezTo>
                  <a:pt x="236" y="3"/>
                  <a:pt x="233" y="0"/>
                  <a:pt x="230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195" y="0"/>
                  <a:pt x="192" y="3"/>
                  <a:pt x="192" y="6"/>
                </a:cubicBezTo>
                <a:cubicBezTo>
                  <a:pt x="192" y="16"/>
                  <a:pt x="192" y="16"/>
                  <a:pt x="192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3"/>
                  <a:pt x="41" y="0"/>
                  <a:pt x="3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1"/>
                  <a:pt x="3" y="44"/>
                  <a:pt x="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192"/>
                  <a:pt x="16" y="192"/>
                  <a:pt x="16" y="192"/>
                </a:cubicBezTo>
                <a:cubicBezTo>
                  <a:pt x="6" y="192"/>
                  <a:pt x="6" y="192"/>
                  <a:pt x="6" y="192"/>
                </a:cubicBezTo>
                <a:cubicBezTo>
                  <a:pt x="3" y="192"/>
                  <a:pt x="0" y="195"/>
                  <a:pt x="0" y="198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33"/>
                  <a:pt x="3" y="236"/>
                  <a:pt x="6" y="236"/>
                </a:cubicBezTo>
                <a:cubicBezTo>
                  <a:pt x="38" y="236"/>
                  <a:pt x="38" y="236"/>
                  <a:pt x="38" y="236"/>
                </a:cubicBezTo>
                <a:cubicBezTo>
                  <a:pt x="41" y="236"/>
                  <a:pt x="44" y="233"/>
                  <a:pt x="44" y="230"/>
                </a:cubicBezTo>
                <a:cubicBezTo>
                  <a:pt x="44" y="220"/>
                  <a:pt x="44" y="220"/>
                  <a:pt x="44" y="220"/>
                </a:cubicBezTo>
                <a:cubicBezTo>
                  <a:pt x="192" y="220"/>
                  <a:pt x="192" y="220"/>
                  <a:pt x="192" y="220"/>
                </a:cubicBezTo>
                <a:cubicBezTo>
                  <a:pt x="192" y="230"/>
                  <a:pt x="192" y="230"/>
                  <a:pt x="192" y="230"/>
                </a:cubicBezTo>
                <a:cubicBezTo>
                  <a:pt x="192" y="233"/>
                  <a:pt x="195" y="236"/>
                  <a:pt x="198" y="236"/>
                </a:cubicBezTo>
                <a:cubicBezTo>
                  <a:pt x="230" y="236"/>
                  <a:pt x="230" y="236"/>
                  <a:pt x="230" y="236"/>
                </a:cubicBezTo>
                <a:cubicBezTo>
                  <a:pt x="233" y="236"/>
                  <a:pt x="236" y="233"/>
                  <a:pt x="236" y="230"/>
                </a:cubicBezTo>
                <a:cubicBezTo>
                  <a:pt x="236" y="198"/>
                  <a:pt x="236" y="198"/>
                  <a:pt x="236" y="198"/>
                </a:cubicBezTo>
                <a:cubicBezTo>
                  <a:pt x="236" y="195"/>
                  <a:pt x="233" y="192"/>
                  <a:pt x="230" y="192"/>
                </a:cubicBezTo>
                <a:cubicBezTo>
                  <a:pt x="220" y="192"/>
                  <a:pt x="220" y="192"/>
                  <a:pt x="220" y="192"/>
                </a:cubicBezTo>
                <a:cubicBezTo>
                  <a:pt x="220" y="44"/>
                  <a:pt x="220" y="44"/>
                  <a:pt x="220" y="44"/>
                </a:cubicBezTo>
                <a:lnTo>
                  <a:pt x="230" y="44"/>
                </a:lnTo>
                <a:close/>
                <a:moveTo>
                  <a:pt x="204" y="12"/>
                </a:moveTo>
                <a:cubicBezTo>
                  <a:pt x="224" y="12"/>
                  <a:pt x="224" y="12"/>
                  <a:pt x="224" y="12"/>
                </a:cubicBezTo>
                <a:cubicBezTo>
                  <a:pt x="224" y="32"/>
                  <a:pt x="224" y="32"/>
                  <a:pt x="224" y="32"/>
                </a:cubicBezTo>
                <a:cubicBezTo>
                  <a:pt x="204" y="32"/>
                  <a:pt x="204" y="32"/>
                  <a:pt x="204" y="32"/>
                </a:cubicBezTo>
                <a:lnTo>
                  <a:pt x="204" y="12"/>
                </a:lnTo>
                <a:close/>
                <a:moveTo>
                  <a:pt x="12" y="12"/>
                </a:moveTo>
                <a:cubicBezTo>
                  <a:pt x="32" y="12"/>
                  <a:pt x="32" y="12"/>
                  <a:pt x="32" y="12"/>
                </a:cubicBezTo>
                <a:cubicBezTo>
                  <a:pt x="32" y="32"/>
                  <a:pt x="32" y="32"/>
                  <a:pt x="32" y="32"/>
                </a:cubicBezTo>
                <a:cubicBezTo>
                  <a:pt x="12" y="32"/>
                  <a:pt x="12" y="32"/>
                  <a:pt x="12" y="32"/>
                </a:cubicBezTo>
                <a:lnTo>
                  <a:pt x="12" y="12"/>
                </a:lnTo>
                <a:close/>
                <a:moveTo>
                  <a:pt x="32" y="224"/>
                </a:moveTo>
                <a:cubicBezTo>
                  <a:pt x="12" y="224"/>
                  <a:pt x="12" y="224"/>
                  <a:pt x="12" y="224"/>
                </a:cubicBezTo>
                <a:cubicBezTo>
                  <a:pt x="12" y="204"/>
                  <a:pt x="12" y="204"/>
                  <a:pt x="12" y="204"/>
                </a:cubicBezTo>
                <a:cubicBezTo>
                  <a:pt x="32" y="204"/>
                  <a:pt x="32" y="204"/>
                  <a:pt x="32" y="204"/>
                </a:cubicBezTo>
                <a:lnTo>
                  <a:pt x="32" y="224"/>
                </a:lnTo>
                <a:close/>
                <a:moveTo>
                  <a:pt x="224" y="224"/>
                </a:moveTo>
                <a:cubicBezTo>
                  <a:pt x="204" y="224"/>
                  <a:pt x="204" y="224"/>
                  <a:pt x="204" y="224"/>
                </a:cubicBezTo>
                <a:cubicBezTo>
                  <a:pt x="204" y="204"/>
                  <a:pt x="204" y="204"/>
                  <a:pt x="204" y="204"/>
                </a:cubicBezTo>
                <a:cubicBezTo>
                  <a:pt x="224" y="204"/>
                  <a:pt x="224" y="204"/>
                  <a:pt x="224" y="204"/>
                </a:cubicBezTo>
                <a:lnTo>
                  <a:pt x="224" y="224"/>
                </a:lnTo>
                <a:close/>
                <a:moveTo>
                  <a:pt x="208" y="192"/>
                </a:moveTo>
                <a:cubicBezTo>
                  <a:pt x="198" y="192"/>
                  <a:pt x="198" y="192"/>
                  <a:pt x="198" y="192"/>
                </a:cubicBezTo>
                <a:cubicBezTo>
                  <a:pt x="195" y="192"/>
                  <a:pt x="192" y="195"/>
                  <a:pt x="192" y="198"/>
                </a:cubicBezTo>
                <a:cubicBezTo>
                  <a:pt x="192" y="208"/>
                  <a:pt x="192" y="208"/>
                  <a:pt x="192" y="208"/>
                </a:cubicBezTo>
                <a:cubicBezTo>
                  <a:pt x="44" y="208"/>
                  <a:pt x="44" y="208"/>
                  <a:pt x="44" y="208"/>
                </a:cubicBezTo>
                <a:cubicBezTo>
                  <a:pt x="44" y="198"/>
                  <a:pt x="44" y="198"/>
                  <a:pt x="44" y="198"/>
                </a:cubicBezTo>
                <a:cubicBezTo>
                  <a:pt x="44" y="195"/>
                  <a:pt x="41" y="192"/>
                  <a:pt x="38" y="192"/>
                </a:cubicBezTo>
                <a:cubicBezTo>
                  <a:pt x="28" y="192"/>
                  <a:pt x="28" y="192"/>
                  <a:pt x="28" y="192"/>
                </a:cubicBezTo>
                <a:cubicBezTo>
                  <a:pt x="28" y="44"/>
                  <a:pt x="28" y="44"/>
                  <a:pt x="28" y="44"/>
                </a:cubicBezTo>
                <a:cubicBezTo>
                  <a:pt x="38" y="44"/>
                  <a:pt x="38" y="44"/>
                  <a:pt x="38" y="44"/>
                </a:cubicBezTo>
                <a:cubicBezTo>
                  <a:pt x="41" y="44"/>
                  <a:pt x="44" y="41"/>
                  <a:pt x="44" y="38"/>
                </a:cubicBezTo>
                <a:cubicBezTo>
                  <a:pt x="44" y="28"/>
                  <a:pt x="44" y="28"/>
                  <a:pt x="44" y="28"/>
                </a:cubicBezTo>
                <a:cubicBezTo>
                  <a:pt x="192" y="28"/>
                  <a:pt x="192" y="28"/>
                  <a:pt x="192" y="28"/>
                </a:cubicBezTo>
                <a:cubicBezTo>
                  <a:pt x="192" y="38"/>
                  <a:pt x="192" y="38"/>
                  <a:pt x="192" y="38"/>
                </a:cubicBezTo>
                <a:cubicBezTo>
                  <a:pt x="192" y="41"/>
                  <a:pt x="195" y="44"/>
                  <a:pt x="198" y="44"/>
                </a:cubicBezTo>
                <a:cubicBezTo>
                  <a:pt x="208" y="44"/>
                  <a:pt x="208" y="44"/>
                  <a:pt x="208" y="44"/>
                </a:cubicBezTo>
                <a:lnTo>
                  <a:pt x="208" y="1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128" name="Group 127"/>
          <p:cNvGrpSpPr/>
          <p:nvPr/>
        </p:nvGrpSpPr>
        <p:grpSpPr>
          <a:xfrm>
            <a:off x="9223348" y="3689473"/>
            <a:ext cx="471488" cy="479425"/>
            <a:chOff x="9632950" y="3167063"/>
            <a:chExt cx="471488" cy="479425"/>
          </a:xfrm>
          <a:solidFill>
            <a:schemeClr val="tx1"/>
          </a:solidFill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>
              <a:off x="9632950" y="3167063"/>
              <a:ext cx="309563" cy="479425"/>
            </a:xfrm>
            <a:custGeom>
              <a:avLst/>
              <a:gdLst>
                <a:gd name="T0" fmla="*/ 109 w 117"/>
                <a:gd name="T1" fmla="*/ 129 h 181"/>
                <a:gd name="T2" fmla="*/ 109 w 117"/>
                <a:gd name="T3" fmla="*/ 168 h 181"/>
                <a:gd name="T4" fmla="*/ 104 w 117"/>
                <a:gd name="T5" fmla="*/ 173 h 181"/>
                <a:gd name="T6" fmla="*/ 100 w 117"/>
                <a:gd name="T7" fmla="*/ 171 h 181"/>
                <a:gd name="T8" fmla="*/ 52 w 117"/>
                <a:gd name="T9" fmla="*/ 123 h 181"/>
                <a:gd name="T10" fmla="*/ 13 w 117"/>
                <a:gd name="T11" fmla="*/ 123 h 181"/>
                <a:gd name="T12" fmla="*/ 8 w 117"/>
                <a:gd name="T13" fmla="*/ 118 h 181"/>
                <a:gd name="T14" fmla="*/ 8 w 117"/>
                <a:gd name="T15" fmla="*/ 63 h 181"/>
                <a:gd name="T16" fmla="*/ 13 w 117"/>
                <a:gd name="T17" fmla="*/ 58 h 181"/>
                <a:gd name="T18" fmla="*/ 52 w 117"/>
                <a:gd name="T19" fmla="*/ 58 h 181"/>
                <a:gd name="T20" fmla="*/ 100 w 117"/>
                <a:gd name="T21" fmla="*/ 9 h 181"/>
                <a:gd name="T22" fmla="*/ 104 w 117"/>
                <a:gd name="T23" fmla="*/ 8 h 181"/>
                <a:gd name="T24" fmla="*/ 109 w 117"/>
                <a:gd name="T25" fmla="*/ 13 h 181"/>
                <a:gd name="T26" fmla="*/ 109 w 117"/>
                <a:gd name="T27" fmla="*/ 50 h 181"/>
                <a:gd name="T28" fmla="*/ 117 w 117"/>
                <a:gd name="T29" fmla="*/ 50 h 181"/>
                <a:gd name="T30" fmla="*/ 117 w 117"/>
                <a:gd name="T31" fmla="*/ 13 h 181"/>
                <a:gd name="T32" fmla="*/ 104 w 117"/>
                <a:gd name="T33" fmla="*/ 0 h 181"/>
                <a:gd name="T34" fmla="*/ 95 w 117"/>
                <a:gd name="T35" fmla="*/ 4 h 181"/>
                <a:gd name="T36" fmla="*/ 49 w 117"/>
                <a:gd name="T37" fmla="*/ 50 h 181"/>
                <a:gd name="T38" fmla="*/ 13 w 117"/>
                <a:gd name="T39" fmla="*/ 50 h 181"/>
                <a:gd name="T40" fmla="*/ 0 w 117"/>
                <a:gd name="T41" fmla="*/ 63 h 181"/>
                <a:gd name="T42" fmla="*/ 0 w 117"/>
                <a:gd name="T43" fmla="*/ 118 h 181"/>
                <a:gd name="T44" fmla="*/ 13 w 117"/>
                <a:gd name="T45" fmla="*/ 131 h 181"/>
                <a:gd name="T46" fmla="*/ 49 w 117"/>
                <a:gd name="T47" fmla="*/ 131 h 181"/>
                <a:gd name="T48" fmla="*/ 95 w 117"/>
                <a:gd name="T49" fmla="*/ 177 h 181"/>
                <a:gd name="T50" fmla="*/ 104 w 117"/>
                <a:gd name="T51" fmla="*/ 181 h 181"/>
                <a:gd name="T52" fmla="*/ 117 w 117"/>
                <a:gd name="T53" fmla="*/ 168 h 181"/>
                <a:gd name="T54" fmla="*/ 117 w 117"/>
                <a:gd name="T55" fmla="*/ 129 h 181"/>
                <a:gd name="T56" fmla="*/ 109 w 117"/>
                <a:gd name="T57" fmla="*/ 12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81">
                  <a:moveTo>
                    <a:pt x="109" y="129"/>
                  </a:moveTo>
                  <a:cubicBezTo>
                    <a:pt x="109" y="168"/>
                    <a:pt x="109" y="168"/>
                    <a:pt x="109" y="168"/>
                  </a:cubicBezTo>
                  <a:cubicBezTo>
                    <a:pt x="109" y="170"/>
                    <a:pt x="107" y="173"/>
                    <a:pt x="104" y="173"/>
                  </a:cubicBezTo>
                  <a:cubicBezTo>
                    <a:pt x="103" y="173"/>
                    <a:pt x="101" y="172"/>
                    <a:pt x="100" y="171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0" y="123"/>
                    <a:pt x="8" y="120"/>
                    <a:pt x="8" y="118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0"/>
                    <a:pt x="10" y="58"/>
                    <a:pt x="13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1" y="8"/>
                    <a:pt x="103" y="8"/>
                    <a:pt x="104" y="8"/>
                  </a:cubicBezTo>
                  <a:cubicBezTo>
                    <a:pt x="107" y="8"/>
                    <a:pt x="109" y="10"/>
                    <a:pt x="109" y="13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6"/>
                    <a:pt x="111" y="0"/>
                    <a:pt x="104" y="0"/>
                  </a:cubicBezTo>
                  <a:cubicBezTo>
                    <a:pt x="101" y="0"/>
                    <a:pt x="97" y="1"/>
                    <a:pt x="95" y="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6" y="50"/>
                    <a:pt x="0" y="56"/>
                    <a:pt x="0" y="6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5"/>
                    <a:pt x="6" y="131"/>
                    <a:pt x="13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7" y="179"/>
                    <a:pt x="101" y="181"/>
                    <a:pt x="104" y="181"/>
                  </a:cubicBezTo>
                  <a:cubicBezTo>
                    <a:pt x="111" y="181"/>
                    <a:pt x="117" y="175"/>
                    <a:pt x="117" y="168"/>
                  </a:cubicBezTo>
                  <a:cubicBezTo>
                    <a:pt x="117" y="129"/>
                    <a:pt x="117" y="129"/>
                    <a:pt x="117" y="129"/>
                  </a:cubicBezTo>
                  <a:lnTo>
                    <a:pt x="109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27" name="Freeform 6"/>
            <p:cNvSpPr>
              <a:spLocks noEditPoints="1"/>
            </p:cNvSpPr>
            <p:nvPr/>
          </p:nvSpPr>
          <p:spPr bwMode="auto">
            <a:xfrm>
              <a:off x="9964738" y="3275013"/>
              <a:ext cx="139700" cy="263525"/>
            </a:xfrm>
            <a:custGeom>
              <a:avLst/>
              <a:gdLst>
                <a:gd name="T0" fmla="*/ 7 w 53"/>
                <a:gd name="T1" fmla="*/ 66 h 99"/>
                <a:gd name="T2" fmla="*/ 5 w 53"/>
                <a:gd name="T3" fmla="*/ 66 h 99"/>
                <a:gd name="T4" fmla="*/ 0 w 53"/>
                <a:gd name="T5" fmla="*/ 61 h 99"/>
                <a:gd name="T6" fmla="*/ 8 w 53"/>
                <a:gd name="T7" fmla="*/ 49 h 99"/>
                <a:gd name="T8" fmla="*/ 0 w 53"/>
                <a:gd name="T9" fmla="*/ 37 h 99"/>
                <a:gd name="T10" fmla="*/ 5 w 53"/>
                <a:gd name="T11" fmla="*/ 33 h 99"/>
                <a:gd name="T12" fmla="*/ 7 w 53"/>
                <a:gd name="T13" fmla="*/ 33 h 99"/>
                <a:gd name="T14" fmla="*/ 17 w 53"/>
                <a:gd name="T15" fmla="*/ 49 h 99"/>
                <a:gd name="T16" fmla="*/ 7 w 53"/>
                <a:gd name="T17" fmla="*/ 66 h 99"/>
                <a:gd name="T18" fmla="*/ 14 w 53"/>
                <a:gd name="T19" fmla="*/ 82 h 99"/>
                <a:gd name="T20" fmla="*/ 12 w 53"/>
                <a:gd name="T21" fmla="*/ 82 h 99"/>
                <a:gd name="T22" fmla="*/ 7 w 53"/>
                <a:gd name="T23" fmla="*/ 78 h 99"/>
                <a:gd name="T24" fmla="*/ 10 w 53"/>
                <a:gd name="T25" fmla="*/ 74 h 99"/>
                <a:gd name="T26" fmla="*/ 15 w 53"/>
                <a:gd name="T27" fmla="*/ 71 h 99"/>
                <a:gd name="T28" fmla="*/ 26 w 53"/>
                <a:gd name="T29" fmla="*/ 49 h 99"/>
                <a:gd name="T30" fmla="*/ 15 w 53"/>
                <a:gd name="T31" fmla="*/ 28 h 99"/>
                <a:gd name="T32" fmla="*/ 10 w 53"/>
                <a:gd name="T33" fmla="*/ 25 h 99"/>
                <a:gd name="T34" fmla="*/ 7 w 53"/>
                <a:gd name="T35" fmla="*/ 21 h 99"/>
                <a:gd name="T36" fmla="*/ 12 w 53"/>
                <a:gd name="T37" fmla="*/ 16 h 99"/>
                <a:gd name="T38" fmla="*/ 14 w 53"/>
                <a:gd name="T39" fmla="*/ 16 h 99"/>
                <a:gd name="T40" fmla="*/ 35 w 53"/>
                <a:gd name="T41" fmla="*/ 49 h 99"/>
                <a:gd name="T42" fmla="*/ 14 w 53"/>
                <a:gd name="T43" fmla="*/ 82 h 99"/>
                <a:gd name="T44" fmla="*/ 21 w 53"/>
                <a:gd name="T45" fmla="*/ 98 h 99"/>
                <a:gd name="T46" fmla="*/ 19 w 53"/>
                <a:gd name="T47" fmla="*/ 99 h 99"/>
                <a:gd name="T48" fmla="*/ 14 w 53"/>
                <a:gd name="T49" fmla="*/ 94 h 99"/>
                <a:gd name="T50" fmla="*/ 17 w 53"/>
                <a:gd name="T51" fmla="*/ 90 h 99"/>
                <a:gd name="T52" fmla="*/ 20 w 53"/>
                <a:gd name="T53" fmla="*/ 89 h 99"/>
                <a:gd name="T54" fmla="*/ 26 w 53"/>
                <a:gd name="T55" fmla="*/ 85 h 99"/>
                <a:gd name="T56" fmla="*/ 44 w 53"/>
                <a:gd name="T57" fmla="*/ 49 h 99"/>
                <a:gd name="T58" fmla="*/ 26 w 53"/>
                <a:gd name="T59" fmla="*/ 13 h 99"/>
                <a:gd name="T60" fmla="*/ 20 w 53"/>
                <a:gd name="T61" fmla="*/ 10 h 99"/>
                <a:gd name="T62" fmla="*/ 17 w 53"/>
                <a:gd name="T63" fmla="*/ 8 h 99"/>
                <a:gd name="T64" fmla="*/ 14 w 53"/>
                <a:gd name="T65" fmla="*/ 4 h 99"/>
                <a:gd name="T66" fmla="*/ 19 w 53"/>
                <a:gd name="T67" fmla="*/ 0 h 99"/>
                <a:gd name="T68" fmla="*/ 21 w 53"/>
                <a:gd name="T69" fmla="*/ 0 h 99"/>
                <a:gd name="T70" fmla="*/ 53 w 53"/>
                <a:gd name="T71" fmla="*/ 49 h 99"/>
                <a:gd name="T72" fmla="*/ 21 w 53"/>
                <a:gd name="T73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99">
                  <a:moveTo>
                    <a:pt x="7" y="66"/>
                  </a:moveTo>
                  <a:cubicBezTo>
                    <a:pt x="6" y="66"/>
                    <a:pt x="5" y="66"/>
                    <a:pt x="5" y="66"/>
                  </a:cubicBezTo>
                  <a:cubicBezTo>
                    <a:pt x="2" y="66"/>
                    <a:pt x="0" y="64"/>
                    <a:pt x="0" y="61"/>
                  </a:cubicBezTo>
                  <a:cubicBezTo>
                    <a:pt x="0" y="56"/>
                    <a:pt x="8" y="58"/>
                    <a:pt x="8" y="49"/>
                  </a:cubicBezTo>
                  <a:cubicBezTo>
                    <a:pt x="8" y="41"/>
                    <a:pt x="0" y="42"/>
                    <a:pt x="0" y="37"/>
                  </a:cubicBezTo>
                  <a:cubicBezTo>
                    <a:pt x="0" y="34"/>
                    <a:pt x="2" y="33"/>
                    <a:pt x="5" y="33"/>
                  </a:cubicBezTo>
                  <a:cubicBezTo>
                    <a:pt x="5" y="33"/>
                    <a:pt x="6" y="33"/>
                    <a:pt x="7" y="33"/>
                  </a:cubicBezTo>
                  <a:cubicBezTo>
                    <a:pt x="13" y="35"/>
                    <a:pt x="17" y="42"/>
                    <a:pt x="17" y="49"/>
                  </a:cubicBezTo>
                  <a:cubicBezTo>
                    <a:pt x="17" y="56"/>
                    <a:pt x="13" y="63"/>
                    <a:pt x="7" y="66"/>
                  </a:cubicBezTo>
                  <a:close/>
                  <a:moveTo>
                    <a:pt x="14" y="82"/>
                  </a:moveTo>
                  <a:cubicBezTo>
                    <a:pt x="13" y="82"/>
                    <a:pt x="12" y="82"/>
                    <a:pt x="12" y="82"/>
                  </a:cubicBezTo>
                  <a:cubicBezTo>
                    <a:pt x="9" y="82"/>
                    <a:pt x="7" y="80"/>
                    <a:pt x="7" y="78"/>
                  </a:cubicBezTo>
                  <a:cubicBezTo>
                    <a:pt x="7" y="76"/>
                    <a:pt x="8" y="75"/>
                    <a:pt x="10" y="74"/>
                  </a:cubicBezTo>
                  <a:cubicBezTo>
                    <a:pt x="12" y="73"/>
                    <a:pt x="14" y="72"/>
                    <a:pt x="15" y="71"/>
                  </a:cubicBezTo>
                  <a:cubicBezTo>
                    <a:pt x="22" y="66"/>
                    <a:pt x="26" y="58"/>
                    <a:pt x="26" y="49"/>
                  </a:cubicBezTo>
                  <a:cubicBezTo>
                    <a:pt x="26" y="41"/>
                    <a:pt x="22" y="33"/>
                    <a:pt x="15" y="28"/>
                  </a:cubicBezTo>
                  <a:cubicBezTo>
                    <a:pt x="14" y="26"/>
                    <a:pt x="12" y="26"/>
                    <a:pt x="10" y="25"/>
                  </a:cubicBezTo>
                  <a:cubicBezTo>
                    <a:pt x="8" y="24"/>
                    <a:pt x="7" y="23"/>
                    <a:pt x="7" y="21"/>
                  </a:cubicBezTo>
                  <a:cubicBezTo>
                    <a:pt x="7" y="18"/>
                    <a:pt x="9" y="16"/>
                    <a:pt x="12" y="16"/>
                  </a:cubicBezTo>
                  <a:cubicBezTo>
                    <a:pt x="12" y="16"/>
                    <a:pt x="13" y="16"/>
                    <a:pt x="14" y="16"/>
                  </a:cubicBezTo>
                  <a:cubicBezTo>
                    <a:pt x="27" y="22"/>
                    <a:pt x="35" y="35"/>
                    <a:pt x="35" y="49"/>
                  </a:cubicBezTo>
                  <a:cubicBezTo>
                    <a:pt x="35" y="63"/>
                    <a:pt x="27" y="77"/>
                    <a:pt x="14" y="82"/>
                  </a:cubicBezTo>
                  <a:close/>
                  <a:moveTo>
                    <a:pt x="21" y="98"/>
                  </a:moveTo>
                  <a:cubicBezTo>
                    <a:pt x="20" y="99"/>
                    <a:pt x="19" y="99"/>
                    <a:pt x="19" y="99"/>
                  </a:cubicBezTo>
                  <a:cubicBezTo>
                    <a:pt x="16" y="99"/>
                    <a:pt x="14" y="97"/>
                    <a:pt x="14" y="94"/>
                  </a:cubicBezTo>
                  <a:cubicBezTo>
                    <a:pt x="14" y="92"/>
                    <a:pt x="15" y="91"/>
                    <a:pt x="17" y="90"/>
                  </a:cubicBezTo>
                  <a:cubicBezTo>
                    <a:pt x="18" y="90"/>
                    <a:pt x="19" y="89"/>
                    <a:pt x="20" y="89"/>
                  </a:cubicBezTo>
                  <a:cubicBezTo>
                    <a:pt x="22" y="88"/>
                    <a:pt x="24" y="86"/>
                    <a:pt x="26" y="85"/>
                  </a:cubicBezTo>
                  <a:cubicBezTo>
                    <a:pt x="37" y="77"/>
                    <a:pt x="44" y="63"/>
                    <a:pt x="44" y="49"/>
                  </a:cubicBezTo>
                  <a:cubicBezTo>
                    <a:pt x="44" y="35"/>
                    <a:pt x="37" y="22"/>
                    <a:pt x="26" y="13"/>
                  </a:cubicBezTo>
                  <a:cubicBezTo>
                    <a:pt x="24" y="12"/>
                    <a:pt x="22" y="11"/>
                    <a:pt x="20" y="10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5" y="7"/>
                    <a:pt x="14" y="6"/>
                    <a:pt x="14" y="4"/>
                  </a:cubicBezTo>
                  <a:cubicBezTo>
                    <a:pt x="14" y="2"/>
                    <a:pt x="16" y="0"/>
                    <a:pt x="19" y="0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40" y="9"/>
                    <a:pt x="53" y="28"/>
                    <a:pt x="53" y="49"/>
                  </a:cubicBezTo>
                  <a:cubicBezTo>
                    <a:pt x="53" y="71"/>
                    <a:pt x="40" y="90"/>
                    <a:pt x="21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129" name="Freeform 5"/>
          <p:cNvSpPr>
            <a:spLocks noEditPoints="1"/>
          </p:cNvSpPr>
          <p:nvPr/>
        </p:nvSpPr>
        <p:spPr bwMode="auto">
          <a:xfrm>
            <a:off x="7368208" y="2030367"/>
            <a:ext cx="426033" cy="368944"/>
          </a:xfrm>
          <a:custGeom>
            <a:avLst/>
            <a:gdLst>
              <a:gd name="T0" fmla="*/ 396 w 461"/>
              <a:gd name="T1" fmla="*/ 399 h 399"/>
              <a:gd name="T2" fmla="*/ 378 w 461"/>
              <a:gd name="T3" fmla="*/ 18 h 399"/>
              <a:gd name="T4" fmla="*/ 444 w 461"/>
              <a:gd name="T5" fmla="*/ 0 h 399"/>
              <a:gd name="T6" fmla="*/ 461 w 461"/>
              <a:gd name="T7" fmla="*/ 381 h 399"/>
              <a:gd name="T8" fmla="*/ 398 w 461"/>
              <a:gd name="T9" fmla="*/ 379 h 399"/>
              <a:gd name="T10" fmla="*/ 442 w 461"/>
              <a:gd name="T11" fmla="*/ 20 h 399"/>
              <a:gd name="T12" fmla="*/ 398 w 461"/>
              <a:gd name="T13" fmla="*/ 379 h 399"/>
              <a:gd name="T14" fmla="*/ 302 w 461"/>
              <a:gd name="T15" fmla="*/ 399 h 399"/>
              <a:gd name="T16" fmla="*/ 284 w 461"/>
              <a:gd name="T17" fmla="*/ 144 h 399"/>
              <a:gd name="T18" fmla="*/ 349 w 461"/>
              <a:gd name="T19" fmla="*/ 126 h 399"/>
              <a:gd name="T20" fmla="*/ 367 w 461"/>
              <a:gd name="T21" fmla="*/ 381 h 399"/>
              <a:gd name="T22" fmla="*/ 304 w 461"/>
              <a:gd name="T23" fmla="*/ 379 h 399"/>
              <a:gd name="T24" fmla="*/ 347 w 461"/>
              <a:gd name="T25" fmla="*/ 146 h 399"/>
              <a:gd name="T26" fmla="*/ 304 w 461"/>
              <a:gd name="T27" fmla="*/ 379 h 399"/>
              <a:gd name="T28" fmla="*/ 207 w 461"/>
              <a:gd name="T29" fmla="*/ 399 h 399"/>
              <a:gd name="T30" fmla="*/ 189 w 461"/>
              <a:gd name="T31" fmla="*/ 239 h 399"/>
              <a:gd name="T32" fmla="*/ 254 w 461"/>
              <a:gd name="T33" fmla="*/ 221 h 399"/>
              <a:gd name="T34" fmla="*/ 272 w 461"/>
              <a:gd name="T35" fmla="*/ 381 h 399"/>
              <a:gd name="T36" fmla="*/ 209 w 461"/>
              <a:gd name="T37" fmla="*/ 379 h 399"/>
              <a:gd name="T38" fmla="*/ 252 w 461"/>
              <a:gd name="T39" fmla="*/ 241 h 399"/>
              <a:gd name="T40" fmla="*/ 209 w 461"/>
              <a:gd name="T41" fmla="*/ 379 h 399"/>
              <a:gd name="T42" fmla="*/ 112 w 461"/>
              <a:gd name="T43" fmla="*/ 399 h 399"/>
              <a:gd name="T44" fmla="*/ 94 w 461"/>
              <a:gd name="T45" fmla="*/ 302 h 399"/>
              <a:gd name="T46" fmla="*/ 159 w 461"/>
              <a:gd name="T47" fmla="*/ 284 h 399"/>
              <a:gd name="T48" fmla="*/ 177 w 461"/>
              <a:gd name="T49" fmla="*/ 381 h 399"/>
              <a:gd name="T50" fmla="*/ 114 w 461"/>
              <a:gd name="T51" fmla="*/ 379 h 399"/>
              <a:gd name="T52" fmla="*/ 157 w 461"/>
              <a:gd name="T53" fmla="*/ 304 h 399"/>
              <a:gd name="T54" fmla="*/ 114 w 461"/>
              <a:gd name="T55" fmla="*/ 379 h 399"/>
              <a:gd name="T56" fmla="*/ 17 w 461"/>
              <a:gd name="T57" fmla="*/ 399 h 399"/>
              <a:gd name="T58" fmla="*/ 0 w 461"/>
              <a:gd name="T59" fmla="*/ 334 h 399"/>
              <a:gd name="T60" fmla="*/ 65 w 461"/>
              <a:gd name="T61" fmla="*/ 316 h 399"/>
              <a:gd name="T62" fmla="*/ 83 w 461"/>
              <a:gd name="T63" fmla="*/ 381 h 399"/>
              <a:gd name="T64" fmla="*/ 19 w 461"/>
              <a:gd name="T65" fmla="*/ 379 h 399"/>
              <a:gd name="T66" fmla="*/ 63 w 461"/>
              <a:gd name="T67" fmla="*/ 336 h 399"/>
              <a:gd name="T68" fmla="*/ 19 w 461"/>
              <a:gd name="T69" fmla="*/ 37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1" h="399">
                <a:moveTo>
                  <a:pt x="444" y="399"/>
                </a:moveTo>
                <a:cubicBezTo>
                  <a:pt x="396" y="399"/>
                  <a:pt x="396" y="399"/>
                  <a:pt x="396" y="399"/>
                </a:cubicBezTo>
                <a:cubicBezTo>
                  <a:pt x="386" y="399"/>
                  <a:pt x="378" y="391"/>
                  <a:pt x="378" y="381"/>
                </a:cubicBezTo>
                <a:cubicBezTo>
                  <a:pt x="378" y="18"/>
                  <a:pt x="378" y="18"/>
                  <a:pt x="378" y="18"/>
                </a:cubicBezTo>
                <a:cubicBezTo>
                  <a:pt x="378" y="8"/>
                  <a:pt x="386" y="0"/>
                  <a:pt x="396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54" y="0"/>
                  <a:pt x="461" y="8"/>
                  <a:pt x="461" y="18"/>
                </a:cubicBezTo>
                <a:cubicBezTo>
                  <a:pt x="461" y="381"/>
                  <a:pt x="461" y="381"/>
                  <a:pt x="461" y="381"/>
                </a:cubicBezTo>
                <a:cubicBezTo>
                  <a:pt x="461" y="391"/>
                  <a:pt x="454" y="399"/>
                  <a:pt x="444" y="399"/>
                </a:cubicBezTo>
                <a:close/>
                <a:moveTo>
                  <a:pt x="398" y="379"/>
                </a:moveTo>
                <a:cubicBezTo>
                  <a:pt x="442" y="379"/>
                  <a:pt x="442" y="379"/>
                  <a:pt x="442" y="379"/>
                </a:cubicBezTo>
                <a:cubicBezTo>
                  <a:pt x="442" y="20"/>
                  <a:pt x="442" y="20"/>
                  <a:pt x="442" y="20"/>
                </a:cubicBezTo>
                <a:cubicBezTo>
                  <a:pt x="398" y="20"/>
                  <a:pt x="398" y="20"/>
                  <a:pt x="398" y="20"/>
                </a:cubicBezTo>
                <a:lnTo>
                  <a:pt x="398" y="379"/>
                </a:lnTo>
                <a:close/>
                <a:moveTo>
                  <a:pt x="349" y="399"/>
                </a:moveTo>
                <a:cubicBezTo>
                  <a:pt x="302" y="399"/>
                  <a:pt x="302" y="399"/>
                  <a:pt x="302" y="399"/>
                </a:cubicBezTo>
                <a:cubicBezTo>
                  <a:pt x="292" y="399"/>
                  <a:pt x="284" y="391"/>
                  <a:pt x="284" y="381"/>
                </a:cubicBezTo>
                <a:cubicBezTo>
                  <a:pt x="284" y="144"/>
                  <a:pt x="284" y="144"/>
                  <a:pt x="284" y="144"/>
                </a:cubicBezTo>
                <a:cubicBezTo>
                  <a:pt x="284" y="134"/>
                  <a:pt x="292" y="126"/>
                  <a:pt x="302" y="126"/>
                </a:cubicBezTo>
                <a:cubicBezTo>
                  <a:pt x="349" y="126"/>
                  <a:pt x="349" y="126"/>
                  <a:pt x="349" y="126"/>
                </a:cubicBezTo>
                <a:cubicBezTo>
                  <a:pt x="359" y="126"/>
                  <a:pt x="367" y="134"/>
                  <a:pt x="367" y="144"/>
                </a:cubicBezTo>
                <a:cubicBezTo>
                  <a:pt x="367" y="381"/>
                  <a:pt x="367" y="381"/>
                  <a:pt x="367" y="381"/>
                </a:cubicBezTo>
                <a:cubicBezTo>
                  <a:pt x="367" y="391"/>
                  <a:pt x="359" y="399"/>
                  <a:pt x="349" y="399"/>
                </a:cubicBezTo>
                <a:close/>
                <a:moveTo>
                  <a:pt x="304" y="379"/>
                </a:moveTo>
                <a:cubicBezTo>
                  <a:pt x="347" y="379"/>
                  <a:pt x="347" y="379"/>
                  <a:pt x="347" y="379"/>
                </a:cubicBezTo>
                <a:cubicBezTo>
                  <a:pt x="347" y="146"/>
                  <a:pt x="347" y="146"/>
                  <a:pt x="347" y="146"/>
                </a:cubicBezTo>
                <a:cubicBezTo>
                  <a:pt x="304" y="146"/>
                  <a:pt x="304" y="146"/>
                  <a:pt x="304" y="146"/>
                </a:cubicBezTo>
                <a:lnTo>
                  <a:pt x="304" y="379"/>
                </a:lnTo>
                <a:close/>
                <a:moveTo>
                  <a:pt x="254" y="399"/>
                </a:moveTo>
                <a:cubicBezTo>
                  <a:pt x="207" y="399"/>
                  <a:pt x="207" y="399"/>
                  <a:pt x="207" y="399"/>
                </a:cubicBezTo>
                <a:cubicBezTo>
                  <a:pt x="197" y="399"/>
                  <a:pt x="189" y="391"/>
                  <a:pt x="189" y="381"/>
                </a:cubicBezTo>
                <a:cubicBezTo>
                  <a:pt x="189" y="239"/>
                  <a:pt x="189" y="239"/>
                  <a:pt x="189" y="239"/>
                </a:cubicBezTo>
                <a:cubicBezTo>
                  <a:pt x="189" y="229"/>
                  <a:pt x="197" y="221"/>
                  <a:pt x="207" y="221"/>
                </a:cubicBezTo>
                <a:cubicBezTo>
                  <a:pt x="254" y="221"/>
                  <a:pt x="254" y="221"/>
                  <a:pt x="254" y="221"/>
                </a:cubicBezTo>
                <a:cubicBezTo>
                  <a:pt x="264" y="221"/>
                  <a:pt x="272" y="229"/>
                  <a:pt x="272" y="239"/>
                </a:cubicBezTo>
                <a:cubicBezTo>
                  <a:pt x="272" y="381"/>
                  <a:pt x="272" y="381"/>
                  <a:pt x="272" y="381"/>
                </a:cubicBezTo>
                <a:cubicBezTo>
                  <a:pt x="272" y="391"/>
                  <a:pt x="264" y="399"/>
                  <a:pt x="254" y="399"/>
                </a:cubicBezTo>
                <a:close/>
                <a:moveTo>
                  <a:pt x="209" y="379"/>
                </a:moveTo>
                <a:cubicBezTo>
                  <a:pt x="252" y="379"/>
                  <a:pt x="252" y="379"/>
                  <a:pt x="252" y="379"/>
                </a:cubicBezTo>
                <a:cubicBezTo>
                  <a:pt x="252" y="241"/>
                  <a:pt x="252" y="241"/>
                  <a:pt x="252" y="241"/>
                </a:cubicBezTo>
                <a:cubicBezTo>
                  <a:pt x="209" y="241"/>
                  <a:pt x="209" y="241"/>
                  <a:pt x="209" y="241"/>
                </a:cubicBezTo>
                <a:lnTo>
                  <a:pt x="209" y="379"/>
                </a:lnTo>
                <a:close/>
                <a:moveTo>
                  <a:pt x="159" y="399"/>
                </a:moveTo>
                <a:cubicBezTo>
                  <a:pt x="112" y="399"/>
                  <a:pt x="112" y="399"/>
                  <a:pt x="112" y="399"/>
                </a:cubicBezTo>
                <a:cubicBezTo>
                  <a:pt x="102" y="399"/>
                  <a:pt x="94" y="391"/>
                  <a:pt x="94" y="381"/>
                </a:cubicBezTo>
                <a:cubicBezTo>
                  <a:pt x="94" y="302"/>
                  <a:pt x="94" y="302"/>
                  <a:pt x="94" y="302"/>
                </a:cubicBezTo>
                <a:cubicBezTo>
                  <a:pt x="94" y="292"/>
                  <a:pt x="102" y="284"/>
                  <a:pt x="112" y="284"/>
                </a:cubicBezTo>
                <a:cubicBezTo>
                  <a:pt x="159" y="284"/>
                  <a:pt x="159" y="284"/>
                  <a:pt x="159" y="284"/>
                </a:cubicBezTo>
                <a:cubicBezTo>
                  <a:pt x="169" y="284"/>
                  <a:pt x="177" y="292"/>
                  <a:pt x="177" y="302"/>
                </a:cubicBezTo>
                <a:cubicBezTo>
                  <a:pt x="177" y="381"/>
                  <a:pt x="177" y="381"/>
                  <a:pt x="177" y="381"/>
                </a:cubicBezTo>
                <a:cubicBezTo>
                  <a:pt x="177" y="391"/>
                  <a:pt x="169" y="399"/>
                  <a:pt x="159" y="399"/>
                </a:cubicBezTo>
                <a:close/>
                <a:moveTo>
                  <a:pt x="114" y="379"/>
                </a:moveTo>
                <a:cubicBezTo>
                  <a:pt x="157" y="379"/>
                  <a:pt x="157" y="379"/>
                  <a:pt x="157" y="379"/>
                </a:cubicBezTo>
                <a:cubicBezTo>
                  <a:pt x="157" y="304"/>
                  <a:pt x="157" y="304"/>
                  <a:pt x="157" y="304"/>
                </a:cubicBezTo>
                <a:cubicBezTo>
                  <a:pt x="114" y="304"/>
                  <a:pt x="114" y="304"/>
                  <a:pt x="114" y="304"/>
                </a:cubicBezTo>
                <a:lnTo>
                  <a:pt x="114" y="379"/>
                </a:lnTo>
                <a:close/>
                <a:moveTo>
                  <a:pt x="65" y="399"/>
                </a:moveTo>
                <a:cubicBezTo>
                  <a:pt x="17" y="399"/>
                  <a:pt x="17" y="399"/>
                  <a:pt x="17" y="399"/>
                </a:cubicBezTo>
                <a:cubicBezTo>
                  <a:pt x="7" y="399"/>
                  <a:pt x="0" y="391"/>
                  <a:pt x="0" y="381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24"/>
                  <a:pt x="7" y="316"/>
                  <a:pt x="17" y="316"/>
                </a:cubicBezTo>
                <a:cubicBezTo>
                  <a:pt x="65" y="316"/>
                  <a:pt x="65" y="316"/>
                  <a:pt x="65" y="316"/>
                </a:cubicBezTo>
                <a:cubicBezTo>
                  <a:pt x="75" y="316"/>
                  <a:pt x="83" y="324"/>
                  <a:pt x="83" y="334"/>
                </a:cubicBezTo>
                <a:cubicBezTo>
                  <a:pt x="83" y="381"/>
                  <a:pt x="83" y="381"/>
                  <a:pt x="83" y="381"/>
                </a:cubicBezTo>
                <a:cubicBezTo>
                  <a:pt x="83" y="391"/>
                  <a:pt x="75" y="399"/>
                  <a:pt x="65" y="399"/>
                </a:cubicBezTo>
                <a:close/>
                <a:moveTo>
                  <a:pt x="19" y="379"/>
                </a:moveTo>
                <a:cubicBezTo>
                  <a:pt x="63" y="379"/>
                  <a:pt x="63" y="379"/>
                  <a:pt x="63" y="379"/>
                </a:cubicBezTo>
                <a:cubicBezTo>
                  <a:pt x="63" y="336"/>
                  <a:pt x="63" y="336"/>
                  <a:pt x="63" y="336"/>
                </a:cubicBezTo>
                <a:cubicBezTo>
                  <a:pt x="19" y="336"/>
                  <a:pt x="19" y="336"/>
                  <a:pt x="19" y="336"/>
                </a:cubicBezTo>
                <a:lnTo>
                  <a:pt x="19" y="3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130" name="Group 129"/>
          <p:cNvGrpSpPr/>
          <p:nvPr/>
        </p:nvGrpSpPr>
        <p:grpSpPr>
          <a:xfrm>
            <a:off x="1313269" y="2894621"/>
            <a:ext cx="525969" cy="352719"/>
            <a:chOff x="3175" y="0"/>
            <a:chExt cx="4564063" cy="3060700"/>
          </a:xfrm>
          <a:solidFill>
            <a:schemeClr val="tx1"/>
          </a:solidFill>
        </p:grpSpPr>
        <p:sp>
          <p:nvSpPr>
            <p:cNvPr id="131" name="Freeform 9"/>
            <p:cNvSpPr>
              <a:spLocks/>
            </p:cNvSpPr>
            <p:nvPr/>
          </p:nvSpPr>
          <p:spPr bwMode="auto">
            <a:xfrm>
              <a:off x="1649413" y="1990725"/>
              <a:ext cx="800100" cy="801688"/>
            </a:xfrm>
            <a:custGeom>
              <a:avLst/>
              <a:gdLst>
                <a:gd name="T0" fmla="*/ 436 w 504"/>
                <a:gd name="T1" fmla="*/ 505 h 505"/>
                <a:gd name="T2" fmla="*/ 0 w 504"/>
                <a:gd name="T3" fmla="*/ 69 h 505"/>
                <a:gd name="T4" fmla="*/ 69 w 504"/>
                <a:gd name="T5" fmla="*/ 0 h 505"/>
                <a:gd name="T6" fmla="*/ 504 w 504"/>
                <a:gd name="T7" fmla="*/ 437 h 505"/>
                <a:gd name="T8" fmla="*/ 436 w 504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505">
                  <a:moveTo>
                    <a:pt x="436" y="505"/>
                  </a:moveTo>
                  <a:lnTo>
                    <a:pt x="0" y="69"/>
                  </a:lnTo>
                  <a:lnTo>
                    <a:pt x="69" y="0"/>
                  </a:lnTo>
                  <a:lnTo>
                    <a:pt x="504" y="437"/>
                  </a:lnTo>
                  <a:lnTo>
                    <a:pt x="436" y="5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32" name="Freeform 10"/>
            <p:cNvSpPr>
              <a:spLocks noEditPoints="1"/>
            </p:cNvSpPr>
            <p:nvPr/>
          </p:nvSpPr>
          <p:spPr bwMode="auto">
            <a:xfrm>
              <a:off x="957263" y="365125"/>
              <a:ext cx="650875" cy="650875"/>
            </a:xfrm>
            <a:custGeom>
              <a:avLst/>
              <a:gdLst>
                <a:gd name="T0" fmla="*/ 87 w 173"/>
                <a:gd name="T1" fmla="*/ 173 h 173"/>
                <a:gd name="T2" fmla="*/ 0 w 173"/>
                <a:gd name="T3" fmla="*/ 86 h 173"/>
                <a:gd name="T4" fmla="*/ 87 w 173"/>
                <a:gd name="T5" fmla="*/ 0 h 173"/>
                <a:gd name="T6" fmla="*/ 173 w 173"/>
                <a:gd name="T7" fmla="*/ 86 h 173"/>
                <a:gd name="T8" fmla="*/ 87 w 173"/>
                <a:gd name="T9" fmla="*/ 173 h 173"/>
                <a:gd name="T10" fmla="*/ 87 w 173"/>
                <a:gd name="T11" fmla="*/ 41 h 173"/>
                <a:gd name="T12" fmla="*/ 42 w 173"/>
                <a:gd name="T13" fmla="*/ 86 h 173"/>
                <a:gd name="T14" fmla="*/ 87 w 173"/>
                <a:gd name="T15" fmla="*/ 131 h 173"/>
                <a:gd name="T16" fmla="*/ 131 w 173"/>
                <a:gd name="T17" fmla="*/ 86 h 173"/>
                <a:gd name="T18" fmla="*/ 87 w 173"/>
                <a:gd name="T19" fmla="*/ 4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73">
                  <a:moveTo>
                    <a:pt x="87" y="173"/>
                  </a:moveTo>
                  <a:cubicBezTo>
                    <a:pt x="39" y="173"/>
                    <a:pt x="0" y="134"/>
                    <a:pt x="0" y="86"/>
                  </a:cubicBezTo>
                  <a:cubicBezTo>
                    <a:pt x="0" y="39"/>
                    <a:pt x="39" y="0"/>
                    <a:pt x="87" y="0"/>
                  </a:cubicBezTo>
                  <a:cubicBezTo>
                    <a:pt x="134" y="0"/>
                    <a:pt x="173" y="39"/>
                    <a:pt x="173" y="86"/>
                  </a:cubicBezTo>
                  <a:cubicBezTo>
                    <a:pt x="173" y="134"/>
                    <a:pt x="134" y="173"/>
                    <a:pt x="87" y="173"/>
                  </a:cubicBezTo>
                  <a:close/>
                  <a:moveTo>
                    <a:pt x="87" y="41"/>
                  </a:moveTo>
                  <a:cubicBezTo>
                    <a:pt x="62" y="41"/>
                    <a:pt x="42" y="61"/>
                    <a:pt x="42" y="86"/>
                  </a:cubicBezTo>
                  <a:cubicBezTo>
                    <a:pt x="42" y="111"/>
                    <a:pt x="62" y="131"/>
                    <a:pt x="87" y="131"/>
                  </a:cubicBezTo>
                  <a:cubicBezTo>
                    <a:pt x="111" y="131"/>
                    <a:pt x="131" y="111"/>
                    <a:pt x="131" y="86"/>
                  </a:cubicBezTo>
                  <a:cubicBezTo>
                    <a:pt x="131" y="61"/>
                    <a:pt x="111" y="41"/>
                    <a:pt x="8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33" name="Rectangle 11"/>
            <p:cNvSpPr>
              <a:spLocks noChangeArrowheads="1"/>
            </p:cNvSpPr>
            <p:nvPr/>
          </p:nvSpPr>
          <p:spPr bwMode="auto">
            <a:xfrm>
              <a:off x="4408488" y="2555875"/>
              <a:ext cx="158750" cy="428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34" name="Rectangle 12"/>
            <p:cNvSpPr>
              <a:spLocks noChangeArrowheads="1"/>
            </p:cNvSpPr>
            <p:nvPr/>
          </p:nvSpPr>
          <p:spPr bwMode="auto">
            <a:xfrm>
              <a:off x="3175" y="2717800"/>
              <a:ext cx="153988" cy="266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35" name="Freeform 13"/>
            <p:cNvSpPr>
              <a:spLocks noEditPoints="1"/>
            </p:cNvSpPr>
            <p:nvPr/>
          </p:nvSpPr>
          <p:spPr bwMode="auto">
            <a:xfrm>
              <a:off x="3175" y="0"/>
              <a:ext cx="4564063" cy="2909888"/>
            </a:xfrm>
            <a:custGeom>
              <a:avLst/>
              <a:gdLst>
                <a:gd name="T0" fmla="*/ 0 w 2875"/>
                <a:gd name="T1" fmla="*/ 1833 h 1833"/>
                <a:gd name="T2" fmla="*/ 0 w 2875"/>
                <a:gd name="T3" fmla="*/ 0 h 1833"/>
                <a:gd name="T4" fmla="*/ 2875 w 2875"/>
                <a:gd name="T5" fmla="*/ 0 h 1833"/>
                <a:gd name="T6" fmla="*/ 2875 w 2875"/>
                <a:gd name="T7" fmla="*/ 1731 h 1833"/>
                <a:gd name="T8" fmla="*/ 1802 w 2875"/>
                <a:gd name="T9" fmla="*/ 628 h 1833"/>
                <a:gd name="T10" fmla="*/ 1082 w 2875"/>
                <a:gd name="T11" fmla="*/ 1368 h 1833"/>
                <a:gd name="T12" fmla="*/ 767 w 2875"/>
                <a:gd name="T13" fmla="*/ 1046 h 1833"/>
                <a:gd name="T14" fmla="*/ 0 w 2875"/>
                <a:gd name="T15" fmla="*/ 1833 h 1833"/>
                <a:gd name="T16" fmla="*/ 97 w 2875"/>
                <a:gd name="T17" fmla="*/ 100 h 1833"/>
                <a:gd name="T18" fmla="*/ 97 w 2875"/>
                <a:gd name="T19" fmla="*/ 1591 h 1833"/>
                <a:gd name="T20" fmla="*/ 767 w 2875"/>
                <a:gd name="T21" fmla="*/ 903 h 1833"/>
                <a:gd name="T22" fmla="*/ 1082 w 2875"/>
                <a:gd name="T23" fmla="*/ 1228 h 1833"/>
                <a:gd name="T24" fmla="*/ 1802 w 2875"/>
                <a:gd name="T25" fmla="*/ 486 h 1833"/>
                <a:gd name="T26" fmla="*/ 2775 w 2875"/>
                <a:gd name="T27" fmla="*/ 1487 h 1833"/>
                <a:gd name="T28" fmla="*/ 2775 w 2875"/>
                <a:gd name="T29" fmla="*/ 100 h 1833"/>
                <a:gd name="T30" fmla="*/ 97 w 2875"/>
                <a:gd name="T31" fmla="*/ 100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5" h="1833">
                  <a:moveTo>
                    <a:pt x="0" y="1833"/>
                  </a:moveTo>
                  <a:lnTo>
                    <a:pt x="0" y="0"/>
                  </a:lnTo>
                  <a:lnTo>
                    <a:pt x="2875" y="0"/>
                  </a:lnTo>
                  <a:lnTo>
                    <a:pt x="2875" y="1731"/>
                  </a:lnTo>
                  <a:lnTo>
                    <a:pt x="1802" y="628"/>
                  </a:lnTo>
                  <a:lnTo>
                    <a:pt x="1082" y="1368"/>
                  </a:lnTo>
                  <a:lnTo>
                    <a:pt x="767" y="1046"/>
                  </a:lnTo>
                  <a:lnTo>
                    <a:pt x="0" y="1833"/>
                  </a:lnTo>
                  <a:close/>
                  <a:moveTo>
                    <a:pt x="97" y="100"/>
                  </a:moveTo>
                  <a:lnTo>
                    <a:pt x="97" y="1591"/>
                  </a:lnTo>
                  <a:lnTo>
                    <a:pt x="767" y="903"/>
                  </a:lnTo>
                  <a:lnTo>
                    <a:pt x="1082" y="1228"/>
                  </a:lnTo>
                  <a:lnTo>
                    <a:pt x="1802" y="486"/>
                  </a:lnTo>
                  <a:lnTo>
                    <a:pt x="2775" y="1487"/>
                  </a:lnTo>
                  <a:lnTo>
                    <a:pt x="2775" y="100"/>
                  </a:lnTo>
                  <a:lnTo>
                    <a:pt x="97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36" name="Freeform 14"/>
            <p:cNvSpPr>
              <a:spLocks noEditPoints="1"/>
            </p:cNvSpPr>
            <p:nvPr/>
          </p:nvSpPr>
          <p:spPr bwMode="auto">
            <a:xfrm>
              <a:off x="3175" y="771525"/>
              <a:ext cx="4564063" cy="2289175"/>
            </a:xfrm>
            <a:custGeom>
              <a:avLst/>
              <a:gdLst>
                <a:gd name="T0" fmla="*/ 2875 w 2875"/>
                <a:gd name="T1" fmla="*/ 1442 h 1442"/>
                <a:gd name="T2" fmla="*/ 0 w 2875"/>
                <a:gd name="T3" fmla="*/ 1442 h 1442"/>
                <a:gd name="T4" fmla="*/ 0 w 2875"/>
                <a:gd name="T5" fmla="*/ 1207 h 1442"/>
                <a:gd name="T6" fmla="*/ 767 w 2875"/>
                <a:gd name="T7" fmla="*/ 417 h 1442"/>
                <a:gd name="T8" fmla="*/ 1082 w 2875"/>
                <a:gd name="T9" fmla="*/ 742 h 1442"/>
                <a:gd name="T10" fmla="*/ 1802 w 2875"/>
                <a:gd name="T11" fmla="*/ 0 h 1442"/>
                <a:gd name="T12" fmla="*/ 2875 w 2875"/>
                <a:gd name="T13" fmla="*/ 1103 h 1442"/>
                <a:gd name="T14" fmla="*/ 2875 w 2875"/>
                <a:gd name="T15" fmla="*/ 1442 h 1442"/>
                <a:gd name="T16" fmla="*/ 97 w 2875"/>
                <a:gd name="T17" fmla="*/ 1345 h 1442"/>
                <a:gd name="T18" fmla="*/ 2775 w 2875"/>
                <a:gd name="T19" fmla="*/ 1345 h 1442"/>
                <a:gd name="T20" fmla="*/ 2775 w 2875"/>
                <a:gd name="T21" fmla="*/ 1143 h 1442"/>
                <a:gd name="T22" fmla="*/ 1802 w 2875"/>
                <a:gd name="T23" fmla="*/ 142 h 1442"/>
                <a:gd name="T24" fmla="*/ 1082 w 2875"/>
                <a:gd name="T25" fmla="*/ 882 h 1442"/>
                <a:gd name="T26" fmla="*/ 767 w 2875"/>
                <a:gd name="T27" fmla="*/ 560 h 1442"/>
                <a:gd name="T28" fmla="*/ 97 w 2875"/>
                <a:gd name="T29" fmla="*/ 1247 h 1442"/>
                <a:gd name="T30" fmla="*/ 97 w 2875"/>
                <a:gd name="T31" fmla="*/ 1345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5" h="1442">
                  <a:moveTo>
                    <a:pt x="2875" y="1442"/>
                  </a:moveTo>
                  <a:lnTo>
                    <a:pt x="0" y="1442"/>
                  </a:lnTo>
                  <a:lnTo>
                    <a:pt x="0" y="1207"/>
                  </a:lnTo>
                  <a:lnTo>
                    <a:pt x="767" y="417"/>
                  </a:lnTo>
                  <a:lnTo>
                    <a:pt x="1082" y="742"/>
                  </a:lnTo>
                  <a:lnTo>
                    <a:pt x="1802" y="0"/>
                  </a:lnTo>
                  <a:lnTo>
                    <a:pt x="2875" y="1103"/>
                  </a:lnTo>
                  <a:lnTo>
                    <a:pt x="2875" y="1442"/>
                  </a:lnTo>
                  <a:close/>
                  <a:moveTo>
                    <a:pt x="97" y="1345"/>
                  </a:moveTo>
                  <a:lnTo>
                    <a:pt x="2775" y="1345"/>
                  </a:lnTo>
                  <a:lnTo>
                    <a:pt x="2775" y="1143"/>
                  </a:lnTo>
                  <a:lnTo>
                    <a:pt x="1802" y="142"/>
                  </a:lnTo>
                  <a:lnTo>
                    <a:pt x="1082" y="882"/>
                  </a:lnTo>
                  <a:lnTo>
                    <a:pt x="767" y="560"/>
                  </a:lnTo>
                  <a:lnTo>
                    <a:pt x="97" y="1247"/>
                  </a:lnTo>
                  <a:lnTo>
                    <a:pt x="97" y="1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53006" y="4622911"/>
            <a:ext cx="464615" cy="327528"/>
            <a:chOff x="0" y="0"/>
            <a:chExt cx="5681663" cy="4005263"/>
          </a:xfrm>
          <a:solidFill>
            <a:schemeClr val="tx1"/>
          </a:solidFill>
        </p:grpSpPr>
        <p:sp>
          <p:nvSpPr>
            <p:cNvPr id="138" name="Freeform 18"/>
            <p:cNvSpPr>
              <a:spLocks noEditPoints="1"/>
            </p:cNvSpPr>
            <p:nvPr/>
          </p:nvSpPr>
          <p:spPr bwMode="auto">
            <a:xfrm>
              <a:off x="0" y="0"/>
              <a:ext cx="5681663" cy="4005263"/>
            </a:xfrm>
            <a:custGeom>
              <a:avLst/>
              <a:gdLst>
                <a:gd name="T0" fmla="*/ 1383 w 1512"/>
                <a:gd name="T1" fmla="*/ 1065 h 1065"/>
                <a:gd name="T2" fmla="*/ 129 w 1512"/>
                <a:gd name="T3" fmla="*/ 1065 h 1065"/>
                <a:gd name="T4" fmla="*/ 0 w 1512"/>
                <a:gd name="T5" fmla="*/ 936 h 1065"/>
                <a:gd name="T6" fmla="*/ 0 w 1512"/>
                <a:gd name="T7" fmla="*/ 563 h 1065"/>
                <a:gd name="T8" fmla="*/ 469 w 1512"/>
                <a:gd name="T9" fmla="*/ 0 h 1065"/>
                <a:gd name="T10" fmla="*/ 1043 w 1512"/>
                <a:gd name="T11" fmla="*/ 0 h 1065"/>
                <a:gd name="T12" fmla="*/ 1512 w 1512"/>
                <a:gd name="T13" fmla="*/ 563 h 1065"/>
                <a:gd name="T14" fmla="*/ 1512 w 1512"/>
                <a:gd name="T15" fmla="*/ 936 h 1065"/>
                <a:gd name="T16" fmla="*/ 1383 w 1512"/>
                <a:gd name="T17" fmla="*/ 1065 h 1065"/>
                <a:gd name="T18" fmla="*/ 79 w 1512"/>
                <a:gd name="T19" fmla="*/ 592 h 1065"/>
                <a:gd name="T20" fmla="*/ 79 w 1512"/>
                <a:gd name="T21" fmla="*/ 936 h 1065"/>
                <a:gd name="T22" fmla="*/ 129 w 1512"/>
                <a:gd name="T23" fmla="*/ 986 h 1065"/>
                <a:gd name="T24" fmla="*/ 1383 w 1512"/>
                <a:gd name="T25" fmla="*/ 986 h 1065"/>
                <a:gd name="T26" fmla="*/ 1433 w 1512"/>
                <a:gd name="T27" fmla="*/ 936 h 1065"/>
                <a:gd name="T28" fmla="*/ 1433 w 1512"/>
                <a:gd name="T29" fmla="*/ 592 h 1065"/>
                <a:gd name="T30" fmla="*/ 1006 w 1512"/>
                <a:gd name="T31" fmla="*/ 79 h 1065"/>
                <a:gd name="T32" fmla="*/ 506 w 1512"/>
                <a:gd name="T33" fmla="*/ 79 h 1065"/>
                <a:gd name="T34" fmla="*/ 79 w 1512"/>
                <a:gd name="T35" fmla="*/ 592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12" h="1065">
                  <a:moveTo>
                    <a:pt x="1383" y="1065"/>
                  </a:moveTo>
                  <a:cubicBezTo>
                    <a:pt x="129" y="1065"/>
                    <a:pt x="129" y="1065"/>
                    <a:pt x="129" y="1065"/>
                  </a:cubicBezTo>
                  <a:cubicBezTo>
                    <a:pt x="58" y="1065"/>
                    <a:pt x="0" y="1007"/>
                    <a:pt x="0" y="936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469" y="0"/>
                    <a:pt x="469" y="0"/>
                    <a:pt x="469" y="0"/>
                  </a:cubicBezTo>
                  <a:cubicBezTo>
                    <a:pt x="1043" y="0"/>
                    <a:pt x="1043" y="0"/>
                    <a:pt x="1043" y="0"/>
                  </a:cubicBezTo>
                  <a:cubicBezTo>
                    <a:pt x="1512" y="563"/>
                    <a:pt x="1512" y="563"/>
                    <a:pt x="1512" y="563"/>
                  </a:cubicBezTo>
                  <a:cubicBezTo>
                    <a:pt x="1512" y="936"/>
                    <a:pt x="1512" y="936"/>
                    <a:pt x="1512" y="936"/>
                  </a:cubicBezTo>
                  <a:cubicBezTo>
                    <a:pt x="1512" y="1007"/>
                    <a:pt x="1454" y="1065"/>
                    <a:pt x="1383" y="1065"/>
                  </a:cubicBezTo>
                  <a:close/>
                  <a:moveTo>
                    <a:pt x="79" y="592"/>
                  </a:moveTo>
                  <a:cubicBezTo>
                    <a:pt x="79" y="936"/>
                    <a:pt x="79" y="936"/>
                    <a:pt x="79" y="936"/>
                  </a:cubicBezTo>
                  <a:cubicBezTo>
                    <a:pt x="79" y="963"/>
                    <a:pt x="101" y="986"/>
                    <a:pt x="129" y="986"/>
                  </a:cubicBezTo>
                  <a:cubicBezTo>
                    <a:pt x="1383" y="986"/>
                    <a:pt x="1383" y="986"/>
                    <a:pt x="1383" y="986"/>
                  </a:cubicBezTo>
                  <a:cubicBezTo>
                    <a:pt x="1411" y="986"/>
                    <a:pt x="1433" y="963"/>
                    <a:pt x="1433" y="936"/>
                  </a:cubicBezTo>
                  <a:cubicBezTo>
                    <a:pt x="1433" y="592"/>
                    <a:pt x="1433" y="592"/>
                    <a:pt x="1433" y="592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506" y="79"/>
                    <a:pt x="506" y="79"/>
                    <a:pt x="506" y="79"/>
                  </a:cubicBezTo>
                  <a:lnTo>
                    <a:pt x="79" y="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39" name="Freeform 19"/>
            <p:cNvSpPr>
              <a:spLocks noEditPoints="1"/>
            </p:cNvSpPr>
            <p:nvPr/>
          </p:nvSpPr>
          <p:spPr bwMode="auto">
            <a:xfrm>
              <a:off x="1652588" y="2433638"/>
              <a:ext cx="2374900" cy="484188"/>
            </a:xfrm>
            <a:custGeom>
              <a:avLst/>
              <a:gdLst>
                <a:gd name="T0" fmla="*/ 1191 w 1496"/>
                <a:gd name="T1" fmla="*/ 305 h 305"/>
                <a:gd name="T2" fmla="*/ 306 w 1496"/>
                <a:gd name="T3" fmla="*/ 305 h 305"/>
                <a:gd name="T4" fmla="*/ 0 w 1496"/>
                <a:gd name="T5" fmla="*/ 0 h 305"/>
                <a:gd name="T6" fmla="*/ 1496 w 1496"/>
                <a:gd name="T7" fmla="*/ 0 h 305"/>
                <a:gd name="T8" fmla="*/ 1191 w 1496"/>
                <a:gd name="T9" fmla="*/ 305 h 305"/>
                <a:gd name="T10" fmla="*/ 343 w 1496"/>
                <a:gd name="T11" fmla="*/ 213 h 305"/>
                <a:gd name="T12" fmla="*/ 1153 w 1496"/>
                <a:gd name="T13" fmla="*/ 213 h 305"/>
                <a:gd name="T14" fmla="*/ 1271 w 1496"/>
                <a:gd name="T15" fmla="*/ 94 h 305"/>
                <a:gd name="T16" fmla="*/ 225 w 1496"/>
                <a:gd name="T17" fmla="*/ 94 h 305"/>
                <a:gd name="T18" fmla="*/ 343 w 1496"/>
                <a:gd name="T19" fmla="*/ 21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6" h="305">
                  <a:moveTo>
                    <a:pt x="1191" y="305"/>
                  </a:moveTo>
                  <a:lnTo>
                    <a:pt x="306" y="305"/>
                  </a:lnTo>
                  <a:lnTo>
                    <a:pt x="0" y="0"/>
                  </a:lnTo>
                  <a:lnTo>
                    <a:pt x="1496" y="0"/>
                  </a:lnTo>
                  <a:lnTo>
                    <a:pt x="1191" y="305"/>
                  </a:lnTo>
                  <a:close/>
                  <a:moveTo>
                    <a:pt x="343" y="213"/>
                  </a:moveTo>
                  <a:lnTo>
                    <a:pt x="1153" y="213"/>
                  </a:lnTo>
                  <a:lnTo>
                    <a:pt x="1271" y="94"/>
                  </a:lnTo>
                  <a:lnTo>
                    <a:pt x="225" y="94"/>
                  </a:lnTo>
                  <a:lnTo>
                    <a:pt x="343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40" name="Freeform 20"/>
            <p:cNvSpPr>
              <a:spLocks noEditPoints="1"/>
            </p:cNvSpPr>
            <p:nvPr/>
          </p:nvSpPr>
          <p:spPr bwMode="auto">
            <a:xfrm>
              <a:off x="427038" y="412750"/>
              <a:ext cx="4826000" cy="1831975"/>
            </a:xfrm>
            <a:custGeom>
              <a:avLst/>
              <a:gdLst>
                <a:gd name="T0" fmla="*/ 3040 w 3040"/>
                <a:gd name="T1" fmla="*/ 1154 h 1154"/>
                <a:gd name="T2" fmla="*/ 0 w 3040"/>
                <a:gd name="T3" fmla="*/ 1154 h 1154"/>
                <a:gd name="T4" fmla="*/ 962 w 3040"/>
                <a:gd name="T5" fmla="*/ 0 h 1154"/>
                <a:gd name="T6" fmla="*/ 2079 w 3040"/>
                <a:gd name="T7" fmla="*/ 0 h 1154"/>
                <a:gd name="T8" fmla="*/ 3040 w 3040"/>
                <a:gd name="T9" fmla="*/ 1154 h 1154"/>
                <a:gd name="T10" fmla="*/ 199 w 3040"/>
                <a:gd name="T11" fmla="*/ 1062 h 1154"/>
                <a:gd name="T12" fmla="*/ 2841 w 3040"/>
                <a:gd name="T13" fmla="*/ 1062 h 1154"/>
                <a:gd name="T14" fmla="*/ 2036 w 3040"/>
                <a:gd name="T15" fmla="*/ 93 h 1154"/>
                <a:gd name="T16" fmla="*/ 1006 w 3040"/>
                <a:gd name="T17" fmla="*/ 93 h 1154"/>
                <a:gd name="T18" fmla="*/ 199 w 3040"/>
                <a:gd name="T19" fmla="*/ 1062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0" h="1154">
                  <a:moveTo>
                    <a:pt x="3040" y="1154"/>
                  </a:moveTo>
                  <a:lnTo>
                    <a:pt x="0" y="1154"/>
                  </a:lnTo>
                  <a:lnTo>
                    <a:pt x="962" y="0"/>
                  </a:lnTo>
                  <a:lnTo>
                    <a:pt x="2079" y="0"/>
                  </a:lnTo>
                  <a:lnTo>
                    <a:pt x="3040" y="1154"/>
                  </a:lnTo>
                  <a:close/>
                  <a:moveTo>
                    <a:pt x="199" y="1062"/>
                  </a:moveTo>
                  <a:lnTo>
                    <a:pt x="2841" y="1062"/>
                  </a:lnTo>
                  <a:lnTo>
                    <a:pt x="2036" y="93"/>
                  </a:lnTo>
                  <a:lnTo>
                    <a:pt x="1006" y="93"/>
                  </a:lnTo>
                  <a:lnTo>
                    <a:pt x="199" y="10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41" name="Freeform 21"/>
            <p:cNvSpPr>
              <a:spLocks noEditPoints="1"/>
            </p:cNvSpPr>
            <p:nvPr/>
          </p:nvSpPr>
          <p:spPr bwMode="auto">
            <a:xfrm>
              <a:off x="1641475" y="747713"/>
              <a:ext cx="2397125" cy="485775"/>
            </a:xfrm>
            <a:custGeom>
              <a:avLst/>
              <a:gdLst>
                <a:gd name="T0" fmla="*/ 1510 w 1510"/>
                <a:gd name="T1" fmla="*/ 306 h 306"/>
                <a:gd name="T2" fmla="*/ 0 w 1510"/>
                <a:gd name="T3" fmla="*/ 306 h 306"/>
                <a:gd name="T4" fmla="*/ 225 w 1510"/>
                <a:gd name="T5" fmla="*/ 0 h 306"/>
                <a:gd name="T6" fmla="*/ 1285 w 1510"/>
                <a:gd name="T7" fmla="*/ 0 h 306"/>
                <a:gd name="T8" fmla="*/ 1510 w 1510"/>
                <a:gd name="T9" fmla="*/ 306 h 306"/>
                <a:gd name="T10" fmla="*/ 185 w 1510"/>
                <a:gd name="T11" fmla="*/ 214 h 306"/>
                <a:gd name="T12" fmla="*/ 1326 w 1510"/>
                <a:gd name="T13" fmla="*/ 214 h 306"/>
                <a:gd name="T14" fmla="*/ 1238 w 1510"/>
                <a:gd name="T15" fmla="*/ 95 h 306"/>
                <a:gd name="T16" fmla="*/ 272 w 1510"/>
                <a:gd name="T17" fmla="*/ 95 h 306"/>
                <a:gd name="T18" fmla="*/ 185 w 1510"/>
                <a:gd name="T19" fmla="*/ 21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0" h="306">
                  <a:moveTo>
                    <a:pt x="1510" y="306"/>
                  </a:moveTo>
                  <a:lnTo>
                    <a:pt x="0" y="306"/>
                  </a:lnTo>
                  <a:lnTo>
                    <a:pt x="225" y="0"/>
                  </a:lnTo>
                  <a:lnTo>
                    <a:pt x="1285" y="0"/>
                  </a:lnTo>
                  <a:lnTo>
                    <a:pt x="1510" y="306"/>
                  </a:lnTo>
                  <a:close/>
                  <a:moveTo>
                    <a:pt x="185" y="214"/>
                  </a:moveTo>
                  <a:lnTo>
                    <a:pt x="1326" y="214"/>
                  </a:lnTo>
                  <a:lnTo>
                    <a:pt x="1238" y="95"/>
                  </a:lnTo>
                  <a:lnTo>
                    <a:pt x="272" y="95"/>
                  </a:lnTo>
                  <a:lnTo>
                    <a:pt x="18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42" name="Freeform 22"/>
            <p:cNvSpPr>
              <a:spLocks noEditPoints="1"/>
            </p:cNvSpPr>
            <p:nvPr/>
          </p:nvSpPr>
          <p:spPr bwMode="auto">
            <a:xfrm>
              <a:off x="1149350" y="1420813"/>
              <a:ext cx="3381375" cy="488950"/>
            </a:xfrm>
            <a:custGeom>
              <a:avLst/>
              <a:gdLst>
                <a:gd name="T0" fmla="*/ 2130 w 2130"/>
                <a:gd name="T1" fmla="*/ 308 h 308"/>
                <a:gd name="T2" fmla="*/ 0 w 2130"/>
                <a:gd name="T3" fmla="*/ 308 h 308"/>
                <a:gd name="T4" fmla="*/ 222 w 2130"/>
                <a:gd name="T5" fmla="*/ 0 h 308"/>
                <a:gd name="T6" fmla="*/ 1908 w 2130"/>
                <a:gd name="T7" fmla="*/ 0 h 308"/>
                <a:gd name="T8" fmla="*/ 2130 w 2130"/>
                <a:gd name="T9" fmla="*/ 308 h 308"/>
                <a:gd name="T10" fmla="*/ 185 w 2130"/>
                <a:gd name="T11" fmla="*/ 214 h 308"/>
                <a:gd name="T12" fmla="*/ 1946 w 2130"/>
                <a:gd name="T13" fmla="*/ 214 h 308"/>
                <a:gd name="T14" fmla="*/ 1860 w 2130"/>
                <a:gd name="T15" fmla="*/ 95 h 308"/>
                <a:gd name="T16" fmla="*/ 270 w 2130"/>
                <a:gd name="T17" fmla="*/ 95 h 308"/>
                <a:gd name="T18" fmla="*/ 185 w 2130"/>
                <a:gd name="T19" fmla="*/ 21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0" h="308">
                  <a:moveTo>
                    <a:pt x="2130" y="308"/>
                  </a:moveTo>
                  <a:lnTo>
                    <a:pt x="0" y="308"/>
                  </a:lnTo>
                  <a:lnTo>
                    <a:pt x="222" y="0"/>
                  </a:lnTo>
                  <a:lnTo>
                    <a:pt x="1908" y="0"/>
                  </a:lnTo>
                  <a:lnTo>
                    <a:pt x="2130" y="308"/>
                  </a:lnTo>
                  <a:close/>
                  <a:moveTo>
                    <a:pt x="185" y="214"/>
                  </a:moveTo>
                  <a:lnTo>
                    <a:pt x="1946" y="214"/>
                  </a:lnTo>
                  <a:lnTo>
                    <a:pt x="1860" y="95"/>
                  </a:lnTo>
                  <a:lnTo>
                    <a:pt x="270" y="95"/>
                  </a:lnTo>
                  <a:lnTo>
                    <a:pt x="18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1289620" y="1238094"/>
            <a:ext cx="356885" cy="385863"/>
            <a:chOff x="5910263" y="3230563"/>
            <a:chExt cx="371475" cy="401638"/>
          </a:xfrm>
          <a:solidFill>
            <a:schemeClr val="tx1"/>
          </a:solidFill>
        </p:grpSpPr>
        <p:sp>
          <p:nvSpPr>
            <p:cNvPr id="144" name="Freeform 21"/>
            <p:cNvSpPr>
              <a:spLocks noEditPoints="1"/>
            </p:cNvSpPr>
            <p:nvPr/>
          </p:nvSpPr>
          <p:spPr bwMode="auto">
            <a:xfrm>
              <a:off x="5910263" y="3230563"/>
              <a:ext cx="371475" cy="401638"/>
            </a:xfrm>
            <a:custGeom>
              <a:avLst/>
              <a:gdLst>
                <a:gd name="T0" fmla="*/ 96 w 96"/>
                <a:gd name="T1" fmla="*/ 56 h 104"/>
                <a:gd name="T2" fmla="*/ 77 w 96"/>
                <a:gd name="T3" fmla="*/ 18 h 104"/>
                <a:gd name="T4" fmla="*/ 77 w 96"/>
                <a:gd name="T5" fmla="*/ 18 h 104"/>
                <a:gd name="T6" fmla="*/ 81 w 96"/>
                <a:gd name="T7" fmla="*/ 11 h 104"/>
                <a:gd name="T8" fmla="*/ 87 w 96"/>
                <a:gd name="T9" fmla="*/ 14 h 104"/>
                <a:gd name="T10" fmla="*/ 89 w 96"/>
                <a:gd name="T11" fmla="*/ 13 h 104"/>
                <a:gd name="T12" fmla="*/ 89 w 96"/>
                <a:gd name="T13" fmla="*/ 10 h 104"/>
                <a:gd name="T14" fmla="*/ 80 w 96"/>
                <a:gd name="T15" fmla="*/ 5 h 104"/>
                <a:gd name="T16" fmla="*/ 80 w 96"/>
                <a:gd name="T17" fmla="*/ 5 h 104"/>
                <a:gd name="T18" fmla="*/ 80 w 96"/>
                <a:gd name="T19" fmla="*/ 5 h 104"/>
                <a:gd name="T20" fmla="*/ 71 w 96"/>
                <a:gd name="T21" fmla="*/ 0 h 104"/>
                <a:gd name="T22" fmla="*/ 69 w 96"/>
                <a:gd name="T23" fmla="*/ 1 h 104"/>
                <a:gd name="T24" fmla="*/ 69 w 96"/>
                <a:gd name="T25" fmla="*/ 4 h 104"/>
                <a:gd name="T26" fmla="*/ 75 w 96"/>
                <a:gd name="T27" fmla="*/ 7 h 104"/>
                <a:gd name="T28" fmla="*/ 71 w 96"/>
                <a:gd name="T29" fmla="*/ 14 h 104"/>
                <a:gd name="T30" fmla="*/ 48 w 96"/>
                <a:gd name="T31" fmla="*/ 8 h 104"/>
                <a:gd name="T32" fmla="*/ 25 w 96"/>
                <a:gd name="T33" fmla="*/ 14 h 104"/>
                <a:gd name="T34" fmla="*/ 21 w 96"/>
                <a:gd name="T35" fmla="*/ 7 h 104"/>
                <a:gd name="T36" fmla="*/ 27 w 96"/>
                <a:gd name="T37" fmla="*/ 4 h 104"/>
                <a:gd name="T38" fmla="*/ 27 w 96"/>
                <a:gd name="T39" fmla="*/ 1 h 104"/>
                <a:gd name="T40" fmla="*/ 25 w 96"/>
                <a:gd name="T41" fmla="*/ 0 h 104"/>
                <a:gd name="T42" fmla="*/ 7 w 96"/>
                <a:gd name="T43" fmla="*/ 10 h 104"/>
                <a:gd name="T44" fmla="*/ 7 w 96"/>
                <a:gd name="T45" fmla="*/ 13 h 104"/>
                <a:gd name="T46" fmla="*/ 9 w 96"/>
                <a:gd name="T47" fmla="*/ 14 h 104"/>
                <a:gd name="T48" fmla="*/ 15 w 96"/>
                <a:gd name="T49" fmla="*/ 11 h 104"/>
                <a:gd name="T50" fmla="*/ 19 w 96"/>
                <a:gd name="T51" fmla="*/ 18 h 104"/>
                <a:gd name="T52" fmla="*/ 19 w 96"/>
                <a:gd name="T53" fmla="*/ 18 h 104"/>
                <a:gd name="T54" fmla="*/ 0 w 96"/>
                <a:gd name="T55" fmla="*/ 56 h 104"/>
                <a:gd name="T56" fmla="*/ 17 w 96"/>
                <a:gd name="T57" fmla="*/ 92 h 104"/>
                <a:gd name="T58" fmla="*/ 16 w 96"/>
                <a:gd name="T59" fmla="*/ 96 h 104"/>
                <a:gd name="T60" fmla="*/ 24 w 96"/>
                <a:gd name="T61" fmla="*/ 104 h 104"/>
                <a:gd name="T62" fmla="*/ 30 w 96"/>
                <a:gd name="T63" fmla="*/ 101 h 104"/>
                <a:gd name="T64" fmla="*/ 48 w 96"/>
                <a:gd name="T65" fmla="*/ 104 h 104"/>
                <a:gd name="T66" fmla="*/ 66 w 96"/>
                <a:gd name="T67" fmla="*/ 101 h 104"/>
                <a:gd name="T68" fmla="*/ 72 w 96"/>
                <a:gd name="T69" fmla="*/ 104 h 104"/>
                <a:gd name="T70" fmla="*/ 80 w 96"/>
                <a:gd name="T71" fmla="*/ 96 h 104"/>
                <a:gd name="T72" fmla="*/ 79 w 96"/>
                <a:gd name="T73" fmla="*/ 92 h 104"/>
                <a:gd name="T74" fmla="*/ 96 w 96"/>
                <a:gd name="T75" fmla="*/ 56 h 104"/>
                <a:gd name="T76" fmla="*/ 8 w 96"/>
                <a:gd name="T77" fmla="*/ 56 h 104"/>
                <a:gd name="T78" fmla="*/ 48 w 96"/>
                <a:gd name="T79" fmla="*/ 16 h 104"/>
                <a:gd name="T80" fmla="*/ 88 w 96"/>
                <a:gd name="T81" fmla="*/ 56 h 104"/>
                <a:gd name="T82" fmla="*/ 48 w 96"/>
                <a:gd name="T83" fmla="*/ 96 h 104"/>
                <a:gd name="T84" fmla="*/ 8 w 96"/>
                <a:gd name="T85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" h="104">
                  <a:moveTo>
                    <a:pt x="96" y="56"/>
                  </a:moveTo>
                  <a:cubicBezTo>
                    <a:pt x="96" y="41"/>
                    <a:pt x="89" y="27"/>
                    <a:pt x="77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8" y="14"/>
                    <a:pt x="89" y="14"/>
                    <a:pt x="89" y="13"/>
                  </a:cubicBezTo>
                  <a:cubicBezTo>
                    <a:pt x="90" y="12"/>
                    <a:pt x="90" y="11"/>
                    <a:pt x="89" y="1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0" y="0"/>
                    <a:pt x="69" y="0"/>
                    <a:pt x="69" y="1"/>
                  </a:cubicBezTo>
                  <a:cubicBezTo>
                    <a:pt x="68" y="2"/>
                    <a:pt x="68" y="3"/>
                    <a:pt x="69" y="4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64" y="10"/>
                    <a:pt x="56" y="8"/>
                    <a:pt x="48" y="8"/>
                  </a:cubicBezTo>
                  <a:cubicBezTo>
                    <a:pt x="40" y="8"/>
                    <a:pt x="32" y="10"/>
                    <a:pt x="25" y="1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3"/>
                    <a:pt x="28" y="2"/>
                    <a:pt x="27" y="1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1"/>
                    <a:pt x="6" y="12"/>
                    <a:pt x="7" y="13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7" y="27"/>
                    <a:pt x="0" y="41"/>
                    <a:pt x="0" y="56"/>
                  </a:cubicBezTo>
                  <a:cubicBezTo>
                    <a:pt x="0" y="71"/>
                    <a:pt x="7" y="84"/>
                    <a:pt x="17" y="92"/>
                  </a:cubicBezTo>
                  <a:cubicBezTo>
                    <a:pt x="16" y="94"/>
                    <a:pt x="16" y="95"/>
                    <a:pt x="16" y="96"/>
                  </a:cubicBezTo>
                  <a:cubicBezTo>
                    <a:pt x="16" y="100"/>
                    <a:pt x="20" y="104"/>
                    <a:pt x="24" y="104"/>
                  </a:cubicBezTo>
                  <a:cubicBezTo>
                    <a:pt x="27" y="104"/>
                    <a:pt x="29" y="103"/>
                    <a:pt x="30" y="101"/>
                  </a:cubicBezTo>
                  <a:cubicBezTo>
                    <a:pt x="36" y="103"/>
                    <a:pt x="42" y="104"/>
                    <a:pt x="48" y="104"/>
                  </a:cubicBezTo>
                  <a:cubicBezTo>
                    <a:pt x="54" y="104"/>
                    <a:pt x="60" y="103"/>
                    <a:pt x="66" y="101"/>
                  </a:cubicBezTo>
                  <a:cubicBezTo>
                    <a:pt x="67" y="103"/>
                    <a:pt x="69" y="104"/>
                    <a:pt x="72" y="104"/>
                  </a:cubicBezTo>
                  <a:cubicBezTo>
                    <a:pt x="76" y="104"/>
                    <a:pt x="80" y="100"/>
                    <a:pt x="80" y="96"/>
                  </a:cubicBezTo>
                  <a:cubicBezTo>
                    <a:pt x="80" y="95"/>
                    <a:pt x="80" y="94"/>
                    <a:pt x="79" y="92"/>
                  </a:cubicBezTo>
                  <a:cubicBezTo>
                    <a:pt x="89" y="84"/>
                    <a:pt x="96" y="71"/>
                    <a:pt x="96" y="56"/>
                  </a:cubicBezTo>
                  <a:close/>
                  <a:moveTo>
                    <a:pt x="8" y="56"/>
                  </a:moveTo>
                  <a:cubicBezTo>
                    <a:pt x="8" y="34"/>
                    <a:pt x="26" y="16"/>
                    <a:pt x="48" y="16"/>
                  </a:cubicBezTo>
                  <a:cubicBezTo>
                    <a:pt x="70" y="16"/>
                    <a:pt x="88" y="34"/>
                    <a:pt x="88" y="56"/>
                  </a:cubicBezTo>
                  <a:cubicBezTo>
                    <a:pt x="88" y="78"/>
                    <a:pt x="70" y="96"/>
                    <a:pt x="48" y="96"/>
                  </a:cubicBezTo>
                  <a:cubicBezTo>
                    <a:pt x="26" y="96"/>
                    <a:pt x="8" y="78"/>
                    <a:pt x="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45" name="Freeform 22"/>
            <p:cNvSpPr>
              <a:spLocks/>
            </p:cNvSpPr>
            <p:nvPr/>
          </p:nvSpPr>
          <p:spPr bwMode="auto">
            <a:xfrm>
              <a:off x="6080126" y="3322638"/>
              <a:ext cx="93663" cy="139700"/>
            </a:xfrm>
            <a:custGeom>
              <a:avLst/>
              <a:gdLst>
                <a:gd name="T0" fmla="*/ 20 w 24"/>
                <a:gd name="T1" fmla="*/ 28 h 36"/>
                <a:gd name="T2" fmla="*/ 8 w 24"/>
                <a:gd name="T3" fmla="*/ 28 h 36"/>
                <a:gd name="T4" fmla="*/ 8 w 24"/>
                <a:gd name="T5" fmla="*/ 4 h 36"/>
                <a:gd name="T6" fmla="*/ 4 w 24"/>
                <a:gd name="T7" fmla="*/ 0 h 36"/>
                <a:gd name="T8" fmla="*/ 0 w 24"/>
                <a:gd name="T9" fmla="*/ 4 h 36"/>
                <a:gd name="T10" fmla="*/ 0 w 24"/>
                <a:gd name="T11" fmla="*/ 32 h 36"/>
                <a:gd name="T12" fmla="*/ 4 w 24"/>
                <a:gd name="T13" fmla="*/ 36 h 36"/>
                <a:gd name="T14" fmla="*/ 20 w 24"/>
                <a:gd name="T15" fmla="*/ 36 h 36"/>
                <a:gd name="T16" fmla="*/ 24 w 24"/>
                <a:gd name="T17" fmla="*/ 32 h 36"/>
                <a:gd name="T18" fmla="*/ 20 w 24"/>
                <a:gd name="T19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20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6"/>
                    <a:pt x="24" y="34"/>
                    <a:pt x="24" y="32"/>
                  </a:cubicBezTo>
                  <a:cubicBezTo>
                    <a:pt x="24" y="30"/>
                    <a:pt x="22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333103" y="2896051"/>
            <a:ext cx="400024" cy="349856"/>
            <a:chOff x="2437300" y="2768688"/>
            <a:chExt cx="400024" cy="349856"/>
          </a:xfrm>
          <a:solidFill>
            <a:schemeClr val="tx1"/>
          </a:solidFill>
        </p:grpSpPr>
        <p:sp>
          <p:nvSpPr>
            <p:cNvPr id="147" name="Freeform 104"/>
            <p:cNvSpPr>
              <a:spLocks/>
            </p:cNvSpPr>
            <p:nvPr/>
          </p:nvSpPr>
          <p:spPr bwMode="auto">
            <a:xfrm>
              <a:off x="2499350" y="2830738"/>
              <a:ext cx="143903" cy="93735"/>
            </a:xfrm>
            <a:custGeom>
              <a:avLst/>
              <a:gdLst>
                <a:gd name="T0" fmla="*/ 44 w 46"/>
                <a:gd name="T1" fmla="*/ 0 h 30"/>
                <a:gd name="T2" fmla="*/ 0 w 46"/>
                <a:gd name="T3" fmla="*/ 28 h 30"/>
                <a:gd name="T4" fmla="*/ 2 w 46"/>
                <a:gd name="T5" fmla="*/ 30 h 30"/>
                <a:gd name="T6" fmla="*/ 4 w 46"/>
                <a:gd name="T7" fmla="*/ 28 h 30"/>
                <a:gd name="T8" fmla="*/ 44 w 46"/>
                <a:gd name="T9" fmla="*/ 4 h 30"/>
                <a:gd name="T10" fmla="*/ 46 w 46"/>
                <a:gd name="T11" fmla="*/ 2 h 30"/>
                <a:gd name="T12" fmla="*/ 44 w 46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0">
                  <a:moveTo>
                    <a:pt x="44" y="0"/>
                  </a:moveTo>
                  <a:cubicBezTo>
                    <a:pt x="20" y="0"/>
                    <a:pt x="0" y="13"/>
                    <a:pt x="0" y="28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3" y="30"/>
                    <a:pt x="4" y="29"/>
                    <a:pt x="4" y="28"/>
                  </a:cubicBezTo>
                  <a:cubicBezTo>
                    <a:pt x="4" y="15"/>
                    <a:pt x="23" y="4"/>
                    <a:pt x="44" y="4"/>
                  </a:cubicBezTo>
                  <a:cubicBezTo>
                    <a:pt x="45" y="4"/>
                    <a:pt x="46" y="3"/>
                    <a:pt x="46" y="2"/>
                  </a:cubicBezTo>
                  <a:cubicBezTo>
                    <a:pt x="46" y="1"/>
                    <a:pt x="45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48" name="Freeform 105"/>
            <p:cNvSpPr>
              <a:spLocks noEditPoints="1"/>
            </p:cNvSpPr>
            <p:nvPr/>
          </p:nvSpPr>
          <p:spPr bwMode="auto">
            <a:xfrm>
              <a:off x="2437300" y="2768688"/>
              <a:ext cx="400024" cy="349856"/>
            </a:xfrm>
            <a:custGeom>
              <a:avLst/>
              <a:gdLst>
                <a:gd name="T0" fmla="*/ 64 w 128"/>
                <a:gd name="T1" fmla="*/ 0 h 112"/>
                <a:gd name="T2" fmla="*/ 0 w 128"/>
                <a:gd name="T3" fmla="*/ 48 h 112"/>
                <a:gd name="T4" fmla="*/ 28 w 128"/>
                <a:gd name="T5" fmla="*/ 88 h 112"/>
                <a:gd name="T6" fmla="*/ 28 w 128"/>
                <a:gd name="T7" fmla="*/ 88 h 112"/>
                <a:gd name="T8" fmla="*/ 20 w 128"/>
                <a:gd name="T9" fmla="*/ 107 h 112"/>
                <a:gd name="T10" fmla="*/ 20 w 128"/>
                <a:gd name="T11" fmla="*/ 107 h 112"/>
                <a:gd name="T12" fmla="*/ 20 w 128"/>
                <a:gd name="T13" fmla="*/ 108 h 112"/>
                <a:gd name="T14" fmla="*/ 24 w 128"/>
                <a:gd name="T15" fmla="*/ 112 h 112"/>
                <a:gd name="T16" fmla="*/ 25 w 128"/>
                <a:gd name="T17" fmla="*/ 112 h 112"/>
                <a:gd name="T18" fmla="*/ 52 w 128"/>
                <a:gd name="T19" fmla="*/ 95 h 112"/>
                <a:gd name="T20" fmla="*/ 64 w 128"/>
                <a:gd name="T21" fmla="*/ 96 h 112"/>
                <a:gd name="T22" fmla="*/ 128 w 128"/>
                <a:gd name="T23" fmla="*/ 48 h 112"/>
                <a:gd name="T24" fmla="*/ 64 w 128"/>
                <a:gd name="T25" fmla="*/ 0 h 112"/>
                <a:gd name="T26" fmla="*/ 64 w 128"/>
                <a:gd name="T27" fmla="*/ 88 h 112"/>
                <a:gd name="T28" fmla="*/ 53 w 128"/>
                <a:gd name="T29" fmla="*/ 87 h 112"/>
                <a:gd name="T30" fmla="*/ 52 w 128"/>
                <a:gd name="T31" fmla="*/ 87 h 112"/>
                <a:gd name="T32" fmla="*/ 45 w 128"/>
                <a:gd name="T33" fmla="*/ 90 h 112"/>
                <a:gd name="T34" fmla="*/ 33 w 128"/>
                <a:gd name="T35" fmla="*/ 100 h 112"/>
                <a:gd name="T36" fmla="*/ 36 w 128"/>
                <a:gd name="T37" fmla="*/ 88 h 112"/>
                <a:gd name="T38" fmla="*/ 36 w 128"/>
                <a:gd name="T39" fmla="*/ 88 h 112"/>
                <a:gd name="T40" fmla="*/ 32 w 128"/>
                <a:gd name="T41" fmla="*/ 81 h 112"/>
                <a:gd name="T42" fmla="*/ 8 w 128"/>
                <a:gd name="T43" fmla="*/ 48 h 112"/>
                <a:gd name="T44" fmla="*/ 64 w 128"/>
                <a:gd name="T45" fmla="*/ 8 h 112"/>
                <a:gd name="T46" fmla="*/ 120 w 128"/>
                <a:gd name="T47" fmla="*/ 48 h 112"/>
                <a:gd name="T48" fmla="*/ 64 w 128"/>
                <a:gd name="T49" fmla="*/ 8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12">
                  <a:moveTo>
                    <a:pt x="64" y="0"/>
                  </a:moveTo>
                  <a:cubicBezTo>
                    <a:pt x="29" y="0"/>
                    <a:pt x="0" y="21"/>
                    <a:pt x="0" y="48"/>
                  </a:cubicBezTo>
                  <a:cubicBezTo>
                    <a:pt x="0" y="65"/>
                    <a:pt x="11" y="79"/>
                    <a:pt x="28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95"/>
                    <a:pt x="23" y="103"/>
                    <a:pt x="20" y="107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0" y="107"/>
                    <a:pt x="20" y="108"/>
                    <a:pt x="20" y="108"/>
                  </a:cubicBezTo>
                  <a:cubicBezTo>
                    <a:pt x="20" y="110"/>
                    <a:pt x="22" y="112"/>
                    <a:pt x="24" y="112"/>
                  </a:cubicBezTo>
                  <a:cubicBezTo>
                    <a:pt x="24" y="112"/>
                    <a:pt x="25" y="112"/>
                    <a:pt x="25" y="112"/>
                  </a:cubicBezTo>
                  <a:cubicBezTo>
                    <a:pt x="37" y="110"/>
                    <a:pt x="49" y="98"/>
                    <a:pt x="52" y="95"/>
                  </a:cubicBezTo>
                  <a:cubicBezTo>
                    <a:pt x="56" y="96"/>
                    <a:pt x="60" y="96"/>
                    <a:pt x="64" y="96"/>
                  </a:cubicBezTo>
                  <a:cubicBezTo>
                    <a:pt x="99" y="96"/>
                    <a:pt x="128" y="75"/>
                    <a:pt x="128" y="48"/>
                  </a:cubicBezTo>
                  <a:cubicBezTo>
                    <a:pt x="128" y="21"/>
                    <a:pt x="99" y="0"/>
                    <a:pt x="64" y="0"/>
                  </a:cubicBezTo>
                  <a:close/>
                  <a:moveTo>
                    <a:pt x="64" y="88"/>
                  </a:moveTo>
                  <a:cubicBezTo>
                    <a:pt x="60" y="88"/>
                    <a:pt x="57" y="88"/>
                    <a:pt x="53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49" y="87"/>
                    <a:pt x="47" y="88"/>
                    <a:pt x="45" y="90"/>
                  </a:cubicBezTo>
                  <a:cubicBezTo>
                    <a:pt x="44" y="92"/>
                    <a:pt x="39" y="97"/>
                    <a:pt x="33" y="100"/>
                  </a:cubicBezTo>
                  <a:cubicBezTo>
                    <a:pt x="35" y="97"/>
                    <a:pt x="36" y="93"/>
                    <a:pt x="36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5"/>
                    <a:pt x="34" y="82"/>
                    <a:pt x="32" y="81"/>
                  </a:cubicBezTo>
                  <a:cubicBezTo>
                    <a:pt x="17" y="73"/>
                    <a:pt x="8" y="61"/>
                    <a:pt x="8" y="48"/>
                  </a:cubicBezTo>
                  <a:cubicBezTo>
                    <a:pt x="8" y="26"/>
                    <a:pt x="33" y="8"/>
                    <a:pt x="64" y="8"/>
                  </a:cubicBezTo>
                  <a:cubicBezTo>
                    <a:pt x="95" y="8"/>
                    <a:pt x="120" y="26"/>
                    <a:pt x="120" y="48"/>
                  </a:cubicBezTo>
                  <a:cubicBezTo>
                    <a:pt x="120" y="70"/>
                    <a:pt x="95" y="88"/>
                    <a:pt x="6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31438" y="2066077"/>
            <a:ext cx="489631" cy="297527"/>
            <a:chOff x="1476376" y="2297113"/>
            <a:chExt cx="331788" cy="201613"/>
          </a:xfrm>
          <a:solidFill>
            <a:schemeClr val="tx1"/>
          </a:solidFill>
        </p:grpSpPr>
        <p:sp>
          <p:nvSpPr>
            <p:cNvPr id="150" name="Freeform 54"/>
            <p:cNvSpPr>
              <a:spLocks noEditPoints="1"/>
            </p:cNvSpPr>
            <p:nvPr/>
          </p:nvSpPr>
          <p:spPr bwMode="auto">
            <a:xfrm>
              <a:off x="1476376" y="2297113"/>
              <a:ext cx="331788" cy="201613"/>
            </a:xfrm>
            <a:custGeom>
              <a:avLst/>
              <a:gdLst>
                <a:gd name="T0" fmla="*/ 62 w 124"/>
                <a:gd name="T1" fmla="*/ 0 h 76"/>
                <a:gd name="T2" fmla="*/ 123 w 124"/>
                <a:gd name="T3" fmla="*/ 37 h 76"/>
                <a:gd name="T4" fmla="*/ 123 w 124"/>
                <a:gd name="T5" fmla="*/ 42 h 76"/>
                <a:gd name="T6" fmla="*/ 62 w 124"/>
                <a:gd name="T7" fmla="*/ 76 h 76"/>
                <a:gd name="T8" fmla="*/ 1 w 124"/>
                <a:gd name="T9" fmla="*/ 42 h 76"/>
                <a:gd name="T10" fmla="*/ 1 w 124"/>
                <a:gd name="T11" fmla="*/ 37 h 76"/>
                <a:gd name="T12" fmla="*/ 62 w 124"/>
                <a:gd name="T13" fmla="*/ 0 h 76"/>
                <a:gd name="T14" fmla="*/ 62 w 124"/>
                <a:gd name="T15" fmla="*/ 8 h 76"/>
                <a:gd name="T16" fmla="*/ 10 w 124"/>
                <a:gd name="T17" fmla="*/ 40 h 76"/>
                <a:gd name="T18" fmla="*/ 62 w 124"/>
                <a:gd name="T19" fmla="*/ 68 h 76"/>
                <a:gd name="T20" fmla="*/ 114 w 124"/>
                <a:gd name="T21" fmla="*/ 40 h 76"/>
                <a:gd name="T22" fmla="*/ 62 w 124"/>
                <a:gd name="T2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76">
                  <a:moveTo>
                    <a:pt x="62" y="0"/>
                  </a:moveTo>
                  <a:cubicBezTo>
                    <a:pt x="90" y="0"/>
                    <a:pt x="106" y="19"/>
                    <a:pt x="123" y="37"/>
                  </a:cubicBezTo>
                  <a:cubicBezTo>
                    <a:pt x="124" y="39"/>
                    <a:pt x="124" y="41"/>
                    <a:pt x="123" y="42"/>
                  </a:cubicBezTo>
                  <a:cubicBezTo>
                    <a:pt x="109" y="58"/>
                    <a:pt x="90" y="76"/>
                    <a:pt x="62" y="76"/>
                  </a:cubicBezTo>
                  <a:cubicBezTo>
                    <a:pt x="33" y="76"/>
                    <a:pt x="14" y="58"/>
                    <a:pt x="1" y="42"/>
                  </a:cubicBezTo>
                  <a:cubicBezTo>
                    <a:pt x="0" y="41"/>
                    <a:pt x="0" y="39"/>
                    <a:pt x="1" y="37"/>
                  </a:cubicBezTo>
                  <a:cubicBezTo>
                    <a:pt x="16" y="20"/>
                    <a:pt x="33" y="0"/>
                    <a:pt x="62" y="0"/>
                  </a:cubicBezTo>
                  <a:close/>
                  <a:moveTo>
                    <a:pt x="62" y="8"/>
                  </a:moveTo>
                  <a:cubicBezTo>
                    <a:pt x="38" y="8"/>
                    <a:pt x="22" y="25"/>
                    <a:pt x="10" y="40"/>
                  </a:cubicBezTo>
                  <a:cubicBezTo>
                    <a:pt x="21" y="54"/>
                    <a:pt x="38" y="68"/>
                    <a:pt x="62" y="68"/>
                  </a:cubicBezTo>
                  <a:cubicBezTo>
                    <a:pt x="85" y="68"/>
                    <a:pt x="102" y="54"/>
                    <a:pt x="114" y="40"/>
                  </a:cubicBezTo>
                  <a:cubicBezTo>
                    <a:pt x="100" y="24"/>
                    <a:pt x="85" y="8"/>
                    <a:pt x="6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51" name="Freeform 55"/>
            <p:cNvSpPr>
              <a:spLocks noEditPoints="1"/>
            </p:cNvSpPr>
            <p:nvPr/>
          </p:nvSpPr>
          <p:spPr bwMode="auto">
            <a:xfrm>
              <a:off x="1592264" y="2346325"/>
              <a:ext cx="101600" cy="1016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4 h 38"/>
                <a:gd name="T12" fmla="*/ 4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30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7"/>
                    <a:pt x="11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1"/>
                    <a:pt x="27" y="4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1292403" y="367515"/>
            <a:ext cx="390414" cy="389124"/>
            <a:chOff x="2437300" y="1144829"/>
            <a:chExt cx="400024" cy="398703"/>
          </a:xfrm>
          <a:solidFill>
            <a:schemeClr val="tx1"/>
          </a:solidFill>
        </p:grpSpPr>
        <p:sp>
          <p:nvSpPr>
            <p:cNvPr id="153" name="Freeform 129"/>
            <p:cNvSpPr>
              <a:spLocks noEditPoints="1"/>
            </p:cNvSpPr>
            <p:nvPr/>
          </p:nvSpPr>
          <p:spPr bwMode="auto">
            <a:xfrm>
              <a:off x="2437300" y="1144829"/>
              <a:ext cx="400024" cy="398703"/>
            </a:xfrm>
            <a:custGeom>
              <a:avLst/>
              <a:gdLst>
                <a:gd name="T0" fmla="*/ 88 w 128"/>
                <a:gd name="T1" fmla="*/ 0 h 128"/>
                <a:gd name="T2" fmla="*/ 48 w 128"/>
                <a:gd name="T3" fmla="*/ 40 h 128"/>
                <a:gd name="T4" fmla="*/ 51 w 128"/>
                <a:gd name="T5" fmla="*/ 55 h 128"/>
                <a:gd name="T6" fmla="*/ 2 w 128"/>
                <a:gd name="T7" fmla="*/ 103 h 128"/>
                <a:gd name="T8" fmla="*/ 0 w 128"/>
                <a:gd name="T9" fmla="*/ 108 h 128"/>
                <a:gd name="T10" fmla="*/ 0 w 128"/>
                <a:gd name="T11" fmla="*/ 120 h 128"/>
                <a:gd name="T12" fmla="*/ 8 w 128"/>
                <a:gd name="T13" fmla="*/ 128 h 128"/>
                <a:gd name="T14" fmla="*/ 20 w 128"/>
                <a:gd name="T15" fmla="*/ 128 h 128"/>
                <a:gd name="T16" fmla="*/ 25 w 128"/>
                <a:gd name="T17" fmla="*/ 126 h 128"/>
                <a:gd name="T18" fmla="*/ 31 w 128"/>
                <a:gd name="T19" fmla="*/ 120 h 128"/>
                <a:gd name="T20" fmla="*/ 40 w 128"/>
                <a:gd name="T21" fmla="*/ 120 h 128"/>
                <a:gd name="T22" fmla="*/ 48 w 128"/>
                <a:gd name="T23" fmla="*/ 112 h 128"/>
                <a:gd name="T24" fmla="*/ 48 w 128"/>
                <a:gd name="T25" fmla="*/ 104 h 128"/>
                <a:gd name="T26" fmla="*/ 56 w 128"/>
                <a:gd name="T27" fmla="*/ 104 h 128"/>
                <a:gd name="T28" fmla="*/ 64 w 128"/>
                <a:gd name="T29" fmla="*/ 96 h 128"/>
                <a:gd name="T30" fmla="*/ 64 w 128"/>
                <a:gd name="T31" fmla="*/ 87 h 128"/>
                <a:gd name="T32" fmla="*/ 73 w 128"/>
                <a:gd name="T33" fmla="*/ 77 h 128"/>
                <a:gd name="T34" fmla="*/ 88 w 128"/>
                <a:gd name="T35" fmla="*/ 80 h 128"/>
                <a:gd name="T36" fmla="*/ 128 w 128"/>
                <a:gd name="T37" fmla="*/ 40 h 128"/>
                <a:gd name="T38" fmla="*/ 88 w 128"/>
                <a:gd name="T39" fmla="*/ 0 h 128"/>
                <a:gd name="T40" fmla="*/ 88 w 128"/>
                <a:gd name="T41" fmla="*/ 72 h 128"/>
                <a:gd name="T42" fmla="*/ 72 w 128"/>
                <a:gd name="T43" fmla="*/ 67 h 128"/>
                <a:gd name="T44" fmla="*/ 70 w 128"/>
                <a:gd name="T45" fmla="*/ 69 h 128"/>
                <a:gd name="T46" fmla="*/ 66 w 128"/>
                <a:gd name="T47" fmla="*/ 73 h 128"/>
                <a:gd name="T48" fmla="*/ 58 w 128"/>
                <a:gd name="T49" fmla="*/ 81 h 128"/>
                <a:gd name="T50" fmla="*/ 56 w 128"/>
                <a:gd name="T51" fmla="*/ 87 h 128"/>
                <a:gd name="T52" fmla="*/ 56 w 128"/>
                <a:gd name="T53" fmla="*/ 96 h 128"/>
                <a:gd name="T54" fmla="*/ 48 w 128"/>
                <a:gd name="T55" fmla="*/ 96 h 128"/>
                <a:gd name="T56" fmla="*/ 40 w 128"/>
                <a:gd name="T57" fmla="*/ 104 h 128"/>
                <a:gd name="T58" fmla="*/ 40 w 128"/>
                <a:gd name="T59" fmla="*/ 112 h 128"/>
                <a:gd name="T60" fmla="*/ 31 w 128"/>
                <a:gd name="T61" fmla="*/ 112 h 128"/>
                <a:gd name="T62" fmla="*/ 25 w 128"/>
                <a:gd name="T63" fmla="*/ 114 h 128"/>
                <a:gd name="T64" fmla="*/ 19 w 128"/>
                <a:gd name="T65" fmla="*/ 120 h 128"/>
                <a:gd name="T66" fmla="*/ 8 w 128"/>
                <a:gd name="T67" fmla="*/ 120 h 128"/>
                <a:gd name="T68" fmla="*/ 8 w 128"/>
                <a:gd name="T69" fmla="*/ 109 h 128"/>
                <a:gd name="T70" fmla="*/ 55 w 128"/>
                <a:gd name="T71" fmla="*/ 62 h 128"/>
                <a:gd name="T72" fmla="*/ 55 w 128"/>
                <a:gd name="T73" fmla="*/ 62 h 128"/>
                <a:gd name="T74" fmla="*/ 61 w 128"/>
                <a:gd name="T75" fmla="*/ 56 h 128"/>
                <a:gd name="T76" fmla="*/ 56 w 128"/>
                <a:gd name="T77" fmla="*/ 40 h 128"/>
                <a:gd name="T78" fmla="*/ 88 w 128"/>
                <a:gd name="T79" fmla="*/ 8 h 128"/>
                <a:gd name="T80" fmla="*/ 120 w 128"/>
                <a:gd name="T81" fmla="*/ 40 h 128"/>
                <a:gd name="T82" fmla="*/ 88 w 128"/>
                <a:gd name="T83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88" y="0"/>
                  </a:moveTo>
                  <a:cubicBezTo>
                    <a:pt x="66" y="0"/>
                    <a:pt x="48" y="18"/>
                    <a:pt x="48" y="40"/>
                  </a:cubicBezTo>
                  <a:cubicBezTo>
                    <a:pt x="48" y="45"/>
                    <a:pt x="49" y="50"/>
                    <a:pt x="51" y="5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28"/>
                    <a:pt x="23" y="127"/>
                    <a:pt x="25" y="12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4" y="120"/>
                    <a:pt x="48" y="116"/>
                    <a:pt x="48" y="11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60" y="104"/>
                    <a:pt x="64" y="100"/>
                    <a:pt x="64" y="96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8" y="79"/>
                    <a:pt x="83" y="80"/>
                    <a:pt x="88" y="80"/>
                  </a:cubicBezTo>
                  <a:cubicBezTo>
                    <a:pt x="110" y="80"/>
                    <a:pt x="128" y="62"/>
                    <a:pt x="128" y="40"/>
                  </a:cubicBezTo>
                  <a:cubicBezTo>
                    <a:pt x="128" y="18"/>
                    <a:pt x="110" y="0"/>
                    <a:pt x="88" y="0"/>
                  </a:cubicBezTo>
                  <a:close/>
                  <a:moveTo>
                    <a:pt x="88" y="72"/>
                  </a:moveTo>
                  <a:cubicBezTo>
                    <a:pt x="82" y="72"/>
                    <a:pt x="77" y="70"/>
                    <a:pt x="72" y="67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7" y="82"/>
                    <a:pt x="56" y="85"/>
                    <a:pt x="56" y="8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4" y="96"/>
                    <a:pt x="40" y="100"/>
                    <a:pt x="40" y="104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9" y="112"/>
                    <a:pt x="26" y="113"/>
                    <a:pt x="25" y="114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8" y="51"/>
                    <a:pt x="56" y="46"/>
                    <a:pt x="56" y="40"/>
                  </a:cubicBezTo>
                  <a:cubicBezTo>
                    <a:pt x="56" y="22"/>
                    <a:pt x="70" y="8"/>
                    <a:pt x="88" y="8"/>
                  </a:cubicBezTo>
                  <a:cubicBezTo>
                    <a:pt x="106" y="8"/>
                    <a:pt x="120" y="22"/>
                    <a:pt x="120" y="40"/>
                  </a:cubicBezTo>
                  <a:cubicBezTo>
                    <a:pt x="120" y="58"/>
                    <a:pt x="106" y="72"/>
                    <a:pt x="8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54" name="Freeform 130"/>
            <p:cNvSpPr>
              <a:spLocks noEditPoints="1"/>
            </p:cNvSpPr>
            <p:nvPr/>
          </p:nvSpPr>
          <p:spPr bwMode="auto">
            <a:xfrm>
              <a:off x="2686820" y="1193678"/>
              <a:ext cx="100336" cy="100336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1 h 32"/>
                <a:gd name="T4" fmla="*/ 12 w 32"/>
                <a:gd name="T5" fmla="*/ 0 h 32"/>
                <a:gd name="T6" fmla="*/ 0 w 32"/>
                <a:gd name="T7" fmla="*/ 12 h 32"/>
                <a:gd name="T8" fmla="*/ 0 w 32"/>
                <a:gd name="T9" fmla="*/ 13 h 32"/>
                <a:gd name="T10" fmla="*/ 1 w 32"/>
                <a:gd name="T11" fmla="*/ 15 h 32"/>
                <a:gd name="T12" fmla="*/ 17 w 32"/>
                <a:gd name="T13" fmla="*/ 31 h 32"/>
                <a:gd name="T14" fmla="*/ 20 w 32"/>
                <a:gd name="T15" fmla="*/ 32 h 32"/>
                <a:gd name="T16" fmla="*/ 32 w 32"/>
                <a:gd name="T17" fmla="*/ 20 h 32"/>
                <a:gd name="T18" fmla="*/ 32 w 32"/>
                <a:gd name="T19" fmla="*/ 19 h 32"/>
                <a:gd name="T20" fmla="*/ 31 w 32"/>
                <a:gd name="T21" fmla="*/ 17 h 32"/>
                <a:gd name="T22" fmla="*/ 19 w 32"/>
                <a:gd name="T23" fmla="*/ 28 h 32"/>
                <a:gd name="T24" fmla="*/ 4 w 32"/>
                <a:gd name="T25" fmla="*/ 13 h 32"/>
                <a:gd name="T26" fmla="*/ 13 w 32"/>
                <a:gd name="T27" fmla="*/ 4 h 32"/>
                <a:gd name="T28" fmla="*/ 28 w 32"/>
                <a:gd name="T29" fmla="*/ 19 h 32"/>
                <a:gd name="T30" fmla="*/ 19 w 32"/>
                <a:gd name="T3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27" y="11"/>
                    <a:pt x="21" y="5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6" y="2"/>
                    <a:pt x="2" y="6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5" y="21"/>
                    <a:pt x="11" y="27"/>
                    <a:pt x="17" y="31"/>
                  </a:cubicBezTo>
                  <a:cubicBezTo>
                    <a:pt x="18" y="32"/>
                    <a:pt x="19" y="32"/>
                    <a:pt x="20" y="32"/>
                  </a:cubicBezTo>
                  <a:cubicBezTo>
                    <a:pt x="26" y="30"/>
                    <a:pt x="30" y="26"/>
                    <a:pt x="32" y="20"/>
                  </a:cubicBezTo>
                  <a:cubicBezTo>
                    <a:pt x="32" y="20"/>
                    <a:pt x="32" y="20"/>
                    <a:pt x="32" y="19"/>
                  </a:cubicBezTo>
                  <a:cubicBezTo>
                    <a:pt x="32" y="18"/>
                    <a:pt x="32" y="18"/>
                    <a:pt x="31" y="17"/>
                  </a:cubicBezTo>
                  <a:close/>
                  <a:moveTo>
                    <a:pt x="19" y="28"/>
                  </a:moveTo>
                  <a:cubicBezTo>
                    <a:pt x="13" y="24"/>
                    <a:pt x="8" y="19"/>
                    <a:pt x="4" y="13"/>
                  </a:cubicBezTo>
                  <a:cubicBezTo>
                    <a:pt x="6" y="8"/>
                    <a:pt x="8" y="6"/>
                    <a:pt x="13" y="4"/>
                  </a:cubicBezTo>
                  <a:cubicBezTo>
                    <a:pt x="19" y="8"/>
                    <a:pt x="24" y="13"/>
                    <a:pt x="28" y="19"/>
                  </a:cubicBezTo>
                  <a:cubicBezTo>
                    <a:pt x="26" y="24"/>
                    <a:pt x="24" y="26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317914" y="1175593"/>
            <a:ext cx="406355" cy="403681"/>
            <a:chOff x="2611438" y="6434138"/>
            <a:chExt cx="241301" cy="239713"/>
          </a:xfrm>
          <a:solidFill>
            <a:schemeClr val="tx1"/>
          </a:solidFill>
        </p:grpSpPr>
        <p:sp>
          <p:nvSpPr>
            <p:cNvPr id="158" name="Freeform 240"/>
            <p:cNvSpPr>
              <a:spLocks noEditPoints="1"/>
            </p:cNvSpPr>
            <p:nvPr/>
          </p:nvSpPr>
          <p:spPr bwMode="auto">
            <a:xfrm>
              <a:off x="2682876" y="6434138"/>
              <a:ext cx="169863" cy="168275"/>
            </a:xfrm>
            <a:custGeom>
              <a:avLst/>
              <a:gdLst>
                <a:gd name="T0" fmla="*/ 31 w 45"/>
                <a:gd name="T1" fmla="*/ 5 h 45"/>
                <a:gd name="T2" fmla="*/ 18 w 45"/>
                <a:gd name="T3" fmla="*/ 13 h 45"/>
                <a:gd name="T4" fmla="*/ 1 w 45"/>
                <a:gd name="T5" fmla="*/ 30 h 45"/>
                <a:gd name="T6" fmla="*/ 1 w 45"/>
                <a:gd name="T7" fmla="*/ 35 h 45"/>
                <a:gd name="T8" fmla="*/ 10 w 45"/>
                <a:gd name="T9" fmla="*/ 44 h 45"/>
                <a:gd name="T10" fmla="*/ 15 w 45"/>
                <a:gd name="T11" fmla="*/ 44 h 45"/>
                <a:gd name="T12" fmla="*/ 32 w 45"/>
                <a:gd name="T13" fmla="*/ 27 h 45"/>
                <a:gd name="T14" fmla="*/ 40 w 45"/>
                <a:gd name="T15" fmla="*/ 14 h 45"/>
                <a:gd name="T16" fmla="*/ 45 w 45"/>
                <a:gd name="T17" fmla="*/ 0 h 45"/>
                <a:gd name="T18" fmla="*/ 31 w 45"/>
                <a:gd name="T19" fmla="*/ 5 h 45"/>
                <a:gd name="T20" fmla="*/ 20 w 45"/>
                <a:gd name="T21" fmla="*/ 34 h 45"/>
                <a:gd name="T22" fmla="*/ 11 w 45"/>
                <a:gd name="T23" fmla="*/ 34 h 45"/>
                <a:gd name="T24" fmla="*/ 11 w 45"/>
                <a:gd name="T25" fmla="*/ 25 h 45"/>
                <a:gd name="T26" fmla="*/ 20 w 45"/>
                <a:gd name="T27" fmla="*/ 25 h 45"/>
                <a:gd name="T28" fmla="*/ 20 w 45"/>
                <a:gd name="T29" fmla="*/ 34 h 45"/>
                <a:gd name="T30" fmla="*/ 31 w 45"/>
                <a:gd name="T31" fmla="*/ 23 h 45"/>
                <a:gd name="T32" fmla="*/ 22 w 45"/>
                <a:gd name="T33" fmla="*/ 23 h 45"/>
                <a:gd name="T34" fmla="*/ 22 w 45"/>
                <a:gd name="T35" fmla="*/ 14 h 45"/>
                <a:gd name="T36" fmla="*/ 31 w 45"/>
                <a:gd name="T37" fmla="*/ 14 h 45"/>
                <a:gd name="T38" fmla="*/ 31 w 45"/>
                <a:gd name="T39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45">
                  <a:moveTo>
                    <a:pt x="31" y="5"/>
                  </a:moveTo>
                  <a:cubicBezTo>
                    <a:pt x="27" y="6"/>
                    <a:pt x="21" y="10"/>
                    <a:pt x="18" y="13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4"/>
                    <a:pt x="1" y="35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5"/>
                    <a:pt x="14" y="45"/>
                    <a:pt x="15" y="44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24"/>
                    <a:pt x="39" y="18"/>
                    <a:pt x="40" y="14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31" y="5"/>
                  </a:lnTo>
                  <a:close/>
                  <a:moveTo>
                    <a:pt x="20" y="34"/>
                  </a:moveTo>
                  <a:cubicBezTo>
                    <a:pt x="17" y="36"/>
                    <a:pt x="13" y="36"/>
                    <a:pt x="11" y="34"/>
                  </a:cubicBezTo>
                  <a:cubicBezTo>
                    <a:pt x="9" y="32"/>
                    <a:pt x="9" y="28"/>
                    <a:pt x="11" y="25"/>
                  </a:cubicBezTo>
                  <a:cubicBezTo>
                    <a:pt x="13" y="23"/>
                    <a:pt x="17" y="23"/>
                    <a:pt x="20" y="25"/>
                  </a:cubicBezTo>
                  <a:cubicBezTo>
                    <a:pt x="22" y="28"/>
                    <a:pt x="22" y="32"/>
                    <a:pt x="20" y="34"/>
                  </a:cubicBezTo>
                  <a:close/>
                  <a:moveTo>
                    <a:pt x="31" y="23"/>
                  </a:moveTo>
                  <a:cubicBezTo>
                    <a:pt x="29" y="25"/>
                    <a:pt x="25" y="25"/>
                    <a:pt x="22" y="23"/>
                  </a:cubicBezTo>
                  <a:cubicBezTo>
                    <a:pt x="20" y="20"/>
                    <a:pt x="20" y="16"/>
                    <a:pt x="22" y="14"/>
                  </a:cubicBezTo>
                  <a:cubicBezTo>
                    <a:pt x="25" y="12"/>
                    <a:pt x="29" y="12"/>
                    <a:pt x="31" y="14"/>
                  </a:cubicBezTo>
                  <a:cubicBezTo>
                    <a:pt x="33" y="16"/>
                    <a:pt x="33" y="20"/>
                    <a:pt x="3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59" name="Freeform 241"/>
            <p:cNvSpPr>
              <a:spLocks/>
            </p:cNvSpPr>
            <p:nvPr/>
          </p:nvSpPr>
          <p:spPr bwMode="auto">
            <a:xfrm>
              <a:off x="2619376" y="6500813"/>
              <a:ext cx="79375" cy="71438"/>
            </a:xfrm>
            <a:custGeom>
              <a:avLst/>
              <a:gdLst>
                <a:gd name="T0" fmla="*/ 7 w 21"/>
                <a:gd name="T1" fmla="*/ 17 h 19"/>
                <a:gd name="T2" fmla="*/ 21 w 21"/>
                <a:gd name="T3" fmla="*/ 3 h 19"/>
                <a:gd name="T4" fmla="*/ 10 w 21"/>
                <a:gd name="T5" fmla="*/ 3 h 19"/>
                <a:gd name="T6" fmla="*/ 1 w 21"/>
                <a:gd name="T7" fmla="*/ 12 h 19"/>
                <a:gd name="T8" fmla="*/ 1 w 21"/>
                <a:gd name="T9" fmla="*/ 17 h 19"/>
                <a:gd name="T10" fmla="*/ 7 w 21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7" y="17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18" y="0"/>
                    <a:pt x="13" y="0"/>
                    <a:pt x="10" y="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6"/>
                    <a:pt x="1" y="17"/>
                  </a:cubicBezTo>
                  <a:cubicBezTo>
                    <a:pt x="3" y="19"/>
                    <a:pt x="5" y="19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60" name="Freeform 242"/>
            <p:cNvSpPr>
              <a:spLocks/>
            </p:cNvSpPr>
            <p:nvPr/>
          </p:nvSpPr>
          <p:spPr bwMode="auto">
            <a:xfrm>
              <a:off x="2713038" y="6588126"/>
              <a:ext cx="71438" cy="77788"/>
            </a:xfrm>
            <a:custGeom>
              <a:avLst/>
              <a:gdLst>
                <a:gd name="T0" fmla="*/ 2 w 19"/>
                <a:gd name="T1" fmla="*/ 14 h 21"/>
                <a:gd name="T2" fmla="*/ 2 w 19"/>
                <a:gd name="T3" fmla="*/ 20 h 21"/>
                <a:gd name="T4" fmla="*/ 7 w 19"/>
                <a:gd name="T5" fmla="*/ 20 h 21"/>
                <a:gd name="T6" fmla="*/ 16 w 19"/>
                <a:gd name="T7" fmla="*/ 11 h 21"/>
                <a:gd name="T8" fmla="*/ 16 w 19"/>
                <a:gd name="T9" fmla="*/ 0 h 21"/>
                <a:gd name="T10" fmla="*/ 2 w 19"/>
                <a:gd name="T11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1">
                  <a:moveTo>
                    <a:pt x="2" y="14"/>
                  </a:moveTo>
                  <a:cubicBezTo>
                    <a:pt x="0" y="16"/>
                    <a:pt x="0" y="18"/>
                    <a:pt x="2" y="20"/>
                  </a:cubicBezTo>
                  <a:cubicBezTo>
                    <a:pt x="3" y="21"/>
                    <a:pt x="6" y="21"/>
                    <a:pt x="7" y="2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9" y="8"/>
                    <a:pt x="19" y="3"/>
                    <a:pt x="16" y="0"/>
                  </a:cubicBez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61" name="Freeform 243"/>
            <p:cNvSpPr>
              <a:spLocks/>
            </p:cNvSpPr>
            <p:nvPr/>
          </p:nvSpPr>
          <p:spPr bwMode="auto">
            <a:xfrm>
              <a:off x="2668588" y="6577013"/>
              <a:ext cx="41275" cy="41275"/>
            </a:xfrm>
            <a:custGeom>
              <a:avLst/>
              <a:gdLst>
                <a:gd name="T0" fmla="*/ 1 w 11"/>
                <a:gd name="T1" fmla="*/ 2 h 11"/>
                <a:gd name="T2" fmla="*/ 1 w 11"/>
                <a:gd name="T3" fmla="*/ 4 h 11"/>
                <a:gd name="T4" fmla="*/ 7 w 11"/>
                <a:gd name="T5" fmla="*/ 10 h 11"/>
                <a:gd name="T6" fmla="*/ 9 w 11"/>
                <a:gd name="T7" fmla="*/ 10 h 11"/>
                <a:gd name="T8" fmla="*/ 11 w 11"/>
                <a:gd name="T9" fmla="*/ 9 h 11"/>
                <a:gd name="T10" fmla="*/ 2 w 11"/>
                <a:gd name="T11" fmla="*/ 0 h 11"/>
                <a:gd name="T12" fmla="*/ 1 w 1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" y="2"/>
                  </a:moveTo>
                  <a:cubicBezTo>
                    <a:pt x="0" y="2"/>
                    <a:pt x="0" y="4"/>
                    <a:pt x="1" y="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9" y="11"/>
                    <a:pt x="9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62" name="Freeform 244"/>
            <p:cNvSpPr>
              <a:spLocks/>
            </p:cNvSpPr>
            <p:nvPr/>
          </p:nvSpPr>
          <p:spPr bwMode="auto">
            <a:xfrm>
              <a:off x="2611438" y="6599238"/>
              <a:ext cx="76200" cy="74613"/>
            </a:xfrm>
            <a:custGeom>
              <a:avLst/>
              <a:gdLst>
                <a:gd name="T0" fmla="*/ 0 w 20"/>
                <a:gd name="T1" fmla="*/ 20 h 20"/>
                <a:gd name="T2" fmla="*/ 16 w 20"/>
                <a:gd name="T3" fmla="*/ 4 h 20"/>
                <a:gd name="T4" fmla="*/ 0 w 20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0">
                  <a:moveTo>
                    <a:pt x="0" y="20"/>
                  </a:moveTo>
                  <a:cubicBezTo>
                    <a:pt x="8" y="16"/>
                    <a:pt x="20" y="8"/>
                    <a:pt x="16" y="4"/>
                  </a:cubicBezTo>
                  <a:cubicBezTo>
                    <a:pt x="12" y="0"/>
                    <a:pt x="4" y="12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163" name="Freeform 269"/>
          <p:cNvSpPr>
            <a:spLocks/>
          </p:cNvSpPr>
          <p:nvPr/>
        </p:nvSpPr>
        <p:spPr bwMode="auto">
          <a:xfrm>
            <a:off x="10259225" y="360238"/>
            <a:ext cx="379619" cy="403681"/>
          </a:xfrm>
          <a:custGeom>
            <a:avLst/>
            <a:gdLst>
              <a:gd name="T0" fmla="*/ 59 w 60"/>
              <a:gd name="T1" fmla="*/ 40 h 64"/>
              <a:gd name="T2" fmla="*/ 36 w 60"/>
              <a:gd name="T3" fmla="*/ 23 h 64"/>
              <a:gd name="T4" fmla="*/ 36 w 60"/>
              <a:gd name="T5" fmla="*/ 12 h 64"/>
              <a:gd name="T6" fmla="*/ 30 w 60"/>
              <a:gd name="T7" fmla="*/ 0 h 64"/>
              <a:gd name="T8" fmla="*/ 24 w 60"/>
              <a:gd name="T9" fmla="*/ 12 h 64"/>
              <a:gd name="T10" fmla="*/ 24 w 60"/>
              <a:gd name="T11" fmla="*/ 23 h 64"/>
              <a:gd name="T12" fmla="*/ 1 w 60"/>
              <a:gd name="T13" fmla="*/ 40 h 64"/>
              <a:gd name="T14" fmla="*/ 0 w 60"/>
              <a:gd name="T15" fmla="*/ 42 h 64"/>
              <a:gd name="T16" fmla="*/ 0 w 60"/>
              <a:gd name="T17" fmla="*/ 42 h 64"/>
              <a:gd name="T18" fmla="*/ 1 w 60"/>
              <a:gd name="T19" fmla="*/ 44 h 64"/>
              <a:gd name="T20" fmla="*/ 2 w 60"/>
              <a:gd name="T21" fmla="*/ 44 h 64"/>
              <a:gd name="T22" fmla="*/ 24 w 60"/>
              <a:gd name="T23" fmla="*/ 38 h 64"/>
              <a:gd name="T24" fmla="*/ 24 w 60"/>
              <a:gd name="T25" fmla="*/ 42 h 64"/>
              <a:gd name="T26" fmla="*/ 24 w 60"/>
              <a:gd name="T27" fmla="*/ 55 h 64"/>
              <a:gd name="T28" fmla="*/ 17 w 60"/>
              <a:gd name="T29" fmla="*/ 60 h 64"/>
              <a:gd name="T30" fmla="*/ 16 w 60"/>
              <a:gd name="T31" fmla="*/ 62 h 64"/>
              <a:gd name="T32" fmla="*/ 16 w 60"/>
              <a:gd name="T33" fmla="*/ 62 h 64"/>
              <a:gd name="T34" fmla="*/ 17 w 60"/>
              <a:gd name="T35" fmla="*/ 64 h 64"/>
              <a:gd name="T36" fmla="*/ 19 w 60"/>
              <a:gd name="T37" fmla="*/ 64 h 64"/>
              <a:gd name="T38" fmla="*/ 30 w 60"/>
              <a:gd name="T39" fmla="*/ 60 h 64"/>
              <a:gd name="T40" fmla="*/ 41 w 60"/>
              <a:gd name="T41" fmla="*/ 64 h 64"/>
              <a:gd name="T42" fmla="*/ 43 w 60"/>
              <a:gd name="T43" fmla="*/ 64 h 64"/>
              <a:gd name="T44" fmla="*/ 44 w 60"/>
              <a:gd name="T45" fmla="*/ 62 h 64"/>
              <a:gd name="T46" fmla="*/ 44 w 60"/>
              <a:gd name="T47" fmla="*/ 62 h 64"/>
              <a:gd name="T48" fmla="*/ 43 w 60"/>
              <a:gd name="T49" fmla="*/ 60 h 64"/>
              <a:gd name="T50" fmla="*/ 36 w 60"/>
              <a:gd name="T51" fmla="*/ 55 h 64"/>
              <a:gd name="T52" fmla="*/ 36 w 60"/>
              <a:gd name="T53" fmla="*/ 42 h 64"/>
              <a:gd name="T54" fmla="*/ 36 w 60"/>
              <a:gd name="T55" fmla="*/ 38 h 64"/>
              <a:gd name="T56" fmla="*/ 58 w 60"/>
              <a:gd name="T57" fmla="*/ 44 h 64"/>
              <a:gd name="T58" fmla="*/ 59 w 60"/>
              <a:gd name="T59" fmla="*/ 44 h 64"/>
              <a:gd name="T60" fmla="*/ 60 w 60"/>
              <a:gd name="T61" fmla="*/ 42 h 64"/>
              <a:gd name="T62" fmla="*/ 60 w 60"/>
              <a:gd name="T63" fmla="*/ 42 h 64"/>
              <a:gd name="T64" fmla="*/ 59 w 60"/>
              <a:gd name="T65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0" h="64">
                <a:moveTo>
                  <a:pt x="59" y="40"/>
                </a:moveTo>
                <a:cubicBezTo>
                  <a:pt x="36" y="23"/>
                  <a:pt x="36" y="23"/>
                  <a:pt x="36" y="23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9"/>
                  <a:pt x="33" y="0"/>
                  <a:pt x="30" y="0"/>
                </a:cubicBezTo>
                <a:cubicBezTo>
                  <a:pt x="27" y="0"/>
                  <a:pt x="24" y="9"/>
                  <a:pt x="24" y="12"/>
                </a:cubicBezTo>
                <a:cubicBezTo>
                  <a:pt x="24" y="23"/>
                  <a:pt x="24" y="23"/>
                  <a:pt x="24" y="23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40"/>
                  <a:pt x="0" y="41"/>
                  <a:pt x="0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3"/>
                  <a:pt x="0" y="43"/>
                  <a:pt x="1" y="44"/>
                </a:cubicBezTo>
                <a:cubicBezTo>
                  <a:pt x="1" y="44"/>
                  <a:pt x="2" y="44"/>
                  <a:pt x="2" y="44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42"/>
                  <a:pt x="24" y="42"/>
                  <a:pt x="24" y="42"/>
                </a:cubicBezTo>
                <a:cubicBezTo>
                  <a:pt x="24" y="55"/>
                  <a:pt x="24" y="55"/>
                  <a:pt x="24" y="55"/>
                </a:cubicBezTo>
                <a:cubicBezTo>
                  <a:pt x="17" y="60"/>
                  <a:pt x="17" y="60"/>
                  <a:pt x="17" y="60"/>
                </a:cubicBezTo>
                <a:cubicBezTo>
                  <a:pt x="16" y="60"/>
                  <a:pt x="16" y="61"/>
                  <a:pt x="16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7" y="64"/>
                </a:cubicBezTo>
                <a:cubicBezTo>
                  <a:pt x="17" y="64"/>
                  <a:pt x="18" y="64"/>
                  <a:pt x="19" y="64"/>
                </a:cubicBezTo>
                <a:cubicBezTo>
                  <a:pt x="30" y="60"/>
                  <a:pt x="30" y="60"/>
                  <a:pt x="30" y="60"/>
                </a:cubicBezTo>
                <a:cubicBezTo>
                  <a:pt x="41" y="64"/>
                  <a:pt x="41" y="64"/>
                  <a:pt x="41" y="64"/>
                </a:cubicBezTo>
                <a:cubicBezTo>
                  <a:pt x="42" y="64"/>
                  <a:pt x="43" y="64"/>
                  <a:pt x="43" y="64"/>
                </a:cubicBezTo>
                <a:cubicBezTo>
                  <a:pt x="44" y="63"/>
                  <a:pt x="44" y="63"/>
                  <a:pt x="44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4" y="61"/>
                  <a:pt x="44" y="60"/>
                  <a:pt x="43" y="60"/>
                </a:cubicBezTo>
                <a:cubicBezTo>
                  <a:pt x="36" y="55"/>
                  <a:pt x="36" y="55"/>
                  <a:pt x="36" y="55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38"/>
                  <a:pt x="36" y="38"/>
                  <a:pt x="36" y="38"/>
                </a:cubicBezTo>
                <a:cubicBezTo>
                  <a:pt x="58" y="44"/>
                  <a:pt x="58" y="44"/>
                  <a:pt x="58" y="44"/>
                </a:cubicBezTo>
                <a:cubicBezTo>
                  <a:pt x="58" y="44"/>
                  <a:pt x="59" y="44"/>
                  <a:pt x="59" y="44"/>
                </a:cubicBezTo>
                <a:cubicBezTo>
                  <a:pt x="60" y="43"/>
                  <a:pt x="60" y="43"/>
                  <a:pt x="60" y="42"/>
                </a:cubicBezTo>
                <a:cubicBezTo>
                  <a:pt x="60" y="42"/>
                  <a:pt x="60" y="42"/>
                  <a:pt x="60" y="42"/>
                </a:cubicBezTo>
                <a:cubicBezTo>
                  <a:pt x="60" y="41"/>
                  <a:pt x="60" y="40"/>
                  <a:pt x="59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167" name="Group 166"/>
          <p:cNvGrpSpPr/>
          <p:nvPr/>
        </p:nvGrpSpPr>
        <p:grpSpPr>
          <a:xfrm>
            <a:off x="11340341" y="2009473"/>
            <a:ext cx="294541" cy="410735"/>
            <a:chOff x="6457951" y="4991101"/>
            <a:chExt cx="173038" cy="241300"/>
          </a:xfrm>
          <a:solidFill>
            <a:schemeClr val="tx1"/>
          </a:solidFill>
        </p:grpSpPr>
        <p:sp>
          <p:nvSpPr>
            <p:cNvPr id="168" name="Freeform 232"/>
            <p:cNvSpPr>
              <a:spLocks noEditPoints="1"/>
            </p:cNvSpPr>
            <p:nvPr/>
          </p:nvSpPr>
          <p:spPr bwMode="auto">
            <a:xfrm>
              <a:off x="6457951" y="4991101"/>
              <a:ext cx="173038" cy="241300"/>
            </a:xfrm>
            <a:custGeom>
              <a:avLst/>
              <a:gdLst>
                <a:gd name="T0" fmla="*/ 43 w 46"/>
                <a:gd name="T1" fmla="*/ 6 h 64"/>
                <a:gd name="T2" fmla="*/ 46 w 46"/>
                <a:gd name="T3" fmla="*/ 6 h 64"/>
                <a:gd name="T4" fmla="*/ 46 w 46"/>
                <a:gd name="T5" fmla="*/ 0 h 64"/>
                <a:gd name="T6" fmla="*/ 0 w 46"/>
                <a:gd name="T7" fmla="*/ 0 h 64"/>
                <a:gd name="T8" fmla="*/ 0 w 46"/>
                <a:gd name="T9" fmla="*/ 6 h 64"/>
                <a:gd name="T10" fmla="*/ 4 w 46"/>
                <a:gd name="T11" fmla="*/ 6 h 64"/>
                <a:gd name="T12" fmla="*/ 17 w 46"/>
                <a:gd name="T13" fmla="*/ 29 h 64"/>
                <a:gd name="T14" fmla="*/ 17 w 46"/>
                <a:gd name="T15" fmla="*/ 36 h 64"/>
                <a:gd name="T16" fmla="*/ 4 w 46"/>
                <a:gd name="T17" fmla="*/ 58 h 64"/>
                <a:gd name="T18" fmla="*/ 0 w 46"/>
                <a:gd name="T19" fmla="*/ 58 h 64"/>
                <a:gd name="T20" fmla="*/ 0 w 46"/>
                <a:gd name="T21" fmla="*/ 64 h 64"/>
                <a:gd name="T22" fmla="*/ 46 w 46"/>
                <a:gd name="T23" fmla="*/ 64 h 64"/>
                <a:gd name="T24" fmla="*/ 46 w 46"/>
                <a:gd name="T25" fmla="*/ 58 h 64"/>
                <a:gd name="T26" fmla="*/ 43 w 46"/>
                <a:gd name="T27" fmla="*/ 58 h 64"/>
                <a:gd name="T28" fmla="*/ 30 w 46"/>
                <a:gd name="T29" fmla="*/ 36 h 64"/>
                <a:gd name="T30" fmla="*/ 30 w 46"/>
                <a:gd name="T31" fmla="*/ 29 h 64"/>
                <a:gd name="T32" fmla="*/ 43 w 46"/>
                <a:gd name="T33" fmla="*/ 6 h 64"/>
                <a:gd name="T34" fmla="*/ 28 w 46"/>
                <a:gd name="T35" fmla="*/ 38 h 64"/>
                <a:gd name="T36" fmla="*/ 40 w 46"/>
                <a:gd name="T37" fmla="*/ 58 h 64"/>
                <a:gd name="T38" fmla="*/ 37 w 46"/>
                <a:gd name="T39" fmla="*/ 58 h 64"/>
                <a:gd name="T40" fmla="*/ 31 w 46"/>
                <a:gd name="T41" fmla="*/ 51 h 64"/>
                <a:gd name="T42" fmla="*/ 24 w 46"/>
                <a:gd name="T43" fmla="*/ 43 h 64"/>
                <a:gd name="T44" fmla="*/ 17 w 46"/>
                <a:gd name="T45" fmla="*/ 51 h 64"/>
                <a:gd name="T46" fmla="*/ 11 w 46"/>
                <a:gd name="T47" fmla="*/ 58 h 64"/>
                <a:gd name="T48" fmla="*/ 7 w 46"/>
                <a:gd name="T49" fmla="*/ 58 h 64"/>
                <a:gd name="T50" fmla="*/ 19 w 46"/>
                <a:gd name="T51" fmla="*/ 38 h 64"/>
                <a:gd name="T52" fmla="*/ 20 w 46"/>
                <a:gd name="T53" fmla="*/ 38 h 64"/>
                <a:gd name="T54" fmla="*/ 20 w 46"/>
                <a:gd name="T55" fmla="*/ 26 h 64"/>
                <a:gd name="T56" fmla="*/ 19 w 46"/>
                <a:gd name="T57" fmla="*/ 26 h 64"/>
                <a:gd name="T58" fmla="*/ 7 w 46"/>
                <a:gd name="T59" fmla="*/ 6 h 64"/>
                <a:gd name="T60" fmla="*/ 40 w 46"/>
                <a:gd name="T61" fmla="*/ 6 h 64"/>
                <a:gd name="T62" fmla="*/ 28 w 46"/>
                <a:gd name="T63" fmla="*/ 26 h 64"/>
                <a:gd name="T64" fmla="*/ 27 w 46"/>
                <a:gd name="T65" fmla="*/ 26 h 64"/>
                <a:gd name="T66" fmla="*/ 27 w 46"/>
                <a:gd name="T67" fmla="*/ 38 h 64"/>
                <a:gd name="T68" fmla="*/ 28 w 46"/>
                <a:gd name="T69" fmla="*/ 3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64">
                  <a:moveTo>
                    <a:pt x="43" y="6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8"/>
                    <a:pt x="9" y="26"/>
                    <a:pt x="17" y="2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9" y="38"/>
                    <a:pt x="5" y="46"/>
                    <a:pt x="4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46"/>
                    <a:pt x="38" y="38"/>
                    <a:pt x="30" y="36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8" y="26"/>
                    <a:pt x="42" y="18"/>
                    <a:pt x="43" y="6"/>
                  </a:cubicBezTo>
                  <a:close/>
                  <a:moveTo>
                    <a:pt x="28" y="38"/>
                  </a:moveTo>
                  <a:cubicBezTo>
                    <a:pt x="37" y="40"/>
                    <a:pt x="39" y="49"/>
                    <a:pt x="40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8" y="49"/>
                    <a:pt x="10" y="40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0" y="24"/>
                    <a:pt x="8" y="15"/>
                    <a:pt x="7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15"/>
                    <a:pt x="37" y="24"/>
                    <a:pt x="2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38"/>
                    <a:pt x="27" y="38"/>
                    <a:pt x="27" y="38"/>
                  </a:cubicBezTo>
                  <a:lnTo>
                    <a:pt x="2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69" name="Freeform 233"/>
            <p:cNvSpPr>
              <a:spLocks/>
            </p:cNvSpPr>
            <p:nvPr/>
          </p:nvSpPr>
          <p:spPr bwMode="auto">
            <a:xfrm>
              <a:off x="6523038" y="5062538"/>
              <a:ext cx="52388" cy="30163"/>
            </a:xfrm>
            <a:custGeom>
              <a:avLst/>
              <a:gdLst>
                <a:gd name="T0" fmla="*/ 33 w 33"/>
                <a:gd name="T1" fmla="*/ 0 h 19"/>
                <a:gd name="T2" fmla="*/ 0 w 33"/>
                <a:gd name="T3" fmla="*/ 0 h 19"/>
                <a:gd name="T4" fmla="*/ 9 w 33"/>
                <a:gd name="T5" fmla="*/ 10 h 19"/>
                <a:gd name="T6" fmla="*/ 16 w 33"/>
                <a:gd name="T7" fmla="*/ 19 h 19"/>
                <a:gd name="T8" fmla="*/ 23 w 33"/>
                <a:gd name="T9" fmla="*/ 10 h 19"/>
                <a:gd name="T10" fmla="*/ 33 w 33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9">
                  <a:moveTo>
                    <a:pt x="33" y="0"/>
                  </a:moveTo>
                  <a:lnTo>
                    <a:pt x="0" y="0"/>
                  </a:lnTo>
                  <a:lnTo>
                    <a:pt x="9" y="10"/>
                  </a:lnTo>
                  <a:lnTo>
                    <a:pt x="16" y="19"/>
                  </a:lnTo>
                  <a:lnTo>
                    <a:pt x="23" y="10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170" name="Freeform 9"/>
          <p:cNvSpPr>
            <a:spLocks noEditPoints="1"/>
          </p:cNvSpPr>
          <p:nvPr/>
        </p:nvSpPr>
        <p:spPr bwMode="auto">
          <a:xfrm>
            <a:off x="8456105" y="1952315"/>
            <a:ext cx="214619" cy="525051"/>
          </a:xfrm>
          <a:custGeom>
            <a:avLst/>
            <a:gdLst>
              <a:gd name="T0" fmla="*/ 229 w 280"/>
              <a:gd name="T1" fmla="*/ 44 h 685"/>
              <a:gd name="T2" fmla="*/ 206 w 280"/>
              <a:gd name="T3" fmla="*/ 0 h 685"/>
              <a:gd name="T4" fmla="*/ 75 w 280"/>
              <a:gd name="T5" fmla="*/ 0 h 685"/>
              <a:gd name="T6" fmla="*/ 49 w 280"/>
              <a:gd name="T7" fmla="*/ 42 h 685"/>
              <a:gd name="T8" fmla="*/ 79 w 280"/>
              <a:gd name="T9" fmla="*/ 140 h 685"/>
              <a:gd name="T10" fmla="*/ 0 w 280"/>
              <a:gd name="T11" fmla="*/ 534 h 685"/>
              <a:gd name="T12" fmla="*/ 140 w 280"/>
              <a:gd name="T13" fmla="*/ 685 h 685"/>
              <a:gd name="T14" fmla="*/ 280 w 280"/>
              <a:gd name="T15" fmla="*/ 534 h 685"/>
              <a:gd name="T16" fmla="*/ 199 w 280"/>
              <a:gd name="T17" fmla="*/ 139 h 685"/>
              <a:gd name="T18" fmla="*/ 229 w 280"/>
              <a:gd name="T19" fmla="*/ 44 h 685"/>
              <a:gd name="T20" fmla="*/ 95 w 280"/>
              <a:gd name="T21" fmla="*/ 35 h 685"/>
              <a:gd name="T22" fmla="*/ 185 w 280"/>
              <a:gd name="T23" fmla="*/ 35 h 685"/>
              <a:gd name="T24" fmla="*/ 192 w 280"/>
              <a:gd name="T25" fmla="*/ 47 h 685"/>
              <a:gd name="T26" fmla="*/ 168 w 280"/>
              <a:gd name="T27" fmla="*/ 122 h 685"/>
              <a:gd name="T28" fmla="*/ 110 w 280"/>
              <a:gd name="T29" fmla="*/ 122 h 685"/>
              <a:gd name="T30" fmla="*/ 86 w 280"/>
              <a:gd name="T31" fmla="*/ 47 h 685"/>
              <a:gd name="T32" fmla="*/ 95 w 280"/>
              <a:gd name="T33" fmla="*/ 35 h 685"/>
              <a:gd name="T34" fmla="*/ 61 w 280"/>
              <a:gd name="T35" fmla="*/ 406 h 685"/>
              <a:gd name="T36" fmla="*/ 209 w 280"/>
              <a:gd name="T37" fmla="*/ 559 h 685"/>
              <a:gd name="T38" fmla="*/ 181 w 280"/>
              <a:gd name="T39" fmla="*/ 589 h 685"/>
              <a:gd name="T40" fmla="*/ 50 w 280"/>
              <a:gd name="T41" fmla="*/ 459 h 685"/>
              <a:gd name="T42" fmla="*/ 61 w 280"/>
              <a:gd name="T43" fmla="*/ 406 h 685"/>
              <a:gd name="T44" fmla="*/ 65 w 280"/>
              <a:gd name="T45" fmla="*/ 386 h 685"/>
              <a:gd name="T46" fmla="*/ 76 w 280"/>
              <a:gd name="T47" fmla="*/ 331 h 685"/>
              <a:gd name="T48" fmla="*/ 238 w 280"/>
              <a:gd name="T49" fmla="*/ 500 h 685"/>
              <a:gd name="T50" fmla="*/ 242 w 280"/>
              <a:gd name="T51" fmla="*/ 523 h 685"/>
              <a:gd name="T52" fmla="*/ 221 w 280"/>
              <a:gd name="T53" fmla="*/ 546 h 685"/>
              <a:gd name="T54" fmla="*/ 65 w 280"/>
              <a:gd name="T55" fmla="*/ 386 h 685"/>
              <a:gd name="T56" fmla="*/ 80 w 280"/>
              <a:gd name="T57" fmla="*/ 311 h 685"/>
              <a:gd name="T58" fmla="*/ 90 w 280"/>
              <a:gd name="T59" fmla="*/ 262 h 685"/>
              <a:gd name="T60" fmla="*/ 214 w 280"/>
              <a:gd name="T61" fmla="*/ 385 h 685"/>
              <a:gd name="T62" fmla="*/ 231 w 280"/>
              <a:gd name="T63" fmla="*/ 468 h 685"/>
              <a:gd name="T64" fmla="*/ 80 w 280"/>
              <a:gd name="T65" fmla="*/ 311 h 685"/>
              <a:gd name="T66" fmla="*/ 94 w 280"/>
              <a:gd name="T67" fmla="*/ 242 h 685"/>
              <a:gd name="T68" fmla="*/ 105 w 280"/>
              <a:gd name="T69" fmla="*/ 187 h 685"/>
              <a:gd name="T70" fmla="*/ 192 w 280"/>
              <a:gd name="T71" fmla="*/ 278 h 685"/>
              <a:gd name="T72" fmla="*/ 208 w 280"/>
              <a:gd name="T73" fmla="*/ 355 h 685"/>
              <a:gd name="T74" fmla="*/ 94 w 280"/>
              <a:gd name="T75" fmla="*/ 242 h 685"/>
              <a:gd name="T76" fmla="*/ 46 w 280"/>
              <a:gd name="T77" fmla="*/ 479 h 685"/>
              <a:gd name="T78" fmla="*/ 169 w 280"/>
              <a:gd name="T79" fmla="*/ 602 h 685"/>
              <a:gd name="T80" fmla="*/ 140 w 280"/>
              <a:gd name="T81" fmla="*/ 634 h 685"/>
              <a:gd name="T82" fmla="*/ 37 w 280"/>
              <a:gd name="T83" fmla="*/ 523 h 685"/>
              <a:gd name="T84" fmla="*/ 46 w 280"/>
              <a:gd name="T85" fmla="*/ 479 h 685"/>
              <a:gd name="T86" fmla="*/ 168 w 280"/>
              <a:gd name="T87" fmla="*/ 156 h 685"/>
              <a:gd name="T88" fmla="*/ 185 w 280"/>
              <a:gd name="T89" fmla="*/ 246 h 685"/>
              <a:gd name="T90" fmla="*/ 109 w 280"/>
              <a:gd name="T91" fmla="*/ 166 h 685"/>
              <a:gd name="T92" fmla="*/ 111 w 280"/>
              <a:gd name="T93" fmla="*/ 156 h 685"/>
              <a:gd name="T94" fmla="*/ 168 w 280"/>
              <a:gd name="T95" fmla="*/ 156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0" h="685">
                <a:moveTo>
                  <a:pt x="229" y="44"/>
                </a:moveTo>
                <a:lnTo>
                  <a:pt x="206" y="0"/>
                </a:lnTo>
                <a:lnTo>
                  <a:pt x="75" y="0"/>
                </a:lnTo>
                <a:lnTo>
                  <a:pt x="49" y="42"/>
                </a:lnTo>
                <a:lnTo>
                  <a:pt x="79" y="140"/>
                </a:lnTo>
                <a:lnTo>
                  <a:pt x="0" y="534"/>
                </a:lnTo>
                <a:lnTo>
                  <a:pt x="140" y="685"/>
                </a:lnTo>
                <a:lnTo>
                  <a:pt x="280" y="534"/>
                </a:lnTo>
                <a:lnTo>
                  <a:pt x="199" y="139"/>
                </a:lnTo>
                <a:lnTo>
                  <a:pt x="229" y="44"/>
                </a:lnTo>
                <a:close/>
                <a:moveTo>
                  <a:pt x="95" y="35"/>
                </a:moveTo>
                <a:lnTo>
                  <a:pt x="185" y="35"/>
                </a:lnTo>
                <a:lnTo>
                  <a:pt x="192" y="47"/>
                </a:lnTo>
                <a:lnTo>
                  <a:pt x="168" y="122"/>
                </a:lnTo>
                <a:lnTo>
                  <a:pt x="110" y="122"/>
                </a:lnTo>
                <a:lnTo>
                  <a:pt x="86" y="47"/>
                </a:lnTo>
                <a:lnTo>
                  <a:pt x="95" y="35"/>
                </a:lnTo>
                <a:close/>
                <a:moveTo>
                  <a:pt x="61" y="406"/>
                </a:moveTo>
                <a:lnTo>
                  <a:pt x="209" y="559"/>
                </a:lnTo>
                <a:lnTo>
                  <a:pt x="181" y="589"/>
                </a:lnTo>
                <a:lnTo>
                  <a:pt x="50" y="459"/>
                </a:lnTo>
                <a:lnTo>
                  <a:pt x="61" y="406"/>
                </a:lnTo>
                <a:close/>
                <a:moveTo>
                  <a:pt x="65" y="386"/>
                </a:moveTo>
                <a:lnTo>
                  <a:pt x="76" y="331"/>
                </a:lnTo>
                <a:lnTo>
                  <a:pt x="238" y="500"/>
                </a:lnTo>
                <a:lnTo>
                  <a:pt x="242" y="523"/>
                </a:lnTo>
                <a:lnTo>
                  <a:pt x="221" y="546"/>
                </a:lnTo>
                <a:lnTo>
                  <a:pt x="65" y="386"/>
                </a:lnTo>
                <a:close/>
                <a:moveTo>
                  <a:pt x="80" y="311"/>
                </a:moveTo>
                <a:lnTo>
                  <a:pt x="90" y="262"/>
                </a:lnTo>
                <a:lnTo>
                  <a:pt x="214" y="385"/>
                </a:lnTo>
                <a:lnTo>
                  <a:pt x="231" y="468"/>
                </a:lnTo>
                <a:lnTo>
                  <a:pt x="80" y="311"/>
                </a:lnTo>
                <a:close/>
                <a:moveTo>
                  <a:pt x="94" y="242"/>
                </a:moveTo>
                <a:lnTo>
                  <a:pt x="105" y="187"/>
                </a:lnTo>
                <a:lnTo>
                  <a:pt x="192" y="278"/>
                </a:lnTo>
                <a:lnTo>
                  <a:pt x="208" y="355"/>
                </a:lnTo>
                <a:lnTo>
                  <a:pt x="94" y="242"/>
                </a:lnTo>
                <a:close/>
                <a:moveTo>
                  <a:pt x="46" y="479"/>
                </a:moveTo>
                <a:lnTo>
                  <a:pt x="169" y="602"/>
                </a:lnTo>
                <a:lnTo>
                  <a:pt x="140" y="634"/>
                </a:lnTo>
                <a:lnTo>
                  <a:pt x="37" y="523"/>
                </a:lnTo>
                <a:lnTo>
                  <a:pt x="46" y="479"/>
                </a:lnTo>
                <a:close/>
                <a:moveTo>
                  <a:pt x="168" y="156"/>
                </a:moveTo>
                <a:lnTo>
                  <a:pt x="185" y="246"/>
                </a:lnTo>
                <a:lnTo>
                  <a:pt x="109" y="166"/>
                </a:lnTo>
                <a:lnTo>
                  <a:pt x="111" y="156"/>
                </a:lnTo>
                <a:lnTo>
                  <a:pt x="168" y="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sp>
        <p:nvSpPr>
          <p:cNvPr id="176" name="Freeform 46"/>
          <p:cNvSpPr>
            <a:spLocks/>
          </p:cNvSpPr>
          <p:nvPr/>
        </p:nvSpPr>
        <p:spPr bwMode="auto">
          <a:xfrm>
            <a:off x="571844" y="1166328"/>
            <a:ext cx="226939" cy="422211"/>
          </a:xfrm>
          <a:custGeom>
            <a:avLst/>
            <a:gdLst>
              <a:gd name="T0" fmla="*/ 85 w 88"/>
              <a:gd name="T1" fmla="*/ 157 h 166"/>
              <a:gd name="T2" fmla="*/ 87 w 88"/>
              <a:gd name="T3" fmla="*/ 156 h 166"/>
              <a:gd name="T4" fmla="*/ 88 w 88"/>
              <a:gd name="T5" fmla="*/ 154 h 166"/>
              <a:gd name="T6" fmla="*/ 88 w 88"/>
              <a:gd name="T7" fmla="*/ 149 h 166"/>
              <a:gd name="T8" fmla="*/ 76 w 88"/>
              <a:gd name="T9" fmla="*/ 137 h 166"/>
              <a:gd name="T10" fmla="*/ 77 w 88"/>
              <a:gd name="T11" fmla="*/ 137 h 166"/>
              <a:gd name="T12" fmla="*/ 78 w 88"/>
              <a:gd name="T13" fmla="*/ 136 h 166"/>
              <a:gd name="T14" fmla="*/ 79 w 88"/>
              <a:gd name="T15" fmla="*/ 135 h 166"/>
              <a:gd name="T16" fmla="*/ 78 w 88"/>
              <a:gd name="T17" fmla="*/ 133 h 166"/>
              <a:gd name="T18" fmla="*/ 77 w 88"/>
              <a:gd name="T19" fmla="*/ 133 h 166"/>
              <a:gd name="T20" fmla="*/ 74 w 88"/>
              <a:gd name="T21" fmla="*/ 133 h 166"/>
              <a:gd name="T22" fmla="*/ 87 w 88"/>
              <a:gd name="T23" fmla="*/ 118 h 166"/>
              <a:gd name="T24" fmla="*/ 87 w 88"/>
              <a:gd name="T25" fmla="*/ 118 h 166"/>
              <a:gd name="T26" fmla="*/ 87 w 88"/>
              <a:gd name="T27" fmla="*/ 118 h 166"/>
              <a:gd name="T28" fmla="*/ 87 w 88"/>
              <a:gd name="T29" fmla="*/ 118 h 166"/>
              <a:gd name="T30" fmla="*/ 79 w 88"/>
              <a:gd name="T31" fmla="*/ 113 h 166"/>
              <a:gd name="T32" fmla="*/ 35 w 88"/>
              <a:gd name="T33" fmla="*/ 53 h 166"/>
              <a:gd name="T34" fmla="*/ 55 w 88"/>
              <a:gd name="T35" fmla="*/ 53 h 166"/>
              <a:gd name="T36" fmla="*/ 58 w 88"/>
              <a:gd name="T37" fmla="*/ 62 h 166"/>
              <a:gd name="T38" fmla="*/ 76 w 88"/>
              <a:gd name="T39" fmla="*/ 64 h 166"/>
              <a:gd name="T40" fmla="*/ 82 w 88"/>
              <a:gd name="T41" fmla="*/ 52 h 166"/>
              <a:gd name="T42" fmla="*/ 82 w 88"/>
              <a:gd name="T43" fmla="*/ 50 h 166"/>
              <a:gd name="T44" fmla="*/ 81 w 88"/>
              <a:gd name="T45" fmla="*/ 48 h 166"/>
              <a:gd name="T46" fmla="*/ 79 w 88"/>
              <a:gd name="T47" fmla="*/ 47 h 166"/>
              <a:gd name="T48" fmla="*/ 65 w 88"/>
              <a:gd name="T49" fmla="*/ 29 h 166"/>
              <a:gd name="T50" fmla="*/ 64 w 88"/>
              <a:gd name="T51" fmla="*/ 27 h 166"/>
              <a:gd name="T52" fmla="*/ 64 w 88"/>
              <a:gd name="T53" fmla="*/ 26 h 166"/>
              <a:gd name="T54" fmla="*/ 63 w 88"/>
              <a:gd name="T55" fmla="*/ 24 h 166"/>
              <a:gd name="T56" fmla="*/ 54 w 88"/>
              <a:gd name="T57" fmla="*/ 16 h 166"/>
              <a:gd name="T58" fmla="*/ 65 w 88"/>
              <a:gd name="T59" fmla="*/ 8 h 166"/>
              <a:gd name="T60" fmla="*/ 30 w 88"/>
              <a:gd name="T61" fmla="*/ 0 h 166"/>
              <a:gd name="T62" fmla="*/ 17 w 88"/>
              <a:gd name="T63" fmla="*/ 13 h 166"/>
              <a:gd name="T64" fmla="*/ 3 w 88"/>
              <a:gd name="T65" fmla="*/ 34 h 166"/>
              <a:gd name="T66" fmla="*/ 1 w 88"/>
              <a:gd name="T67" fmla="*/ 59 h 166"/>
              <a:gd name="T68" fmla="*/ 8 w 88"/>
              <a:gd name="T69" fmla="*/ 123 h 166"/>
              <a:gd name="T70" fmla="*/ 17 w 88"/>
              <a:gd name="T71" fmla="*/ 133 h 166"/>
              <a:gd name="T72" fmla="*/ 13 w 88"/>
              <a:gd name="T73" fmla="*/ 133 h 166"/>
              <a:gd name="T74" fmla="*/ 12 w 88"/>
              <a:gd name="T75" fmla="*/ 133 h 166"/>
              <a:gd name="T76" fmla="*/ 11 w 88"/>
              <a:gd name="T77" fmla="*/ 135 h 166"/>
              <a:gd name="T78" fmla="*/ 12 w 88"/>
              <a:gd name="T79" fmla="*/ 136 h 166"/>
              <a:gd name="T80" fmla="*/ 13 w 88"/>
              <a:gd name="T81" fmla="*/ 137 h 166"/>
              <a:gd name="T82" fmla="*/ 14 w 88"/>
              <a:gd name="T83" fmla="*/ 137 h 166"/>
              <a:gd name="T84" fmla="*/ 2 w 88"/>
              <a:gd name="T85" fmla="*/ 149 h 166"/>
              <a:gd name="T86" fmla="*/ 2 w 88"/>
              <a:gd name="T87" fmla="*/ 154 h 166"/>
              <a:gd name="T88" fmla="*/ 3 w 88"/>
              <a:gd name="T89" fmla="*/ 156 h 166"/>
              <a:gd name="T90" fmla="*/ 5 w 88"/>
              <a:gd name="T91" fmla="*/ 157 h 166"/>
              <a:gd name="T92" fmla="*/ 5 w 88"/>
              <a:gd name="T93" fmla="*/ 157 h 166"/>
              <a:gd name="T94" fmla="*/ 5 w 88"/>
              <a:gd name="T95" fmla="*/ 160 h 166"/>
              <a:gd name="T96" fmla="*/ 5 w 88"/>
              <a:gd name="T97" fmla="*/ 160 h 166"/>
              <a:gd name="T98" fmla="*/ 3 w 88"/>
              <a:gd name="T99" fmla="*/ 160 h 166"/>
              <a:gd name="T100" fmla="*/ 2 w 88"/>
              <a:gd name="T101" fmla="*/ 163 h 166"/>
              <a:gd name="T102" fmla="*/ 2 w 88"/>
              <a:gd name="T103" fmla="*/ 163 h 166"/>
              <a:gd name="T104" fmla="*/ 3 w 88"/>
              <a:gd name="T105" fmla="*/ 165 h 166"/>
              <a:gd name="T106" fmla="*/ 5 w 88"/>
              <a:gd name="T107" fmla="*/ 166 h 166"/>
              <a:gd name="T108" fmla="*/ 85 w 88"/>
              <a:gd name="T109" fmla="*/ 166 h 166"/>
              <a:gd name="T110" fmla="*/ 87 w 88"/>
              <a:gd name="T111" fmla="*/ 165 h 166"/>
              <a:gd name="T112" fmla="*/ 88 w 88"/>
              <a:gd name="T113" fmla="*/ 163 h 166"/>
              <a:gd name="T114" fmla="*/ 88 w 88"/>
              <a:gd name="T115" fmla="*/ 163 h 166"/>
              <a:gd name="T116" fmla="*/ 87 w 88"/>
              <a:gd name="T117" fmla="*/ 160 h 166"/>
              <a:gd name="T118" fmla="*/ 85 w 88"/>
              <a:gd name="T119" fmla="*/ 160 h 166"/>
              <a:gd name="T120" fmla="*/ 85 w 88"/>
              <a:gd name="T121" fmla="*/ 160 h 166"/>
              <a:gd name="T122" fmla="*/ 85 w 88"/>
              <a:gd name="T123" fmla="*/ 157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" h="166">
                <a:moveTo>
                  <a:pt x="85" y="157"/>
                </a:moveTo>
                <a:cubicBezTo>
                  <a:pt x="86" y="157"/>
                  <a:pt x="87" y="157"/>
                  <a:pt x="87" y="156"/>
                </a:cubicBezTo>
                <a:cubicBezTo>
                  <a:pt x="88" y="156"/>
                  <a:pt x="88" y="155"/>
                  <a:pt x="88" y="154"/>
                </a:cubicBezTo>
                <a:cubicBezTo>
                  <a:pt x="88" y="149"/>
                  <a:pt x="88" y="149"/>
                  <a:pt x="88" y="149"/>
                </a:cubicBezTo>
                <a:cubicBezTo>
                  <a:pt x="82" y="149"/>
                  <a:pt x="76" y="143"/>
                  <a:pt x="76" y="137"/>
                </a:cubicBezTo>
                <a:cubicBezTo>
                  <a:pt x="77" y="137"/>
                  <a:pt x="77" y="137"/>
                  <a:pt x="77" y="137"/>
                </a:cubicBezTo>
                <a:cubicBezTo>
                  <a:pt x="78" y="137"/>
                  <a:pt x="78" y="137"/>
                  <a:pt x="78" y="136"/>
                </a:cubicBezTo>
                <a:cubicBezTo>
                  <a:pt x="79" y="136"/>
                  <a:pt x="79" y="135"/>
                  <a:pt x="79" y="135"/>
                </a:cubicBezTo>
                <a:cubicBezTo>
                  <a:pt x="79" y="134"/>
                  <a:pt x="79" y="134"/>
                  <a:pt x="78" y="133"/>
                </a:cubicBezTo>
                <a:cubicBezTo>
                  <a:pt x="78" y="133"/>
                  <a:pt x="78" y="133"/>
                  <a:pt x="77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84" y="128"/>
                  <a:pt x="87" y="118"/>
                  <a:pt x="87" y="118"/>
                </a:cubicBezTo>
                <a:cubicBezTo>
                  <a:pt x="87" y="118"/>
                  <a:pt x="87" y="118"/>
                  <a:pt x="87" y="118"/>
                </a:cubicBezTo>
                <a:cubicBezTo>
                  <a:pt x="87" y="118"/>
                  <a:pt x="87" y="118"/>
                  <a:pt x="87" y="118"/>
                </a:cubicBezTo>
                <a:cubicBezTo>
                  <a:pt x="87" y="118"/>
                  <a:pt x="87" y="118"/>
                  <a:pt x="87" y="118"/>
                </a:cubicBezTo>
                <a:cubicBezTo>
                  <a:pt x="79" y="113"/>
                  <a:pt x="79" y="113"/>
                  <a:pt x="79" y="113"/>
                </a:cubicBezTo>
                <a:cubicBezTo>
                  <a:pt x="65" y="104"/>
                  <a:pt x="38" y="82"/>
                  <a:pt x="35" y="53"/>
                </a:cubicBezTo>
                <a:cubicBezTo>
                  <a:pt x="39" y="55"/>
                  <a:pt x="49" y="56"/>
                  <a:pt x="55" y="53"/>
                </a:cubicBezTo>
                <a:cubicBezTo>
                  <a:pt x="56" y="54"/>
                  <a:pt x="59" y="57"/>
                  <a:pt x="58" y="62"/>
                </a:cubicBezTo>
                <a:cubicBezTo>
                  <a:pt x="65" y="66"/>
                  <a:pt x="76" y="64"/>
                  <a:pt x="76" y="64"/>
                </a:cubicBezTo>
                <a:cubicBezTo>
                  <a:pt x="82" y="52"/>
                  <a:pt x="82" y="52"/>
                  <a:pt x="82" y="52"/>
                </a:cubicBezTo>
                <a:cubicBezTo>
                  <a:pt x="82" y="51"/>
                  <a:pt x="82" y="50"/>
                  <a:pt x="82" y="50"/>
                </a:cubicBezTo>
                <a:cubicBezTo>
                  <a:pt x="82" y="49"/>
                  <a:pt x="81" y="49"/>
                  <a:pt x="81" y="48"/>
                </a:cubicBezTo>
                <a:cubicBezTo>
                  <a:pt x="79" y="47"/>
                  <a:pt x="79" y="47"/>
                  <a:pt x="79" y="47"/>
                </a:cubicBezTo>
                <a:cubicBezTo>
                  <a:pt x="65" y="29"/>
                  <a:pt x="65" y="29"/>
                  <a:pt x="65" y="29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26"/>
                  <a:pt x="64" y="26"/>
                  <a:pt x="64" y="26"/>
                </a:cubicBezTo>
                <a:cubicBezTo>
                  <a:pt x="63" y="25"/>
                  <a:pt x="63" y="25"/>
                  <a:pt x="63" y="24"/>
                </a:cubicBezTo>
                <a:cubicBezTo>
                  <a:pt x="54" y="16"/>
                  <a:pt x="54" y="16"/>
                  <a:pt x="54" y="16"/>
                </a:cubicBezTo>
                <a:cubicBezTo>
                  <a:pt x="65" y="8"/>
                  <a:pt x="65" y="8"/>
                  <a:pt x="65" y="8"/>
                </a:cubicBezTo>
                <a:cubicBezTo>
                  <a:pt x="30" y="0"/>
                  <a:pt x="30" y="0"/>
                  <a:pt x="30" y="0"/>
                </a:cubicBezTo>
                <a:cubicBezTo>
                  <a:pt x="17" y="13"/>
                  <a:pt x="17" y="13"/>
                  <a:pt x="17" y="13"/>
                </a:cubicBezTo>
                <a:cubicBezTo>
                  <a:pt x="11" y="19"/>
                  <a:pt x="6" y="26"/>
                  <a:pt x="3" y="34"/>
                </a:cubicBezTo>
                <a:cubicBezTo>
                  <a:pt x="0" y="43"/>
                  <a:pt x="0" y="51"/>
                  <a:pt x="1" y="59"/>
                </a:cubicBezTo>
                <a:cubicBezTo>
                  <a:pt x="8" y="123"/>
                  <a:pt x="8" y="123"/>
                  <a:pt x="8" y="123"/>
                </a:cubicBezTo>
                <a:cubicBezTo>
                  <a:pt x="17" y="133"/>
                  <a:pt x="17" y="133"/>
                  <a:pt x="17" y="133"/>
                </a:cubicBezTo>
                <a:cubicBezTo>
                  <a:pt x="13" y="133"/>
                  <a:pt x="13" y="133"/>
                  <a:pt x="13" y="133"/>
                </a:cubicBezTo>
                <a:cubicBezTo>
                  <a:pt x="13" y="133"/>
                  <a:pt x="12" y="133"/>
                  <a:pt x="12" y="133"/>
                </a:cubicBezTo>
                <a:cubicBezTo>
                  <a:pt x="11" y="134"/>
                  <a:pt x="11" y="134"/>
                  <a:pt x="11" y="135"/>
                </a:cubicBezTo>
                <a:cubicBezTo>
                  <a:pt x="11" y="135"/>
                  <a:pt x="11" y="136"/>
                  <a:pt x="12" y="136"/>
                </a:cubicBezTo>
                <a:cubicBezTo>
                  <a:pt x="12" y="137"/>
                  <a:pt x="13" y="137"/>
                  <a:pt x="13" y="137"/>
                </a:cubicBezTo>
                <a:cubicBezTo>
                  <a:pt x="14" y="137"/>
                  <a:pt x="14" y="137"/>
                  <a:pt x="14" y="137"/>
                </a:cubicBezTo>
                <a:cubicBezTo>
                  <a:pt x="14" y="143"/>
                  <a:pt x="9" y="149"/>
                  <a:pt x="2" y="149"/>
                </a:cubicBezTo>
                <a:cubicBezTo>
                  <a:pt x="2" y="154"/>
                  <a:pt x="2" y="154"/>
                  <a:pt x="2" y="154"/>
                </a:cubicBezTo>
                <a:cubicBezTo>
                  <a:pt x="2" y="155"/>
                  <a:pt x="2" y="156"/>
                  <a:pt x="3" y="156"/>
                </a:cubicBezTo>
                <a:cubicBezTo>
                  <a:pt x="3" y="157"/>
                  <a:pt x="4" y="157"/>
                  <a:pt x="5" y="157"/>
                </a:cubicBezTo>
                <a:cubicBezTo>
                  <a:pt x="5" y="157"/>
                  <a:pt x="5" y="157"/>
                  <a:pt x="5" y="157"/>
                </a:cubicBezTo>
                <a:cubicBezTo>
                  <a:pt x="5" y="160"/>
                  <a:pt x="5" y="160"/>
                  <a:pt x="5" y="160"/>
                </a:cubicBezTo>
                <a:cubicBezTo>
                  <a:pt x="5" y="160"/>
                  <a:pt x="5" y="160"/>
                  <a:pt x="5" y="160"/>
                </a:cubicBezTo>
                <a:cubicBezTo>
                  <a:pt x="4" y="160"/>
                  <a:pt x="3" y="160"/>
                  <a:pt x="3" y="160"/>
                </a:cubicBezTo>
                <a:cubicBezTo>
                  <a:pt x="2" y="161"/>
                  <a:pt x="2" y="162"/>
                  <a:pt x="2" y="163"/>
                </a:cubicBezTo>
                <a:cubicBezTo>
                  <a:pt x="2" y="163"/>
                  <a:pt x="2" y="163"/>
                  <a:pt x="2" y="163"/>
                </a:cubicBezTo>
                <a:cubicBezTo>
                  <a:pt x="2" y="164"/>
                  <a:pt x="2" y="165"/>
                  <a:pt x="3" y="165"/>
                </a:cubicBezTo>
                <a:cubicBezTo>
                  <a:pt x="3" y="166"/>
                  <a:pt x="4" y="166"/>
                  <a:pt x="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6" y="166"/>
                  <a:pt x="87" y="166"/>
                  <a:pt x="87" y="165"/>
                </a:cubicBezTo>
                <a:cubicBezTo>
                  <a:pt x="88" y="165"/>
                  <a:pt x="88" y="164"/>
                  <a:pt x="88" y="163"/>
                </a:cubicBezTo>
                <a:cubicBezTo>
                  <a:pt x="88" y="163"/>
                  <a:pt x="88" y="163"/>
                  <a:pt x="88" y="163"/>
                </a:cubicBezTo>
                <a:cubicBezTo>
                  <a:pt x="88" y="162"/>
                  <a:pt x="88" y="161"/>
                  <a:pt x="87" y="160"/>
                </a:cubicBezTo>
                <a:cubicBezTo>
                  <a:pt x="87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57"/>
                  <a:pt x="85" y="157"/>
                  <a:pt x="85" y="1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177" name="Group 176"/>
          <p:cNvGrpSpPr/>
          <p:nvPr/>
        </p:nvGrpSpPr>
        <p:grpSpPr>
          <a:xfrm>
            <a:off x="10256085" y="3734602"/>
            <a:ext cx="385896" cy="389166"/>
            <a:chOff x="3459163" y="2605088"/>
            <a:chExt cx="561975" cy="566737"/>
          </a:xfrm>
          <a:solidFill>
            <a:schemeClr val="tx1"/>
          </a:solidFill>
        </p:grpSpPr>
        <p:sp>
          <p:nvSpPr>
            <p:cNvPr id="178" name="Freeform 5"/>
            <p:cNvSpPr>
              <a:spLocks noEditPoints="1"/>
            </p:cNvSpPr>
            <p:nvPr/>
          </p:nvSpPr>
          <p:spPr bwMode="auto">
            <a:xfrm>
              <a:off x="3459163" y="2605088"/>
              <a:ext cx="561975" cy="566737"/>
            </a:xfrm>
            <a:custGeom>
              <a:avLst/>
              <a:gdLst>
                <a:gd name="T0" fmla="*/ 0 w 354"/>
                <a:gd name="T1" fmla="*/ 0 h 357"/>
                <a:gd name="T2" fmla="*/ 0 w 354"/>
                <a:gd name="T3" fmla="*/ 357 h 357"/>
                <a:gd name="T4" fmla="*/ 354 w 354"/>
                <a:gd name="T5" fmla="*/ 357 h 357"/>
                <a:gd name="T6" fmla="*/ 354 w 354"/>
                <a:gd name="T7" fmla="*/ 0 h 357"/>
                <a:gd name="T8" fmla="*/ 0 w 354"/>
                <a:gd name="T9" fmla="*/ 0 h 357"/>
                <a:gd name="T10" fmla="*/ 133 w 354"/>
                <a:gd name="T11" fmla="*/ 45 h 357"/>
                <a:gd name="T12" fmla="*/ 155 w 354"/>
                <a:gd name="T13" fmla="*/ 45 h 357"/>
                <a:gd name="T14" fmla="*/ 155 w 354"/>
                <a:gd name="T15" fmla="*/ 67 h 357"/>
                <a:gd name="T16" fmla="*/ 133 w 354"/>
                <a:gd name="T17" fmla="*/ 67 h 357"/>
                <a:gd name="T18" fmla="*/ 133 w 354"/>
                <a:gd name="T19" fmla="*/ 45 h 357"/>
                <a:gd name="T20" fmla="*/ 88 w 354"/>
                <a:gd name="T21" fmla="*/ 45 h 357"/>
                <a:gd name="T22" fmla="*/ 111 w 354"/>
                <a:gd name="T23" fmla="*/ 45 h 357"/>
                <a:gd name="T24" fmla="*/ 111 w 354"/>
                <a:gd name="T25" fmla="*/ 67 h 357"/>
                <a:gd name="T26" fmla="*/ 88 w 354"/>
                <a:gd name="T27" fmla="*/ 67 h 357"/>
                <a:gd name="T28" fmla="*/ 88 w 354"/>
                <a:gd name="T29" fmla="*/ 45 h 357"/>
                <a:gd name="T30" fmla="*/ 44 w 354"/>
                <a:gd name="T31" fmla="*/ 45 h 357"/>
                <a:gd name="T32" fmla="*/ 66 w 354"/>
                <a:gd name="T33" fmla="*/ 45 h 357"/>
                <a:gd name="T34" fmla="*/ 66 w 354"/>
                <a:gd name="T35" fmla="*/ 67 h 357"/>
                <a:gd name="T36" fmla="*/ 44 w 354"/>
                <a:gd name="T37" fmla="*/ 67 h 357"/>
                <a:gd name="T38" fmla="*/ 44 w 354"/>
                <a:gd name="T39" fmla="*/ 45 h 357"/>
                <a:gd name="T40" fmla="*/ 310 w 354"/>
                <a:gd name="T41" fmla="*/ 312 h 357"/>
                <a:gd name="T42" fmla="*/ 44 w 354"/>
                <a:gd name="T43" fmla="*/ 312 h 357"/>
                <a:gd name="T44" fmla="*/ 44 w 354"/>
                <a:gd name="T45" fmla="*/ 89 h 357"/>
                <a:gd name="T46" fmla="*/ 310 w 354"/>
                <a:gd name="T47" fmla="*/ 89 h 357"/>
                <a:gd name="T48" fmla="*/ 310 w 354"/>
                <a:gd name="T49" fmla="*/ 31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4" h="357">
                  <a:moveTo>
                    <a:pt x="0" y="0"/>
                  </a:moveTo>
                  <a:lnTo>
                    <a:pt x="0" y="357"/>
                  </a:lnTo>
                  <a:lnTo>
                    <a:pt x="354" y="357"/>
                  </a:lnTo>
                  <a:lnTo>
                    <a:pt x="354" y="0"/>
                  </a:lnTo>
                  <a:lnTo>
                    <a:pt x="0" y="0"/>
                  </a:lnTo>
                  <a:close/>
                  <a:moveTo>
                    <a:pt x="133" y="45"/>
                  </a:moveTo>
                  <a:lnTo>
                    <a:pt x="155" y="45"/>
                  </a:lnTo>
                  <a:lnTo>
                    <a:pt x="155" y="67"/>
                  </a:lnTo>
                  <a:lnTo>
                    <a:pt x="133" y="67"/>
                  </a:lnTo>
                  <a:lnTo>
                    <a:pt x="133" y="45"/>
                  </a:lnTo>
                  <a:close/>
                  <a:moveTo>
                    <a:pt x="88" y="45"/>
                  </a:moveTo>
                  <a:lnTo>
                    <a:pt x="111" y="45"/>
                  </a:lnTo>
                  <a:lnTo>
                    <a:pt x="111" y="67"/>
                  </a:lnTo>
                  <a:lnTo>
                    <a:pt x="88" y="67"/>
                  </a:lnTo>
                  <a:lnTo>
                    <a:pt x="88" y="45"/>
                  </a:lnTo>
                  <a:close/>
                  <a:moveTo>
                    <a:pt x="44" y="45"/>
                  </a:moveTo>
                  <a:lnTo>
                    <a:pt x="66" y="45"/>
                  </a:lnTo>
                  <a:lnTo>
                    <a:pt x="66" y="67"/>
                  </a:lnTo>
                  <a:lnTo>
                    <a:pt x="44" y="67"/>
                  </a:lnTo>
                  <a:lnTo>
                    <a:pt x="44" y="45"/>
                  </a:lnTo>
                  <a:close/>
                  <a:moveTo>
                    <a:pt x="310" y="312"/>
                  </a:moveTo>
                  <a:lnTo>
                    <a:pt x="44" y="312"/>
                  </a:lnTo>
                  <a:lnTo>
                    <a:pt x="44" y="89"/>
                  </a:lnTo>
                  <a:lnTo>
                    <a:pt x="310" y="89"/>
                  </a:lnTo>
                  <a:lnTo>
                    <a:pt x="310" y="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>
              <a:off x="3598863" y="2817813"/>
              <a:ext cx="282575" cy="247650"/>
            </a:xfrm>
            <a:custGeom>
              <a:avLst/>
              <a:gdLst>
                <a:gd name="T0" fmla="*/ 45 w 178"/>
                <a:gd name="T1" fmla="*/ 156 h 156"/>
                <a:gd name="T2" fmla="*/ 133 w 178"/>
                <a:gd name="T3" fmla="*/ 156 h 156"/>
                <a:gd name="T4" fmla="*/ 133 w 178"/>
                <a:gd name="T5" fmla="*/ 89 h 156"/>
                <a:gd name="T6" fmla="*/ 178 w 178"/>
                <a:gd name="T7" fmla="*/ 89 h 156"/>
                <a:gd name="T8" fmla="*/ 89 w 178"/>
                <a:gd name="T9" fmla="*/ 0 h 156"/>
                <a:gd name="T10" fmla="*/ 0 w 178"/>
                <a:gd name="T11" fmla="*/ 89 h 156"/>
                <a:gd name="T12" fmla="*/ 45 w 178"/>
                <a:gd name="T13" fmla="*/ 89 h 156"/>
                <a:gd name="T14" fmla="*/ 45 w 178"/>
                <a:gd name="T1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8" h="156">
                  <a:moveTo>
                    <a:pt x="45" y="156"/>
                  </a:moveTo>
                  <a:lnTo>
                    <a:pt x="133" y="156"/>
                  </a:lnTo>
                  <a:lnTo>
                    <a:pt x="133" y="89"/>
                  </a:lnTo>
                  <a:lnTo>
                    <a:pt x="178" y="89"/>
                  </a:lnTo>
                  <a:lnTo>
                    <a:pt x="89" y="0"/>
                  </a:lnTo>
                  <a:lnTo>
                    <a:pt x="0" y="89"/>
                  </a:lnTo>
                  <a:lnTo>
                    <a:pt x="45" y="89"/>
                  </a:lnTo>
                  <a:lnTo>
                    <a:pt x="45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80" name="Group 179"/>
          <p:cNvGrpSpPr/>
          <p:nvPr/>
        </p:nvGrpSpPr>
        <p:grpSpPr>
          <a:xfrm rot="21545399">
            <a:off x="2373696" y="3688551"/>
            <a:ext cx="318841" cy="481269"/>
            <a:chOff x="2289175" y="1751013"/>
            <a:chExt cx="168275" cy="254001"/>
          </a:xfrm>
          <a:solidFill>
            <a:schemeClr val="tx1"/>
          </a:solidFill>
        </p:grpSpPr>
        <p:sp>
          <p:nvSpPr>
            <p:cNvPr id="181" name="Freeform 110"/>
            <p:cNvSpPr>
              <a:spLocks noEditPoints="1"/>
            </p:cNvSpPr>
            <p:nvPr/>
          </p:nvSpPr>
          <p:spPr bwMode="auto">
            <a:xfrm>
              <a:off x="2289175" y="1812926"/>
              <a:ext cx="168275" cy="192088"/>
            </a:xfrm>
            <a:custGeom>
              <a:avLst/>
              <a:gdLst>
                <a:gd name="T0" fmla="*/ 32 w 63"/>
                <a:gd name="T1" fmla="*/ 56 h 72"/>
                <a:gd name="T2" fmla="*/ 48 w 63"/>
                <a:gd name="T3" fmla="*/ 72 h 72"/>
                <a:gd name="T4" fmla="*/ 63 w 63"/>
                <a:gd name="T5" fmla="*/ 72 h 72"/>
                <a:gd name="T6" fmla="*/ 33 w 63"/>
                <a:gd name="T7" fmla="*/ 15 h 72"/>
                <a:gd name="T8" fmla="*/ 39 w 63"/>
                <a:gd name="T9" fmla="*/ 7 h 72"/>
                <a:gd name="T10" fmla="*/ 32 w 63"/>
                <a:gd name="T11" fmla="*/ 0 h 72"/>
                <a:gd name="T12" fmla="*/ 24 w 63"/>
                <a:gd name="T13" fmla="*/ 7 h 72"/>
                <a:gd name="T14" fmla="*/ 31 w 63"/>
                <a:gd name="T15" fmla="*/ 15 h 72"/>
                <a:gd name="T16" fmla="*/ 0 w 63"/>
                <a:gd name="T17" fmla="*/ 72 h 72"/>
                <a:gd name="T18" fmla="*/ 16 w 63"/>
                <a:gd name="T19" fmla="*/ 72 h 72"/>
                <a:gd name="T20" fmla="*/ 32 w 63"/>
                <a:gd name="T21" fmla="*/ 56 h 72"/>
                <a:gd name="T22" fmla="*/ 32 w 63"/>
                <a:gd name="T23" fmla="*/ 33 h 72"/>
                <a:gd name="T24" fmla="*/ 32 w 63"/>
                <a:gd name="T25" fmla="*/ 32 h 72"/>
                <a:gd name="T26" fmla="*/ 32 w 63"/>
                <a:gd name="T27" fmla="*/ 33 h 72"/>
                <a:gd name="T28" fmla="*/ 41 w 63"/>
                <a:gd name="T29" fmla="*/ 52 h 72"/>
                <a:gd name="T30" fmla="*/ 32 w 63"/>
                <a:gd name="T31" fmla="*/ 50 h 72"/>
                <a:gd name="T32" fmla="*/ 23 w 63"/>
                <a:gd name="T33" fmla="*/ 52 h 72"/>
                <a:gd name="T34" fmla="*/ 32 w 63"/>
                <a:gd name="T35" fmla="*/ 3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72">
                  <a:moveTo>
                    <a:pt x="32" y="56"/>
                  </a:moveTo>
                  <a:cubicBezTo>
                    <a:pt x="41" y="56"/>
                    <a:pt x="48" y="63"/>
                    <a:pt x="48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44" y="51"/>
                    <a:pt x="36" y="26"/>
                    <a:pt x="33" y="15"/>
                  </a:cubicBezTo>
                  <a:cubicBezTo>
                    <a:pt x="37" y="14"/>
                    <a:pt x="39" y="11"/>
                    <a:pt x="39" y="7"/>
                  </a:cubicBezTo>
                  <a:cubicBezTo>
                    <a:pt x="39" y="3"/>
                    <a:pt x="36" y="0"/>
                    <a:pt x="32" y="0"/>
                  </a:cubicBezTo>
                  <a:cubicBezTo>
                    <a:pt x="28" y="0"/>
                    <a:pt x="24" y="3"/>
                    <a:pt x="24" y="7"/>
                  </a:cubicBezTo>
                  <a:cubicBezTo>
                    <a:pt x="24" y="11"/>
                    <a:pt x="27" y="14"/>
                    <a:pt x="31" y="15"/>
                  </a:cubicBezTo>
                  <a:cubicBezTo>
                    <a:pt x="28" y="26"/>
                    <a:pt x="20" y="51"/>
                    <a:pt x="0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63"/>
                    <a:pt x="23" y="56"/>
                    <a:pt x="32" y="56"/>
                  </a:cubicBezTo>
                  <a:close/>
                  <a:moveTo>
                    <a:pt x="32" y="33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3"/>
                  </a:cubicBezTo>
                  <a:cubicBezTo>
                    <a:pt x="35" y="39"/>
                    <a:pt x="38" y="46"/>
                    <a:pt x="41" y="52"/>
                  </a:cubicBezTo>
                  <a:cubicBezTo>
                    <a:pt x="38" y="50"/>
                    <a:pt x="35" y="50"/>
                    <a:pt x="32" y="50"/>
                  </a:cubicBezTo>
                  <a:cubicBezTo>
                    <a:pt x="29" y="50"/>
                    <a:pt x="26" y="50"/>
                    <a:pt x="23" y="52"/>
                  </a:cubicBezTo>
                  <a:cubicBezTo>
                    <a:pt x="26" y="46"/>
                    <a:pt x="29" y="39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82" name="Freeform 111"/>
            <p:cNvSpPr>
              <a:spLocks/>
            </p:cNvSpPr>
            <p:nvPr/>
          </p:nvSpPr>
          <p:spPr bwMode="auto">
            <a:xfrm>
              <a:off x="2290763" y="1751013"/>
              <a:ext cx="166687" cy="155575"/>
            </a:xfrm>
            <a:custGeom>
              <a:avLst/>
              <a:gdLst>
                <a:gd name="T0" fmla="*/ 15 w 62"/>
                <a:gd name="T1" fmla="*/ 57 h 58"/>
                <a:gd name="T2" fmla="*/ 18 w 62"/>
                <a:gd name="T3" fmla="*/ 57 h 58"/>
                <a:gd name="T4" fmla="*/ 17 w 62"/>
                <a:gd name="T5" fmla="*/ 54 h 58"/>
                <a:gd name="T6" fmla="*/ 3 w 62"/>
                <a:gd name="T7" fmla="*/ 30 h 58"/>
                <a:gd name="T8" fmla="*/ 31 w 62"/>
                <a:gd name="T9" fmla="*/ 3 h 58"/>
                <a:gd name="T10" fmla="*/ 59 w 62"/>
                <a:gd name="T11" fmla="*/ 30 h 58"/>
                <a:gd name="T12" fmla="*/ 45 w 62"/>
                <a:gd name="T13" fmla="*/ 54 h 58"/>
                <a:gd name="T14" fmla="*/ 44 w 62"/>
                <a:gd name="T15" fmla="*/ 57 h 58"/>
                <a:gd name="T16" fmla="*/ 45 w 62"/>
                <a:gd name="T17" fmla="*/ 57 h 58"/>
                <a:gd name="T18" fmla="*/ 46 w 62"/>
                <a:gd name="T19" fmla="*/ 57 h 58"/>
                <a:gd name="T20" fmla="*/ 57 w 62"/>
                <a:gd name="T21" fmla="*/ 46 h 58"/>
                <a:gd name="T22" fmla="*/ 62 w 62"/>
                <a:gd name="T23" fmla="*/ 30 h 58"/>
                <a:gd name="T24" fmla="*/ 31 w 62"/>
                <a:gd name="T25" fmla="*/ 0 h 58"/>
                <a:gd name="T26" fmla="*/ 0 w 62"/>
                <a:gd name="T27" fmla="*/ 30 h 58"/>
                <a:gd name="T28" fmla="*/ 4 w 62"/>
                <a:gd name="T29" fmla="*/ 46 h 58"/>
                <a:gd name="T30" fmla="*/ 15 w 62"/>
                <a:gd name="T31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" h="58">
                  <a:moveTo>
                    <a:pt x="15" y="57"/>
                  </a:moveTo>
                  <a:cubicBezTo>
                    <a:pt x="16" y="58"/>
                    <a:pt x="17" y="57"/>
                    <a:pt x="18" y="57"/>
                  </a:cubicBezTo>
                  <a:cubicBezTo>
                    <a:pt x="18" y="56"/>
                    <a:pt x="18" y="55"/>
                    <a:pt x="17" y="54"/>
                  </a:cubicBezTo>
                  <a:cubicBezTo>
                    <a:pt x="8" y="50"/>
                    <a:pt x="3" y="40"/>
                    <a:pt x="3" y="30"/>
                  </a:cubicBezTo>
                  <a:cubicBezTo>
                    <a:pt x="3" y="15"/>
                    <a:pt x="16" y="3"/>
                    <a:pt x="31" y="3"/>
                  </a:cubicBezTo>
                  <a:cubicBezTo>
                    <a:pt x="46" y="3"/>
                    <a:pt x="59" y="15"/>
                    <a:pt x="59" y="30"/>
                  </a:cubicBezTo>
                  <a:cubicBezTo>
                    <a:pt x="59" y="40"/>
                    <a:pt x="53" y="50"/>
                    <a:pt x="45" y="54"/>
                  </a:cubicBezTo>
                  <a:cubicBezTo>
                    <a:pt x="44" y="55"/>
                    <a:pt x="44" y="56"/>
                    <a:pt x="44" y="57"/>
                  </a:cubicBezTo>
                  <a:cubicBezTo>
                    <a:pt x="44" y="57"/>
                    <a:pt x="45" y="57"/>
                    <a:pt x="45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4"/>
                    <a:pt x="55" y="51"/>
                    <a:pt x="57" y="46"/>
                  </a:cubicBezTo>
                  <a:cubicBezTo>
                    <a:pt x="60" y="41"/>
                    <a:pt x="62" y="36"/>
                    <a:pt x="62" y="30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36"/>
                    <a:pt x="2" y="41"/>
                    <a:pt x="4" y="46"/>
                  </a:cubicBezTo>
                  <a:cubicBezTo>
                    <a:pt x="7" y="51"/>
                    <a:pt x="11" y="54"/>
                    <a:pt x="15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83" name="Freeform 112"/>
            <p:cNvSpPr>
              <a:spLocks/>
            </p:cNvSpPr>
            <p:nvPr/>
          </p:nvSpPr>
          <p:spPr bwMode="auto">
            <a:xfrm>
              <a:off x="2309813" y="1770063"/>
              <a:ext cx="125412" cy="117475"/>
            </a:xfrm>
            <a:custGeom>
              <a:avLst/>
              <a:gdLst>
                <a:gd name="T0" fmla="*/ 36 w 47"/>
                <a:gd name="T1" fmla="*/ 44 h 44"/>
                <a:gd name="T2" fmla="*/ 44 w 47"/>
                <a:gd name="T3" fmla="*/ 35 h 44"/>
                <a:gd name="T4" fmla="*/ 47 w 47"/>
                <a:gd name="T5" fmla="*/ 23 h 44"/>
                <a:gd name="T6" fmla="*/ 24 w 47"/>
                <a:gd name="T7" fmla="*/ 0 h 44"/>
                <a:gd name="T8" fmla="*/ 0 w 47"/>
                <a:gd name="T9" fmla="*/ 23 h 44"/>
                <a:gd name="T10" fmla="*/ 3 w 47"/>
                <a:gd name="T11" fmla="*/ 35 h 44"/>
                <a:gd name="T12" fmla="*/ 11 w 47"/>
                <a:gd name="T13" fmla="*/ 44 h 44"/>
                <a:gd name="T14" fmla="*/ 12 w 47"/>
                <a:gd name="T15" fmla="*/ 44 h 44"/>
                <a:gd name="T16" fmla="*/ 14 w 47"/>
                <a:gd name="T17" fmla="*/ 43 h 44"/>
                <a:gd name="T18" fmla="*/ 13 w 47"/>
                <a:gd name="T19" fmla="*/ 41 h 44"/>
                <a:gd name="T20" fmla="*/ 3 w 47"/>
                <a:gd name="T21" fmla="*/ 23 h 44"/>
                <a:gd name="T22" fmla="*/ 24 w 47"/>
                <a:gd name="T23" fmla="*/ 3 h 44"/>
                <a:gd name="T24" fmla="*/ 44 w 47"/>
                <a:gd name="T25" fmla="*/ 23 h 44"/>
                <a:gd name="T26" fmla="*/ 35 w 47"/>
                <a:gd name="T27" fmla="*/ 41 h 44"/>
                <a:gd name="T28" fmla="*/ 34 w 47"/>
                <a:gd name="T29" fmla="*/ 43 h 44"/>
                <a:gd name="T30" fmla="*/ 36 w 47"/>
                <a:gd name="T3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" h="44">
                  <a:moveTo>
                    <a:pt x="36" y="44"/>
                  </a:moveTo>
                  <a:cubicBezTo>
                    <a:pt x="40" y="41"/>
                    <a:pt x="42" y="39"/>
                    <a:pt x="44" y="35"/>
                  </a:cubicBezTo>
                  <a:cubicBezTo>
                    <a:pt x="46" y="32"/>
                    <a:pt x="47" y="28"/>
                    <a:pt x="47" y="23"/>
                  </a:cubicBezTo>
                  <a:cubicBezTo>
                    <a:pt x="47" y="11"/>
                    <a:pt x="37" y="0"/>
                    <a:pt x="24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28"/>
                    <a:pt x="1" y="32"/>
                    <a:pt x="3" y="35"/>
                  </a:cubicBezTo>
                  <a:cubicBezTo>
                    <a:pt x="5" y="39"/>
                    <a:pt x="8" y="41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3"/>
                    <a:pt x="14" y="43"/>
                  </a:cubicBezTo>
                  <a:cubicBezTo>
                    <a:pt x="14" y="42"/>
                    <a:pt x="14" y="41"/>
                    <a:pt x="13" y="41"/>
                  </a:cubicBezTo>
                  <a:cubicBezTo>
                    <a:pt x="7" y="37"/>
                    <a:pt x="3" y="31"/>
                    <a:pt x="3" y="23"/>
                  </a:cubicBezTo>
                  <a:cubicBezTo>
                    <a:pt x="3" y="12"/>
                    <a:pt x="13" y="3"/>
                    <a:pt x="24" y="3"/>
                  </a:cubicBezTo>
                  <a:cubicBezTo>
                    <a:pt x="35" y="3"/>
                    <a:pt x="44" y="12"/>
                    <a:pt x="44" y="23"/>
                  </a:cubicBezTo>
                  <a:cubicBezTo>
                    <a:pt x="44" y="31"/>
                    <a:pt x="41" y="37"/>
                    <a:pt x="35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5" y="44"/>
                    <a:pt x="35" y="44"/>
                    <a:pt x="36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84" name="Freeform 113"/>
            <p:cNvSpPr>
              <a:spLocks/>
            </p:cNvSpPr>
            <p:nvPr/>
          </p:nvSpPr>
          <p:spPr bwMode="auto">
            <a:xfrm>
              <a:off x="2332038" y="1789113"/>
              <a:ext cx="85725" cy="79375"/>
            </a:xfrm>
            <a:custGeom>
              <a:avLst/>
              <a:gdLst>
                <a:gd name="T0" fmla="*/ 24 w 32"/>
                <a:gd name="T1" fmla="*/ 27 h 30"/>
                <a:gd name="T2" fmla="*/ 23 w 32"/>
                <a:gd name="T3" fmla="*/ 29 h 30"/>
                <a:gd name="T4" fmla="*/ 25 w 32"/>
                <a:gd name="T5" fmla="*/ 30 h 30"/>
                <a:gd name="T6" fmla="*/ 25 w 32"/>
                <a:gd name="T7" fmla="*/ 30 h 30"/>
                <a:gd name="T8" fmla="*/ 32 w 32"/>
                <a:gd name="T9" fmla="*/ 16 h 30"/>
                <a:gd name="T10" fmla="*/ 16 w 32"/>
                <a:gd name="T11" fmla="*/ 0 h 30"/>
                <a:gd name="T12" fmla="*/ 0 w 32"/>
                <a:gd name="T13" fmla="*/ 16 h 30"/>
                <a:gd name="T14" fmla="*/ 6 w 32"/>
                <a:gd name="T15" fmla="*/ 30 h 30"/>
                <a:gd name="T16" fmla="*/ 8 w 32"/>
                <a:gd name="T17" fmla="*/ 29 h 30"/>
                <a:gd name="T18" fmla="*/ 8 w 32"/>
                <a:gd name="T19" fmla="*/ 27 h 30"/>
                <a:gd name="T20" fmla="*/ 3 w 32"/>
                <a:gd name="T21" fmla="*/ 16 h 30"/>
                <a:gd name="T22" fmla="*/ 16 w 32"/>
                <a:gd name="T23" fmla="*/ 3 h 30"/>
                <a:gd name="T24" fmla="*/ 29 w 32"/>
                <a:gd name="T25" fmla="*/ 16 h 30"/>
                <a:gd name="T26" fmla="*/ 24 w 32"/>
                <a:gd name="T27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0">
                  <a:moveTo>
                    <a:pt x="24" y="27"/>
                  </a:moveTo>
                  <a:cubicBezTo>
                    <a:pt x="23" y="28"/>
                    <a:pt x="23" y="29"/>
                    <a:pt x="23" y="29"/>
                  </a:cubicBezTo>
                  <a:cubicBezTo>
                    <a:pt x="24" y="30"/>
                    <a:pt x="24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30" y="27"/>
                    <a:pt x="32" y="22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"/>
                    <a:pt x="2" y="27"/>
                    <a:pt x="6" y="30"/>
                  </a:cubicBezTo>
                  <a:cubicBezTo>
                    <a:pt x="7" y="30"/>
                    <a:pt x="8" y="30"/>
                    <a:pt x="8" y="29"/>
                  </a:cubicBezTo>
                  <a:cubicBezTo>
                    <a:pt x="9" y="29"/>
                    <a:pt x="9" y="28"/>
                    <a:pt x="8" y="27"/>
                  </a:cubicBezTo>
                  <a:cubicBezTo>
                    <a:pt x="5" y="25"/>
                    <a:pt x="3" y="21"/>
                    <a:pt x="3" y="16"/>
                  </a:cubicBezTo>
                  <a:cubicBezTo>
                    <a:pt x="3" y="9"/>
                    <a:pt x="9" y="3"/>
                    <a:pt x="16" y="3"/>
                  </a:cubicBezTo>
                  <a:cubicBezTo>
                    <a:pt x="23" y="3"/>
                    <a:pt x="29" y="9"/>
                    <a:pt x="29" y="16"/>
                  </a:cubicBezTo>
                  <a:cubicBezTo>
                    <a:pt x="29" y="21"/>
                    <a:pt x="27" y="25"/>
                    <a:pt x="24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85" name="Group 184"/>
          <p:cNvGrpSpPr/>
          <p:nvPr/>
        </p:nvGrpSpPr>
        <p:grpSpPr>
          <a:xfrm flipH="1">
            <a:off x="1435508" y="3741395"/>
            <a:ext cx="281491" cy="375581"/>
            <a:chOff x="8474216" y="3760624"/>
            <a:chExt cx="348911" cy="465536"/>
          </a:xfrm>
          <a:solidFill>
            <a:schemeClr val="tx1"/>
          </a:solidFill>
        </p:grpSpPr>
        <p:sp>
          <p:nvSpPr>
            <p:cNvPr id="186" name="Freeform 379"/>
            <p:cNvSpPr>
              <a:spLocks/>
            </p:cNvSpPr>
            <p:nvPr/>
          </p:nvSpPr>
          <p:spPr bwMode="auto">
            <a:xfrm>
              <a:off x="8629395" y="4034356"/>
              <a:ext cx="38554" cy="121444"/>
            </a:xfrm>
            <a:custGeom>
              <a:avLst/>
              <a:gdLst>
                <a:gd name="T0" fmla="*/ 17 w 17"/>
                <a:gd name="T1" fmla="*/ 53 h 53"/>
                <a:gd name="T2" fmla="*/ 17 w 17"/>
                <a:gd name="T3" fmla="*/ 0 h 53"/>
                <a:gd name="T4" fmla="*/ 9 w 17"/>
                <a:gd name="T5" fmla="*/ 0 h 53"/>
                <a:gd name="T6" fmla="*/ 0 w 17"/>
                <a:gd name="T7" fmla="*/ 0 h 53"/>
                <a:gd name="T8" fmla="*/ 0 w 17"/>
                <a:gd name="T9" fmla="*/ 53 h 53"/>
                <a:gd name="T10" fmla="*/ 9 w 17"/>
                <a:gd name="T11" fmla="*/ 52 h 53"/>
                <a:gd name="T12" fmla="*/ 17 w 17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3">
                  <a:moveTo>
                    <a:pt x="17" y="53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1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2"/>
                    <a:pt x="6" y="52"/>
                    <a:pt x="9" y="52"/>
                  </a:cubicBezTo>
                  <a:cubicBezTo>
                    <a:pt x="11" y="52"/>
                    <a:pt x="14" y="52"/>
                    <a:pt x="1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87" name="Freeform 380"/>
            <p:cNvSpPr>
              <a:spLocks/>
            </p:cNvSpPr>
            <p:nvPr/>
          </p:nvSpPr>
          <p:spPr bwMode="auto">
            <a:xfrm>
              <a:off x="8474216" y="3760624"/>
              <a:ext cx="348911" cy="262165"/>
            </a:xfrm>
            <a:custGeom>
              <a:avLst/>
              <a:gdLst>
                <a:gd name="T0" fmla="*/ 153 w 153"/>
                <a:gd name="T1" fmla="*/ 38 h 115"/>
                <a:gd name="T2" fmla="*/ 143 w 153"/>
                <a:gd name="T3" fmla="*/ 0 h 115"/>
                <a:gd name="T4" fmla="*/ 110 w 153"/>
                <a:gd name="T5" fmla="*/ 18 h 115"/>
                <a:gd name="T6" fmla="*/ 77 w 153"/>
                <a:gd name="T7" fmla="*/ 0 h 115"/>
                <a:gd name="T8" fmla="*/ 43 w 153"/>
                <a:gd name="T9" fmla="*/ 18 h 115"/>
                <a:gd name="T10" fmla="*/ 10 w 153"/>
                <a:gd name="T11" fmla="*/ 0 h 115"/>
                <a:gd name="T12" fmla="*/ 0 w 153"/>
                <a:gd name="T13" fmla="*/ 38 h 115"/>
                <a:gd name="T14" fmla="*/ 68 w 153"/>
                <a:gd name="T15" fmla="*/ 114 h 115"/>
                <a:gd name="T16" fmla="*/ 77 w 153"/>
                <a:gd name="T17" fmla="*/ 115 h 115"/>
                <a:gd name="T18" fmla="*/ 85 w 153"/>
                <a:gd name="T19" fmla="*/ 114 h 115"/>
                <a:gd name="T20" fmla="*/ 153 w 153"/>
                <a:gd name="T21" fmla="*/ 3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15">
                  <a:moveTo>
                    <a:pt x="153" y="38"/>
                  </a:moveTo>
                  <a:cubicBezTo>
                    <a:pt x="153" y="24"/>
                    <a:pt x="150" y="11"/>
                    <a:pt x="143" y="0"/>
                  </a:cubicBezTo>
                  <a:cubicBezTo>
                    <a:pt x="110" y="18"/>
                    <a:pt x="110" y="18"/>
                    <a:pt x="110" y="1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" y="11"/>
                    <a:pt x="0" y="24"/>
                    <a:pt x="0" y="38"/>
                  </a:cubicBezTo>
                  <a:cubicBezTo>
                    <a:pt x="0" y="77"/>
                    <a:pt x="30" y="110"/>
                    <a:pt x="68" y="114"/>
                  </a:cubicBezTo>
                  <a:cubicBezTo>
                    <a:pt x="71" y="114"/>
                    <a:pt x="74" y="115"/>
                    <a:pt x="77" y="115"/>
                  </a:cubicBezTo>
                  <a:cubicBezTo>
                    <a:pt x="79" y="115"/>
                    <a:pt x="82" y="114"/>
                    <a:pt x="85" y="114"/>
                  </a:cubicBezTo>
                  <a:cubicBezTo>
                    <a:pt x="123" y="110"/>
                    <a:pt x="153" y="77"/>
                    <a:pt x="15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88" name="Freeform 381"/>
            <p:cNvSpPr>
              <a:spLocks/>
            </p:cNvSpPr>
            <p:nvPr/>
          </p:nvSpPr>
          <p:spPr bwMode="auto">
            <a:xfrm>
              <a:off x="8547469" y="4037247"/>
              <a:ext cx="72289" cy="72289"/>
            </a:xfrm>
            <a:custGeom>
              <a:avLst/>
              <a:gdLst>
                <a:gd name="T0" fmla="*/ 31 w 32"/>
                <a:gd name="T1" fmla="*/ 31 h 32"/>
                <a:gd name="T2" fmla="*/ 24 w 32"/>
                <a:gd name="T3" fmla="*/ 9 h 32"/>
                <a:gd name="T4" fmla="*/ 1 w 32"/>
                <a:gd name="T5" fmla="*/ 2 h 32"/>
                <a:gd name="T6" fmla="*/ 8 w 32"/>
                <a:gd name="T7" fmla="*/ 24 h 32"/>
                <a:gd name="T8" fmla="*/ 31 w 32"/>
                <a:gd name="T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1" y="31"/>
                  </a:moveTo>
                  <a:cubicBezTo>
                    <a:pt x="32" y="23"/>
                    <a:pt x="30" y="15"/>
                    <a:pt x="24" y="9"/>
                  </a:cubicBezTo>
                  <a:cubicBezTo>
                    <a:pt x="18" y="3"/>
                    <a:pt x="9" y="0"/>
                    <a:pt x="1" y="2"/>
                  </a:cubicBezTo>
                  <a:cubicBezTo>
                    <a:pt x="0" y="10"/>
                    <a:pt x="2" y="18"/>
                    <a:pt x="8" y="24"/>
                  </a:cubicBezTo>
                  <a:cubicBezTo>
                    <a:pt x="14" y="30"/>
                    <a:pt x="23" y="32"/>
                    <a:pt x="3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89" name="Freeform 382"/>
            <p:cNvSpPr>
              <a:spLocks/>
            </p:cNvSpPr>
            <p:nvPr/>
          </p:nvSpPr>
          <p:spPr bwMode="auto">
            <a:xfrm>
              <a:off x="8676624" y="4037247"/>
              <a:ext cx="73252" cy="72289"/>
            </a:xfrm>
            <a:custGeom>
              <a:avLst/>
              <a:gdLst>
                <a:gd name="T0" fmla="*/ 24 w 32"/>
                <a:gd name="T1" fmla="*/ 24 h 32"/>
                <a:gd name="T2" fmla="*/ 31 w 32"/>
                <a:gd name="T3" fmla="*/ 2 h 32"/>
                <a:gd name="T4" fmla="*/ 8 w 32"/>
                <a:gd name="T5" fmla="*/ 9 h 32"/>
                <a:gd name="T6" fmla="*/ 2 w 32"/>
                <a:gd name="T7" fmla="*/ 31 h 32"/>
                <a:gd name="T8" fmla="*/ 24 w 32"/>
                <a:gd name="T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24" y="24"/>
                  </a:moveTo>
                  <a:cubicBezTo>
                    <a:pt x="30" y="18"/>
                    <a:pt x="32" y="10"/>
                    <a:pt x="31" y="2"/>
                  </a:cubicBezTo>
                  <a:cubicBezTo>
                    <a:pt x="23" y="0"/>
                    <a:pt x="14" y="3"/>
                    <a:pt x="8" y="9"/>
                  </a:cubicBezTo>
                  <a:cubicBezTo>
                    <a:pt x="2" y="15"/>
                    <a:pt x="0" y="23"/>
                    <a:pt x="2" y="31"/>
                  </a:cubicBezTo>
                  <a:cubicBezTo>
                    <a:pt x="9" y="32"/>
                    <a:pt x="18" y="30"/>
                    <a:pt x="2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90" name="Freeform 383"/>
            <p:cNvSpPr>
              <a:spLocks/>
            </p:cNvSpPr>
            <p:nvPr/>
          </p:nvSpPr>
          <p:spPr bwMode="auto">
            <a:xfrm>
              <a:off x="8547469" y="4166402"/>
              <a:ext cx="204335" cy="59758"/>
            </a:xfrm>
            <a:custGeom>
              <a:avLst/>
              <a:gdLst>
                <a:gd name="T0" fmla="*/ 53 w 90"/>
                <a:gd name="T1" fmla="*/ 0 h 26"/>
                <a:gd name="T2" fmla="*/ 45 w 90"/>
                <a:gd name="T3" fmla="*/ 0 h 26"/>
                <a:gd name="T4" fmla="*/ 36 w 90"/>
                <a:gd name="T5" fmla="*/ 0 h 26"/>
                <a:gd name="T6" fmla="*/ 0 w 90"/>
                <a:gd name="T7" fmla="*/ 26 h 26"/>
                <a:gd name="T8" fmla="*/ 90 w 90"/>
                <a:gd name="T9" fmla="*/ 26 h 26"/>
                <a:gd name="T10" fmla="*/ 53 w 90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26">
                  <a:moveTo>
                    <a:pt x="53" y="0"/>
                  </a:moveTo>
                  <a:cubicBezTo>
                    <a:pt x="50" y="0"/>
                    <a:pt x="47" y="0"/>
                    <a:pt x="45" y="0"/>
                  </a:cubicBezTo>
                  <a:cubicBezTo>
                    <a:pt x="42" y="0"/>
                    <a:pt x="39" y="0"/>
                    <a:pt x="36" y="0"/>
                  </a:cubicBezTo>
                  <a:cubicBezTo>
                    <a:pt x="15" y="2"/>
                    <a:pt x="0" y="13"/>
                    <a:pt x="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13"/>
                    <a:pt x="74" y="2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92" name="Group 191"/>
          <p:cNvGrpSpPr/>
          <p:nvPr/>
        </p:nvGrpSpPr>
        <p:grpSpPr>
          <a:xfrm rot="21545399">
            <a:off x="7432020" y="3691167"/>
            <a:ext cx="298409" cy="476037"/>
            <a:chOff x="3286125" y="3303588"/>
            <a:chExt cx="266700" cy="425451"/>
          </a:xfrm>
          <a:solidFill>
            <a:schemeClr val="tx1"/>
          </a:solidFill>
        </p:grpSpPr>
        <p:sp>
          <p:nvSpPr>
            <p:cNvPr id="193" name="Freeform 47"/>
            <p:cNvSpPr>
              <a:spLocks noEditPoints="1"/>
            </p:cNvSpPr>
            <p:nvPr/>
          </p:nvSpPr>
          <p:spPr bwMode="auto">
            <a:xfrm>
              <a:off x="3286125" y="3384551"/>
              <a:ext cx="266700" cy="265113"/>
            </a:xfrm>
            <a:custGeom>
              <a:avLst/>
              <a:gdLst>
                <a:gd name="T0" fmla="*/ 50 w 100"/>
                <a:gd name="T1" fmla="*/ 0 h 99"/>
                <a:gd name="T2" fmla="*/ 0 w 100"/>
                <a:gd name="T3" fmla="*/ 50 h 99"/>
                <a:gd name="T4" fmla="*/ 50 w 100"/>
                <a:gd name="T5" fmla="*/ 99 h 99"/>
                <a:gd name="T6" fmla="*/ 100 w 100"/>
                <a:gd name="T7" fmla="*/ 50 h 99"/>
                <a:gd name="T8" fmla="*/ 50 w 100"/>
                <a:gd name="T9" fmla="*/ 0 h 99"/>
                <a:gd name="T10" fmla="*/ 50 w 100"/>
                <a:gd name="T11" fmla="*/ 90 h 99"/>
                <a:gd name="T12" fmla="*/ 10 w 100"/>
                <a:gd name="T13" fmla="*/ 50 h 99"/>
                <a:gd name="T14" fmla="*/ 50 w 100"/>
                <a:gd name="T15" fmla="*/ 10 h 99"/>
                <a:gd name="T16" fmla="*/ 90 w 100"/>
                <a:gd name="T17" fmla="*/ 50 h 99"/>
                <a:gd name="T18" fmla="*/ 50 w 100"/>
                <a:gd name="T19" fmla="*/ 9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99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78" y="99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0"/>
                  </a:moveTo>
                  <a:cubicBezTo>
                    <a:pt x="28" y="90"/>
                    <a:pt x="10" y="72"/>
                    <a:pt x="10" y="50"/>
                  </a:cubicBezTo>
                  <a:cubicBezTo>
                    <a:pt x="10" y="28"/>
                    <a:pt x="28" y="10"/>
                    <a:pt x="50" y="10"/>
                  </a:cubicBezTo>
                  <a:cubicBezTo>
                    <a:pt x="72" y="10"/>
                    <a:pt x="90" y="28"/>
                    <a:pt x="90" y="50"/>
                  </a:cubicBezTo>
                  <a:cubicBezTo>
                    <a:pt x="90" y="72"/>
                    <a:pt x="72" y="90"/>
                    <a:pt x="50" y="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94" name="Freeform 48"/>
            <p:cNvSpPr>
              <a:spLocks/>
            </p:cNvSpPr>
            <p:nvPr/>
          </p:nvSpPr>
          <p:spPr bwMode="auto">
            <a:xfrm>
              <a:off x="3338513" y="3303588"/>
              <a:ext cx="161925" cy="74613"/>
            </a:xfrm>
            <a:custGeom>
              <a:avLst/>
              <a:gdLst>
                <a:gd name="T0" fmla="*/ 30 w 60"/>
                <a:gd name="T1" fmla="*/ 20 h 28"/>
                <a:gd name="T2" fmla="*/ 59 w 60"/>
                <a:gd name="T3" fmla="*/ 28 h 28"/>
                <a:gd name="T4" fmla="*/ 60 w 60"/>
                <a:gd name="T5" fmla="*/ 25 h 28"/>
                <a:gd name="T6" fmla="*/ 60 w 60"/>
                <a:gd name="T7" fmla="*/ 10 h 28"/>
                <a:gd name="T8" fmla="*/ 50 w 60"/>
                <a:gd name="T9" fmla="*/ 0 h 28"/>
                <a:gd name="T10" fmla="*/ 10 w 60"/>
                <a:gd name="T11" fmla="*/ 0 h 28"/>
                <a:gd name="T12" fmla="*/ 0 w 60"/>
                <a:gd name="T13" fmla="*/ 10 h 28"/>
                <a:gd name="T14" fmla="*/ 0 w 60"/>
                <a:gd name="T15" fmla="*/ 25 h 28"/>
                <a:gd name="T16" fmla="*/ 1 w 60"/>
                <a:gd name="T17" fmla="*/ 28 h 28"/>
                <a:gd name="T18" fmla="*/ 30 w 60"/>
                <a:gd name="T1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28">
                  <a:moveTo>
                    <a:pt x="30" y="20"/>
                  </a:moveTo>
                  <a:cubicBezTo>
                    <a:pt x="41" y="20"/>
                    <a:pt x="51" y="23"/>
                    <a:pt x="59" y="28"/>
                  </a:cubicBezTo>
                  <a:cubicBezTo>
                    <a:pt x="60" y="27"/>
                    <a:pt x="60" y="26"/>
                    <a:pt x="60" y="25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5"/>
                    <a:pt x="55" y="0"/>
                    <a:pt x="5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9" y="23"/>
                    <a:pt x="19" y="20"/>
                    <a:pt x="30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95" name="Freeform 49"/>
            <p:cNvSpPr>
              <a:spLocks/>
            </p:cNvSpPr>
            <p:nvPr/>
          </p:nvSpPr>
          <p:spPr bwMode="auto">
            <a:xfrm>
              <a:off x="3338513" y="3657601"/>
              <a:ext cx="161925" cy="71438"/>
            </a:xfrm>
            <a:custGeom>
              <a:avLst/>
              <a:gdLst>
                <a:gd name="T0" fmla="*/ 30 w 60"/>
                <a:gd name="T1" fmla="*/ 7 h 27"/>
                <a:gd name="T2" fmla="*/ 1 w 60"/>
                <a:gd name="T3" fmla="*/ 0 h 27"/>
                <a:gd name="T4" fmla="*/ 0 w 60"/>
                <a:gd name="T5" fmla="*/ 2 h 27"/>
                <a:gd name="T6" fmla="*/ 0 w 60"/>
                <a:gd name="T7" fmla="*/ 17 h 27"/>
                <a:gd name="T8" fmla="*/ 10 w 60"/>
                <a:gd name="T9" fmla="*/ 27 h 27"/>
                <a:gd name="T10" fmla="*/ 50 w 60"/>
                <a:gd name="T11" fmla="*/ 27 h 27"/>
                <a:gd name="T12" fmla="*/ 60 w 60"/>
                <a:gd name="T13" fmla="*/ 17 h 27"/>
                <a:gd name="T14" fmla="*/ 60 w 60"/>
                <a:gd name="T15" fmla="*/ 2 h 27"/>
                <a:gd name="T16" fmla="*/ 59 w 60"/>
                <a:gd name="T17" fmla="*/ 0 h 27"/>
                <a:gd name="T18" fmla="*/ 30 w 60"/>
                <a:gd name="T19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27">
                  <a:moveTo>
                    <a:pt x="30" y="7"/>
                  </a:moveTo>
                  <a:cubicBezTo>
                    <a:pt x="19" y="7"/>
                    <a:pt x="9" y="5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3"/>
                    <a:pt x="5" y="27"/>
                    <a:pt x="10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5" y="27"/>
                    <a:pt x="60" y="23"/>
                    <a:pt x="60" y="17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60" y="1"/>
                    <a:pt x="59" y="0"/>
                  </a:cubicBezTo>
                  <a:cubicBezTo>
                    <a:pt x="51" y="5"/>
                    <a:pt x="41" y="7"/>
                    <a:pt x="3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96" name="Freeform 50"/>
            <p:cNvSpPr>
              <a:spLocks/>
            </p:cNvSpPr>
            <p:nvPr/>
          </p:nvSpPr>
          <p:spPr bwMode="auto">
            <a:xfrm>
              <a:off x="3408363" y="3440113"/>
              <a:ext cx="68262" cy="93663"/>
            </a:xfrm>
            <a:custGeom>
              <a:avLst/>
              <a:gdLst>
                <a:gd name="T0" fmla="*/ 20 w 25"/>
                <a:gd name="T1" fmla="*/ 25 h 35"/>
                <a:gd name="T2" fmla="*/ 10 w 25"/>
                <a:gd name="T3" fmla="*/ 25 h 35"/>
                <a:gd name="T4" fmla="*/ 10 w 25"/>
                <a:gd name="T5" fmla="*/ 5 h 35"/>
                <a:gd name="T6" fmla="*/ 5 w 25"/>
                <a:gd name="T7" fmla="*/ 0 h 35"/>
                <a:gd name="T8" fmla="*/ 0 w 25"/>
                <a:gd name="T9" fmla="*/ 5 h 35"/>
                <a:gd name="T10" fmla="*/ 0 w 25"/>
                <a:gd name="T11" fmla="*/ 30 h 35"/>
                <a:gd name="T12" fmla="*/ 5 w 25"/>
                <a:gd name="T13" fmla="*/ 35 h 35"/>
                <a:gd name="T14" fmla="*/ 20 w 25"/>
                <a:gd name="T15" fmla="*/ 35 h 35"/>
                <a:gd name="T16" fmla="*/ 25 w 25"/>
                <a:gd name="T17" fmla="*/ 30 h 35"/>
                <a:gd name="T18" fmla="*/ 20 w 25"/>
                <a:gd name="T19" fmla="*/ 2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5">
                  <a:moveTo>
                    <a:pt x="2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2" y="35"/>
                    <a:pt x="5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3" y="35"/>
                    <a:pt x="25" y="32"/>
                    <a:pt x="25" y="30"/>
                  </a:cubicBezTo>
                  <a:cubicBezTo>
                    <a:pt x="25" y="27"/>
                    <a:pt x="23" y="25"/>
                    <a:pt x="20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197" name="Freeform 9"/>
          <p:cNvSpPr>
            <a:spLocks noEditPoints="1"/>
          </p:cNvSpPr>
          <p:nvPr/>
        </p:nvSpPr>
        <p:spPr bwMode="auto">
          <a:xfrm>
            <a:off x="7388255" y="2898819"/>
            <a:ext cx="385936" cy="344323"/>
          </a:xfrm>
          <a:custGeom>
            <a:avLst/>
            <a:gdLst>
              <a:gd name="T0" fmla="*/ 1561 w 1737"/>
              <a:gd name="T1" fmla="*/ 277 h 1548"/>
              <a:gd name="T2" fmla="*/ 1197 w 1737"/>
              <a:gd name="T3" fmla="*/ 277 h 1548"/>
              <a:gd name="T4" fmla="*/ 1197 w 1737"/>
              <a:gd name="T5" fmla="*/ 170 h 1548"/>
              <a:gd name="T6" fmla="*/ 1027 w 1737"/>
              <a:gd name="T7" fmla="*/ 0 h 1548"/>
              <a:gd name="T8" fmla="*/ 710 w 1737"/>
              <a:gd name="T9" fmla="*/ 0 h 1548"/>
              <a:gd name="T10" fmla="*/ 540 w 1737"/>
              <a:gd name="T11" fmla="*/ 170 h 1548"/>
              <a:gd name="T12" fmla="*/ 540 w 1737"/>
              <a:gd name="T13" fmla="*/ 277 h 1548"/>
              <a:gd name="T14" fmla="*/ 175 w 1737"/>
              <a:gd name="T15" fmla="*/ 277 h 1548"/>
              <a:gd name="T16" fmla="*/ 0 w 1737"/>
              <a:gd name="T17" fmla="*/ 452 h 1548"/>
              <a:gd name="T18" fmla="*/ 0 w 1737"/>
              <a:gd name="T19" fmla="*/ 1372 h 1548"/>
              <a:gd name="T20" fmla="*/ 175 w 1737"/>
              <a:gd name="T21" fmla="*/ 1548 h 1548"/>
              <a:gd name="T22" fmla="*/ 1561 w 1737"/>
              <a:gd name="T23" fmla="*/ 1548 h 1548"/>
              <a:gd name="T24" fmla="*/ 1737 w 1737"/>
              <a:gd name="T25" fmla="*/ 1372 h 1548"/>
              <a:gd name="T26" fmla="*/ 1737 w 1737"/>
              <a:gd name="T27" fmla="*/ 452 h 1548"/>
              <a:gd name="T28" fmla="*/ 1561 w 1737"/>
              <a:gd name="T29" fmla="*/ 277 h 1548"/>
              <a:gd name="T30" fmla="*/ 684 w 1737"/>
              <a:gd name="T31" fmla="*/ 170 h 1548"/>
              <a:gd name="T32" fmla="*/ 710 w 1737"/>
              <a:gd name="T33" fmla="*/ 145 h 1548"/>
              <a:gd name="T34" fmla="*/ 1027 w 1737"/>
              <a:gd name="T35" fmla="*/ 145 h 1548"/>
              <a:gd name="T36" fmla="*/ 1052 w 1737"/>
              <a:gd name="T37" fmla="*/ 170 h 1548"/>
              <a:gd name="T38" fmla="*/ 1052 w 1737"/>
              <a:gd name="T39" fmla="*/ 277 h 1548"/>
              <a:gd name="T40" fmla="*/ 684 w 1737"/>
              <a:gd name="T41" fmla="*/ 277 h 1548"/>
              <a:gd name="T42" fmla="*/ 684 w 1737"/>
              <a:gd name="T43" fmla="*/ 170 h 1548"/>
              <a:gd name="T44" fmla="*/ 175 w 1737"/>
              <a:gd name="T45" fmla="*/ 380 h 1548"/>
              <a:gd name="T46" fmla="*/ 1561 w 1737"/>
              <a:gd name="T47" fmla="*/ 380 h 1548"/>
              <a:gd name="T48" fmla="*/ 1633 w 1737"/>
              <a:gd name="T49" fmla="*/ 452 h 1548"/>
              <a:gd name="T50" fmla="*/ 1633 w 1737"/>
              <a:gd name="T51" fmla="*/ 852 h 1548"/>
              <a:gd name="T52" fmla="*/ 999 w 1737"/>
              <a:gd name="T53" fmla="*/ 852 h 1548"/>
              <a:gd name="T54" fmla="*/ 999 w 1737"/>
              <a:gd name="T55" fmla="*/ 819 h 1548"/>
              <a:gd name="T56" fmla="*/ 938 w 1737"/>
              <a:gd name="T57" fmla="*/ 757 h 1548"/>
              <a:gd name="T58" fmla="*/ 799 w 1737"/>
              <a:gd name="T59" fmla="*/ 757 h 1548"/>
              <a:gd name="T60" fmla="*/ 737 w 1737"/>
              <a:gd name="T61" fmla="*/ 819 h 1548"/>
              <a:gd name="T62" fmla="*/ 737 w 1737"/>
              <a:gd name="T63" fmla="*/ 852 h 1548"/>
              <a:gd name="T64" fmla="*/ 103 w 1737"/>
              <a:gd name="T65" fmla="*/ 852 h 1548"/>
              <a:gd name="T66" fmla="*/ 103 w 1737"/>
              <a:gd name="T67" fmla="*/ 452 h 1548"/>
              <a:gd name="T68" fmla="*/ 175 w 1737"/>
              <a:gd name="T69" fmla="*/ 380 h 1548"/>
              <a:gd name="T70" fmla="*/ 789 w 1737"/>
              <a:gd name="T71" fmla="*/ 819 h 1548"/>
              <a:gd name="T72" fmla="*/ 799 w 1737"/>
              <a:gd name="T73" fmla="*/ 809 h 1548"/>
              <a:gd name="T74" fmla="*/ 938 w 1737"/>
              <a:gd name="T75" fmla="*/ 809 h 1548"/>
              <a:gd name="T76" fmla="*/ 948 w 1737"/>
              <a:gd name="T77" fmla="*/ 819 h 1548"/>
              <a:gd name="T78" fmla="*/ 948 w 1737"/>
              <a:gd name="T79" fmla="*/ 958 h 1548"/>
              <a:gd name="T80" fmla="*/ 938 w 1737"/>
              <a:gd name="T81" fmla="*/ 968 h 1548"/>
              <a:gd name="T82" fmla="*/ 799 w 1737"/>
              <a:gd name="T83" fmla="*/ 968 h 1548"/>
              <a:gd name="T84" fmla="*/ 789 w 1737"/>
              <a:gd name="T85" fmla="*/ 958 h 1548"/>
              <a:gd name="T86" fmla="*/ 789 w 1737"/>
              <a:gd name="T87" fmla="*/ 819 h 1548"/>
              <a:gd name="T88" fmla="*/ 1561 w 1737"/>
              <a:gd name="T89" fmla="*/ 1444 h 1548"/>
              <a:gd name="T90" fmla="*/ 175 w 1737"/>
              <a:gd name="T91" fmla="*/ 1444 h 1548"/>
              <a:gd name="T92" fmla="*/ 103 w 1737"/>
              <a:gd name="T93" fmla="*/ 1372 h 1548"/>
              <a:gd name="T94" fmla="*/ 103 w 1737"/>
              <a:gd name="T95" fmla="*/ 904 h 1548"/>
              <a:gd name="T96" fmla="*/ 737 w 1737"/>
              <a:gd name="T97" fmla="*/ 904 h 1548"/>
              <a:gd name="T98" fmla="*/ 737 w 1737"/>
              <a:gd name="T99" fmla="*/ 958 h 1548"/>
              <a:gd name="T100" fmla="*/ 799 w 1737"/>
              <a:gd name="T101" fmla="*/ 1019 h 1548"/>
              <a:gd name="T102" fmla="*/ 938 w 1737"/>
              <a:gd name="T103" fmla="*/ 1019 h 1548"/>
              <a:gd name="T104" fmla="*/ 999 w 1737"/>
              <a:gd name="T105" fmla="*/ 958 h 1548"/>
              <a:gd name="T106" fmla="*/ 999 w 1737"/>
              <a:gd name="T107" fmla="*/ 904 h 1548"/>
              <a:gd name="T108" fmla="*/ 1633 w 1737"/>
              <a:gd name="T109" fmla="*/ 904 h 1548"/>
              <a:gd name="T110" fmla="*/ 1633 w 1737"/>
              <a:gd name="T111" fmla="*/ 1372 h 1548"/>
              <a:gd name="T112" fmla="*/ 1561 w 1737"/>
              <a:gd name="T113" fmla="*/ 1444 h 1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37" h="1548">
                <a:moveTo>
                  <a:pt x="1561" y="277"/>
                </a:moveTo>
                <a:cubicBezTo>
                  <a:pt x="1197" y="277"/>
                  <a:pt x="1197" y="277"/>
                  <a:pt x="1197" y="277"/>
                </a:cubicBezTo>
                <a:cubicBezTo>
                  <a:pt x="1197" y="170"/>
                  <a:pt x="1197" y="170"/>
                  <a:pt x="1197" y="170"/>
                </a:cubicBezTo>
                <a:cubicBezTo>
                  <a:pt x="1197" y="77"/>
                  <a:pt x="1120" y="0"/>
                  <a:pt x="1027" y="0"/>
                </a:cubicBezTo>
                <a:cubicBezTo>
                  <a:pt x="710" y="0"/>
                  <a:pt x="710" y="0"/>
                  <a:pt x="710" y="0"/>
                </a:cubicBezTo>
                <a:cubicBezTo>
                  <a:pt x="616" y="0"/>
                  <a:pt x="540" y="77"/>
                  <a:pt x="540" y="170"/>
                </a:cubicBezTo>
                <a:cubicBezTo>
                  <a:pt x="540" y="277"/>
                  <a:pt x="540" y="277"/>
                  <a:pt x="540" y="277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78" y="277"/>
                  <a:pt x="0" y="356"/>
                  <a:pt x="0" y="452"/>
                </a:cubicBezTo>
                <a:cubicBezTo>
                  <a:pt x="0" y="1372"/>
                  <a:pt x="0" y="1372"/>
                  <a:pt x="0" y="1372"/>
                </a:cubicBezTo>
                <a:cubicBezTo>
                  <a:pt x="0" y="1469"/>
                  <a:pt x="78" y="1548"/>
                  <a:pt x="175" y="1548"/>
                </a:cubicBezTo>
                <a:cubicBezTo>
                  <a:pt x="1561" y="1548"/>
                  <a:pt x="1561" y="1548"/>
                  <a:pt x="1561" y="1548"/>
                </a:cubicBezTo>
                <a:cubicBezTo>
                  <a:pt x="1658" y="1548"/>
                  <a:pt x="1737" y="1469"/>
                  <a:pt x="1737" y="1372"/>
                </a:cubicBezTo>
                <a:cubicBezTo>
                  <a:pt x="1737" y="452"/>
                  <a:pt x="1737" y="452"/>
                  <a:pt x="1737" y="452"/>
                </a:cubicBezTo>
                <a:cubicBezTo>
                  <a:pt x="1737" y="356"/>
                  <a:pt x="1658" y="277"/>
                  <a:pt x="1561" y="277"/>
                </a:cubicBezTo>
                <a:close/>
                <a:moveTo>
                  <a:pt x="684" y="170"/>
                </a:moveTo>
                <a:cubicBezTo>
                  <a:pt x="684" y="156"/>
                  <a:pt x="696" y="145"/>
                  <a:pt x="710" y="145"/>
                </a:cubicBezTo>
                <a:cubicBezTo>
                  <a:pt x="1027" y="145"/>
                  <a:pt x="1027" y="145"/>
                  <a:pt x="1027" y="145"/>
                </a:cubicBezTo>
                <a:cubicBezTo>
                  <a:pt x="1041" y="145"/>
                  <a:pt x="1052" y="156"/>
                  <a:pt x="1052" y="170"/>
                </a:cubicBezTo>
                <a:cubicBezTo>
                  <a:pt x="1052" y="277"/>
                  <a:pt x="1052" y="277"/>
                  <a:pt x="1052" y="277"/>
                </a:cubicBezTo>
                <a:cubicBezTo>
                  <a:pt x="684" y="277"/>
                  <a:pt x="684" y="277"/>
                  <a:pt x="684" y="277"/>
                </a:cubicBezTo>
                <a:lnTo>
                  <a:pt x="684" y="170"/>
                </a:lnTo>
                <a:close/>
                <a:moveTo>
                  <a:pt x="175" y="380"/>
                </a:moveTo>
                <a:cubicBezTo>
                  <a:pt x="1561" y="380"/>
                  <a:pt x="1561" y="380"/>
                  <a:pt x="1561" y="380"/>
                </a:cubicBezTo>
                <a:cubicBezTo>
                  <a:pt x="1601" y="380"/>
                  <a:pt x="1633" y="413"/>
                  <a:pt x="1633" y="452"/>
                </a:cubicBezTo>
                <a:cubicBezTo>
                  <a:pt x="1633" y="852"/>
                  <a:pt x="1633" y="852"/>
                  <a:pt x="1633" y="852"/>
                </a:cubicBezTo>
                <a:cubicBezTo>
                  <a:pt x="999" y="852"/>
                  <a:pt x="999" y="852"/>
                  <a:pt x="999" y="852"/>
                </a:cubicBezTo>
                <a:cubicBezTo>
                  <a:pt x="999" y="819"/>
                  <a:pt x="999" y="819"/>
                  <a:pt x="999" y="819"/>
                </a:cubicBezTo>
                <a:cubicBezTo>
                  <a:pt x="999" y="785"/>
                  <a:pt x="972" y="757"/>
                  <a:pt x="938" y="757"/>
                </a:cubicBezTo>
                <a:cubicBezTo>
                  <a:pt x="799" y="757"/>
                  <a:pt x="799" y="757"/>
                  <a:pt x="799" y="757"/>
                </a:cubicBezTo>
                <a:cubicBezTo>
                  <a:pt x="765" y="757"/>
                  <a:pt x="737" y="785"/>
                  <a:pt x="737" y="819"/>
                </a:cubicBezTo>
                <a:cubicBezTo>
                  <a:pt x="737" y="852"/>
                  <a:pt x="737" y="852"/>
                  <a:pt x="737" y="852"/>
                </a:cubicBezTo>
                <a:cubicBezTo>
                  <a:pt x="103" y="852"/>
                  <a:pt x="103" y="852"/>
                  <a:pt x="103" y="852"/>
                </a:cubicBezTo>
                <a:cubicBezTo>
                  <a:pt x="103" y="452"/>
                  <a:pt x="103" y="452"/>
                  <a:pt x="103" y="452"/>
                </a:cubicBezTo>
                <a:cubicBezTo>
                  <a:pt x="103" y="413"/>
                  <a:pt x="135" y="380"/>
                  <a:pt x="175" y="380"/>
                </a:cubicBezTo>
                <a:close/>
                <a:moveTo>
                  <a:pt x="789" y="819"/>
                </a:moveTo>
                <a:cubicBezTo>
                  <a:pt x="789" y="813"/>
                  <a:pt x="793" y="809"/>
                  <a:pt x="799" y="809"/>
                </a:cubicBezTo>
                <a:cubicBezTo>
                  <a:pt x="938" y="809"/>
                  <a:pt x="938" y="809"/>
                  <a:pt x="938" y="809"/>
                </a:cubicBezTo>
                <a:cubicBezTo>
                  <a:pt x="943" y="809"/>
                  <a:pt x="948" y="813"/>
                  <a:pt x="948" y="819"/>
                </a:cubicBezTo>
                <a:cubicBezTo>
                  <a:pt x="948" y="958"/>
                  <a:pt x="948" y="958"/>
                  <a:pt x="948" y="958"/>
                </a:cubicBezTo>
                <a:cubicBezTo>
                  <a:pt x="948" y="963"/>
                  <a:pt x="943" y="968"/>
                  <a:pt x="938" y="968"/>
                </a:cubicBezTo>
                <a:cubicBezTo>
                  <a:pt x="799" y="968"/>
                  <a:pt x="799" y="968"/>
                  <a:pt x="799" y="968"/>
                </a:cubicBezTo>
                <a:cubicBezTo>
                  <a:pt x="793" y="968"/>
                  <a:pt x="789" y="963"/>
                  <a:pt x="789" y="958"/>
                </a:cubicBezTo>
                <a:lnTo>
                  <a:pt x="789" y="819"/>
                </a:lnTo>
                <a:close/>
                <a:moveTo>
                  <a:pt x="1561" y="1444"/>
                </a:moveTo>
                <a:cubicBezTo>
                  <a:pt x="175" y="1444"/>
                  <a:pt x="175" y="1444"/>
                  <a:pt x="175" y="1444"/>
                </a:cubicBezTo>
                <a:cubicBezTo>
                  <a:pt x="135" y="1444"/>
                  <a:pt x="103" y="1412"/>
                  <a:pt x="103" y="1372"/>
                </a:cubicBezTo>
                <a:cubicBezTo>
                  <a:pt x="103" y="904"/>
                  <a:pt x="103" y="904"/>
                  <a:pt x="103" y="904"/>
                </a:cubicBezTo>
                <a:cubicBezTo>
                  <a:pt x="737" y="904"/>
                  <a:pt x="737" y="904"/>
                  <a:pt x="737" y="904"/>
                </a:cubicBezTo>
                <a:cubicBezTo>
                  <a:pt x="737" y="958"/>
                  <a:pt x="737" y="958"/>
                  <a:pt x="737" y="958"/>
                </a:cubicBezTo>
                <a:cubicBezTo>
                  <a:pt x="737" y="992"/>
                  <a:pt x="765" y="1019"/>
                  <a:pt x="799" y="1019"/>
                </a:cubicBezTo>
                <a:cubicBezTo>
                  <a:pt x="938" y="1019"/>
                  <a:pt x="938" y="1019"/>
                  <a:pt x="938" y="1019"/>
                </a:cubicBezTo>
                <a:cubicBezTo>
                  <a:pt x="972" y="1019"/>
                  <a:pt x="999" y="992"/>
                  <a:pt x="999" y="958"/>
                </a:cubicBezTo>
                <a:cubicBezTo>
                  <a:pt x="999" y="904"/>
                  <a:pt x="999" y="904"/>
                  <a:pt x="999" y="904"/>
                </a:cubicBezTo>
                <a:cubicBezTo>
                  <a:pt x="1633" y="904"/>
                  <a:pt x="1633" y="904"/>
                  <a:pt x="1633" y="904"/>
                </a:cubicBezTo>
                <a:cubicBezTo>
                  <a:pt x="1633" y="1372"/>
                  <a:pt x="1633" y="1372"/>
                  <a:pt x="1633" y="1372"/>
                </a:cubicBezTo>
                <a:cubicBezTo>
                  <a:pt x="1633" y="1412"/>
                  <a:pt x="1601" y="1444"/>
                  <a:pt x="1561" y="14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198" name="Group 197"/>
          <p:cNvGrpSpPr/>
          <p:nvPr/>
        </p:nvGrpSpPr>
        <p:grpSpPr>
          <a:xfrm>
            <a:off x="1347566" y="4567480"/>
            <a:ext cx="457375" cy="438390"/>
            <a:chOff x="5151438" y="2524125"/>
            <a:chExt cx="1262063" cy="1209676"/>
          </a:xfrm>
          <a:solidFill>
            <a:schemeClr val="tx1"/>
          </a:solidFill>
        </p:grpSpPr>
        <p:sp>
          <p:nvSpPr>
            <p:cNvPr id="199" name="Freeform 11"/>
            <p:cNvSpPr>
              <a:spLocks/>
            </p:cNvSpPr>
            <p:nvPr/>
          </p:nvSpPr>
          <p:spPr bwMode="auto">
            <a:xfrm>
              <a:off x="5545138" y="2524125"/>
              <a:ext cx="482600" cy="457200"/>
            </a:xfrm>
            <a:custGeom>
              <a:avLst/>
              <a:gdLst>
                <a:gd name="T0" fmla="*/ 100 w 192"/>
                <a:gd name="T1" fmla="*/ 150 h 182"/>
                <a:gd name="T2" fmla="*/ 93 w 192"/>
                <a:gd name="T3" fmla="*/ 150 h 182"/>
                <a:gd name="T4" fmla="*/ 40 w 192"/>
                <a:gd name="T5" fmla="*/ 181 h 182"/>
                <a:gd name="T6" fmla="*/ 37 w 192"/>
                <a:gd name="T7" fmla="*/ 179 h 182"/>
                <a:gd name="T8" fmla="*/ 51 w 192"/>
                <a:gd name="T9" fmla="*/ 119 h 182"/>
                <a:gd name="T10" fmla="*/ 48 w 192"/>
                <a:gd name="T11" fmla="*/ 113 h 182"/>
                <a:gd name="T12" fmla="*/ 2 w 192"/>
                <a:gd name="T13" fmla="*/ 72 h 182"/>
                <a:gd name="T14" fmla="*/ 3 w 192"/>
                <a:gd name="T15" fmla="*/ 69 h 182"/>
                <a:gd name="T16" fmla="*/ 64 w 192"/>
                <a:gd name="T17" fmla="*/ 63 h 182"/>
                <a:gd name="T18" fmla="*/ 70 w 192"/>
                <a:gd name="T19" fmla="*/ 59 h 182"/>
                <a:gd name="T20" fmla="*/ 95 w 192"/>
                <a:gd name="T21" fmla="*/ 2 h 182"/>
                <a:gd name="T22" fmla="*/ 98 w 192"/>
                <a:gd name="T23" fmla="*/ 2 h 182"/>
                <a:gd name="T24" fmla="*/ 122 w 192"/>
                <a:gd name="T25" fmla="*/ 59 h 182"/>
                <a:gd name="T26" fmla="*/ 128 w 192"/>
                <a:gd name="T27" fmla="*/ 63 h 182"/>
                <a:gd name="T28" fmla="*/ 189 w 192"/>
                <a:gd name="T29" fmla="*/ 69 h 182"/>
                <a:gd name="T30" fmla="*/ 190 w 192"/>
                <a:gd name="T31" fmla="*/ 72 h 182"/>
                <a:gd name="T32" fmla="*/ 144 w 192"/>
                <a:gd name="T33" fmla="*/ 113 h 182"/>
                <a:gd name="T34" fmla="*/ 142 w 192"/>
                <a:gd name="T35" fmla="*/ 119 h 182"/>
                <a:gd name="T36" fmla="*/ 155 w 192"/>
                <a:gd name="T37" fmla="*/ 179 h 182"/>
                <a:gd name="T38" fmla="*/ 153 w 192"/>
                <a:gd name="T39" fmla="*/ 181 h 182"/>
                <a:gd name="T40" fmla="*/ 100 w 192"/>
                <a:gd name="T41" fmla="*/ 15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82">
                  <a:moveTo>
                    <a:pt x="100" y="150"/>
                  </a:moveTo>
                  <a:cubicBezTo>
                    <a:pt x="98" y="149"/>
                    <a:pt x="95" y="149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7" y="182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3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3"/>
                    <a:pt x="144" y="113"/>
                    <a:pt x="144" y="113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2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00" name="Freeform 12"/>
            <p:cNvSpPr>
              <a:spLocks/>
            </p:cNvSpPr>
            <p:nvPr/>
          </p:nvSpPr>
          <p:spPr bwMode="auto">
            <a:xfrm>
              <a:off x="5932488" y="2805113"/>
              <a:ext cx="481013" cy="457200"/>
            </a:xfrm>
            <a:custGeom>
              <a:avLst/>
              <a:gdLst>
                <a:gd name="T0" fmla="*/ 100 w 192"/>
                <a:gd name="T1" fmla="*/ 150 h 182"/>
                <a:gd name="T2" fmla="*/ 93 w 192"/>
                <a:gd name="T3" fmla="*/ 150 h 182"/>
                <a:gd name="T4" fmla="*/ 40 w 192"/>
                <a:gd name="T5" fmla="*/ 181 h 182"/>
                <a:gd name="T6" fmla="*/ 37 w 192"/>
                <a:gd name="T7" fmla="*/ 179 h 182"/>
                <a:gd name="T8" fmla="*/ 51 w 192"/>
                <a:gd name="T9" fmla="*/ 119 h 182"/>
                <a:gd name="T10" fmla="*/ 48 w 192"/>
                <a:gd name="T11" fmla="*/ 112 h 182"/>
                <a:gd name="T12" fmla="*/ 2 w 192"/>
                <a:gd name="T13" fmla="*/ 72 h 182"/>
                <a:gd name="T14" fmla="*/ 3 w 192"/>
                <a:gd name="T15" fmla="*/ 69 h 182"/>
                <a:gd name="T16" fmla="*/ 65 w 192"/>
                <a:gd name="T17" fmla="*/ 63 h 182"/>
                <a:gd name="T18" fmla="*/ 70 w 192"/>
                <a:gd name="T19" fmla="*/ 59 h 182"/>
                <a:gd name="T20" fmla="*/ 95 w 192"/>
                <a:gd name="T21" fmla="*/ 2 h 182"/>
                <a:gd name="T22" fmla="*/ 98 w 192"/>
                <a:gd name="T23" fmla="*/ 2 h 182"/>
                <a:gd name="T24" fmla="*/ 122 w 192"/>
                <a:gd name="T25" fmla="*/ 59 h 182"/>
                <a:gd name="T26" fmla="*/ 128 w 192"/>
                <a:gd name="T27" fmla="*/ 63 h 182"/>
                <a:gd name="T28" fmla="*/ 189 w 192"/>
                <a:gd name="T29" fmla="*/ 69 h 182"/>
                <a:gd name="T30" fmla="*/ 190 w 192"/>
                <a:gd name="T31" fmla="*/ 72 h 182"/>
                <a:gd name="T32" fmla="*/ 144 w 192"/>
                <a:gd name="T33" fmla="*/ 112 h 182"/>
                <a:gd name="T34" fmla="*/ 142 w 192"/>
                <a:gd name="T35" fmla="*/ 119 h 182"/>
                <a:gd name="T36" fmla="*/ 155 w 192"/>
                <a:gd name="T37" fmla="*/ 179 h 182"/>
                <a:gd name="T38" fmla="*/ 153 w 192"/>
                <a:gd name="T39" fmla="*/ 181 h 182"/>
                <a:gd name="T40" fmla="*/ 100 w 192"/>
                <a:gd name="T41" fmla="*/ 15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82">
                  <a:moveTo>
                    <a:pt x="100" y="150"/>
                  </a:moveTo>
                  <a:cubicBezTo>
                    <a:pt x="98" y="148"/>
                    <a:pt x="95" y="148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7" y="181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6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1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01" name="Freeform 13"/>
            <p:cNvSpPr>
              <a:spLocks/>
            </p:cNvSpPr>
            <p:nvPr/>
          </p:nvSpPr>
          <p:spPr bwMode="auto">
            <a:xfrm>
              <a:off x="5151438" y="2805113"/>
              <a:ext cx="481013" cy="457200"/>
            </a:xfrm>
            <a:custGeom>
              <a:avLst/>
              <a:gdLst>
                <a:gd name="T0" fmla="*/ 100 w 192"/>
                <a:gd name="T1" fmla="*/ 150 h 182"/>
                <a:gd name="T2" fmla="*/ 93 w 192"/>
                <a:gd name="T3" fmla="*/ 150 h 182"/>
                <a:gd name="T4" fmla="*/ 40 w 192"/>
                <a:gd name="T5" fmla="*/ 181 h 182"/>
                <a:gd name="T6" fmla="*/ 37 w 192"/>
                <a:gd name="T7" fmla="*/ 179 h 182"/>
                <a:gd name="T8" fmla="*/ 51 w 192"/>
                <a:gd name="T9" fmla="*/ 119 h 182"/>
                <a:gd name="T10" fmla="*/ 48 w 192"/>
                <a:gd name="T11" fmla="*/ 112 h 182"/>
                <a:gd name="T12" fmla="*/ 2 w 192"/>
                <a:gd name="T13" fmla="*/ 72 h 182"/>
                <a:gd name="T14" fmla="*/ 3 w 192"/>
                <a:gd name="T15" fmla="*/ 69 h 182"/>
                <a:gd name="T16" fmla="*/ 64 w 192"/>
                <a:gd name="T17" fmla="*/ 63 h 182"/>
                <a:gd name="T18" fmla="*/ 70 w 192"/>
                <a:gd name="T19" fmla="*/ 59 h 182"/>
                <a:gd name="T20" fmla="*/ 95 w 192"/>
                <a:gd name="T21" fmla="*/ 2 h 182"/>
                <a:gd name="T22" fmla="*/ 98 w 192"/>
                <a:gd name="T23" fmla="*/ 2 h 182"/>
                <a:gd name="T24" fmla="*/ 122 w 192"/>
                <a:gd name="T25" fmla="*/ 59 h 182"/>
                <a:gd name="T26" fmla="*/ 128 w 192"/>
                <a:gd name="T27" fmla="*/ 63 h 182"/>
                <a:gd name="T28" fmla="*/ 189 w 192"/>
                <a:gd name="T29" fmla="*/ 69 h 182"/>
                <a:gd name="T30" fmla="*/ 190 w 192"/>
                <a:gd name="T31" fmla="*/ 72 h 182"/>
                <a:gd name="T32" fmla="*/ 144 w 192"/>
                <a:gd name="T33" fmla="*/ 112 h 182"/>
                <a:gd name="T34" fmla="*/ 142 w 192"/>
                <a:gd name="T35" fmla="*/ 119 h 182"/>
                <a:gd name="T36" fmla="*/ 155 w 192"/>
                <a:gd name="T37" fmla="*/ 179 h 182"/>
                <a:gd name="T38" fmla="*/ 153 w 192"/>
                <a:gd name="T39" fmla="*/ 181 h 182"/>
                <a:gd name="T40" fmla="*/ 100 w 192"/>
                <a:gd name="T41" fmla="*/ 15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82">
                  <a:moveTo>
                    <a:pt x="100" y="150"/>
                  </a:moveTo>
                  <a:cubicBezTo>
                    <a:pt x="98" y="148"/>
                    <a:pt x="95" y="148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6" y="181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1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02" name="Freeform 14"/>
            <p:cNvSpPr>
              <a:spLocks/>
            </p:cNvSpPr>
            <p:nvPr/>
          </p:nvSpPr>
          <p:spPr bwMode="auto">
            <a:xfrm>
              <a:off x="5788026" y="3275013"/>
              <a:ext cx="482600" cy="458788"/>
            </a:xfrm>
            <a:custGeom>
              <a:avLst/>
              <a:gdLst>
                <a:gd name="T0" fmla="*/ 99 w 192"/>
                <a:gd name="T1" fmla="*/ 150 h 183"/>
                <a:gd name="T2" fmla="*/ 92 w 192"/>
                <a:gd name="T3" fmla="*/ 150 h 183"/>
                <a:gd name="T4" fmla="*/ 39 w 192"/>
                <a:gd name="T5" fmla="*/ 181 h 183"/>
                <a:gd name="T6" fmla="*/ 37 w 192"/>
                <a:gd name="T7" fmla="*/ 179 h 183"/>
                <a:gd name="T8" fmla="*/ 50 w 192"/>
                <a:gd name="T9" fmla="*/ 119 h 183"/>
                <a:gd name="T10" fmla="*/ 48 w 192"/>
                <a:gd name="T11" fmla="*/ 113 h 183"/>
                <a:gd name="T12" fmla="*/ 2 w 192"/>
                <a:gd name="T13" fmla="*/ 72 h 183"/>
                <a:gd name="T14" fmla="*/ 3 w 192"/>
                <a:gd name="T15" fmla="*/ 69 h 183"/>
                <a:gd name="T16" fmla="*/ 64 w 192"/>
                <a:gd name="T17" fmla="*/ 63 h 183"/>
                <a:gd name="T18" fmla="*/ 70 w 192"/>
                <a:gd name="T19" fmla="*/ 59 h 183"/>
                <a:gd name="T20" fmla="*/ 94 w 192"/>
                <a:gd name="T21" fmla="*/ 2 h 183"/>
                <a:gd name="T22" fmla="*/ 97 w 192"/>
                <a:gd name="T23" fmla="*/ 2 h 183"/>
                <a:gd name="T24" fmla="*/ 122 w 192"/>
                <a:gd name="T25" fmla="*/ 59 h 183"/>
                <a:gd name="T26" fmla="*/ 128 w 192"/>
                <a:gd name="T27" fmla="*/ 63 h 183"/>
                <a:gd name="T28" fmla="*/ 189 w 192"/>
                <a:gd name="T29" fmla="*/ 69 h 183"/>
                <a:gd name="T30" fmla="*/ 190 w 192"/>
                <a:gd name="T31" fmla="*/ 72 h 183"/>
                <a:gd name="T32" fmla="*/ 144 w 192"/>
                <a:gd name="T33" fmla="*/ 113 h 183"/>
                <a:gd name="T34" fmla="*/ 141 w 192"/>
                <a:gd name="T35" fmla="*/ 119 h 183"/>
                <a:gd name="T36" fmla="*/ 155 w 192"/>
                <a:gd name="T37" fmla="*/ 179 h 183"/>
                <a:gd name="T38" fmla="*/ 152 w 192"/>
                <a:gd name="T39" fmla="*/ 181 h 183"/>
                <a:gd name="T40" fmla="*/ 99 w 192"/>
                <a:gd name="T41" fmla="*/ 15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183">
                  <a:moveTo>
                    <a:pt x="99" y="150"/>
                  </a:moveTo>
                  <a:cubicBezTo>
                    <a:pt x="97" y="149"/>
                    <a:pt x="94" y="149"/>
                    <a:pt x="92" y="15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7" y="183"/>
                    <a:pt x="36" y="182"/>
                    <a:pt x="37" y="17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1" y="117"/>
                    <a:pt x="50" y="114"/>
                    <a:pt x="48" y="113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0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6" y="63"/>
                    <a:pt x="69" y="61"/>
                    <a:pt x="70" y="59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0"/>
                    <a:pt x="97" y="0"/>
                    <a:pt x="97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5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1" y="69"/>
                    <a:pt x="192" y="70"/>
                    <a:pt x="190" y="72"/>
                  </a:cubicBezTo>
                  <a:cubicBezTo>
                    <a:pt x="144" y="113"/>
                    <a:pt x="144" y="113"/>
                    <a:pt x="144" y="113"/>
                  </a:cubicBezTo>
                  <a:cubicBezTo>
                    <a:pt x="142" y="114"/>
                    <a:pt x="141" y="117"/>
                    <a:pt x="141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2"/>
                    <a:pt x="154" y="183"/>
                    <a:pt x="152" y="181"/>
                  </a:cubicBezTo>
                  <a:lnTo>
                    <a:pt x="99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03" name="Freeform 15"/>
            <p:cNvSpPr>
              <a:spLocks/>
            </p:cNvSpPr>
            <p:nvPr/>
          </p:nvSpPr>
          <p:spPr bwMode="auto">
            <a:xfrm>
              <a:off x="5303838" y="3275013"/>
              <a:ext cx="479425" cy="458788"/>
            </a:xfrm>
            <a:custGeom>
              <a:avLst/>
              <a:gdLst>
                <a:gd name="T0" fmla="*/ 99 w 191"/>
                <a:gd name="T1" fmla="*/ 150 h 183"/>
                <a:gd name="T2" fmla="*/ 92 w 191"/>
                <a:gd name="T3" fmla="*/ 150 h 183"/>
                <a:gd name="T4" fmla="*/ 39 w 191"/>
                <a:gd name="T5" fmla="*/ 181 h 183"/>
                <a:gd name="T6" fmla="*/ 36 w 191"/>
                <a:gd name="T7" fmla="*/ 179 h 183"/>
                <a:gd name="T8" fmla="*/ 50 w 191"/>
                <a:gd name="T9" fmla="*/ 119 h 183"/>
                <a:gd name="T10" fmla="*/ 48 w 191"/>
                <a:gd name="T11" fmla="*/ 113 h 183"/>
                <a:gd name="T12" fmla="*/ 1 w 191"/>
                <a:gd name="T13" fmla="*/ 72 h 183"/>
                <a:gd name="T14" fmla="*/ 2 w 191"/>
                <a:gd name="T15" fmla="*/ 69 h 183"/>
                <a:gd name="T16" fmla="*/ 64 w 191"/>
                <a:gd name="T17" fmla="*/ 63 h 183"/>
                <a:gd name="T18" fmla="*/ 70 w 191"/>
                <a:gd name="T19" fmla="*/ 59 h 183"/>
                <a:gd name="T20" fmla="*/ 94 w 191"/>
                <a:gd name="T21" fmla="*/ 2 h 183"/>
                <a:gd name="T22" fmla="*/ 97 w 191"/>
                <a:gd name="T23" fmla="*/ 2 h 183"/>
                <a:gd name="T24" fmla="*/ 122 w 191"/>
                <a:gd name="T25" fmla="*/ 59 h 183"/>
                <a:gd name="T26" fmla="*/ 127 w 191"/>
                <a:gd name="T27" fmla="*/ 63 h 183"/>
                <a:gd name="T28" fmla="*/ 189 w 191"/>
                <a:gd name="T29" fmla="*/ 69 h 183"/>
                <a:gd name="T30" fmla="*/ 190 w 191"/>
                <a:gd name="T31" fmla="*/ 72 h 183"/>
                <a:gd name="T32" fmla="*/ 143 w 191"/>
                <a:gd name="T33" fmla="*/ 113 h 183"/>
                <a:gd name="T34" fmla="*/ 141 w 191"/>
                <a:gd name="T35" fmla="*/ 119 h 183"/>
                <a:gd name="T36" fmla="*/ 155 w 191"/>
                <a:gd name="T37" fmla="*/ 179 h 183"/>
                <a:gd name="T38" fmla="*/ 152 w 191"/>
                <a:gd name="T39" fmla="*/ 181 h 183"/>
                <a:gd name="T40" fmla="*/ 99 w 191"/>
                <a:gd name="T41" fmla="*/ 15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1" h="183">
                  <a:moveTo>
                    <a:pt x="99" y="150"/>
                  </a:moveTo>
                  <a:cubicBezTo>
                    <a:pt x="97" y="149"/>
                    <a:pt x="94" y="149"/>
                    <a:pt x="92" y="15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7" y="183"/>
                    <a:pt x="36" y="182"/>
                    <a:pt x="36" y="17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7"/>
                    <a:pt x="49" y="114"/>
                    <a:pt x="48" y="113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0"/>
                    <a:pt x="0" y="69"/>
                    <a:pt x="2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6" y="63"/>
                    <a:pt x="69" y="61"/>
                    <a:pt x="70" y="59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0"/>
                    <a:pt x="96" y="0"/>
                    <a:pt x="97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5" y="63"/>
                    <a:pt x="127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1" y="69"/>
                    <a:pt x="191" y="70"/>
                    <a:pt x="190" y="72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2" y="114"/>
                    <a:pt x="141" y="117"/>
                    <a:pt x="141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82"/>
                    <a:pt x="154" y="183"/>
                    <a:pt x="152" y="181"/>
                  </a:cubicBezTo>
                  <a:lnTo>
                    <a:pt x="99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204" name="Freeform 13"/>
          <p:cNvSpPr>
            <a:spLocks noEditPoints="1"/>
          </p:cNvSpPr>
          <p:nvPr/>
        </p:nvSpPr>
        <p:spPr bwMode="auto">
          <a:xfrm>
            <a:off x="9253470" y="1171810"/>
            <a:ext cx="411247" cy="411246"/>
          </a:xfrm>
          <a:custGeom>
            <a:avLst/>
            <a:gdLst>
              <a:gd name="T0" fmla="*/ 341 w 2328"/>
              <a:gd name="T1" fmla="*/ 341 h 2328"/>
              <a:gd name="T2" fmla="*/ 341 w 2328"/>
              <a:gd name="T3" fmla="*/ 1987 h 2328"/>
              <a:gd name="T4" fmla="*/ 1987 w 2328"/>
              <a:gd name="T5" fmla="*/ 1987 h 2328"/>
              <a:gd name="T6" fmla="*/ 1987 w 2328"/>
              <a:gd name="T7" fmla="*/ 341 h 2328"/>
              <a:gd name="T8" fmla="*/ 2040 w 2328"/>
              <a:gd name="T9" fmla="*/ 637 h 2328"/>
              <a:gd name="T10" fmla="*/ 1640 w 2328"/>
              <a:gd name="T11" fmla="*/ 423 h 2328"/>
              <a:gd name="T12" fmla="*/ 1341 w 2328"/>
              <a:gd name="T13" fmla="*/ 157 h 2328"/>
              <a:gd name="T14" fmla="*/ 2040 w 2328"/>
              <a:gd name="T15" fmla="*/ 637 h 2328"/>
              <a:gd name="T16" fmla="*/ 1700 w 2328"/>
              <a:gd name="T17" fmla="*/ 1672 h 2328"/>
              <a:gd name="T18" fmla="*/ 2185 w 2328"/>
              <a:gd name="T19" fmla="*/ 1199 h 2328"/>
              <a:gd name="T20" fmla="*/ 1204 w 2328"/>
              <a:gd name="T21" fmla="*/ 2185 h 2328"/>
              <a:gd name="T22" fmla="*/ 1200 w 2328"/>
              <a:gd name="T23" fmla="*/ 1935 h 2328"/>
              <a:gd name="T24" fmla="*/ 1552 w 2328"/>
              <a:gd name="T25" fmla="*/ 1787 h 2328"/>
              <a:gd name="T26" fmla="*/ 775 w 2328"/>
              <a:gd name="T27" fmla="*/ 1787 h 2328"/>
              <a:gd name="T28" fmla="*/ 1128 w 2328"/>
              <a:gd name="T29" fmla="*/ 1935 h 2328"/>
              <a:gd name="T30" fmla="*/ 1124 w 2328"/>
              <a:gd name="T31" fmla="*/ 2185 h 2328"/>
              <a:gd name="T32" fmla="*/ 229 w 2328"/>
              <a:gd name="T33" fmla="*/ 751 h 2328"/>
              <a:gd name="T34" fmla="*/ 532 w 2328"/>
              <a:gd name="T35" fmla="*/ 991 h 2328"/>
              <a:gd name="T36" fmla="*/ 143 w 2328"/>
              <a:gd name="T37" fmla="*/ 1129 h 2328"/>
              <a:gd name="T38" fmla="*/ 1124 w 2328"/>
              <a:gd name="T39" fmla="*/ 143 h 2328"/>
              <a:gd name="T40" fmla="*/ 1128 w 2328"/>
              <a:gd name="T41" fmla="*/ 518 h 2328"/>
              <a:gd name="T42" fmla="*/ 1124 w 2328"/>
              <a:gd name="T43" fmla="*/ 143 h 2328"/>
              <a:gd name="T44" fmla="*/ 1478 w 2328"/>
              <a:gd name="T45" fmla="*/ 533 h 2328"/>
              <a:gd name="T46" fmla="*/ 1200 w 2328"/>
              <a:gd name="T47" fmla="*/ 143 h 2328"/>
              <a:gd name="T48" fmla="*/ 1513 w 2328"/>
              <a:gd name="T49" fmla="*/ 478 h 2328"/>
              <a:gd name="T50" fmla="*/ 1467 w 2328"/>
              <a:gd name="T51" fmla="*/ 624 h 2328"/>
              <a:gd name="T52" fmla="*/ 1661 w 2328"/>
              <a:gd name="T53" fmla="*/ 772 h 2328"/>
              <a:gd name="T54" fmla="*/ 1200 w 2328"/>
              <a:gd name="T55" fmla="*/ 1129 h 2328"/>
              <a:gd name="T56" fmla="*/ 1720 w 2328"/>
              <a:gd name="T57" fmla="*/ 598 h 2328"/>
              <a:gd name="T58" fmla="*/ 1560 w 2328"/>
              <a:gd name="T59" fmla="*/ 598 h 2328"/>
              <a:gd name="T60" fmla="*/ 1720 w 2328"/>
              <a:gd name="T61" fmla="*/ 598 h 2328"/>
              <a:gd name="T62" fmla="*/ 1128 w 2328"/>
              <a:gd name="T63" fmla="*/ 1129 h 2328"/>
              <a:gd name="T64" fmla="*/ 611 w 2328"/>
              <a:gd name="T65" fmla="*/ 997 h 2328"/>
              <a:gd name="T66" fmla="*/ 1128 w 2328"/>
              <a:gd name="T67" fmla="*/ 610 h 2328"/>
              <a:gd name="T68" fmla="*/ 560 w 2328"/>
              <a:gd name="T69" fmla="*/ 1244 h 2328"/>
              <a:gd name="T70" fmla="*/ 560 w 2328"/>
              <a:gd name="T71" fmla="*/ 1084 h 2328"/>
              <a:gd name="T72" fmla="*/ 143 w 2328"/>
              <a:gd name="T73" fmla="*/ 1199 h 2328"/>
              <a:gd name="T74" fmla="*/ 532 w 2328"/>
              <a:gd name="T75" fmla="*/ 1337 h 2328"/>
              <a:gd name="T76" fmla="*/ 229 w 2328"/>
              <a:gd name="T77" fmla="*/ 1577 h 2328"/>
              <a:gd name="T78" fmla="*/ 611 w 2328"/>
              <a:gd name="T79" fmla="*/ 1331 h 2328"/>
              <a:gd name="T80" fmla="*/ 1128 w 2328"/>
              <a:gd name="T81" fmla="*/ 1199 h 2328"/>
              <a:gd name="T82" fmla="*/ 996 w 2328"/>
              <a:gd name="T83" fmla="*/ 1713 h 2328"/>
              <a:gd name="T84" fmla="*/ 611 w 2328"/>
              <a:gd name="T85" fmla="*/ 1331 h 2328"/>
              <a:gd name="T86" fmla="*/ 1164 w 2328"/>
              <a:gd name="T87" fmla="*/ 1844 h 2328"/>
              <a:gd name="T88" fmla="*/ 1164 w 2328"/>
              <a:gd name="T89" fmla="*/ 1684 h 2328"/>
              <a:gd name="T90" fmla="*/ 1331 w 2328"/>
              <a:gd name="T91" fmla="*/ 1713 h 2328"/>
              <a:gd name="T92" fmla="*/ 1200 w 2328"/>
              <a:gd name="T93" fmla="*/ 1199 h 2328"/>
              <a:gd name="T94" fmla="*/ 1606 w 2328"/>
              <a:gd name="T95" fmla="*/ 1687 h 2328"/>
              <a:gd name="T96" fmla="*/ 1807 w 2328"/>
              <a:gd name="T97" fmla="*/ 1129 h 2328"/>
              <a:gd name="T98" fmla="*/ 1798 w 2328"/>
              <a:gd name="T99" fmla="*/ 674 h 2328"/>
              <a:gd name="T100" fmla="*/ 2185 w 2328"/>
              <a:gd name="T101" fmla="*/ 1129 h 2328"/>
              <a:gd name="T102" fmla="*/ 441 w 2328"/>
              <a:gd name="T103" fmla="*/ 441 h 2328"/>
              <a:gd name="T104" fmla="*/ 688 w 2328"/>
              <a:gd name="T105" fmla="*/ 534 h 2328"/>
              <a:gd name="T106" fmla="*/ 288 w 2328"/>
              <a:gd name="T107" fmla="*/ 637 h 2328"/>
              <a:gd name="T108" fmla="*/ 288 w 2328"/>
              <a:gd name="T109" fmla="*/ 1690 h 2328"/>
              <a:gd name="T110" fmla="*/ 688 w 2328"/>
              <a:gd name="T111" fmla="*/ 1794 h 2328"/>
              <a:gd name="T112" fmla="*/ 441 w 2328"/>
              <a:gd name="T113" fmla="*/ 1886 h 2328"/>
              <a:gd name="T114" fmla="*/ 1886 w 2328"/>
              <a:gd name="T115" fmla="*/ 1886 h 2328"/>
              <a:gd name="T116" fmla="*/ 1640 w 2328"/>
              <a:gd name="T117" fmla="*/ 1794 h 2328"/>
              <a:gd name="T118" fmla="*/ 2040 w 2328"/>
              <a:gd name="T119" fmla="*/ 1690 h 2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28" h="2328">
                <a:moveTo>
                  <a:pt x="1164" y="0"/>
                </a:moveTo>
                <a:cubicBezTo>
                  <a:pt x="853" y="0"/>
                  <a:pt x="561" y="121"/>
                  <a:pt x="341" y="341"/>
                </a:cubicBezTo>
                <a:cubicBezTo>
                  <a:pt x="121" y="560"/>
                  <a:pt x="0" y="853"/>
                  <a:pt x="0" y="1164"/>
                </a:cubicBezTo>
                <a:cubicBezTo>
                  <a:pt x="0" y="1475"/>
                  <a:pt x="121" y="1767"/>
                  <a:pt x="341" y="1987"/>
                </a:cubicBezTo>
                <a:cubicBezTo>
                  <a:pt x="561" y="2207"/>
                  <a:pt x="853" y="2328"/>
                  <a:pt x="1164" y="2328"/>
                </a:cubicBezTo>
                <a:cubicBezTo>
                  <a:pt x="1475" y="2328"/>
                  <a:pt x="1767" y="2207"/>
                  <a:pt x="1987" y="1987"/>
                </a:cubicBezTo>
                <a:cubicBezTo>
                  <a:pt x="2207" y="1767"/>
                  <a:pt x="2328" y="1475"/>
                  <a:pt x="2328" y="1164"/>
                </a:cubicBezTo>
                <a:cubicBezTo>
                  <a:pt x="2328" y="853"/>
                  <a:pt x="2207" y="560"/>
                  <a:pt x="1987" y="341"/>
                </a:cubicBezTo>
                <a:cubicBezTo>
                  <a:pt x="1767" y="121"/>
                  <a:pt x="1475" y="0"/>
                  <a:pt x="1164" y="0"/>
                </a:cubicBezTo>
                <a:close/>
                <a:moveTo>
                  <a:pt x="2040" y="637"/>
                </a:moveTo>
                <a:cubicBezTo>
                  <a:pt x="1966" y="617"/>
                  <a:pt x="1890" y="598"/>
                  <a:pt x="1815" y="583"/>
                </a:cubicBezTo>
                <a:cubicBezTo>
                  <a:pt x="1807" y="493"/>
                  <a:pt x="1732" y="423"/>
                  <a:pt x="1640" y="423"/>
                </a:cubicBezTo>
                <a:cubicBezTo>
                  <a:pt x="1619" y="423"/>
                  <a:pt x="1598" y="427"/>
                  <a:pt x="1579" y="434"/>
                </a:cubicBezTo>
                <a:cubicBezTo>
                  <a:pt x="1512" y="335"/>
                  <a:pt x="1433" y="243"/>
                  <a:pt x="1341" y="157"/>
                </a:cubicBezTo>
                <a:cubicBezTo>
                  <a:pt x="1547" y="193"/>
                  <a:pt x="1736" y="291"/>
                  <a:pt x="1886" y="441"/>
                </a:cubicBezTo>
                <a:cubicBezTo>
                  <a:pt x="1946" y="501"/>
                  <a:pt x="1998" y="567"/>
                  <a:pt x="2040" y="637"/>
                </a:cubicBezTo>
                <a:close/>
                <a:moveTo>
                  <a:pt x="2099" y="1577"/>
                </a:moveTo>
                <a:cubicBezTo>
                  <a:pt x="1968" y="1617"/>
                  <a:pt x="1835" y="1649"/>
                  <a:pt x="1700" y="1672"/>
                </a:cubicBezTo>
                <a:cubicBezTo>
                  <a:pt x="1767" y="1520"/>
                  <a:pt x="1802" y="1362"/>
                  <a:pt x="1807" y="1199"/>
                </a:cubicBezTo>
                <a:cubicBezTo>
                  <a:pt x="2185" y="1199"/>
                  <a:pt x="2185" y="1199"/>
                  <a:pt x="2185" y="1199"/>
                </a:cubicBezTo>
                <a:cubicBezTo>
                  <a:pt x="2181" y="1331"/>
                  <a:pt x="2151" y="1459"/>
                  <a:pt x="2099" y="1577"/>
                </a:cubicBezTo>
                <a:close/>
                <a:moveTo>
                  <a:pt x="1204" y="2185"/>
                </a:moveTo>
                <a:cubicBezTo>
                  <a:pt x="1202" y="2185"/>
                  <a:pt x="1201" y="2185"/>
                  <a:pt x="1200" y="2185"/>
                </a:cubicBezTo>
                <a:cubicBezTo>
                  <a:pt x="1200" y="1935"/>
                  <a:pt x="1200" y="1935"/>
                  <a:pt x="1200" y="1935"/>
                </a:cubicBezTo>
                <a:cubicBezTo>
                  <a:pt x="1265" y="1921"/>
                  <a:pt x="1318" y="1870"/>
                  <a:pt x="1334" y="1805"/>
                </a:cubicBezTo>
                <a:cubicBezTo>
                  <a:pt x="1407" y="1802"/>
                  <a:pt x="1480" y="1795"/>
                  <a:pt x="1552" y="1787"/>
                </a:cubicBezTo>
                <a:cubicBezTo>
                  <a:pt x="1465" y="1934"/>
                  <a:pt x="1348" y="2067"/>
                  <a:pt x="1204" y="2185"/>
                </a:cubicBezTo>
                <a:close/>
                <a:moveTo>
                  <a:pt x="775" y="1787"/>
                </a:moveTo>
                <a:cubicBezTo>
                  <a:pt x="848" y="1795"/>
                  <a:pt x="921" y="1802"/>
                  <a:pt x="994" y="1805"/>
                </a:cubicBezTo>
                <a:cubicBezTo>
                  <a:pt x="1010" y="1870"/>
                  <a:pt x="1062" y="1921"/>
                  <a:pt x="1128" y="1935"/>
                </a:cubicBezTo>
                <a:cubicBezTo>
                  <a:pt x="1128" y="2185"/>
                  <a:pt x="1128" y="2185"/>
                  <a:pt x="1128" y="2185"/>
                </a:cubicBezTo>
                <a:cubicBezTo>
                  <a:pt x="1127" y="2185"/>
                  <a:pt x="1125" y="2185"/>
                  <a:pt x="1124" y="2185"/>
                </a:cubicBezTo>
                <a:cubicBezTo>
                  <a:pt x="980" y="2067"/>
                  <a:pt x="863" y="1934"/>
                  <a:pt x="775" y="1787"/>
                </a:cubicBezTo>
                <a:close/>
                <a:moveTo>
                  <a:pt x="229" y="751"/>
                </a:moveTo>
                <a:cubicBezTo>
                  <a:pt x="360" y="710"/>
                  <a:pt x="493" y="678"/>
                  <a:pt x="627" y="655"/>
                </a:cubicBezTo>
                <a:cubicBezTo>
                  <a:pt x="580" y="764"/>
                  <a:pt x="548" y="876"/>
                  <a:pt x="532" y="991"/>
                </a:cubicBezTo>
                <a:cubicBezTo>
                  <a:pt x="460" y="1002"/>
                  <a:pt x="403" y="1058"/>
                  <a:pt x="388" y="1129"/>
                </a:cubicBezTo>
                <a:cubicBezTo>
                  <a:pt x="143" y="1129"/>
                  <a:pt x="143" y="1129"/>
                  <a:pt x="143" y="1129"/>
                </a:cubicBezTo>
                <a:cubicBezTo>
                  <a:pt x="147" y="996"/>
                  <a:pt x="177" y="869"/>
                  <a:pt x="229" y="751"/>
                </a:cubicBezTo>
                <a:close/>
                <a:moveTo>
                  <a:pt x="1124" y="143"/>
                </a:moveTo>
                <a:cubicBezTo>
                  <a:pt x="1125" y="143"/>
                  <a:pt x="1127" y="143"/>
                  <a:pt x="1128" y="143"/>
                </a:cubicBezTo>
                <a:cubicBezTo>
                  <a:pt x="1128" y="518"/>
                  <a:pt x="1128" y="518"/>
                  <a:pt x="1128" y="518"/>
                </a:cubicBezTo>
                <a:cubicBezTo>
                  <a:pt x="1010" y="519"/>
                  <a:pt x="892" y="527"/>
                  <a:pt x="775" y="541"/>
                </a:cubicBezTo>
                <a:cubicBezTo>
                  <a:pt x="863" y="394"/>
                  <a:pt x="980" y="260"/>
                  <a:pt x="1124" y="143"/>
                </a:cubicBezTo>
                <a:close/>
                <a:moveTo>
                  <a:pt x="1513" y="478"/>
                </a:moveTo>
                <a:cubicBezTo>
                  <a:pt x="1498" y="494"/>
                  <a:pt x="1486" y="512"/>
                  <a:pt x="1478" y="533"/>
                </a:cubicBezTo>
                <a:cubicBezTo>
                  <a:pt x="1386" y="524"/>
                  <a:pt x="1293" y="519"/>
                  <a:pt x="1200" y="518"/>
                </a:cubicBezTo>
                <a:cubicBezTo>
                  <a:pt x="1200" y="143"/>
                  <a:pt x="1200" y="143"/>
                  <a:pt x="1200" y="143"/>
                </a:cubicBezTo>
                <a:cubicBezTo>
                  <a:pt x="1201" y="143"/>
                  <a:pt x="1202" y="143"/>
                  <a:pt x="1204" y="143"/>
                </a:cubicBezTo>
                <a:cubicBezTo>
                  <a:pt x="1327" y="243"/>
                  <a:pt x="1431" y="356"/>
                  <a:pt x="1513" y="478"/>
                </a:cubicBezTo>
                <a:close/>
                <a:moveTo>
                  <a:pt x="1200" y="610"/>
                </a:moveTo>
                <a:cubicBezTo>
                  <a:pt x="1289" y="611"/>
                  <a:pt x="1379" y="616"/>
                  <a:pt x="1467" y="624"/>
                </a:cubicBezTo>
                <a:cubicBezTo>
                  <a:pt x="1480" y="708"/>
                  <a:pt x="1553" y="773"/>
                  <a:pt x="1640" y="773"/>
                </a:cubicBezTo>
                <a:cubicBezTo>
                  <a:pt x="1647" y="773"/>
                  <a:pt x="1654" y="772"/>
                  <a:pt x="1661" y="772"/>
                </a:cubicBezTo>
                <a:cubicBezTo>
                  <a:pt x="1702" y="887"/>
                  <a:pt x="1724" y="1007"/>
                  <a:pt x="1728" y="1129"/>
                </a:cubicBezTo>
                <a:cubicBezTo>
                  <a:pt x="1200" y="1129"/>
                  <a:pt x="1200" y="1129"/>
                  <a:pt x="1200" y="1129"/>
                </a:cubicBezTo>
                <a:lnTo>
                  <a:pt x="1200" y="610"/>
                </a:lnTo>
                <a:close/>
                <a:moveTo>
                  <a:pt x="1720" y="598"/>
                </a:moveTo>
                <a:cubicBezTo>
                  <a:pt x="1720" y="642"/>
                  <a:pt x="1684" y="678"/>
                  <a:pt x="1640" y="678"/>
                </a:cubicBezTo>
                <a:cubicBezTo>
                  <a:pt x="1596" y="678"/>
                  <a:pt x="1560" y="642"/>
                  <a:pt x="1560" y="598"/>
                </a:cubicBezTo>
                <a:cubicBezTo>
                  <a:pt x="1560" y="554"/>
                  <a:pt x="1596" y="518"/>
                  <a:pt x="1640" y="518"/>
                </a:cubicBezTo>
                <a:cubicBezTo>
                  <a:pt x="1684" y="518"/>
                  <a:pt x="1720" y="554"/>
                  <a:pt x="1720" y="598"/>
                </a:cubicBezTo>
                <a:close/>
                <a:moveTo>
                  <a:pt x="1128" y="610"/>
                </a:moveTo>
                <a:cubicBezTo>
                  <a:pt x="1128" y="1129"/>
                  <a:pt x="1128" y="1129"/>
                  <a:pt x="1128" y="1129"/>
                </a:cubicBezTo>
                <a:cubicBezTo>
                  <a:pt x="731" y="1129"/>
                  <a:pt x="731" y="1129"/>
                  <a:pt x="731" y="1129"/>
                </a:cubicBezTo>
                <a:cubicBezTo>
                  <a:pt x="719" y="1066"/>
                  <a:pt x="672" y="1015"/>
                  <a:pt x="611" y="997"/>
                </a:cubicBezTo>
                <a:cubicBezTo>
                  <a:pt x="629" y="874"/>
                  <a:pt x="666" y="755"/>
                  <a:pt x="722" y="641"/>
                </a:cubicBezTo>
                <a:cubicBezTo>
                  <a:pt x="856" y="622"/>
                  <a:pt x="992" y="612"/>
                  <a:pt x="1128" y="610"/>
                </a:cubicBezTo>
                <a:close/>
                <a:moveTo>
                  <a:pt x="640" y="1164"/>
                </a:moveTo>
                <a:cubicBezTo>
                  <a:pt x="640" y="1208"/>
                  <a:pt x="604" y="1244"/>
                  <a:pt x="560" y="1244"/>
                </a:cubicBezTo>
                <a:cubicBezTo>
                  <a:pt x="516" y="1244"/>
                  <a:pt x="480" y="1208"/>
                  <a:pt x="480" y="1164"/>
                </a:cubicBezTo>
                <a:cubicBezTo>
                  <a:pt x="480" y="1120"/>
                  <a:pt x="516" y="1084"/>
                  <a:pt x="560" y="1084"/>
                </a:cubicBezTo>
                <a:cubicBezTo>
                  <a:pt x="604" y="1084"/>
                  <a:pt x="640" y="1120"/>
                  <a:pt x="640" y="1164"/>
                </a:cubicBezTo>
                <a:close/>
                <a:moveTo>
                  <a:pt x="143" y="1199"/>
                </a:moveTo>
                <a:cubicBezTo>
                  <a:pt x="388" y="1199"/>
                  <a:pt x="388" y="1199"/>
                  <a:pt x="388" y="1199"/>
                </a:cubicBezTo>
                <a:cubicBezTo>
                  <a:pt x="403" y="1270"/>
                  <a:pt x="460" y="1325"/>
                  <a:pt x="532" y="1337"/>
                </a:cubicBezTo>
                <a:cubicBezTo>
                  <a:pt x="548" y="1451"/>
                  <a:pt x="580" y="1563"/>
                  <a:pt x="627" y="1672"/>
                </a:cubicBezTo>
                <a:cubicBezTo>
                  <a:pt x="493" y="1649"/>
                  <a:pt x="360" y="1617"/>
                  <a:pt x="229" y="1577"/>
                </a:cubicBezTo>
                <a:cubicBezTo>
                  <a:pt x="177" y="1459"/>
                  <a:pt x="147" y="1331"/>
                  <a:pt x="143" y="1199"/>
                </a:cubicBezTo>
                <a:close/>
                <a:moveTo>
                  <a:pt x="611" y="1331"/>
                </a:moveTo>
                <a:cubicBezTo>
                  <a:pt x="672" y="1312"/>
                  <a:pt x="719" y="1262"/>
                  <a:pt x="731" y="1199"/>
                </a:cubicBezTo>
                <a:cubicBezTo>
                  <a:pt x="1128" y="1199"/>
                  <a:pt x="1128" y="1199"/>
                  <a:pt x="1128" y="1199"/>
                </a:cubicBezTo>
                <a:cubicBezTo>
                  <a:pt x="1128" y="1592"/>
                  <a:pt x="1128" y="1592"/>
                  <a:pt x="1128" y="1592"/>
                </a:cubicBezTo>
                <a:cubicBezTo>
                  <a:pt x="1065" y="1605"/>
                  <a:pt x="1015" y="1652"/>
                  <a:pt x="996" y="1713"/>
                </a:cubicBezTo>
                <a:cubicBezTo>
                  <a:pt x="904" y="1708"/>
                  <a:pt x="813" y="1700"/>
                  <a:pt x="722" y="1687"/>
                </a:cubicBezTo>
                <a:cubicBezTo>
                  <a:pt x="666" y="1572"/>
                  <a:pt x="629" y="1453"/>
                  <a:pt x="611" y="1331"/>
                </a:cubicBezTo>
                <a:close/>
                <a:moveTo>
                  <a:pt x="1244" y="1764"/>
                </a:moveTo>
                <a:cubicBezTo>
                  <a:pt x="1244" y="1808"/>
                  <a:pt x="1208" y="1844"/>
                  <a:pt x="1164" y="1844"/>
                </a:cubicBezTo>
                <a:cubicBezTo>
                  <a:pt x="1120" y="1844"/>
                  <a:pt x="1084" y="1808"/>
                  <a:pt x="1084" y="1764"/>
                </a:cubicBezTo>
                <a:cubicBezTo>
                  <a:pt x="1084" y="1720"/>
                  <a:pt x="1120" y="1684"/>
                  <a:pt x="1164" y="1684"/>
                </a:cubicBezTo>
                <a:cubicBezTo>
                  <a:pt x="1208" y="1684"/>
                  <a:pt x="1244" y="1720"/>
                  <a:pt x="1244" y="1764"/>
                </a:cubicBezTo>
                <a:close/>
                <a:moveTo>
                  <a:pt x="1331" y="1713"/>
                </a:moveTo>
                <a:cubicBezTo>
                  <a:pt x="1313" y="1652"/>
                  <a:pt x="1262" y="1605"/>
                  <a:pt x="1200" y="1592"/>
                </a:cubicBezTo>
                <a:cubicBezTo>
                  <a:pt x="1200" y="1199"/>
                  <a:pt x="1200" y="1199"/>
                  <a:pt x="1200" y="1199"/>
                </a:cubicBezTo>
                <a:cubicBezTo>
                  <a:pt x="1728" y="1199"/>
                  <a:pt x="1728" y="1199"/>
                  <a:pt x="1728" y="1199"/>
                </a:cubicBezTo>
                <a:cubicBezTo>
                  <a:pt x="1723" y="1367"/>
                  <a:pt x="1682" y="1531"/>
                  <a:pt x="1606" y="1687"/>
                </a:cubicBezTo>
                <a:cubicBezTo>
                  <a:pt x="1515" y="1700"/>
                  <a:pt x="1424" y="1708"/>
                  <a:pt x="1331" y="1713"/>
                </a:cubicBezTo>
                <a:close/>
                <a:moveTo>
                  <a:pt x="1807" y="1129"/>
                </a:moveTo>
                <a:cubicBezTo>
                  <a:pt x="1803" y="997"/>
                  <a:pt x="1779" y="869"/>
                  <a:pt x="1736" y="745"/>
                </a:cubicBezTo>
                <a:cubicBezTo>
                  <a:pt x="1762" y="727"/>
                  <a:pt x="1784" y="703"/>
                  <a:pt x="1798" y="674"/>
                </a:cubicBezTo>
                <a:cubicBezTo>
                  <a:pt x="1900" y="694"/>
                  <a:pt x="2000" y="720"/>
                  <a:pt x="2099" y="751"/>
                </a:cubicBezTo>
                <a:cubicBezTo>
                  <a:pt x="2151" y="869"/>
                  <a:pt x="2181" y="996"/>
                  <a:pt x="2185" y="1129"/>
                </a:cubicBezTo>
                <a:lnTo>
                  <a:pt x="1807" y="1129"/>
                </a:lnTo>
                <a:close/>
                <a:moveTo>
                  <a:pt x="441" y="441"/>
                </a:moveTo>
                <a:cubicBezTo>
                  <a:pt x="592" y="291"/>
                  <a:pt x="781" y="193"/>
                  <a:pt x="987" y="157"/>
                </a:cubicBezTo>
                <a:cubicBezTo>
                  <a:pt x="865" y="271"/>
                  <a:pt x="765" y="397"/>
                  <a:pt x="688" y="534"/>
                </a:cubicBezTo>
                <a:cubicBezTo>
                  <a:pt x="684" y="541"/>
                  <a:pt x="680" y="547"/>
                  <a:pt x="677" y="554"/>
                </a:cubicBezTo>
                <a:cubicBezTo>
                  <a:pt x="546" y="574"/>
                  <a:pt x="416" y="602"/>
                  <a:pt x="288" y="637"/>
                </a:cubicBezTo>
                <a:cubicBezTo>
                  <a:pt x="330" y="567"/>
                  <a:pt x="382" y="501"/>
                  <a:pt x="441" y="441"/>
                </a:cubicBezTo>
                <a:close/>
                <a:moveTo>
                  <a:pt x="288" y="1690"/>
                </a:moveTo>
                <a:cubicBezTo>
                  <a:pt x="416" y="1726"/>
                  <a:pt x="546" y="1754"/>
                  <a:pt x="677" y="1773"/>
                </a:cubicBezTo>
                <a:cubicBezTo>
                  <a:pt x="680" y="1780"/>
                  <a:pt x="684" y="1787"/>
                  <a:pt x="688" y="1794"/>
                </a:cubicBezTo>
                <a:cubicBezTo>
                  <a:pt x="765" y="1931"/>
                  <a:pt x="865" y="2057"/>
                  <a:pt x="987" y="2170"/>
                </a:cubicBezTo>
                <a:cubicBezTo>
                  <a:pt x="781" y="2134"/>
                  <a:pt x="592" y="2037"/>
                  <a:pt x="441" y="1886"/>
                </a:cubicBezTo>
                <a:cubicBezTo>
                  <a:pt x="382" y="1827"/>
                  <a:pt x="330" y="1761"/>
                  <a:pt x="288" y="1690"/>
                </a:cubicBezTo>
                <a:close/>
                <a:moveTo>
                  <a:pt x="1886" y="1886"/>
                </a:moveTo>
                <a:cubicBezTo>
                  <a:pt x="1736" y="2037"/>
                  <a:pt x="1547" y="2135"/>
                  <a:pt x="1341" y="2170"/>
                </a:cubicBezTo>
                <a:cubicBezTo>
                  <a:pt x="1463" y="2057"/>
                  <a:pt x="1563" y="1931"/>
                  <a:pt x="1640" y="1794"/>
                </a:cubicBezTo>
                <a:cubicBezTo>
                  <a:pt x="1644" y="1787"/>
                  <a:pt x="1647" y="1780"/>
                  <a:pt x="1651" y="1773"/>
                </a:cubicBezTo>
                <a:cubicBezTo>
                  <a:pt x="1782" y="1754"/>
                  <a:pt x="1912" y="1726"/>
                  <a:pt x="2040" y="1690"/>
                </a:cubicBezTo>
                <a:cubicBezTo>
                  <a:pt x="1998" y="1761"/>
                  <a:pt x="1946" y="1827"/>
                  <a:pt x="1886" y="18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sp>
        <p:nvSpPr>
          <p:cNvPr id="205" name="Freeform 5"/>
          <p:cNvSpPr>
            <a:spLocks noEditPoints="1"/>
          </p:cNvSpPr>
          <p:nvPr/>
        </p:nvSpPr>
        <p:spPr bwMode="auto">
          <a:xfrm>
            <a:off x="10229007" y="2872646"/>
            <a:ext cx="440054" cy="396669"/>
          </a:xfrm>
          <a:custGeom>
            <a:avLst/>
            <a:gdLst>
              <a:gd name="T0" fmla="*/ 429 w 568"/>
              <a:gd name="T1" fmla="*/ 0 h 512"/>
              <a:gd name="T2" fmla="*/ 0 w 568"/>
              <a:gd name="T3" fmla="*/ 171 h 512"/>
              <a:gd name="T4" fmla="*/ 568 w 568"/>
              <a:gd name="T5" fmla="*/ 171 h 512"/>
              <a:gd name="T6" fmla="*/ 188 w 568"/>
              <a:gd name="T7" fmla="*/ 213 h 512"/>
              <a:gd name="T8" fmla="*/ 288 w 568"/>
              <a:gd name="T9" fmla="*/ 454 h 512"/>
              <a:gd name="T10" fmla="*/ 182 w 568"/>
              <a:gd name="T11" fmla="*/ 197 h 512"/>
              <a:gd name="T12" fmla="*/ 223 w 568"/>
              <a:gd name="T13" fmla="*/ 127 h 512"/>
              <a:gd name="T14" fmla="*/ 182 w 568"/>
              <a:gd name="T15" fmla="*/ 197 h 512"/>
              <a:gd name="T16" fmla="*/ 348 w 568"/>
              <a:gd name="T17" fmla="*/ 127 h 512"/>
              <a:gd name="T18" fmla="*/ 389 w 568"/>
              <a:gd name="T19" fmla="*/ 197 h 512"/>
              <a:gd name="T20" fmla="*/ 323 w 568"/>
              <a:gd name="T21" fmla="*/ 412 h 512"/>
              <a:gd name="T22" fmla="*/ 510 w 568"/>
              <a:gd name="T23" fmla="*/ 188 h 512"/>
              <a:gd name="T24" fmla="*/ 406 w 568"/>
              <a:gd name="T25" fmla="*/ 194 h 512"/>
              <a:gd name="T26" fmla="*/ 448 w 568"/>
              <a:gd name="T27" fmla="*/ 124 h 512"/>
              <a:gd name="T28" fmla="*/ 406 w 568"/>
              <a:gd name="T29" fmla="*/ 194 h 512"/>
              <a:gd name="T30" fmla="*/ 472 w 568"/>
              <a:gd name="T31" fmla="*/ 179 h 512"/>
              <a:gd name="T32" fmla="*/ 464 w 568"/>
              <a:gd name="T33" fmla="*/ 97 h 512"/>
              <a:gd name="T34" fmla="*/ 460 w 568"/>
              <a:gd name="T35" fmla="*/ 92 h 512"/>
              <a:gd name="T36" fmla="*/ 438 w 568"/>
              <a:gd name="T37" fmla="*/ 66 h 512"/>
              <a:gd name="T38" fmla="*/ 428 w 568"/>
              <a:gd name="T39" fmla="*/ 52 h 512"/>
              <a:gd name="T40" fmla="*/ 409 w 568"/>
              <a:gd name="T41" fmla="*/ 176 h 512"/>
              <a:gd name="T42" fmla="*/ 428 w 568"/>
              <a:gd name="T43" fmla="*/ 52 h 512"/>
              <a:gd name="T44" fmla="*/ 352 w 568"/>
              <a:gd name="T45" fmla="*/ 121 h 512"/>
              <a:gd name="T46" fmla="*/ 391 w 568"/>
              <a:gd name="T47" fmla="*/ 184 h 512"/>
              <a:gd name="T48" fmla="*/ 348 w 568"/>
              <a:gd name="T49" fmla="*/ 114 h 512"/>
              <a:gd name="T50" fmla="*/ 407 w 568"/>
              <a:gd name="T51" fmla="*/ 34 h 512"/>
              <a:gd name="T52" fmla="*/ 344 w 568"/>
              <a:gd name="T53" fmla="*/ 120 h 512"/>
              <a:gd name="T54" fmla="*/ 281 w 568"/>
              <a:gd name="T55" fmla="*/ 197 h 512"/>
              <a:gd name="T56" fmla="*/ 279 w 568"/>
              <a:gd name="T57" fmla="*/ 34 h 512"/>
              <a:gd name="T58" fmla="*/ 271 w 568"/>
              <a:gd name="T59" fmla="*/ 34 h 512"/>
              <a:gd name="T60" fmla="*/ 164 w 568"/>
              <a:gd name="T61" fmla="*/ 34 h 512"/>
              <a:gd name="T62" fmla="*/ 219 w 568"/>
              <a:gd name="T63" fmla="*/ 122 h 512"/>
              <a:gd name="T64" fmla="*/ 162 w 568"/>
              <a:gd name="T65" fmla="*/ 43 h 512"/>
              <a:gd name="T66" fmla="*/ 140 w 568"/>
              <a:gd name="T67" fmla="*/ 52 h 512"/>
              <a:gd name="T68" fmla="*/ 164 w 568"/>
              <a:gd name="T69" fmla="*/ 184 h 512"/>
              <a:gd name="T70" fmla="*/ 140 w 568"/>
              <a:gd name="T71" fmla="*/ 52 h 512"/>
              <a:gd name="T72" fmla="*/ 103 w 568"/>
              <a:gd name="T73" fmla="*/ 181 h 512"/>
              <a:gd name="T74" fmla="*/ 162 w 568"/>
              <a:gd name="T75" fmla="*/ 194 h 512"/>
              <a:gd name="T76" fmla="*/ 117 w 568"/>
              <a:gd name="T77" fmla="*/ 107 h 512"/>
              <a:gd name="T78" fmla="*/ 129 w 568"/>
              <a:gd name="T79" fmla="*/ 66 h 512"/>
              <a:gd name="T80" fmla="*/ 115 w 568"/>
              <a:gd name="T81" fmla="*/ 116 h 512"/>
              <a:gd name="T82" fmla="*/ 46 w 568"/>
              <a:gd name="T83" fmla="*/ 168 h 512"/>
              <a:gd name="T84" fmla="*/ 58 w 568"/>
              <a:gd name="T85" fmla="*/ 188 h 512"/>
              <a:gd name="T86" fmla="*/ 252 w 568"/>
              <a:gd name="T87" fmla="*/ 42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68" h="512">
                <a:moveTo>
                  <a:pt x="568" y="171"/>
                </a:moveTo>
                <a:lnTo>
                  <a:pt x="429" y="0"/>
                </a:lnTo>
                <a:lnTo>
                  <a:pt x="139" y="0"/>
                </a:lnTo>
                <a:lnTo>
                  <a:pt x="0" y="171"/>
                </a:lnTo>
                <a:lnTo>
                  <a:pt x="284" y="512"/>
                </a:lnTo>
                <a:lnTo>
                  <a:pt x="568" y="171"/>
                </a:lnTo>
                <a:close/>
                <a:moveTo>
                  <a:pt x="285" y="458"/>
                </a:moveTo>
                <a:lnTo>
                  <a:pt x="188" y="213"/>
                </a:lnTo>
                <a:lnTo>
                  <a:pt x="384" y="213"/>
                </a:lnTo>
                <a:lnTo>
                  <a:pt x="288" y="454"/>
                </a:lnTo>
                <a:lnTo>
                  <a:pt x="285" y="458"/>
                </a:lnTo>
                <a:close/>
                <a:moveTo>
                  <a:pt x="182" y="197"/>
                </a:moveTo>
                <a:lnTo>
                  <a:pt x="182" y="195"/>
                </a:lnTo>
                <a:lnTo>
                  <a:pt x="223" y="127"/>
                </a:lnTo>
                <a:lnTo>
                  <a:pt x="273" y="197"/>
                </a:lnTo>
                <a:lnTo>
                  <a:pt x="182" y="197"/>
                </a:lnTo>
                <a:close/>
                <a:moveTo>
                  <a:pt x="296" y="197"/>
                </a:moveTo>
                <a:lnTo>
                  <a:pt x="348" y="127"/>
                </a:lnTo>
                <a:lnTo>
                  <a:pt x="389" y="195"/>
                </a:lnTo>
                <a:lnTo>
                  <a:pt x="389" y="197"/>
                </a:lnTo>
                <a:lnTo>
                  <a:pt x="296" y="197"/>
                </a:lnTo>
                <a:close/>
                <a:moveTo>
                  <a:pt x="323" y="412"/>
                </a:moveTo>
                <a:lnTo>
                  <a:pt x="403" y="212"/>
                </a:lnTo>
                <a:lnTo>
                  <a:pt x="510" y="188"/>
                </a:lnTo>
                <a:lnTo>
                  <a:pt x="323" y="412"/>
                </a:lnTo>
                <a:close/>
                <a:moveTo>
                  <a:pt x="406" y="194"/>
                </a:moveTo>
                <a:lnTo>
                  <a:pt x="406" y="193"/>
                </a:lnTo>
                <a:lnTo>
                  <a:pt x="448" y="124"/>
                </a:lnTo>
                <a:lnTo>
                  <a:pt x="465" y="181"/>
                </a:lnTo>
                <a:lnTo>
                  <a:pt x="406" y="194"/>
                </a:lnTo>
                <a:close/>
                <a:moveTo>
                  <a:pt x="522" y="168"/>
                </a:moveTo>
                <a:lnTo>
                  <a:pt x="472" y="179"/>
                </a:lnTo>
                <a:lnTo>
                  <a:pt x="453" y="116"/>
                </a:lnTo>
                <a:lnTo>
                  <a:pt x="464" y="97"/>
                </a:lnTo>
                <a:lnTo>
                  <a:pt x="522" y="168"/>
                </a:lnTo>
                <a:close/>
                <a:moveTo>
                  <a:pt x="460" y="92"/>
                </a:moveTo>
                <a:lnTo>
                  <a:pt x="450" y="107"/>
                </a:lnTo>
                <a:lnTo>
                  <a:pt x="438" y="66"/>
                </a:lnTo>
                <a:lnTo>
                  <a:pt x="460" y="92"/>
                </a:lnTo>
                <a:close/>
                <a:moveTo>
                  <a:pt x="428" y="52"/>
                </a:moveTo>
                <a:lnTo>
                  <a:pt x="446" y="115"/>
                </a:lnTo>
                <a:lnTo>
                  <a:pt x="409" y="176"/>
                </a:lnTo>
                <a:lnTo>
                  <a:pt x="426" y="50"/>
                </a:lnTo>
                <a:lnTo>
                  <a:pt x="428" y="52"/>
                </a:lnTo>
                <a:close/>
                <a:moveTo>
                  <a:pt x="391" y="184"/>
                </a:moveTo>
                <a:lnTo>
                  <a:pt x="352" y="121"/>
                </a:lnTo>
                <a:lnTo>
                  <a:pt x="410" y="43"/>
                </a:lnTo>
                <a:lnTo>
                  <a:pt x="391" y="184"/>
                </a:lnTo>
                <a:close/>
                <a:moveTo>
                  <a:pt x="407" y="34"/>
                </a:moveTo>
                <a:lnTo>
                  <a:pt x="348" y="114"/>
                </a:lnTo>
                <a:lnTo>
                  <a:pt x="299" y="34"/>
                </a:lnTo>
                <a:lnTo>
                  <a:pt x="407" y="34"/>
                </a:lnTo>
                <a:close/>
                <a:moveTo>
                  <a:pt x="291" y="34"/>
                </a:moveTo>
                <a:lnTo>
                  <a:pt x="344" y="120"/>
                </a:lnTo>
                <a:lnTo>
                  <a:pt x="287" y="197"/>
                </a:lnTo>
                <a:lnTo>
                  <a:pt x="281" y="197"/>
                </a:lnTo>
                <a:lnTo>
                  <a:pt x="227" y="121"/>
                </a:lnTo>
                <a:lnTo>
                  <a:pt x="279" y="34"/>
                </a:lnTo>
                <a:lnTo>
                  <a:pt x="291" y="34"/>
                </a:lnTo>
                <a:close/>
                <a:moveTo>
                  <a:pt x="271" y="34"/>
                </a:moveTo>
                <a:lnTo>
                  <a:pt x="222" y="115"/>
                </a:lnTo>
                <a:lnTo>
                  <a:pt x="164" y="34"/>
                </a:lnTo>
                <a:lnTo>
                  <a:pt x="271" y="34"/>
                </a:lnTo>
                <a:close/>
                <a:moveTo>
                  <a:pt x="219" y="122"/>
                </a:moveTo>
                <a:lnTo>
                  <a:pt x="181" y="184"/>
                </a:lnTo>
                <a:lnTo>
                  <a:pt x="162" y="43"/>
                </a:lnTo>
                <a:lnTo>
                  <a:pt x="219" y="122"/>
                </a:lnTo>
                <a:close/>
                <a:moveTo>
                  <a:pt x="140" y="52"/>
                </a:moveTo>
                <a:lnTo>
                  <a:pt x="145" y="46"/>
                </a:lnTo>
                <a:lnTo>
                  <a:pt x="164" y="184"/>
                </a:lnTo>
                <a:lnTo>
                  <a:pt x="122" y="115"/>
                </a:lnTo>
                <a:lnTo>
                  <a:pt x="140" y="52"/>
                </a:lnTo>
                <a:close/>
                <a:moveTo>
                  <a:pt x="162" y="194"/>
                </a:moveTo>
                <a:lnTo>
                  <a:pt x="103" y="181"/>
                </a:lnTo>
                <a:lnTo>
                  <a:pt x="119" y="124"/>
                </a:lnTo>
                <a:lnTo>
                  <a:pt x="162" y="194"/>
                </a:lnTo>
                <a:close/>
                <a:moveTo>
                  <a:pt x="129" y="66"/>
                </a:moveTo>
                <a:lnTo>
                  <a:pt x="117" y="107"/>
                </a:lnTo>
                <a:lnTo>
                  <a:pt x="108" y="92"/>
                </a:lnTo>
                <a:lnTo>
                  <a:pt x="129" y="66"/>
                </a:lnTo>
                <a:close/>
                <a:moveTo>
                  <a:pt x="104" y="98"/>
                </a:moveTo>
                <a:lnTo>
                  <a:pt x="115" y="116"/>
                </a:lnTo>
                <a:lnTo>
                  <a:pt x="96" y="179"/>
                </a:lnTo>
                <a:lnTo>
                  <a:pt x="46" y="168"/>
                </a:lnTo>
                <a:lnTo>
                  <a:pt x="104" y="98"/>
                </a:lnTo>
                <a:close/>
                <a:moveTo>
                  <a:pt x="58" y="188"/>
                </a:moveTo>
                <a:lnTo>
                  <a:pt x="169" y="213"/>
                </a:lnTo>
                <a:lnTo>
                  <a:pt x="252" y="420"/>
                </a:lnTo>
                <a:lnTo>
                  <a:pt x="58" y="1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>
              <a:solidFill>
                <a:schemeClr val="accent1"/>
              </a:solidFill>
            </a:endParaRPr>
          </a:p>
        </p:txBody>
      </p:sp>
      <p:sp>
        <p:nvSpPr>
          <p:cNvPr id="207" name="Freeform 9"/>
          <p:cNvSpPr>
            <a:spLocks noEditPoints="1"/>
          </p:cNvSpPr>
          <p:nvPr/>
        </p:nvSpPr>
        <p:spPr bwMode="auto">
          <a:xfrm>
            <a:off x="515525" y="2074083"/>
            <a:ext cx="339577" cy="281515"/>
          </a:xfrm>
          <a:custGeom>
            <a:avLst/>
            <a:gdLst>
              <a:gd name="T0" fmla="*/ 221 w 242"/>
              <a:gd name="T1" fmla="*/ 0 h 200"/>
              <a:gd name="T2" fmla="*/ 171 w 242"/>
              <a:gd name="T3" fmla="*/ 0 h 200"/>
              <a:gd name="T4" fmla="*/ 135 w 242"/>
              <a:gd name="T5" fmla="*/ 15 h 200"/>
              <a:gd name="T6" fmla="*/ 51 w 242"/>
              <a:gd name="T7" fmla="*/ 99 h 200"/>
              <a:gd name="T8" fmla="*/ 51 w 242"/>
              <a:gd name="T9" fmla="*/ 129 h 200"/>
              <a:gd name="T10" fmla="*/ 113 w 242"/>
              <a:gd name="T11" fmla="*/ 192 h 200"/>
              <a:gd name="T12" fmla="*/ 143 w 242"/>
              <a:gd name="T13" fmla="*/ 192 h 200"/>
              <a:gd name="T14" fmla="*/ 227 w 242"/>
              <a:gd name="T15" fmla="*/ 108 h 200"/>
              <a:gd name="T16" fmla="*/ 242 w 242"/>
              <a:gd name="T17" fmla="*/ 71 h 200"/>
              <a:gd name="T18" fmla="*/ 242 w 242"/>
              <a:gd name="T19" fmla="*/ 22 h 200"/>
              <a:gd name="T20" fmla="*/ 221 w 242"/>
              <a:gd name="T21" fmla="*/ 0 h 200"/>
              <a:gd name="T22" fmla="*/ 192 w 242"/>
              <a:gd name="T23" fmla="*/ 71 h 200"/>
              <a:gd name="T24" fmla="*/ 171 w 242"/>
              <a:gd name="T25" fmla="*/ 50 h 200"/>
              <a:gd name="T26" fmla="*/ 192 w 242"/>
              <a:gd name="T27" fmla="*/ 29 h 200"/>
              <a:gd name="T28" fmla="*/ 214 w 242"/>
              <a:gd name="T29" fmla="*/ 50 h 200"/>
              <a:gd name="T30" fmla="*/ 192 w 242"/>
              <a:gd name="T31" fmla="*/ 71 h 200"/>
              <a:gd name="T32" fmla="*/ 19 w 242"/>
              <a:gd name="T33" fmla="*/ 119 h 200"/>
              <a:gd name="T34" fmla="*/ 95 w 242"/>
              <a:gd name="T35" fmla="*/ 196 h 200"/>
              <a:gd name="T36" fmla="*/ 70 w 242"/>
              <a:gd name="T37" fmla="*/ 192 h 200"/>
              <a:gd name="T38" fmla="*/ 8 w 242"/>
              <a:gd name="T39" fmla="*/ 129 h 200"/>
              <a:gd name="T40" fmla="*/ 8 w 242"/>
              <a:gd name="T41" fmla="*/ 99 h 200"/>
              <a:gd name="T42" fmla="*/ 92 w 242"/>
              <a:gd name="T43" fmla="*/ 15 h 200"/>
              <a:gd name="T44" fmla="*/ 128 w 242"/>
              <a:gd name="T45" fmla="*/ 0 h 200"/>
              <a:gd name="T46" fmla="*/ 19 w 242"/>
              <a:gd name="T47" fmla="*/ 109 h 200"/>
              <a:gd name="T48" fmla="*/ 19 w 242"/>
              <a:gd name="T49" fmla="*/ 11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2" h="200">
                <a:moveTo>
                  <a:pt x="221" y="0"/>
                </a:moveTo>
                <a:cubicBezTo>
                  <a:pt x="171" y="0"/>
                  <a:pt x="171" y="0"/>
                  <a:pt x="171" y="0"/>
                </a:cubicBezTo>
                <a:cubicBezTo>
                  <a:pt x="159" y="0"/>
                  <a:pt x="143" y="7"/>
                  <a:pt x="135" y="15"/>
                </a:cubicBezTo>
                <a:cubicBezTo>
                  <a:pt x="51" y="99"/>
                  <a:pt x="51" y="99"/>
                  <a:pt x="51" y="99"/>
                </a:cubicBezTo>
                <a:cubicBezTo>
                  <a:pt x="42" y="107"/>
                  <a:pt x="42" y="121"/>
                  <a:pt x="51" y="129"/>
                </a:cubicBezTo>
                <a:cubicBezTo>
                  <a:pt x="113" y="192"/>
                  <a:pt x="113" y="192"/>
                  <a:pt x="113" y="192"/>
                </a:cubicBezTo>
                <a:cubicBezTo>
                  <a:pt x="121" y="200"/>
                  <a:pt x="135" y="200"/>
                  <a:pt x="143" y="192"/>
                </a:cubicBezTo>
                <a:cubicBezTo>
                  <a:pt x="227" y="108"/>
                  <a:pt x="227" y="108"/>
                  <a:pt x="227" y="108"/>
                </a:cubicBezTo>
                <a:cubicBezTo>
                  <a:pt x="236" y="100"/>
                  <a:pt x="242" y="83"/>
                  <a:pt x="242" y="71"/>
                </a:cubicBezTo>
                <a:cubicBezTo>
                  <a:pt x="242" y="22"/>
                  <a:pt x="242" y="22"/>
                  <a:pt x="242" y="22"/>
                </a:cubicBezTo>
                <a:cubicBezTo>
                  <a:pt x="242" y="10"/>
                  <a:pt x="233" y="0"/>
                  <a:pt x="221" y="0"/>
                </a:cubicBezTo>
                <a:moveTo>
                  <a:pt x="192" y="71"/>
                </a:moveTo>
                <a:cubicBezTo>
                  <a:pt x="181" y="71"/>
                  <a:pt x="171" y="62"/>
                  <a:pt x="171" y="50"/>
                </a:cubicBezTo>
                <a:cubicBezTo>
                  <a:pt x="171" y="38"/>
                  <a:pt x="181" y="29"/>
                  <a:pt x="192" y="29"/>
                </a:cubicBezTo>
                <a:cubicBezTo>
                  <a:pt x="204" y="29"/>
                  <a:pt x="214" y="38"/>
                  <a:pt x="214" y="50"/>
                </a:cubicBezTo>
                <a:cubicBezTo>
                  <a:pt x="214" y="62"/>
                  <a:pt x="204" y="71"/>
                  <a:pt x="192" y="71"/>
                </a:cubicBezTo>
                <a:moveTo>
                  <a:pt x="19" y="119"/>
                </a:moveTo>
                <a:cubicBezTo>
                  <a:pt x="95" y="196"/>
                  <a:pt x="95" y="196"/>
                  <a:pt x="95" y="196"/>
                </a:cubicBezTo>
                <a:cubicBezTo>
                  <a:pt x="87" y="200"/>
                  <a:pt x="77" y="199"/>
                  <a:pt x="70" y="192"/>
                </a:cubicBezTo>
                <a:cubicBezTo>
                  <a:pt x="8" y="129"/>
                  <a:pt x="8" y="129"/>
                  <a:pt x="8" y="129"/>
                </a:cubicBezTo>
                <a:cubicBezTo>
                  <a:pt x="0" y="121"/>
                  <a:pt x="0" y="107"/>
                  <a:pt x="8" y="99"/>
                </a:cubicBezTo>
                <a:cubicBezTo>
                  <a:pt x="92" y="15"/>
                  <a:pt x="92" y="15"/>
                  <a:pt x="92" y="15"/>
                </a:cubicBezTo>
                <a:cubicBezTo>
                  <a:pt x="100" y="7"/>
                  <a:pt x="116" y="0"/>
                  <a:pt x="128" y="0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16" y="112"/>
                  <a:pt x="16" y="117"/>
                  <a:pt x="19" y="11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id-ID" sz="2400"/>
          </a:p>
        </p:txBody>
      </p:sp>
      <p:sp>
        <p:nvSpPr>
          <p:cNvPr id="209" name="Freeform 5"/>
          <p:cNvSpPr>
            <a:spLocks noEditPoints="1"/>
          </p:cNvSpPr>
          <p:nvPr/>
        </p:nvSpPr>
        <p:spPr bwMode="auto">
          <a:xfrm>
            <a:off x="4352782" y="3746156"/>
            <a:ext cx="336616" cy="366059"/>
          </a:xfrm>
          <a:custGeom>
            <a:avLst/>
            <a:gdLst>
              <a:gd name="T0" fmla="*/ 97 w 176"/>
              <a:gd name="T1" fmla="*/ 151 h 192"/>
              <a:gd name="T2" fmla="*/ 92 w 176"/>
              <a:gd name="T3" fmla="*/ 160 h 192"/>
              <a:gd name="T4" fmla="*/ 84 w 176"/>
              <a:gd name="T5" fmla="*/ 152 h 192"/>
              <a:gd name="T6" fmla="*/ 71 w 176"/>
              <a:gd name="T7" fmla="*/ 147 h 192"/>
              <a:gd name="T8" fmla="*/ 64 w 176"/>
              <a:gd name="T9" fmla="*/ 130 h 192"/>
              <a:gd name="T10" fmla="*/ 73 w 176"/>
              <a:gd name="T11" fmla="*/ 137 h 192"/>
              <a:gd name="T12" fmla="*/ 82 w 176"/>
              <a:gd name="T13" fmla="*/ 144 h 192"/>
              <a:gd name="T14" fmla="*/ 94 w 176"/>
              <a:gd name="T15" fmla="*/ 145 h 192"/>
              <a:gd name="T16" fmla="*/ 103 w 176"/>
              <a:gd name="T17" fmla="*/ 140 h 192"/>
              <a:gd name="T18" fmla="*/ 102 w 176"/>
              <a:gd name="T19" fmla="*/ 129 h 192"/>
              <a:gd name="T20" fmla="*/ 92 w 176"/>
              <a:gd name="T21" fmla="*/ 124 h 192"/>
              <a:gd name="T22" fmla="*/ 78 w 176"/>
              <a:gd name="T23" fmla="*/ 120 h 192"/>
              <a:gd name="T24" fmla="*/ 67 w 176"/>
              <a:gd name="T25" fmla="*/ 113 h 192"/>
              <a:gd name="T26" fmla="*/ 68 w 176"/>
              <a:gd name="T27" fmla="*/ 98 h 192"/>
              <a:gd name="T28" fmla="*/ 80 w 176"/>
              <a:gd name="T29" fmla="*/ 89 h 192"/>
              <a:gd name="T30" fmla="*/ 84 w 176"/>
              <a:gd name="T31" fmla="*/ 80 h 192"/>
              <a:gd name="T32" fmla="*/ 92 w 176"/>
              <a:gd name="T33" fmla="*/ 88 h 192"/>
              <a:gd name="T34" fmla="*/ 103 w 176"/>
              <a:gd name="T35" fmla="*/ 93 h 192"/>
              <a:gd name="T36" fmla="*/ 109 w 176"/>
              <a:gd name="T37" fmla="*/ 107 h 192"/>
              <a:gd name="T38" fmla="*/ 97 w 176"/>
              <a:gd name="T39" fmla="*/ 98 h 192"/>
              <a:gd name="T40" fmla="*/ 82 w 176"/>
              <a:gd name="T41" fmla="*/ 95 h 192"/>
              <a:gd name="T42" fmla="*/ 75 w 176"/>
              <a:gd name="T43" fmla="*/ 100 h 192"/>
              <a:gd name="T44" fmla="*/ 75 w 176"/>
              <a:gd name="T45" fmla="*/ 110 h 192"/>
              <a:gd name="T46" fmla="*/ 86 w 176"/>
              <a:gd name="T47" fmla="*/ 115 h 192"/>
              <a:gd name="T48" fmla="*/ 100 w 176"/>
              <a:gd name="T49" fmla="*/ 118 h 192"/>
              <a:gd name="T50" fmla="*/ 110 w 176"/>
              <a:gd name="T51" fmla="*/ 126 h 192"/>
              <a:gd name="T52" fmla="*/ 110 w 176"/>
              <a:gd name="T53" fmla="*/ 142 h 192"/>
              <a:gd name="T54" fmla="*/ 107 w 176"/>
              <a:gd name="T55" fmla="*/ 56 h 192"/>
              <a:gd name="T56" fmla="*/ 69 w 176"/>
              <a:gd name="T57" fmla="*/ 56 h 192"/>
              <a:gd name="T58" fmla="*/ 43 w 176"/>
              <a:gd name="T59" fmla="*/ 184 h 192"/>
              <a:gd name="T60" fmla="*/ 133 w 176"/>
              <a:gd name="T61" fmla="*/ 184 h 192"/>
              <a:gd name="T62" fmla="*/ 107 w 176"/>
              <a:gd name="T63" fmla="*/ 56 h 192"/>
              <a:gd name="T64" fmla="*/ 107 w 176"/>
              <a:gd name="T65" fmla="*/ 8 h 192"/>
              <a:gd name="T66" fmla="*/ 97 w 176"/>
              <a:gd name="T67" fmla="*/ 12 h 192"/>
              <a:gd name="T68" fmla="*/ 79 w 176"/>
              <a:gd name="T69" fmla="*/ 12 h 192"/>
              <a:gd name="T70" fmla="*/ 69 w 176"/>
              <a:gd name="T71" fmla="*/ 8 h 192"/>
              <a:gd name="T72" fmla="*/ 63 w 176"/>
              <a:gd name="T73" fmla="*/ 41 h 192"/>
              <a:gd name="T74" fmla="*/ 88 w 176"/>
              <a:gd name="T75" fmla="*/ 48 h 192"/>
              <a:gd name="T76" fmla="*/ 113 w 176"/>
              <a:gd name="T77" fmla="*/ 41 h 192"/>
              <a:gd name="T78" fmla="*/ 169 w 176"/>
              <a:gd name="T79" fmla="*/ 126 h 192"/>
              <a:gd name="T80" fmla="*/ 133 w 176"/>
              <a:gd name="T81" fmla="*/ 192 h 192"/>
              <a:gd name="T82" fmla="*/ 43 w 176"/>
              <a:gd name="T83" fmla="*/ 192 h 192"/>
              <a:gd name="T84" fmla="*/ 7 w 176"/>
              <a:gd name="T85" fmla="*/ 126 h 192"/>
              <a:gd name="T86" fmla="*/ 60 w 176"/>
              <a:gd name="T87" fmla="*/ 52 h 192"/>
              <a:gd name="T88" fmla="*/ 52 w 176"/>
              <a:gd name="T89" fmla="*/ 39 h 192"/>
              <a:gd name="T90" fmla="*/ 54 w 176"/>
              <a:gd name="T91" fmla="*/ 2 h 192"/>
              <a:gd name="T92" fmla="*/ 72 w 176"/>
              <a:gd name="T93" fmla="*/ 0 h 192"/>
              <a:gd name="T94" fmla="*/ 82 w 176"/>
              <a:gd name="T95" fmla="*/ 4 h 192"/>
              <a:gd name="T96" fmla="*/ 94 w 176"/>
              <a:gd name="T97" fmla="*/ 4 h 192"/>
              <a:gd name="T98" fmla="*/ 104 w 176"/>
              <a:gd name="T99" fmla="*/ 0 h 192"/>
              <a:gd name="T100" fmla="*/ 122 w 176"/>
              <a:gd name="T101" fmla="*/ 2 h 192"/>
              <a:gd name="T102" fmla="*/ 124 w 176"/>
              <a:gd name="T103" fmla="*/ 39 h 192"/>
              <a:gd name="T104" fmla="*/ 116 w 176"/>
              <a:gd name="T105" fmla="*/ 52 h 192"/>
              <a:gd name="T106" fmla="*/ 169 w 176"/>
              <a:gd name="T107" fmla="*/ 12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" h="192">
                <a:moveTo>
                  <a:pt x="104" y="148"/>
                </a:moveTo>
                <a:cubicBezTo>
                  <a:pt x="102" y="149"/>
                  <a:pt x="100" y="150"/>
                  <a:pt x="97" y="151"/>
                </a:cubicBezTo>
                <a:cubicBezTo>
                  <a:pt x="95" y="151"/>
                  <a:pt x="94" y="152"/>
                  <a:pt x="92" y="152"/>
                </a:cubicBezTo>
                <a:cubicBezTo>
                  <a:pt x="92" y="160"/>
                  <a:pt x="92" y="160"/>
                  <a:pt x="92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4" y="152"/>
                  <a:pt x="84" y="152"/>
                  <a:pt x="84" y="152"/>
                </a:cubicBezTo>
                <a:cubicBezTo>
                  <a:pt x="82" y="151"/>
                  <a:pt x="81" y="151"/>
                  <a:pt x="79" y="151"/>
                </a:cubicBezTo>
                <a:cubicBezTo>
                  <a:pt x="76" y="150"/>
                  <a:pt x="74" y="149"/>
                  <a:pt x="71" y="147"/>
                </a:cubicBezTo>
                <a:cubicBezTo>
                  <a:pt x="69" y="145"/>
                  <a:pt x="67" y="143"/>
                  <a:pt x="66" y="140"/>
                </a:cubicBezTo>
                <a:cubicBezTo>
                  <a:pt x="65" y="137"/>
                  <a:pt x="64" y="134"/>
                  <a:pt x="64" y="130"/>
                </a:cubicBezTo>
                <a:cubicBezTo>
                  <a:pt x="72" y="130"/>
                  <a:pt x="72" y="130"/>
                  <a:pt x="72" y="130"/>
                </a:cubicBezTo>
                <a:cubicBezTo>
                  <a:pt x="72" y="133"/>
                  <a:pt x="72" y="135"/>
                  <a:pt x="73" y="137"/>
                </a:cubicBezTo>
                <a:cubicBezTo>
                  <a:pt x="74" y="139"/>
                  <a:pt x="75" y="140"/>
                  <a:pt x="77" y="142"/>
                </a:cubicBezTo>
                <a:cubicBezTo>
                  <a:pt x="78" y="143"/>
                  <a:pt x="80" y="144"/>
                  <a:pt x="82" y="144"/>
                </a:cubicBezTo>
                <a:cubicBezTo>
                  <a:pt x="85" y="145"/>
                  <a:pt x="87" y="145"/>
                  <a:pt x="89" y="145"/>
                </a:cubicBezTo>
                <a:cubicBezTo>
                  <a:pt x="91" y="145"/>
                  <a:pt x="92" y="145"/>
                  <a:pt x="94" y="145"/>
                </a:cubicBezTo>
                <a:cubicBezTo>
                  <a:pt x="96" y="144"/>
                  <a:pt x="98" y="144"/>
                  <a:pt x="99" y="143"/>
                </a:cubicBezTo>
                <a:cubicBezTo>
                  <a:pt x="101" y="142"/>
                  <a:pt x="102" y="141"/>
                  <a:pt x="103" y="140"/>
                </a:cubicBezTo>
                <a:cubicBezTo>
                  <a:pt x="104" y="138"/>
                  <a:pt x="104" y="136"/>
                  <a:pt x="104" y="134"/>
                </a:cubicBezTo>
                <a:cubicBezTo>
                  <a:pt x="104" y="132"/>
                  <a:pt x="103" y="130"/>
                  <a:pt x="102" y="129"/>
                </a:cubicBezTo>
                <a:cubicBezTo>
                  <a:pt x="101" y="128"/>
                  <a:pt x="100" y="127"/>
                  <a:pt x="98" y="126"/>
                </a:cubicBezTo>
                <a:cubicBezTo>
                  <a:pt x="96" y="125"/>
                  <a:pt x="94" y="124"/>
                  <a:pt x="92" y="124"/>
                </a:cubicBezTo>
                <a:cubicBezTo>
                  <a:pt x="85" y="122"/>
                  <a:pt x="85" y="122"/>
                  <a:pt x="85" y="122"/>
                </a:cubicBezTo>
                <a:cubicBezTo>
                  <a:pt x="83" y="122"/>
                  <a:pt x="80" y="121"/>
                  <a:pt x="78" y="120"/>
                </a:cubicBezTo>
                <a:cubicBezTo>
                  <a:pt x="76" y="120"/>
                  <a:pt x="74" y="119"/>
                  <a:pt x="72" y="117"/>
                </a:cubicBezTo>
                <a:cubicBezTo>
                  <a:pt x="70" y="116"/>
                  <a:pt x="69" y="115"/>
                  <a:pt x="67" y="113"/>
                </a:cubicBezTo>
                <a:cubicBezTo>
                  <a:pt x="66" y="111"/>
                  <a:pt x="66" y="109"/>
                  <a:pt x="66" y="106"/>
                </a:cubicBezTo>
                <a:cubicBezTo>
                  <a:pt x="66" y="103"/>
                  <a:pt x="66" y="100"/>
                  <a:pt x="68" y="98"/>
                </a:cubicBezTo>
                <a:cubicBezTo>
                  <a:pt x="69" y="96"/>
                  <a:pt x="71" y="94"/>
                  <a:pt x="73" y="92"/>
                </a:cubicBezTo>
                <a:cubicBezTo>
                  <a:pt x="75" y="91"/>
                  <a:pt x="77" y="90"/>
                  <a:pt x="80" y="89"/>
                </a:cubicBezTo>
                <a:cubicBezTo>
                  <a:pt x="81" y="89"/>
                  <a:pt x="82" y="88"/>
                  <a:pt x="84" y="88"/>
                </a:cubicBezTo>
                <a:cubicBezTo>
                  <a:pt x="84" y="80"/>
                  <a:pt x="84" y="80"/>
                  <a:pt x="84" y="80"/>
                </a:cubicBezTo>
                <a:cubicBezTo>
                  <a:pt x="92" y="80"/>
                  <a:pt x="92" y="80"/>
                  <a:pt x="92" y="80"/>
                </a:cubicBezTo>
                <a:cubicBezTo>
                  <a:pt x="92" y="88"/>
                  <a:pt x="92" y="88"/>
                  <a:pt x="92" y="88"/>
                </a:cubicBezTo>
                <a:cubicBezTo>
                  <a:pt x="93" y="89"/>
                  <a:pt x="95" y="89"/>
                  <a:pt x="96" y="89"/>
                </a:cubicBezTo>
                <a:cubicBezTo>
                  <a:pt x="99" y="90"/>
                  <a:pt x="101" y="91"/>
                  <a:pt x="103" y="93"/>
                </a:cubicBezTo>
                <a:cubicBezTo>
                  <a:pt x="105" y="94"/>
                  <a:pt x="106" y="96"/>
                  <a:pt x="108" y="99"/>
                </a:cubicBezTo>
                <a:cubicBezTo>
                  <a:pt x="109" y="101"/>
                  <a:pt x="109" y="104"/>
                  <a:pt x="109" y="10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1" y="103"/>
                  <a:pt x="100" y="100"/>
                  <a:pt x="97" y="98"/>
                </a:cubicBezTo>
                <a:cubicBezTo>
                  <a:pt x="95" y="96"/>
                  <a:pt x="91" y="95"/>
                  <a:pt x="87" y="95"/>
                </a:cubicBezTo>
                <a:cubicBezTo>
                  <a:pt x="85" y="95"/>
                  <a:pt x="84" y="95"/>
                  <a:pt x="82" y="95"/>
                </a:cubicBezTo>
                <a:cubicBezTo>
                  <a:pt x="81" y="96"/>
                  <a:pt x="79" y="96"/>
                  <a:pt x="78" y="97"/>
                </a:cubicBezTo>
                <a:cubicBezTo>
                  <a:pt x="77" y="98"/>
                  <a:pt x="76" y="99"/>
                  <a:pt x="75" y="100"/>
                </a:cubicBezTo>
                <a:cubicBezTo>
                  <a:pt x="74" y="102"/>
                  <a:pt x="74" y="103"/>
                  <a:pt x="74" y="105"/>
                </a:cubicBezTo>
                <a:cubicBezTo>
                  <a:pt x="74" y="107"/>
                  <a:pt x="74" y="109"/>
                  <a:pt x="75" y="110"/>
                </a:cubicBezTo>
                <a:cubicBezTo>
                  <a:pt x="77" y="111"/>
                  <a:pt x="78" y="112"/>
                  <a:pt x="80" y="113"/>
                </a:cubicBezTo>
                <a:cubicBezTo>
                  <a:pt x="82" y="114"/>
                  <a:pt x="84" y="114"/>
                  <a:pt x="86" y="115"/>
                </a:cubicBezTo>
                <a:cubicBezTo>
                  <a:pt x="88" y="115"/>
                  <a:pt x="91" y="116"/>
                  <a:pt x="93" y="116"/>
                </a:cubicBezTo>
                <a:cubicBezTo>
                  <a:pt x="95" y="117"/>
                  <a:pt x="98" y="117"/>
                  <a:pt x="100" y="118"/>
                </a:cubicBezTo>
                <a:cubicBezTo>
                  <a:pt x="102" y="119"/>
                  <a:pt x="104" y="120"/>
                  <a:pt x="106" y="121"/>
                </a:cubicBezTo>
                <a:cubicBezTo>
                  <a:pt x="108" y="123"/>
                  <a:pt x="109" y="124"/>
                  <a:pt x="110" y="126"/>
                </a:cubicBezTo>
                <a:cubicBezTo>
                  <a:pt x="111" y="128"/>
                  <a:pt x="112" y="131"/>
                  <a:pt x="112" y="134"/>
                </a:cubicBezTo>
                <a:cubicBezTo>
                  <a:pt x="112" y="137"/>
                  <a:pt x="111" y="140"/>
                  <a:pt x="110" y="142"/>
                </a:cubicBezTo>
                <a:cubicBezTo>
                  <a:pt x="108" y="144"/>
                  <a:pt x="107" y="146"/>
                  <a:pt x="104" y="148"/>
                </a:cubicBezTo>
                <a:close/>
                <a:moveTo>
                  <a:pt x="107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47" y="71"/>
                  <a:pt x="26" y="101"/>
                  <a:pt x="14" y="129"/>
                </a:cubicBezTo>
                <a:cubicBezTo>
                  <a:pt x="3" y="157"/>
                  <a:pt x="17" y="184"/>
                  <a:pt x="43" y="184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133" y="184"/>
                  <a:pt x="133" y="184"/>
                  <a:pt x="133" y="184"/>
                </a:cubicBezTo>
                <a:cubicBezTo>
                  <a:pt x="159" y="184"/>
                  <a:pt x="173" y="157"/>
                  <a:pt x="162" y="129"/>
                </a:cubicBezTo>
                <a:cubicBezTo>
                  <a:pt x="150" y="101"/>
                  <a:pt x="129" y="71"/>
                  <a:pt x="107" y="56"/>
                </a:cubicBezTo>
                <a:close/>
                <a:moveTo>
                  <a:pt x="120" y="10"/>
                </a:moveTo>
                <a:cubicBezTo>
                  <a:pt x="118" y="9"/>
                  <a:pt x="111" y="8"/>
                  <a:pt x="107" y="8"/>
                </a:cubicBezTo>
                <a:cubicBezTo>
                  <a:pt x="107" y="8"/>
                  <a:pt x="106" y="8"/>
                  <a:pt x="106" y="8"/>
                </a:cubicBezTo>
                <a:cubicBezTo>
                  <a:pt x="103" y="9"/>
                  <a:pt x="100" y="11"/>
                  <a:pt x="97" y="12"/>
                </a:cubicBezTo>
                <a:cubicBezTo>
                  <a:pt x="94" y="13"/>
                  <a:pt x="91" y="13"/>
                  <a:pt x="88" y="14"/>
                </a:cubicBezTo>
                <a:cubicBezTo>
                  <a:pt x="85" y="13"/>
                  <a:pt x="82" y="13"/>
                  <a:pt x="79" y="12"/>
                </a:cubicBezTo>
                <a:cubicBezTo>
                  <a:pt x="76" y="11"/>
                  <a:pt x="73" y="9"/>
                  <a:pt x="70" y="8"/>
                </a:cubicBezTo>
                <a:cubicBezTo>
                  <a:pt x="70" y="8"/>
                  <a:pt x="69" y="8"/>
                  <a:pt x="69" y="8"/>
                </a:cubicBezTo>
                <a:cubicBezTo>
                  <a:pt x="65" y="8"/>
                  <a:pt x="58" y="9"/>
                  <a:pt x="56" y="10"/>
                </a:cubicBezTo>
                <a:cubicBezTo>
                  <a:pt x="42" y="12"/>
                  <a:pt x="52" y="24"/>
                  <a:pt x="63" y="41"/>
                </a:cubicBezTo>
                <a:cubicBezTo>
                  <a:pt x="67" y="48"/>
                  <a:pt x="67" y="48"/>
                  <a:pt x="67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24" y="24"/>
                  <a:pt x="134" y="12"/>
                  <a:pt x="120" y="10"/>
                </a:cubicBezTo>
                <a:close/>
                <a:moveTo>
                  <a:pt x="169" y="126"/>
                </a:moveTo>
                <a:cubicBezTo>
                  <a:pt x="176" y="143"/>
                  <a:pt x="175" y="161"/>
                  <a:pt x="166" y="174"/>
                </a:cubicBezTo>
                <a:cubicBezTo>
                  <a:pt x="159" y="186"/>
                  <a:pt x="147" y="192"/>
                  <a:pt x="133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43" y="192"/>
                  <a:pt x="43" y="192"/>
                  <a:pt x="43" y="192"/>
                </a:cubicBezTo>
                <a:cubicBezTo>
                  <a:pt x="29" y="192"/>
                  <a:pt x="17" y="186"/>
                  <a:pt x="10" y="174"/>
                </a:cubicBezTo>
                <a:cubicBezTo>
                  <a:pt x="1" y="161"/>
                  <a:pt x="0" y="143"/>
                  <a:pt x="7" y="126"/>
                </a:cubicBezTo>
                <a:cubicBezTo>
                  <a:pt x="20" y="96"/>
                  <a:pt x="40" y="68"/>
                  <a:pt x="60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56" y="46"/>
                  <a:pt x="56" y="46"/>
                  <a:pt x="56" y="46"/>
                </a:cubicBezTo>
                <a:cubicBezTo>
                  <a:pt x="55" y="43"/>
                  <a:pt x="53" y="41"/>
                  <a:pt x="52" y="39"/>
                </a:cubicBezTo>
                <a:cubicBezTo>
                  <a:pt x="44" y="27"/>
                  <a:pt x="39" y="18"/>
                  <a:pt x="42" y="10"/>
                </a:cubicBezTo>
                <a:cubicBezTo>
                  <a:pt x="44" y="6"/>
                  <a:pt x="48" y="3"/>
                  <a:pt x="54" y="2"/>
                </a:cubicBezTo>
                <a:cubicBezTo>
                  <a:pt x="56" y="2"/>
                  <a:pt x="64" y="0"/>
                  <a:pt x="69" y="0"/>
                </a:cubicBezTo>
                <a:cubicBezTo>
                  <a:pt x="70" y="0"/>
                  <a:pt x="71" y="0"/>
                  <a:pt x="72" y="0"/>
                </a:cubicBezTo>
                <a:cubicBezTo>
                  <a:pt x="75" y="1"/>
                  <a:pt x="77" y="2"/>
                  <a:pt x="80" y="3"/>
                </a:cubicBezTo>
                <a:cubicBezTo>
                  <a:pt x="81" y="4"/>
                  <a:pt x="81" y="4"/>
                  <a:pt x="82" y="4"/>
                </a:cubicBezTo>
                <a:cubicBezTo>
                  <a:pt x="84" y="5"/>
                  <a:pt x="86" y="5"/>
                  <a:pt x="88" y="6"/>
                </a:cubicBezTo>
                <a:cubicBezTo>
                  <a:pt x="90" y="5"/>
                  <a:pt x="92" y="5"/>
                  <a:pt x="94" y="4"/>
                </a:cubicBezTo>
                <a:cubicBezTo>
                  <a:pt x="95" y="4"/>
                  <a:pt x="95" y="4"/>
                  <a:pt x="96" y="3"/>
                </a:cubicBezTo>
                <a:cubicBezTo>
                  <a:pt x="99" y="2"/>
                  <a:pt x="101" y="1"/>
                  <a:pt x="104" y="0"/>
                </a:cubicBezTo>
                <a:cubicBezTo>
                  <a:pt x="105" y="0"/>
                  <a:pt x="106" y="0"/>
                  <a:pt x="107" y="0"/>
                </a:cubicBezTo>
                <a:cubicBezTo>
                  <a:pt x="112" y="0"/>
                  <a:pt x="120" y="2"/>
                  <a:pt x="122" y="2"/>
                </a:cubicBezTo>
                <a:cubicBezTo>
                  <a:pt x="128" y="3"/>
                  <a:pt x="132" y="6"/>
                  <a:pt x="134" y="10"/>
                </a:cubicBezTo>
                <a:cubicBezTo>
                  <a:pt x="137" y="18"/>
                  <a:pt x="132" y="27"/>
                  <a:pt x="124" y="39"/>
                </a:cubicBezTo>
                <a:cubicBezTo>
                  <a:pt x="123" y="41"/>
                  <a:pt x="121" y="43"/>
                  <a:pt x="120" y="46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36" y="68"/>
                  <a:pt x="156" y="96"/>
                  <a:pt x="169" y="1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sp>
        <p:nvSpPr>
          <p:cNvPr id="210" name="Freeform 209"/>
          <p:cNvSpPr>
            <a:spLocks noEditPoints="1"/>
          </p:cNvSpPr>
          <p:nvPr/>
        </p:nvSpPr>
        <p:spPr bwMode="auto">
          <a:xfrm>
            <a:off x="3343627" y="3769308"/>
            <a:ext cx="365763" cy="319755"/>
          </a:xfrm>
          <a:custGeom>
            <a:avLst/>
            <a:gdLst>
              <a:gd name="T0" fmla="*/ 59 w 64"/>
              <a:gd name="T1" fmla="*/ 38 h 56"/>
              <a:gd name="T2" fmla="*/ 36 w 64"/>
              <a:gd name="T3" fmla="*/ 26 h 56"/>
              <a:gd name="T4" fmla="*/ 38 w 64"/>
              <a:gd name="T5" fmla="*/ 22 h 56"/>
              <a:gd name="T6" fmla="*/ 44 w 64"/>
              <a:gd name="T7" fmla="*/ 12 h 56"/>
              <a:gd name="T8" fmla="*/ 32 w 64"/>
              <a:gd name="T9" fmla="*/ 0 h 56"/>
              <a:gd name="T10" fmla="*/ 20 w 64"/>
              <a:gd name="T11" fmla="*/ 12 h 56"/>
              <a:gd name="T12" fmla="*/ 24 w 64"/>
              <a:gd name="T13" fmla="*/ 16 h 56"/>
              <a:gd name="T14" fmla="*/ 28 w 64"/>
              <a:gd name="T15" fmla="*/ 12 h 56"/>
              <a:gd name="T16" fmla="*/ 32 w 64"/>
              <a:gd name="T17" fmla="*/ 8 h 56"/>
              <a:gd name="T18" fmla="*/ 36 w 64"/>
              <a:gd name="T19" fmla="*/ 12 h 56"/>
              <a:gd name="T20" fmla="*/ 34 w 64"/>
              <a:gd name="T21" fmla="*/ 15 h 56"/>
              <a:gd name="T22" fmla="*/ 28 w 64"/>
              <a:gd name="T23" fmla="*/ 26 h 56"/>
              <a:gd name="T24" fmla="*/ 5 w 64"/>
              <a:gd name="T25" fmla="*/ 38 h 56"/>
              <a:gd name="T26" fmla="*/ 0 w 64"/>
              <a:gd name="T27" fmla="*/ 48 h 56"/>
              <a:gd name="T28" fmla="*/ 8 w 64"/>
              <a:gd name="T29" fmla="*/ 56 h 56"/>
              <a:gd name="T30" fmla="*/ 56 w 64"/>
              <a:gd name="T31" fmla="*/ 56 h 56"/>
              <a:gd name="T32" fmla="*/ 64 w 64"/>
              <a:gd name="T33" fmla="*/ 48 h 56"/>
              <a:gd name="T34" fmla="*/ 59 w 64"/>
              <a:gd name="T35" fmla="*/ 38 h 56"/>
              <a:gd name="T36" fmla="*/ 8 w 64"/>
              <a:gd name="T37" fmla="*/ 48 h 56"/>
              <a:gd name="T38" fmla="*/ 9 w 64"/>
              <a:gd name="T39" fmla="*/ 45 h 56"/>
              <a:gd name="T40" fmla="*/ 32 w 64"/>
              <a:gd name="T41" fmla="*/ 33 h 56"/>
              <a:gd name="T42" fmla="*/ 54 w 64"/>
              <a:gd name="T43" fmla="*/ 45 h 56"/>
              <a:gd name="T44" fmla="*/ 56 w 64"/>
              <a:gd name="T45" fmla="*/ 48 h 56"/>
              <a:gd name="T46" fmla="*/ 8 w 64"/>
              <a:gd name="T47" fmla="*/ 4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" h="56">
                <a:moveTo>
                  <a:pt x="59" y="38"/>
                </a:moveTo>
                <a:cubicBezTo>
                  <a:pt x="36" y="26"/>
                  <a:pt x="36" y="26"/>
                  <a:pt x="36" y="26"/>
                </a:cubicBezTo>
                <a:cubicBezTo>
                  <a:pt x="36" y="24"/>
                  <a:pt x="37" y="23"/>
                  <a:pt x="38" y="22"/>
                </a:cubicBezTo>
                <a:cubicBezTo>
                  <a:pt x="42" y="20"/>
                  <a:pt x="44" y="16"/>
                  <a:pt x="44" y="12"/>
                </a:cubicBezTo>
                <a:cubicBezTo>
                  <a:pt x="44" y="5"/>
                  <a:pt x="39" y="0"/>
                  <a:pt x="32" y="0"/>
                </a:cubicBezTo>
                <a:cubicBezTo>
                  <a:pt x="25" y="0"/>
                  <a:pt x="20" y="5"/>
                  <a:pt x="20" y="12"/>
                </a:cubicBezTo>
                <a:cubicBezTo>
                  <a:pt x="20" y="14"/>
                  <a:pt x="22" y="16"/>
                  <a:pt x="24" y="16"/>
                </a:cubicBezTo>
                <a:cubicBezTo>
                  <a:pt x="26" y="16"/>
                  <a:pt x="28" y="14"/>
                  <a:pt x="28" y="12"/>
                </a:cubicBezTo>
                <a:cubicBezTo>
                  <a:pt x="28" y="10"/>
                  <a:pt x="30" y="8"/>
                  <a:pt x="32" y="8"/>
                </a:cubicBezTo>
                <a:cubicBezTo>
                  <a:pt x="34" y="8"/>
                  <a:pt x="36" y="10"/>
                  <a:pt x="36" y="12"/>
                </a:cubicBezTo>
                <a:cubicBezTo>
                  <a:pt x="36" y="13"/>
                  <a:pt x="35" y="15"/>
                  <a:pt x="34" y="15"/>
                </a:cubicBezTo>
                <a:cubicBezTo>
                  <a:pt x="30" y="18"/>
                  <a:pt x="28" y="21"/>
                  <a:pt x="28" y="26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40"/>
                  <a:pt x="0" y="44"/>
                  <a:pt x="0" y="48"/>
                </a:cubicBezTo>
                <a:cubicBezTo>
                  <a:pt x="0" y="52"/>
                  <a:pt x="4" y="56"/>
                  <a:pt x="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56"/>
                  <a:pt x="64" y="52"/>
                  <a:pt x="64" y="48"/>
                </a:cubicBezTo>
                <a:cubicBezTo>
                  <a:pt x="64" y="44"/>
                  <a:pt x="62" y="40"/>
                  <a:pt x="59" y="38"/>
                </a:cubicBezTo>
                <a:close/>
                <a:moveTo>
                  <a:pt x="8" y="48"/>
                </a:moveTo>
                <a:cubicBezTo>
                  <a:pt x="8" y="47"/>
                  <a:pt x="9" y="46"/>
                  <a:pt x="9" y="45"/>
                </a:cubicBezTo>
                <a:cubicBezTo>
                  <a:pt x="32" y="33"/>
                  <a:pt x="32" y="33"/>
                  <a:pt x="32" y="33"/>
                </a:cubicBezTo>
                <a:cubicBezTo>
                  <a:pt x="54" y="45"/>
                  <a:pt x="54" y="45"/>
                  <a:pt x="54" y="45"/>
                </a:cubicBezTo>
                <a:cubicBezTo>
                  <a:pt x="55" y="46"/>
                  <a:pt x="56" y="47"/>
                  <a:pt x="56" y="48"/>
                </a:cubicBezTo>
                <a:lnTo>
                  <a:pt x="8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211" name="Group 210"/>
          <p:cNvGrpSpPr/>
          <p:nvPr/>
        </p:nvGrpSpPr>
        <p:grpSpPr>
          <a:xfrm>
            <a:off x="535120" y="2833433"/>
            <a:ext cx="300384" cy="475095"/>
            <a:chOff x="8992499" y="1015780"/>
            <a:chExt cx="209779" cy="331792"/>
          </a:xfrm>
          <a:solidFill>
            <a:schemeClr val="tx1"/>
          </a:solidFill>
        </p:grpSpPr>
        <p:sp>
          <p:nvSpPr>
            <p:cNvPr id="212" name="Freeform 9"/>
            <p:cNvSpPr>
              <a:spLocks noEditPoints="1"/>
            </p:cNvSpPr>
            <p:nvPr/>
          </p:nvSpPr>
          <p:spPr bwMode="auto">
            <a:xfrm>
              <a:off x="8992499" y="1015780"/>
              <a:ext cx="209779" cy="331792"/>
            </a:xfrm>
            <a:custGeom>
              <a:avLst/>
              <a:gdLst>
                <a:gd name="T0" fmla="*/ 68 w 80"/>
                <a:gd name="T1" fmla="*/ 0 h 128"/>
                <a:gd name="T2" fmla="*/ 11 w 80"/>
                <a:gd name="T3" fmla="*/ 0 h 128"/>
                <a:gd name="T4" fmla="*/ 0 w 80"/>
                <a:gd name="T5" fmla="*/ 11 h 128"/>
                <a:gd name="T6" fmla="*/ 0 w 80"/>
                <a:gd name="T7" fmla="*/ 116 h 128"/>
                <a:gd name="T8" fmla="*/ 11 w 80"/>
                <a:gd name="T9" fmla="*/ 128 h 128"/>
                <a:gd name="T10" fmla="*/ 68 w 80"/>
                <a:gd name="T11" fmla="*/ 128 h 128"/>
                <a:gd name="T12" fmla="*/ 80 w 80"/>
                <a:gd name="T13" fmla="*/ 116 h 128"/>
                <a:gd name="T14" fmla="*/ 80 w 80"/>
                <a:gd name="T15" fmla="*/ 11 h 128"/>
                <a:gd name="T16" fmla="*/ 68 w 80"/>
                <a:gd name="T17" fmla="*/ 0 h 128"/>
                <a:gd name="T18" fmla="*/ 72 w 80"/>
                <a:gd name="T19" fmla="*/ 116 h 128"/>
                <a:gd name="T20" fmla="*/ 68 w 80"/>
                <a:gd name="T21" fmla="*/ 120 h 128"/>
                <a:gd name="T22" fmla="*/ 11 w 80"/>
                <a:gd name="T23" fmla="*/ 120 h 128"/>
                <a:gd name="T24" fmla="*/ 8 w 80"/>
                <a:gd name="T25" fmla="*/ 116 h 128"/>
                <a:gd name="T26" fmla="*/ 8 w 80"/>
                <a:gd name="T27" fmla="*/ 11 h 128"/>
                <a:gd name="T28" fmla="*/ 11 w 80"/>
                <a:gd name="T29" fmla="*/ 8 h 128"/>
                <a:gd name="T30" fmla="*/ 68 w 80"/>
                <a:gd name="T31" fmla="*/ 8 h 128"/>
                <a:gd name="T32" fmla="*/ 72 w 80"/>
                <a:gd name="T33" fmla="*/ 11 h 128"/>
                <a:gd name="T34" fmla="*/ 72 w 80"/>
                <a:gd name="T35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128">
                  <a:moveTo>
                    <a:pt x="6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1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5" y="128"/>
                    <a:pt x="80" y="123"/>
                    <a:pt x="80" y="116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5"/>
                    <a:pt x="75" y="0"/>
                    <a:pt x="68" y="0"/>
                  </a:cubicBezTo>
                  <a:close/>
                  <a:moveTo>
                    <a:pt x="72" y="116"/>
                  </a:moveTo>
                  <a:cubicBezTo>
                    <a:pt x="72" y="118"/>
                    <a:pt x="70" y="120"/>
                    <a:pt x="68" y="120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9" y="120"/>
                    <a:pt x="8" y="118"/>
                    <a:pt x="8" y="116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70" y="8"/>
                    <a:pt x="72" y="9"/>
                    <a:pt x="72" y="11"/>
                  </a:cubicBezTo>
                  <a:lnTo>
                    <a:pt x="7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13" name="Freeform 10"/>
            <p:cNvSpPr>
              <a:spLocks noEditPoints="1"/>
            </p:cNvSpPr>
            <p:nvPr/>
          </p:nvSpPr>
          <p:spPr bwMode="auto">
            <a:xfrm>
              <a:off x="9035312" y="1067154"/>
              <a:ext cx="125225" cy="218341"/>
            </a:xfrm>
            <a:custGeom>
              <a:avLst/>
              <a:gdLst>
                <a:gd name="T0" fmla="*/ 40 w 48"/>
                <a:gd name="T1" fmla="*/ 0 h 84"/>
                <a:gd name="T2" fmla="*/ 7 w 48"/>
                <a:gd name="T3" fmla="*/ 0 h 84"/>
                <a:gd name="T4" fmla="*/ 7 w 48"/>
                <a:gd name="T5" fmla="*/ 0 h 84"/>
                <a:gd name="T6" fmla="*/ 7 w 48"/>
                <a:gd name="T7" fmla="*/ 0 h 84"/>
                <a:gd name="T8" fmla="*/ 0 w 48"/>
                <a:gd name="T9" fmla="*/ 7 h 84"/>
                <a:gd name="T10" fmla="*/ 0 w 48"/>
                <a:gd name="T11" fmla="*/ 76 h 84"/>
                <a:gd name="T12" fmla="*/ 7 w 48"/>
                <a:gd name="T13" fmla="*/ 84 h 84"/>
                <a:gd name="T14" fmla="*/ 40 w 48"/>
                <a:gd name="T15" fmla="*/ 84 h 84"/>
                <a:gd name="T16" fmla="*/ 48 w 48"/>
                <a:gd name="T17" fmla="*/ 76 h 84"/>
                <a:gd name="T18" fmla="*/ 48 w 48"/>
                <a:gd name="T19" fmla="*/ 7 h 84"/>
                <a:gd name="T20" fmla="*/ 40 w 48"/>
                <a:gd name="T21" fmla="*/ 0 h 84"/>
                <a:gd name="T22" fmla="*/ 44 w 48"/>
                <a:gd name="T23" fmla="*/ 76 h 84"/>
                <a:gd name="T24" fmla="*/ 40 w 48"/>
                <a:gd name="T25" fmla="*/ 80 h 84"/>
                <a:gd name="T26" fmla="*/ 7 w 48"/>
                <a:gd name="T27" fmla="*/ 80 h 84"/>
                <a:gd name="T28" fmla="*/ 4 w 48"/>
                <a:gd name="T29" fmla="*/ 76 h 84"/>
                <a:gd name="T30" fmla="*/ 4 w 48"/>
                <a:gd name="T31" fmla="*/ 7 h 84"/>
                <a:gd name="T32" fmla="*/ 7 w 48"/>
                <a:gd name="T33" fmla="*/ 4 h 84"/>
                <a:gd name="T34" fmla="*/ 40 w 48"/>
                <a:gd name="T35" fmla="*/ 4 h 84"/>
                <a:gd name="T36" fmla="*/ 44 w 48"/>
                <a:gd name="T37" fmla="*/ 7 h 84"/>
                <a:gd name="T38" fmla="*/ 44 w 48"/>
                <a:gd name="T39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84">
                  <a:moveTo>
                    <a:pt x="4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3" y="84"/>
                    <a:pt x="7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4" y="84"/>
                    <a:pt x="48" y="80"/>
                    <a:pt x="48" y="7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3"/>
                    <a:pt x="44" y="0"/>
                    <a:pt x="40" y="0"/>
                  </a:cubicBezTo>
                  <a:close/>
                  <a:moveTo>
                    <a:pt x="44" y="76"/>
                  </a:moveTo>
                  <a:cubicBezTo>
                    <a:pt x="44" y="78"/>
                    <a:pt x="42" y="80"/>
                    <a:pt x="40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5" y="80"/>
                    <a:pt x="4" y="78"/>
                    <a:pt x="4" y="7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2" y="4"/>
                    <a:pt x="44" y="5"/>
                    <a:pt x="44" y="7"/>
                  </a:cubicBez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14" name="Freeform 11"/>
            <p:cNvSpPr>
              <a:spLocks/>
            </p:cNvSpPr>
            <p:nvPr/>
          </p:nvSpPr>
          <p:spPr bwMode="auto">
            <a:xfrm>
              <a:off x="9077053" y="1046819"/>
              <a:ext cx="41742" cy="10703"/>
            </a:xfrm>
            <a:custGeom>
              <a:avLst/>
              <a:gdLst>
                <a:gd name="T0" fmla="*/ 2 w 16"/>
                <a:gd name="T1" fmla="*/ 4 h 4"/>
                <a:gd name="T2" fmla="*/ 14 w 16"/>
                <a:gd name="T3" fmla="*/ 4 h 4"/>
                <a:gd name="T4" fmla="*/ 16 w 16"/>
                <a:gd name="T5" fmla="*/ 2 h 4"/>
                <a:gd name="T6" fmla="*/ 14 w 16"/>
                <a:gd name="T7" fmla="*/ 0 h 4"/>
                <a:gd name="T8" fmla="*/ 2 w 16"/>
                <a:gd name="T9" fmla="*/ 0 h 4"/>
                <a:gd name="T10" fmla="*/ 0 w 16"/>
                <a:gd name="T11" fmla="*/ 2 h 4"/>
                <a:gd name="T12" fmla="*/ 2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15" name="Oval 12"/>
            <p:cNvSpPr>
              <a:spLocks noChangeArrowheads="1"/>
            </p:cNvSpPr>
            <p:nvPr/>
          </p:nvSpPr>
          <p:spPr bwMode="auto">
            <a:xfrm>
              <a:off x="9087756" y="1295128"/>
              <a:ext cx="20336" cy="2140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216" name="Freeform 34"/>
          <p:cNvSpPr>
            <a:spLocks noEditPoints="1"/>
          </p:cNvSpPr>
          <p:nvPr/>
        </p:nvSpPr>
        <p:spPr bwMode="auto">
          <a:xfrm rot="19783458">
            <a:off x="10312685" y="1117914"/>
            <a:ext cx="272696" cy="519039"/>
          </a:xfrm>
          <a:custGeom>
            <a:avLst/>
            <a:gdLst>
              <a:gd name="T0" fmla="*/ 55 w 98"/>
              <a:gd name="T1" fmla="*/ 48 h 189"/>
              <a:gd name="T2" fmla="*/ 36 w 98"/>
              <a:gd name="T3" fmla="*/ 31 h 189"/>
              <a:gd name="T4" fmla="*/ 54 w 98"/>
              <a:gd name="T5" fmla="*/ 0 h 189"/>
              <a:gd name="T6" fmla="*/ 31 w 98"/>
              <a:gd name="T7" fmla="*/ 33 h 189"/>
              <a:gd name="T8" fmla="*/ 45 w 98"/>
              <a:gd name="T9" fmla="*/ 48 h 189"/>
              <a:gd name="T10" fmla="*/ 44 w 98"/>
              <a:gd name="T11" fmla="*/ 48 h 189"/>
              <a:gd name="T12" fmla="*/ 0 w 98"/>
              <a:gd name="T13" fmla="*/ 96 h 189"/>
              <a:gd name="T14" fmla="*/ 0 w 98"/>
              <a:gd name="T15" fmla="*/ 141 h 189"/>
              <a:gd name="T16" fmla="*/ 44 w 98"/>
              <a:gd name="T17" fmla="*/ 189 h 189"/>
              <a:gd name="T18" fmla="*/ 54 w 98"/>
              <a:gd name="T19" fmla="*/ 189 h 189"/>
              <a:gd name="T20" fmla="*/ 98 w 98"/>
              <a:gd name="T21" fmla="*/ 141 h 189"/>
              <a:gd name="T22" fmla="*/ 98 w 98"/>
              <a:gd name="T23" fmla="*/ 96 h 189"/>
              <a:gd name="T24" fmla="*/ 55 w 98"/>
              <a:gd name="T25" fmla="*/ 48 h 189"/>
              <a:gd name="T26" fmla="*/ 29 w 98"/>
              <a:gd name="T27" fmla="*/ 119 h 189"/>
              <a:gd name="T28" fmla="*/ 7 w 98"/>
              <a:gd name="T29" fmla="*/ 110 h 189"/>
              <a:gd name="T30" fmla="*/ 7 w 98"/>
              <a:gd name="T31" fmla="*/ 96 h 189"/>
              <a:gd name="T32" fmla="*/ 43 w 98"/>
              <a:gd name="T33" fmla="*/ 54 h 189"/>
              <a:gd name="T34" fmla="*/ 43 w 98"/>
              <a:gd name="T35" fmla="*/ 73 h 189"/>
              <a:gd name="T36" fmla="*/ 36 w 98"/>
              <a:gd name="T37" fmla="*/ 84 h 189"/>
              <a:gd name="T38" fmla="*/ 36 w 98"/>
              <a:gd name="T39" fmla="*/ 89 h 189"/>
              <a:gd name="T40" fmla="*/ 43 w 98"/>
              <a:gd name="T41" fmla="*/ 99 h 189"/>
              <a:gd name="T42" fmla="*/ 43 w 98"/>
              <a:gd name="T43" fmla="*/ 117 h 189"/>
              <a:gd name="T44" fmla="*/ 43 w 98"/>
              <a:gd name="T45" fmla="*/ 119 h 189"/>
              <a:gd name="T46" fmla="*/ 29 w 98"/>
              <a:gd name="T47" fmla="*/ 119 h 189"/>
              <a:gd name="T48" fmla="*/ 49 w 98"/>
              <a:gd name="T49" fmla="*/ 98 h 189"/>
              <a:gd name="T50" fmla="*/ 41 w 98"/>
              <a:gd name="T51" fmla="*/ 90 h 189"/>
              <a:gd name="T52" fmla="*/ 41 w 98"/>
              <a:gd name="T53" fmla="*/ 83 h 189"/>
              <a:gd name="T54" fmla="*/ 49 w 98"/>
              <a:gd name="T55" fmla="*/ 75 h 189"/>
              <a:gd name="T56" fmla="*/ 56 w 98"/>
              <a:gd name="T57" fmla="*/ 83 h 189"/>
              <a:gd name="T58" fmla="*/ 56 w 98"/>
              <a:gd name="T59" fmla="*/ 90 h 189"/>
              <a:gd name="T60" fmla="*/ 49 w 98"/>
              <a:gd name="T61" fmla="*/ 98 h 189"/>
              <a:gd name="T62" fmla="*/ 91 w 98"/>
              <a:gd name="T63" fmla="*/ 113 h 189"/>
              <a:gd name="T64" fmla="*/ 72 w 98"/>
              <a:gd name="T65" fmla="*/ 119 h 189"/>
              <a:gd name="T66" fmla="*/ 54 w 98"/>
              <a:gd name="T67" fmla="*/ 119 h 189"/>
              <a:gd name="T68" fmla="*/ 54 w 98"/>
              <a:gd name="T69" fmla="*/ 117 h 189"/>
              <a:gd name="T70" fmla="*/ 54 w 98"/>
              <a:gd name="T71" fmla="*/ 99 h 189"/>
              <a:gd name="T72" fmla="*/ 61 w 98"/>
              <a:gd name="T73" fmla="*/ 89 h 189"/>
              <a:gd name="T74" fmla="*/ 61 w 98"/>
              <a:gd name="T75" fmla="*/ 84 h 189"/>
              <a:gd name="T76" fmla="*/ 54 w 98"/>
              <a:gd name="T77" fmla="*/ 73 h 189"/>
              <a:gd name="T78" fmla="*/ 54 w 98"/>
              <a:gd name="T79" fmla="*/ 54 h 189"/>
              <a:gd name="T80" fmla="*/ 91 w 98"/>
              <a:gd name="T81" fmla="*/ 96 h 189"/>
              <a:gd name="T82" fmla="*/ 91 w 98"/>
              <a:gd name="T83" fmla="*/ 113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8" h="189">
                <a:moveTo>
                  <a:pt x="55" y="48"/>
                </a:moveTo>
                <a:cubicBezTo>
                  <a:pt x="55" y="39"/>
                  <a:pt x="41" y="34"/>
                  <a:pt x="36" y="31"/>
                </a:cubicBezTo>
                <a:cubicBezTo>
                  <a:pt x="22" y="19"/>
                  <a:pt x="46" y="4"/>
                  <a:pt x="54" y="0"/>
                </a:cubicBezTo>
                <a:cubicBezTo>
                  <a:pt x="45" y="5"/>
                  <a:pt x="17" y="22"/>
                  <a:pt x="31" y="33"/>
                </a:cubicBezTo>
                <a:cubicBezTo>
                  <a:pt x="36" y="37"/>
                  <a:pt x="43" y="41"/>
                  <a:pt x="45" y="48"/>
                </a:cubicBezTo>
                <a:cubicBezTo>
                  <a:pt x="44" y="48"/>
                  <a:pt x="44" y="48"/>
                  <a:pt x="44" y="48"/>
                </a:cubicBezTo>
                <a:cubicBezTo>
                  <a:pt x="19" y="48"/>
                  <a:pt x="0" y="69"/>
                  <a:pt x="0" y="96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68"/>
                  <a:pt x="19" y="189"/>
                  <a:pt x="44" y="189"/>
                </a:cubicBezTo>
                <a:cubicBezTo>
                  <a:pt x="54" y="189"/>
                  <a:pt x="54" y="189"/>
                  <a:pt x="54" y="189"/>
                </a:cubicBezTo>
                <a:cubicBezTo>
                  <a:pt x="78" y="189"/>
                  <a:pt x="98" y="168"/>
                  <a:pt x="98" y="141"/>
                </a:cubicBezTo>
                <a:cubicBezTo>
                  <a:pt x="98" y="96"/>
                  <a:pt x="98" y="96"/>
                  <a:pt x="98" y="96"/>
                </a:cubicBezTo>
                <a:cubicBezTo>
                  <a:pt x="98" y="70"/>
                  <a:pt x="78" y="49"/>
                  <a:pt x="55" y="48"/>
                </a:cubicBezTo>
                <a:close/>
                <a:moveTo>
                  <a:pt x="29" y="119"/>
                </a:moveTo>
                <a:cubicBezTo>
                  <a:pt x="21" y="119"/>
                  <a:pt x="13" y="116"/>
                  <a:pt x="7" y="110"/>
                </a:cubicBezTo>
                <a:cubicBezTo>
                  <a:pt x="7" y="96"/>
                  <a:pt x="7" y="96"/>
                  <a:pt x="7" y="96"/>
                </a:cubicBezTo>
                <a:cubicBezTo>
                  <a:pt x="7" y="73"/>
                  <a:pt x="23" y="55"/>
                  <a:pt x="43" y="54"/>
                </a:cubicBezTo>
                <a:cubicBezTo>
                  <a:pt x="43" y="73"/>
                  <a:pt x="43" y="73"/>
                  <a:pt x="43" y="73"/>
                </a:cubicBezTo>
                <a:cubicBezTo>
                  <a:pt x="39" y="75"/>
                  <a:pt x="36" y="79"/>
                  <a:pt x="36" y="84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94"/>
                  <a:pt x="39" y="98"/>
                  <a:pt x="43" y="99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3" y="117"/>
                  <a:pt x="43" y="118"/>
                  <a:pt x="43" y="119"/>
                </a:cubicBezTo>
                <a:lnTo>
                  <a:pt x="29" y="119"/>
                </a:lnTo>
                <a:close/>
                <a:moveTo>
                  <a:pt x="49" y="98"/>
                </a:moveTo>
                <a:cubicBezTo>
                  <a:pt x="45" y="98"/>
                  <a:pt x="41" y="94"/>
                  <a:pt x="41" y="90"/>
                </a:cubicBezTo>
                <a:cubicBezTo>
                  <a:pt x="41" y="83"/>
                  <a:pt x="41" y="83"/>
                  <a:pt x="41" y="83"/>
                </a:cubicBezTo>
                <a:cubicBezTo>
                  <a:pt x="41" y="79"/>
                  <a:pt x="45" y="75"/>
                  <a:pt x="49" y="75"/>
                </a:cubicBezTo>
                <a:cubicBezTo>
                  <a:pt x="53" y="75"/>
                  <a:pt x="56" y="79"/>
                  <a:pt x="56" y="83"/>
                </a:cubicBezTo>
                <a:cubicBezTo>
                  <a:pt x="56" y="90"/>
                  <a:pt x="56" y="90"/>
                  <a:pt x="56" y="90"/>
                </a:cubicBezTo>
                <a:cubicBezTo>
                  <a:pt x="56" y="94"/>
                  <a:pt x="53" y="98"/>
                  <a:pt x="49" y="98"/>
                </a:cubicBezTo>
                <a:close/>
                <a:moveTo>
                  <a:pt x="91" y="113"/>
                </a:moveTo>
                <a:cubicBezTo>
                  <a:pt x="85" y="117"/>
                  <a:pt x="79" y="119"/>
                  <a:pt x="72" y="119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4" y="118"/>
                  <a:pt x="54" y="117"/>
                  <a:pt x="54" y="117"/>
                </a:cubicBezTo>
                <a:cubicBezTo>
                  <a:pt x="54" y="99"/>
                  <a:pt x="54" y="99"/>
                  <a:pt x="54" y="99"/>
                </a:cubicBezTo>
                <a:cubicBezTo>
                  <a:pt x="58" y="98"/>
                  <a:pt x="61" y="94"/>
                  <a:pt x="61" y="89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79"/>
                  <a:pt x="58" y="75"/>
                  <a:pt x="54" y="73"/>
                </a:cubicBezTo>
                <a:cubicBezTo>
                  <a:pt x="54" y="54"/>
                  <a:pt x="54" y="54"/>
                  <a:pt x="54" y="54"/>
                </a:cubicBezTo>
                <a:cubicBezTo>
                  <a:pt x="74" y="55"/>
                  <a:pt x="91" y="73"/>
                  <a:pt x="91" y="96"/>
                </a:cubicBezTo>
                <a:lnTo>
                  <a:pt x="91" y="11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217" name="Group 216"/>
          <p:cNvGrpSpPr/>
          <p:nvPr/>
        </p:nvGrpSpPr>
        <p:grpSpPr>
          <a:xfrm>
            <a:off x="9230162" y="2862006"/>
            <a:ext cx="457863" cy="417946"/>
            <a:chOff x="5591176" y="4987925"/>
            <a:chExt cx="309563" cy="282575"/>
          </a:xfrm>
          <a:solidFill>
            <a:schemeClr val="tx1"/>
          </a:solidFill>
        </p:grpSpPr>
        <p:sp>
          <p:nvSpPr>
            <p:cNvPr id="218" name="Freeform 291"/>
            <p:cNvSpPr>
              <a:spLocks/>
            </p:cNvSpPr>
            <p:nvPr/>
          </p:nvSpPr>
          <p:spPr bwMode="auto">
            <a:xfrm>
              <a:off x="5678488" y="4987925"/>
              <a:ext cx="46038" cy="95250"/>
            </a:xfrm>
            <a:custGeom>
              <a:avLst/>
              <a:gdLst>
                <a:gd name="T0" fmla="*/ 8 w 17"/>
                <a:gd name="T1" fmla="*/ 16 h 36"/>
                <a:gd name="T2" fmla="*/ 1 w 17"/>
                <a:gd name="T3" fmla="*/ 29 h 36"/>
                <a:gd name="T4" fmla="*/ 10 w 17"/>
                <a:gd name="T5" fmla="*/ 36 h 36"/>
                <a:gd name="T6" fmla="*/ 12 w 17"/>
                <a:gd name="T7" fmla="*/ 34 h 36"/>
                <a:gd name="T8" fmla="*/ 10 w 17"/>
                <a:gd name="T9" fmla="*/ 32 h 36"/>
                <a:gd name="T10" fmla="*/ 4 w 17"/>
                <a:gd name="T11" fmla="*/ 28 h 36"/>
                <a:gd name="T12" fmla="*/ 10 w 17"/>
                <a:gd name="T13" fmla="*/ 20 h 36"/>
                <a:gd name="T14" fmla="*/ 16 w 17"/>
                <a:gd name="T15" fmla="*/ 9 h 36"/>
                <a:gd name="T16" fmla="*/ 5 w 17"/>
                <a:gd name="T17" fmla="*/ 0 h 36"/>
                <a:gd name="T18" fmla="*/ 3 w 17"/>
                <a:gd name="T19" fmla="*/ 2 h 36"/>
                <a:gd name="T20" fmla="*/ 5 w 17"/>
                <a:gd name="T21" fmla="*/ 4 h 36"/>
                <a:gd name="T22" fmla="*/ 12 w 17"/>
                <a:gd name="T23" fmla="*/ 10 h 36"/>
                <a:gd name="T24" fmla="*/ 8 w 17"/>
                <a:gd name="T25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36">
                  <a:moveTo>
                    <a:pt x="8" y="16"/>
                  </a:moveTo>
                  <a:cubicBezTo>
                    <a:pt x="2" y="19"/>
                    <a:pt x="0" y="24"/>
                    <a:pt x="1" y="29"/>
                  </a:cubicBezTo>
                  <a:cubicBezTo>
                    <a:pt x="1" y="33"/>
                    <a:pt x="5" y="36"/>
                    <a:pt x="10" y="36"/>
                  </a:cubicBezTo>
                  <a:cubicBezTo>
                    <a:pt x="11" y="36"/>
                    <a:pt x="12" y="35"/>
                    <a:pt x="12" y="34"/>
                  </a:cubicBezTo>
                  <a:cubicBezTo>
                    <a:pt x="12" y="33"/>
                    <a:pt x="11" y="32"/>
                    <a:pt x="10" y="32"/>
                  </a:cubicBezTo>
                  <a:cubicBezTo>
                    <a:pt x="6" y="32"/>
                    <a:pt x="5" y="30"/>
                    <a:pt x="4" y="28"/>
                  </a:cubicBezTo>
                  <a:cubicBezTo>
                    <a:pt x="4" y="25"/>
                    <a:pt x="5" y="22"/>
                    <a:pt x="10" y="20"/>
                  </a:cubicBezTo>
                  <a:cubicBezTo>
                    <a:pt x="16" y="17"/>
                    <a:pt x="17" y="13"/>
                    <a:pt x="16" y="9"/>
                  </a:cubicBezTo>
                  <a:cubicBezTo>
                    <a:pt x="15" y="4"/>
                    <a:pt x="10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9" y="4"/>
                    <a:pt x="12" y="7"/>
                    <a:pt x="12" y="10"/>
                  </a:cubicBezTo>
                  <a:cubicBezTo>
                    <a:pt x="13" y="13"/>
                    <a:pt x="11" y="15"/>
                    <a:pt x="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19" name="Freeform 292"/>
            <p:cNvSpPr>
              <a:spLocks/>
            </p:cNvSpPr>
            <p:nvPr/>
          </p:nvSpPr>
          <p:spPr bwMode="auto">
            <a:xfrm>
              <a:off x="5724526" y="4987925"/>
              <a:ext cx="44450" cy="95250"/>
            </a:xfrm>
            <a:custGeom>
              <a:avLst/>
              <a:gdLst>
                <a:gd name="T0" fmla="*/ 9 w 17"/>
                <a:gd name="T1" fmla="*/ 16 h 36"/>
                <a:gd name="T2" fmla="*/ 1 w 17"/>
                <a:gd name="T3" fmla="*/ 29 h 36"/>
                <a:gd name="T4" fmla="*/ 10 w 17"/>
                <a:gd name="T5" fmla="*/ 36 h 36"/>
                <a:gd name="T6" fmla="*/ 12 w 17"/>
                <a:gd name="T7" fmla="*/ 34 h 36"/>
                <a:gd name="T8" fmla="*/ 10 w 17"/>
                <a:gd name="T9" fmla="*/ 32 h 36"/>
                <a:gd name="T10" fmla="*/ 5 w 17"/>
                <a:gd name="T11" fmla="*/ 28 h 36"/>
                <a:gd name="T12" fmla="*/ 10 w 17"/>
                <a:gd name="T13" fmla="*/ 20 h 36"/>
                <a:gd name="T14" fmla="*/ 17 w 17"/>
                <a:gd name="T15" fmla="*/ 9 h 36"/>
                <a:gd name="T16" fmla="*/ 5 w 17"/>
                <a:gd name="T17" fmla="*/ 0 h 36"/>
                <a:gd name="T18" fmla="*/ 3 w 17"/>
                <a:gd name="T19" fmla="*/ 2 h 36"/>
                <a:gd name="T20" fmla="*/ 5 w 17"/>
                <a:gd name="T21" fmla="*/ 4 h 36"/>
                <a:gd name="T22" fmla="*/ 13 w 17"/>
                <a:gd name="T23" fmla="*/ 10 h 36"/>
                <a:gd name="T24" fmla="*/ 9 w 17"/>
                <a:gd name="T25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36">
                  <a:moveTo>
                    <a:pt x="9" y="16"/>
                  </a:moveTo>
                  <a:cubicBezTo>
                    <a:pt x="2" y="19"/>
                    <a:pt x="0" y="24"/>
                    <a:pt x="1" y="29"/>
                  </a:cubicBezTo>
                  <a:cubicBezTo>
                    <a:pt x="2" y="33"/>
                    <a:pt x="6" y="36"/>
                    <a:pt x="10" y="36"/>
                  </a:cubicBezTo>
                  <a:cubicBezTo>
                    <a:pt x="11" y="36"/>
                    <a:pt x="12" y="35"/>
                    <a:pt x="12" y="34"/>
                  </a:cubicBezTo>
                  <a:cubicBezTo>
                    <a:pt x="12" y="33"/>
                    <a:pt x="11" y="32"/>
                    <a:pt x="10" y="32"/>
                  </a:cubicBezTo>
                  <a:cubicBezTo>
                    <a:pt x="7" y="32"/>
                    <a:pt x="5" y="30"/>
                    <a:pt x="5" y="28"/>
                  </a:cubicBezTo>
                  <a:cubicBezTo>
                    <a:pt x="4" y="25"/>
                    <a:pt x="6" y="22"/>
                    <a:pt x="10" y="20"/>
                  </a:cubicBezTo>
                  <a:cubicBezTo>
                    <a:pt x="16" y="17"/>
                    <a:pt x="17" y="13"/>
                    <a:pt x="17" y="9"/>
                  </a:cubicBezTo>
                  <a:cubicBezTo>
                    <a:pt x="16" y="4"/>
                    <a:pt x="11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9" y="4"/>
                    <a:pt x="12" y="7"/>
                    <a:pt x="13" y="10"/>
                  </a:cubicBezTo>
                  <a:cubicBezTo>
                    <a:pt x="13" y="13"/>
                    <a:pt x="12" y="15"/>
                    <a:pt x="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20" name="Freeform 293"/>
            <p:cNvSpPr>
              <a:spLocks noEditPoints="1"/>
            </p:cNvSpPr>
            <p:nvPr/>
          </p:nvSpPr>
          <p:spPr bwMode="auto">
            <a:xfrm>
              <a:off x="5591176" y="5099050"/>
              <a:ext cx="309563" cy="171450"/>
            </a:xfrm>
            <a:custGeom>
              <a:avLst/>
              <a:gdLst>
                <a:gd name="T0" fmla="*/ 113 w 116"/>
                <a:gd name="T1" fmla="*/ 20 h 64"/>
                <a:gd name="T2" fmla="*/ 100 w 116"/>
                <a:gd name="T3" fmla="*/ 12 h 64"/>
                <a:gd name="T4" fmla="*/ 100 w 116"/>
                <a:gd name="T5" fmla="*/ 11 h 64"/>
                <a:gd name="T6" fmla="*/ 89 w 116"/>
                <a:gd name="T7" fmla="*/ 0 h 64"/>
                <a:gd name="T8" fmla="*/ 12 w 116"/>
                <a:gd name="T9" fmla="*/ 0 h 64"/>
                <a:gd name="T10" fmla="*/ 0 w 116"/>
                <a:gd name="T11" fmla="*/ 11 h 64"/>
                <a:gd name="T12" fmla="*/ 0 w 116"/>
                <a:gd name="T13" fmla="*/ 22 h 64"/>
                <a:gd name="T14" fmla="*/ 50 w 116"/>
                <a:gd name="T15" fmla="*/ 64 h 64"/>
                <a:gd name="T16" fmla="*/ 89 w 116"/>
                <a:gd name="T17" fmla="*/ 48 h 64"/>
                <a:gd name="T18" fmla="*/ 94 w 116"/>
                <a:gd name="T19" fmla="*/ 48 h 64"/>
                <a:gd name="T20" fmla="*/ 110 w 116"/>
                <a:gd name="T21" fmla="*/ 41 h 64"/>
                <a:gd name="T22" fmla="*/ 113 w 116"/>
                <a:gd name="T23" fmla="*/ 20 h 64"/>
                <a:gd name="T24" fmla="*/ 50 w 116"/>
                <a:gd name="T25" fmla="*/ 56 h 64"/>
                <a:gd name="T26" fmla="*/ 8 w 116"/>
                <a:gd name="T27" fmla="*/ 22 h 64"/>
                <a:gd name="T28" fmla="*/ 8 w 116"/>
                <a:gd name="T29" fmla="*/ 11 h 64"/>
                <a:gd name="T30" fmla="*/ 12 w 116"/>
                <a:gd name="T31" fmla="*/ 8 h 64"/>
                <a:gd name="T32" fmla="*/ 89 w 116"/>
                <a:gd name="T33" fmla="*/ 8 h 64"/>
                <a:gd name="T34" fmla="*/ 92 w 116"/>
                <a:gd name="T35" fmla="*/ 11 h 64"/>
                <a:gd name="T36" fmla="*/ 92 w 116"/>
                <a:gd name="T37" fmla="*/ 22 h 64"/>
                <a:gd name="T38" fmla="*/ 50 w 116"/>
                <a:gd name="T39" fmla="*/ 56 h 64"/>
                <a:gd name="T40" fmla="*/ 104 w 116"/>
                <a:gd name="T41" fmla="*/ 36 h 64"/>
                <a:gd name="T42" fmla="*/ 95 w 116"/>
                <a:gd name="T43" fmla="*/ 40 h 64"/>
                <a:gd name="T44" fmla="*/ 100 w 116"/>
                <a:gd name="T45" fmla="*/ 22 h 64"/>
                <a:gd name="T46" fmla="*/ 100 w 116"/>
                <a:gd name="T47" fmla="*/ 20 h 64"/>
                <a:gd name="T48" fmla="*/ 106 w 116"/>
                <a:gd name="T49" fmla="*/ 24 h 64"/>
                <a:gd name="T50" fmla="*/ 104 w 116"/>
                <a:gd name="T51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6" h="64">
                  <a:moveTo>
                    <a:pt x="113" y="20"/>
                  </a:moveTo>
                  <a:cubicBezTo>
                    <a:pt x="112" y="17"/>
                    <a:pt x="108" y="13"/>
                    <a:pt x="100" y="12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00" y="5"/>
                    <a:pt x="95" y="0"/>
                    <a:pt x="8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45"/>
                    <a:pt x="23" y="64"/>
                    <a:pt x="50" y="64"/>
                  </a:cubicBezTo>
                  <a:cubicBezTo>
                    <a:pt x="66" y="64"/>
                    <a:pt x="80" y="58"/>
                    <a:pt x="89" y="48"/>
                  </a:cubicBezTo>
                  <a:cubicBezTo>
                    <a:pt x="91" y="48"/>
                    <a:pt x="93" y="48"/>
                    <a:pt x="94" y="48"/>
                  </a:cubicBezTo>
                  <a:cubicBezTo>
                    <a:pt x="101" y="48"/>
                    <a:pt x="106" y="46"/>
                    <a:pt x="110" y="41"/>
                  </a:cubicBezTo>
                  <a:cubicBezTo>
                    <a:pt x="115" y="34"/>
                    <a:pt x="116" y="26"/>
                    <a:pt x="113" y="20"/>
                  </a:cubicBezTo>
                  <a:close/>
                  <a:moveTo>
                    <a:pt x="50" y="56"/>
                  </a:moveTo>
                  <a:cubicBezTo>
                    <a:pt x="27" y="56"/>
                    <a:pt x="8" y="41"/>
                    <a:pt x="8" y="2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1" y="8"/>
                    <a:pt x="92" y="10"/>
                    <a:pt x="92" y="11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41"/>
                    <a:pt x="73" y="56"/>
                    <a:pt x="50" y="56"/>
                  </a:cubicBezTo>
                  <a:close/>
                  <a:moveTo>
                    <a:pt x="104" y="36"/>
                  </a:moveTo>
                  <a:cubicBezTo>
                    <a:pt x="103" y="38"/>
                    <a:pt x="100" y="40"/>
                    <a:pt x="95" y="40"/>
                  </a:cubicBezTo>
                  <a:cubicBezTo>
                    <a:pt x="98" y="35"/>
                    <a:pt x="100" y="28"/>
                    <a:pt x="100" y="22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3" y="20"/>
                    <a:pt x="105" y="22"/>
                    <a:pt x="106" y="24"/>
                  </a:cubicBezTo>
                  <a:cubicBezTo>
                    <a:pt x="108" y="27"/>
                    <a:pt x="107" y="32"/>
                    <a:pt x="10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2334419" y="4587980"/>
            <a:ext cx="397394" cy="397393"/>
            <a:chOff x="7716838" y="4857750"/>
            <a:chExt cx="569913" cy="569912"/>
          </a:xfrm>
          <a:solidFill>
            <a:schemeClr val="tx1"/>
          </a:solidFill>
        </p:grpSpPr>
        <p:sp>
          <p:nvSpPr>
            <p:cNvPr id="222" name="Freeform 5"/>
            <p:cNvSpPr>
              <a:spLocks/>
            </p:cNvSpPr>
            <p:nvPr/>
          </p:nvSpPr>
          <p:spPr bwMode="auto">
            <a:xfrm>
              <a:off x="7716838" y="5238750"/>
              <a:ext cx="382588" cy="188912"/>
            </a:xfrm>
            <a:custGeom>
              <a:avLst/>
              <a:gdLst>
                <a:gd name="T0" fmla="*/ 164 w 164"/>
                <a:gd name="T1" fmla="*/ 81 h 81"/>
                <a:gd name="T2" fmla="*/ 0 w 164"/>
                <a:gd name="T3" fmla="*/ 81 h 81"/>
                <a:gd name="T4" fmla="*/ 0 w 164"/>
                <a:gd name="T5" fmla="*/ 59 h 81"/>
                <a:gd name="T6" fmla="*/ 20 w 164"/>
                <a:gd name="T7" fmla="*/ 32 h 81"/>
                <a:gd name="T8" fmla="*/ 56 w 164"/>
                <a:gd name="T9" fmla="*/ 19 h 81"/>
                <a:gd name="T10" fmla="*/ 56 w 164"/>
                <a:gd name="T11" fmla="*/ 2 h 81"/>
                <a:gd name="T12" fmla="*/ 68 w 164"/>
                <a:gd name="T13" fmla="*/ 2 h 81"/>
                <a:gd name="T14" fmla="*/ 68 w 164"/>
                <a:gd name="T15" fmla="*/ 27 h 81"/>
                <a:gd name="T16" fmla="*/ 24 w 164"/>
                <a:gd name="T17" fmla="*/ 43 h 81"/>
                <a:gd name="T18" fmla="*/ 12 w 164"/>
                <a:gd name="T19" fmla="*/ 59 h 81"/>
                <a:gd name="T20" fmla="*/ 12 w 164"/>
                <a:gd name="T21" fmla="*/ 69 h 81"/>
                <a:gd name="T22" fmla="*/ 152 w 164"/>
                <a:gd name="T23" fmla="*/ 69 h 81"/>
                <a:gd name="T24" fmla="*/ 152 w 164"/>
                <a:gd name="T25" fmla="*/ 59 h 81"/>
                <a:gd name="T26" fmla="*/ 140 w 164"/>
                <a:gd name="T27" fmla="*/ 43 h 81"/>
                <a:gd name="T28" fmla="*/ 96 w 164"/>
                <a:gd name="T29" fmla="*/ 27 h 81"/>
                <a:gd name="T30" fmla="*/ 96 w 164"/>
                <a:gd name="T31" fmla="*/ 0 h 81"/>
                <a:gd name="T32" fmla="*/ 108 w 164"/>
                <a:gd name="T33" fmla="*/ 0 h 81"/>
                <a:gd name="T34" fmla="*/ 108 w 164"/>
                <a:gd name="T35" fmla="*/ 19 h 81"/>
                <a:gd name="T36" fmla="*/ 144 w 164"/>
                <a:gd name="T37" fmla="*/ 32 h 81"/>
                <a:gd name="T38" fmla="*/ 164 w 164"/>
                <a:gd name="T39" fmla="*/ 59 h 81"/>
                <a:gd name="T40" fmla="*/ 164 w 164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81">
                  <a:moveTo>
                    <a:pt x="164" y="81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8" y="36"/>
                    <a:pt x="20" y="32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16" y="46"/>
                    <a:pt x="12" y="52"/>
                    <a:pt x="12" y="5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52"/>
                    <a:pt x="147" y="46"/>
                    <a:pt x="140" y="43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56" y="36"/>
                    <a:pt x="164" y="47"/>
                    <a:pt x="164" y="59"/>
                  </a:cubicBezTo>
                  <a:lnTo>
                    <a:pt x="16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23" name="Freeform 6"/>
            <p:cNvSpPr>
              <a:spLocks noEditPoints="1"/>
            </p:cNvSpPr>
            <p:nvPr/>
          </p:nvSpPr>
          <p:spPr bwMode="auto">
            <a:xfrm>
              <a:off x="7799388" y="5019675"/>
              <a:ext cx="211138" cy="249237"/>
            </a:xfrm>
            <a:custGeom>
              <a:avLst/>
              <a:gdLst>
                <a:gd name="T0" fmla="*/ 46 w 91"/>
                <a:gd name="T1" fmla="*/ 107 h 107"/>
                <a:gd name="T2" fmla="*/ 0 w 91"/>
                <a:gd name="T3" fmla="*/ 53 h 107"/>
                <a:gd name="T4" fmla="*/ 46 w 91"/>
                <a:gd name="T5" fmla="*/ 0 h 107"/>
                <a:gd name="T6" fmla="*/ 91 w 91"/>
                <a:gd name="T7" fmla="*/ 53 h 107"/>
                <a:gd name="T8" fmla="*/ 46 w 91"/>
                <a:gd name="T9" fmla="*/ 107 h 107"/>
                <a:gd name="T10" fmla="*/ 46 w 91"/>
                <a:gd name="T11" fmla="*/ 12 h 107"/>
                <a:gd name="T12" fmla="*/ 12 w 91"/>
                <a:gd name="T13" fmla="*/ 53 h 107"/>
                <a:gd name="T14" fmla="*/ 46 w 91"/>
                <a:gd name="T15" fmla="*/ 95 h 107"/>
                <a:gd name="T16" fmla="*/ 79 w 91"/>
                <a:gd name="T17" fmla="*/ 53 h 107"/>
                <a:gd name="T18" fmla="*/ 46 w 91"/>
                <a:gd name="T19" fmla="*/ 1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07">
                  <a:moveTo>
                    <a:pt x="46" y="107"/>
                  </a:moveTo>
                  <a:cubicBezTo>
                    <a:pt x="20" y="107"/>
                    <a:pt x="0" y="83"/>
                    <a:pt x="0" y="53"/>
                  </a:cubicBezTo>
                  <a:cubicBezTo>
                    <a:pt x="0" y="24"/>
                    <a:pt x="20" y="0"/>
                    <a:pt x="46" y="0"/>
                  </a:cubicBezTo>
                  <a:cubicBezTo>
                    <a:pt x="71" y="0"/>
                    <a:pt x="91" y="24"/>
                    <a:pt x="91" y="53"/>
                  </a:cubicBezTo>
                  <a:cubicBezTo>
                    <a:pt x="91" y="83"/>
                    <a:pt x="71" y="107"/>
                    <a:pt x="46" y="107"/>
                  </a:cubicBezTo>
                  <a:close/>
                  <a:moveTo>
                    <a:pt x="46" y="12"/>
                  </a:moveTo>
                  <a:cubicBezTo>
                    <a:pt x="27" y="12"/>
                    <a:pt x="12" y="30"/>
                    <a:pt x="12" y="53"/>
                  </a:cubicBezTo>
                  <a:cubicBezTo>
                    <a:pt x="12" y="76"/>
                    <a:pt x="27" y="95"/>
                    <a:pt x="46" y="95"/>
                  </a:cubicBezTo>
                  <a:cubicBezTo>
                    <a:pt x="64" y="95"/>
                    <a:pt x="79" y="76"/>
                    <a:pt x="79" y="53"/>
                  </a:cubicBezTo>
                  <a:cubicBezTo>
                    <a:pt x="79" y="30"/>
                    <a:pt x="64" y="12"/>
                    <a:pt x="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24" name="Freeform 7"/>
            <p:cNvSpPr>
              <a:spLocks/>
            </p:cNvSpPr>
            <p:nvPr/>
          </p:nvSpPr>
          <p:spPr bwMode="auto">
            <a:xfrm>
              <a:off x="7808913" y="5068888"/>
              <a:ext cx="190500" cy="80962"/>
            </a:xfrm>
            <a:custGeom>
              <a:avLst/>
              <a:gdLst>
                <a:gd name="T0" fmla="*/ 71 w 82"/>
                <a:gd name="T1" fmla="*/ 35 h 35"/>
                <a:gd name="T2" fmla="*/ 47 w 82"/>
                <a:gd name="T3" fmla="*/ 23 h 35"/>
                <a:gd name="T4" fmla="*/ 18 w 82"/>
                <a:gd name="T5" fmla="*/ 34 h 35"/>
                <a:gd name="T6" fmla="*/ 0 w 82"/>
                <a:gd name="T7" fmla="*/ 30 h 35"/>
                <a:gd name="T8" fmla="*/ 5 w 82"/>
                <a:gd name="T9" fmla="*/ 19 h 35"/>
                <a:gd name="T10" fmla="*/ 18 w 82"/>
                <a:gd name="T11" fmla="*/ 22 h 35"/>
                <a:gd name="T12" fmla="*/ 42 w 82"/>
                <a:gd name="T13" fmla="*/ 10 h 35"/>
                <a:gd name="T14" fmla="*/ 48 w 82"/>
                <a:gd name="T15" fmla="*/ 0 h 35"/>
                <a:gd name="T16" fmla="*/ 53 w 82"/>
                <a:gd name="T17" fmla="*/ 10 h 35"/>
                <a:gd name="T18" fmla="*/ 76 w 82"/>
                <a:gd name="T19" fmla="*/ 22 h 35"/>
                <a:gd name="T20" fmla="*/ 79 w 82"/>
                <a:gd name="T21" fmla="*/ 22 h 35"/>
                <a:gd name="T22" fmla="*/ 81 w 82"/>
                <a:gd name="T23" fmla="*/ 22 h 35"/>
                <a:gd name="T24" fmla="*/ 82 w 82"/>
                <a:gd name="T25" fmla="*/ 34 h 35"/>
                <a:gd name="T26" fmla="*/ 80 w 82"/>
                <a:gd name="T27" fmla="*/ 34 h 35"/>
                <a:gd name="T28" fmla="*/ 79 w 82"/>
                <a:gd name="T29" fmla="*/ 34 h 35"/>
                <a:gd name="T30" fmla="*/ 71 w 82"/>
                <a:gd name="T3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35">
                  <a:moveTo>
                    <a:pt x="71" y="35"/>
                  </a:moveTo>
                  <a:cubicBezTo>
                    <a:pt x="61" y="35"/>
                    <a:pt x="54" y="31"/>
                    <a:pt x="47" y="23"/>
                  </a:cubicBezTo>
                  <a:cubicBezTo>
                    <a:pt x="40" y="30"/>
                    <a:pt x="28" y="34"/>
                    <a:pt x="18" y="34"/>
                  </a:cubicBezTo>
                  <a:cubicBezTo>
                    <a:pt x="11" y="34"/>
                    <a:pt x="5" y="33"/>
                    <a:pt x="0" y="3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9" y="21"/>
                    <a:pt x="13" y="22"/>
                    <a:pt x="18" y="22"/>
                  </a:cubicBezTo>
                  <a:cubicBezTo>
                    <a:pt x="27" y="22"/>
                    <a:pt x="39" y="17"/>
                    <a:pt x="42" y="1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9" y="21"/>
                    <a:pt x="66" y="25"/>
                    <a:pt x="76" y="22"/>
                  </a:cubicBezTo>
                  <a:cubicBezTo>
                    <a:pt x="77" y="22"/>
                    <a:pt x="78" y="22"/>
                    <a:pt x="79" y="22"/>
                  </a:cubicBezTo>
                  <a:cubicBezTo>
                    <a:pt x="80" y="22"/>
                    <a:pt x="80" y="22"/>
                    <a:pt x="81" y="2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1" y="34"/>
                    <a:pt x="81" y="34"/>
                    <a:pt x="80" y="34"/>
                  </a:cubicBezTo>
                  <a:cubicBezTo>
                    <a:pt x="80" y="34"/>
                    <a:pt x="79" y="34"/>
                    <a:pt x="79" y="34"/>
                  </a:cubicBezTo>
                  <a:cubicBezTo>
                    <a:pt x="76" y="35"/>
                    <a:pt x="73" y="35"/>
                    <a:pt x="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25" name="Freeform 8"/>
            <p:cNvSpPr>
              <a:spLocks/>
            </p:cNvSpPr>
            <p:nvPr/>
          </p:nvSpPr>
          <p:spPr bwMode="auto">
            <a:xfrm>
              <a:off x="7904163" y="4857750"/>
              <a:ext cx="382588" cy="350837"/>
            </a:xfrm>
            <a:custGeom>
              <a:avLst/>
              <a:gdLst>
                <a:gd name="T0" fmla="*/ 117 w 241"/>
                <a:gd name="T1" fmla="*/ 221 h 221"/>
                <a:gd name="T2" fmla="*/ 117 w 241"/>
                <a:gd name="T3" fmla="*/ 147 h 221"/>
                <a:gd name="T4" fmla="*/ 97 w 241"/>
                <a:gd name="T5" fmla="*/ 147 h 221"/>
                <a:gd name="T6" fmla="*/ 97 w 241"/>
                <a:gd name="T7" fmla="*/ 130 h 221"/>
                <a:gd name="T8" fmla="*/ 135 w 241"/>
                <a:gd name="T9" fmla="*/ 130 h 221"/>
                <a:gd name="T10" fmla="*/ 135 w 241"/>
                <a:gd name="T11" fmla="*/ 174 h 221"/>
                <a:gd name="T12" fmla="*/ 175 w 241"/>
                <a:gd name="T13" fmla="*/ 130 h 221"/>
                <a:gd name="T14" fmla="*/ 223 w 241"/>
                <a:gd name="T15" fmla="*/ 130 h 221"/>
                <a:gd name="T16" fmla="*/ 223 w 241"/>
                <a:gd name="T17" fmla="*/ 18 h 221"/>
                <a:gd name="T18" fmla="*/ 17 w 241"/>
                <a:gd name="T19" fmla="*/ 18 h 221"/>
                <a:gd name="T20" fmla="*/ 17 w 241"/>
                <a:gd name="T21" fmla="*/ 68 h 221"/>
                <a:gd name="T22" fmla="*/ 0 w 241"/>
                <a:gd name="T23" fmla="*/ 68 h 221"/>
                <a:gd name="T24" fmla="*/ 0 w 241"/>
                <a:gd name="T25" fmla="*/ 0 h 221"/>
                <a:gd name="T26" fmla="*/ 241 w 241"/>
                <a:gd name="T27" fmla="*/ 0 h 221"/>
                <a:gd name="T28" fmla="*/ 241 w 241"/>
                <a:gd name="T29" fmla="*/ 147 h 221"/>
                <a:gd name="T30" fmla="*/ 183 w 241"/>
                <a:gd name="T31" fmla="*/ 147 h 221"/>
                <a:gd name="T32" fmla="*/ 117 w 241"/>
                <a:gd name="T33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" h="221">
                  <a:moveTo>
                    <a:pt x="117" y="221"/>
                  </a:moveTo>
                  <a:lnTo>
                    <a:pt x="117" y="147"/>
                  </a:lnTo>
                  <a:lnTo>
                    <a:pt x="97" y="147"/>
                  </a:lnTo>
                  <a:lnTo>
                    <a:pt x="97" y="130"/>
                  </a:lnTo>
                  <a:lnTo>
                    <a:pt x="135" y="130"/>
                  </a:lnTo>
                  <a:lnTo>
                    <a:pt x="135" y="174"/>
                  </a:lnTo>
                  <a:lnTo>
                    <a:pt x="175" y="130"/>
                  </a:lnTo>
                  <a:lnTo>
                    <a:pt x="223" y="130"/>
                  </a:lnTo>
                  <a:lnTo>
                    <a:pt x="223" y="18"/>
                  </a:lnTo>
                  <a:lnTo>
                    <a:pt x="17" y="18"/>
                  </a:lnTo>
                  <a:lnTo>
                    <a:pt x="17" y="68"/>
                  </a:lnTo>
                  <a:lnTo>
                    <a:pt x="0" y="68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47"/>
                  </a:lnTo>
                  <a:lnTo>
                    <a:pt x="183" y="147"/>
                  </a:lnTo>
                  <a:lnTo>
                    <a:pt x="117" y="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26" name="Freeform 9"/>
            <p:cNvSpPr>
              <a:spLocks/>
            </p:cNvSpPr>
            <p:nvPr/>
          </p:nvSpPr>
          <p:spPr bwMode="auto">
            <a:xfrm>
              <a:off x="8018463" y="49657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0 h 16"/>
                <a:gd name="T4" fmla="*/ 0 w 16"/>
                <a:gd name="T5" fmla="*/ 16 h 16"/>
                <a:gd name="T6" fmla="*/ 16 w 16"/>
                <a:gd name="T7" fmla="*/ 16 h 16"/>
                <a:gd name="T8" fmla="*/ 16 w 16"/>
                <a:gd name="T9" fmla="*/ 0 h 16"/>
                <a:gd name="T10" fmla="*/ 16 w 1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27" name="Freeform 10"/>
            <p:cNvSpPr>
              <a:spLocks/>
            </p:cNvSpPr>
            <p:nvPr/>
          </p:nvSpPr>
          <p:spPr bwMode="auto">
            <a:xfrm>
              <a:off x="8094663" y="49657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0 h 16"/>
                <a:gd name="T4" fmla="*/ 0 w 16"/>
                <a:gd name="T5" fmla="*/ 16 h 16"/>
                <a:gd name="T6" fmla="*/ 16 w 16"/>
                <a:gd name="T7" fmla="*/ 16 h 16"/>
                <a:gd name="T8" fmla="*/ 16 w 16"/>
                <a:gd name="T9" fmla="*/ 0 h 16"/>
                <a:gd name="T10" fmla="*/ 16 w 1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28" name="Freeform 11"/>
            <p:cNvSpPr>
              <a:spLocks/>
            </p:cNvSpPr>
            <p:nvPr/>
          </p:nvSpPr>
          <p:spPr bwMode="auto">
            <a:xfrm>
              <a:off x="8172450" y="49657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0 h 16"/>
                <a:gd name="T4" fmla="*/ 0 w 16"/>
                <a:gd name="T5" fmla="*/ 16 h 16"/>
                <a:gd name="T6" fmla="*/ 16 w 16"/>
                <a:gd name="T7" fmla="*/ 16 h 16"/>
                <a:gd name="T8" fmla="*/ 16 w 16"/>
                <a:gd name="T9" fmla="*/ 0 h 16"/>
                <a:gd name="T10" fmla="*/ 16 w 1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229" name="Freeform 228"/>
          <p:cNvSpPr>
            <a:spLocks noEditPoints="1"/>
          </p:cNvSpPr>
          <p:nvPr/>
        </p:nvSpPr>
        <p:spPr bwMode="auto">
          <a:xfrm rot="2700000">
            <a:off x="4389576" y="4544469"/>
            <a:ext cx="263031" cy="484415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230" name="Group 229"/>
          <p:cNvGrpSpPr/>
          <p:nvPr/>
        </p:nvGrpSpPr>
        <p:grpSpPr>
          <a:xfrm rot="2700000">
            <a:off x="3368245" y="4510879"/>
            <a:ext cx="316524" cy="551595"/>
            <a:chOff x="4732338" y="4783138"/>
            <a:chExt cx="703263" cy="1225550"/>
          </a:xfrm>
          <a:solidFill>
            <a:schemeClr val="tx1"/>
          </a:solidFill>
        </p:grpSpPr>
        <p:sp>
          <p:nvSpPr>
            <p:cNvPr id="231" name="Freeform 30"/>
            <p:cNvSpPr>
              <a:spLocks noEditPoints="1"/>
            </p:cNvSpPr>
            <p:nvPr/>
          </p:nvSpPr>
          <p:spPr bwMode="auto">
            <a:xfrm>
              <a:off x="4732338" y="4783138"/>
              <a:ext cx="703263" cy="1173163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32" name="Freeform 31"/>
            <p:cNvSpPr>
              <a:spLocks noEditPoints="1"/>
            </p:cNvSpPr>
            <p:nvPr/>
          </p:nvSpPr>
          <p:spPr bwMode="auto">
            <a:xfrm>
              <a:off x="4960938" y="5127626"/>
              <a:ext cx="244475" cy="24130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33" name="Freeform 32"/>
            <p:cNvSpPr>
              <a:spLocks noEditPoints="1"/>
            </p:cNvSpPr>
            <p:nvPr/>
          </p:nvSpPr>
          <p:spPr bwMode="auto">
            <a:xfrm>
              <a:off x="4973638" y="5649913"/>
              <a:ext cx="225425" cy="358775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234" name="Freeform 199"/>
          <p:cNvSpPr>
            <a:spLocks noEditPoints="1"/>
          </p:cNvSpPr>
          <p:nvPr/>
        </p:nvSpPr>
        <p:spPr bwMode="auto">
          <a:xfrm>
            <a:off x="6341904" y="4632562"/>
            <a:ext cx="410967" cy="308226"/>
          </a:xfrm>
          <a:custGeom>
            <a:avLst/>
            <a:gdLst>
              <a:gd name="T0" fmla="*/ 96 w 112"/>
              <a:gd name="T1" fmla="*/ 0 h 84"/>
              <a:gd name="T2" fmla="*/ 16 w 112"/>
              <a:gd name="T3" fmla="*/ 0 h 84"/>
              <a:gd name="T4" fmla="*/ 0 w 112"/>
              <a:gd name="T5" fmla="*/ 16 h 84"/>
              <a:gd name="T6" fmla="*/ 0 w 112"/>
              <a:gd name="T7" fmla="*/ 68 h 84"/>
              <a:gd name="T8" fmla="*/ 16 w 112"/>
              <a:gd name="T9" fmla="*/ 84 h 84"/>
              <a:gd name="T10" fmla="*/ 96 w 112"/>
              <a:gd name="T11" fmla="*/ 84 h 84"/>
              <a:gd name="T12" fmla="*/ 112 w 112"/>
              <a:gd name="T13" fmla="*/ 68 h 84"/>
              <a:gd name="T14" fmla="*/ 112 w 112"/>
              <a:gd name="T15" fmla="*/ 16 h 84"/>
              <a:gd name="T16" fmla="*/ 96 w 112"/>
              <a:gd name="T17" fmla="*/ 0 h 84"/>
              <a:gd name="T18" fmla="*/ 104 w 112"/>
              <a:gd name="T19" fmla="*/ 16 h 84"/>
              <a:gd name="T20" fmla="*/ 104 w 112"/>
              <a:gd name="T21" fmla="*/ 68 h 84"/>
              <a:gd name="T22" fmla="*/ 104 w 112"/>
              <a:gd name="T23" fmla="*/ 69 h 84"/>
              <a:gd name="T24" fmla="*/ 71 w 112"/>
              <a:gd name="T25" fmla="*/ 38 h 84"/>
              <a:gd name="T26" fmla="*/ 104 w 112"/>
              <a:gd name="T27" fmla="*/ 14 h 84"/>
              <a:gd name="T28" fmla="*/ 104 w 112"/>
              <a:gd name="T29" fmla="*/ 16 h 84"/>
              <a:gd name="T30" fmla="*/ 96 w 112"/>
              <a:gd name="T31" fmla="*/ 8 h 84"/>
              <a:gd name="T32" fmla="*/ 98 w 112"/>
              <a:gd name="T33" fmla="*/ 8 h 84"/>
              <a:gd name="T34" fmla="*/ 55 w 112"/>
              <a:gd name="T35" fmla="*/ 41 h 84"/>
              <a:gd name="T36" fmla="*/ 13 w 112"/>
              <a:gd name="T37" fmla="*/ 9 h 84"/>
              <a:gd name="T38" fmla="*/ 16 w 112"/>
              <a:gd name="T39" fmla="*/ 8 h 84"/>
              <a:gd name="T40" fmla="*/ 96 w 112"/>
              <a:gd name="T41" fmla="*/ 8 h 84"/>
              <a:gd name="T42" fmla="*/ 8 w 112"/>
              <a:gd name="T43" fmla="*/ 69 h 84"/>
              <a:gd name="T44" fmla="*/ 8 w 112"/>
              <a:gd name="T45" fmla="*/ 68 h 84"/>
              <a:gd name="T46" fmla="*/ 8 w 112"/>
              <a:gd name="T47" fmla="*/ 16 h 84"/>
              <a:gd name="T48" fmla="*/ 8 w 112"/>
              <a:gd name="T49" fmla="*/ 15 h 84"/>
              <a:gd name="T50" fmla="*/ 40 w 112"/>
              <a:gd name="T51" fmla="*/ 39 h 84"/>
              <a:gd name="T52" fmla="*/ 8 w 112"/>
              <a:gd name="T53" fmla="*/ 69 h 84"/>
              <a:gd name="T54" fmla="*/ 16 w 112"/>
              <a:gd name="T55" fmla="*/ 76 h 84"/>
              <a:gd name="T56" fmla="*/ 13 w 112"/>
              <a:gd name="T57" fmla="*/ 75 h 84"/>
              <a:gd name="T58" fmla="*/ 47 w 112"/>
              <a:gd name="T59" fmla="*/ 43 h 84"/>
              <a:gd name="T60" fmla="*/ 49 w 112"/>
              <a:gd name="T61" fmla="*/ 45 h 84"/>
              <a:gd name="T62" fmla="*/ 49 w 112"/>
              <a:gd name="T63" fmla="*/ 45 h 84"/>
              <a:gd name="T64" fmla="*/ 55 w 112"/>
              <a:gd name="T65" fmla="*/ 48 h 84"/>
              <a:gd name="T66" fmla="*/ 61 w 112"/>
              <a:gd name="T67" fmla="*/ 45 h 84"/>
              <a:gd name="T68" fmla="*/ 62 w 112"/>
              <a:gd name="T69" fmla="*/ 45 h 84"/>
              <a:gd name="T70" fmla="*/ 65 w 112"/>
              <a:gd name="T71" fmla="*/ 43 h 84"/>
              <a:gd name="T72" fmla="*/ 99 w 112"/>
              <a:gd name="T73" fmla="*/ 75 h 84"/>
              <a:gd name="T74" fmla="*/ 96 w 112"/>
              <a:gd name="T75" fmla="*/ 76 h 84"/>
              <a:gd name="T76" fmla="*/ 16 w 112"/>
              <a:gd name="T77" fmla="*/ 7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" h="84">
                <a:moveTo>
                  <a:pt x="96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7"/>
                  <a:pt x="7" y="84"/>
                  <a:pt x="1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105" y="84"/>
                  <a:pt x="112" y="77"/>
                  <a:pt x="112" y="68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2" y="7"/>
                  <a:pt x="105" y="0"/>
                  <a:pt x="96" y="0"/>
                </a:cubicBezTo>
                <a:close/>
                <a:moveTo>
                  <a:pt x="104" y="16"/>
                </a:moveTo>
                <a:cubicBezTo>
                  <a:pt x="104" y="68"/>
                  <a:pt x="104" y="68"/>
                  <a:pt x="104" y="68"/>
                </a:cubicBezTo>
                <a:cubicBezTo>
                  <a:pt x="104" y="68"/>
                  <a:pt x="104" y="69"/>
                  <a:pt x="104" y="69"/>
                </a:cubicBezTo>
                <a:cubicBezTo>
                  <a:pt x="71" y="38"/>
                  <a:pt x="71" y="38"/>
                  <a:pt x="71" y="38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4"/>
                  <a:pt x="104" y="15"/>
                  <a:pt x="104" y="16"/>
                </a:cubicBezTo>
                <a:close/>
                <a:moveTo>
                  <a:pt x="96" y="8"/>
                </a:moveTo>
                <a:cubicBezTo>
                  <a:pt x="97" y="8"/>
                  <a:pt x="98" y="8"/>
                  <a:pt x="98" y="8"/>
                </a:cubicBezTo>
                <a:cubicBezTo>
                  <a:pt x="55" y="41"/>
                  <a:pt x="55" y="41"/>
                  <a:pt x="55" y="41"/>
                </a:cubicBezTo>
                <a:cubicBezTo>
                  <a:pt x="13" y="9"/>
                  <a:pt x="13" y="9"/>
                  <a:pt x="13" y="9"/>
                </a:cubicBezTo>
                <a:cubicBezTo>
                  <a:pt x="14" y="8"/>
                  <a:pt x="15" y="8"/>
                  <a:pt x="16" y="8"/>
                </a:cubicBezTo>
                <a:lnTo>
                  <a:pt x="96" y="8"/>
                </a:lnTo>
                <a:close/>
                <a:moveTo>
                  <a:pt x="8" y="69"/>
                </a:moveTo>
                <a:cubicBezTo>
                  <a:pt x="8" y="69"/>
                  <a:pt x="8" y="68"/>
                  <a:pt x="8" y="6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40" y="39"/>
                  <a:pt x="40" y="39"/>
                  <a:pt x="40" y="39"/>
                </a:cubicBezTo>
                <a:lnTo>
                  <a:pt x="8" y="69"/>
                </a:lnTo>
                <a:close/>
                <a:moveTo>
                  <a:pt x="16" y="76"/>
                </a:moveTo>
                <a:cubicBezTo>
                  <a:pt x="15" y="76"/>
                  <a:pt x="13" y="76"/>
                  <a:pt x="13" y="75"/>
                </a:cubicBezTo>
                <a:cubicBezTo>
                  <a:pt x="47" y="43"/>
                  <a:pt x="47" y="43"/>
                  <a:pt x="47" y="43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51" y="47"/>
                  <a:pt x="53" y="48"/>
                  <a:pt x="55" y="48"/>
                </a:cubicBezTo>
                <a:cubicBezTo>
                  <a:pt x="58" y="48"/>
                  <a:pt x="60" y="47"/>
                  <a:pt x="61" y="45"/>
                </a:cubicBezTo>
                <a:cubicBezTo>
                  <a:pt x="62" y="45"/>
                  <a:pt x="62" y="45"/>
                  <a:pt x="62" y="45"/>
                </a:cubicBezTo>
                <a:cubicBezTo>
                  <a:pt x="65" y="43"/>
                  <a:pt x="65" y="43"/>
                  <a:pt x="65" y="43"/>
                </a:cubicBezTo>
                <a:cubicBezTo>
                  <a:pt x="99" y="75"/>
                  <a:pt x="99" y="75"/>
                  <a:pt x="99" y="75"/>
                </a:cubicBezTo>
                <a:cubicBezTo>
                  <a:pt x="99" y="76"/>
                  <a:pt x="97" y="76"/>
                  <a:pt x="96" y="76"/>
                </a:cubicBezTo>
                <a:lnTo>
                  <a:pt x="16" y="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235" name="Group 234"/>
          <p:cNvGrpSpPr/>
          <p:nvPr/>
        </p:nvGrpSpPr>
        <p:grpSpPr>
          <a:xfrm>
            <a:off x="5343588" y="4609239"/>
            <a:ext cx="407596" cy="354872"/>
            <a:chOff x="1482726" y="3625850"/>
            <a:chExt cx="319088" cy="277813"/>
          </a:xfrm>
          <a:solidFill>
            <a:schemeClr val="tx1"/>
          </a:solidFill>
        </p:grpSpPr>
        <p:sp>
          <p:nvSpPr>
            <p:cNvPr id="236" name="Freeform 143"/>
            <p:cNvSpPr>
              <a:spLocks noEditPoints="1"/>
            </p:cNvSpPr>
            <p:nvPr/>
          </p:nvSpPr>
          <p:spPr bwMode="auto">
            <a:xfrm>
              <a:off x="1482726" y="3625850"/>
              <a:ext cx="319088" cy="277813"/>
            </a:xfrm>
            <a:custGeom>
              <a:avLst/>
              <a:gdLst>
                <a:gd name="T0" fmla="*/ 108 w 120"/>
                <a:gd name="T1" fmla="*/ 0 h 104"/>
                <a:gd name="T2" fmla="*/ 12 w 120"/>
                <a:gd name="T3" fmla="*/ 0 h 104"/>
                <a:gd name="T4" fmla="*/ 0 w 120"/>
                <a:gd name="T5" fmla="*/ 12 h 104"/>
                <a:gd name="T6" fmla="*/ 0 w 120"/>
                <a:gd name="T7" fmla="*/ 16 h 104"/>
                <a:gd name="T8" fmla="*/ 8 w 120"/>
                <a:gd name="T9" fmla="*/ 27 h 104"/>
                <a:gd name="T10" fmla="*/ 8 w 120"/>
                <a:gd name="T11" fmla="*/ 96 h 104"/>
                <a:gd name="T12" fmla="*/ 16 w 120"/>
                <a:gd name="T13" fmla="*/ 104 h 104"/>
                <a:gd name="T14" fmla="*/ 104 w 120"/>
                <a:gd name="T15" fmla="*/ 104 h 104"/>
                <a:gd name="T16" fmla="*/ 112 w 120"/>
                <a:gd name="T17" fmla="*/ 96 h 104"/>
                <a:gd name="T18" fmla="*/ 112 w 120"/>
                <a:gd name="T19" fmla="*/ 27 h 104"/>
                <a:gd name="T20" fmla="*/ 120 w 120"/>
                <a:gd name="T21" fmla="*/ 16 h 104"/>
                <a:gd name="T22" fmla="*/ 120 w 120"/>
                <a:gd name="T23" fmla="*/ 12 h 104"/>
                <a:gd name="T24" fmla="*/ 108 w 120"/>
                <a:gd name="T25" fmla="*/ 0 h 104"/>
                <a:gd name="T26" fmla="*/ 8 w 120"/>
                <a:gd name="T27" fmla="*/ 12 h 104"/>
                <a:gd name="T28" fmla="*/ 12 w 120"/>
                <a:gd name="T29" fmla="*/ 8 h 104"/>
                <a:gd name="T30" fmla="*/ 108 w 120"/>
                <a:gd name="T31" fmla="*/ 8 h 104"/>
                <a:gd name="T32" fmla="*/ 112 w 120"/>
                <a:gd name="T33" fmla="*/ 12 h 104"/>
                <a:gd name="T34" fmla="*/ 112 w 120"/>
                <a:gd name="T35" fmla="*/ 16 h 104"/>
                <a:gd name="T36" fmla="*/ 108 w 120"/>
                <a:gd name="T37" fmla="*/ 20 h 104"/>
                <a:gd name="T38" fmla="*/ 108 w 120"/>
                <a:gd name="T39" fmla="*/ 20 h 104"/>
                <a:gd name="T40" fmla="*/ 12 w 120"/>
                <a:gd name="T41" fmla="*/ 20 h 104"/>
                <a:gd name="T42" fmla="*/ 12 w 120"/>
                <a:gd name="T43" fmla="*/ 20 h 104"/>
                <a:gd name="T44" fmla="*/ 8 w 120"/>
                <a:gd name="T45" fmla="*/ 16 h 104"/>
                <a:gd name="T46" fmla="*/ 8 w 120"/>
                <a:gd name="T47" fmla="*/ 12 h 104"/>
                <a:gd name="T48" fmla="*/ 16 w 120"/>
                <a:gd name="T49" fmla="*/ 96 h 104"/>
                <a:gd name="T50" fmla="*/ 16 w 120"/>
                <a:gd name="T51" fmla="*/ 28 h 104"/>
                <a:gd name="T52" fmla="*/ 104 w 120"/>
                <a:gd name="T53" fmla="*/ 28 h 104"/>
                <a:gd name="T54" fmla="*/ 104 w 120"/>
                <a:gd name="T55" fmla="*/ 96 h 104"/>
                <a:gd name="T56" fmla="*/ 16 w 120"/>
                <a:gd name="T57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0" h="104">
                  <a:moveTo>
                    <a:pt x="10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3" y="26"/>
                    <a:pt x="8" y="27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00"/>
                    <a:pt x="12" y="104"/>
                    <a:pt x="16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8" y="104"/>
                    <a:pt x="112" y="100"/>
                    <a:pt x="112" y="96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7" y="26"/>
                    <a:pt x="120" y="21"/>
                    <a:pt x="120" y="16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5"/>
                    <a:pt x="115" y="0"/>
                    <a:pt x="108" y="0"/>
                  </a:cubicBezTo>
                  <a:close/>
                  <a:moveTo>
                    <a:pt x="8" y="12"/>
                  </a:moveTo>
                  <a:cubicBezTo>
                    <a:pt x="8" y="10"/>
                    <a:pt x="10" y="8"/>
                    <a:pt x="12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10" y="8"/>
                    <a:pt x="112" y="10"/>
                    <a:pt x="112" y="12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8"/>
                    <a:pt x="110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0" y="20"/>
                    <a:pt x="8" y="18"/>
                    <a:pt x="8" y="16"/>
                  </a:cubicBezTo>
                  <a:lnTo>
                    <a:pt x="8" y="12"/>
                  </a:lnTo>
                  <a:close/>
                  <a:moveTo>
                    <a:pt x="16" y="96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96"/>
                    <a:pt x="104" y="96"/>
                    <a:pt x="104" y="96"/>
                  </a:cubicBezTo>
                  <a:lnTo>
                    <a:pt x="16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37" name="Freeform 144"/>
            <p:cNvSpPr>
              <a:spLocks/>
            </p:cNvSpPr>
            <p:nvPr/>
          </p:nvSpPr>
          <p:spPr bwMode="auto">
            <a:xfrm>
              <a:off x="1600201" y="3732213"/>
              <a:ext cx="84138" cy="22225"/>
            </a:xfrm>
            <a:custGeom>
              <a:avLst/>
              <a:gdLst>
                <a:gd name="T0" fmla="*/ 28 w 32"/>
                <a:gd name="T1" fmla="*/ 0 h 8"/>
                <a:gd name="T2" fmla="*/ 4 w 32"/>
                <a:gd name="T3" fmla="*/ 0 h 8"/>
                <a:gd name="T4" fmla="*/ 0 w 32"/>
                <a:gd name="T5" fmla="*/ 4 h 8"/>
                <a:gd name="T6" fmla="*/ 4 w 32"/>
                <a:gd name="T7" fmla="*/ 8 h 8"/>
                <a:gd name="T8" fmla="*/ 28 w 32"/>
                <a:gd name="T9" fmla="*/ 8 h 8"/>
                <a:gd name="T10" fmla="*/ 32 w 32"/>
                <a:gd name="T11" fmla="*/ 4 h 8"/>
                <a:gd name="T12" fmla="*/ 28 w 32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0" y="8"/>
                    <a:pt x="32" y="6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7395958" y="4607812"/>
            <a:ext cx="370533" cy="357729"/>
            <a:chOff x="4064000" y="5461000"/>
            <a:chExt cx="735013" cy="709613"/>
          </a:xfrm>
          <a:solidFill>
            <a:schemeClr val="tx1"/>
          </a:solidFill>
        </p:grpSpPr>
        <p:sp>
          <p:nvSpPr>
            <p:cNvPr id="239" name="Freeform 20"/>
            <p:cNvSpPr>
              <a:spLocks noEditPoints="1"/>
            </p:cNvSpPr>
            <p:nvPr/>
          </p:nvSpPr>
          <p:spPr bwMode="auto">
            <a:xfrm>
              <a:off x="4064000" y="5461000"/>
              <a:ext cx="708025" cy="709613"/>
            </a:xfrm>
            <a:custGeom>
              <a:avLst/>
              <a:gdLst>
                <a:gd name="T0" fmla="*/ 142 w 186"/>
                <a:gd name="T1" fmla="*/ 155 h 186"/>
                <a:gd name="T2" fmla="*/ 125 w 186"/>
                <a:gd name="T3" fmla="*/ 165 h 186"/>
                <a:gd name="T4" fmla="*/ 131 w 186"/>
                <a:gd name="T5" fmla="*/ 156 h 186"/>
                <a:gd name="T6" fmla="*/ 121 w 186"/>
                <a:gd name="T7" fmla="*/ 157 h 186"/>
                <a:gd name="T8" fmla="*/ 114 w 186"/>
                <a:gd name="T9" fmla="*/ 156 h 186"/>
                <a:gd name="T10" fmla="*/ 93 w 186"/>
                <a:gd name="T11" fmla="*/ 172 h 186"/>
                <a:gd name="T12" fmla="*/ 60 w 186"/>
                <a:gd name="T13" fmla="*/ 131 h 186"/>
                <a:gd name="T14" fmla="*/ 76 w 186"/>
                <a:gd name="T15" fmla="*/ 131 h 186"/>
                <a:gd name="T16" fmla="*/ 72 w 186"/>
                <a:gd name="T17" fmla="*/ 120 h 186"/>
                <a:gd name="T18" fmla="*/ 71 w 186"/>
                <a:gd name="T19" fmla="*/ 117 h 186"/>
                <a:gd name="T20" fmla="*/ 57 w 186"/>
                <a:gd name="T21" fmla="*/ 117 h 186"/>
                <a:gd name="T22" fmla="*/ 56 w 186"/>
                <a:gd name="T23" fmla="*/ 93 h 186"/>
                <a:gd name="T24" fmla="*/ 57 w 186"/>
                <a:gd name="T25" fmla="*/ 72 h 186"/>
                <a:gd name="T26" fmla="*/ 81 w 186"/>
                <a:gd name="T27" fmla="*/ 72 h 186"/>
                <a:gd name="T28" fmla="*/ 98 w 186"/>
                <a:gd name="T29" fmla="*/ 58 h 186"/>
                <a:gd name="T30" fmla="*/ 60 w 186"/>
                <a:gd name="T31" fmla="*/ 58 h 186"/>
                <a:gd name="T32" fmla="*/ 93 w 186"/>
                <a:gd name="T33" fmla="*/ 14 h 186"/>
                <a:gd name="T34" fmla="*/ 125 w 186"/>
                <a:gd name="T35" fmla="*/ 53 h 186"/>
                <a:gd name="T36" fmla="*/ 140 w 186"/>
                <a:gd name="T37" fmla="*/ 56 h 186"/>
                <a:gd name="T38" fmla="*/ 125 w 186"/>
                <a:gd name="T39" fmla="*/ 21 h 186"/>
                <a:gd name="T40" fmla="*/ 164 w 186"/>
                <a:gd name="T41" fmla="*/ 58 h 186"/>
                <a:gd name="T42" fmla="*/ 145 w 186"/>
                <a:gd name="T43" fmla="*/ 58 h 186"/>
                <a:gd name="T44" fmla="*/ 162 w 186"/>
                <a:gd name="T45" fmla="*/ 72 h 186"/>
                <a:gd name="T46" fmla="*/ 169 w 186"/>
                <a:gd name="T47" fmla="*/ 72 h 186"/>
                <a:gd name="T48" fmla="*/ 172 w 186"/>
                <a:gd name="T49" fmla="*/ 93 h 186"/>
                <a:gd name="T50" fmla="*/ 172 w 186"/>
                <a:gd name="T51" fmla="*/ 94 h 186"/>
                <a:gd name="T52" fmla="*/ 170 w 186"/>
                <a:gd name="T53" fmla="*/ 123 h 186"/>
                <a:gd name="T54" fmla="*/ 178 w 186"/>
                <a:gd name="T55" fmla="*/ 131 h 186"/>
                <a:gd name="T56" fmla="*/ 178 w 186"/>
                <a:gd name="T57" fmla="*/ 131 h 186"/>
                <a:gd name="T58" fmla="*/ 179 w 186"/>
                <a:gd name="T59" fmla="*/ 131 h 186"/>
                <a:gd name="T60" fmla="*/ 179 w 186"/>
                <a:gd name="T61" fmla="*/ 128 h 186"/>
                <a:gd name="T62" fmla="*/ 186 w 186"/>
                <a:gd name="T63" fmla="*/ 93 h 186"/>
                <a:gd name="T64" fmla="*/ 93 w 186"/>
                <a:gd name="T65" fmla="*/ 0 h 186"/>
                <a:gd name="T66" fmla="*/ 0 w 186"/>
                <a:gd name="T67" fmla="*/ 93 h 186"/>
                <a:gd name="T68" fmla="*/ 93 w 186"/>
                <a:gd name="T69" fmla="*/ 186 h 186"/>
                <a:gd name="T70" fmla="*/ 151 w 186"/>
                <a:gd name="T71" fmla="*/ 166 h 186"/>
                <a:gd name="T72" fmla="*/ 142 w 186"/>
                <a:gd name="T73" fmla="*/ 155 h 186"/>
                <a:gd name="T74" fmla="*/ 61 w 186"/>
                <a:gd name="T75" fmla="*/ 21 h 186"/>
                <a:gd name="T76" fmla="*/ 45 w 186"/>
                <a:gd name="T77" fmla="*/ 58 h 186"/>
                <a:gd name="T78" fmla="*/ 22 w 186"/>
                <a:gd name="T79" fmla="*/ 58 h 186"/>
                <a:gd name="T80" fmla="*/ 61 w 186"/>
                <a:gd name="T81" fmla="*/ 21 h 186"/>
                <a:gd name="T82" fmla="*/ 14 w 186"/>
                <a:gd name="T83" fmla="*/ 93 h 186"/>
                <a:gd name="T84" fmla="*/ 17 w 186"/>
                <a:gd name="T85" fmla="*/ 72 h 186"/>
                <a:gd name="T86" fmla="*/ 43 w 186"/>
                <a:gd name="T87" fmla="*/ 72 h 186"/>
                <a:gd name="T88" fmla="*/ 42 w 186"/>
                <a:gd name="T89" fmla="*/ 93 h 186"/>
                <a:gd name="T90" fmla="*/ 43 w 186"/>
                <a:gd name="T91" fmla="*/ 117 h 186"/>
                <a:gd name="T92" fmla="*/ 17 w 186"/>
                <a:gd name="T93" fmla="*/ 117 h 186"/>
                <a:gd name="T94" fmla="*/ 14 w 186"/>
                <a:gd name="T95" fmla="*/ 93 h 186"/>
                <a:gd name="T96" fmla="*/ 23 w 186"/>
                <a:gd name="T97" fmla="*/ 131 h 186"/>
                <a:gd name="T98" fmla="*/ 46 w 186"/>
                <a:gd name="T99" fmla="*/ 131 h 186"/>
                <a:gd name="T100" fmla="*/ 61 w 186"/>
                <a:gd name="T101" fmla="*/ 165 h 186"/>
                <a:gd name="T102" fmla="*/ 23 w 186"/>
                <a:gd name="T103" fmla="*/ 13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6" h="186">
                  <a:moveTo>
                    <a:pt x="142" y="155"/>
                  </a:moveTo>
                  <a:cubicBezTo>
                    <a:pt x="137" y="159"/>
                    <a:pt x="131" y="163"/>
                    <a:pt x="125" y="165"/>
                  </a:cubicBezTo>
                  <a:cubicBezTo>
                    <a:pt x="127" y="162"/>
                    <a:pt x="129" y="159"/>
                    <a:pt x="131" y="156"/>
                  </a:cubicBezTo>
                  <a:cubicBezTo>
                    <a:pt x="128" y="157"/>
                    <a:pt x="124" y="157"/>
                    <a:pt x="121" y="157"/>
                  </a:cubicBezTo>
                  <a:cubicBezTo>
                    <a:pt x="119" y="157"/>
                    <a:pt x="117" y="157"/>
                    <a:pt x="114" y="156"/>
                  </a:cubicBezTo>
                  <a:cubicBezTo>
                    <a:pt x="108" y="166"/>
                    <a:pt x="100" y="172"/>
                    <a:pt x="93" y="172"/>
                  </a:cubicBezTo>
                  <a:cubicBezTo>
                    <a:pt x="81" y="172"/>
                    <a:pt x="67" y="156"/>
                    <a:pt x="60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4" y="127"/>
                    <a:pt x="73" y="124"/>
                    <a:pt x="72" y="120"/>
                  </a:cubicBezTo>
                  <a:cubicBezTo>
                    <a:pt x="71" y="119"/>
                    <a:pt x="71" y="118"/>
                    <a:pt x="71" y="117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56" y="109"/>
                    <a:pt x="56" y="101"/>
                    <a:pt x="56" y="93"/>
                  </a:cubicBezTo>
                  <a:cubicBezTo>
                    <a:pt x="56" y="86"/>
                    <a:pt x="56" y="79"/>
                    <a:pt x="57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5" y="66"/>
                    <a:pt x="91" y="62"/>
                    <a:pt x="98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6" y="32"/>
                    <a:pt x="80" y="14"/>
                    <a:pt x="93" y="14"/>
                  </a:cubicBezTo>
                  <a:cubicBezTo>
                    <a:pt x="105" y="14"/>
                    <a:pt x="118" y="29"/>
                    <a:pt x="125" y="53"/>
                  </a:cubicBezTo>
                  <a:cubicBezTo>
                    <a:pt x="130" y="53"/>
                    <a:pt x="135" y="54"/>
                    <a:pt x="140" y="56"/>
                  </a:cubicBezTo>
                  <a:cubicBezTo>
                    <a:pt x="137" y="42"/>
                    <a:pt x="132" y="30"/>
                    <a:pt x="125" y="21"/>
                  </a:cubicBezTo>
                  <a:cubicBezTo>
                    <a:pt x="142" y="28"/>
                    <a:pt x="156" y="42"/>
                    <a:pt x="164" y="58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51" y="62"/>
                    <a:pt x="157" y="66"/>
                    <a:pt x="162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1" y="79"/>
                    <a:pt x="172" y="86"/>
                    <a:pt x="172" y="93"/>
                  </a:cubicBezTo>
                  <a:cubicBezTo>
                    <a:pt x="172" y="93"/>
                    <a:pt x="172" y="94"/>
                    <a:pt x="172" y="94"/>
                  </a:cubicBezTo>
                  <a:cubicBezTo>
                    <a:pt x="174" y="104"/>
                    <a:pt x="173" y="113"/>
                    <a:pt x="170" y="123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179" y="128"/>
                    <a:pt x="179" y="128"/>
                    <a:pt x="179" y="128"/>
                  </a:cubicBezTo>
                  <a:cubicBezTo>
                    <a:pt x="184" y="117"/>
                    <a:pt x="186" y="106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ubicBezTo>
                    <a:pt x="42" y="0"/>
                    <a:pt x="0" y="42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15" y="186"/>
                    <a:pt x="135" y="178"/>
                    <a:pt x="151" y="166"/>
                  </a:cubicBezTo>
                  <a:lnTo>
                    <a:pt x="142" y="155"/>
                  </a:lnTo>
                  <a:close/>
                  <a:moveTo>
                    <a:pt x="61" y="21"/>
                  </a:moveTo>
                  <a:cubicBezTo>
                    <a:pt x="54" y="31"/>
                    <a:pt x="49" y="44"/>
                    <a:pt x="45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30" y="42"/>
                    <a:pt x="44" y="28"/>
                    <a:pt x="61" y="21"/>
                  </a:cubicBezTo>
                  <a:close/>
                  <a:moveTo>
                    <a:pt x="14" y="93"/>
                  </a:moveTo>
                  <a:cubicBezTo>
                    <a:pt x="14" y="86"/>
                    <a:pt x="15" y="79"/>
                    <a:pt x="17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2" y="79"/>
                    <a:pt x="42" y="86"/>
                    <a:pt x="42" y="93"/>
                  </a:cubicBezTo>
                  <a:cubicBezTo>
                    <a:pt x="42" y="101"/>
                    <a:pt x="42" y="109"/>
                    <a:pt x="43" y="11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09"/>
                    <a:pt x="14" y="101"/>
                    <a:pt x="14" y="93"/>
                  </a:cubicBezTo>
                  <a:close/>
                  <a:moveTo>
                    <a:pt x="23" y="131"/>
                  </a:moveTo>
                  <a:cubicBezTo>
                    <a:pt x="46" y="131"/>
                    <a:pt x="46" y="131"/>
                    <a:pt x="46" y="131"/>
                  </a:cubicBezTo>
                  <a:cubicBezTo>
                    <a:pt x="49" y="144"/>
                    <a:pt x="54" y="156"/>
                    <a:pt x="61" y="165"/>
                  </a:cubicBezTo>
                  <a:cubicBezTo>
                    <a:pt x="45" y="158"/>
                    <a:pt x="32" y="146"/>
                    <a:pt x="23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40" name="Freeform 21"/>
            <p:cNvSpPr>
              <a:spLocks noEditPoints="1"/>
            </p:cNvSpPr>
            <p:nvPr/>
          </p:nvSpPr>
          <p:spPr bwMode="auto">
            <a:xfrm>
              <a:off x="4352925" y="5691188"/>
              <a:ext cx="446088" cy="446088"/>
            </a:xfrm>
            <a:custGeom>
              <a:avLst/>
              <a:gdLst>
                <a:gd name="T0" fmla="*/ 116 w 117"/>
                <a:gd name="T1" fmla="*/ 103 h 117"/>
                <a:gd name="T2" fmla="*/ 81 w 117"/>
                <a:gd name="T3" fmla="*/ 65 h 117"/>
                <a:gd name="T4" fmla="*/ 80 w 117"/>
                <a:gd name="T5" fmla="*/ 65 h 117"/>
                <a:gd name="T6" fmla="*/ 84 w 117"/>
                <a:gd name="T7" fmla="*/ 33 h 117"/>
                <a:gd name="T8" fmla="*/ 33 w 117"/>
                <a:gd name="T9" fmla="*/ 6 h 117"/>
                <a:gd name="T10" fmla="*/ 7 w 117"/>
                <a:gd name="T11" fmla="*/ 57 h 117"/>
                <a:gd name="T12" fmla="*/ 57 w 117"/>
                <a:gd name="T13" fmla="*/ 83 h 117"/>
                <a:gd name="T14" fmla="*/ 67 w 117"/>
                <a:gd name="T15" fmla="*/ 79 h 117"/>
                <a:gd name="T16" fmla="*/ 101 w 117"/>
                <a:gd name="T17" fmla="*/ 116 h 117"/>
                <a:gd name="T18" fmla="*/ 106 w 117"/>
                <a:gd name="T19" fmla="*/ 115 h 117"/>
                <a:gd name="T20" fmla="*/ 114 w 117"/>
                <a:gd name="T21" fmla="*/ 108 h 117"/>
                <a:gd name="T22" fmla="*/ 116 w 117"/>
                <a:gd name="T23" fmla="*/ 103 h 117"/>
                <a:gd name="T24" fmla="*/ 17 w 117"/>
                <a:gd name="T25" fmla="*/ 54 h 117"/>
                <a:gd name="T26" fmla="*/ 36 w 117"/>
                <a:gd name="T27" fmla="*/ 17 h 117"/>
                <a:gd name="T28" fmla="*/ 73 w 117"/>
                <a:gd name="T29" fmla="*/ 36 h 117"/>
                <a:gd name="T30" fmla="*/ 54 w 117"/>
                <a:gd name="T31" fmla="*/ 73 h 117"/>
                <a:gd name="T32" fmla="*/ 17 w 117"/>
                <a:gd name="T33" fmla="*/ 5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117">
                  <a:moveTo>
                    <a:pt x="116" y="103"/>
                  </a:move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0" y="65"/>
                    <a:pt x="80" y="65"/>
                  </a:cubicBezTo>
                  <a:cubicBezTo>
                    <a:pt x="86" y="55"/>
                    <a:pt x="87" y="44"/>
                    <a:pt x="84" y="33"/>
                  </a:cubicBezTo>
                  <a:cubicBezTo>
                    <a:pt x="77" y="11"/>
                    <a:pt x="54" y="0"/>
                    <a:pt x="33" y="6"/>
                  </a:cubicBezTo>
                  <a:cubicBezTo>
                    <a:pt x="12" y="13"/>
                    <a:pt x="0" y="36"/>
                    <a:pt x="7" y="57"/>
                  </a:cubicBezTo>
                  <a:cubicBezTo>
                    <a:pt x="13" y="78"/>
                    <a:pt x="36" y="90"/>
                    <a:pt x="57" y="83"/>
                  </a:cubicBezTo>
                  <a:cubicBezTo>
                    <a:pt x="61" y="82"/>
                    <a:pt x="64" y="81"/>
                    <a:pt x="67" y="79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102" y="117"/>
                    <a:pt x="104" y="117"/>
                    <a:pt x="106" y="115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6" y="106"/>
                    <a:pt x="117" y="104"/>
                    <a:pt x="116" y="103"/>
                  </a:cubicBezTo>
                  <a:close/>
                  <a:moveTo>
                    <a:pt x="17" y="54"/>
                  </a:moveTo>
                  <a:cubicBezTo>
                    <a:pt x="12" y="38"/>
                    <a:pt x="21" y="22"/>
                    <a:pt x="36" y="17"/>
                  </a:cubicBezTo>
                  <a:cubicBezTo>
                    <a:pt x="52" y="12"/>
                    <a:pt x="69" y="20"/>
                    <a:pt x="73" y="36"/>
                  </a:cubicBezTo>
                  <a:cubicBezTo>
                    <a:pt x="78" y="52"/>
                    <a:pt x="70" y="68"/>
                    <a:pt x="54" y="73"/>
                  </a:cubicBezTo>
                  <a:cubicBezTo>
                    <a:pt x="39" y="78"/>
                    <a:pt x="22" y="69"/>
                    <a:pt x="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41" name="Freeform 22"/>
            <p:cNvSpPr>
              <a:spLocks/>
            </p:cNvSpPr>
            <p:nvPr/>
          </p:nvSpPr>
          <p:spPr bwMode="auto">
            <a:xfrm>
              <a:off x="4433888" y="5754688"/>
              <a:ext cx="190500" cy="141288"/>
            </a:xfrm>
            <a:custGeom>
              <a:avLst/>
              <a:gdLst>
                <a:gd name="T0" fmla="*/ 10 w 50"/>
                <a:gd name="T1" fmla="*/ 16 h 37"/>
                <a:gd name="T2" fmla="*/ 48 w 50"/>
                <a:gd name="T3" fmla="*/ 36 h 37"/>
                <a:gd name="T4" fmla="*/ 48 w 50"/>
                <a:gd name="T5" fmla="*/ 37 h 37"/>
                <a:gd name="T6" fmla="*/ 49 w 50"/>
                <a:gd name="T7" fmla="*/ 20 h 37"/>
                <a:gd name="T8" fmla="*/ 17 w 50"/>
                <a:gd name="T9" fmla="*/ 4 h 37"/>
                <a:gd name="T10" fmla="*/ 0 w 50"/>
                <a:gd name="T11" fmla="*/ 21 h 37"/>
                <a:gd name="T12" fmla="*/ 10 w 50"/>
                <a:gd name="T13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37">
                  <a:moveTo>
                    <a:pt x="10" y="16"/>
                  </a:moveTo>
                  <a:cubicBezTo>
                    <a:pt x="26" y="11"/>
                    <a:pt x="43" y="20"/>
                    <a:pt x="48" y="36"/>
                  </a:cubicBezTo>
                  <a:cubicBezTo>
                    <a:pt x="48" y="36"/>
                    <a:pt x="48" y="36"/>
                    <a:pt x="48" y="37"/>
                  </a:cubicBezTo>
                  <a:cubicBezTo>
                    <a:pt x="50" y="32"/>
                    <a:pt x="50" y="26"/>
                    <a:pt x="49" y="20"/>
                  </a:cubicBezTo>
                  <a:cubicBezTo>
                    <a:pt x="45" y="7"/>
                    <a:pt x="30" y="0"/>
                    <a:pt x="17" y="4"/>
                  </a:cubicBezTo>
                  <a:cubicBezTo>
                    <a:pt x="8" y="6"/>
                    <a:pt x="2" y="13"/>
                    <a:pt x="0" y="21"/>
                  </a:cubicBezTo>
                  <a:cubicBezTo>
                    <a:pt x="3" y="19"/>
                    <a:pt x="6" y="17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8364499" y="4575706"/>
            <a:ext cx="397830" cy="421941"/>
            <a:chOff x="7404100" y="3633788"/>
            <a:chExt cx="628651" cy="666751"/>
          </a:xfrm>
          <a:solidFill>
            <a:schemeClr val="tx1"/>
          </a:solidFill>
        </p:grpSpPr>
        <p:sp>
          <p:nvSpPr>
            <p:cNvPr id="243" name="Freeform 20"/>
            <p:cNvSpPr>
              <a:spLocks noEditPoints="1"/>
            </p:cNvSpPr>
            <p:nvPr/>
          </p:nvSpPr>
          <p:spPr bwMode="auto">
            <a:xfrm>
              <a:off x="7404100" y="3870326"/>
              <a:ext cx="427038" cy="430213"/>
            </a:xfrm>
            <a:custGeom>
              <a:avLst/>
              <a:gdLst>
                <a:gd name="T0" fmla="*/ 115 w 136"/>
                <a:gd name="T1" fmla="*/ 94 h 137"/>
                <a:gd name="T2" fmla="*/ 119 w 136"/>
                <a:gd name="T3" fmla="*/ 83 h 137"/>
                <a:gd name="T4" fmla="*/ 136 w 136"/>
                <a:gd name="T5" fmla="*/ 77 h 137"/>
                <a:gd name="T6" fmla="*/ 136 w 136"/>
                <a:gd name="T7" fmla="*/ 68 h 137"/>
                <a:gd name="T8" fmla="*/ 136 w 136"/>
                <a:gd name="T9" fmla="*/ 60 h 137"/>
                <a:gd name="T10" fmla="*/ 119 w 136"/>
                <a:gd name="T11" fmla="*/ 54 h 137"/>
                <a:gd name="T12" fmla="*/ 115 w 136"/>
                <a:gd name="T13" fmla="*/ 43 h 137"/>
                <a:gd name="T14" fmla="*/ 122 w 136"/>
                <a:gd name="T15" fmla="*/ 27 h 137"/>
                <a:gd name="T16" fmla="*/ 110 w 136"/>
                <a:gd name="T17" fmla="*/ 14 h 137"/>
                <a:gd name="T18" fmla="*/ 94 w 136"/>
                <a:gd name="T19" fmla="*/ 22 h 137"/>
                <a:gd name="T20" fmla="*/ 83 w 136"/>
                <a:gd name="T21" fmla="*/ 18 h 137"/>
                <a:gd name="T22" fmla="*/ 77 w 136"/>
                <a:gd name="T23" fmla="*/ 1 h 137"/>
                <a:gd name="T24" fmla="*/ 68 w 136"/>
                <a:gd name="T25" fmla="*/ 0 h 137"/>
                <a:gd name="T26" fmla="*/ 59 w 136"/>
                <a:gd name="T27" fmla="*/ 1 h 137"/>
                <a:gd name="T28" fmla="*/ 53 w 136"/>
                <a:gd name="T29" fmla="*/ 18 h 137"/>
                <a:gd name="T30" fmla="*/ 43 w 136"/>
                <a:gd name="T31" fmla="*/ 22 h 137"/>
                <a:gd name="T32" fmla="*/ 26 w 136"/>
                <a:gd name="T33" fmla="*/ 14 h 137"/>
                <a:gd name="T34" fmla="*/ 14 w 136"/>
                <a:gd name="T35" fmla="*/ 27 h 137"/>
                <a:gd name="T36" fmla="*/ 22 w 136"/>
                <a:gd name="T37" fmla="*/ 43 h 137"/>
                <a:gd name="T38" fmla="*/ 17 w 136"/>
                <a:gd name="T39" fmla="*/ 54 h 137"/>
                <a:gd name="T40" fmla="*/ 0 w 136"/>
                <a:gd name="T41" fmla="*/ 60 h 137"/>
                <a:gd name="T42" fmla="*/ 0 w 136"/>
                <a:gd name="T43" fmla="*/ 68 h 137"/>
                <a:gd name="T44" fmla="*/ 0 w 136"/>
                <a:gd name="T45" fmla="*/ 77 h 137"/>
                <a:gd name="T46" fmla="*/ 17 w 136"/>
                <a:gd name="T47" fmla="*/ 83 h 137"/>
                <a:gd name="T48" fmla="*/ 22 w 136"/>
                <a:gd name="T49" fmla="*/ 94 h 137"/>
                <a:gd name="T50" fmla="*/ 14 w 136"/>
                <a:gd name="T51" fmla="*/ 110 h 137"/>
                <a:gd name="T52" fmla="*/ 26 w 136"/>
                <a:gd name="T53" fmla="*/ 123 h 137"/>
                <a:gd name="T54" fmla="*/ 43 w 136"/>
                <a:gd name="T55" fmla="*/ 115 h 137"/>
                <a:gd name="T56" fmla="*/ 53 w 136"/>
                <a:gd name="T57" fmla="*/ 119 h 137"/>
                <a:gd name="T58" fmla="*/ 59 w 136"/>
                <a:gd name="T59" fmla="*/ 136 h 137"/>
                <a:gd name="T60" fmla="*/ 68 w 136"/>
                <a:gd name="T61" fmla="*/ 137 h 137"/>
                <a:gd name="T62" fmla="*/ 77 w 136"/>
                <a:gd name="T63" fmla="*/ 136 h 137"/>
                <a:gd name="T64" fmla="*/ 83 w 136"/>
                <a:gd name="T65" fmla="*/ 119 h 137"/>
                <a:gd name="T66" fmla="*/ 94 w 136"/>
                <a:gd name="T67" fmla="*/ 115 h 137"/>
                <a:gd name="T68" fmla="*/ 110 w 136"/>
                <a:gd name="T69" fmla="*/ 123 h 137"/>
                <a:gd name="T70" fmla="*/ 122 w 136"/>
                <a:gd name="T71" fmla="*/ 110 h 137"/>
                <a:gd name="T72" fmla="*/ 115 w 136"/>
                <a:gd name="T73" fmla="*/ 94 h 137"/>
                <a:gd name="T74" fmla="*/ 68 w 136"/>
                <a:gd name="T75" fmla="*/ 92 h 137"/>
                <a:gd name="T76" fmla="*/ 44 w 136"/>
                <a:gd name="T77" fmla="*/ 68 h 137"/>
                <a:gd name="T78" fmla="*/ 68 w 136"/>
                <a:gd name="T79" fmla="*/ 45 h 137"/>
                <a:gd name="T80" fmla="*/ 92 w 136"/>
                <a:gd name="T81" fmla="*/ 68 h 137"/>
                <a:gd name="T82" fmla="*/ 68 w 136"/>
                <a:gd name="T83" fmla="*/ 9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137">
                  <a:moveTo>
                    <a:pt x="115" y="94"/>
                  </a:moveTo>
                  <a:cubicBezTo>
                    <a:pt x="116" y="91"/>
                    <a:pt x="118" y="87"/>
                    <a:pt x="119" y="83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6" y="74"/>
                    <a:pt x="136" y="71"/>
                    <a:pt x="136" y="68"/>
                  </a:cubicBezTo>
                  <a:cubicBezTo>
                    <a:pt x="136" y="65"/>
                    <a:pt x="136" y="63"/>
                    <a:pt x="136" y="6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8" y="50"/>
                    <a:pt x="116" y="46"/>
                    <a:pt x="115" y="43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9" y="22"/>
                    <a:pt x="115" y="18"/>
                    <a:pt x="110" y="1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0" y="20"/>
                    <a:pt x="87" y="19"/>
                    <a:pt x="83" y="18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4" y="0"/>
                    <a:pt x="71" y="0"/>
                    <a:pt x="68" y="0"/>
                  </a:cubicBezTo>
                  <a:cubicBezTo>
                    <a:pt x="65" y="0"/>
                    <a:pt x="62" y="0"/>
                    <a:pt x="59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0" y="19"/>
                    <a:pt x="46" y="20"/>
                    <a:pt x="43" y="2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8"/>
                    <a:pt x="18" y="22"/>
                    <a:pt x="14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6"/>
                    <a:pt x="18" y="50"/>
                    <a:pt x="17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0" y="65"/>
                    <a:pt x="0" y="68"/>
                  </a:cubicBezTo>
                  <a:cubicBezTo>
                    <a:pt x="0" y="71"/>
                    <a:pt x="0" y="74"/>
                    <a:pt x="0" y="77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7"/>
                    <a:pt x="20" y="91"/>
                    <a:pt x="22" y="94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8" y="115"/>
                    <a:pt x="22" y="119"/>
                    <a:pt x="26" y="123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6" y="117"/>
                    <a:pt x="50" y="118"/>
                    <a:pt x="53" y="119"/>
                  </a:cubicBezTo>
                  <a:cubicBezTo>
                    <a:pt x="59" y="136"/>
                    <a:pt x="59" y="136"/>
                    <a:pt x="59" y="136"/>
                  </a:cubicBezTo>
                  <a:cubicBezTo>
                    <a:pt x="62" y="137"/>
                    <a:pt x="65" y="137"/>
                    <a:pt x="68" y="137"/>
                  </a:cubicBezTo>
                  <a:cubicBezTo>
                    <a:pt x="71" y="137"/>
                    <a:pt x="74" y="137"/>
                    <a:pt x="77" y="136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7" y="118"/>
                    <a:pt x="90" y="117"/>
                    <a:pt x="94" y="115"/>
                  </a:cubicBezTo>
                  <a:cubicBezTo>
                    <a:pt x="110" y="123"/>
                    <a:pt x="110" y="123"/>
                    <a:pt x="110" y="123"/>
                  </a:cubicBezTo>
                  <a:cubicBezTo>
                    <a:pt x="115" y="119"/>
                    <a:pt x="119" y="115"/>
                    <a:pt x="122" y="110"/>
                  </a:cubicBezTo>
                  <a:lnTo>
                    <a:pt x="115" y="94"/>
                  </a:lnTo>
                  <a:close/>
                  <a:moveTo>
                    <a:pt x="68" y="92"/>
                  </a:moveTo>
                  <a:cubicBezTo>
                    <a:pt x="55" y="92"/>
                    <a:pt x="44" y="82"/>
                    <a:pt x="44" y="68"/>
                  </a:cubicBezTo>
                  <a:cubicBezTo>
                    <a:pt x="44" y="55"/>
                    <a:pt x="55" y="45"/>
                    <a:pt x="68" y="45"/>
                  </a:cubicBezTo>
                  <a:cubicBezTo>
                    <a:pt x="81" y="45"/>
                    <a:pt x="92" y="55"/>
                    <a:pt x="92" y="68"/>
                  </a:cubicBezTo>
                  <a:cubicBezTo>
                    <a:pt x="92" y="82"/>
                    <a:pt x="81" y="92"/>
                    <a:pt x="6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44" name="Freeform 21"/>
            <p:cNvSpPr>
              <a:spLocks noEditPoints="1"/>
            </p:cNvSpPr>
            <p:nvPr/>
          </p:nvSpPr>
          <p:spPr bwMode="auto">
            <a:xfrm>
              <a:off x="7608888" y="3633788"/>
              <a:ext cx="282575" cy="282575"/>
            </a:xfrm>
            <a:custGeom>
              <a:avLst/>
              <a:gdLst>
                <a:gd name="T0" fmla="*/ 4 w 90"/>
                <a:gd name="T1" fmla="*/ 67 h 90"/>
                <a:gd name="T2" fmla="*/ 16 w 90"/>
                <a:gd name="T3" fmla="*/ 67 h 90"/>
                <a:gd name="T4" fmla="*/ 22 w 90"/>
                <a:gd name="T5" fmla="*/ 73 h 90"/>
                <a:gd name="T6" fmla="*/ 21 w 90"/>
                <a:gd name="T7" fmla="*/ 85 h 90"/>
                <a:gd name="T8" fmla="*/ 26 w 90"/>
                <a:gd name="T9" fmla="*/ 88 h 90"/>
                <a:gd name="T10" fmla="*/ 32 w 90"/>
                <a:gd name="T11" fmla="*/ 90 h 90"/>
                <a:gd name="T12" fmla="*/ 40 w 90"/>
                <a:gd name="T13" fmla="*/ 81 h 90"/>
                <a:gd name="T14" fmla="*/ 48 w 90"/>
                <a:gd name="T15" fmla="*/ 81 h 90"/>
                <a:gd name="T16" fmla="*/ 56 w 90"/>
                <a:gd name="T17" fmla="*/ 90 h 90"/>
                <a:gd name="T18" fmla="*/ 67 w 90"/>
                <a:gd name="T19" fmla="*/ 86 h 90"/>
                <a:gd name="T20" fmla="*/ 67 w 90"/>
                <a:gd name="T21" fmla="*/ 74 h 90"/>
                <a:gd name="T22" fmla="*/ 73 w 90"/>
                <a:gd name="T23" fmla="*/ 68 h 90"/>
                <a:gd name="T24" fmla="*/ 85 w 90"/>
                <a:gd name="T25" fmla="*/ 69 h 90"/>
                <a:gd name="T26" fmla="*/ 87 w 90"/>
                <a:gd name="T27" fmla="*/ 64 h 90"/>
                <a:gd name="T28" fmla="*/ 89 w 90"/>
                <a:gd name="T29" fmla="*/ 58 h 90"/>
                <a:gd name="T30" fmla="*/ 81 w 90"/>
                <a:gd name="T31" fmla="*/ 50 h 90"/>
                <a:gd name="T32" fmla="*/ 81 w 90"/>
                <a:gd name="T33" fmla="*/ 42 h 90"/>
                <a:gd name="T34" fmla="*/ 90 w 90"/>
                <a:gd name="T35" fmla="*/ 34 h 90"/>
                <a:gd name="T36" fmla="*/ 86 w 90"/>
                <a:gd name="T37" fmla="*/ 23 h 90"/>
                <a:gd name="T38" fmla="*/ 73 w 90"/>
                <a:gd name="T39" fmla="*/ 23 h 90"/>
                <a:gd name="T40" fmla="*/ 68 w 90"/>
                <a:gd name="T41" fmla="*/ 17 h 90"/>
                <a:gd name="T42" fmla="*/ 69 w 90"/>
                <a:gd name="T43" fmla="*/ 5 h 90"/>
                <a:gd name="T44" fmla="*/ 63 w 90"/>
                <a:gd name="T45" fmla="*/ 3 h 90"/>
                <a:gd name="T46" fmla="*/ 58 w 90"/>
                <a:gd name="T47" fmla="*/ 0 h 90"/>
                <a:gd name="T48" fmla="*/ 49 w 90"/>
                <a:gd name="T49" fmla="*/ 9 h 90"/>
                <a:gd name="T50" fmla="*/ 41 w 90"/>
                <a:gd name="T51" fmla="*/ 9 h 90"/>
                <a:gd name="T52" fmla="*/ 33 w 90"/>
                <a:gd name="T53" fmla="*/ 0 h 90"/>
                <a:gd name="T54" fmla="*/ 22 w 90"/>
                <a:gd name="T55" fmla="*/ 4 h 90"/>
                <a:gd name="T56" fmla="*/ 23 w 90"/>
                <a:gd name="T57" fmla="*/ 17 h 90"/>
                <a:gd name="T58" fmla="*/ 17 w 90"/>
                <a:gd name="T59" fmla="*/ 22 h 90"/>
                <a:gd name="T60" fmla="*/ 5 w 90"/>
                <a:gd name="T61" fmla="*/ 21 h 90"/>
                <a:gd name="T62" fmla="*/ 2 w 90"/>
                <a:gd name="T63" fmla="*/ 27 h 90"/>
                <a:gd name="T64" fmla="*/ 0 w 90"/>
                <a:gd name="T65" fmla="*/ 32 h 90"/>
                <a:gd name="T66" fmla="*/ 9 w 90"/>
                <a:gd name="T67" fmla="*/ 40 h 90"/>
                <a:gd name="T68" fmla="*/ 9 w 90"/>
                <a:gd name="T69" fmla="*/ 48 h 90"/>
                <a:gd name="T70" fmla="*/ 0 w 90"/>
                <a:gd name="T71" fmla="*/ 56 h 90"/>
                <a:gd name="T72" fmla="*/ 4 w 90"/>
                <a:gd name="T73" fmla="*/ 67 h 90"/>
                <a:gd name="T74" fmla="*/ 30 w 90"/>
                <a:gd name="T75" fmla="*/ 39 h 90"/>
                <a:gd name="T76" fmla="*/ 51 w 90"/>
                <a:gd name="T77" fmla="*/ 30 h 90"/>
                <a:gd name="T78" fmla="*/ 60 w 90"/>
                <a:gd name="T79" fmla="*/ 52 h 90"/>
                <a:gd name="T80" fmla="*/ 38 w 90"/>
                <a:gd name="T81" fmla="*/ 60 h 90"/>
                <a:gd name="T82" fmla="*/ 30 w 90"/>
                <a:gd name="T83" fmla="*/ 3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90">
                  <a:moveTo>
                    <a:pt x="4" y="67"/>
                  </a:moveTo>
                  <a:cubicBezTo>
                    <a:pt x="16" y="67"/>
                    <a:pt x="16" y="67"/>
                    <a:pt x="16" y="67"/>
                  </a:cubicBezTo>
                  <a:cubicBezTo>
                    <a:pt x="18" y="69"/>
                    <a:pt x="20" y="71"/>
                    <a:pt x="22" y="73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3" y="86"/>
                    <a:pt x="25" y="87"/>
                    <a:pt x="26" y="88"/>
                  </a:cubicBezTo>
                  <a:cubicBezTo>
                    <a:pt x="28" y="88"/>
                    <a:pt x="30" y="89"/>
                    <a:pt x="32" y="9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3" y="81"/>
                    <a:pt x="46" y="81"/>
                    <a:pt x="48" y="81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60" y="89"/>
                    <a:pt x="64" y="88"/>
                    <a:pt x="67" y="86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2"/>
                    <a:pt x="71" y="70"/>
                    <a:pt x="73" y="68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6" y="67"/>
                    <a:pt x="87" y="65"/>
                    <a:pt x="87" y="64"/>
                  </a:cubicBezTo>
                  <a:cubicBezTo>
                    <a:pt x="88" y="62"/>
                    <a:pt x="89" y="60"/>
                    <a:pt x="89" y="58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1" y="47"/>
                    <a:pt x="81" y="44"/>
                    <a:pt x="81" y="42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89" y="30"/>
                    <a:pt x="87" y="26"/>
                    <a:pt x="86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2" y="21"/>
                    <a:pt x="70" y="19"/>
                    <a:pt x="68" y="17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7" y="4"/>
                    <a:pt x="65" y="3"/>
                    <a:pt x="63" y="3"/>
                  </a:cubicBezTo>
                  <a:cubicBezTo>
                    <a:pt x="62" y="2"/>
                    <a:pt x="60" y="1"/>
                    <a:pt x="58" y="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9"/>
                    <a:pt x="44" y="9"/>
                    <a:pt x="41" y="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26" y="3"/>
                    <a:pt x="22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1" y="18"/>
                    <a:pt x="19" y="20"/>
                    <a:pt x="17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3"/>
                    <a:pt x="3" y="25"/>
                    <a:pt x="2" y="27"/>
                  </a:cubicBezTo>
                  <a:cubicBezTo>
                    <a:pt x="2" y="28"/>
                    <a:pt x="1" y="30"/>
                    <a:pt x="0" y="32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6"/>
                    <a:pt x="9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60"/>
                    <a:pt x="2" y="64"/>
                    <a:pt x="4" y="67"/>
                  </a:cubicBezTo>
                  <a:close/>
                  <a:moveTo>
                    <a:pt x="30" y="39"/>
                  </a:moveTo>
                  <a:cubicBezTo>
                    <a:pt x="34" y="30"/>
                    <a:pt x="43" y="27"/>
                    <a:pt x="51" y="30"/>
                  </a:cubicBezTo>
                  <a:cubicBezTo>
                    <a:pt x="60" y="34"/>
                    <a:pt x="63" y="43"/>
                    <a:pt x="60" y="52"/>
                  </a:cubicBezTo>
                  <a:cubicBezTo>
                    <a:pt x="56" y="60"/>
                    <a:pt x="47" y="63"/>
                    <a:pt x="38" y="60"/>
                  </a:cubicBezTo>
                  <a:cubicBezTo>
                    <a:pt x="30" y="56"/>
                    <a:pt x="26" y="47"/>
                    <a:pt x="3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45" name="Freeform 22"/>
            <p:cNvSpPr>
              <a:spLocks noEditPoints="1"/>
            </p:cNvSpPr>
            <p:nvPr/>
          </p:nvSpPr>
          <p:spPr bwMode="auto">
            <a:xfrm>
              <a:off x="7805738" y="3832226"/>
              <a:ext cx="227013" cy="228600"/>
            </a:xfrm>
            <a:custGeom>
              <a:avLst/>
              <a:gdLst>
                <a:gd name="T0" fmla="*/ 63 w 72"/>
                <a:gd name="T1" fmla="*/ 44 h 73"/>
                <a:gd name="T2" fmla="*/ 72 w 72"/>
                <a:gd name="T3" fmla="*/ 41 h 73"/>
                <a:gd name="T4" fmla="*/ 72 w 72"/>
                <a:gd name="T5" fmla="*/ 36 h 73"/>
                <a:gd name="T6" fmla="*/ 72 w 72"/>
                <a:gd name="T7" fmla="*/ 31 h 73"/>
                <a:gd name="T8" fmla="*/ 63 w 72"/>
                <a:gd name="T9" fmla="*/ 28 h 73"/>
                <a:gd name="T10" fmla="*/ 60 w 72"/>
                <a:gd name="T11" fmla="*/ 23 h 73"/>
                <a:gd name="T12" fmla="*/ 64 w 72"/>
                <a:gd name="T13" fmla="*/ 14 h 73"/>
                <a:gd name="T14" fmla="*/ 58 w 72"/>
                <a:gd name="T15" fmla="*/ 8 h 73"/>
                <a:gd name="T16" fmla="*/ 49 w 72"/>
                <a:gd name="T17" fmla="*/ 12 h 73"/>
                <a:gd name="T18" fmla="*/ 43 w 72"/>
                <a:gd name="T19" fmla="*/ 10 h 73"/>
                <a:gd name="T20" fmla="*/ 40 w 72"/>
                <a:gd name="T21" fmla="*/ 1 h 73"/>
                <a:gd name="T22" fmla="*/ 35 w 72"/>
                <a:gd name="T23" fmla="*/ 0 h 73"/>
                <a:gd name="T24" fmla="*/ 31 w 72"/>
                <a:gd name="T25" fmla="*/ 1 h 73"/>
                <a:gd name="T26" fmla="*/ 28 w 72"/>
                <a:gd name="T27" fmla="*/ 10 h 73"/>
                <a:gd name="T28" fmla="*/ 22 w 72"/>
                <a:gd name="T29" fmla="*/ 12 h 73"/>
                <a:gd name="T30" fmla="*/ 13 w 72"/>
                <a:gd name="T31" fmla="*/ 8 h 73"/>
                <a:gd name="T32" fmla="*/ 7 w 72"/>
                <a:gd name="T33" fmla="*/ 15 h 73"/>
                <a:gd name="T34" fmla="*/ 11 w 72"/>
                <a:gd name="T35" fmla="*/ 24 h 73"/>
                <a:gd name="T36" fmla="*/ 9 w 72"/>
                <a:gd name="T37" fmla="*/ 29 h 73"/>
                <a:gd name="T38" fmla="*/ 0 w 72"/>
                <a:gd name="T39" fmla="*/ 33 h 73"/>
                <a:gd name="T40" fmla="*/ 0 w 72"/>
                <a:gd name="T41" fmla="*/ 37 h 73"/>
                <a:gd name="T42" fmla="*/ 0 w 72"/>
                <a:gd name="T43" fmla="*/ 42 h 73"/>
                <a:gd name="T44" fmla="*/ 9 w 72"/>
                <a:gd name="T45" fmla="*/ 45 h 73"/>
                <a:gd name="T46" fmla="*/ 12 w 72"/>
                <a:gd name="T47" fmla="*/ 51 h 73"/>
                <a:gd name="T48" fmla="*/ 8 w 72"/>
                <a:gd name="T49" fmla="*/ 59 h 73"/>
                <a:gd name="T50" fmla="*/ 15 w 72"/>
                <a:gd name="T51" fmla="*/ 66 h 73"/>
                <a:gd name="T52" fmla="*/ 23 w 72"/>
                <a:gd name="T53" fmla="*/ 62 h 73"/>
                <a:gd name="T54" fmla="*/ 29 w 72"/>
                <a:gd name="T55" fmla="*/ 64 h 73"/>
                <a:gd name="T56" fmla="*/ 32 w 72"/>
                <a:gd name="T57" fmla="*/ 73 h 73"/>
                <a:gd name="T58" fmla="*/ 37 w 72"/>
                <a:gd name="T59" fmla="*/ 73 h 73"/>
                <a:gd name="T60" fmla="*/ 41 w 72"/>
                <a:gd name="T61" fmla="*/ 72 h 73"/>
                <a:gd name="T62" fmla="*/ 44 w 72"/>
                <a:gd name="T63" fmla="*/ 63 h 73"/>
                <a:gd name="T64" fmla="*/ 50 w 72"/>
                <a:gd name="T65" fmla="*/ 61 h 73"/>
                <a:gd name="T66" fmla="*/ 59 w 72"/>
                <a:gd name="T67" fmla="*/ 65 h 73"/>
                <a:gd name="T68" fmla="*/ 65 w 72"/>
                <a:gd name="T69" fmla="*/ 58 h 73"/>
                <a:gd name="T70" fmla="*/ 61 w 72"/>
                <a:gd name="T71" fmla="*/ 50 h 73"/>
                <a:gd name="T72" fmla="*/ 63 w 72"/>
                <a:gd name="T73" fmla="*/ 44 h 73"/>
                <a:gd name="T74" fmla="*/ 36 w 72"/>
                <a:gd name="T75" fmla="*/ 49 h 73"/>
                <a:gd name="T76" fmla="*/ 23 w 72"/>
                <a:gd name="T77" fmla="*/ 37 h 73"/>
                <a:gd name="T78" fmla="*/ 36 w 72"/>
                <a:gd name="T79" fmla="*/ 24 h 73"/>
                <a:gd name="T80" fmla="*/ 49 w 72"/>
                <a:gd name="T81" fmla="*/ 36 h 73"/>
                <a:gd name="T82" fmla="*/ 36 w 72"/>
                <a:gd name="T83" fmla="*/ 4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73">
                  <a:moveTo>
                    <a:pt x="63" y="44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2" y="39"/>
                    <a:pt x="72" y="37"/>
                    <a:pt x="72" y="36"/>
                  </a:cubicBezTo>
                  <a:cubicBezTo>
                    <a:pt x="72" y="34"/>
                    <a:pt x="72" y="33"/>
                    <a:pt x="72" y="3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6"/>
                    <a:pt x="61" y="24"/>
                    <a:pt x="60" y="23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2" y="12"/>
                    <a:pt x="60" y="9"/>
                    <a:pt x="58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7" y="11"/>
                    <a:pt x="45" y="10"/>
                    <a:pt x="43" y="1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0"/>
                    <a:pt x="32" y="1"/>
                    <a:pt x="31" y="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6" y="10"/>
                    <a:pt x="24" y="11"/>
                    <a:pt x="22" y="1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"/>
                    <a:pt x="9" y="13"/>
                    <a:pt x="7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10" y="27"/>
                    <a:pt x="9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0" y="39"/>
                    <a:pt x="0" y="41"/>
                    <a:pt x="0" y="4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1" y="49"/>
                    <a:pt x="12" y="51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10" y="62"/>
                    <a:pt x="12" y="64"/>
                    <a:pt x="15" y="66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5" y="62"/>
                    <a:pt x="27" y="63"/>
                    <a:pt x="29" y="64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3"/>
                    <a:pt x="35" y="73"/>
                    <a:pt x="37" y="73"/>
                  </a:cubicBezTo>
                  <a:cubicBezTo>
                    <a:pt x="38" y="73"/>
                    <a:pt x="40" y="73"/>
                    <a:pt x="41" y="7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6" y="63"/>
                    <a:pt x="48" y="62"/>
                    <a:pt x="50" y="61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1" y="63"/>
                    <a:pt x="63" y="61"/>
                    <a:pt x="65" y="58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48"/>
                    <a:pt x="63" y="46"/>
                    <a:pt x="63" y="44"/>
                  </a:cubicBezTo>
                  <a:close/>
                  <a:moveTo>
                    <a:pt x="36" y="49"/>
                  </a:moveTo>
                  <a:cubicBezTo>
                    <a:pt x="29" y="49"/>
                    <a:pt x="24" y="44"/>
                    <a:pt x="23" y="37"/>
                  </a:cubicBezTo>
                  <a:cubicBezTo>
                    <a:pt x="23" y="30"/>
                    <a:pt x="29" y="24"/>
                    <a:pt x="36" y="24"/>
                  </a:cubicBezTo>
                  <a:cubicBezTo>
                    <a:pt x="43" y="24"/>
                    <a:pt x="49" y="29"/>
                    <a:pt x="49" y="36"/>
                  </a:cubicBezTo>
                  <a:cubicBezTo>
                    <a:pt x="49" y="43"/>
                    <a:pt x="43" y="49"/>
                    <a:pt x="3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9278646" y="4572106"/>
            <a:ext cx="360892" cy="429141"/>
            <a:chOff x="4922838" y="1303338"/>
            <a:chExt cx="554037" cy="658812"/>
          </a:xfrm>
          <a:solidFill>
            <a:schemeClr val="tx1"/>
          </a:solidFill>
        </p:grpSpPr>
        <p:sp>
          <p:nvSpPr>
            <p:cNvPr id="247" name="Freeform 5"/>
            <p:cNvSpPr>
              <a:spLocks/>
            </p:cNvSpPr>
            <p:nvPr/>
          </p:nvSpPr>
          <p:spPr bwMode="auto">
            <a:xfrm>
              <a:off x="4922838" y="1751013"/>
              <a:ext cx="554037" cy="211137"/>
            </a:xfrm>
            <a:custGeom>
              <a:avLst/>
              <a:gdLst>
                <a:gd name="T0" fmla="*/ 164 w 183"/>
                <a:gd name="T1" fmla="*/ 0 h 70"/>
                <a:gd name="T2" fmla="*/ 19 w 183"/>
                <a:gd name="T3" fmla="*/ 0 h 70"/>
                <a:gd name="T4" fmla="*/ 0 w 183"/>
                <a:gd name="T5" fmla="*/ 19 h 70"/>
                <a:gd name="T6" fmla="*/ 0 w 183"/>
                <a:gd name="T7" fmla="*/ 50 h 70"/>
                <a:gd name="T8" fmla="*/ 19 w 183"/>
                <a:gd name="T9" fmla="*/ 70 h 70"/>
                <a:gd name="T10" fmla="*/ 164 w 183"/>
                <a:gd name="T11" fmla="*/ 70 h 70"/>
                <a:gd name="T12" fmla="*/ 183 w 183"/>
                <a:gd name="T13" fmla="*/ 50 h 70"/>
                <a:gd name="T14" fmla="*/ 183 w 183"/>
                <a:gd name="T15" fmla="*/ 19 h 70"/>
                <a:gd name="T16" fmla="*/ 164 w 183"/>
                <a:gd name="T1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0">
                  <a:moveTo>
                    <a:pt x="164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61"/>
                    <a:pt x="8" y="70"/>
                    <a:pt x="19" y="70"/>
                  </a:cubicBezTo>
                  <a:cubicBezTo>
                    <a:pt x="164" y="70"/>
                    <a:pt x="164" y="70"/>
                    <a:pt x="164" y="70"/>
                  </a:cubicBezTo>
                  <a:cubicBezTo>
                    <a:pt x="175" y="70"/>
                    <a:pt x="183" y="61"/>
                    <a:pt x="183" y="50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3" y="9"/>
                    <a:pt x="175" y="0"/>
                    <a:pt x="1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48" name="Freeform 6"/>
            <p:cNvSpPr>
              <a:spLocks noEditPoints="1"/>
            </p:cNvSpPr>
            <p:nvPr/>
          </p:nvSpPr>
          <p:spPr bwMode="auto">
            <a:xfrm>
              <a:off x="5103813" y="1303338"/>
              <a:ext cx="190500" cy="190500"/>
            </a:xfrm>
            <a:custGeom>
              <a:avLst/>
              <a:gdLst>
                <a:gd name="T0" fmla="*/ 32 w 63"/>
                <a:gd name="T1" fmla="*/ 63 h 63"/>
                <a:gd name="T2" fmla="*/ 63 w 63"/>
                <a:gd name="T3" fmla="*/ 32 h 63"/>
                <a:gd name="T4" fmla="*/ 32 w 63"/>
                <a:gd name="T5" fmla="*/ 0 h 63"/>
                <a:gd name="T6" fmla="*/ 0 w 63"/>
                <a:gd name="T7" fmla="*/ 32 h 63"/>
                <a:gd name="T8" fmla="*/ 32 w 63"/>
                <a:gd name="T9" fmla="*/ 63 h 63"/>
                <a:gd name="T10" fmla="*/ 29 w 63"/>
                <a:gd name="T11" fmla="*/ 9 h 63"/>
                <a:gd name="T12" fmla="*/ 34 w 63"/>
                <a:gd name="T13" fmla="*/ 13 h 63"/>
                <a:gd name="T14" fmla="*/ 29 w 63"/>
                <a:gd name="T15" fmla="*/ 18 h 63"/>
                <a:gd name="T16" fmla="*/ 18 w 63"/>
                <a:gd name="T17" fmla="*/ 29 h 63"/>
                <a:gd name="T18" fmla="*/ 13 w 63"/>
                <a:gd name="T19" fmla="*/ 34 h 63"/>
                <a:gd name="T20" fmla="*/ 8 w 63"/>
                <a:gd name="T21" fmla="*/ 29 h 63"/>
                <a:gd name="T22" fmla="*/ 29 w 63"/>
                <a:gd name="T23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63">
                  <a:moveTo>
                    <a:pt x="32" y="63"/>
                  </a:move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lose/>
                  <a:moveTo>
                    <a:pt x="29" y="9"/>
                  </a:moveTo>
                  <a:cubicBezTo>
                    <a:pt x="31" y="9"/>
                    <a:pt x="34" y="11"/>
                    <a:pt x="34" y="13"/>
                  </a:cubicBezTo>
                  <a:cubicBezTo>
                    <a:pt x="34" y="16"/>
                    <a:pt x="31" y="18"/>
                    <a:pt x="29" y="18"/>
                  </a:cubicBezTo>
                  <a:cubicBezTo>
                    <a:pt x="23" y="18"/>
                    <a:pt x="18" y="23"/>
                    <a:pt x="18" y="29"/>
                  </a:cubicBezTo>
                  <a:cubicBezTo>
                    <a:pt x="18" y="32"/>
                    <a:pt x="16" y="34"/>
                    <a:pt x="13" y="34"/>
                  </a:cubicBezTo>
                  <a:cubicBezTo>
                    <a:pt x="10" y="34"/>
                    <a:pt x="8" y="32"/>
                    <a:pt x="8" y="29"/>
                  </a:cubicBezTo>
                  <a:cubicBezTo>
                    <a:pt x="8" y="18"/>
                    <a:pt x="18" y="9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49" name="Freeform 7"/>
            <p:cNvSpPr>
              <a:spLocks/>
            </p:cNvSpPr>
            <p:nvPr/>
          </p:nvSpPr>
          <p:spPr bwMode="auto">
            <a:xfrm>
              <a:off x="5073650" y="1514475"/>
              <a:ext cx="252412" cy="209550"/>
            </a:xfrm>
            <a:custGeom>
              <a:avLst/>
              <a:gdLst>
                <a:gd name="T0" fmla="*/ 11 w 83"/>
                <a:gd name="T1" fmla="*/ 69 h 69"/>
                <a:gd name="T2" fmla="*/ 72 w 83"/>
                <a:gd name="T3" fmla="*/ 69 h 69"/>
                <a:gd name="T4" fmla="*/ 83 w 83"/>
                <a:gd name="T5" fmla="*/ 58 h 69"/>
                <a:gd name="T6" fmla="*/ 72 w 83"/>
                <a:gd name="T7" fmla="*/ 47 h 69"/>
                <a:gd name="T8" fmla="*/ 71 w 83"/>
                <a:gd name="T9" fmla="*/ 47 h 69"/>
                <a:gd name="T10" fmla="*/ 72 w 83"/>
                <a:gd name="T11" fmla="*/ 42 h 69"/>
                <a:gd name="T12" fmla="*/ 62 w 83"/>
                <a:gd name="T13" fmla="*/ 32 h 69"/>
                <a:gd name="T14" fmla="*/ 53 w 83"/>
                <a:gd name="T15" fmla="*/ 32 h 69"/>
                <a:gd name="T16" fmla="*/ 53 w 83"/>
                <a:gd name="T17" fmla="*/ 0 h 69"/>
                <a:gd name="T18" fmla="*/ 30 w 83"/>
                <a:gd name="T19" fmla="*/ 0 h 69"/>
                <a:gd name="T20" fmla="*/ 30 w 83"/>
                <a:gd name="T21" fmla="*/ 32 h 69"/>
                <a:gd name="T22" fmla="*/ 21 w 83"/>
                <a:gd name="T23" fmla="*/ 32 h 69"/>
                <a:gd name="T24" fmla="*/ 11 w 83"/>
                <a:gd name="T25" fmla="*/ 42 h 69"/>
                <a:gd name="T26" fmla="*/ 12 w 83"/>
                <a:gd name="T27" fmla="*/ 47 h 69"/>
                <a:gd name="T28" fmla="*/ 11 w 83"/>
                <a:gd name="T29" fmla="*/ 47 h 69"/>
                <a:gd name="T30" fmla="*/ 0 w 83"/>
                <a:gd name="T31" fmla="*/ 58 h 69"/>
                <a:gd name="T32" fmla="*/ 11 w 83"/>
                <a:gd name="T3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69">
                  <a:moveTo>
                    <a:pt x="11" y="69"/>
                  </a:moveTo>
                  <a:cubicBezTo>
                    <a:pt x="72" y="69"/>
                    <a:pt x="72" y="69"/>
                    <a:pt x="72" y="69"/>
                  </a:cubicBezTo>
                  <a:cubicBezTo>
                    <a:pt x="78" y="69"/>
                    <a:pt x="83" y="64"/>
                    <a:pt x="83" y="58"/>
                  </a:cubicBezTo>
                  <a:cubicBezTo>
                    <a:pt x="83" y="52"/>
                    <a:pt x="78" y="47"/>
                    <a:pt x="72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2" y="46"/>
                    <a:pt x="72" y="44"/>
                    <a:pt x="72" y="42"/>
                  </a:cubicBezTo>
                  <a:cubicBezTo>
                    <a:pt x="72" y="37"/>
                    <a:pt x="68" y="32"/>
                    <a:pt x="62" y="32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15" y="32"/>
                    <a:pt x="11" y="37"/>
                    <a:pt x="11" y="42"/>
                  </a:cubicBezTo>
                  <a:cubicBezTo>
                    <a:pt x="11" y="44"/>
                    <a:pt x="12" y="46"/>
                    <a:pt x="12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7"/>
                    <a:pt x="0" y="52"/>
                    <a:pt x="0" y="58"/>
                  </a:cubicBezTo>
                  <a:cubicBezTo>
                    <a:pt x="0" y="64"/>
                    <a:pt x="5" y="69"/>
                    <a:pt x="1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250" name="Group 249"/>
          <p:cNvGrpSpPr/>
          <p:nvPr/>
        </p:nvGrpSpPr>
        <p:grpSpPr>
          <a:xfrm rot="21036247">
            <a:off x="11236228" y="4627302"/>
            <a:ext cx="502767" cy="318749"/>
            <a:chOff x="7726363" y="1603045"/>
            <a:chExt cx="876914" cy="555955"/>
          </a:xfrm>
          <a:solidFill>
            <a:schemeClr val="tx1"/>
          </a:solidFill>
        </p:grpSpPr>
        <p:grpSp>
          <p:nvGrpSpPr>
            <p:cNvPr id="251" name="Group 250"/>
            <p:cNvGrpSpPr/>
            <p:nvPr/>
          </p:nvGrpSpPr>
          <p:grpSpPr>
            <a:xfrm>
              <a:off x="7726363" y="1666875"/>
              <a:ext cx="492125" cy="492125"/>
              <a:chOff x="7726363" y="1666875"/>
              <a:chExt cx="492125" cy="492125"/>
            </a:xfrm>
            <a:grpFill/>
          </p:grpSpPr>
          <p:sp>
            <p:nvSpPr>
              <p:cNvPr id="256" name="Freeform 10"/>
              <p:cNvSpPr>
                <a:spLocks noEditPoints="1"/>
              </p:cNvSpPr>
              <p:nvPr/>
            </p:nvSpPr>
            <p:spPr bwMode="auto">
              <a:xfrm>
                <a:off x="7726363" y="1666875"/>
                <a:ext cx="492125" cy="492125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700"/>
              </a:p>
            </p:txBody>
          </p:sp>
          <p:sp>
            <p:nvSpPr>
              <p:cNvPr id="257" name="Freeform 11"/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700"/>
              </a:p>
            </p:txBody>
          </p:sp>
          <p:sp>
            <p:nvSpPr>
              <p:cNvPr id="258" name="Freeform 12"/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700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8191089" y="1603045"/>
              <a:ext cx="412188" cy="412188"/>
              <a:chOff x="7726363" y="1666875"/>
              <a:chExt cx="492125" cy="492125"/>
            </a:xfrm>
            <a:grpFill/>
          </p:grpSpPr>
          <p:sp>
            <p:nvSpPr>
              <p:cNvPr id="253" name="Freeform 10"/>
              <p:cNvSpPr>
                <a:spLocks noEditPoints="1"/>
              </p:cNvSpPr>
              <p:nvPr/>
            </p:nvSpPr>
            <p:spPr bwMode="auto">
              <a:xfrm>
                <a:off x="7726363" y="1666875"/>
                <a:ext cx="492125" cy="492125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700"/>
              </a:p>
            </p:txBody>
          </p:sp>
          <p:sp>
            <p:nvSpPr>
              <p:cNvPr id="254" name="Freeform 11"/>
              <p:cNvSpPr>
                <a:spLocks noEditPoints="1"/>
              </p:cNvSpPr>
              <p:nvPr/>
            </p:nvSpPr>
            <p:spPr bwMode="auto">
              <a:xfrm>
                <a:off x="7866063" y="1806575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700"/>
              </a:p>
            </p:txBody>
          </p:sp>
          <p:sp>
            <p:nvSpPr>
              <p:cNvPr id="255" name="Freeform 12"/>
              <p:cNvSpPr>
                <a:spLocks noEditPoints="1"/>
              </p:cNvSpPr>
              <p:nvPr/>
            </p:nvSpPr>
            <p:spPr bwMode="auto">
              <a:xfrm>
                <a:off x="7912101" y="1852613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700"/>
              </a:p>
            </p:txBody>
          </p:sp>
        </p:grpSp>
      </p:grpSp>
      <p:grpSp>
        <p:nvGrpSpPr>
          <p:cNvPr id="259" name="Group 258"/>
          <p:cNvGrpSpPr/>
          <p:nvPr/>
        </p:nvGrpSpPr>
        <p:grpSpPr>
          <a:xfrm>
            <a:off x="10261069" y="4601781"/>
            <a:ext cx="375930" cy="369791"/>
            <a:chOff x="2347912" y="1022351"/>
            <a:chExt cx="777876" cy="765174"/>
          </a:xfrm>
          <a:solidFill>
            <a:schemeClr val="tx1"/>
          </a:solidFill>
        </p:grpSpPr>
        <p:sp>
          <p:nvSpPr>
            <p:cNvPr id="260" name="Freeform 20"/>
            <p:cNvSpPr>
              <a:spLocks noEditPoints="1"/>
            </p:cNvSpPr>
            <p:nvPr/>
          </p:nvSpPr>
          <p:spPr bwMode="auto">
            <a:xfrm>
              <a:off x="2347912" y="1033463"/>
              <a:ext cx="777876" cy="754062"/>
            </a:xfrm>
            <a:custGeom>
              <a:avLst/>
              <a:gdLst>
                <a:gd name="T0" fmla="*/ 41 w 204"/>
                <a:gd name="T1" fmla="*/ 198 h 198"/>
                <a:gd name="T2" fmla="*/ 24 w 204"/>
                <a:gd name="T3" fmla="*/ 192 h 198"/>
                <a:gd name="T4" fmla="*/ 42 w 204"/>
                <a:gd name="T5" fmla="*/ 174 h 198"/>
                <a:gd name="T6" fmla="*/ 27 w 204"/>
                <a:gd name="T7" fmla="*/ 160 h 198"/>
                <a:gd name="T8" fmla="*/ 9 w 204"/>
                <a:gd name="T9" fmla="*/ 178 h 198"/>
                <a:gd name="T10" fmla="*/ 14 w 204"/>
                <a:gd name="T11" fmla="*/ 135 h 198"/>
                <a:gd name="T12" fmla="*/ 52 w 204"/>
                <a:gd name="T13" fmla="*/ 126 h 198"/>
                <a:gd name="T14" fmla="*/ 138 w 204"/>
                <a:gd name="T15" fmla="*/ 11 h 198"/>
                <a:gd name="T16" fmla="*/ 178 w 204"/>
                <a:gd name="T17" fmla="*/ 3 h 198"/>
                <a:gd name="T18" fmla="*/ 180 w 204"/>
                <a:gd name="T19" fmla="*/ 9 h 198"/>
                <a:gd name="T20" fmla="*/ 163 w 204"/>
                <a:gd name="T21" fmla="*/ 39 h 198"/>
                <a:gd name="T22" fmla="*/ 192 w 204"/>
                <a:gd name="T23" fmla="*/ 22 h 198"/>
                <a:gd name="T24" fmla="*/ 198 w 204"/>
                <a:gd name="T25" fmla="*/ 23 h 198"/>
                <a:gd name="T26" fmla="*/ 164 w 204"/>
                <a:gd name="T27" fmla="*/ 74 h 198"/>
                <a:gd name="T28" fmla="*/ 75 w 204"/>
                <a:gd name="T29" fmla="*/ 149 h 198"/>
                <a:gd name="T30" fmla="*/ 41 w 204"/>
                <a:gd name="T31" fmla="*/ 198 h 198"/>
                <a:gd name="T32" fmla="*/ 61 w 204"/>
                <a:gd name="T33" fmla="*/ 182 h 198"/>
                <a:gd name="T34" fmla="*/ 68 w 204"/>
                <a:gd name="T35" fmla="*/ 145 h 198"/>
                <a:gd name="T36" fmla="*/ 152 w 204"/>
                <a:gd name="T37" fmla="*/ 64 h 198"/>
                <a:gd name="T38" fmla="*/ 185 w 204"/>
                <a:gd name="T39" fmla="*/ 58 h 198"/>
                <a:gd name="T40" fmla="*/ 182 w 204"/>
                <a:gd name="T41" fmla="*/ 46 h 198"/>
                <a:gd name="T42" fmla="*/ 159 w 204"/>
                <a:gd name="T43" fmla="*/ 47 h 198"/>
                <a:gd name="T44" fmla="*/ 155 w 204"/>
                <a:gd name="T45" fmla="*/ 22 h 198"/>
                <a:gd name="T46" fmla="*/ 169 w 204"/>
                <a:gd name="T47" fmla="*/ 8 h 198"/>
                <a:gd name="T48" fmla="*/ 143 w 204"/>
                <a:gd name="T49" fmla="*/ 16 h 198"/>
                <a:gd name="T50" fmla="*/ 136 w 204"/>
                <a:gd name="T51" fmla="*/ 53 h 198"/>
                <a:gd name="T52" fmla="*/ 52 w 204"/>
                <a:gd name="T53" fmla="*/ 134 h 198"/>
                <a:gd name="T54" fmla="*/ 19 w 204"/>
                <a:gd name="T55" fmla="*/ 140 h 198"/>
                <a:gd name="T56" fmla="*/ 22 w 204"/>
                <a:gd name="T57" fmla="*/ 153 h 198"/>
                <a:gd name="T58" fmla="*/ 46 w 204"/>
                <a:gd name="T59" fmla="*/ 152 h 198"/>
                <a:gd name="T60" fmla="*/ 50 w 204"/>
                <a:gd name="T61" fmla="*/ 176 h 198"/>
                <a:gd name="T62" fmla="*/ 36 w 204"/>
                <a:gd name="T63" fmla="*/ 19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4" h="198">
                  <a:moveTo>
                    <a:pt x="41" y="198"/>
                  </a:moveTo>
                  <a:cubicBezTo>
                    <a:pt x="41" y="198"/>
                    <a:pt x="41" y="198"/>
                    <a:pt x="41" y="198"/>
                  </a:cubicBezTo>
                  <a:cubicBezTo>
                    <a:pt x="36" y="198"/>
                    <a:pt x="31" y="197"/>
                    <a:pt x="26" y="195"/>
                  </a:cubicBezTo>
                  <a:cubicBezTo>
                    <a:pt x="25" y="195"/>
                    <a:pt x="24" y="194"/>
                    <a:pt x="24" y="192"/>
                  </a:cubicBezTo>
                  <a:cubicBezTo>
                    <a:pt x="24" y="191"/>
                    <a:pt x="24" y="189"/>
                    <a:pt x="25" y="189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12" y="177"/>
                    <a:pt x="12" y="177"/>
                    <a:pt x="12" y="177"/>
                  </a:cubicBezTo>
                  <a:cubicBezTo>
                    <a:pt x="11" y="178"/>
                    <a:pt x="10" y="178"/>
                    <a:pt x="9" y="178"/>
                  </a:cubicBezTo>
                  <a:cubicBezTo>
                    <a:pt x="7" y="178"/>
                    <a:pt x="6" y="177"/>
                    <a:pt x="6" y="175"/>
                  </a:cubicBezTo>
                  <a:cubicBezTo>
                    <a:pt x="0" y="161"/>
                    <a:pt x="3" y="145"/>
                    <a:pt x="14" y="135"/>
                  </a:cubicBezTo>
                  <a:cubicBezTo>
                    <a:pt x="21" y="127"/>
                    <a:pt x="30" y="124"/>
                    <a:pt x="40" y="124"/>
                  </a:cubicBezTo>
                  <a:cubicBezTo>
                    <a:pt x="44" y="124"/>
                    <a:pt x="48" y="124"/>
                    <a:pt x="52" y="126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4" y="36"/>
                    <a:pt x="127" y="21"/>
                    <a:pt x="138" y="11"/>
                  </a:cubicBezTo>
                  <a:cubicBezTo>
                    <a:pt x="145" y="4"/>
                    <a:pt x="154" y="0"/>
                    <a:pt x="164" y="0"/>
                  </a:cubicBezTo>
                  <a:cubicBezTo>
                    <a:pt x="169" y="0"/>
                    <a:pt x="174" y="1"/>
                    <a:pt x="178" y="3"/>
                  </a:cubicBezTo>
                  <a:cubicBezTo>
                    <a:pt x="180" y="3"/>
                    <a:pt x="181" y="4"/>
                    <a:pt x="181" y="6"/>
                  </a:cubicBezTo>
                  <a:cubicBezTo>
                    <a:pt x="181" y="7"/>
                    <a:pt x="181" y="8"/>
                    <a:pt x="180" y="9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77" y="39"/>
                    <a:pt x="177" y="39"/>
                    <a:pt x="177" y="39"/>
                  </a:cubicBezTo>
                  <a:cubicBezTo>
                    <a:pt x="192" y="22"/>
                    <a:pt x="192" y="22"/>
                    <a:pt x="192" y="22"/>
                  </a:cubicBezTo>
                  <a:cubicBezTo>
                    <a:pt x="192" y="21"/>
                    <a:pt x="194" y="21"/>
                    <a:pt x="195" y="21"/>
                  </a:cubicBezTo>
                  <a:cubicBezTo>
                    <a:pt x="197" y="21"/>
                    <a:pt x="198" y="22"/>
                    <a:pt x="198" y="23"/>
                  </a:cubicBezTo>
                  <a:cubicBezTo>
                    <a:pt x="204" y="37"/>
                    <a:pt x="201" y="53"/>
                    <a:pt x="190" y="63"/>
                  </a:cubicBezTo>
                  <a:cubicBezTo>
                    <a:pt x="183" y="71"/>
                    <a:pt x="174" y="74"/>
                    <a:pt x="164" y="74"/>
                  </a:cubicBezTo>
                  <a:cubicBezTo>
                    <a:pt x="160" y="74"/>
                    <a:pt x="156" y="74"/>
                    <a:pt x="152" y="72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80" y="162"/>
                    <a:pt x="77" y="177"/>
                    <a:pt x="67" y="187"/>
                  </a:cubicBezTo>
                  <a:cubicBezTo>
                    <a:pt x="60" y="194"/>
                    <a:pt x="50" y="198"/>
                    <a:pt x="41" y="198"/>
                  </a:cubicBezTo>
                  <a:close/>
                  <a:moveTo>
                    <a:pt x="36" y="190"/>
                  </a:moveTo>
                  <a:cubicBezTo>
                    <a:pt x="45" y="191"/>
                    <a:pt x="54" y="188"/>
                    <a:pt x="61" y="182"/>
                  </a:cubicBezTo>
                  <a:cubicBezTo>
                    <a:pt x="69" y="173"/>
                    <a:pt x="72" y="161"/>
                    <a:pt x="67" y="149"/>
                  </a:cubicBezTo>
                  <a:cubicBezTo>
                    <a:pt x="66" y="148"/>
                    <a:pt x="67" y="146"/>
                    <a:pt x="68" y="14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9" y="64"/>
                    <a:pt x="151" y="63"/>
                    <a:pt x="152" y="64"/>
                  </a:cubicBezTo>
                  <a:cubicBezTo>
                    <a:pt x="156" y="66"/>
                    <a:pt x="160" y="66"/>
                    <a:pt x="164" y="66"/>
                  </a:cubicBezTo>
                  <a:cubicBezTo>
                    <a:pt x="172" y="66"/>
                    <a:pt x="179" y="63"/>
                    <a:pt x="185" y="58"/>
                  </a:cubicBezTo>
                  <a:cubicBezTo>
                    <a:pt x="191" y="51"/>
                    <a:pt x="194" y="42"/>
                    <a:pt x="193" y="33"/>
                  </a:cubicBezTo>
                  <a:cubicBezTo>
                    <a:pt x="182" y="46"/>
                    <a:pt x="182" y="46"/>
                    <a:pt x="182" y="46"/>
                  </a:cubicBezTo>
                  <a:cubicBezTo>
                    <a:pt x="181" y="47"/>
                    <a:pt x="180" y="47"/>
                    <a:pt x="17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7" y="47"/>
                    <a:pt x="155" y="46"/>
                    <a:pt x="155" y="43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55" y="21"/>
                    <a:pt x="155" y="20"/>
                    <a:pt x="156" y="19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7" y="8"/>
                    <a:pt x="166" y="8"/>
                    <a:pt x="164" y="8"/>
                  </a:cubicBezTo>
                  <a:cubicBezTo>
                    <a:pt x="156" y="8"/>
                    <a:pt x="149" y="11"/>
                    <a:pt x="143" y="16"/>
                  </a:cubicBezTo>
                  <a:cubicBezTo>
                    <a:pt x="135" y="25"/>
                    <a:pt x="132" y="37"/>
                    <a:pt x="137" y="49"/>
                  </a:cubicBezTo>
                  <a:cubicBezTo>
                    <a:pt x="138" y="50"/>
                    <a:pt x="137" y="52"/>
                    <a:pt x="136" y="53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55" y="134"/>
                    <a:pt x="53" y="135"/>
                    <a:pt x="52" y="134"/>
                  </a:cubicBezTo>
                  <a:cubicBezTo>
                    <a:pt x="48" y="132"/>
                    <a:pt x="44" y="132"/>
                    <a:pt x="40" y="132"/>
                  </a:cubicBezTo>
                  <a:cubicBezTo>
                    <a:pt x="32" y="132"/>
                    <a:pt x="25" y="135"/>
                    <a:pt x="19" y="140"/>
                  </a:cubicBezTo>
                  <a:cubicBezTo>
                    <a:pt x="12" y="147"/>
                    <a:pt x="10" y="157"/>
                    <a:pt x="11" y="166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23" y="152"/>
                    <a:pt x="24" y="152"/>
                    <a:pt x="25" y="152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9" y="152"/>
                    <a:pt x="50" y="154"/>
                    <a:pt x="50" y="15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50" y="177"/>
                    <a:pt x="50" y="178"/>
                    <a:pt x="49" y="179"/>
                  </a:cubicBezTo>
                  <a:lnTo>
                    <a:pt x="36" y="1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61" name="Freeform 21"/>
            <p:cNvSpPr>
              <a:spLocks/>
            </p:cNvSpPr>
            <p:nvPr/>
          </p:nvSpPr>
          <p:spPr bwMode="auto">
            <a:xfrm>
              <a:off x="2347912" y="1022351"/>
              <a:ext cx="400050" cy="400050"/>
            </a:xfrm>
            <a:custGeom>
              <a:avLst/>
              <a:gdLst>
                <a:gd name="T0" fmla="*/ 81 w 105"/>
                <a:gd name="T1" fmla="*/ 105 h 105"/>
                <a:gd name="T2" fmla="*/ 52 w 105"/>
                <a:gd name="T3" fmla="*/ 76 h 105"/>
                <a:gd name="T4" fmla="*/ 14 w 105"/>
                <a:gd name="T5" fmla="*/ 67 h 105"/>
                <a:gd name="T6" fmla="*/ 6 w 105"/>
                <a:gd name="T7" fmla="*/ 26 h 105"/>
                <a:gd name="T8" fmla="*/ 9 w 105"/>
                <a:gd name="T9" fmla="*/ 24 h 105"/>
                <a:gd name="T10" fmla="*/ 12 w 105"/>
                <a:gd name="T11" fmla="*/ 25 h 105"/>
                <a:gd name="T12" fmla="*/ 27 w 105"/>
                <a:gd name="T13" fmla="*/ 42 h 105"/>
                <a:gd name="T14" fmla="*/ 42 w 105"/>
                <a:gd name="T15" fmla="*/ 42 h 105"/>
                <a:gd name="T16" fmla="*/ 42 w 105"/>
                <a:gd name="T17" fmla="*/ 27 h 105"/>
                <a:gd name="T18" fmla="*/ 25 w 105"/>
                <a:gd name="T19" fmla="*/ 12 h 105"/>
                <a:gd name="T20" fmla="*/ 24 w 105"/>
                <a:gd name="T21" fmla="*/ 9 h 105"/>
                <a:gd name="T22" fmla="*/ 26 w 105"/>
                <a:gd name="T23" fmla="*/ 6 h 105"/>
                <a:gd name="T24" fmla="*/ 66 w 105"/>
                <a:gd name="T25" fmla="*/ 14 h 105"/>
                <a:gd name="T26" fmla="*/ 75 w 105"/>
                <a:gd name="T27" fmla="*/ 52 h 105"/>
                <a:gd name="T28" fmla="*/ 105 w 105"/>
                <a:gd name="T29" fmla="*/ 81 h 105"/>
                <a:gd name="T30" fmla="*/ 99 w 105"/>
                <a:gd name="T31" fmla="*/ 87 h 105"/>
                <a:gd name="T32" fmla="*/ 68 w 105"/>
                <a:gd name="T33" fmla="*/ 56 h 105"/>
                <a:gd name="T34" fmla="*/ 67 w 105"/>
                <a:gd name="T35" fmla="*/ 52 h 105"/>
                <a:gd name="T36" fmla="*/ 61 w 105"/>
                <a:gd name="T37" fmla="*/ 19 h 105"/>
                <a:gd name="T38" fmla="*/ 36 w 105"/>
                <a:gd name="T39" fmla="*/ 11 h 105"/>
                <a:gd name="T40" fmla="*/ 49 w 105"/>
                <a:gd name="T41" fmla="*/ 22 h 105"/>
                <a:gd name="T42" fmla="*/ 50 w 105"/>
                <a:gd name="T43" fmla="*/ 25 h 105"/>
                <a:gd name="T44" fmla="*/ 50 w 105"/>
                <a:gd name="T45" fmla="*/ 46 h 105"/>
                <a:gd name="T46" fmla="*/ 46 w 105"/>
                <a:gd name="T47" fmla="*/ 50 h 105"/>
                <a:gd name="T48" fmla="*/ 25 w 105"/>
                <a:gd name="T49" fmla="*/ 50 h 105"/>
                <a:gd name="T50" fmla="*/ 22 w 105"/>
                <a:gd name="T51" fmla="*/ 49 h 105"/>
                <a:gd name="T52" fmla="*/ 11 w 105"/>
                <a:gd name="T53" fmla="*/ 36 h 105"/>
                <a:gd name="T54" fmla="*/ 19 w 105"/>
                <a:gd name="T55" fmla="*/ 61 h 105"/>
                <a:gd name="T56" fmla="*/ 52 w 105"/>
                <a:gd name="T57" fmla="*/ 67 h 105"/>
                <a:gd name="T58" fmla="*/ 56 w 105"/>
                <a:gd name="T59" fmla="*/ 68 h 105"/>
                <a:gd name="T60" fmla="*/ 87 w 105"/>
                <a:gd name="T61" fmla="*/ 99 h 105"/>
                <a:gd name="T62" fmla="*/ 81 w 105"/>
                <a:gd name="T6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" h="105">
                  <a:moveTo>
                    <a:pt x="81" y="105"/>
                  </a:moveTo>
                  <a:cubicBezTo>
                    <a:pt x="52" y="76"/>
                    <a:pt x="52" y="76"/>
                    <a:pt x="52" y="76"/>
                  </a:cubicBezTo>
                  <a:cubicBezTo>
                    <a:pt x="39" y="80"/>
                    <a:pt x="24" y="77"/>
                    <a:pt x="14" y="67"/>
                  </a:cubicBezTo>
                  <a:cubicBezTo>
                    <a:pt x="3" y="56"/>
                    <a:pt x="0" y="40"/>
                    <a:pt x="6" y="26"/>
                  </a:cubicBezTo>
                  <a:cubicBezTo>
                    <a:pt x="6" y="25"/>
                    <a:pt x="7" y="24"/>
                    <a:pt x="9" y="24"/>
                  </a:cubicBezTo>
                  <a:cubicBezTo>
                    <a:pt x="10" y="24"/>
                    <a:pt x="12" y="24"/>
                    <a:pt x="12" y="25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4" y="12"/>
                    <a:pt x="24" y="10"/>
                    <a:pt x="24" y="9"/>
                  </a:cubicBezTo>
                  <a:cubicBezTo>
                    <a:pt x="24" y="7"/>
                    <a:pt x="25" y="6"/>
                    <a:pt x="26" y="6"/>
                  </a:cubicBezTo>
                  <a:cubicBezTo>
                    <a:pt x="40" y="0"/>
                    <a:pt x="56" y="3"/>
                    <a:pt x="66" y="14"/>
                  </a:cubicBezTo>
                  <a:cubicBezTo>
                    <a:pt x="77" y="24"/>
                    <a:pt x="80" y="39"/>
                    <a:pt x="75" y="52"/>
                  </a:cubicBezTo>
                  <a:cubicBezTo>
                    <a:pt x="105" y="81"/>
                    <a:pt x="105" y="81"/>
                    <a:pt x="105" y="81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7" y="55"/>
                    <a:pt x="66" y="53"/>
                    <a:pt x="67" y="52"/>
                  </a:cubicBezTo>
                  <a:cubicBezTo>
                    <a:pt x="72" y="40"/>
                    <a:pt x="69" y="28"/>
                    <a:pt x="61" y="19"/>
                  </a:cubicBezTo>
                  <a:cubicBezTo>
                    <a:pt x="54" y="13"/>
                    <a:pt x="45" y="10"/>
                    <a:pt x="36" y="11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3"/>
                    <a:pt x="50" y="24"/>
                    <a:pt x="50" y="25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49"/>
                    <a:pt x="49" y="50"/>
                    <a:pt x="4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4" y="50"/>
                    <a:pt x="23" y="50"/>
                    <a:pt x="22" y="49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45"/>
                    <a:pt x="13" y="54"/>
                    <a:pt x="19" y="61"/>
                  </a:cubicBezTo>
                  <a:cubicBezTo>
                    <a:pt x="28" y="70"/>
                    <a:pt x="40" y="72"/>
                    <a:pt x="52" y="67"/>
                  </a:cubicBezTo>
                  <a:cubicBezTo>
                    <a:pt x="53" y="67"/>
                    <a:pt x="55" y="67"/>
                    <a:pt x="56" y="68"/>
                  </a:cubicBezTo>
                  <a:cubicBezTo>
                    <a:pt x="87" y="99"/>
                    <a:pt x="87" y="99"/>
                    <a:pt x="87" y="99"/>
                  </a:cubicBezTo>
                  <a:lnTo>
                    <a:pt x="81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62" name="Freeform 22"/>
            <p:cNvSpPr>
              <a:spLocks/>
            </p:cNvSpPr>
            <p:nvPr/>
          </p:nvSpPr>
          <p:spPr bwMode="auto">
            <a:xfrm>
              <a:off x="2725738" y="1400175"/>
              <a:ext cx="400050" cy="387350"/>
            </a:xfrm>
            <a:custGeom>
              <a:avLst/>
              <a:gdLst>
                <a:gd name="T0" fmla="*/ 65 w 105"/>
                <a:gd name="T1" fmla="*/ 102 h 102"/>
                <a:gd name="T2" fmla="*/ 39 w 105"/>
                <a:gd name="T3" fmla="*/ 91 h 102"/>
                <a:gd name="T4" fmla="*/ 30 w 105"/>
                <a:gd name="T5" fmla="*/ 53 h 102"/>
                <a:gd name="T6" fmla="*/ 0 w 105"/>
                <a:gd name="T7" fmla="*/ 24 h 102"/>
                <a:gd name="T8" fmla="*/ 6 w 105"/>
                <a:gd name="T9" fmla="*/ 18 h 102"/>
                <a:gd name="T10" fmla="*/ 37 w 105"/>
                <a:gd name="T11" fmla="*/ 49 h 102"/>
                <a:gd name="T12" fmla="*/ 38 w 105"/>
                <a:gd name="T13" fmla="*/ 53 h 102"/>
                <a:gd name="T14" fmla="*/ 44 w 105"/>
                <a:gd name="T15" fmla="*/ 86 h 102"/>
                <a:gd name="T16" fmla="*/ 70 w 105"/>
                <a:gd name="T17" fmla="*/ 94 h 102"/>
                <a:gd name="T18" fmla="*/ 57 w 105"/>
                <a:gd name="T19" fmla="*/ 83 h 102"/>
                <a:gd name="T20" fmla="*/ 56 w 105"/>
                <a:gd name="T21" fmla="*/ 80 h 102"/>
                <a:gd name="T22" fmla="*/ 56 w 105"/>
                <a:gd name="T23" fmla="*/ 60 h 102"/>
                <a:gd name="T24" fmla="*/ 60 w 105"/>
                <a:gd name="T25" fmla="*/ 56 h 102"/>
                <a:gd name="T26" fmla="*/ 80 w 105"/>
                <a:gd name="T27" fmla="*/ 56 h 102"/>
                <a:gd name="T28" fmla="*/ 83 w 105"/>
                <a:gd name="T29" fmla="*/ 57 h 102"/>
                <a:gd name="T30" fmla="*/ 94 w 105"/>
                <a:gd name="T31" fmla="*/ 70 h 102"/>
                <a:gd name="T32" fmla="*/ 86 w 105"/>
                <a:gd name="T33" fmla="*/ 44 h 102"/>
                <a:gd name="T34" fmla="*/ 53 w 105"/>
                <a:gd name="T35" fmla="*/ 38 h 102"/>
                <a:gd name="T36" fmla="*/ 49 w 105"/>
                <a:gd name="T37" fmla="*/ 37 h 102"/>
                <a:gd name="T38" fmla="*/ 18 w 105"/>
                <a:gd name="T39" fmla="*/ 6 h 102"/>
                <a:gd name="T40" fmla="*/ 24 w 105"/>
                <a:gd name="T41" fmla="*/ 0 h 102"/>
                <a:gd name="T42" fmla="*/ 53 w 105"/>
                <a:gd name="T43" fmla="*/ 30 h 102"/>
                <a:gd name="T44" fmla="*/ 91 w 105"/>
                <a:gd name="T45" fmla="*/ 39 h 102"/>
                <a:gd name="T46" fmla="*/ 99 w 105"/>
                <a:gd name="T47" fmla="*/ 79 h 102"/>
                <a:gd name="T48" fmla="*/ 96 w 105"/>
                <a:gd name="T49" fmla="*/ 82 h 102"/>
                <a:gd name="T50" fmla="*/ 93 w 105"/>
                <a:gd name="T51" fmla="*/ 81 h 102"/>
                <a:gd name="T52" fmla="*/ 78 w 105"/>
                <a:gd name="T53" fmla="*/ 64 h 102"/>
                <a:gd name="T54" fmla="*/ 64 w 105"/>
                <a:gd name="T55" fmla="*/ 64 h 102"/>
                <a:gd name="T56" fmla="*/ 64 w 105"/>
                <a:gd name="T57" fmla="*/ 78 h 102"/>
                <a:gd name="T58" fmla="*/ 81 w 105"/>
                <a:gd name="T59" fmla="*/ 93 h 102"/>
                <a:gd name="T60" fmla="*/ 82 w 105"/>
                <a:gd name="T61" fmla="*/ 96 h 102"/>
                <a:gd name="T62" fmla="*/ 80 w 105"/>
                <a:gd name="T63" fmla="*/ 99 h 102"/>
                <a:gd name="T64" fmla="*/ 65 w 105"/>
                <a:gd name="T6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102">
                  <a:moveTo>
                    <a:pt x="65" y="102"/>
                  </a:moveTo>
                  <a:cubicBezTo>
                    <a:pt x="55" y="102"/>
                    <a:pt x="46" y="98"/>
                    <a:pt x="39" y="91"/>
                  </a:cubicBezTo>
                  <a:cubicBezTo>
                    <a:pt x="28" y="81"/>
                    <a:pt x="25" y="66"/>
                    <a:pt x="30" y="5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8" y="50"/>
                    <a:pt x="39" y="52"/>
                    <a:pt x="38" y="53"/>
                  </a:cubicBezTo>
                  <a:cubicBezTo>
                    <a:pt x="33" y="65"/>
                    <a:pt x="36" y="77"/>
                    <a:pt x="44" y="86"/>
                  </a:cubicBezTo>
                  <a:cubicBezTo>
                    <a:pt x="51" y="93"/>
                    <a:pt x="61" y="95"/>
                    <a:pt x="70" y="94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6" y="82"/>
                    <a:pt x="56" y="81"/>
                    <a:pt x="56" y="8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6" y="58"/>
                    <a:pt x="58" y="56"/>
                    <a:pt x="60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1" y="56"/>
                    <a:pt x="82" y="56"/>
                    <a:pt x="83" y="57"/>
                  </a:cubicBezTo>
                  <a:cubicBezTo>
                    <a:pt x="94" y="70"/>
                    <a:pt x="94" y="70"/>
                    <a:pt x="94" y="70"/>
                  </a:cubicBezTo>
                  <a:cubicBezTo>
                    <a:pt x="95" y="61"/>
                    <a:pt x="93" y="51"/>
                    <a:pt x="86" y="44"/>
                  </a:cubicBezTo>
                  <a:cubicBezTo>
                    <a:pt x="77" y="36"/>
                    <a:pt x="65" y="33"/>
                    <a:pt x="53" y="38"/>
                  </a:cubicBezTo>
                  <a:cubicBezTo>
                    <a:pt x="52" y="39"/>
                    <a:pt x="50" y="38"/>
                    <a:pt x="49" y="3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66" y="25"/>
                    <a:pt x="81" y="28"/>
                    <a:pt x="91" y="39"/>
                  </a:cubicBezTo>
                  <a:cubicBezTo>
                    <a:pt x="102" y="49"/>
                    <a:pt x="105" y="65"/>
                    <a:pt x="99" y="79"/>
                  </a:cubicBezTo>
                  <a:cubicBezTo>
                    <a:pt x="99" y="81"/>
                    <a:pt x="98" y="82"/>
                    <a:pt x="96" y="82"/>
                  </a:cubicBezTo>
                  <a:cubicBezTo>
                    <a:pt x="95" y="82"/>
                    <a:pt x="94" y="82"/>
                    <a:pt x="93" y="81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81" y="93"/>
                    <a:pt x="81" y="93"/>
                    <a:pt x="81" y="93"/>
                  </a:cubicBezTo>
                  <a:cubicBezTo>
                    <a:pt x="82" y="94"/>
                    <a:pt x="82" y="95"/>
                    <a:pt x="82" y="96"/>
                  </a:cubicBezTo>
                  <a:cubicBezTo>
                    <a:pt x="82" y="98"/>
                    <a:pt x="81" y="99"/>
                    <a:pt x="80" y="99"/>
                  </a:cubicBezTo>
                  <a:cubicBezTo>
                    <a:pt x="75" y="101"/>
                    <a:pt x="70" y="102"/>
                    <a:pt x="65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67396" y="5397678"/>
            <a:ext cx="435835" cy="305837"/>
            <a:chOff x="5730876" y="4662488"/>
            <a:chExt cx="1931988" cy="1355725"/>
          </a:xfrm>
          <a:solidFill>
            <a:schemeClr val="tx1"/>
          </a:solidFill>
        </p:grpSpPr>
        <p:sp>
          <p:nvSpPr>
            <p:cNvPr id="264" name="Freeform 9"/>
            <p:cNvSpPr>
              <a:spLocks noEditPoints="1"/>
            </p:cNvSpPr>
            <p:nvPr/>
          </p:nvSpPr>
          <p:spPr bwMode="auto">
            <a:xfrm>
              <a:off x="5730876" y="4662488"/>
              <a:ext cx="1931988" cy="1355725"/>
            </a:xfrm>
            <a:custGeom>
              <a:avLst/>
              <a:gdLst>
                <a:gd name="T0" fmla="*/ 1712 w 1759"/>
                <a:gd name="T1" fmla="*/ 863 h 1235"/>
                <a:gd name="T2" fmla="*/ 1593 w 1759"/>
                <a:gd name="T3" fmla="*/ 409 h 1235"/>
                <a:gd name="T4" fmla="*/ 1477 w 1759"/>
                <a:gd name="T5" fmla="*/ 206 h 1235"/>
                <a:gd name="T6" fmla="*/ 1408 w 1759"/>
                <a:gd name="T7" fmla="*/ 175 h 1235"/>
                <a:gd name="T8" fmla="*/ 969 w 1759"/>
                <a:gd name="T9" fmla="*/ 174 h 1235"/>
                <a:gd name="T10" fmla="*/ 957 w 1759"/>
                <a:gd name="T11" fmla="*/ 61 h 1235"/>
                <a:gd name="T12" fmla="*/ 62 w 1759"/>
                <a:gd name="T13" fmla="*/ 0 h 1235"/>
                <a:gd name="T14" fmla="*/ 1 w 1759"/>
                <a:gd name="T15" fmla="*/ 643 h 1235"/>
                <a:gd name="T16" fmla="*/ 93 w 1759"/>
                <a:gd name="T17" fmla="*/ 1043 h 1235"/>
                <a:gd name="T18" fmla="*/ 423 w 1759"/>
                <a:gd name="T19" fmla="*/ 1235 h 1235"/>
                <a:gd name="T20" fmla="*/ 1085 w 1759"/>
                <a:gd name="T21" fmla="*/ 1043 h 1235"/>
                <a:gd name="T22" fmla="*/ 1544 w 1759"/>
                <a:gd name="T23" fmla="*/ 1043 h 1235"/>
                <a:gd name="T24" fmla="*/ 1759 w 1759"/>
                <a:gd name="T25" fmla="*/ 1033 h 1235"/>
                <a:gd name="T26" fmla="*/ 1749 w 1759"/>
                <a:gd name="T27" fmla="*/ 863 h 1235"/>
                <a:gd name="T28" fmla="*/ 1629 w 1759"/>
                <a:gd name="T29" fmla="*/ 642 h 1235"/>
                <a:gd name="T30" fmla="*/ 1300 w 1759"/>
                <a:gd name="T31" fmla="*/ 256 h 1235"/>
                <a:gd name="T32" fmla="*/ 1413 w 1759"/>
                <a:gd name="T33" fmla="*/ 257 h 1235"/>
                <a:gd name="T34" fmla="*/ 969 w 1759"/>
                <a:gd name="T35" fmla="*/ 255 h 1235"/>
                <a:gd name="T36" fmla="*/ 1259 w 1759"/>
                <a:gd name="T37" fmla="*/ 642 h 1235"/>
                <a:gd name="T38" fmla="*/ 958 w 1759"/>
                <a:gd name="T39" fmla="*/ 266 h 1235"/>
                <a:gd name="T40" fmla="*/ 876 w 1759"/>
                <a:gd name="T41" fmla="*/ 81 h 1235"/>
                <a:gd name="T42" fmla="*/ 163 w 1759"/>
                <a:gd name="T43" fmla="*/ 604 h 1235"/>
                <a:gd name="T44" fmla="*/ 81 w 1759"/>
                <a:gd name="T45" fmla="*/ 81 h 1235"/>
                <a:gd name="T46" fmla="*/ 423 w 1759"/>
                <a:gd name="T47" fmla="*/ 1160 h 1235"/>
                <a:gd name="T48" fmla="*/ 423 w 1759"/>
                <a:gd name="T49" fmla="*/ 844 h 1235"/>
                <a:gd name="T50" fmla="*/ 423 w 1759"/>
                <a:gd name="T51" fmla="*/ 1160 h 1235"/>
                <a:gd name="T52" fmla="*/ 192 w 1759"/>
                <a:gd name="T53" fmla="*/ 962 h 1235"/>
                <a:gd name="T54" fmla="*/ 82 w 1759"/>
                <a:gd name="T55" fmla="*/ 951 h 1235"/>
                <a:gd name="T56" fmla="*/ 957 w 1759"/>
                <a:gd name="T57" fmla="*/ 684 h 1235"/>
                <a:gd name="T58" fmla="*/ 958 w 1759"/>
                <a:gd name="T59" fmla="*/ 682 h 1235"/>
                <a:gd name="T60" fmla="*/ 1631 w 1759"/>
                <a:gd name="T61" fmla="*/ 863 h 1235"/>
                <a:gd name="T62" fmla="*/ 1584 w 1759"/>
                <a:gd name="T63" fmla="*/ 873 h 1235"/>
                <a:gd name="T64" fmla="*/ 1547 w 1759"/>
                <a:gd name="T65" fmla="*/ 962 h 1235"/>
                <a:gd name="T66" fmla="*/ 1082 w 1759"/>
                <a:gd name="T67" fmla="*/ 962 h 1235"/>
                <a:gd name="T68" fmla="*/ 425 w 1759"/>
                <a:gd name="T69" fmla="*/ 766 h 1235"/>
                <a:gd name="T70" fmla="*/ 1156 w 1759"/>
                <a:gd name="T71" fmla="*/ 1002 h 1235"/>
                <a:gd name="T72" fmla="*/ 1473 w 1759"/>
                <a:gd name="T73" fmla="*/ 1002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59" h="1235">
                  <a:moveTo>
                    <a:pt x="1749" y="863"/>
                  </a:moveTo>
                  <a:cubicBezTo>
                    <a:pt x="1712" y="863"/>
                    <a:pt x="1712" y="863"/>
                    <a:pt x="1712" y="863"/>
                  </a:cubicBezTo>
                  <a:cubicBezTo>
                    <a:pt x="1712" y="638"/>
                    <a:pt x="1712" y="638"/>
                    <a:pt x="1712" y="638"/>
                  </a:cubicBezTo>
                  <a:cubicBezTo>
                    <a:pt x="1712" y="625"/>
                    <a:pt x="1712" y="619"/>
                    <a:pt x="1593" y="409"/>
                  </a:cubicBezTo>
                  <a:cubicBezTo>
                    <a:pt x="1537" y="310"/>
                    <a:pt x="1480" y="211"/>
                    <a:pt x="1479" y="210"/>
                  </a:cubicBezTo>
                  <a:cubicBezTo>
                    <a:pt x="1477" y="206"/>
                    <a:pt x="1477" y="206"/>
                    <a:pt x="1477" y="206"/>
                  </a:cubicBezTo>
                  <a:cubicBezTo>
                    <a:pt x="1473" y="202"/>
                    <a:pt x="1473" y="202"/>
                    <a:pt x="1473" y="202"/>
                  </a:cubicBezTo>
                  <a:cubicBezTo>
                    <a:pt x="1455" y="185"/>
                    <a:pt x="1432" y="175"/>
                    <a:pt x="1408" y="175"/>
                  </a:cubicBezTo>
                  <a:cubicBezTo>
                    <a:pt x="969" y="174"/>
                    <a:pt x="969" y="174"/>
                    <a:pt x="969" y="174"/>
                  </a:cubicBezTo>
                  <a:cubicBezTo>
                    <a:pt x="969" y="174"/>
                    <a:pt x="969" y="174"/>
                    <a:pt x="969" y="174"/>
                  </a:cubicBezTo>
                  <a:cubicBezTo>
                    <a:pt x="965" y="174"/>
                    <a:pt x="961" y="174"/>
                    <a:pt x="957" y="175"/>
                  </a:cubicBezTo>
                  <a:cubicBezTo>
                    <a:pt x="957" y="61"/>
                    <a:pt x="957" y="61"/>
                    <a:pt x="957" y="61"/>
                  </a:cubicBezTo>
                  <a:cubicBezTo>
                    <a:pt x="957" y="28"/>
                    <a:pt x="930" y="0"/>
                    <a:pt x="89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1" y="643"/>
                    <a:pt x="1" y="643"/>
                    <a:pt x="1" y="643"/>
                  </a:cubicBezTo>
                  <a:cubicBezTo>
                    <a:pt x="1" y="951"/>
                    <a:pt x="1" y="951"/>
                    <a:pt x="1" y="951"/>
                  </a:cubicBezTo>
                  <a:cubicBezTo>
                    <a:pt x="1" y="1001"/>
                    <a:pt x="42" y="1043"/>
                    <a:pt x="93" y="1043"/>
                  </a:cubicBezTo>
                  <a:cubicBezTo>
                    <a:pt x="193" y="1043"/>
                    <a:pt x="193" y="1043"/>
                    <a:pt x="193" y="1043"/>
                  </a:cubicBezTo>
                  <a:cubicBezTo>
                    <a:pt x="213" y="1152"/>
                    <a:pt x="308" y="1235"/>
                    <a:pt x="423" y="1235"/>
                  </a:cubicBezTo>
                  <a:cubicBezTo>
                    <a:pt x="538" y="1235"/>
                    <a:pt x="634" y="1152"/>
                    <a:pt x="653" y="1043"/>
                  </a:cubicBezTo>
                  <a:cubicBezTo>
                    <a:pt x="1085" y="1043"/>
                    <a:pt x="1085" y="1043"/>
                    <a:pt x="1085" y="1043"/>
                  </a:cubicBezTo>
                  <a:cubicBezTo>
                    <a:pt x="1104" y="1152"/>
                    <a:pt x="1200" y="1235"/>
                    <a:pt x="1315" y="1235"/>
                  </a:cubicBezTo>
                  <a:cubicBezTo>
                    <a:pt x="1429" y="1235"/>
                    <a:pt x="1525" y="1152"/>
                    <a:pt x="1544" y="1043"/>
                  </a:cubicBezTo>
                  <a:cubicBezTo>
                    <a:pt x="1701" y="1043"/>
                    <a:pt x="1717" y="1042"/>
                    <a:pt x="1749" y="1042"/>
                  </a:cubicBezTo>
                  <a:cubicBezTo>
                    <a:pt x="1754" y="1042"/>
                    <a:pt x="1759" y="1038"/>
                    <a:pt x="1759" y="1033"/>
                  </a:cubicBezTo>
                  <a:cubicBezTo>
                    <a:pt x="1759" y="873"/>
                    <a:pt x="1759" y="873"/>
                    <a:pt x="1759" y="873"/>
                  </a:cubicBezTo>
                  <a:cubicBezTo>
                    <a:pt x="1759" y="868"/>
                    <a:pt x="1754" y="863"/>
                    <a:pt x="1749" y="863"/>
                  </a:cubicBezTo>
                  <a:close/>
                  <a:moveTo>
                    <a:pt x="1413" y="257"/>
                  </a:moveTo>
                  <a:cubicBezTo>
                    <a:pt x="1488" y="388"/>
                    <a:pt x="1605" y="593"/>
                    <a:pt x="1629" y="642"/>
                  </a:cubicBezTo>
                  <a:cubicBezTo>
                    <a:pt x="1300" y="642"/>
                    <a:pt x="1300" y="642"/>
                    <a:pt x="1300" y="642"/>
                  </a:cubicBezTo>
                  <a:cubicBezTo>
                    <a:pt x="1300" y="256"/>
                    <a:pt x="1300" y="256"/>
                    <a:pt x="1300" y="256"/>
                  </a:cubicBezTo>
                  <a:cubicBezTo>
                    <a:pt x="1408" y="256"/>
                    <a:pt x="1408" y="256"/>
                    <a:pt x="1408" y="256"/>
                  </a:cubicBezTo>
                  <a:cubicBezTo>
                    <a:pt x="1410" y="256"/>
                    <a:pt x="1411" y="256"/>
                    <a:pt x="1413" y="257"/>
                  </a:cubicBezTo>
                  <a:close/>
                  <a:moveTo>
                    <a:pt x="961" y="258"/>
                  </a:moveTo>
                  <a:cubicBezTo>
                    <a:pt x="963" y="256"/>
                    <a:pt x="966" y="255"/>
                    <a:pt x="969" y="255"/>
                  </a:cubicBezTo>
                  <a:cubicBezTo>
                    <a:pt x="1259" y="256"/>
                    <a:pt x="1259" y="256"/>
                    <a:pt x="1259" y="256"/>
                  </a:cubicBezTo>
                  <a:cubicBezTo>
                    <a:pt x="1259" y="642"/>
                    <a:pt x="1259" y="642"/>
                    <a:pt x="1259" y="642"/>
                  </a:cubicBezTo>
                  <a:cubicBezTo>
                    <a:pt x="958" y="642"/>
                    <a:pt x="958" y="642"/>
                    <a:pt x="958" y="642"/>
                  </a:cubicBezTo>
                  <a:cubicBezTo>
                    <a:pt x="958" y="266"/>
                    <a:pt x="958" y="266"/>
                    <a:pt x="958" y="266"/>
                  </a:cubicBezTo>
                  <a:cubicBezTo>
                    <a:pt x="958" y="263"/>
                    <a:pt x="959" y="260"/>
                    <a:pt x="961" y="258"/>
                  </a:cubicBezTo>
                  <a:close/>
                  <a:moveTo>
                    <a:pt x="876" y="81"/>
                  </a:moveTo>
                  <a:cubicBezTo>
                    <a:pt x="876" y="604"/>
                    <a:pt x="876" y="604"/>
                    <a:pt x="876" y="604"/>
                  </a:cubicBezTo>
                  <a:cubicBezTo>
                    <a:pt x="163" y="604"/>
                    <a:pt x="163" y="604"/>
                    <a:pt x="163" y="604"/>
                  </a:cubicBezTo>
                  <a:cubicBezTo>
                    <a:pt x="82" y="604"/>
                    <a:pt x="82" y="604"/>
                    <a:pt x="82" y="604"/>
                  </a:cubicBezTo>
                  <a:cubicBezTo>
                    <a:pt x="81" y="81"/>
                    <a:pt x="81" y="81"/>
                    <a:pt x="81" y="81"/>
                  </a:cubicBezTo>
                  <a:lnTo>
                    <a:pt x="876" y="81"/>
                  </a:lnTo>
                  <a:close/>
                  <a:moveTo>
                    <a:pt x="423" y="1160"/>
                  </a:moveTo>
                  <a:cubicBezTo>
                    <a:pt x="336" y="1160"/>
                    <a:pt x="265" y="1089"/>
                    <a:pt x="265" y="1002"/>
                  </a:cubicBezTo>
                  <a:cubicBezTo>
                    <a:pt x="265" y="915"/>
                    <a:pt x="336" y="844"/>
                    <a:pt x="423" y="844"/>
                  </a:cubicBezTo>
                  <a:cubicBezTo>
                    <a:pt x="511" y="844"/>
                    <a:pt x="582" y="915"/>
                    <a:pt x="582" y="1002"/>
                  </a:cubicBezTo>
                  <a:cubicBezTo>
                    <a:pt x="582" y="1089"/>
                    <a:pt x="511" y="1160"/>
                    <a:pt x="423" y="1160"/>
                  </a:cubicBezTo>
                  <a:close/>
                  <a:moveTo>
                    <a:pt x="425" y="766"/>
                  </a:moveTo>
                  <a:cubicBezTo>
                    <a:pt x="308" y="766"/>
                    <a:pt x="211" y="851"/>
                    <a:pt x="192" y="962"/>
                  </a:cubicBezTo>
                  <a:cubicBezTo>
                    <a:pt x="93" y="962"/>
                    <a:pt x="93" y="962"/>
                    <a:pt x="93" y="962"/>
                  </a:cubicBezTo>
                  <a:cubicBezTo>
                    <a:pt x="87" y="962"/>
                    <a:pt x="82" y="957"/>
                    <a:pt x="82" y="951"/>
                  </a:cubicBezTo>
                  <a:cubicBezTo>
                    <a:pt x="82" y="684"/>
                    <a:pt x="82" y="684"/>
                    <a:pt x="82" y="684"/>
                  </a:cubicBezTo>
                  <a:cubicBezTo>
                    <a:pt x="957" y="684"/>
                    <a:pt x="957" y="684"/>
                    <a:pt x="957" y="684"/>
                  </a:cubicBezTo>
                  <a:cubicBezTo>
                    <a:pt x="958" y="684"/>
                    <a:pt x="958" y="684"/>
                    <a:pt x="958" y="684"/>
                  </a:cubicBezTo>
                  <a:cubicBezTo>
                    <a:pt x="958" y="682"/>
                    <a:pt x="958" y="682"/>
                    <a:pt x="958" y="682"/>
                  </a:cubicBezTo>
                  <a:cubicBezTo>
                    <a:pt x="1631" y="682"/>
                    <a:pt x="1631" y="682"/>
                    <a:pt x="1631" y="682"/>
                  </a:cubicBezTo>
                  <a:cubicBezTo>
                    <a:pt x="1631" y="863"/>
                    <a:pt x="1631" y="863"/>
                    <a:pt x="1631" y="863"/>
                  </a:cubicBezTo>
                  <a:cubicBezTo>
                    <a:pt x="1594" y="863"/>
                    <a:pt x="1594" y="863"/>
                    <a:pt x="1594" y="863"/>
                  </a:cubicBezTo>
                  <a:cubicBezTo>
                    <a:pt x="1589" y="863"/>
                    <a:pt x="1584" y="868"/>
                    <a:pt x="1584" y="873"/>
                  </a:cubicBezTo>
                  <a:cubicBezTo>
                    <a:pt x="1584" y="962"/>
                    <a:pt x="1584" y="962"/>
                    <a:pt x="1584" y="962"/>
                  </a:cubicBezTo>
                  <a:cubicBezTo>
                    <a:pt x="1547" y="962"/>
                    <a:pt x="1547" y="962"/>
                    <a:pt x="1547" y="962"/>
                  </a:cubicBezTo>
                  <a:cubicBezTo>
                    <a:pt x="1528" y="851"/>
                    <a:pt x="1431" y="766"/>
                    <a:pt x="1315" y="766"/>
                  </a:cubicBezTo>
                  <a:cubicBezTo>
                    <a:pt x="1198" y="766"/>
                    <a:pt x="1101" y="851"/>
                    <a:pt x="1082" y="962"/>
                  </a:cubicBezTo>
                  <a:cubicBezTo>
                    <a:pt x="658" y="962"/>
                    <a:pt x="658" y="962"/>
                    <a:pt x="658" y="962"/>
                  </a:cubicBezTo>
                  <a:cubicBezTo>
                    <a:pt x="638" y="851"/>
                    <a:pt x="541" y="766"/>
                    <a:pt x="425" y="766"/>
                  </a:cubicBezTo>
                  <a:close/>
                  <a:moveTo>
                    <a:pt x="1315" y="1160"/>
                  </a:moveTo>
                  <a:cubicBezTo>
                    <a:pt x="1227" y="1160"/>
                    <a:pt x="1156" y="1089"/>
                    <a:pt x="1156" y="1002"/>
                  </a:cubicBezTo>
                  <a:cubicBezTo>
                    <a:pt x="1156" y="915"/>
                    <a:pt x="1227" y="844"/>
                    <a:pt x="1315" y="844"/>
                  </a:cubicBezTo>
                  <a:cubicBezTo>
                    <a:pt x="1402" y="844"/>
                    <a:pt x="1473" y="915"/>
                    <a:pt x="1473" y="1002"/>
                  </a:cubicBezTo>
                  <a:cubicBezTo>
                    <a:pt x="1473" y="1089"/>
                    <a:pt x="1402" y="1160"/>
                    <a:pt x="1315" y="1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65" name="Oval 10"/>
            <p:cNvSpPr>
              <a:spLocks noChangeArrowheads="1"/>
            </p:cNvSpPr>
            <p:nvPr/>
          </p:nvSpPr>
          <p:spPr bwMode="auto">
            <a:xfrm>
              <a:off x="7070726" y="5662613"/>
              <a:ext cx="207963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66" name="Oval 11"/>
            <p:cNvSpPr>
              <a:spLocks noChangeArrowheads="1"/>
            </p:cNvSpPr>
            <p:nvPr/>
          </p:nvSpPr>
          <p:spPr bwMode="auto">
            <a:xfrm>
              <a:off x="6092826" y="5662613"/>
              <a:ext cx="206375" cy="206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267" name="Freeform 12"/>
          <p:cNvSpPr>
            <a:spLocks noEditPoints="1"/>
          </p:cNvSpPr>
          <p:nvPr/>
        </p:nvSpPr>
        <p:spPr bwMode="auto">
          <a:xfrm>
            <a:off x="1377899" y="5356615"/>
            <a:ext cx="396706" cy="387963"/>
          </a:xfrm>
          <a:custGeom>
            <a:avLst/>
            <a:gdLst>
              <a:gd name="T0" fmla="*/ 2384 w 2506"/>
              <a:gd name="T1" fmla="*/ 122 h 2453"/>
              <a:gd name="T2" fmla="*/ 2190 w 2506"/>
              <a:gd name="T3" fmla="*/ 0 h 2453"/>
              <a:gd name="T4" fmla="*/ 1389 w 2506"/>
              <a:gd name="T5" fmla="*/ 432 h 2453"/>
              <a:gd name="T6" fmla="*/ 1145 w 2506"/>
              <a:gd name="T7" fmla="*/ 382 h 2453"/>
              <a:gd name="T8" fmla="*/ 220 w 2506"/>
              <a:gd name="T9" fmla="*/ 477 h 2453"/>
              <a:gd name="T10" fmla="*/ 0 w 2506"/>
              <a:gd name="T11" fmla="*/ 819 h 2453"/>
              <a:gd name="T12" fmla="*/ 104 w 2506"/>
              <a:gd name="T13" fmla="*/ 1388 h 2453"/>
              <a:gd name="T14" fmla="*/ 434 w 2506"/>
              <a:gd name="T15" fmla="*/ 1654 h 2453"/>
              <a:gd name="T16" fmla="*/ 833 w 2506"/>
              <a:gd name="T17" fmla="*/ 2453 h 2453"/>
              <a:gd name="T18" fmla="*/ 1168 w 2506"/>
              <a:gd name="T19" fmla="*/ 2358 h 2453"/>
              <a:gd name="T20" fmla="*/ 1305 w 2506"/>
              <a:gd name="T21" fmla="*/ 2109 h 2453"/>
              <a:gd name="T22" fmla="*/ 1274 w 2506"/>
              <a:gd name="T23" fmla="*/ 1904 h 2453"/>
              <a:gd name="T24" fmla="*/ 1312 w 2506"/>
              <a:gd name="T25" fmla="*/ 1739 h 2453"/>
              <a:gd name="T26" fmla="*/ 1237 w 2506"/>
              <a:gd name="T27" fmla="*/ 1618 h 2453"/>
              <a:gd name="T28" fmla="*/ 1389 w 2506"/>
              <a:gd name="T29" fmla="*/ 1606 h 2453"/>
              <a:gd name="T30" fmla="*/ 2190 w 2506"/>
              <a:gd name="T31" fmla="*/ 2051 h 2453"/>
              <a:gd name="T32" fmla="*/ 2384 w 2506"/>
              <a:gd name="T33" fmla="*/ 1928 h 2453"/>
              <a:gd name="T34" fmla="*/ 2506 w 2506"/>
              <a:gd name="T35" fmla="*/ 1017 h 2453"/>
              <a:gd name="T36" fmla="*/ 833 w 2506"/>
              <a:gd name="T37" fmla="*/ 2318 h 2453"/>
              <a:gd name="T38" fmla="*/ 556 w 2506"/>
              <a:gd name="T39" fmla="*/ 1592 h 2453"/>
              <a:gd name="T40" fmla="*/ 1176 w 2506"/>
              <a:gd name="T41" fmla="*/ 2149 h 2453"/>
              <a:gd name="T42" fmla="*/ 1128 w 2506"/>
              <a:gd name="T43" fmla="*/ 2229 h 2453"/>
              <a:gd name="T44" fmla="*/ 833 w 2506"/>
              <a:gd name="T45" fmla="*/ 2318 h 2453"/>
              <a:gd name="T46" fmla="*/ 136 w 2506"/>
              <a:gd name="T47" fmla="*/ 819 h 2453"/>
              <a:gd name="T48" fmla="*/ 147 w 2506"/>
              <a:gd name="T49" fmla="*/ 1253 h 2453"/>
              <a:gd name="T50" fmla="*/ 219 w 2506"/>
              <a:gd name="T51" fmla="*/ 1264 h 2453"/>
              <a:gd name="T52" fmla="*/ 476 w 2506"/>
              <a:gd name="T53" fmla="*/ 517 h 2453"/>
              <a:gd name="T54" fmla="*/ 1140 w 2506"/>
              <a:gd name="T55" fmla="*/ 1521 h 2453"/>
              <a:gd name="T56" fmla="*/ 476 w 2506"/>
              <a:gd name="T57" fmla="*/ 1521 h 2453"/>
              <a:gd name="T58" fmla="*/ 1090 w 2506"/>
              <a:gd name="T59" fmla="*/ 1638 h 2453"/>
              <a:gd name="T60" fmla="*/ 1148 w 2506"/>
              <a:gd name="T61" fmla="*/ 1823 h 2453"/>
              <a:gd name="T62" fmla="*/ 1212 w 2506"/>
              <a:gd name="T63" fmla="*/ 567 h 2453"/>
              <a:gd name="T64" fmla="*/ 2132 w 2506"/>
              <a:gd name="T65" fmla="*/ 201 h 2453"/>
              <a:gd name="T66" fmla="*/ 1421 w 2506"/>
              <a:gd name="T67" fmla="*/ 1471 h 2453"/>
              <a:gd name="T68" fmla="*/ 1212 w 2506"/>
              <a:gd name="T69" fmla="*/ 567 h 2453"/>
              <a:gd name="T70" fmla="*/ 2248 w 2506"/>
              <a:gd name="T71" fmla="*/ 135 h 2453"/>
              <a:gd name="T72" fmla="*/ 2203 w 2506"/>
              <a:gd name="T73" fmla="*/ 1915 h 2453"/>
              <a:gd name="T74" fmla="*/ 2319 w 2506"/>
              <a:gd name="T75" fmla="*/ 1169 h 2453"/>
              <a:gd name="T76" fmla="*/ 2371 w 2506"/>
              <a:gd name="T77" fmla="*/ 1017 h 2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506" h="2453">
                <a:moveTo>
                  <a:pt x="2384" y="735"/>
                </a:moveTo>
                <a:cubicBezTo>
                  <a:pt x="2384" y="122"/>
                  <a:pt x="2384" y="122"/>
                  <a:pt x="2384" y="122"/>
                </a:cubicBezTo>
                <a:cubicBezTo>
                  <a:pt x="2384" y="54"/>
                  <a:pt x="2329" y="0"/>
                  <a:pt x="2261" y="0"/>
                </a:cubicBezTo>
                <a:cubicBezTo>
                  <a:pt x="2190" y="0"/>
                  <a:pt x="2190" y="0"/>
                  <a:pt x="2190" y="0"/>
                </a:cubicBezTo>
                <a:cubicBezTo>
                  <a:pt x="2138" y="0"/>
                  <a:pt x="2094" y="32"/>
                  <a:pt x="2076" y="78"/>
                </a:cubicBezTo>
                <a:cubicBezTo>
                  <a:pt x="1389" y="432"/>
                  <a:pt x="1389" y="432"/>
                  <a:pt x="1389" y="432"/>
                </a:cubicBezTo>
                <a:cubicBezTo>
                  <a:pt x="1248" y="432"/>
                  <a:pt x="1248" y="432"/>
                  <a:pt x="1248" y="432"/>
                </a:cubicBezTo>
                <a:cubicBezTo>
                  <a:pt x="1224" y="401"/>
                  <a:pt x="1186" y="382"/>
                  <a:pt x="1145" y="382"/>
                </a:cubicBezTo>
                <a:cubicBezTo>
                  <a:pt x="476" y="382"/>
                  <a:pt x="476" y="382"/>
                  <a:pt x="476" y="382"/>
                </a:cubicBezTo>
                <a:cubicBezTo>
                  <a:pt x="382" y="382"/>
                  <a:pt x="291" y="416"/>
                  <a:pt x="220" y="477"/>
                </a:cubicBezTo>
                <a:cubicBezTo>
                  <a:pt x="166" y="523"/>
                  <a:pt x="126" y="583"/>
                  <a:pt x="104" y="650"/>
                </a:cubicBezTo>
                <a:cubicBezTo>
                  <a:pt x="42" y="682"/>
                  <a:pt x="0" y="746"/>
                  <a:pt x="0" y="819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0" y="1293"/>
                  <a:pt x="42" y="1357"/>
                  <a:pt x="104" y="1388"/>
                </a:cubicBezTo>
                <a:cubicBezTo>
                  <a:pt x="126" y="1455"/>
                  <a:pt x="166" y="1515"/>
                  <a:pt x="220" y="1561"/>
                </a:cubicBezTo>
                <a:cubicBezTo>
                  <a:pt x="280" y="1613"/>
                  <a:pt x="355" y="1646"/>
                  <a:pt x="434" y="1654"/>
                </a:cubicBezTo>
                <a:cubicBezTo>
                  <a:pt x="642" y="2317"/>
                  <a:pt x="642" y="2317"/>
                  <a:pt x="642" y="2317"/>
                </a:cubicBezTo>
                <a:cubicBezTo>
                  <a:pt x="668" y="2398"/>
                  <a:pt x="744" y="2453"/>
                  <a:pt x="833" y="2453"/>
                </a:cubicBezTo>
                <a:cubicBezTo>
                  <a:pt x="855" y="2453"/>
                  <a:pt x="876" y="2450"/>
                  <a:pt x="897" y="2443"/>
                </a:cubicBezTo>
                <a:cubicBezTo>
                  <a:pt x="1168" y="2358"/>
                  <a:pt x="1168" y="2358"/>
                  <a:pt x="1168" y="2358"/>
                </a:cubicBezTo>
                <a:cubicBezTo>
                  <a:pt x="1219" y="2342"/>
                  <a:pt x="1262" y="2308"/>
                  <a:pt x="1288" y="2263"/>
                </a:cubicBezTo>
                <a:cubicBezTo>
                  <a:pt x="1315" y="2216"/>
                  <a:pt x="1321" y="2160"/>
                  <a:pt x="1305" y="2109"/>
                </a:cubicBezTo>
                <a:cubicBezTo>
                  <a:pt x="1246" y="1921"/>
                  <a:pt x="1246" y="1921"/>
                  <a:pt x="1246" y="1921"/>
                </a:cubicBezTo>
                <a:cubicBezTo>
                  <a:pt x="1274" y="1904"/>
                  <a:pt x="1274" y="1904"/>
                  <a:pt x="1274" y="1904"/>
                </a:cubicBezTo>
                <a:cubicBezTo>
                  <a:pt x="1330" y="1869"/>
                  <a:pt x="1347" y="1795"/>
                  <a:pt x="1313" y="1739"/>
                </a:cubicBezTo>
                <a:cubicBezTo>
                  <a:pt x="1312" y="1739"/>
                  <a:pt x="1312" y="1739"/>
                  <a:pt x="1312" y="1739"/>
                </a:cubicBezTo>
                <a:cubicBezTo>
                  <a:pt x="1312" y="1739"/>
                  <a:pt x="1312" y="1739"/>
                  <a:pt x="1312" y="1739"/>
                </a:cubicBezTo>
                <a:cubicBezTo>
                  <a:pt x="1237" y="1618"/>
                  <a:pt x="1237" y="1618"/>
                  <a:pt x="1237" y="1618"/>
                </a:cubicBezTo>
                <a:cubicBezTo>
                  <a:pt x="1241" y="1614"/>
                  <a:pt x="1244" y="1611"/>
                  <a:pt x="1248" y="1606"/>
                </a:cubicBezTo>
                <a:cubicBezTo>
                  <a:pt x="1389" y="1606"/>
                  <a:pt x="1389" y="1606"/>
                  <a:pt x="1389" y="1606"/>
                </a:cubicBezTo>
                <a:cubicBezTo>
                  <a:pt x="2072" y="1958"/>
                  <a:pt x="2072" y="1958"/>
                  <a:pt x="2072" y="1958"/>
                </a:cubicBezTo>
                <a:cubicBezTo>
                  <a:pt x="2085" y="2011"/>
                  <a:pt x="2133" y="2051"/>
                  <a:pt x="2190" y="2051"/>
                </a:cubicBezTo>
                <a:cubicBezTo>
                  <a:pt x="2261" y="2051"/>
                  <a:pt x="2261" y="2051"/>
                  <a:pt x="2261" y="2051"/>
                </a:cubicBezTo>
                <a:cubicBezTo>
                  <a:pt x="2329" y="2051"/>
                  <a:pt x="2384" y="1996"/>
                  <a:pt x="2384" y="1928"/>
                </a:cubicBezTo>
                <a:cubicBezTo>
                  <a:pt x="2384" y="1299"/>
                  <a:pt x="2384" y="1299"/>
                  <a:pt x="2384" y="1299"/>
                </a:cubicBezTo>
                <a:cubicBezTo>
                  <a:pt x="2461" y="1226"/>
                  <a:pt x="2506" y="1124"/>
                  <a:pt x="2506" y="1017"/>
                </a:cubicBezTo>
                <a:cubicBezTo>
                  <a:pt x="2506" y="909"/>
                  <a:pt x="2461" y="807"/>
                  <a:pt x="2384" y="735"/>
                </a:cubicBezTo>
                <a:close/>
                <a:moveTo>
                  <a:pt x="833" y="2318"/>
                </a:moveTo>
                <a:cubicBezTo>
                  <a:pt x="804" y="2318"/>
                  <a:pt x="779" y="2301"/>
                  <a:pt x="771" y="2276"/>
                </a:cubicBezTo>
                <a:cubicBezTo>
                  <a:pt x="556" y="1592"/>
                  <a:pt x="556" y="1592"/>
                  <a:pt x="556" y="1592"/>
                </a:cubicBezTo>
                <a:cubicBezTo>
                  <a:pt x="1001" y="1592"/>
                  <a:pt x="1001" y="1592"/>
                  <a:pt x="1001" y="1592"/>
                </a:cubicBezTo>
                <a:cubicBezTo>
                  <a:pt x="1176" y="2149"/>
                  <a:pt x="1176" y="2149"/>
                  <a:pt x="1176" y="2149"/>
                </a:cubicBezTo>
                <a:cubicBezTo>
                  <a:pt x="1181" y="2164"/>
                  <a:pt x="1179" y="2181"/>
                  <a:pt x="1170" y="2196"/>
                </a:cubicBezTo>
                <a:cubicBezTo>
                  <a:pt x="1161" y="2212"/>
                  <a:pt x="1146" y="2223"/>
                  <a:pt x="1128" y="2229"/>
                </a:cubicBezTo>
                <a:cubicBezTo>
                  <a:pt x="856" y="2314"/>
                  <a:pt x="856" y="2314"/>
                  <a:pt x="856" y="2314"/>
                </a:cubicBezTo>
                <a:cubicBezTo>
                  <a:pt x="849" y="2317"/>
                  <a:pt x="841" y="2318"/>
                  <a:pt x="833" y="2318"/>
                </a:cubicBezTo>
                <a:close/>
                <a:moveTo>
                  <a:pt x="136" y="1219"/>
                </a:moveTo>
                <a:cubicBezTo>
                  <a:pt x="136" y="819"/>
                  <a:pt x="136" y="819"/>
                  <a:pt x="136" y="819"/>
                </a:cubicBezTo>
                <a:cubicBezTo>
                  <a:pt x="136" y="806"/>
                  <a:pt x="140" y="795"/>
                  <a:pt x="147" y="785"/>
                </a:cubicBezTo>
                <a:cubicBezTo>
                  <a:pt x="147" y="1253"/>
                  <a:pt x="147" y="1253"/>
                  <a:pt x="147" y="1253"/>
                </a:cubicBezTo>
                <a:cubicBezTo>
                  <a:pt x="140" y="1244"/>
                  <a:pt x="136" y="1232"/>
                  <a:pt x="136" y="1219"/>
                </a:cubicBezTo>
                <a:close/>
                <a:moveTo>
                  <a:pt x="219" y="1264"/>
                </a:moveTo>
                <a:cubicBezTo>
                  <a:pt x="219" y="774"/>
                  <a:pt x="219" y="774"/>
                  <a:pt x="219" y="774"/>
                </a:cubicBezTo>
                <a:cubicBezTo>
                  <a:pt x="219" y="632"/>
                  <a:pt x="334" y="517"/>
                  <a:pt x="476" y="517"/>
                </a:cubicBezTo>
                <a:cubicBezTo>
                  <a:pt x="1140" y="517"/>
                  <a:pt x="1140" y="517"/>
                  <a:pt x="1140" y="517"/>
                </a:cubicBezTo>
                <a:cubicBezTo>
                  <a:pt x="1140" y="1521"/>
                  <a:pt x="1140" y="1521"/>
                  <a:pt x="1140" y="1521"/>
                </a:cubicBezTo>
                <a:cubicBezTo>
                  <a:pt x="1054" y="1521"/>
                  <a:pt x="1054" y="1521"/>
                  <a:pt x="1054" y="1521"/>
                </a:cubicBezTo>
                <a:cubicBezTo>
                  <a:pt x="476" y="1521"/>
                  <a:pt x="476" y="1521"/>
                  <a:pt x="476" y="1521"/>
                </a:cubicBezTo>
                <a:cubicBezTo>
                  <a:pt x="334" y="1521"/>
                  <a:pt x="219" y="1406"/>
                  <a:pt x="219" y="1264"/>
                </a:cubicBezTo>
                <a:close/>
                <a:moveTo>
                  <a:pt x="1090" y="1638"/>
                </a:moveTo>
                <a:cubicBezTo>
                  <a:pt x="1189" y="1797"/>
                  <a:pt x="1189" y="1797"/>
                  <a:pt x="1189" y="1797"/>
                </a:cubicBezTo>
                <a:cubicBezTo>
                  <a:pt x="1148" y="1823"/>
                  <a:pt x="1148" y="1823"/>
                  <a:pt x="1148" y="1823"/>
                </a:cubicBezTo>
                <a:lnTo>
                  <a:pt x="1090" y="1638"/>
                </a:lnTo>
                <a:close/>
                <a:moveTo>
                  <a:pt x="1212" y="567"/>
                </a:moveTo>
                <a:cubicBezTo>
                  <a:pt x="1421" y="567"/>
                  <a:pt x="1421" y="567"/>
                  <a:pt x="1421" y="567"/>
                </a:cubicBezTo>
                <a:cubicBezTo>
                  <a:pt x="2132" y="201"/>
                  <a:pt x="2132" y="201"/>
                  <a:pt x="2132" y="201"/>
                </a:cubicBezTo>
                <a:cubicBezTo>
                  <a:pt x="2132" y="1837"/>
                  <a:pt x="2132" y="1837"/>
                  <a:pt x="2132" y="1837"/>
                </a:cubicBezTo>
                <a:cubicBezTo>
                  <a:pt x="1421" y="1471"/>
                  <a:pt x="1421" y="1471"/>
                  <a:pt x="1421" y="1471"/>
                </a:cubicBezTo>
                <a:cubicBezTo>
                  <a:pt x="1212" y="1471"/>
                  <a:pt x="1212" y="1471"/>
                  <a:pt x="1212" y="1471"/>
                </a:cubicBezTo>
                <a:lnTo>
                  <a:pt x="1212" y="567"/>
                </a:lnTo>
                <a:close/>
                <a:moveTo>
                  <a:pt x="2203" y="135"/>
                </a:moveTo>
                <a:cubicBezTo>
                  <a:pt x="2248" y="135"/>
                  <a:pt x="2248" y="135"/>
                  <a:pt x="2248" y="135"/>
                </a:cubicBezTo>
                <a:cubicBezTo>
                  <a:pt x="2248" y="1915"/>
                  <a:pt x="2248" y="1915"/>
                  <a:pt x="2248" y="1915"/>
                </a:cubicBezTo>
                <a:cubicBezTo>
                  <a:pt x="2203" y="1915"/>
                  <a:pt x="2203" y="1915"/>
                  <a:pt x="2203" y="1915"/>
                </a:cubicBezTo>
                <a:lnTo>
                  <a:pt x="2203" y="135"/>
                </a:lnTo>
                <a:close/>
                <a:moveTo>
                  <a:pt x="2319" y="1169"/>
                </a:moveTo>
                <a:cubicBezTo>
                  <a:pt x="2319" y="865"/>
                  <a:pt x="2319" y="865"/>
                  <a:pt x="2319" y="865"/>
                </a:cubicBezTo>
                <a:cubicBezTo>
                  <a:pt x="2352" y="907"/>
                  <a:pt x="2371" y="960"/>
                  <a:pt x="2371" y="1017"/>
                </a:cubicBezTo>
                <a:cubicBezTo>
                  <a:pt x="2371" y="1074"/>
                  <a:pt x="2352" y="1126"/>
                  <a:pt x="2319" y="11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sp>
        <p:nvSpPr>
          <p:cNvPr id="268" name="Freeform 81"/>
          <p:cNvSpPr>
            <a:spLocks/>
          </p:cNvSpPr>
          <p:nvPr/>
        </p:nvSpPr>
        <p:spPr bwMode="auto">
          <a:xfrm>
            <a:off x="2340271" y="5363355"/>
            <a:ext cx="385690" cy="374483"/>
          </a:xfrm>
          <a:custGeom>
            <a:avLst/>
            <a:gdLst>
              <a:gd name="T0" fmla="*/ 94 w 97"/>
              <a:gd name="T1" fmla="*/ 16 h 94"/>
              <a:gd name="T2" fmla="*/ 81 w 97"/>
              <a:gd name="T3" fmla="*/ 27 h 94"/>
              <a:gd name="T4" fmla="*/ 73 w 97"/>
              <a:gd name="T5" fmla="*/ 12 h 94"/>
              <a:gd name="T6" fmla="*/ 82 w 97"/>
              <a:gd name="T7" fmla="*/ 2 h 94"/>
              <a:gd name="T8" fmla="*/ 77 w 97"/>
              <a:gd name="T9" fmla="*/ 2 h 94"/>
              <a:gd name="T10" fmla="*/ 64 w 97"/>
              <a:gd name="T11" fmla="*/ 5 h 94"/>
              <a:gd name="T12" fmla="*/ 61 w 97"/>
              <a:gd name="T13" fmla="*/ 14 h 94"/>
              <a:gd name="T14" fmla="*/ 63 w 97"/>
              <a:gd name="T15" fmla="*/ 27 h 94"/>
              <a:gd name="T16" fmla="*/ 52 w 97"/>
              <a:gd name="T17" fmla="*/ 42 h 94"/>
              <a:gd name="T18" fmla="*/ 43 w 97"/>
              <a:gd name="T19" fmla="*/ 39 h 94"/>
              <a:gd name="T20" fmla="*/ 35 w 97"/>
              <a:gd name="T21" fmla="*/ 33 h 94"/>
              <a:gd name="T22" fmla="*/ 34 w 97"/>
              <a:gd name="T23" fmla="*/ 31 h 94"/>
              <a:gd name="T24" fmla="*/ 33 w 97"/>
              <a:gd name="T25" fmla="*/ 27 h 94"/>
              <a:gd name="T26" fmla="*/ 31 w 97"/>
              <a:gd name="T27" fmla="*/ 23 h 94"/>
              <a:gd name="T28" fmla="*/ 47 w 97"/>
              <a:gd name="T29" fmla="*/ 17 h 94"/>
              <a:gd name="T30" fmla="*/ 45 w 97"/>
              <a:gd name="T31" fmla="*/ 12 h 94"/>
              <a:gd name="T32" fmla="*/ 44 w 97"/>
              <a:gd name="T33" fmla="*/ 10 h 94"/>
              <a:gd name="T34" fmla="*/ 11 w 97"/>
              <a:gd name="T35" fmla="*/ 23 h 94"/>
              <a:gd name="T36" fmla="*/ 11 w 97"/>
              <a:gd name="T37" fmla="*/ 24 h 94"/>
              <a:gd name="T38" fmla="*/ 9 w 97"/>
              <a:gd name="T39" fmla="*/ 33 h 94"/>
              <a:gd name="T40" fmla="*/ 0 w 97"/>
              <a:gd name="T41" fmla="*/ 38 h 94"/>
              <a:gd name="T42" fmla="*/ 17 w 97"/>
              <a:gd name="T43" fmla="*/ 41 h 94"/>
              <a:gd name="T44" fmla="*/ 16 w 97"/>
              <a:gd name="T45" fmla="*/ 36 h 94"/>
              <a:gd name="T46" fmla="*/ 24 w 97"/>
              <a:gd name="T47" fmla="*/ 37 h 94"/>
              <a:gd name="T48" fmla="*/ 27 w 97"/>
              <a:gd name="T49" fmla="*/ 39 h 94"/>
              <a:gd name="T50" fmla="*/ 29 w 97"/>
              <a:gd name="T51" fmla="*/ 39 h 94"/>
              <a:gd name="T52" fmla="*/ 36 w 97"/>
              <a:gd name="T53" fmla="*/ 49 h 94"/>
              <a:gd name="T54" fmla="*/ 15 w 97"/>
              <a:gd name="T55" fmla="*/ 84 h 94"/>
              <a:gd name="T56" fmla="*/ 23 w 97"/>
              <a:gd name="T57" fmla="*/ 93 h 94"/>
              <a:gd name="T58" fmla="*/ 77 w 97"/>
              <a:gd name="T59" fmla="*/ 89 h 94"/>
              <a:gd name="T60" fmla="*/ 85 w 97"/>
              <a:gd name="T61" fmla="*/ 81 h 94"/>
              <a:gd name="T62" fmla="*/ 59 w 97"/>
              <a:gd name="T63" fmla="*/ 53 h 94"/>
              <a:gd name="T64" fmla="*/ 69 w 97"/>
              <a:gd name="T65" fmla="*/ 42 h 94"/>
              <a:gd name="T66" fmla="*/ 77 w 97"/>
              <a:gd name="T67" fmla="*/ 38 h 94"/>
              <a:gd name="T68" fmla="*/ 96 w 97"/>
              <a:gd name="T69" fmla="*/ 28 h 94"/>
              <a:gd name="T70" fmla="*/ 97 w 97"/>
              <a:gd name="T71" fmla="*/ 1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7" h="94">
                <a:moveTo>
                  <a:pt x="96" y="16"/>
                </a:moveTo>
                <a:cubicBezTo>
                  <a:pt x="95" y="16"/>
                  <a:pt x="94" y="16"/>
                  <a:pt x="94" y="16"/>
                </a:cubicBezTo>
                <a:cubicBezTo>
                  <a:pt x="94" y="16"/>
                  <a:pt x="94" y="16"/>
                  <a:pt x="87" y="27"/>
                </a:cubicBezTo>
                <a:cubicBezTo>
                  <a:pt x="87" y="27"/>
                  <a:pt x="87" y="27"/>
                  <a:pt x="81" y="27"/>
                </a:cubicBezTo>
                <a:cubicBezTo>
                  <a:pt x="81" y="27"/>
                  <a:pt x="81" y="27"/>
                  <a:pt x="73" y="19"/>
                </a:cubicBezTo>
                <a:cubicBezTo>
                  <a:pt x="73" y="19"/>
                  <a:pt x="73" y="19"/>
                  <a:pt x="73" y="12"/>
                </a:cubicBezTo>
                <a:cubicBezTo>
                  <a:pt x="73" y="12"/>
                  <a:pt x="73" y="12"/>
                  <a:pt x="83" y="4"/>
                </a:cubicBezTo>
                <a:cubicBezTo>
                  <a:pt x="83" y="3"/>
                  <a:pt x="83" y="2"/>
                  <a:pt x="82" y="2"/>
                </a:cubicBezTo>
                <a:cubicBezTo>
                  <a:pt x="82" y="2"/>
                  <a:pt x="82" y="2"/>
                  <a:pt x="81" y="2"/>
                </a:cubicBezTo>
                <a:cubicBezTo>
                  <a:pt x="81" y="2"/>
                  <a:pt x="79" y="2"/>
                  <a:pt x="77" y="2"/>
                </a:cubicBezTo>
                <a:cubicBezTo>
                  <a:pt x="77" y="1"/>
                  <a:pt x="76" y="1"/>
                  <a:pt x="75" y="1"/>
                </a:cubicBezTo>
                <a:cubicBezTo>
                  <a:pt x="69" y="0"/>
                  <a:pt x="66" y="3"/>
                  <a:pt x="64" y="5"/>
                </a:cubicBezTo>
                <a:cubicBezTo>
                  <a:pt x="62" y="8"/>
                  <a:pt x="61" y="10"/>
                  <a:pt x="61" y="10"/>
                </a:cubicBezTo>
                <a:cubicBezTo>
                  <a:pt x="61" y="10"/>
                  <a:pt x="61" y="11"/>
                  <a:pt x="61" y="14"/>
                </a:cubicBezTo>
                <a:cubicBezTo>
                  <a:pt x="61" y="18"/>
                  <a:pt x="61" y="23"/>
                  <a:pt x="62" y="26"/>
                </a:cubicBezTo>
                <a:cubicBezTo>
                  <a:pt x="63" y="27"/>
                  <a:pt x="63" y="27"/>
                  <a:pt x="63" y="27"/>
                </a:cubicBezTo>
                <a:cubicBezTo>
                  <a:pt x="62" y="30"/>
                  <a:pt x="59" y="35"/>
                  <a:pt x="59" y="35"/>
                </a:cubicBezTo>
                <a:cubicBezTo>
                  <a:pt x="59" y="35"/>
                  <a:pt x="59" y="35"/>
                  <a:pt x="52" y="42"/>
                </a:cubicBezTo>
                <a:cubicBezTo>
                  <a:pt x="52" y="42"/>
                  <a:pt x="52" y="42"/>
                  <a:pt x="50" y="45"/>
                </a:cubicBezTo>
                <a:cubicBezTo>
                  <a:pt x="50" y="45"/>
                  <a:pt x="50" y="45"/>
                  <a:pt x="43" y="39"/>
                </a:cubicBezTo>
                <a:cubicBezTo>
                  <a:pt x="43" y="40"/>
                  <a:pt x="42" y="41"/>
                  <a:pt x="42" y="41"/>
                </a:cubicBezTo>
                <a:cubicBezTo>
                  <a:pt x="42" y="41"/>
                  <a:pt x="42" y="41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3"/>
                  <a:pt x="35" y="33"/>
                  <a:pt x="34" y="31"/>
                </a:cubicBezTo>
                <a:cubicBezTo>
                  <a:pt x="34" y="31"/>
                  <a:pt x="34" y="31"/>
                  <a:pt x="31" y="29"/>
                </a:cubicBezTo>
                <a:cubicBezTo>
                  <a:pt x="31" y="29"/>
                  <a:pt x="31" y="29"/>
                  <a:pt x="33" y="27"/>
                </a:cubicBezTo>
                <a:cubicBezTo>
                  <a:pt x="33" y="27"/>
                  <a:pt x="33" y="27"/>
                  <a:pt x="31" y="26"/>
                </a:cubicBezTo>
                <a:cubicBezTo>
                  <a:pt x="31" y="25"/>
                  <a:pt x="31" y="24"/>
                  <a:pt x="31" y="23"/>
                </a:cubicBezTo>
                <a:cubicBezTo>
                  <a:pt x="32" y="22"/>
                  <a:pt x="39" y="20"/>
                  <a:pt x="45" y="18"/>
                </a:cubicBezTo>
                <a:cubicBezTo>
                  <a:pt x="45" y="18"/>
                  <a:pt x="45" y="18"/>
                  <a:pt x="47" y="17"/>
                </a:cubicBezTo>
                <a:cubicBezTo>
                  <a:pt x="47" y="17"/>
                  <a:pt x="47" y="17"/>
                  <a:pt x="46" y="15"/>
                </a:cubicBezTo>
                <a:cubicBezTo>
                  <a:pt x="46" y="15"/>
                  <a:pt x="46" y="15"/>
                  <a:pt x="45" y="12"/>
                </a:cubicBezTo>
                <a:cubicBezTo>
                  <a:pt x="45" y="12"/>
                  <a:pt x="45" y="12"/>
                  <a:pt x="44" y="11"/>
                </a:cubicBezTo>
                <a:cubicBezTo>
                  <a:pt x="44" y="11"/>
                  <a:pt x="44" y="11"/>
                  <a:pt x="44" y="10"/>
                </a:cubicBezTo>
                <a:cubicBezTo>
                  <a:pt x="43" y="10"/>
                  <a:pt x="38" y="10"/>
                  <a:pt x="32" y="11"/>
                </a:cubicBezTo>
                <a:cubicBezTo>
                  <a:pt x="23" y="13"/>
                  <a:pt x="17" y="17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4"/>
                </a:cubicBezTo>
                <a:cubicBezTo>
                  <a:pt x="11" y="27"/>
                  <a:pt x="11" y="29"/>
                  <a:pt x="11" y="30"/>
                </a:cubicBezTo>
                <a:cubicBezTo>
                  <a:pt x="11" y="31"/>
                  <a:pt x="11" y="33"/>
                  <a:pt x="9" y="33"/>
                </a:cubicBezTo>
                <a:cubicBezTo>
                  <a:pt x="9" y="33"/>
                  <a:pt x="9" y="33"/>
                  <a:pt x="6" y="31"/>
                </a:cubicBezTo>
                <a:cubicBezTo>
                  <a:pt x="6" y="31"/>
                  <a:pt x="6" y="31"/>
                  <a:pt x="0" y="38"/>
                </a:cubicBezTo>
                <a:cubicBezTo>
                  <a:pt x="0" y="38"/>
                  <a:pt x="0" y="38"/>
                  <a:pt x="10" y="48"/>
                </a:cubicBezTo>
                <a:cubicBezTo>
                  <a:pt x="10" y="48"/>
                  <a:pt x="10" y="48"/>
                  <a:pt x="17" y="41"/>
                </a:cubicBezTo>
                <a:cubicBezTo>
                  <a:pt x="17" y="41"/>
                  <a:pt x="17" y="41"/>
                  <a:pt x="13" y="37"/>
                </a:cubicBezTo>
                <a:cubicBezTo>
                  <a:pt x="14" y="37"/>
                  <a:pt x="15" y="37"/>
                  <a:pt x="16" y="36"/>
                </a:cubicBezTo>
                <a:cubicBezTo>
                  <a:pt x="17" y="35"/>
                  <a:pt x="21" y="35"/>
                  <a:pt x="23" y="36"/>
                </a:cubicBezTo>
                <a:cubicBezTo>
                  <a:pt x="23" y="36"/>
                  <a:pt x="23" y="36"/>
                  <a:pt x="24" y="37"/>
                </a:cubicBezTo>
                <a:cubicBezTo>
                  <a:pt x="24" y="37"/>
                  <a:pt x="24" y="37"/>
                  <a:pt x="25" y="36"/>
                </a:cubicBezTo>
                <a:cubicBezTo>
                  <a:pt x="25" y="36"/>
                  <a:pt x="25" y="36"/>
                  <a:pt x="27" y="39"/>
                </a:cubicBezTo>
                <a:cubicBezTo>
                  <a:pt x="27" y="39"/>
                  <a:pt x="27" y="39"/>
                  <a:pt x="29" y="40"/>
                </a:cubicBezTo>
                <a:cubicBezTo>
                  <a:pt x="29" y="40"/>
                  <a:pt x="29" y="40"/>
                  <a:pt x="29" y="39"/>
                </a:cubicBezTo>
                <a:cubicBezTo>
                  <a:pt x="29" y="39"/>
                  <a:pt x="29" y="39"/>
                  <a:pt x="37" y="47"/>
                </a:cubicBezTo>
                <a:cubicBezTo>
                  <a:pt x="36" y="48"/>
                  <a:pt x="36" y="48"/>
                  <a:pt x="36" y="49"/>
                </a:cubicBezTo>
                <a:cubicBezTo>
                  <a:pt x="36" y="49"/>
                  <a:pt x="36" y="49"/>
                  <a:pt x="42" y="55"/>
                </a:cubicBezTo>
                <a:cubicBezTo>
                  <a:pt x="42" y="55"/>
                  <a:pt x="42" y="55"/>
                  <a:pt x="15" y="84"/>
                </a:cubicBezTo>
                <a:cubicBezTo>
                  <a:pt x="13" y="86"/>
                  <a:pt x="14" y="89"/>
                  <a:pt x="17" y="91"/>
                </a:cubicBezTo>
                <a:cubicBezTo>
                  <a:pt x="19" y="93"/>
                  <a:pt x="22" y="94"/>
                  <a:pt x="23" y="93"/>
                </a:cubicBezTo>
                <a:cubicBezTo>
                  <a:pt x="23" y="93"/>
                  <a:pt x="23" y="93"/>
                  <a:pt x="50" y="63"/>
                </a:cubicBezTo>
                <a:cubicBezTo>
                  <a:pt x="50" y="63"/>
                  <a:pt x="50" y="63"/>
                  <a:pt x="77" y="89"/>
                </a:cubicBezTo>
                <a:cubicBezTo>
                  <a:pt x="79" y="91"/>
                  <a:pt x="82" y="90"/>
                  <a:pt x="84" y="88"/>
                </a:cubicBezTo>
                <a:cubicBezTo>
                  <a:pt x="86" y="85"/>
                  <a:pt x="87" y="82"/>
                  <a:pt x="85" y="81"/>
                </a:cubicBezTo>
                <a:cubicBezTo>
                  <a:pt x="85" y="81"/>
                  <a:pt x="85" y="81"/>
                  <a:pt x="58" y="54"/>
                </a:cubicBezTo>
                <a:cubicBezTo>
                  <a:pt x="58" y="54"/>
                  <a:pt x="58" y="54"/>
                  <a:pt x="59" y="53"/>
                </a:cubicBezTo>
                <a:cubicBezTo>
                  <a:pt x="59" y="53"/>
                  <a:pt x="59" y="53"/>
                  <a:pt x="59" y="52"/>
                </a:cubicBezTo>
                <a:cubicBezTo>
                  <a:pt x="59" y="52"/>
                  <a:pt x="65" y="45"/>
                  <a:pt x="69" y="42"/>
                </a:cubicBezTo>
                <a:cubicBezTo>
                  <a:pt x="71" y="40"/>
                  <a:pt x="73" y="39"/>
                  <a:pt x="74" y="38"/>
                </a:cubicBezTo>
                <a:cubicBezTo>
                  <a:pt x="75" y="38"/>
                  <a:pt x="77" y="38"/>
                  <a:pt x="77" y="38"/>
                </a:cubicBezTo>
                <a:cubicBezTo>
                  <a:pt x="77" y="38"/>
                  <a:pt x="83" y="39"/>
                  <a:pt x="83" y="39"/>
                </a:cubicBezTo>
                <a:cubicBezTo>
                  <a:pt x="92" y="39"/>
                  <a:pt x="96" y="28"/>
                  <a:pt x="96" y="28"/>
                </a:cubicBezTo>
                <a:cubicBezTo>
                  <a:pt x="96" y="28"/>
                  <a:pt x="96" y="27"/>
                  <a:pt x="97" y="21"/>
                </a:cubicBezTo>
                <a:cubicBezTo>
                  <a:pt x="97" y="19"/>
                  <a:pt x="97" y="18"/>
                  <a:pt x="97" y="17"/>
                </a:cubicBezTo>
                <a:cubicBezTo>
                  <a:pt x="96" y="16"/>
                  <a:pt x="96" y="16"/>
                  <a:pt x="96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sp>
        <p:nvSpPr>
          <p:cNvPr id="269" name="Freeform 9"/>
          <p:cNvSpPr>
            <a:spLocks noEditPoints="1"/>
          </p:cNvSpPr>
          <p:nvPr/>
        </p:nvSpPr>
        <p:spPr bwMode="auto">
          <a:xfrm>
            <a:off x="4313499" y="5343002"/>
            <a:ext cx="415185" cy="415186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118 w 128"/>
              <a:gd name="T11" fmla="*/ 48 h 128"/>
              <a:gd name="T12" fmla="*/ 97 w 128"/>
              <a:gd name="T13" fmla="*/ 33 h 128"/>
              <a:gd name="T14" fmla="*/ 82 w 128"/>
              <a:gd name="T15" fmla="*/ 11 h 128"/>
              <a:gd name="T16" fmla="*/ 118 w 128"/>
              <a:gd name="T17" fmla="*/ 48 h 128"/>
              <a:gd name="T18" fmla="*/ 96 w 128"/>
              <a:gd name="T19" fmla="*/ 64 h 128"/>
              <a:gd name="T20" fmla="*/ 94 w 128"/>
              <a:gd name="T21" fmla="*/ 81 h 128"/>
              <a:gd name="T22" fmla="*/ 65 w 128"/>
              <a:gd name="T23" fmla="*/ 75 h 128"/>
              <a:gd name="T24" fmla="*/ 36 w 128"/>
              <a:gd name="T25" fmla="*/ 81 h 128"/>
              <a:gd name="T26" fmla="*/ 34 w 128"/>
              <a:gd name="T27" fmla="*/ 64 h 128"/>
              <a:gd name="T28" fmla="*/ 39 w 128"/>
              <a:gd name="T29" fmla="*/ 39 h 128"/>
              <a:gd name="T30" fmla="*/ 65 w 128"/>
              <a:gd name="T31" fmla="*/ 33 h 128"/>
              <a:gd name="T32" fmla="*/ 91 w 128"/>
              <a:gd name="T33" fmla="*/ 39 h 128"/>
              <a:gd name="T34" fmla="*/ 96 w 128"/>
              <a:gd name="T35" fmla="*/ 64 h 128"/>
              <a:gd name="T36" fmla="*/ 65 w 128"/>
              <a:gd name="T37" fmla="*/ 8 h 128"/>
              <a:gd name="T38" fmla="*/ 68 w 128"/>
              <a:gd name="T39" fmla="*/ 8 h 128"/>
              <a:gd name="T40" fmla="*/ 87 w 128"/>
              <a:gd name="T41" fmla="*/ 29 h 128"/>
              <a:gd name="T42" fmla="*/ 65 w 128"/>
              <a:gd name="T43" fmla="*/ 26 h 128"/>
              <a:gd name="T44" fmla="*/ 45 w 128"/>
              <a:gd name="T45" fmla="*/ 29 h 128"/>
              <a:gd name="T46" fmla="*/ 65 w 128"/>
              <a:gd name="T47" fmla="*/ 8 h 128"/>
              <a:gd name="T48" fmla="*/ 50 w 128"/>
              <a:gd name="T49" fmla="*/ 10 h 128"/>
              <a:gd name="T50" fmla="*/ 34 w 128"/>
              <a:gd name="T51" fmla="*/ 33 h 128"/>
              <a:gd name="T52" fmla="*/ 10 w 128"/>
              <a:gd name="T53" fmla="*/ 51 h 128"/>
              <a:gd name="T54" fmla="*/ 50 w 128"/>
              <a:gd name="T55" fmla="*/ 10 h 128"/>
              <a:gd name="T56" fmla="*/ 16 w 128"/>
              <a:gd name="T57" fmla="*/ 93 h 128"/>
              <a:gd name="T58" fmla="*/ 8 w 128"/>
              <a:gd name="T59" fmla="*/ 65 h 128"/>
              <a:gd name="T60" fmla="*/ 30 w 128"/>
              <a:gd name="T61" fmla="*/ 44 h 128"/>
              <a:gd name="T62" fmla="*/ 27 w 128"/>
              <a:gd name="T63" fmla="*/ 64 h 128"/>
              <a:gd name="T64" fmla="*/ 29 w 128"/>
              <a:gd name="T65" fmla="*/ 84 h 128"/>
              <a:gd name="T66" fmla="*/ 16 w 128"/>
              <a:gd name="T67" fmla="*/ 93 h 128"/>
              <a:gd name="T68" fmla="*/ 20 w 128"/>
              <a:gd name="T69" fmla="*/ 99 h 128"/>
              <a:gd name="T70" fmla="*/ 32 w 128"/>
              <a:gd name="T71" fmla="*/ 91 h 128"/>
              <a:gd name="T72" fmla="*/ 50 w 128"/>
              <a:gd name="T73" fmla="*/ 119 h 128"/>
              <a:gd name="T74" fmla="*/ 20 w 128"/>
              <a:gd name="T75" fmla="*/ 99 h 128"/>
              <a:gd name="T76" fmla="*/ 68 w 128"/>
              <a:gd name="T77" fmla="*/ 121 h 128"/>
              <a:gd name="T78" fmla="*/ 65 w 128"/>
              <a:gd name="T79" fmla="*/ 121 h 128"/>
              <a:gd name="T80" fmla="*/ 39 w 128"/>
              <a:gd name="T81" fmla="*/ 88 h 128"/>
              <a:gd name="T82" fmla="*/ 65 w 128"/>
              <a:gd name="T83" fmla="*/ 83 h 128"/>
              <a:gd name="T84" fmla="*/ 92 w 128"/>
              <a:gd name="T85" fmla="*/ 88 h 128"/>
              <a:gd name="T86" fmla="*/ 68 w 128"/>
              <a:gd name="T87" fmla="*/ 121 h 128"/>
              <a:gd name="T88" fmla="*/ 82 w 128"/>
              <a:gd name="T89" fmla="*/ 118 h 128"/>
              <a:gd name="T90" fmla="*/ 99 w 128"/>
              <a:gd name="T91" fmla="*/ 91 h 128"/>
              <a:gd name="T92" fmla="*/ 109 w 128"/>
              <a:gd name="T93" fmla="*/ 98 h 128"/>
              <a:gd name="T94" fmla="*/ 82 w 128"/>
              <a:gd name="T95" fmla="*/ 118 h 128"/>
              <a:gd name="T96" fmla="*/ 101 w 128"/>
              <a:gd name="T97" fmla="*/ 84 h 128"/>
              <a:gd name="T98" fmla="*/ 104 w 128"/>
              <a:gd name="T99" fmla="*/ 64 h 128"/>
              <a:gd name="T100" fmla="*/ 101 w 128"/>
              <a:gd name="T101" fmla="*/ 44 h 128"/>
              <a:gd name="T102" fmla="*/ 121 w 128"/>
              <a:gd name="T103" fmla="*/ 62 h 128"/>
              <a:gd name="T104" fmla="*/ 121 w 128"/>
              <a:gd name="T105" fmla="*/ 64 h 128"/>
              <a:gd name="T106" fmla="*/ 114 w 128"/>
              <a:gd name="T107" fmla="*/ 92 h 128"/>
              <a:gd name="T108" fmla="*/ 101 w 128"/>
              <a:gd name="T109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8"/>
                  <a:pt x="64" y="128"/>
                </a:cubicBezTo>
                <a:cubicBezTo>
                  <a:pt x="100" y="128"/>
                  <a:pt x="128" y="100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  <a:moveTo>
                  <a:pt x="118" y="48"/>
                </a:moveTo>
                <a:cubicBezTo>
                  <a:pt x="112" y="42"/>
                  <a:pt x="105" y="37"/>
                  <a:pt x="97" y="33"/>
                </a:cubicBezTo>
                <a:cubicBezTo>
                  <a:pt x="93" y="25"/>
                  <a:pt x="88" y="17"/>
                  <a:pt x="82" y="11"/>
                </a:cubicBezTo>
                <a:cubicBezTo>
                  <a:pt x="99" y="17"/>
                  <a:pt x="113" y="30"/>
                  <a:pt x="118" y="48"/>
                </a:cubicBezTo>
                <a:close/>
                <a:moveTo>
                  <a:pt x="96" y="64"/>
                </a:moveTo>
                <a:cubicBezTo>
                  <a:pt x="96" y="70"/>
                  <a:pt x="96" y="76"/>
                  <a:pt x="94" y="81"/>
                </a:cubicBezTo>
                <a:cubicBezTo>
                  <a:pt x="85" y="77"/>
                  <a:pt x="76" y="75"/>
                  <a:pt x="65" y="75"/>
                </a:cubicBezTo>
                <a:cubicBezTo>
                  <a:pt x="55" y="75"/>
                  <a:pt x="45" y="77"/>
                  <a:pt x="36" y="81"/>
                </a:cubicBezTo>
                <a:cubicBezTo>
                  <a:pt x="35" y="76"/>
                  <a:pt x="34" y="70"/>
                  <a:pt x="34" y="64"/>
                </a:cubicBezTo>
                <a:cubicBezTo>
                  <a:pt x="34" y="55"/>
                  <a:pt x="36" y="47"/>
                  <a:pt x="39" y="39"/>
                </a:cubicBezTo>
                <a:cubicBezTo>
                  <a:pt x="47" y="35"/>
                  <a:pt x="56" y="33"/>
                  <a:pt x="65" y="33"/>
                </a:cubicBezTo>
                <a:cubicBezTo>
                  <a:pt x="75" y="33"/>
                  <a:pt x="83" y="35"/>
                  <a:pt x="91" y="39"/>
                </a:cubicBezTo>
                <a:cubicBezTo>
                  <a:pt x="95" y="47"/>
                  <a:pt x="96" y="55"/>
                  <a:pt x="96" y="64"/>
                </a:cubicBezTo>
                <a:close/>
                <a:moveTo>
                  <a:pt x="65" y="8"/>
                </a:moveTo>
                <a:cubicBezTo>
                  <a:pt x="66" y="8"/>
                  <a:pt x="67" y="8"/>
                  <a:pt x="68" y="8"/>
                </a:cubicBezTo>
                <a:cubicBezTo>
                  <a:pt x="75" y="14"/>
                  <a:pt x="82" y="21"/>
                  <a:pt x="87" y="29"/>
                </a:cubicBezTo>
                <a:cubicBezTo>
                  <a:pt x="80" y="27"/>
                  <a:pt x="73" y="26"/>
                  <a:pt x="65" y="26"/>
                </a:cubicBezTo>
                <a:cubicBezTo>
                  <a:pt x="58" y="26"/>
                  <a:pt x="51" y="27"/>
                  <a:pt x="45" y="29"/>
                </a:cubicBezTo>
                <a:cubicBezTo>
                  <a:pt x="50" y="20"/>
                  <a:pt x="57" y="13"/>
                  <a:pt x="65" y="8"/>
                </a:cubicBezTo>
                <a:close/>
                <a:moveTo>
                  <a:pt x="50" y="10"/>
                </a:moveTo>
                <a:cubicBezTo>
                  <a:pt x="43" y="16"/>
                  <a:pt x="38" y="24"/>
                  <a:pt x="34" y="33"/>
                </a:cubicBezTo>
                <a:cubicBezTo>
                  <a:pt x="25" y="37"/>
                  <a:pt x="16" y="43"/>
                  <a:pt x="10" y="51"/>
                </a:cubicBezTo>
                <a:cubicBezTo>
                  <a:pt x="15" y="31"/>
                  <a:pt x="30" y="15"/>
                  <a:pt x="50" y="10"/>
                </a:cubicBezTo>
                <a:close/>
                <a:moveTo>
                  <a:pt x="16" y="93"/>
                </a:moveTo>
                <a:cubicBezTo>
                  <a:pt x="11" y="85"/>
                  <a:pt x="8" y="75"/>
                  <a:pt x="8" y="65"/>
                </a:cubicBezTo>
                <a:cubicBezTo>
                  <a:pt x="13" y="57"/>
                  <a:pt x="21" y="49"/>
                  <a:pt x="30" y="44"/>
                </a:cubicBezTo>
                <a:cubicBezTo>
                  <a:pt x="28" y="50"/>
                  <a:pt x="27" y="57"/>
                  <a:pt x="27" y="64"/>
                </a:cubicBezTo>
                <a:cubicBezTo>
                  <a:pt x="27" y="71"/>
                  <a:pt x="28" y="78"/>
                  <a:pt x="29" y="84"/>
                </a:cubicBezTo>
                <a:cubicBezTo>
                  <a:pt x="25" y="87"/>
                  <a:pt x="20" y="90"/>
                  <a:pt x="16" y="93"/>
                </a:cubicBezTo>
                <a:close/>
                <a:moveTo>
                  <a:pt x="20" y="99"/>
                </a:moveTo>
                <a:cubicBezTo>
                  <a:pt x="24" y="96"/>
                  <a:pt x="28" y="94"/>
                  <a:pt x="32" y="91"/>
                </a:cubicBezTo>
                <a:cubicBezTo>
                  <a:pt x="36" y="102"/>
                  <a:pt x="42" y="111"/>
                  <a:pt x="50" y="119"/>
                </a:cubicBezTo>
                <a:cubicBezTo>
                  <a:pt x="38" y="116"/>
                  <a:pt x="28" y="109"/>
                  <a:pt x="20" y="99"/>
                </a:cubicBezTo>
                <a:close/>
                <a:moveTo>
                  <a:pt x="68" y="121"/>
                </a:moveTo>
                <a:cubicBezTo>
                  <a:pt x="67" y="121"/>
                  <a:pt x="66" y="121"/>
                  <a:pt x="65" y="121"/>
                </a:cubicBezTo>
                <a:cubicBezTo>
                  <a:pt x="53" y="113"/>
                  <a:pt x="44" y="102"/>
                  <a:pt x="39" y="88"/>
                </a:cubicBezTo>
                <a:cubicBezTo>
                  <a:pt x="47" y="85"/>
                  <a:pt x="56" y="83"/>
                  <a:pt x="65" y="83"/>
                </a:cubicBezTo>
                <a:cubicBezTo>
                  <a:pt x="75" y="83"/>
                  <a:pt x="84" y="85"/>
                  <a:pt x="92" y="88"/>
                </a:cubicBezTo>
                <a:cubicBezTo>
                  <a:pt x="87" y="101"/>
                  <a:pt x="79" y="113"/>
                  <a:pt x="68" y="121"/>
                </a:cubicBezTo>
                <a:close/>
                <a:moveTo>
                  <a:pt x="82" y="118"/>
                </a:moveTo>
                <a:cubicBezTo>
                  <a:pt x="89" y="110"/>
                  <a:pt x="95" y="101"/>
                  <a:pt x="99" y="91"/>
                </a:cubicBezTo>
                <a:cubicBezTo>
                  <a:pt x="103" y="93"/>
                  <a:pt x="106" y="96"/>
                  <a:pt x="109" y="98"/>
                </a:cubicBezTo>
                <a:cubicBezTo>
                  <a:pt x="103" y="107"/>
                  <a:pt x="93" y="114"/>
                  <a:pt x="82" y="118"/>
                </a:cubicBezTo>
                <a:close/>
                <a:moveTo>
                  <a:pt x="101" y="84"/>
                </a:moveTo>
                <a:cubicBezTo>
                  <a:pt x="103" y="78"/>
                  <a:pt x="104" y="71"/>
                  <a:pt x="104" y="64"/>
                </a:cubicBezTo>
                <a:cubicBezTo>
                  <a:pt x="104" y="57"/>
                  <a:pt x="103" y="50"/>
                  <a:pt x="101" y="44"/>
                </a:cubicBezTo>
                <a:cubicBezTo>
                  <a:pt x="109" y="48"/>
                  <a:pt x="116" y="55"/>
                  <a:pt x="121" y="62"/>
                </a:cubicBezTo>
                <a:cubicBezTo>
                  <a:pt x="121" y="63"/>
                  <a:pt x="121" y="64"/>
                  <a:pt x="121" y="64"/>
                </a:cubicBezTo>
                <a:cubicBezTo>
                  <a:pt x="121" y="75"/>
                  <a:pt x="118" y="84"/>
                  <a:pt x="114" y="92"/>
                </a:cubicBezTo>
                <a:cubicBezTo>
                  <a:pt x="110" y="89"/>
                  <a:pt x="106" y="86"/>
                  <a:pt x="101" y="8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270" name="Group 269"/>
          <p:cNvGrpSpPr/>
          <p:nvPr/>
        </p:nvGrpSpPr>
        <p:grpSpPr>
          <a:xfrm>
            <a:off x="3360290" y="5331836"/>
            <a:ext cx="332437" cy="437518"/>
            <a:chOff x="5081588" y="1744663"/>
            <a:chExt cx="552450" cy="727075"/>
          </a:xfrm>
          <a:solidFill>
            <a:schemeClr val="tx1"/>
          </a:solidFill>
        </p:grpSpPr>
        <p:sp>
          <p:nvSpPr>
            <p:cNvPr id="271" name="Freeform 65"/>
            <p:cNvSpPr>
              <a:spLocks noEditPoints="1"/>
            </p:cNvSpPr>
            <p:nvPr/>
          </p:nvSpPr>
          <p:spPr bwMode="auto">
            <a:xfrm>
              <a:off x="5081588" y="1744663"/>
              <a:ext cx="552450" cy="727075"/>
            </a:xfrm>
            <a:custGeom>
              <a:avLst/>
              <a:gdLst>
                <a:gd name="T0" fmla="*/ 884 w 971"/>
                <a:gd name="T1" fmla="*/ 207 h 1283"/>
                <a:gd name="T2" fmla="*/ 715 w 971"/>
                <a:gd name="T3" fmla="*/ 207 h 1283"/>
                <a:gd name="T4" fmla="*/ 715 w 971"/>
                <a:gd name="T5" fmla="*/ 192 h 1283"/>
                <a:gd name="T6" fmla="*/ 673 w 971"/>
                <a:gd name="T7" fmla="*/ 150 h 1283"/>
                <a:gd name="T8" fmla="*/ 578 w 971"/>
                <a:gd name="T9" fmla="*/ 150 h 1283"/>
                <a:gd name="T10" fmla="*/ 589 w 971"/>
                <a:gd name="T11" fmla="*/ 103 h 1283"/>
                <a:gd name="T12" fmla="*/ 485 w 971"/>
                <a:gd name="T13" fmla="*/ 0 h 1283"/>
                <a:gd name="T14" fmla="*/ 382 w 971"/>
                <a:gd name="T15" fmla="*/ 103 h 1283"/>
                <a:gd name="T16" fmla="*/ 393 w 971"/>
                <a:gd name="T17" fmla="*/ 150 h 1283"/>
                <a:gd name="T18" fmla="*/ 297 w 971"/>
                <a:gd name="T19" fmla="*/ 150 h 1283"/>
                <a:gd name="T20" fmla="*/ 255 w 971"/>
                <a:gd name="T21" fmla="*/ 192 h 1283"/>
                <a:gd name="T22" fmla="*/ 255 w 971"/>
                <a:gd name="T23" fmla="*/ 207 h 1283"/>
                <a:gd name="T24" fmla="*/ 87 w 971"/>
                <a:gd name="T25" fmla="*/ 207 h 1283"/>
                <a:gd name="T26" fmla="*/ 0 w 971"/>
                <a:gd name="T27" fmla="*/ 294 h 1283"/>
                <a:gd name="T28" fmla="*/ 0 w 971"/>
                <a:gd name="T29" fmla="*/ 1196 h 1283"/>
                <a:gd name="T30" fmla="*/ 87 w 971"/>
                <a:gd name="T31" fmla="*/ 1283 h 1283"/>
                <a:gd name="T32" fmla="*/ 884 w 971"/>
                <a:gd name="T33" fmla="*/ 1283 h 1283"/>
                <a:gd name="T34" fmla="*/ 971 w 971"/>
                <a:gd name="T35" fmla="*/ 1196 h 1283"/>
                <a:gd name="T36" fmla="*/ 971 w 971"/>
                <a:gd name="T37" fmla="*/ 294 h 1283"/>
                <a:gd name="T38" fmla="*/ 884 w 971"/>
                <a:gd name="T39" fmla="*/ 207 h 1283"/>
                <a:gd name="T40" fmla="*/ 485 w 971"/>
                <a:gd name="T41" fmla="*/ 59 h 1283"/>
                <a:gd name="T42" fmla="*/ 530 w 971"/>
                <a:gd name="T43" fmla="*/ 103 h 1283"/>
                <a:gd name="T44" fmla="*/ 485 w 971"/>
                <a:gd name="T45" fmla="*/ 148 h 1283"/>
                <a:gd name="T46" fmla="*/ 441 w 971"/>
                <a:gd name="T47" fmla="*/ 103 h 1283"/>
                <a:gd name="T48" fmla="*/ 485 w 971"/>
                <a:gd name="T49" fmla="*/ 59 h 1283"/>
                <a:gd name="T50" fmla="*/ 825 w 971"/>
                <a:gd name="T51" fmla="*/ 921 h 1283"/>
                <a:gd name="T52" fmla="*/ 659 w 971"/>
                <a:gd name="T53" fmla="*/ 921 h 1283"/>
                <a:gd name="T54" fmla="*/ 659 w 971"/>
                <a:gd name="T55" fmla="*/ 1087 h 1283"/>
                <a:gd name="T56" fmla="*/ 146 w 971"/>
                <a:gd name="T57" fmla="*/ 1087 h 1283"/>
                <a:gd name="T58" fmla="*/ 146 w 971"/>
                <a:gd name="T59" fmla="*/ 275 h 1283"/>
                <a:gd name="T60" fmla="*/ 255 w 971"/>
                <a:gd name="T61" fmla="*/ 275 h 1283"/>
                <a:gd name="T62" fmla="*/ 255 w 971"/>
                <a:gd name="T63" fmla="*/ 290 h 1283"/>
                <a:gd name="T64" fmla="*/ 297 w 971"/>
                <a:gd name="T65" fmla="*/ 332 h 1283"/>
                <a:gd name="T66" fmla="*/ 673 w 971"/>
                <a:gd name="T67" fmla="*/ 332 h 1283"/>
                <a:gd name="T68" fmla="*/ 715 w 971"/>
                <a:gd name="T69" fmla="*/ 290 h 1283"/>
                <a:gd name="T70" fmla="*/ 715 w 971"/>
                <a:gd name="T71" fmla="*/ 275 h 1283"/>
                <a:gd name="T72" fmla="*/ 825 w 971"/>
                <a:gd name="T73" fmla="*/ 275 h 1283"/>
                <a:gd name="T74" fmla="*/ 825 w 971"/>
                <a:gd name="T75" fmla="*/ 921 h 1283"/>
                <a:gd name="T76" fmla="*/ 802 w 971"/>
                <a:gd name="T77" fmla="*/ 953 h 1283"/>
                <a:gd name="T78" fmla="*/ 691 w 971"/>
                <a:gd name="T79" fmla="*/ 1065 h 1283"/>
                <a:gd name="T80" fmla="*/ 691 w 971"/>
                <a:gd name="T81" fmla="*/ 953 h 1283"/>
                <a:gd name="T82" fmla="*/ 802 w 971"/>
                <a:gd name="T83" fmla="*/ 953 h 1283"/>
                <a:gd name="T84" fmla="*/ 903 w 971"/>
                <a:gd name="T85" fmla="*/ 1196 h 1283"/>
                <a:gd name="T86" fmla="*/ 884 w 971"/>
                <a:gd name="T87" fmla="*/ 1215 h 1283"/>
                <a:gd name="T88" fmla="*/ 87 w 971"/>
                <a:gd name="T89" fmla="*/ 1215 h 1283"/>
                <a:gd name="T90" fmla="*/ 68 w 971"/>
                <a:gd name="T91" fmla="*/ 1196 h 1283"/>
                <a:gd name="T92" fmla="*/ 68 w 971"/>
                <a:gd name="T93" fmla="*/ 294 h 1283"/>
                <a:gd name="T94" fmla="*/ 87 w 971"/>
                <a:gd name="T95" fmla="*/ 275 h 1283"/>
                <a:gd name="T96" fmla="*/ 114 w 971"/>
                <a:gd name="T97" fmla="*/ 275 h 1283"/>
                <a:gd name="T98" fmla="*/ 114 w 971"/>
                <a:gd name="T99" fmla="*/ 1120 h 1283"/>
                <a:gd name="T100" fmla="*/ 681 w 971"/>
                <a:gd name="T101" fmla="*/ 1120 h 1283"/>
                <a:gd name="T102" fmla="*/ 686 w 971"/>
                <a:gd name="T103" fmla="*/ 1115 h 1283"/>
                <a:gd name="T104" fmla="*/ 852 w 971"/>
                <a:gd name="T105" fmla="*/ 948 h 1283"/>
                <a:gd name="T106" fmla="*/ 857 w 971"/>
                <a:gd name="T107" fmla="*/ 943 h 1283"/>
                <a:gd name="T108" fmla="*/ 857 w 971"/>
                <a:gd name="T109" fmla="*/ 275 h 1283"/>
                <a:gd name="T110" fmla="*/ 884 w 971"/>
                <a:gd name="T111" fmla="*/ 275 h 1283"/>
                <a:gd name="T112" fmla="*/ 903 w 971"/>
                <a:gd name="T113" fmla="*/ 294 h 1283"/>
                <a:gd name="T114" fmla="*/ 903 w 971"/>
                <a:gd name="T115" fmla="*/ 1196 h 1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71" h="1283">
                  <a:moveTo>
                    <a:pt x="884" y="207"/>
                  </a:moveTo>
                  <a:cubicBezTo>
                    <a:pt x="715" y="207"/>
                    <a:pt x="715" y="207"/>
                    <a:pt x="715" y="207"/>
                  </a:cubicBezTo>
                  <a:cubicBezTo>
                    <a:pt x="715" y="192"/>
                    <a:pt x="715" y="192"/>
                    <a:pt x="715" y="192"/>
                  </a:cubicBezTo>
                  <a:cubicBezTo>
                    <a:pt x="715" y="169"/>
                    <a:pt x="696" y="150"/>
                    <a:pt x="673" y="150"/>
                  </a:cubicBezTo>
                  <a:cubicBezTo>
                    <a:pt x="578" y="150"/>
                    <a:pt x="578" y="150"/>
                    <a:pt x="578" y="150"/>
                  </a:cubicBezTo>
                  <a:cubicBezTo>
                    <a:pt x="585" y="136"/>
                    <a:pt x="589" y="120"/>
                    <a:pt x="589" y="103"/>
                  </a:cubicBezTo>
                  <a:cubicBezTo>
                    <a:pt x="589" y="46"/>
                    <a:pt x="542" y="0"/>
                    <a:pt x="485" y="0"/>
                  </a:cubicBezTo>
                  <a:cubicBezTo>
                    <a:pt x="428" y="0"/>
                    <a:pt x="382" y="46"/>
                    <a:pt x="382" y="103"/>
                  </a:cubicBezTo>
                  <a:cubicBezTo>
                    <a:pt x="382" y="120"/>
                    <a:pt x="386" y="136"/>
                    <a:pt x="393" y="150"/>
                  </a:cubicBezTo>
                  <a:cubicBezTo>
                    <a:pt x="297" y="150"/>
                    <a:pt x="297" y="150"/>
                    <a:pt x="297" y="150"/>
                  </a:cubicBezTo>
                  <a:cubicBezTo>
                    <a:pt x="274" y="150"/>
                    <a:pt x="255" y="169"/>
                    <a:pt x="255" y="192"/>
                  </a:cubicBezTo>
                  <a:cubicBezTo>
                    <a:pt x="255" y="207"/>
                    <a:pt x="255" y="207"/>
                    <a:pt x="255" y="207"/>
                  </a:cubicBezTo>
                  <a:cubicBezTo>
                    <a:pt x="87" y="207"/>
                    <a:pt x="87" y="207"/>
                    <a:pt x="87" y="207"/>
                  </a:cubicBezTo>
                  <a:cubicBezTo>
                    <a:pt x="39" y="207"/>
                    <a:pt x="0" y="246"/>
                    <a:pt x="0" y="294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0" y="1244"/>
                    <a:pt x="39" y="1283"/>
                    <a:pt x="87" y="1283"/>
                  </a:cubicBezTo>
                  <a:cubicBezTo>
                    <a:pt x="884" y="1283"/>
                    <a:pt x="884" y="1283"/>
                    <a:pt x="884" y="1283"/>
                  </a:cubicBezTo>
                  <a:cubicBezTo>
                    <a:pt x="932" y="1283"/>
                    <a:pt x="971" y="1244"/>
                    <a:pt x="971" y="1196"/>
                  </a:cubicBezTo>
                  <a:cubicBezTo>
                    <a:pt x="971" y="294"/>
                    <a:pt x="971" y="294"/>
                    <a:pt x="971" y="294"/>
                  </a:cubicBezTo>
                  <a:cubicBezTo>
                    <a:pt x="971" y="246"/>
                    <a:pt x="932" y="207"/>
                    <a:pt x="884" y="207"/>
                  </a:cubicBezTo>
                  <a:close/>
                  <a:moveTo>
                    <a:pt x="485" y="59"/>
                  </a:moveTo>
                  <a:cubicBezTo>
                    <a:pt x="510" y="59"/>
                    <a:pt x="530" y="79"/>
                    <a:pt x="530" y="103"/>
                  </a:cubicBezTo>
                  <a:cubicBezTo>
                    <a:pt x="530" y="128"/>
                    <a:pt x="510" y="148"/>
                    <a:pt x="485" y="148"/>
                  </a:cubicBezTo>
                  <a:cubicBezTo>
                    <a:pt x="461" y="148"/>
                    <a:pt x="441" y="128"/>
                    <a:pt x="441" y="103"/>
                  </a:cubicBezTo>
                  <a:cubicBezTo>
                    <a:pt x="441" y="79"/>
                    <a:pt x="461" y="59"/>
                    <a:pt x="485" y="59"/>
                  </a:cubicBezTo>
                  <a:close/>
                  <a:moveTo>
                    <a:pt x="825" y="921"/>
                  </a:moveTo>
                  <a:cubicBezTo>
                    <a:pt x="659" y="921"/>
                    <a:pt x="659" y="921"/>
                    <a:pt x="659" y="921"/>
                  </a:cubicBezTo>
                  <a:cubicBezTo>
                    <a:pt x="659" y="1087"/>
                    <a:pt x="659" y="1087"/>
                    <a:pt x="659" y="1087"/>
                  </a:cubicBezTo>
                  <a:cubicBezTo>
                    <a:pt x="146" y="1087"/>
                    <a:pt x="146" y="1087"/>
                    <a:pt x="146" y="1087"/>
                  </a:cubicBezTo>
                  <a:cubicBezTo>
                    <a:pt x="146" y="275"/>
                    <a:pt x="146" y="275"/>
                    <a:pt x="146" y="275"/>
                  </a:cubicBezTo>
                  <a:cubicBezTo>
                    <a:pt x="255" y="275"/>
                    <a:pt x="255" y="275"/>
                    <a:pt x="255" y="275"/>
                  </a:cubicBezTo>
                  <a:cubicBezTo>
                    <a:pt x="255" y="290"/>
                    <a:pt x="255" y="290"/>
                    <a:pt x="255" y="290"/>
                  </a:cubicBezTo>
                  <a:cubicBezTo>
                    <a:pt x="255" y="313"/>
                    <a:pt x="274" y="332"/>
                    <a:pt x="297" y="332"/>
                  </a:cubicBezTo>
                  <a:cubicBezTo>
                    <a:pt x="673" y="332"/>
                    <a:pt x="673" y="332"/>
                    <a:pt x="673" y="332"/>
                  </a:cubicBezTo>
                  <a:cubicBezTo>
                    <a:pt x="696" y="332"/>
                    <a:pt x="715" y="313"/>
                    <a:pt x="715" y="290"/>
                  </a:cubicBezTo>
                  <a:cubicBezTo>
                    <a:pt x="715" y="275"/>
                    <a:pt x="715" y="275"/>
                    <a:pt x="715" y="275"/>
                  </a:cubicBezTo>
                  <a:cubicBezTo>
                    <a:pt x="825" y="275"/>
                    <a:pt x="825" y="275"/>
                    <a:pt x="825" y="275"/>
                  </a:cubicBezTo>
                  <a:lnTo>
                    <a:pt x="825" y="921"/>
                  </a:lnTo>
                  <a:close/>
                  <a:moveTo>
                    <a:pt x="802" y="953"/>
                  </a:moveTo>
                  <a:cubicBezTo>
                    <a:pt x="770" y="985"/>
                    <a:pt x="726" y="1029"/>
                    <a:pt x="691" y="1065"/>
                  </a:cubicBezTo>
                  <a:cubicBezTo>
                    <a:pt x="691" y="953"/>
                    <a:pt x="691" y="953"/>
                    <a:pt x="691" y="953"/>
                  </a:cubicBezTo>
                  <a:lnTo>
                    <a:pt x="802" y="953"/>
                  </a:lnTo>
                  <a:close/>
                  <a:moveTo>
                    <a:pt x="903" y="1196"/>
                  </a:moveTo>
                  <a:cubicBezTo>
                    <a:pt x="903" y="1207"/>
                    <a:pt x="894" y="1215"/>
                    <a:pt x="884" y="1215"/>
                  </a:cubicBezTo>
                  <a:cubicBezTo>
                    <a:pt x="87" y="1215"/>
                    <a:pt x="87" y="1215"/>
                    <a:pt x="87" y="1215"/>
                  </a:cubicBezTo>
                  <a:cubicBezTo>
                    <a:pt x="76" y="1215"/>
                    <a:pt x="68" y="1207"/>
                    <a:pt x="68" y="1196"/>
                  </a:cubicBezTo>
                  <a:cubicBezTo>
                    <a:pt x="68" y="294"/>
                    <a:pt x="68" y="294"/>
                    <a:pt x="68" y="294"/>
                  </a:cubicBezTo>
                  <a:cubicBezTo>
                    <a:pt x="68" y="284"/>
                    <a:pt x="76" y="275"/>
                    <a:pt x="87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1120"/>
                    <a:pt x="114" y="1120"/>
                    <a:pt x="114" y="1120"/>
                  </a:cubicBezTo>
                  <a:cubicBezTo>
                    <a:pt x="681" y="1120"/>
                    <a:pt x="681" y="1120"/>
                    <a:pt x="681" y="1120"/>
                  </a:cubicBezTo>
                  <a:cubicBezTo>
                    <a:pt x="686" y="1115"/>
                    <a:pt x="686" y="1115"/>
                    <a:pt x="686" y="1115"/>
                  </a:cubicBezTo>
                  <a:cubicBezTo>
                    <a:pt x="732" y="1069"/>
                    <a:pt x="818" y="983"/>
                    <a:pt x="852" y="948"/>
                  </a:cubicBezTo>
                  <a:cubicBezTo>
                    <a:pt x="857" y="943"/>
                    <a:pt x="857" y="943"/>
                    <a:pt x="857" y="943"/>
                  </a:cubicBezTo>
                  <a:cubicBezTo>
                    <a:pt x="857" y="275"/>
                    <a:pt x="857" y="275"/>
                    <a:pt x="857" y="275"/>
                  </a:cubicBezTo>
                  <a:cubicBezTo>
                    <a:pt x="884" y="275"/>
                    <a:pt x="884" y="275"/>
                    <a:pt x="884" y="275"/>
                  </a:cubicBezTo>
                  <a:cubicBezTo>
                    <a:pt x="894" y="275"/>
                    <a:pt x="903" y="284"/>
                    <a:pt x="903" y="294"/>
                  </a:cubicBezTo>
                  <a:lnTo>
                    <a:pt x="903" y="1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72" name="Rectangle 66"/>
            <p:cNvSpPr>
              <a:spLocks noChangeArrowheads="1"/>
            </p:cNvSpPr>
            <p:nvPr/>
          </p:nvSpPr>
          <p:spPr bwMode="auto">
            <a:xfrm>
              <a:off x="5208588" y="2003426"/>
              <a:ext cx="298450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73" name="Rectangle 67"/>
            <p:cNvSpPr>
              <a:spLocks noChangeArrowheads="1"/>
            </p:cNvSpPr>
            <p:nvPr/>
          </p:nvSpPr>
          <p:spPr bwMode="auto">
            <a:xfrm>
              <a:off x="5208588" y="2081213"/>
              <a:ext cx="298450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74" name="Rectangle 68"/>
            <p:cNvSpPr>
              <a:spLocks noChangeArrowheads="1"/>
            </p:cNvSpPr>
            <p:nvPr/>
          </p:nvSpPr>
          <p:spPr bwMode="auto">
            <a:xfrm>
              <a:off x="5208588" y="2154238"/>
              <a:ext cx="298450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6356568" y="5335443"/>
            <a:ext cx="381639" cy="430304"/>
            <a:chOff x="6775450" y="3722688"/>
            <a:chExt cx="473075" cy="533400"/>
          </a:xfrm>
          <a:solidFill>
            <a:schemeClr val="tx1"/>
          </a:solidFill>
        </p:grpSpPr>
        <p:sp>
          <p:nvSpPr>
            <p:cNvPr id="276" name="Freeform 174"/>
            <p:cNvSpPr>
              <a:spLocks noEditPoints="1"/>
            </p:cNvSpPr>
            <p:nvPr/>
          </p:nvSpPr>
          <p:spPr bwMode="auto">
            <a:xfrm>
              <a:off x="6775450" y="3827463"/>
              <a:ext cx="473075" cy="428625"/>
            </a:xfrm>
            <a:custGeom>
              <a:avLst/>
              <a:gdLst>
                <a:gd name="T0" fmla="*/ 119 w 126"/>
                <a:gd name="T1" fmla="*/ 51 h 114"/>
                <a:gd name="T2" fmla="*/ 118 w 126"/>
                <a:gd name="T3" fmla="*/ 51 h 114"/>
                <a:gd name="T4" fmla="*/ 114 w 126"/>
                <a:gd name="T5" fmla="*/ 40 h 114"/>
                <a:gd name="T6" fmla="*/ 88 w 126"/>
                <a:gd name="T7" fmla="*/ 49 h 114"/>
                <a:gd name="T8" fmla="*/ 48 w 126"/>
                <a:gd name="T9" fmla="*/ 13 h 114"/>
                <a:gd name="T10" fmla="*/ 29 w 126"/>
                <a:gd name="T11" fmla="*/ 2 h 114"/>
                <a:gd name="T12" fmla="*/ 23 w 126"/>
                <a:gd name="T13" fmla="*/ 5 h 114"/>
                <a:gd name="T14" fmla="*/ 23 w 126"/>
                <a:gd name="T15" fmla="*/ 27 h 114"/>
                <a:gd name="T16" fmla="*/ 11 w 126"/>
                <a:gd name="T17" fmla="*/ 46 h 114"/>
                <a:gd name="T18" fmla="*/ 6 w 126"/>
                <a:gd name="T19" fmla="*/ 46 h 114"/>
                <a:gd name="T20" fmla="*/ 0 w 126"/>
                <a:gd name="T21" fmla="*/ 52 h 114"/>
                <a:gd name="T22" fmla="*/ 0 w 126"/>
                <a:gd name="T23" fmla="*/ 64 h 114"/>
                <a:gd name="T24" fmla="*/ 6 w 126"/>
                <a:gd name="T25" fmla="*/ 70 h 114"/>
                <a:gd name="T26" fmla="*/ 11 w 126"/>
                <a:gd name="T27" fmla="*/ 70 h 114"/>
                <a:gd name="T28" fmla="*/ 37 w 126"/>
                <a:gd name="T29" fmla="*/ 98 h 114"/>
                <a:gd name="T30" fmla="*/ 37 w 126"/>
                <a:gd name="T31" fmla="*/ 99 h 114"/>
                <a:gd name="T32" fmla="*/ 37 w 126"/>
                <a:gd name="T33" fmla="*/ 107 h 114"/>
                <a:gd name="T34" fmla="*/ 43 w 126"/>
                <a:gd name="T35" fmla="*/ 114 h 114"/>
                <a:gd name="T36" fmla="*/ 50 w 126"/>
                <a:gd name="T37" fmla="*/ 114 h 114"/>
                <a:gd name="T38" fmla="*/ 56 w 126"/>
                <a:gd name="T39" fmla="*/ 107 h 114"/>
                <a:gd name="T40" fmla="*/ 56 w 126"/>
                <a:gd name="T41" fmla="*/ 104 h 114"/>
                <a:gd name="T42" fmla="*/ 64 w 126"/>
                <a:gd name="T43" fmla="*/ 104 h 114"/>
                <a:gd name="T44" fmla="*/ 70 w 126"/>
                <a:gd name="T45" fmla="*/ 104 h 114"/>
                <a:gd name="T46" fmla="*/ 70 w 126"/>
                <a:gd name="T47" fmla="*/ 107 h 114"/>
                <a:gd name="T48" fmla="*/ 76 w 126"/>
                <a:gd name="T49" fmla="*/ 114 h 114"/>
                <a:gd name="T50" fmla="*/ 83 w 126"/>
                <a:gd name="T51" fmla="*/ 114 h 114"/>
                <a:gd name="T52" fmla="*/ 90 w 126"/>
                <a:gd name="T53" fmla="*/ 107 h 114"/>
                <a:gd name="T54" fmla="*/ 90 w 126"/>
                <a:gd name="T55" fmla="*/ 99 h 114"/>
                <a:gd name="T56" fmla="*/ 90 w 126"/>
                <a:gd name="T57" fmla="*/ 99 h 114"/>
                <a:gd name="T58" fmla="*/ 118 w 126"/>
                <a:gd name="T59" fmla="*/ 64 h 114"/>
                <a:gd name="T60" fmla="*/ 119 w 126"/>
                <a:gd name="T61" fmla="*/ 65 h 114"/>
                <a:gd name="T62" fmla="*/ 126 w 126"/>
                <a:gd name="T63" fmla="*/ 58 h 114"/>
                <a:gd name="T64" fmla="*/ 119 w 126"/>
                <a:gd name="T65" fmla="*/ 51 h 114"/>
                <a:gd name="T66" fmla="*/ 29 w 126"/>
                <a:gd name="T67" fmla="*/ 48 h 114"/>
                <a:gd name="T68" fmla="*/ 23 w 126"/>
                <a:gd name="T69" fmla="*/ 42 h 114"/>
                <a:gd name="T70" fmla="*/ 29 w 126"/>
                <a:gd name="T71" fmla="*/ 36 h 114"/>
                <a:gd name="T72" fmla="*/ 35 w 126"/>
                <a:gd name="T73" fmla="*/ 42 h 114"/>
                <a:gd name="T74" fmla="*/ 29 w 126"/>
                <a:gd name="T75" fmla="*/ 4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14">
                  <a:moveTo>
                    <a:pt x="119" y="51"/>
                  </a:moveTo>
                  <a:cubicBezTo>
                    <a:pt x="119" y="51"/>
                    <a:pt x="118" y="51"/>
                    <a:pt x="118" y="51"/>
                  </a:cubicBezTo>
                  <a:cubicBezTo>
                    <a:pt x="117" y="47"/>
                    <a:pt x="116" y="43"/>
                    <a:pt x="114" y="40"/>
                  </a:cubicBezTo>
                  <a:cubicBezTo>
                    <a:pt x="107" y="45"/>
                    <a:pt x="98" y="49"/>
                    <a:pt x="88" y="49"/>
                  </a:cubicBezTo>
                  <a:cubicBezTo>
                    <a:pt x="67" y="49"/>
                    <a:pt x="50" y="33"/>
                    <a:pt x="48" y="1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6" y="0"/>
                    <a:pt x="23" y="1"/>
                    <a:pt x="23" y="5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7" y="32"/>
                    <a:pt x="13" y="39"/>
                    <a:pt x="11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3" y="46"/>
                    <a:pt x="0" y="49"/>
                    <a:pt x="0" y="5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3" y="70"/>
                    <a:pt x="6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5" y="82"/>
                    <a:pt x="24" y="92"/>
                    <a:pt x="37" y="98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11"/>
                    <a:pt x="40" y="114"/>
                    <a:pt x="43" y="114"/>
                  </a:cubicBezTo>
                  <a:cubicBezTo>
                    <a:pt x="50" y="114"/>
                    <a:pt x="50" y="114"/>
                    <a:pt x="50" y="114"/>
                  </a:cubicBezTo>
                  <a:cubicBezTo>
                    <a:pt x="54" y="114"/>
                    <a:pt x="56" y="111"/>
                    <a:pt x="56" y="107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9" y="104"/>
                    <a:pt x="61" y="104"/>
                    <a:pt x="64" y="104"/>
                  </a:cubicBezTo>
                  <a:cubicBezTo>
                    <a:pt x="66" y="104"/>
                    <a:pt x="68" y="104"/>
                    <a:pt x="70" y="104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11"/>
                    <a:pt x="73" y="114"/>
                    <a:pt x="76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7" y="114"/>
                    <a:pt x="90" y="111"/>
                    <a:pt x="90" y="107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105" y="92"/>
                    <a:pt x="115" y="79"/>
                    <a:pt x="118" y="64"/>
                  </a:cubicBezTo>
                  <a:cubicBezTo>
                    <a:pt x="118" y="65"/>
                    <a:pt x="119" y="65"/>
                    <a:pt x="119" y="65"/>
                  </a:cubicBezTo>
                  <a:cubicBezTo>
                    <a:pt x="123" y="65"/>
                    <a:pt x="126" y="62"/>
                    <a:pt x="126" y="58"/>
                  </a:cubicBezTo>
                  <a:cubicBezTo>
                    <a:pt x="126" y="54"/>
                    <a:pt x="123" y="51"/>
                    <a:pt x="119" y="51"/>
                  </a:cubicBezTo>
                  <a:close/>
                  <a:moveTo>
                    <a:pt x="29" y="48"/>
                  </a:moveTo>
                  <a:cubicBezTo>
                    <a:pt x="25" y="48"/>
                    <a:pt x="23" y="45"/>
                    <a:pt x="23" y="42"/>
                  </a:cubicBezTo>
                  <a:cubicBezTo>
                    <a:pt x="23" y="38"/>
                    <a:pt x="25" y="36"/>
                    <a:pt x="29" y="36"/>
                  </a:cubicBezTo>
                  <a:cubicBezTo>
                    <a:pt x="32" y="36"/>
                    <a:pt x="35" y="38"/>
                    <a:pt x="35" y="42"/>
                  </a:cubicBezTo>
                  <a:cubicBezTo>
                    <a:pt x="35" y="45"/>
                    <a:pt x="32" y="48"/>
                    <a:pt x="2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77" name="Freeform 175"/>
            <p:cNvSpPr>
              <a:spLocks noEditPoints="1"/>
            </p:cNvSpPr>
            <p:nvPr/>
          </p:nvSpPr>
          <p:spPr bwMode="auto">
            <a:xfrm>
              <a:off x="6970713" y="3722688"/>
              <a:ext cx="269875" cy="274638"/>
            </a:xfrm>
            <a:custGeom>
              <a:avLst/>
              <a:gdLst>
                <a:gd name="T0" fmla="*/ 36 w 72"/>
                <a:gd name="T1" fmla="*/ 73 h 73"/>
                <a:gd name="T2" fmla="*/ 72 w 72"/>
                <a:gd name="T3" fmla="*/ 37 h 73"/>
                <a:gd name="T4" fmla="*/ 36 w 72"/>
                <a:gd name="T5" fmla="*/ 0 h 73"/>
                <a:gd name="T6" fmla="*/ 0 w 72"/>
                <a:gd name="T7" fmla="*/ 37 h 73"/>
                <a:gd name="T8" fmla="*/ 36 w 72"/>
                <a:gd name="T9" fmla="*/ 73 h 73"/>
                <a:gd name="T10" fmla="*/ 34 w 72"/>
                <a:gd name="T11" fmla="*/ 38 h 73"/>
                <a:gd name="T12" fmla="*/ 25 w 72"/>
                <a:gd name="T13" fmla="*/ 28 h 73"/>
                <a:gd name="T14" fmla="*/ 34 w 72"/>
                <a:gd name="T15" fmla="*/ 19 h 73"/>
                <a:gd name="T16" fmla="*/ 34 w 72"/>
                <a:gd name="T17" fmla="*/ 14 h 73"/>
                <a:gd name="T18" fmla="*/ 39 w 72"/>
                <a:gd name="T19" fmla="*/ 14 h 73"/>
                <a:gd name="T20" fmla="*/ 39 w 72"/>
                <a:gd name="T21" fmla="*/ 19 h 73"/>
                <a:gd name="T22" fmla="*/ 47 w 72"/>
                <a:gd name="T23" fmla="*/ 20 h 73"/>
                <a:gd name="T24" fmla="*/ 45 w 72"/>
                <a:gd name="T25" fmla="*/ 26 h 73"/>
                <a:gd name="T26" fmla="*/ 37 w 72"/>
                <a:gd name="T27" fmla="*/ 24 h 73"/>
                <a:gd name="T28" fmla="*/ 33 w 72"/>
                <a:gd name="T29" fmla="*/ 27 h 73"/>
                <a:gd name="T30" fmla="*/ 39 w 72"/>
                <a:gd name="T31" fmla="*/ 32 h 73"/>
                <a:gd name="T32" fmla="*/ 48 w 72"/>
                <a:gd name="T33" fmla="*/ 42 h 73"/>
                <a:gd name="T34" fmla="*/ 39 w 72"/>
                <a:gd name="T35" fmla="*/ 52 h 73"/>
                <a:gd name="T36" fmla="*/ 39 w 72"/>
                <a:gd name="T37" fmla="*/ 57 h 73"/>
                <a:gd name="T38" fmla="*/ 33 w 72"/>
                <a:gd name="T39" fmla="*/ 57 h 73"/>
                <a:gd name="T40" fmla="*/ 33 w 72"/>
                <a:gd name="T41" fmla="*/ 52 h 73"/>
                <a:gd name="T42" fmla="*/ 24 w 72"/>
                <a:gd name="T43" fmla="*/ 50 h 73"/>
                <a:gd name="T44" fmla="*/ 26 w 72"/>
                <a:gd name="T45" fmla="*/ 44 h 73"/>
                <a:gd name="T46" fmla="*/ 35 w 72"/>
                <a:gd name="T47" fmla="*/ 46 h 73"/>
                <a:gd name="T48" fmla="*/ 40 w 72"/>
                <a:gd name="T49" fmla="*/ 43 h 73"/>
                <a:gd name="T50" fmla="*/ 34 w 72"/>
                <a:gd name="T51" fmla="*/ 3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73">
                  <a:moveTo>
                    <a:pt x="36" y="73"/>
                  </a:moveTo>
                  <a:cubicBezTo>
                    <a:pt x="56" y="73"/>
                    <a:pt x="72" y="57"/>
                    <a:pt x="72" y="37"/>
                  </a:cubicBezTo>
                  <a:cubicBezTo>
                    <a:pt x="72" y="17"/>
                    <a:pt x="5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lose/>
                  <a:moveTo>
                    <a:pt x="34" y="38"/>
                  </a:moveTo>
                  <a:cubicBezTo>
                    <a:pt x="28" y="36"/>
                    <a:pt x="25" y="34"/>
                    <a:pt x="25" y="28"/>
                  </a:cubicBezTo>
                  <a:cubicBezTo>
                    <a:pt x="25" y="24"/>
                    <a:pt x="28" y="20"/>
                    <a:pt x="34" y="1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19"/>
                    <a:pt x="45" y="19"/>
                    <a:pt x="47" y="20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4" y="26"/>
                    <a:pt x="41" y="24"/>
                    <a:pt x="37" y="24"/>
                  </a:cubicBezTo>
                  <a:cubicBezTo>
                    <a:pt x="34" y="24"/>
                    <a:pt x="33" y="26"/>
                    <a:pt x="33" y="27"/>
                  </a:cubicBezTo>
                  <a:cubicBezTo>
                    <a:pt x="33" y="29"/>
                    <a:pt x="35" y="30"/>
                    <a:pt x="39" y="32"/>
                  </a:cubicBezTo>
                  <a:cubicBezTo>
                    <a:pt x="46" y="34"/>
                    <a:pt x="48" y="37"/>
                    <a:pt x="48" y="42"/>
                  </a:cubicBezTo>
                  <a:cubicBezTo>
                    <a:pt x="48" y="47"/>
                    <a:pt x="45" y="51"/>
                    <a:pt x="39" y="52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0" y="52"/>
                    <a:pt x="26" y="51"/>
                    <a:pt x="24" y="50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8" y="45"/>
                    <a:pt x="31" y="46"/>
                    <a:pt x="35" y="46"/>
                  </a:cubicBezTo>
                  <a:cubicBezTo>
                    <a:pt x="38" y="46"/>
                    <a:pt x="40" y="45"/>
                    <a:pt x="40" y="43"/>
                  </a:cubicBezTo>
                  <a:cubicBezTo>
                    <a:pt x="40" y="41"/>
                    <a:pt x="38" y="39"/>
                    <a:pt x="3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278" name="Freeform 49"/>
          <p:cNvSpPr>
            <a:spLocks noEditPoints="1"/>
          </p:cNvSpPr>
          <p:nvPr/>
        </p:nvSpPr>
        <p:spPr bwMode="auto">
          <a:xfrm>
            <a:off x="5341200" y="5380908"/>
            <a:ext cx="412375" cy="339377"/>
          </a:xfrm>
          <a:custGeom>
            <a:avLst/>
            <a:gdLst>
              <a:gd name="T0" fmla="*/ 123 w 136"/>
              <a:gd name="T1" fmla="*/ 22 h 112"/>
              <a:gd name="T2" fmla="*/ 92 w 136"/>
              <a:gd name="T3" fmla="*/ 22 h 112"/>
              <a:gd name="T4" fmla="*/ 92 w 136"/>
              <a:gd name="T5" fmla="*/ 14 h 112"/>
              <a:gd name="T6" fmla="*/ 79 w 136"/>
              <a:gd name="T7" fmla="*/ 0 h 112"/>
              <a:gd name="T8" fmla="*/ 57 w 136"/>
              <a:gd name="T9" fmla="*/ 0 h 112"/>
              <a:gd name="T10" fmla="*/ 44 w 136"/>
              <a:gd name="T11" fmla="*/ 14 h 112"/>
              <a:gd name="T12" fmla="*/ 44 w 136"/>
              <a:gd name="T13" fmla="*/ 22 h 112"/>
              <a:gd name="T14" fmla="*/ 12 w 136"/>
              <a:gd name="T15" fmla="*/ 22 h 112"/>
              <a:gd name="T16" fmla="*/ 0 w 136"/>
              <a:gd name="T17" fmla="*/ 34 h 112"/>
              <a:gd name="T18" fmla="*/ 0 w 136"/>
              <a:gd name="T19" fmla="*/ 99 h 112"/>
              <a:gd name="T20" fmla="*/ 12 w 136"/>
              <a:gd name="T21" fmla="*/ 112 h 112"/>
              <a:gd name="T22" fmla="*/ 123 w 136"/>
              <a:gd name="T23" fmla="*/ 112 h 112"/>
              <a:gd name="T24" fmla="*/ 136 w 136"/>
              <a:gd name="T25" fmla="*/ 99 h 112"/>
              <a:gd name="T26" fmla="*/ 136 w 136"/>
              <a:gd name="T27" fmla="*/ 34 h 112"/>
              <a:gd name="T28" fmla="*/ 123 w 136"/>
              <a:gd name="T29" fmla="*/ 22 h 112"/>
              <a:gd name="T30" fmla="*/ 22 w 136"/>
              <a:gd name="T31" fmla="*/ 104 h 112"/>
              <a:gd name="T32" fmla="*/ 22 w 136"/>
              <a:gd name="T33" fmla="*/ 29 h 112"/>
              <a:gd name="T34" fmla="*/ 39 w 136"/>
              <a:gd name="T35" fmla="*/ 29 h 112"/>
              <a:gd name="T36" fmla="*/ 39 w 136"/>
              <a:gd name="T37" fmla="*/ 104 h 112"/>
              <a:gd name="T38" fmla="*/ 22 w 136"/>
              <a:gd name="T39" fmla="*/ 104 h 112"/>
              <a:gd name="T40" fmla="*/ 83 w 136"/>
              <a:gd name="T41" fmla="*/ 22 h 112"/>
              <a:gd name="T42" fmla="*/ 52 w 136"/>
              <a:gd name="T43" fmla="*/ 22 h 112"/>
              <a:gd name="T44" fmla="*/ 52 w 136"/>
              <a:gd name="T45" fmla="*/ 14 h 112"/>
              <a:gd name="T46" fmla="*/ 57 w 136"/>
              <a:gd name="T47" fmla="*/ 9 h 112"/>
              <a:gd name="T48" fmla="*/ 79 w 136"/>
              <a:gd name="T49" fmla="*/ 9 h 112"/>
              <a:gd name="T50" fmla="*/ 83 w 136"/>
              <a:gd name="T51" fmla="*/ 14 h 112"/>
              <a:gd name="T52" fmla="*/ 83 w 136"/>
              <a:gd name="T53" fmla="*/ 22 h 112"/>
              <a:gd name="T54" fmla="*/ 96 w 136"/>
              <a:gd name="T55" fmla="*/ 104 h 112"/>
              <a:gd name="T56" fmla="*/ 96 w 136"/>
              <a:gd name="T57" fmla="*/ 29 h 112"/>
              <a:gd name="T58" fmla="*/ 114 w 136"/>
              <a:gd name="T59" fmla="*/ 29 h 112"/>
              <a:gd name="T60" fmla="*/ 114 w 136"/>
              <a:gd name="T61" fmla="*/ 104 h 112"/>
              <a:gd name="T62" fmla="*/ 96 w 136"/>
              <a:gd name="T63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6" h="112">
                <a:moveTo>
                  <a:pt x="123" y="22"/>
                </a:moveTo>
                <a:cubicBezTo>
                  <a:pt x="92" y="22"/>
                  <a:pt x="92" y="22"/>
                  <a:pt x="92" y="22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6"/>
                  <a:pt x="86" y="0"/>
                  <a:pt x="79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0" y="0"/>
                  <a:pt x="44" y="6"/>
                  <a:pt x="44" y="14"/>
                </a:cubicBezTo>
                <a:cubicBezTo>
                  <a:pt x="44" y="22"/>
                  <a:pt x="44" y="22"/>
                  <a:pt x="44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27"/>
                  <a:pt x="0" y="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6"/>
                  <a:pt x="5" y="112"/>
                  <a:pt x="12" y="112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30" y="112"/>
                  <a:pt x="136" y="106"/>
                  <a:pt x="136" y="99"/>
                </a:cubicBezTo>
                <a:cubicBezTo>
                  <a:pt x="136" y="34"/>
                  <a:pt x="136" y="34"/>
                  <a:pt x="136" y="34"/>
                </a:cubicBezTo>
                <a:cubicBezTo>
                  <a:pt x="136" y="27"/>
                  <a:pt x="130" y="22"/>
                  <a:pt x="123" y="22"/>
                </a:cubicBezTo>
                <a:close/>
                <a:moveTo>
                  <a:pt x="22" y="104"/>
                </a:moveTo>
                <a:cubicBezTo>
                  <a:pt x="22" y="29"/>
                  <a:pt x="22" y="29"/>
                  <a:pt x="2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104"/>
                  <a:pt x="39" y="104"/>
                  <a:pt x="39" y="104"/>
                </a:cubicBezTo>
                <a:lnTo>
                  <a:pt x="22" y="104"/>
                </a:lnTo>
                <a:close/>
                <a:moveTo>
                  <a:pt x="83" y="22"/>
                </a:moveTo>
                <a:cubicBezTo>
                  <a:pt x="52" y="22"/>
                  <a:pt x="52" y="22"/>
                  <a:pt x="52" y="22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1"/>
                  <a:pt x="54" y="9"/>
                  <a:pt x="57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81" y="9"/>
                  <a:pt x="83" y="11"/>
                  <a:pt x="83" y="14"/>
                </a:cubicBezTo>
                <a:lnTo>
                  <a:pt x="83" y="22"/>
                </a:lnTo>
                <a:close/>
                <a:moveTo>
                  <a:pt x="96" y="104"/>
                </a:moveTo>
                <a:cubicBezTo>
                  <a:pt x="96" y="29"/>
                  <a:pt x="96" y="29"/>
                  <a:pt x="96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104"/>
                  <a:pt x="114" y="104"/>
                  <a:pt x="114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279" name="Group 278"/>
          <p:cNvGrpSpPr/>
          <p:nvPr/>
        </p:nvGrpSpPr>
        <p:grpSpPr>
          <a:xfrm>
            <a:off x="7361138" y="5384439"/>
            <a:ext cx="440173" cy="332315"/>
            <a:chOff x="9344026" y="4991101"/>
            <a:chExt cx="239713" cy="180975"/>
          </a:xfrm>
          <a:solidFill>
            <a:schemeClr val="tx1"/>
          </a:solidFill>
        </p:grpSpPr>
        <p:sp>
          <p:nvSpPr>
            <p:cNvPr id="280" name="Freeform 271"/>
            <p:cNvSpPr>
              <a:spLocks/>
            </p:cNvSpPr>
            <p:nvPr/>
          </p:nvSpPr>
          <p:spPr bwMode="auto">
            <a:xfrm>
              <a:off x="9344026" y="5141913"/>
              <a:ext cx="239713" cy="30163"/>
            </a:xfrm>
            <a:custGeom>
              <a:avLst/>
              <a:gdLst>
                <a:gd name="T0" fmla="*/ 60 w 64"/>
                <a:gd name="T1" fmla="*/ 0 h 8"/>
                <a:gd name="T2" fmla="*/ 4 w 64"/>
                <a:gd name="T3" fmla="*/ 0 h 8"/>
                <a:gd name="T4" fmla="*/ 0 w 64"/>
                <a:gd name="T5" fmla="*/ 4 h 8"/>
                <a:gd name="T6" fmla="*/ 4 w 64"/>
                <a:gd name="T7" fmla="*/ 8 h 8"/>
                <a:gd name="T8" fmla="*/ 60 w 64"/>
                <a:gd name="T9" fmla="*/ 8 h 8"/>
                <a:gd name="T10" fmla="*/ 64 w 64"/>
                <a:gd name="T11" fmla="*/ 4 h 8"/>
                <a:gd name="T12" fmla="*/ 60 w 64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81" name="Freeform 272"/>
            <p:cNvSpPr>
              <a:spLocks noEditPoints="1"/>
            </p:cNvSpPr>
            <p:nvPr/>
          </p:nvSpPr>
          <p:spPr bwMode="auto">
            <a:xfrm>
              <a:off x="9388476" y="4991101"/>
              <a:ext cx="195263" cy="134938"/>
            </a:xfrm>
            <a:custGeom>
              <a:avLst/>
              <a:gdLst>
                <a:gd name="T0" fmla="*/ 8 w 52"/>
                <a:gd name="T1" fmla="*/ 36 h 36"/>
                <a:gd name="T2" fmla="*/ 32 w 52"/>
                <a:gd name="T3" fmla="*/ 36 h 36"/>
                <a:gd name="T4" fmla="*/ 40 w 52"/>
                <a:gd name="T5" fmla="*/ 28 h 36"/>
                <a:gd name="T6" fmla="*/ 52 w 52"/>
                <a:gd name="T7" fmla="*/ 16 h 36"/>
                <a:gd name="T8" fmla="*/ 40 w 52"/>
                <a:gd name="T9" fmla="*/ 4 h 36"/>
                <a:gd name="T10" fmla="*/ 40 w 52"/>
                <a:gd name="T11" fmla="*/ 0 h 36"/>
                <a:gd name="T12" fmla="*/ 0 w 52"/>
                <a:gd name="T13" fmla="*/ 0 h 36"/>
                <a:gd name="T14" fmla="*/ 0 w 52"/>
                <a:gd name="T15" fmla="*/ 28 h 36"/>
                <a:gd name="T16" fmla="*/ 8 w 52"/>
                <a:gd name="T17" fmla="*/ 36 h 36"/>
                <a:gd name="T18" fmla="*/ 48 w 52"/>
                <a:gd name="T19" fmla="*/ 16 h 36"/>
                <a:gd name="T20" fmla="*/ 40 w 52"/>
                <a:gd name="T21" fmla="*/ 24 h 36"/>
                <a:gd name="T22" fmla="*/ 40 w 52"/>
                <a:gd name="T23" fmla="*/ 8 h 36"/>
                <a:gd name="T24" fmla="*/ 48 w 52"/>
                <a:gd name="T25" fmla="*/ 16 h 36"/>
                <a:gd name="T26" fmla="*/ 4 w 52"/>
                <a:gd name="T27" fmla="*/ 4 h 36"/>
                <a:gd name="T28" fmla="*/ 8 w 52"/>
                <a:gd name="T29" fmla="*/ 4 h 36"/>
                <a:gd name="T30" fmla="*/ 8 w 52"/>
                <a:gd name="T31" fmla="*/ 32 h 36"/>
                <a:gd name="T32" fmla="*/ 4 w 52"/>
                <a:gd name="T33" fmla="*/ 28 h 36"/>
                <a:gd name="T34" fmla="*/ 4 w 52"/>
                <a:gd name="T35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36">
                  <a:moveTo>
                    <a:pt x="8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6" y="36"/>
                    <a:pt x="40" y="32"/>
                    <a:pt x="40" y="28"/>
                  </a:cubicBezTo>
                  <a:cubicBezTo>
                    <a:pt x="47" y="28"/>
                    <a:pt x="52" y="23"/>
                    <a:pt x="52" y="16"/>
                  </a:cubicBezTo>
                  <a:cubicBezTo>
                    <a:pt x="52" y="9"/>
                    <a:pt x="47" y="4"/>
                    <a:pt x="40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4" y="36"/>
                    <a:pt x="8" y="36"/>
                  </a:cubicBezTo>
                  <a:close/>
                  <a:moveTo>
                    <a:pt x="48" y="16"/>
                  </a:moveTo>
                  <a:cubicBezTo>
                    <a:pt x="48" y="20"/>
                    <a:pt x="44" y="24"/>
                    <a:pt x="40" y="2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4" y="8"/>
                    <a:pt x="48" y="12"/>
                    <a:pt x="48" y="16"/>
                  </a:cubicBezTo>
                  <a:close/>
                  <a:moveTo>
                    <a:pt x="4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2"/>
                    <a:pt x="4" y="30"/>
                    <a:pt x="4" y="28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9227683" y="5286918"/>
            <a:ext cx="462818" cy="527354"/>
            <a:chOff x="8196263" y="4981575"/>
            <a:chExt cx="796925" cy="908050"/>
          </a:xfrm>
          <a:solidFill>
            <a:schemeClr val="tx1"/>
          </a:solidFill>
        </p:grpSpPr>
        <p:sp>
          <p:nvSpPr>
            <p:cNvPr id="283" name="Freeform 5"/>
            <p:cNvSpPr>
              <a:spLocks noEditPoints="1"/>
            </p:cNvSpPr>
            <p:nvPr/>
          </p:nvSpPr>
          <p:spPr bwMode="auto">
            <a:xfrm>
              <a:off x="8196263" y="4981575"/>
              <a:ext cx="796925" cy="908050"/>
            </a:xfrm>
            <a:custGeom>
              <a:avLst/>
              <a:gdLst>
                <a:gd name="T0" fmla="*/ 666 w 907"/>
                <a:gd name="T1" fmla="*/ 33 h 1034"/>
                <a:gd name="T2" fmla="*/ 236 w 907"/>
                <a:gd name="T3" fmla="*/ 68 h 1034"/>
                <a:gd name="T4" fmla="*/ 77 w 907"/>
                <a:gd name="T5" fmla="*/ 272 h 1034"/>
                <a:gd name="T6" fmla="*/ 78 w 907"/>
                <a:gd name="T7" fmla="*/ 399 h 1034"/>
                <a:gd name="T8" fmla="*/ 81 w 907"/>
                <a:gd name="T9" fmla="*/ 411 h 1034"/>
                <a:gd name="T10" fmla="*/ 44 w 907"/>
                <a:gd name="T11" fmla="*/ 468 h 1034"/>
                <a:gd name="T12" fmla="*/ 16 w 907"/>
                <a:gd name="T13" fmla="*/ 509 h 1034"/>
                <a:gd name="T14" fmla="*/ 16 w 907"/>
                <a:gd name="T15" fmla="*/ 510 h 1034"/>
                <a:gd name="T16" fmla="*/ 42 w 907"/>
                <a:gd name="T17" fmla="*/ 624 h 1034"/>
                <a:gd name="T18" fmla="*/ 57 w 907"/>
                <a:gd name="T19" fmla="*/ 677 h 1034"/>
                <a:gd name="T20" fmla="*/ 86 w 907"/>
                <a:gd name="T21" fmla="*/ 749 h 1034"/>
                <a:gd name="T22" fmla="*/ 85 w 907"/>
                <a:gd name="T23" fmla="*/ 800 h 1034"/>
                <a:gd name="T24" fmla="*/ 195 w 907"/>
                <a:gd name="T25" fmla="*/ 892 h 1034"/>
                <a:gd name="T26" fmla="*/ 281 w 907"/>
                <a:gd name="T27" fmla="*/ 958 h 1034"/>
                <a:gd name="T28" fmla="*/ 713 w 907"/>
                <a:gd name="T29" fmla="*/ 1034 h 1034"/>
                <a:gd name="T30" fmla="*/ 791 w 907"/>
                <a:gd name="T31" fmla="*/ 940 h 1034"/>
                <a:gd name="T32" fmla="*/ 766 w 907"/>
                <a:gd name="T33" fmla="*/ 735 h 1034"/>
                <a:gd name="T34" fmla="*/ 896 w 907"/>
                <a:gd name="T35" fmla="*/ 481 h 1034"/>
                <a:gd name="T36" fmla="*/ 814 w 907"/>
                <a:gd name="T37" fmla="*/ 136 h 1034"/>
                <a:gd name="T38" fmla="*/ 723 w 907"/>
                <a:gd name="T39" fmla="*/ 699 h 1034"/>
                <a:gd name="T40" fmla="*/ 736 w 907"/>
                <a:gd name="T41" fmla="*/ 949 h 1034"/>
                <a:gd name="T42" fmla="*/ 713 w 907"/>
                <a:gd name="T43" fmla="*/ 978 h 1034"/>
                <a:gd name="T44" fmla="*/ 337 w 907"/>
                <a:gd name="T45" fmla="*/ 955 h 1034"/>
                <a:gd name="T46" fmla="*/ 300 w 907"/>
                <a:gd name="T47" fmla="*/ 814 h 1034"/>
                <a:gd name="T48" fmla="*/ 195 w 907"/>
                <a:gd name="T49" fmla="*/ 837 h 1034"/>
                <a:gd name="T50" fmla="*/ 116 w 907"/>
                <a:gd name="T51" fmla="*/ 697 h 1034"/>
                <a:gd name="T52" fmla="*/ 126 w 907"/>
                <a:gd name="T53" fmla="*/ 655 h 1034"/>
                <a:gd name="T54" fmla="*/ 99 w 907"/>
                <a:gd name="T55" fmla="*/ 640 h 1034"/>
                <a:gd name="T56" fmla="*/ 108 w 907"/>
                <a:gd name="T57" fmla="*/ 598 h 1034"/>
                <a:gd name="T58" fmla="*/ 75 w 907"/>
                <a:gd name="T59" fmla="*/ 579 h 1034"/>
                <a:gd name="T60" fmla="*/ 63 w 907"/>
                <a:gd name="T61" fmla="*/ 539 h 1034"/>
                <a:gd name="T62" fmla="*/ 128 w 907"/>
                <a:gd name="T63" fmla="*/ 440 h 1034"/>
                <a:gd name="T64" fmla="*/ 132 w 907"/>
                <a:gd name="T65" fmla="*/ 387 h 1034"/>
                <a:gd name="T66" fmla="*/ 131 w 907"/>
                <a:gd name="T67" fmla="*/ 286 h 1034"/>
                <a:gd name="T68" fmla="*/ 841 w 907"/>
                <a:gd name="T69" fmla="*/ 473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7" h="1034">
                  <a:moveTo>
                    <a:pt x="814" y="136"/>
                  </a:moveTo>
                  <a:cubicBezTo>
                    <a:pt x="775" y="91"/>
                    <a:pt x="726" y="56"/>
                    <a:pt x="666" y="33"/>
                  </a:cubicBezTo>
                  <a:cubicBezTo>
                    <a:pt x="613" y="11"/>
                    <a:pt x="552" y="0"/>
                    <a:pt x="490" y="0"/>
                  </a:cubicBezTo>
                  <a:cubicBezTo>
                    <a:pt x="399" y="0"/>
                    <a:pt x="308" y="24"/>
                    <a:pt x="236" y="68"/>
                  </a:cubicBezTo>
                  <a:cubicBezTo>
                    <a:pt x="196" y="92"/>
                    <a:pt x="163" y="120"/>
                    <a:pt x="137" y="153"/>
                  </a:cubicBezTo>
                  <a:cubicBezTo>
                    <a:pt x="108" y="189"/>
                    <a:pt x="88" y="229"/>
                    <a:pt x="77" y="272"/>
                  </a:cubicBezTo>
                  <a:cubicBezTo>
                    <a:pt x="68" y="310"/>
                    <a:pt x="67" y="352"/>
                    <a:pt x="75" y="387"/>
                  </a:cubicBezTo>
                  <a:cubicBezTo>
                    <a:pt x="78" y="399"/>
                    <a:pt x="78" y="399"/>
                    <a:pt x="78" y="399"/>
                  </a:cubicBezTo>
                  <a:cubicBezTo>
                    <a:pt x="78" y="403"/>
                    <a:pt x="79" y="406"/>
                    <a:pt x="80" y="409"/>
                  </a:cubicBezTo>
                  <a:cubicBezTo>
                    <a:pt x="80" y="410"/>
                    <a:pt x="80" y="410"/>
                    <a:pt x="81" y="411"/>
                  </a:cubicBezTo>
                  <a:cubicBezTo>
                    <a:pt x="78" y="416"/>
                    <a:pt x="78" y="416"/>
                    <a:pt x="78" y="416"/>
                  </a:cubicBezTo>
                  <a:cubicBezTo>
                    <a:pt x="70" y="433"/>
                    <a:pt x="58" y="450"/>
                    <a:pt x="44" y="468"/>
                  </a:cubicBezTo>
                  <a:cubicBezTo>
                    <a:pt x="35" y="481"/>
                    <a:pt x="25" y="494"/>
                    <a:pt x="16" y="509"/>
                  </a:cubicBezTo>
                  <a:cubicBezTo>
                    <a:pt x="16" y="509"/>
                    <a:pt x="16" y="509"/>
                    <a:pt x="16" y="509"/>
                  </a:cubicBezTo>
                  <a:cubicBezTo>
                    <a:pt x="16" y="509"/>
                    <a:pt x="16" y="509"/>
                    <a:pt x="16" y="509"/>
                  </a:cubicBezTo>
                  <a:cubicBezTo>
                    <a:pt x="16" y="510"/>
                    <a:pt x="16" y="510"/>
                    <a:pt x="16" y="510"/>
                  </a:cubicBezTo>
                  <a:cubicBezTo>
                    <a:pt x="3" y="530"/>
                    <a:pt x="0" y="555"/>
                    <a:pt x="7" y="578"/>
                  </a:cubicBezTo>
                  <a:cubicBezTo>
                    <a:pt x="12" y="597"/>
                    <a:pt x="25" y="613"/>
                    <a:pt x="42" y="624"/>
                  </a:cubicBezTo>
                  <a:cubicBezTo>
                    <a:pt x="40" y="638"/>
                    <a:pt x="43" y="652"/>
                    <a:pt x="49" y="665"/>
                  </a:cubicBezTo>
                  <a:cubicBezTo>
                    <a:pt x="51" y="669"/>
                    <a:pt x="54" y="674"/>
                    <a:pt x="57" y="677"/>
                  </a:cubicBezTo>
                  <a:cubicBezTo>
                    <a:pt x="55" y="696"/>
                    <a:pt x="60" y="714"/>
                    <a:pt x="71" y="730"/>
                  </a:cubicBezTo>
                  <a:cubicBezTo>
                    <a:pt x="86" y="749"/>
                    <a:pt x="86" y="749"/>
                    <a:pt x="86" y="749"/>
                  </a:cubicBezTo>
                  <a:cubicBezTo>
                    <a:pt x="86" y="752"/>
                    <a:pt x="86" y="755"/>
                    <a:pt x="85" y="758"/>
                  </a:cubicBezTo>
                  <a:cubicBezTo>
                    <a:pt x="85" y="770"/>
                    <a:pt x="84" y="785"/>
                    <a:pt x="85" y="800"/>
                  </a:cubicBezTo>
                  <a:cubicBezTo>
                    <a:pt x="88" y="825"/>
                    <a:pt x="97" y="845"/>
                    <a:pt x="112" y="860"/>
                  </a:cubicBezTo>
                  <a:cubicBezTo>
                    <a:pt x="132" y="881"/>
                    <a:pt x="160" y="892"/>
                    <a:pt x="195" y="892"/>
                  </a:cubicBezTo>
                  <a:cubicBezTo>
                    <a:pt x="218" y="892"/>
                    <a:pt x="244" y="888"/>
                    <a:pt x="276" y="879"/>
                  </a:cubicBezTo>
                  <a:cubicBezTo>
                    <a:pt x="278" y="899"/>
                    <a:pt x="280" y="925"/>
                    <a:pt x="281" y="958"/>
                  </a:cubicBezTo>
                  <a:cubicBezTo>
                    <a:pt x="283" y="1000"/>
                    <a:pt x="318" y="1034"/>
                    <a:pt x="361" y="1034"/>
                  </a:cubicBezTo>
                  <a:cubicBezTo>
                    <a:pt x="713" y="1034"/>
                    <a:pt x="713" y="1034"/>
                    <a:pt x="713" y="1034"/>
                  </a:cubicBezTo>
                  <a:cubicBezTo>
                    <a:pt x="736" y="1034"/>
                    <a:pt x="759" y="1023"/>
                    <a:pt x="774" y="1005"/>
                  </a:cubicBezTo>
                  <a:cubicBezTo>
                    <a:pt x="789" y="987"/>
                    <a:pt x="795" y="963"/>
                    <a:pt x="791" y="940"/>
                  </a:cubicBezTo>
                  <a:cubicBezTo>
                    <a:pt x="759" y="759"/>
                    <a:pt x="759" y="759"/>
                    <a:pt x="759" y="759"/>
                  </a:cubicBezTo>
                  <a:cubicBezTo>
                    <a:pt x="758" y="751"/>
                    <a:pt x="760" y="742"/>
                    <a:pt x="766" y="735"/>
                  </a:cubicBezTo>
                  <a:cubicBezTo>
                    <a:pt x="792" y="704"/>
                    <a:pt x="821" y="668"/>
                    <a:pt x="845" y="625"/>
                  </a:cubicBezTo>
                  <a:cubicBezTo>
                    <a:pt x="872" y="578"/>
                    <a:pt x="888" y="531"/>
                    <a:pt x="896" y="481"/>
                  </a:cubicBezTo>
                  <a:cubicBezTo>
                    <a:pt x="907" y="410"/>
                    <a:pt x="905" y="344"/>
                    <a:pt x="890" y="285"/>
                  </a:cubicBezTo>
                  <a:cubicBezTo>
                    <a:pt x="876" y="228"/>
                    <a:pt x="850" y="178"/>
                    <a:pt x="814" y="136"/>
                  </a:cubicBezTo>
                  <a:close/>
                  <a:moveTo>
                    <a:pt x="841" y="473"/>
                  </a:moveTo>
                  <a:cubicBezTo>
                    <a:pt x="826" y="567"/>
                    <a:pt x="777" y="635"/>
                    <a:pt x="723" y="699"/>
                  </a:cubicBezTo>
                  <a:cubicBezTo>
                    <a:pt x="707" y="718"/>
                    <a:pt x="700" y="744"/>
                    <a:pt x="704" y="769"/>
                  </a:cubicBezTo>
                  <a:cubicBezTo>
                    <a:pt x="736" y="949"/>
                    <a:pt x="736" y="949"/>
                    <a:pt x="736" y="949"/>
                  </a:cubicBezTo>
                  <a:cubicBezTo>
                    <a:pt x="738" y="956"/>
                    <a:pt x="736" y="964"/>
                    <a:pt x="731" y="969"/>
                  </a:cubicBezTo>
                  <a:cubicBezTo>
                    <a:pt x="727" y="975"/>
                    <a:pt x="720" y="978"/>
                    <a:pt x="713" y="978"/>
                  </a:cubicBezTo>
                  <a:cubicBezTo>
                    <a:pt x="361" y="978"/>
                    <a:pt x="361" y="978"/>
                    <a:pt x="361" y="978"/>
                  </a:cubicBezTo>
                  <a:cubicBezTo>
                    <a:pt x="348" y="978"/>
                    <a:pt x="337" y="968"/>
                    <a:pt x="337" y="955"/>
                  </a:cubicBezTo>
                  <a:cubicBezTo>
                    <a:pt x="334" y="894"/>
                    <a:pt x="330" y="856"/>
                    <a:pt x="328" y="835"/>
                  </a:cubicBezTo>
                  <a:cubicBezTo>
                    <a:pt x="327" y="825"/>
                    <a:pt x="314" y="814"/>
                    <a:pt x="300" y="814"/>
                  </a:cubicBezTo>
                  <a:cubicBezTo>
                    <a:pt x="297" y="814"/>
                    <a:pt x="295" y="815"/>
                    <a:pt x="292" y="816"/>
                  </a:cubicBezTo>
                  <a:cubicBezTo>
                    <a:pt x="249" y="830"/>
                    <a:pt x="217" y="837"/>
                    <a:pt x="195" y="837"/>
                  </a:cubicBezTo>
                  <a:cubicBezTo>
                    <a:pt x="109" y="837"/>
                    <a:pt x="154" y="748"/>
                    <a:pt x="137" y="725"/>
                  </a:cubicBezTo>
                  <a:cubicBezTo>
                    <a:pt x="116" y="697"/>
                    <a:pt x="116" y="697"/>
                    <a:pt x="116" y="697"/>
                  </a:cubicBezTo>
                  <a:cubicBezTo>
                    <a:pt x="111" y="689"/>
                    <a:pt x="111" y="680"/>
                    <a:pt x="115" y="672"/>
                  </a:cubicBezTo>
                  <a:cubicBezTo>
                    <a:pt x="126" y="655"/>
                    <a:pt x="126" y="655"/>
                    <a:pt x="126" y="655"/>
                  </a:cubicBezTo>
                  <a:cubicBezTo>
                    <a:pt x="112" y="652"/>
                    <a:pt x="112" y="652"/>
                    <a:pt x="112" y="652"/>
                  </a:cubicBezTo>
                  <a:cubicBezTo>
                    <a:pt x="107" y="650"/>
                    <a:pt x="102" y="646"/>
                    <a:pt x="99" y="640"/>
                  </a:cubicBezTo>
                  <a:cubicBezTo>
                    <a:pt x="96" y="635"/>
                    <a:pt x="96" y="629"/>
                    <a:pt x="98" y="623"/>
                  </a:cubicBezTo>
                  <a:cubicBezTo>
                    <a:pt x="108" y="598"/>
                    <a:pt x="108" y="598"/>
                    <a:pt x="108" y="598"/>
                  </a:cubicBezTo>
                  <a:cubicBezTo>
                    <a:pt x="109" y="596"/>
                    <a:pt x="108" y="593"/>
                    <a:pt x="106" y="592"/>
                  </a:cubicBezTo>
                  <a:cubicBezTo>
                    <a:pt x="75" y="579"/>
                    <a:pt x="75" y="579"/>
                    <a:pt x="75" y="579"/>
                  </a:cubicBezTo>
                  <a:cubicBezTo>
                    <a:pt x="68" y="575"/>
                    <a:pt x="62" y="569"/>
                    <a:pt x="60" y="562"/>
                  </a:cubicBezTo>
                  <a:cubicBezTo>
                    <a:pt x="58" y="554"/>
                    <a:pt x="59" y="546"/>
                    <a:pt x="63" y="539"/>
                  </a:cubicBezTo>
                  <a:cubicBezTo>
                    <a:pt x="63" y="538"/>
                    <a:pt x="63" y="538"/>
                    <a:pt x="63" y="538"/>
                  </a:cubicBezTo>
                  <a:cubicBezTo>
                    <a:pt x="84" y="505"/>
                    <a:pt x="111" y="475"/>
                    <a:pt x="128" y="440"/>
                  </a:cubicBezTo>
                  <a:cubicBezTo>
                    <a:pt x="136" y="425"/>
                    <a:pt x="136" y="425"/>
                    <a:pt x="136" y="425"/>
                  </a:cubicBezTo>
                  <a:cubicBezTo>
                    <a:pt x="141" y="415"/>
                    <a:pt x="134" y="398"/>
                    <a:pt x="132" y="387"/>
                  </a:cubicBezTo>
                  <a:cubicBezTo>
                    <a:pt x="129" y="375"/>
                    <a:pt x="129" y="375"/>
                    <a:pt x="129" y="375"/>
                  </a:cubicBezTo>
                  <a:cubicBezTo>
                    <a:pt x="123" y="347"/>
                    <a:pt x="124" y="313"/>
                    <a:pt x="131" y="286"/>
                  </a:cubicBezTo>
                  <a:cubicBezTo>
                    <a:pt x="168" y="139"/>
                    <a:pt x="330" y="56"/>
                    <a:pt x="490" y="56"/>
                  </a:cubicBezTo>
                  <a:cubicBezTo>
                    <a:pt x="689" y="56"/>
                    <a:pt x="885" y="183"/>
                    <a:pt x="841" y="4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84" name="Freeform 6"/>
            <p:cNvSpPr>
              <a:spLocks noEditPoints="1"/>
            </p:cNvSpPr>
            <p:nvPr/>
          </p:nvSpPr>
          <p:spPr bwMode="auto">
            <a:xfrm>
              <a:off x="8596313" y="5100638"/>
              <a:ext cx="296863" cy="295275"/>
            </a:xfrm>
            <a:custGeom>
              <a:avLst/>
              <a:gdLst>
                <a:gd name="T0" fmla="*/ 192 w 337"/>
                <a:gd name="T1" fmla="*/ 36 h 336"/>
                <a:gd name="T2" fmla="*/ 234 w 337"/>
                <a:gd name="T3" fmla="*/ 68 h 336"/>
                <a:gd name="T4" fmla="*/ 253 w 337"/>
                <a:gd name="T5" fmla="*/ 54 h 336"/>
                <a:gd name="T6" fmla="*/ 279 w 337"/>
                <a:gd name="T7" fmla="*/ 74 h 336"/>
                <a:gd name="T8" fmla="*/ 268 w 337"/>
                <a:gd name="T9" fmla="*/ 102 h 336"/>
                <a:gd name="T10" fmla="*/ 301 w 337"/>
                <a:gd name="T11" fmla="*/ 144 h 336"/>
                <a:gd name="T12" fmla="*/ 313 w 337"/>
                <a:gd name="T13" fmla="*/ 180 h 336"/>
                <a:gd name="T14" fmla="*/ 286 w 337"/>
                <a:gd name="T15" fmla="*/ 192 h 336"/>
                <a:gd name="T16" fmla="*/ 279 w 337"/>
                <a:gd name="T17" fmla="*/ 244 h 336"/>
                <a:gd name="T18" fmla="*/ 262 w 337"/>
                <a:gd name="T19" fmla="*/ 278 h 336"/>
                <a:gd name="T20" fmla="*/ 245 w 337"/>
                <a:gd name="T21" fmla="*/ 278 h 336"/>
                <a:gd name="T22" fmla="*/ 192 w 337"/>
                <a:gd name="T23" fmla="*/ 286 h 336"/>
                <a:gd name="T24" fmla="*/ 180 w 337"/>
                <a:gd name="T25" fmla="*/ 312 h 336"/>
                <a:gd name="T26" fmla="*/ 144 w 337"/>
                <a:gd name="T27" fmla="*/ 300 h 336"/>
                <a:gd name="T28" fmla="*/ 102 w 337"/>
                <a:gd name="T29" fmla="*/ 268 h 336"/>
                <a:gd name="T30" fmla="*/ 84 w 337"/>
                <a:gd name="T31" fmla="*/ 282 h 336"/>
                <a:gd name="T32" fmla="*/ 58 w 337"/>
                <a:gd name="T33" fmla="*/ 261 h 336"/>
                <a:gd name="T34" fmla="*/ 69 w 337"/>
                <a:gd name="T35" fmla="*/ 234 h 336"/>
                <a:gd name="T36" fmla="*/ 36 w 337"/>
                <a:gd name="T37" fmla="*/ 192 h 336"/>
                <a:gd name="T38" fmla="*/ 24 w 337"/>
                <a:gd name="T39" fmla="*/ 156 h 336"/>
                <a:gd name="T40" fmla="*/ 51 w 337"/>
                <a:gd name="T41" fmla="*/ 144 h 336"/>
                <a:gd name="T42" fmla="*/ 58 w 337"/>
                <a:gd name="T43" fmla="*/ 91 h 336"/>
                <a:gd name="T44" fmla="*/ 75 w 337"/>
                <a:gd name="T45" fmla="*/ 57 h 336"/>
                <a:gd name="T46" fmla="*/ 92 w 337"/>
                <a:gd name="T47" fmla="*/ 57 h 336"/>
                <a:gd name="T48" fmla="*/ 144 w 337"/>
                <a:gd name="T49" fmla="*/ 50 h 336"/>
                <a:gd name="T50" fmla="*/ 156 w 337"/>
                <a:gd name="T51" fmla="*/ 24 h 336"/>
                <a:gd name="T52" fmla="*/ 180 w 337"/>
                <a:gd name="T53" fmla="*/ 0 h 336"/>
                <a:gd name="T54" fmla="*/ 121 w 337"/>
                <a:gd name="T55" fmla="*/ 32 h 336"/>
                <a:gd name="T56" fmla="*/ 84 w 337"/>
                <a:gd name="T57" fmla="*/ 30 h 336"/>
                <a:gd name="T58" fmla="*/ 41 w 337"/>
                <a:gd name="T59" fmla="*/ 57 h 336"/>
                <a:gd name="T60" fmla="*/ 39 w 337"/>
                <a:gd name="T61" fmla="*/ 106 h 336"/>
                <a:gd name="T62" fmla="*/ 0 w 337"/>
                <a:gd name="T63" fmla="*/ 156 h 336"/>
                <a:gd name="T64" fmla="*/ 33 w 337"/>
                <a:gd name="T65" fmla="*/ 216 h 336"/>
                <a:gd name="T66" fmla="*/ 31 w 337"/>
                <a:gd name="T67" fmla="*/ 253 h 336"/>
                <a:gd name="T68" fmla="*/ 58 w 337"/>
                <a:gd name="T69" fmla="*/ 295 h 336"/>
                <a:gd name="T70" fmla="*/ 106 w 337"/>
                <a:gd name="T71" fmla="*/ 298 h 336"/>
                <a:gd name="T72" fmla="*/ 156 w 337"/>
                <a:gd name="T73" fmla="*/ 336 h 336"/>
                <a:gd name="T74" fmla="*/ 216 w 337"/>
                <a:gd name="T75" fmla="*/ 304 h 336"/>
                <a:gd name="T76" fmla="*/ 253 w 337"/>
                <a:gd name="T77" fmla="*/ 306 h 336"/>
                <a:gd name="T78" fmla="*/ 296 w 337"/>
                <a:gd name="T79" fmla="*/ 278 h 336"/>
                <a:gd name="T80" fmla="*/ 298 w 337"/>
                <a:gd name="T81" fmla="*/ 230 h 336"/>
                <a:gd name="T82" fmla="*/ 337 w 337"/>
                <a:gd name="T83" fmla="*/ 180 h 336"/>
                <a:gd name="T84" fmla="*/ 304 w 337"/>
                <a:gd name="T85" fmla="*/ 120 h 336"/>
                <a:gd name="T86" fmla="*/ 306 w 337"/>
                <a:gd name="T87" fmla="*/ 83 h 336"/>
                <a:gd name="T88" fmla="*/ 279 w 337"/>
                <a:gd name="T89" fmla="*/ 40 h 336"/>
                <a:gd name="T90" fmla="*/ 231 w 337"/>
                <a:gd name="T91" fmla="*/ 38 h 336"/>
                <a:gd name="T92" fmla="*/ 180 w 337"/>
                <a:gd name="T9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6">
                  <a:moveTo>
                    <a:pt x="180" y="24"/>
                  </a:moveTo>
                  <a:cubicBezTo>
                    <a:pt x="187" y="24"/>
                    <a:pt x="192" y="29"/>
                    <a:pt x="192" y="36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208" y="53"/>
                    <a:pt x="222" y="60"/>
                    <a:pt x="234" y="68"/>
                  </a:cubicBezTo>
                  <a:cubicBezTo>
                    <a:pt x="245" y="57"/>
                    <a:pt x="245" y="57"/>
                    <a:pt x="245" y="57"/>
                  </a:cubicBezTo>
                  <a:cubicBezTo>
                    <a:pt x="247" y="55"/>
                    <a:pt x="250" y="54"/>
                    <a:pt x="253" y="54"/>
                  </a:cubicBezTo>
                  <a:cubicBezTo>
                    <a:pt x="256" y="54"/>
                    <a:pt x="260" y="55"/>
                    <a:pt x="262" y="57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4" y="79"/>
                    <a:pt x="284" y="87"/>
                    <a:pt x="279" y="91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77" y="114"/>
                    <a:pt x="283" y="129"/>
                    <a:pt x="286" y="144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7" y="144"/>
                    <a:pt x="313" y="149"/>
                    <a:pt x="313" y="156"/>
                  </a:cubicBezTo>
                  <a:cubicBezTo>
                    <a:pt x="313" y="180"/>
                    <a:pt x="313" y="180"/>
                    <a:pt x="313" y="180"/>
                  </a:cubicBezTo>
                  <a:cubicBezTo>
                    <a:pt x="313" y="187"/>
                    <a:pt x="307" y="192"/>
                    <a:pt x="301" y="192"/>
                  </a:cubicBezTo>
                  <a:cubicBezTo>
                    <a:pt x="286" y="192"/>
                    <a:pt x="286" y="192"/>
                    <a:pt x="286" y="192"/>
                  </a:cubicBezTo>
                  <a:cubicBezTo>
                    <a:pt x="283" y="207"/>
                    <a:pt x="277" y="221"/>
                    <a:pt x="268" y="234"/>
                  </a:cubicBezTo>
                  <a:cubicBezTo>
                    <a:pt x="279" y="244"/>
                    <a:pt x="279" y="244"/>
                    <a:pt x="279" y="244"/>
                  </a:cubicBezTo>
                  <a:cubicBezTo>
                    <a:pt x="284" y="249"/>
                    <a:pt x="284" y="257"/>
                    <a:pt x="279" y="261"/>
                  </a:cubicBezTo>
                  <a:cubicBezTo>
                    <a:pt x="262" y="278"/>
                    <a:pt x="262" y="278"/>
                    <a:pt x="262" y="278"/>
                  </a:cubicBezTo>
                  <a:cubicBezTo>
                    <a:pt x="260" y="281"/>
                    <a:pt x="256" y="282"/>
                    <a:pt x="253" y="282"/>
                  </a:cubicBezTo>
                  <a:cubicBezTo>
                    <a:pt x="250" y="282"/>
                    <a:pt x="247" y="281"/>
                    <a:pt x="245" y="278"/>
                  </a:cubicBezTo>
                  <a:cubicBezTo>
                    <a:pt x="234" y="268"/>
                    <a:pt x="234" y="268"/>
                    <a:pt x="234" y="268"/>
                  </a:cubicBezTo>
                  <a:cubicBezTo>
                    <a:pt x="222" y="276"/>
                    <a:pt x="208" y="282"/>
                    <a:pt x="192" y="286"/>
                  </a:cubicBezTo>
                  <a:cubicBezTo>
                    <a:pt x="192" y="300"/>
                    <a:pt x="192" y="300"/>
                    <a:pt x="192" y="300"/>
                  </a:cubicBezTo>
                  <a:cubicBezTo>
                    <a:pt x="192" y="307"/>
                    <a:pt x="187" y="312"/>
                    <a:pt x="180" y="312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50" y="312"/>
                    <a:pt x="144" y="307"/>
                    <a:pt x="144" y="300"/>
                  </a:cubicBezTo>
                  <a:cubicBezTo>
                    <a:pt x="144" y="286"/>
                    <a:pt x="144" y="286"/>
                    <a:pt x="144" y="286"/>
                  </a:cubicBezTo>
                  <a:cubicBezTo>
                    <a:pt x="129" y="282"/>
                    <a:pt x="115" y="276"/>
                    <a:pt x="102" y="268"/>
                  </a:cubicBezTo>
                  <a:cubicBezTo>
                    <a:pt x="92" y="278"/>
                    <a:pt x="92" y="278"/>
                    <a:pt x="92" y="278"/>
                  </a:cubicBezTo>
                  <a:cubicBezTo>
                    <a:pt x="90" y="281"/>
                    <a:pt x="87" y="282"/>
                    <a:pt x="84" y="282"/>
                  </a:cubicBezTo>
                  <a:cubicBezTo>
                    <a:pt x="80" y="282"/>
                    <a:pt x="77" y="281"/>
                    <a:pt x="75" y="278"/>
                  </a:cubicBezTo>
                  <a:cubicBezTo>
                    <a:pt x="58" y="261"/>
                    <a:pt x="58" y="261"/>
                    <a:pt x="58" y="261"/>
                  </a:cubicBezTo>
                  <a:cubicBezTo>
                    <a:pt x="53" y="257"/>
                    <a:pt x="53" y="249"/>
                    <a:pt x="58" y="244"/>
                  </a:cubicBezTo>
                  <a:cubicBezTo>
                    <a:pt x="69" y="234"/>
                    <a:pt x="69" y="234"/>
                    <a:pt x="69" y="234"/>
                  </a:cubicBezTo>
                  <a:cubicBezTo>
                    <a:pt x="60" y="221"/>
                    <a:pt x="54" y="207"/>
                    <a:pt x="51" y="192"/>
                  </a:cubicBezTo>
                  <a:cubicBezTo>
                    <a:pt x="36" y="192"/>
                    <a:pt x="36" y="192"/>
                    <a:pt x="36" y="192"/>
                  </a:cubicBezTo>
                  <a:cubicBezTo>
                    <a:pt x="30" y="192"/>
                    <a:pt x="24" y="187"/>
                    <a:pt x="24" y="180"/>
                  </a:cubicBezTo>
                  <a:cubicBezTo>
                    <a:pt x="24" y="156"/>
                    <a:pt x="24" y="156"/>
                    <a:pt x="24" y="156"/>
                  </a:cubicBezTo>
                  <a:cubicBezTo>
                    <a:pt x="24" y="149"/>
                    <a:pt x="30" y="144"/>
                    <a:pt x="36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4" y="129"/>
                    <a:pt x="60" y="114"/>
                    <a:pt x="69" y="102"/>
                  </a:cubicBezTo>
                  <a:cubicBezTo>
                    <a:pt x="58" y="91"/>
                    <a:pt x="58" y="91"/>
                    <a:pt x="58" y="91"/>
                  </a:cubicBezTo>
                  <a:cubicBezTo>
                    <a:pt x="53" y="87"/>
                    <a:pt x="53" y="79"/>
                    <a:pt x="58" y="74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7" y="55"/>
                    <a:pt x="80" y="54"/>
                    <a:pt x="84" y="54"/>
                  </a:cubicBezTo>
                  <a:cubicBezTo>
                    <a:pt x="87" y="54"/>
                    <a:pt x="90" y="55"/>
                    <a:pt x="92" y="57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15" y="60"/>
                    <a:pt x="129" y="53"/>
                    <a:pt x="144" y="50"/>
                  </a:cubicBezTo>
                  <a:cubicBezTo>
                    <a:pt x="144" y="36"/>
                    <a:pt x="144" y="36"/>
                    <a:pt x="144" y="36"/>
                  </a:cubicBezTo>
                  <a:cubicBezTo>
                    <a:pt x="144" y="29"/>
                    <a:pt x="150" y="24"/>
                    <a:pt x="156" y="24"/>
                  </a:cubicBezTo>
                  <a:cubicBezTo>
                    <a:pt x="180" y="24"/>
                    <a:pt x="180" y="24"/>
                    <a:pt x="180" y="24"/>
                  </a:cubicBezTo>
                  <a:moveTo>
                    <a:pt x="180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38" y="0"/>
                    <a:pt x="123" y="14"/>
                    <a:pt x="121" y="32"/>
                  </a:cubicBezTo>
                  <a:cubicBezTo>
                    <a:pt x="116" y="34"/>
                    <a:pt x="111" y="36"/>
                    <a:pt x="106" y="38"/>
                  </a:cubicBezTo>
                  <a:cubicBezTo>
                    <a:pt x="100" y="33"/>
                    <a:pt x="92" y="30"/>
                    <a:pt x="84" y="30"/>
                  </a:cubicBezTo>
                  <a:cubicBezTo>
                    <a:pt x="74" y="30"/>
                    <a:pt x="65" y="34"/>
                    <a:pt x="58" y="40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4" y="64"/>
                    <a:pt x="31" y="73"/>
                    <a:pt x="31" y="83"/>
                  </a:cubicBezTo>
                  <a:cubicBezTo>
                    <a:pt x="31" y="91"/>
                    <a:pt x="33" y="99"/>
                    <a:pt x="39" y="106"/>
                  </a:cubicBezTo>
                  <a:cubicBezTo>
                    <a:pt x="36" y="110"/>
                    <a:pt x="34" y="115"/>
                    <a:pt x="33" y="120"/>
                  </a:cubicBezTo>
                  <a:cubicBezTo>
                    <a:pt x="15" y="122"/>
                    <a:pt x="0" y="137"/>
                    <a:pt x="0" y="156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99"/>
                    <a:pt x="15" y="214"/>
                    <a:pt x="33" y="216"/>
                  </a:cubicBezTo>
                  <a:cubicBezTo>
                    <a:pt x="34" y="221"/>
                    <a:pt x="36" y="225"/>
                    <a:pt x="39" y="230"/>
                  </a:cubicBezTo>
                  <a:cubicBezTo>
                    <a:pt x="33" y="236"/>
                    <a:pt x="31" y="244"/>
                    <a:pt x="31" y="253"/>
                  </a:cubicBezTo>
                  <a:cubicBezTo>
                    <a:pt x="31" y="262"/>
                    <a:pt x="34" y="271"/>
                    <a:pt x="41" y="278"/>
                  </a:cubicBezTo>
                  <a:cubicBezTo>
                    <a:pt x="58" y="295"/>
                    <a:pt x="58" y="295"/>
                    <a:pt x="58" y="295"/>
                  </a:cubicBezTo>
                  <a:cubicBezTo>
                    <a:pt x="65" y="302"/>
                    <a:pt x="74" y="306"/>
                    <a:pt x="84" y="306"/>
                  </a:cubicBezTo>
                  <a:cubicBezTo>
                    <a:pt x="92" y="306"/>
                    <a:pt x="100" y="303"/>
                    <a:pt x="106" y="298"/>
                  </a:cubicBezTo>
                  <a:cubicBezTo>
                    <a:pt x="111" y="300"/>
                    <a:pt x="116" y="302"/>
                    <a:pt x="121" y="304"/>
                  </a:cubicBezTo>
                  <a:cubicBezTo>
                    <a:pt x="123" y="322"/>
                    <a:pt x="138" y="336"/>
                    <a:pt x="156" y="336"/>
                  </a:cubicBezTo>
                  <a:cubicBezTo>
                    <a:pt x="180" y="336"/>
                    <a:pt x="180" y="336"/>
                    <a:pt x="180" y="336"/>
                  </a:cubicBezTo>
                  <a:cubicBezTo>
                    <a:pt x="199" y="336"/>
                    <a:pt x="214" y="322"/>
                    <a:pt x="216" y="304"/>
                  </a:cubicBezTo>
                  <a:cubicBezTo>
                    <a:pt x="221" y="302"/>
                    <a:pt x="226" y="300"/>
                    <a:pt x="231" y="298"/>
                  </a:cubicBezTo>
                  <a:cubicBezTo>
                    <a:pt x="237" y="303"/>
                    <a:pt x="245" y="306"/>
                    <a:pt x="253" y="306"/>
                  </a:cubicBezTo>
                  <a:cubicBezTo>
                    <a:pt x="263" y="306"/>
                    <a:pt x="272" y="302"/>
                    <a:pt x="279" y="295"/>
                  </a:cubicBezTo>
                  <a:cubicBezTo>
                    <a:pt x="296" y="278"/>
                    <a:pt x="296" y="278"/>
                    <a:pt x="296" y="278"/>
                  </a:cubicBezTo>
                  <a:cubicBezTo>
                    <a:pt x="303" y="271"/>
                    <a:pt x="306" y="262"/>
                    <a:pt x="306" y="253"/>
                  </a:cubicBezTo>
                  <a:cubicBezTo>
                    <a:pt x="306" y="244"/>
                    <a:pt x="304" y="236"/>
                    <a:pt x="298" y="230"/>
                  </a:cubicBezTo>
                  <a:cubicBezTo>
                    <a:pt x="301" y="225"/>
                    <a:pt x="303" y="221"/>
                    <a:pt x="304" y="216"/>
                  </a:cubicBezTo>
                  <a:cubicBezTo>
                    <a:pt x="322" y="214"/>
                    <a:pt x="337" y="199"/>
                    <a:pt x="337" y="180"/>
                  </a:cubicBezTo>
                  <a:cubicBezTo>
                    <a:pt x="337" y="156"/>
                    <a:pt x="337" y="156"/>
                    <a:pt x="337" y="156"/>
                  </a:cubicBezTo>
                  <a:cubicBezTo>
                    <a:pt x="337" y="137"/>
                    <a:pt x="322" y="122"/>
                    <a:pt x="304" y="120"/>
                  </a:cubicBezTo>
                  <a:cubicBezTo>
                    <a:pt x="303" y="115"/>
                    <a:pt x="301" y="110"/>
                    <a:pt x="298" y="106"/>
                  </a:cubicBezTo>
                  <a:cubicBezTo>
                    <a:pt x="304" y="99"/>
                    <a:pt x="306" y="91"/>
                    <a:pt x="306" y="83"/>
                  </a:cubicBezTo>
                  <a:cubicBezTo>
                    <a:pt x="306" y="73"/>
                    <a:pt x="303" y="64"/>
                    <a:pt x="296" y="57"/>
                  </a:cubicBezTo>
                  <a:cubicBezTo>
                    <a:pt x="279" y="40"/>
                    <a:pt x="279" y="40"/>
                    <a:pt x="279" y="40"/>
                  </a:cubicBezTo>
                  <a:cubicBezTo>
                    <a:pt x="272" y="34"/>
                    <a:pt x="263" y="30"/>
                    <a:pt x="253" y="30"/>
                  </a:cubicBezTo>
                  <a:cubicBezTo>
                    <a:pt x="245" y="30"/>
                    <a:pt x="237" y="33"/>
                    <a:pt x="231" y="38"/>
                  </a:cubicBezTo>
                  <a:cubicBezTo>
                    <a:pt x="226" y="36"/>
                    <a:pt x="221" y="34"/>
                    <a:pt x="216" y="32"/>
                  </a:cubicBezTo>
                  <a:cubicBezTo>
                    <a:pt x="214" y="14"/>
                    <a:pt x="199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85" name="Freeform 7"/>
            <p:cNvSpPr>
              <a:spLocks noEditPoints="1"/>
            </p:cNvSpPr>
            <p:nvPr/>
          </p:nvSpPr>
          <p:spPr bwMode="auto">
            <a:xfrm>
              <a:off x="8675688" y="5180013"/>
              <a:ext cx="138113" cy="136525"/>
            </a:xfrm>
            <a:custGeom>
              <a:avLst/>
              <a:gdLst>
                <a:gd name="T0" fmla="*/ 78 w 157"/>
                <a:gd name="T1" fmla="*/ 156 h 156"/>
                <a:gd name="T2" fmla="*/ 0 w 157"/>
                <a:gd name="T3" fmla="*/ 78 h 156"/>
                <a:gd name="T4" fmla="*/ 78 w 157"/>
                <a:gd name="T5" fmla="*/ 0 h 156"/>
                <a:gd name="T6" fmla="*/ 157 w 157"/>
                <a:gd name="T7" fmla="*/ 78 h 156"/>
                <a:gd name="T8" fmla="*/ 78 w 157"/>
                <a:gd name="T9" fmla="*/ 156 h 156"/>
                <a:gd name="T10" fmla="*/ 78 w 157"/>
                <a:gd name="T11" fmla="*/ 12 h 156"/>
                <a:gd name="T12" fmla="*/ 12 w 157"/>
                <a:gd name="T13" fmla="*/ 78 h 156"/>
                <a:gd name="T14" fmla="*/ 78 w 157"/>
                <a:gd name="T15" fmla="*/ 144 h 156"/>
                <a:gd name="T16" fmla="*/ 145 w 157"/>
                <a:gd name="T17" fmla="*/ 78 h 156"/>
                <a:gd name="T18" fmla="*/ 78 w 157"/>
                <a:gd name="T19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22" y="0"/>
                    <a:pt x="157" y="35"/>
                    <a:pt x="157" y="78"/>
                  </a:cubicBezTo>
                  <a:cubicBezTo>
                    <a:pt x="157" y="121"/>
                    <a:pt x="122" y="156"/>
                    <a:pt x="78" y="156"/>
                  </a:cubicBezTo>
                  <a:close/>
                  <a:moveTo>
                    <a:pt x="78" y="12"/>
                  </a:moveTo>
                  <a:cubicBezTo>
                    <a:pt x="42" y="12"/>
                    <a:pt x="12" y="41"/>
                    <a:pt x="12" y="78"/>
                  </a:cubicBezTo>
                  <a:cubicBezTo>
                    <a:pt x="12" y="114"/>
                    <a:pt x="42" y="144"/>
                    <a:pt x="78" y="144"/>
                  </a:cubicBezTo>
                  <a:cubicBezTo>
                    <a:pt x="115" y="144"/>
                    <a:pt x="145" y="114"/>
                    <a:pt x="145" y="78"/>
                  </a:cubicBezTo>
                  <a:cubicBezTo>
                    <a:pt x="145" y="41"/>
                    <a:pt x="115" y="12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86" name="Freeform 8"/>
            <p:cNvSpPr>
              <a:spLocks noEditPoints="1"/>
            </p:cNvSpPr>
            <p:nvPr/>
          </p:nvSpPr>
          <p:spPr bwMode="auto">
            <a:xfrm>
              <a:off x="8707438" y="5211763"/>
              <a:ext cx="74613" cy="73025"/>
            </a:xfrm>
            <a:custGeom>
              <a:avLst/>
              <a:gdLst>
                <a:gd name="T0" fmla="*/ 42 w 85"/>
                <a:gd name="T1" fmla="*/ 84 h 84"/>
                <a:gd name="T2" fmla="*/ 0 w 85"/>
                <a:gd name="T3" fmla="*/ 42 h 84"/>
                <a:gd name="T4" fmla="*/ 42 w 85"/>
                <a:gd name="T5" fmla="*/ 0 h 84"/>
                <a:gd name="T6" fmla="*/ 85 w 85"/>
                <a:gd name="T7" fmla="*/ 42 h 84"/>
                <a:gd name="T8" fmla="*/ 42 w 85"/>
                <a:gd name="T9" fmla="*/ 84 h 84"/>
                <a:gd name="T10" fmla="*/ 42 w 85"/>
                <a:gd name="T11" fmla="*/ 12 h 84"/>
                <a:gd name="T12" fmla="*/ 12 w 85"/>
                <a:gd name="T13" fmla="*/ 42 h 84"/>
                <a:gd name="T14" fmla="*/ 42 w 85"/>
                <a:gd name="T15" fmla="*/ 72 h 84"/>
                <a:gd name="T16" fmla="*/ 73 w 85"/>
                <a:gd name="T17" fmla="*/ 42 h 84"/>
                <a:gd name="T18" fmla="*/ 42 w 85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5" y="19"/>
                    <a:pt x="85" y="42"/>
                  </a:cubicBezTo>
                  <a:cubicBezTo>
                    <a:pt x="85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3" y="58"/>
                    <a:pt x="73" y="42"/>
                  </a:cubicBezTo>
                  <a:cubicBezTo>
                    <a:pt x="73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87" name="Freeform 9"/>
            <p:cNvSpPr>
              <a:spLocks noEditPoints="1"/>
            </p:cNvSpPr>
            <p:nvPr/>
          </p:nvSpPr>
          <p:spPr bwMode="auto">
            <a:xfrm>
              <a:off x="8416926" y="5081588"/>
              <a:ext cx="187325" cy="187325"/>
            </a:xfrm>
            <a:custGeom>
              <a:avLst/>
              <a:gdLst>
                <a:gd name="T0" fmla="*/ 121 w 213"/>
                <a:gd name="T1" fmla="*/ 23 h 213"/>
                <a:gd name="T2" fmla="*/ 148 w 213"/>
                <a:gd name="T3" fmla="*/ 44 h 213"/>
                <a:gd name="T4" fmla="*/ 160 w 213"/>
                <a:gd name="T5" fmla="*/ 35 h 213"/>
                <a:gd name="T6" fmla="*/ 176 w 213"/>
                <a:gd name="T7" fmla="*/ 48 h 213"/>
                <a:gd name="T8" fmla="*/ 170 w 213"/>
                <a:gd name="T9" fmla="*/ 65 h 213"/>
                <a:gd name="T10" fmla="*/ 190 w 213"/>
                <a:gd name="T11" fmla="*/ 92 h 213"/>
                <a:gd name="T12" fmla="*/ 198 w 213"/>
                <a:gd name="T13" fmla="*/ 115 h 213"/>
                <a:gd name="T14" fmla="*/ 181 w 213"/>
                <a:gd name="T15" fmla="*/ 122 h 213"/>
                <a:gd name="T16" fmla="*/ 176 w 213"/>
                <a:gd name="T17" fmla="*/ 155 h 213"/>
                <a:gd name="T18" fmla="*/ 165 w 213"/>
                <a:gd name="T19" fmla="*/ 177 h 213"/>
                <a:gd name="T20" fmla="*/ 155 w 213"/>
                <a:gd name="T21" fmla="*/ 177 h 213"/>
                <a:gd name="T22" fmla="*/ 121 w 213"/>
                <a:gd name="T23" fmla="*/ 182 h 213"/>
                <a:gd name="T24" fmla="*/ 114 w 213"/>
                <a:gd name="T25" fmla="*/ 198 h 213"/>
                <a:gd name="T26" fmla="*/ 91 w 213"/>
                <a:gd name="T27" fmla="*/ 191 h 213"/>
                <a:gd name="T28" fmla="*/ 64 w 213"/>
                <a:gd name="T29" fmla="*/ 170 h 213"/>
                <a:gd name="T30" fmla="*/ 52 w 213"/>
                <a:gd name="T31" fmla="*/ 179 h 213"/>
                <a:gd name="T32" fmla="*/ 36 w 213"/>
                <a:gd name="T33" fmla="*/ 166 h 213"/>
                <a:gd name="T34" fmla="*/ 43 w 213"/>
                <a:gd name="T35" fmla="*/ 149 h 213"/>
                <a:gd name="T36" fmla="*/ 22 w 213"/>
                <a:gd name="T37" fmla="*/ 122 h 213"/>
                <a:gd name="T38" fmla="*/ 15 w 213"/>
                <a:gd name="T39" fmla="*/ 99 h 213"/>
                <a:gd name="T40" fmla="*/ 32 w 213"/>
                <a:gd name="T41" fmla="*/ 92 h 213"/>
                <a:gd name="T42" fmla="*/ 36 w 213"/>
                <a:gd name="T43" fmla="*/ 59 h 213"/>
                <a:gd name="T44" fmla="*/ 47 w 213"/>
                <a:gd name="T45" fmla="*/ 37 h 213"/>
                <a:gd name="T46" fmla="*/ 58 w 213"/>
                <a:gd name="T47" fmla="*/ 37 h 213"/>
                <a:gd name="T48" fmla="*/ 91 w 213"/>
                <a:gd name="T49" fmla="*/ 32 h 213"/>
                <a:gd name="T50" fmla="*/ 99 w 213"/>
                <a:gd name="T51" fmla="*/ 16 h 213"/>
                <a:gd name="T52" fmla="*/ 114 w 213"/>
                <a:gd name="T53" fmla="*/ 0 h 213"/>
                <a:gd name="T54" fmla="*/ 76 w 213"/>
                <a:gd name="T55" fmla="*/ 21 h 213"/>
                <a:gd name="T56" fmla="*/ 52 w 213"/>
                <a:gd name="T57" fmla="*/ 20 h 213"/>
                <a:gd name="T58" fmla="*/ 25 w 213"/>
                <a:gd name="T59" fmla="*/ 37 h 213"/>
                <a:gd name="T60" fmla="*/ 24 w 213"/>
                <a:gd name="T61" fmla="*/ 68 h 213"/>
                <a:gd name="T62" fmla="*/ 0 w 213"/>
                <a:gd name="T63" fmla="*/ 99 h 213"/>
                <a:gd name="T64" fmla="*/ 20 w 213"/>
                <a:gd name="T65" fmla="*/ 137 h 213"/>
                <a:gd name="T66" fmla="*/ 19 w 213"/>
                <a:gd name="T67" fmla="*/ 161 h 213"/>
                <a:gd name="T68" fmla="*/ 36 w 213"/>
                <a:gd name="T69" fmla="*/ 188 h 213"/>
                <a:gd name="T70" fmla="*/ 67 w 213"/>
                <a:gd name="T71" fmla="*/ 189 h 213"/>
                <a:gd name="T72" fmla="*/ 99 w 213"/>
                <a:gd name="T73" fmla="*/ 213 h 213"/>
                <a:gd name="T74" fmla="*/ 137 w 213"/>
                <a:gd name="T75" fmla="*/ 193 h 213"/>
                <a:gd name="T76" fmla="*/ 160 w 213"/>
                <a:gd name="T77" fmla="*/ 194 h 213"/>
                <a:gd name="T78" fmla="*/ 187 w 213"/>
                <a:gd name="T79" fmla="*/ 177 h 213"/>
                <a:gd name="T80" fmla="*/ 188 w 213"/>
                <a:gd name="T81" fmla="*/ 146 h 213"/>
                <a:gd name="T82" fmla="*/ 213 w 213"/>
                <a:gd name="T83" fmla="*/ 115 h 213"/>
                <a:gd name="T84" fmla="*/ 192 w 213"/>
                <a:gd name="T85" fmla="*/ 77 h 213"/>
                <a:gd name="T86" fmla="*/ 194 w 213"/>
                <a:gd name="T87" fmla="*/ 53 h 213"/>
                <a:gd name="T88" fmla="*/ 176 w 213"/>
                <a:gd name="T89" fmla="*/ 26 h 213"/>
                <a:gd name="T90" fmla="*/ 146 w 213"/>
                <a:gd name="T91" fmla="*/ 25 h 213"/>
                <a:gd name="T92" fmla="*/ 114 w 213"/>
                <a:gd name="T9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213">
                  <a:moveTo>
                    <a:pt x="114" y="16"/>
                  </a:moveTo>
                  <a:cubicBezTo>
                    <a:pt x="118" y="16"/>
                    <a:pt x="121" y="19"/>
                    <a:pt x="121" y="23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31" y="34"/>
                    <a:pt x="140" y="38"/>
                    <a:pt x="148" y="44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6" y="35"/>
                    <a:pt x="158" y="35"/>
                    <a:pt x="160" y="35"/>
                  </a:cubicBezTo>
                  <a:cubicBezTo>
                    <a:pt x="162" y="35"/>
                    <a:pt x="164" y="35"/>
                    <a:pt x="165" y="37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9" y="51"/>
                    <a:pt x="179" y="56"/>
                    <a:pt x="176" y="59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5" y="73"/>
                    <a:pt x="179" y="82"/>
                    <a:pt x="181" y="92"/>
                  </a:cubicBezTo>
                  <a:cubicBezTo>
                    <a:pt x="190" y="92"/>
                    <a:pt x="190" y="92"/>
                    <a:pt x="190" y="92"/>
                  </a:cubicBezTo>
                  <a:cubicBezTo>
                    <a:pt x="194" y="92"/>
                    <a:pt x="198" y="95"/>
                    <a:pt x="198" y="99"/>
                  </a:cubicBezTo>
                  <a:cubicBezTo>
                    <a:pt x="198" y="115"/>
                    <a:pt x="198" y="115"/>
                    <a:pt x="198" y="115"/>
                  </a:cubicBezTo>
                  <a:cubicBezTo>
                    <a:pt x="198" y="119"/>
                    <a:pt x="194" y="122"/>
                    <a:pt x="190" y="122"/>
                  </a:cubicBezTo>
                  <a:cubicBezTo>
                    <a:pt x="181" y="122"/>
                    <a:pt x="181" y="122"/>
                    <a:pt x="181" y="122"/>
                  </a:cubicBezTo>
                  <a:cubicBezTo>
                    <a:pt x="179" y="132"/>
                    <a:pt x="175" y="141"/>
                    <a:pt x="170" y="149"/>
                  </a:cubicBezTo>
                  <a:cubicBezTo>
                    <a:pt x="176" y="155"/>
                    <a:pt x="176" y="155"/>
                    <a:pt x="176" y="155"/>
                  </a:cubicBezTo>
                  <a:cubicBezTo>
                    <a:pt x="179" y="158"/>
                    <a:pt x="179" y="163"/>
                    <a:pt x="176" y="166"/>
                  </a:cubicBezTo>
                  <a:cubicBezTo>
                    <a:pt x="165" y="177"/>
                    <a:pt x="165" y="177"/>
                    <a:pt x="165" y="177"/>
                  </a:cubicBezTo>
                  <a:cubicBezTo>
                    <a:pt x="164" y="178"/>
                    <a:pt x="162" y="179"/>
                    <a:pt x="160" y="179"/>
                  </a:cubicBezTo>
                  <a:cubicBezTo>
                    <a:pt x="158" y="179"/>
                    <a:pt x="156" y="178"/>
                    <a:pt x="155" y="177"/>
                  </a:cubicBezTo>
                  <a:cubicBezTo>
                    <a:pt x="148" y="170"/>
                    <a:pt x="148" y="170"/>
                    <a:pt x="148" y="170"/>
                  </a:cubicBezTo>
                  <a:cubicBezTo>
                    <a:pt x="140" y="176"/>
                    <a:pt x="131" y="180"/>
                    <a:pt x="121" y="182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5"/>
                    <a:pt x="118" y="198"/>
                    <a:pt x="114" y="198"/>
                  </a:cubicBezTo>
                  <a:cubicBezTo>
                    <a:pt x="99" y="198"/>
                    <a:pt x="99" y="198"/>
                    <a:pt x="99" y="198"/>
                  </a:cubicBezTo>
                  <a:cubicBezTo>
                    <a:pt x="94" y="198"/>
                    <a:pt x="91" y="195"/>
                    <a:pt x="91" y="191"/>
                  </a:cubicBezTo>
                  <a:cubicBezTo>
                    <a:pt x="91" y="182"/>
                    <a:pt x="91" y="182"/>
                    <a:pt x="91" y="182"/>
                  </a:cubicBezTo>
                  <a:cubicBezTo>
                    <a:pt x="81" y="180"/>
                    <a:pt x="72" y="176"/>
                    <a:pt x="64" y="170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6" y="178"/>
                    <a:pt x="54" y="179"/>
                    <a:pt x="52" y="179"/>
                  </a:cubicBezTo>
                  <a:cubicBezTo>
                    <a:pt x="50" y="179"/>
                    <a:pt x="48" y="178"/>
                    <a:pt x="47" y="17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3" y="163"/>
                    <a:pt x="33" y="158"/>
                    <a:pt x="36" y="155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38" y="141"/>
                    <a:pt x="34" y="132"/>
                    <a:pt x="32" y="122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18" y="122"/>
                    <a:pt x="15" y="119"/>
                    <a:pt x="15" y="115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5" y="95"/>
                    <a:pt x="18" y="92"/>
                    <a:pt x="22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4" y="82"/>
                    <a:pt x="38" y="73"/>
                    <a:pt x="43" y="65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3" y="56"/>
                    <a:pt x="33" y="51"/>
                    <a:pt x="36" y="4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8" y="35"/>
                    <a:pt x="50" y="35"/>
                    <a:pt x="52" y="35"/>
                  </a:cubicBezTo>
                  <a:cubicBezTo>
                    <a:pt x="54" y="35"/>
                    <a:pt x="56" y="35"/>
                    <a:pt x="58" y="37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72" y="38"/>
                    <a:pt x="81" y="34"/>
                    <a:pt x="91" y="32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19"/>
                    <a:pt x="94" y="16"/>
                    <a:pt x="99" y="16"/>
                  </a:cubicBezTo>
                  <a:cubicBezTo>
                    <a:pt x="114" y="16"/>
                    <a:pt x="114" y="16"/>
                    <a:pt x="114" y="16"/>
                  </a:cubicBezTo>
                  <a:moveTo>
                    <a:pt x="114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87" y="0"/>
                    <a:pt x="77" y="9"/>
                    <a:pt x="76" y="21"/>
                  </a:cubicBezTo>
                  <a:cubicBezTo>
                    <a:pt x="73" y="22"/>
                    <a:pt x="70" y="23"/>
                    <a:pt x="67" y="25"/>
                  </a:cubicBezTo>
                  <a:cubicBezTo>
                    <a:pt x="63" y="21"/>
                    <a:pt x="58" y="20"/>
                    <a:pt x="52" y="20"/>
                  </a:cubicBezTo>
                  <a:cubicBezTo>
                    <a:pt x="46" y="20"/>
                    <a:pt x="41" y="22"/>
                    <a:pt x="36" y="2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1" y="41"/>
                    <a:pt x="19" y="47"/>
                    <a:pt x="19" y="53"/>
                  </a:cubicBezTo>
                  <a:cubicBezTo>
                    <a:pt x="19" y="58"/>
                    <a:pt x="21" y="64"/>
                    <a:pt x="24" y="68"/>
                  </a:cubicBezTo>
                  <a:cubicBezTo>
                    <a:pt x="23" y="71"/>
                    <a:pt x="21" y="74"/>
                    <a:pt x="20" y="77"/>
                  </a:cubicBezTo>
                  <a:cubicBezTo>
                    <a:pt x="9" y="78"/>
                    <a:pt x="0" y="88"/>
                    <a:pt x="0" y="99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6"/>
                    <a:pt x="9" y="136"/>
                    <a:pt x="20" y="137"/>
                  </a:cubicBezTo>
                  <a:cubicBezTo>
                    <a:pt x="21" y="140"/>
                    <a:pt x="23" y="143"/>
                    <a:pt x="24" y="146"/>
                  </a:cubicBezTo>
                  <a:cubicBezTo>
                    <a:pt x="21" y="150"/>
                    <a:pt x="19" y="155"/>
                    <a:pt x="19" y="161"/>
                  </a:cubicBezTo>
                  <a:cubicBezTo>
                    <a:pt x="19" y="167"/>
                    <a:pt x="21" y="173"/>
                    <a:pt x="25" y="177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41" y="192"/>
                    <a:pt x="46" y="194"/>
                    <a:pt x="52" y="194"/>
                  </a:cubicBezTo>
                  <a:cubicBezTo>
                    <a:pt x="58" y="194"/>
                    <a:pt x="63" y="193"/>
                    <a:pt x="67" y="189"/>
                  </a:cubicBezTo>
                  <a:cubicBezTo>
                    <a:pt x="70" y="191"/>
                    <a:pt x="73" y="192"/>
                    <a:pt x="76" y="193"/>
                  </a:cubicBezTo>
                  <a:cubicBezTo>
                    <a:pt x="77" y="205"/>
                    <a:pt x="87" y="213"/>
                    <a:pt x="99" y="213"/>
                  </a:cubicBezTo>
                  <a:cubicBezTo>
                    <a:pt x="114" y="213"/>
                    <a:pt x="114" y="213"/>
                    <a:pt x="114" y="213"/>
                  </a:cubicBezTo>
                  <a:cubicBezTo>
                    <a:pt x="126" y="213"/>
                    <a:pt x="135" y="205"/>
                    <a:pt x="137" y="193"/>
                  </a:cubicBezTo>
                  <a:cubicBezTo>
                    <a:pt x="140" y="192"/>
                    <a:pt x="143" y="191"/>
                    <a:pt x="146" y="189"/>
                  </a:cubicBezTo>
                  <a:cubicBezTo>
                    <a:pt x="150" y="193"/>
                    <a:pt x="155" y="194"/>
                    <a:pt x="160" y="194"/>
                  </a:cubicBezTo>
                  <a:cubicBezTo>
                    <a:pt x="166" y="194"/>
                    <a:pt x="172" y="192"/>
                    <a:pt x="176" y="188"/>
                  </a:cubicBezTo>
                  <a:cubicBezTo>
                    <a:pt x="187" y="177"/>
                    <a:pt x="187" y="177"/>
                    <a:pt x="187" y="177"/>
                  </a:cubicBezTo>
                  <a:cubicBezTo>
                    <a:pt x="191" y="173"/>
                    <a:pt x="194" y="167"/>
                    <a:pt x="194" y="161"/>
                  </a:cubicBezTo>
                  <a:cubicBezTo>
                    <a:pt x="194" y="155"/>
                    <a:pt x="192" y="150"/>
                    <a:pt x="188" y="146"/>
                  </a:cubicBezTo>
                  <a:cubicBezTo>
                    <a:pt x="190" y="143"/>
                    <a:pt x="191" y="140"/>
                    <a:pt x="192" y="137"/>
                  </a:cubicBezTo>
                  <a:cubicBezTo>
                    <a:pt x="204" y="136"/>
                    <a:pt x="213" y="126"/>
                    <a:pt x="213" y="115"/>
                  </a:cubicBezTo>
                  <a:cubicBezTo>
                    <a:pt x="213" y="99"/>
                    <a:pt x="213" y="99"/>
                    <a:pt x="213" y="99"/>
                  </a:cubicBezTo>
                  <a:cubicBezTo>
                    <a:pt x="213" y="88"/>
                    <a:pt x="204" y="78"/>
                    <a:pt x="192" y="77"/>
                  </a:cubicBezTo>
                  <a:cubicBezTo>
                    <a:pt x="191" y="74"/>
                    <a:pt x="190" y="71"/>
                    <a:pt x="188" y="68"/>
                  </a:cubicBezTo>
                  <a:cubicBezTo>
                    <a:pt x="192" y="64"/>
                    <a:pt x="194" y="58"/>
                    <a:pt x="194" y="53"/>
                  </a:cubicBezTo>
                  <a:cubicBezTo>
                    <a:pt x="194" y="47"/>
                    <a:pt x="191" y="41"/>
                    <a:pt x="187" y="37"/>
                  </a:cubicBezTo>
                  <a:cubicBezTo>
                    <a:pt x="176" y="26"/>
                    <a:pt x="176" y="26"/>
                    <a:pt x="176" y="26"/>
                  </a:cubicBezTo>
                  <a:cubicBezTo>
                    <a:pt x="172" y="22"/>
                    <a:pt x="166" y="20"/>
                    <a:pt x="160" y="20"/>
                  </a:cubicBezTo>
                  <a:cubicBezTo>
                    <a:pt x="155" y="20"/>
                    <a:pt x="150" y="21"/>
                    <a:pt x="146" y="25"/>
                  </a:cubicBezTo>
                  <a:cubicBezTo>
                    <a:pt x="143" y="23"/>
                    <a:pt x="140" y="22"/>
                    <a:pt x="137" y="21"/>
                  </a:cubicBezTo>
                  <a:cubicBezTo>
                    <a:pt x="135" y="9"/>
                    <a:pt x="126" y="0"/>
                    <a:pt x="1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88" name="Freeform 10"/>
            <p:cNvSpPr>
              <a:spLocks noEditPoints="1"/>
            </p:cNvSpPr>
            <p:nvPr/>
          </p:nvSpPr>
          <p:spPr bwMode="auto">
            <a:xfrm>
              <a:off x="8467726" y="5132388"/>
              <a:ext cx="87313" cy="85725"/>
            </a:xfrm>
            <a:custGeom>
              <a:avLst/>
              <a:gdLst>
                <a:gd name="T0" fmla="*/ 49 w 99"/>
                <a:gd name="T1" fmla="*/ 99 h 99"/>
                <a:gd name="T2" fmla="*/ 0 w 99"/>
                <a:gd name="T3" fmla="*/ 50 h 99"/>
                <a:gd name="T4" fmla="*/ 49 w 99"/>
                <a:gd name="T5" fmla="*/ 0 h 99"/>
                <a:gd name="T6" fmla="*/ 99 w 99"/>
                <a:gd name="T7" fmla="*/ 50 h 99"/>
                <a:gd name="T8" fmla="*/ 49 w 99"/>
                <a:gd name="T9" fmla="*/ 99 h 99"/>
                <a:gd name="T10" fmla="*/ 49 w 99"/>
                <a:gd name="T11" fmla="*/ 8 h 99"/>
                <a:gd name="T12" fmla="*/ 7 w 99"/>
                <a:gd name="T13" fmla="*/ 50 h 99"/>
                <a:gd name="T14" fmla="*/ 49 w 99"/>
                <a:gd name="T15" fmla="*/ 92 h 99"/>
                <a:gd name="T16" fmla="*/ 91 w 99"/>
                <a:gd name="T17" fmla="*/ 50 h 99"/>
                <a:gd name="T18" fmla="*/ 49 w 99"/>
                <a:gd name="T19" fmla="*/ 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49" y="99"/>
                  </a:moveTo>
                  <a:cubicBezTo>
                    <a:pt x="22" y="99"/>
                    <a:pt x="0" y="77"/>
                    <a:pt x="0" y="50"/>
                  </a:cubicBezTo>
                  <a:cubicBezTo>
                    <a:pt x="0" y="23"/>
                    <a:pt x="22" y="0"/>
                    <a:pt x="49" y="0"/>
                  </a:cubicBezTo>
                  <a:cubicBezTo>
                    <a:pt x="76" y="0"/>
                    <a:pt x="99" y="23"/>
                    <a:pt x="99" y="50"/>
                  </a:cubicBezTo>
                  <a:cubicBezTo>
                    <a:pt x="99" y="77"/>
                    <a:pt x="76" y="99"/>
                    <a:pt x="49" y="99"/>
                  </a:cubicBezTo>
                  <a:close/>
                  <a:moveTo>
                    <a:pt x="49" y="8"/>
                  </a:moveTo>
                  <a:cubicBezTo>
                    <a:pt x="26" y="8"/>
                    <a:pt x="7" y="27"/>
                    <a:pt x="7" y="50"/>
                  </a:cubicBezTo>
                  <a:cubicBezTo>
                    <a:pt x="7" y="73"/>
                    <a:pt x="26" y="92"/>
                    <a:pt x="49" y="92"/>
                  </a:cubicBezTo>
                  <a:cubicBezTo>
                    <a:pt x="72" y="92"/>
                    <a:pt x="91" y="73"/>
                    <a:pt x="91" y="50"/>
                  </a:cubicBezTo>
                  <a:cubicBezTo>
                    <a:pt x="91" y="27"/>
                    <a:pt x="72" y="8"/>
                    <a:pt x="4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89" name="Freeform 11"/>
            <p:cNvSpPr>
              <a:spLocks noEditPoints="1"/>
            </p:cNvSpPr>
            <p:nvPr/>
          </p:nvSpPr>
          <p:spPr bwMode="auto">
            <a:xfrm>
              <a:off x="8488363" y="5151438"/>
              <a:ext cx="46038" cy="47625"/>
            </a:xfrm>
            <a:custGeom>
              <a:avLst/>
              <a:gdLst>
                <a:gd name="T0" fmla="*/ 26 w 53"/>
                <a:gd name="T1" fmla="*/ 54 h 54"/>
                <a:gd name="T2" fmla="*/ 0 w 53"/>
                <a:gd name="T3" fmla="*/ 27 h 54"/>
                <a:gd name="T4" fmla="*/ 26 w 53"/>
                <a:gd name="T5" fmla="*/ 0 h 54"/>
                <a:gd name="T6" fmla="*/ 53 w 53"/>
                <a:gd name="T7" fmla="*/ 27 h 54"/>
                <a:gd name="T8" fmla="*/ 26 w 53"/>
                <a:gd name="T9" fmla="*/ 54 h 54"/>
                <a:gd name="T10" fmla="*/ 26 w 53"/>
                <a:gd name="T11" fmla="*/ 8 h 54"/>
                <a:gd name="T12" fmla="*/ 7 w 53"/>
                <a:gd name="T13" fmla="*/ 27 h 54"/>
                <a:gd name="T14" fmla="*/ 26 w 53"/>
                <a:gd name="T15" fmla="*/ 46 h 54"/>
                <a:gd name="T16" fmla="*/ 45 w 53"/>
                <a:gd name="T17" fmla="*/ 27 h 54"/>
                <a:gd name="T18" fmla="*/ 26 w 53"/>
                <a:gd name="T19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4">
                  <a:moveTo>
                    <a:pt x="26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lose/>
                  <a:moveTo>
                    <a:pt x="26" y="8"/>
                  </a:moveTo>
                  <a:cubicBezTo>
                    <a:pt x="16" y="8"/>
                    <a:pt x="7" y="16"/>
                    <a:pt x="7" y="27"/>
                  </a:cubicBezTo>
                  <a:cubicBezTo>
                    <a:pt x="7" y="37"/>
                    <a:pt x="16" y="46"/>
                    <a:pt x="26" y="46"/>
                  </a:cubicBezTo>
                  <a:cubicBezTo>
                    <a:pt x="37" y="46"/>
                    <a:pt x="45" y="37"/>
                    <a:pt x="45" y="27"/>
                  </a:cubicBezTo>
                  <a:cubicBezTo>
                    <a:pt x="45" y="16"/>
                    <a:pt x="37" y="8"/>
                    <a:pt x="2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8383411" y="5305720"/>
            <a:ext cx="360006" cy="489750"/>
            <a:chOff x="7523163" y="1893888"/>
            <a:chExt cx="801688" cy="1090612"/>
          </a:xfrm>
          <a:solidFill>
            <a:schemeClr val="tx1"/>
          </a:solidFill>
        </p:grpSpPr>
        <p:sp>
          <p:nvSpPr>
            <p:cNvPr id="291" name="Freeform 17"/>
            <p:cNvSpPr>
              <a:spLocks/>
            </p:cNvSpPr>
            <p:nvPr/>
          </p:nvSpPr>
          <p:spPr bwMode="auto">
            <a:xfrm>
              <a:off x="7823201" y="2260600"/>
              <a:ext cx="247650" cy="60325"/>
            </a:xfrm>
            <a:custGeom>
              <a:avLst/>
              <a:gdLst>
                <a:gd name="T0" fmla="*/ 58 w 65"/>
                <a:gd name="T1" fmla="*/ 0 h 16"/>
                <a:gd name="T2" fmla="*/ 7 w 65"/>
                <a:gd name="T3" fmla="*/ 0 h 16"/>
                <a:gd name="T4" fmla="*/ 0 w 65"/>
                <a:gd name="T5" fmla="*/ 8 h 16"/>
                <a:gd name="T6" fmla="*/ 7 w 65"/>
                <a:gd name="T7" fmla="*/ 16 h 16"/>
                <a:gd name="T8" fmla="*/ 58 w 65"/>
                <a:gd name="T9" fmla="*/ 16 h 16"/>
                <a:gd name="T10" fmla="*/ 65 w 65"/>
                <a:gd name="T11" fmla="*/ 8 h 16"/>
                <a:gd name="T12" fmla="*/ 58 w 6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6">
                  <a:moveTo>
                    <a:pt x="5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7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62" y="16"/>
                    <a:pt x="65" y="12"/>
                    <a:pt x="65" y="8"/>
                  </a:cubicBezTo>
                  <a:cubicBezTo>
                    <a:pt x="65" y="4"/>
                    <a:pt x="62" y="0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92" name="Freeform 18"/>
            <p:cNvSpPr>
              <a:spLocks/>
            </p:cNvSpPr>
            <p:nvPr/>
          </p:nvSpPr>
          <p:spPr bwMode="auto">
            <a:xfrm>
              <a:off x="7823201" y="2427288"/>
              <a:ext cx="247650" cy="60325"/>
            </a:xfrm>
            <a:custGeom>
              <a:avLst/>
              <a:gdLst>
                <a:gd name="T0" fmla="*/ 65 w 65"/>
                <a:gd name="T1" fmla="*/ 8 h 16"/>
                <a:gd name="T2" fmla="*/ 58 w 65"/>
                <a:gd name="T3" fmla="*/ 0 h 16"/>
                <a:gd name="T4" fmla="*/ 7 w 65"/>
                <a:gd name="T5" fmla="*/ 0 h 16"/>
                <a:gd name="T6" fmla="*/ 0 w 65"/>
                <a:gd name="T7" fmla="*/ 8 h 16"/>
                <a:gd name="T8" fmla="*/ 7 w 65"/>
                <a:gd name="T9" fmla="*/ 16 h 16"/>
                <a:gd name="T10" fmla="*/ 58 w 65"/>
                <a:gd name="T11" fmla="*/ 16 h 16"/>
                <a:gd name="T12" fmla="*/ 65 w 65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6">
                  <a:moveTo>
                    <a:pt x="65" y="8"/>
                  </a:moveTo>
                  <a:cubicBezTo>
                    <a:pt x="65" y="4"/>
                    <a:pt x="62" y="0"/>
                    <a:pt x="5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2"/>
                    <a:pt x="3" y="16"/>
                    <a:pt x="7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62" y="16"/>
                    <a:pt x="65" y="12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93" name="Freeform 19"/>
            <p:cNvSpPr>
              <a:spLocks noEditPoints="1"/>
            </p:cNvSpPr>
            <p:nvPr/>
          </p:nvSpPr>
          <p:spPr bwMode="auto">
            <a:xfrm>
              <a:off x="7694613" y="2238375"/>
              <a:ext cx="103188" cy="104775"/>
            </a:xfrm>
            <a:custGeom>
              <a:avLst/>
              <a:gdLst>
                <a:gd name="T0" fmla="*/ 65 w 65"/>
                <a:gd name="T1" fmla="*/ 0 h 66"/>
                <a:gd name="T2" fmla="*/ 0 w 65"/>
                <a:gd name="T3" fmla="*/ 0 h 66"/>
                <a:gd name="T4" fmla="*/ 0 w 65"/>
                <a:gd name="T5" fmla="*/ 66 h 66"/>
                <a:gd name="T6" fmla="*/ 65 w 65"/>
                <a:gd name="T7" fmla="*/ 66 h 66"/>
                <a:gd name="T8" fmla="*/ 65 w 65"/>
                <a:gd name="T9" fmla="*/ 0 h 66"/>
                <a:gd name="T10" fmla="*/ 48 w 65"/>
                <a:gd name="T11" fmla="*/ 50 h 66"/>
                <a:gd name="T12" fmla="*/ 17 w 65"/>
                <a:gd name="T13" fmla="*/ 50 h 66"/>
                <a:gd name="T14" fmla="*/ 17 w 65"/>
                <a:gd name="T15" fmla="*/ 19 h 66"/>
                <a:gd name="T16" fmla="*/ 48 w 65"/>
                <a:gd name="T17" fmla="*/ 19 h 66"/>
                <a:gd name="T18" fmla="*/ 48 w 65"/>
                <a:gd name="T1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6">
                  <a:moveTo>
                    <a:pt x="65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5" y="66"/>
                  </a:lnTo>
                  <a:lnTo>
                    <a:pt x="65" y="0"/>
                  </a:lnTo>
                  <a:close/>
                  <a:moveTo>
                    <a:pt x="48" y="50"/>
                  </a:moveTo>
                  <a:lnTo>
                    <a:pt x="17" y="50"/>
                  </a:lnTo>
                  <a:lnTo>
                    <a:pt x="17" y="19"/>
                  </a:lnTo>
                  <a:lnTo>
                    <a:pt x="48" y="19"/>
                  </a:lnTo>
                  <a:lnTo>
                    <a:pt x="48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94" name="Freeform 20"/>
            <p:cNvSpPr>
              <a:spLocks noEditPoints="1"/>
            </p:cNvSpPr>
            <p:nvPr/>
          </p:nvSpPr>
          <p:spPr bwMode="auto">
            <a:xfrm>
              <a:off x="7694613" y="2405063"/>
              <a:ext cx="103188" cy="104775"/>
            </a:xfrm>
            <a:custGeom>
              <a:avLst/>
              <a:gdLst>
                <a:gd name="T0" fmla="*/ 65 w 65"/>
                <a:gd name="T1" fmla="*/ 0 h 66"/>
                <a:gd name="T2" fmla="*/ 0 w 65"/>
                <a:gd name="T3" fmla="*/ 0 h 66"/>
                <a:gd name="T4" fmla="*/ 0 w 65"/>
                <a:gd name="T5" fmla="*/ 66 h 66"/>
                <a:gd name="T6" fmla="*/ 65 w 65"/>
                <a:gd name="T7" fmla="*/ 66 h 66"/>
                <a:gd name="T8" fmla="*/ 65 w 65"/>
                <a:gd name="T9" fmla="*/ 0 h 66"/>
                <a:gd name="T10" fmla="*/ 48 w 65"/>
                <a:gd name="T11" fmla="*/ 47 h 66"/>
                <a:gd name="T12" fmla="*/ 17 w 65"/>
                <a:gd name="T13" fmla="*/ 47 h 66"/>
                <a:gd name="T14" fmla="*/ 17 w 65"/>
                <a:gd name="T15" fmla="*/ 16 h 66"/>
                <a:gd name="T16" fmla="*/ 48 w 65"/>
                <a:gd name="T17" fmla="*/ 16 h 66"/>
                <a:gd name="T18" fmla="*/ 48 w 65"/>
                <a:gd name="T19" fmla="*/ 4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6">
                  <a:moveTo>
                    <a:pt x="65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5" y="66"/>
                  </a:lnTo>
                  <a:lnTo>
                    <a:pt x="65" y="0"/>
                  </a:lnTo>
                  <a:close/>
                  <a:moveTo>
                    <a:pt x="48" y="47"/>
                  </a:moveTo>
                  <a:lnTo>
                    <a:pt x="17" y="47"/>
                  </a:lnTo>
                  <a:lnTo>
                    <a:pt x="17" y="16"/>
                  </a:lnTo>
                  <a:lnTo>
                    <a:pt x="48" y="16"/>
                  </a:lnTo>
                  <a:lnTo>
                    <a:pt x="48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95" name="Freeform 21"/>
            <p:cNvSpPr>
              <a:spLocks noEditPoints="1"/>
            </p:cNvSpPr>
            <p:nvPr/>
          </p:nvSpPr>
          <p:spPr bwMode="auto">
            <a:xfrm>
              <a:off x="7694613" y="2571750"/>
              <a:ext cx="103188" cy="104775"/>
            </a:xfrm>
            <a:custGeom>
              <a:avLst/>
              <a:gdLst>
                <a:gd name="T0" fmla="*/ 0 w 65"/>
                <a:gd name="T1" fmla="*/ 66 h 66"/>
                <a:gd name="T2" fmla="*/ 65 w 65"/>
                <a:gd name="T3" fmla="*/ 66 h 66"/>
                <a:gd name="T4" fmla="*/ 65 w 65"/>
                <a:gd name="T5" fmla="*/ 0 h 66"/>
                <a:gd name="T6" fmla="*/ 0 w 65"/>
                <a:gd name="T7" fmla="*/ 0 h 66"/>
                <a:gd name="T8" fmla="*/ 0 w 65"/>
                <a:gd name="T9" fmla="*/ 66 h 66"/>
                <a:gd name="T10" fmla="*/ 17 w 65"/>
                <a:gd name="T11" fmla="*/ 16 h 66"/>
                <a:gd name="T12" fmla="*/ 48 w 65"/>
                <a:gd name="T13" fmla="*/ 16 h 66"/>
                <a:gd name="T14" fmla="*/ 48 w 65"/>
                <a:gd name="T15" fmla="*/ 47 h 66"/>
                <a:gd name="T16" fmla="*/ 17 w 65"/>
                <a:gd name="T17" fmla="*/ 47 h 66"/>
                <a:gd name="T18" fmla="*/ 17 w 65"/>
                <a:gd name="T19" fmla="*/ 1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6">
                  <a:moveTo>
                    <a:pt x="0" y="66"/>
                  </a:moveTo>
                  <a:lnTo>
                    <a:pt x="65" y="66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66"/>
                  </a:lnTo>
                  <a:close/>
                  <a:moveTo>
                    <a:pt x="17" y="16"/>
                  </a:moveTo>
                  <a:lnTo>
                    <a:pt x="48" y="16"/>
                  </a:lnTo>
                  <a:lnTo>
                    <a:pt x="48" y="47"/>
                  </a:lnTo>
                  <a:lnTo>
                    <a:pt x="17" y="47"/>
                  </a:lnTo>
                  <a:lnTo>
                    <a:pt x="1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96" name="Freeform 22"/>
            <p:cNvSpPr>
              <a:spLocks/>
            </p:cNvSpPr>
            <p:nvPr/>
          </p:nvSpPr>
          <p:spPr bwMode="auto">
            <a:xfrm>
              <a:off x="7823201" y="2593975"/>
              <a:ext cx="201613" cy="57150"/>
            </a:xfrm>
            <a:custGeom>
              <a:avLst/>
              <a:gdLst>
                <a:gd name="T0" fmla="*/ 0 w 53"/>
                <a:gd name="T1" fmla="*/ 8 h 15"/>
                <a:gd name="T2" fmla="*/ 7 w 53"/>
                <a:gd name="T3" fmla="*/ 15 h 15"/>
                <a:gd name="T4" fmla="*/ 35 w 53"/>
                <a:gd name="T5" fmla="*/ 15 h 15"/>
                <a:gd name="T6" fmla="*/ 53 w 53"/>
                <a:gd name="T7" fmla="*/ 0 h 15"/>
                <a:gd name="T8" fmla="*/ 7 w 53"/>
                <a:gd name="T9" fmla="*/ 0 h 15"/>
                <a:gd name="T10" fmla="*/ 0 w 53"/>
                <a:gd name="T11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5">
                  <a:moveTo>
                    <a:pt x="0" y="8"/>
                  </a:moveTo>
                  <a:cubicBezTo>
                    <a:pt x="0" y="12"/>
                    <a:pt x="3" y="15"/>
                    <a:pt x="7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40" y="9"/>
                    <a:pt x="46" y="4"/>
                    <a:pt x="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97" name="Freeform 23"/>
            <p:cNvSpPr>
              <a:spLocks noEditPoints="1"/>
            </p:cNvSpPr>
            <p:nvPr/>
          </p:nvSpPr>
          <p:spPr bwMode="auto">
            <a:xfrm>
              <a:off x="7523163" y="1893888"/>
              <a:ext cx="719138" cy="1006475"/>
            </a:xfrm>
            <a:custGeom>
              <a:avLst/>
              <a:gdLst>
                <a:gd name="T0" fmla="*/ 48 w 189"/>
                <a:gd name="T1" fmla="*/ 244 h 266"/>
                <a:gd name="T2" fmla="*/ 22 w 189"/>
                <a:gd name="T3" fmla="*/ 218 h 266"/>
                <a:gd name="T4" fmla="*/ 22 w 189"/>
                <a:gd name="T5" fmla="*/ 80 h 266"/>
                <a:gd name="T6" fmla="*/ 48 w 189"/>
                <a:gd name="T7" fmla="*/ 54 h 266"/>
                <a:gd name="T8" fmla="*/ 57 w 189"/>
                <a:gd name="T9" fmla="*/ 54 h 266"/>
                <a:gd name="T10" fmla="*/ 69 w 189"/>
                <a:gd name="T11" fmla="*/ 63 h 266"/>
                <a:gd name="T12" fmla="*/ 121 w 189"/>
                <a:gd name="T13" fmla="*/ 63 h 266"/>
                <a:gd name="T14" fmla="*/ 133 w 189"/>
                <a:gd name="T15" fmla="*/ 54 h 266"/>
                <a:gd name="T16" fmla="*/ 141 w 189"/>
                <a:gd name="T17" fmla="*/ 54 h 266"/>
                <a:gd name="T18" fmla="*/ 167 w 189"/>
                <a:gd name="T19" fmla="*/ 80 h 266"/>
                <a:gd name="T20" fmla="*/ 167 w 189"/>
                <a:gd name="T21" fmla="*/ 178 h 266"/>
                <a:gd name="T22" fmla="*/ 189 w 189"/>
                <a:gd name="T23" fmla="*/ 184 h 266"/>
                <a:gd name="T24" fmla="*/ 189 w 189"/>
                <a:gd name="T25" fmla="*/ 80 h 266"/>
                <a:gd name="T26" fmla="*/ 141 w 189"/>
                <a:gd name="T27" fmla="*/ 32 h 266"/>
                <a:gd name="T28" fmla="*/ 133 w 189"/>
                <a:gd name="T29" fmla="*/ 32 h 266"/>
                <a:gd name="T30" fmla="*/ 121 w 189"/>
                <a:gd name="T31" fmla="*/ 22 h 266"/>
                <a:gd name="T32" fmla="*/ 117 w 189"/>
                <a:gd name="T33" fmla="*/ 22 h 266"/>
                <a:gd name="T34" fmla="*/ 95 w 189"/>
                <a:gd name="T35" fmla="*/ 0 h 266"/>
                <a:gd name="T36" fmla="*/ 72 w 189"/>
                <a:gd name="T37" fmla="*/ 22 h 266"/>
                <a:gd name="T38" fmla="*/ 69 w 189"/>
                <a:gd name="T39" fmla="*/ 22 h 266"/>
                <a:gd name="T40" fmla="*/ 56 w 189"/>
                <a:gd name="T41" fmla="*/ 32 h 266"/>
                <a:gd name="T42" fmla="*/ 48 w 189"/>
                <a:gd name="T43" fmla="*/ 32 h 266"/>
                <a:gd name="T44" fmla="*/ 0 w 189"/>
                <a:gd name="T45" fmla="*/ 80 h 266"/>
                <a:gd name="T46" fmla="*/ 0 w 189"/>
                <a:gd name="T47" fmla="*/ 218 h 266"/>
                <a:gd name="T48" fmla="*/ 48 w 189"/>
                <a:gd name="T49" fmla="*/ 266 h 266"/>
                <a:gd name="T50" fmla="*/ 107 w 189"/>
                <a:gd name="T51" fmla="*/ 266 h 266"/>
                <a:gd name="T52" fmla="*/ 101 w 189"/>
                <a:gd name="T53" fmla="*/ 244 h 266"/>
                <a:gd name="T54" fmla="*/ 48 w 189"/>
                <a:gd name="T55" fmla="*/ 244 h 266"/>
                <a:gd name="T56" fmla="*/ 95 w 189"/>
                <a:gd name="T57" fmla="*/ 14 h 266"/>
                <a:gd name="T58" fmla="*/ 103 w 189"/>
                <a:gd name="T59" fmla="*/ 22 h 266"/>
                <a:gd name="T60" fmla="*/ 86 w 189"/>
                <a:gd name="T61" fmla="*/ 22 h 266"/>
                <a:gd name="T62" fmla="*/ 95 w 189"/>
                <a:gd name="T63" fmla="*/ 1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9" h="266">
                  <a:moveTo>
                    <a:pt x="48" y="244"/>
                  </a:moveTo>
                  <a:cubicBezTo>
                    <a:pt x="34" y="244"/>
                    <a:pt x="22" y="232"/>
                    <a:pt x="22" y="218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65"/>
                    <a:pt x="34" y="54"/>
                    <a:pt x="48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8" y="59"/>
                    <a:pt x="63" y="63"/>
                    <a:pt x="69" y="63"/>
                  </a:cubicBezTo>
                  <a:cubicBezTo>
                    <a:pt x="121" y="63"/>
                    <a:pt x="121" y="63"/>
                    <a:pt x="121" y="63"/>
                  </a:cubicBezTo>
                  <a:cubicBezTo>
                    <a:pt x="126" y="63"/>
                    <a:pt x="131" y="59"/>
                    <a:pt x="133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55" y="54"/>
                    <a:pt x="167" y="65"/>
                    <a:pt x="167" y="80"/>
                  </a:cubicBezTo>
                  <a:cubicBezTo>
                    <a:pt x="167" y="178"/>
                    <a:pt x="167" y="178"/>
                    <a:pt x="167" y="178"/>
                  </a:cubicBezTo>
                  <a:cubicBezTo>
                    <a:pt x="175" y="179"/>
                    <a:pt x="182" y="181"/>
                    <a:pt x="189" y="184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89" y="53"/>
                    <a:pt x="167" y="32"/>
                    <a:pt x="141" y="32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1" y="26"/>
                    <a:pt x="126" y="22"/>
                    <a:pt x="121" y="22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17" y="10"/>
                    <a:pt x="107" y="0"/>
                    <a:pt x="95" y="0"/>
                  </a:cubicBezTo>
                  <a:cubicBezTo>
                    <a:pt x="82" y="0"/>
                    <a:pt x="72" y="10"/>
                    <a:pt x="72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3" y="22"/>
                    <a:pt x="58" y="26"/>
                    <a:pt x="56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22" y="32"/>
                    <a:pt x="0" y="53"/>
                    <a:pt x="0" y="8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44"/>
                    <a:pt x="22" y="266"/>
                    <a:pt x="48" y="266"/>
                  </a:cubicBezTo>
                  <a:cubicBezTo>
                    <a:pt x="107" y="266"/>
                    <a:pt x="107" y="266"/>
                    <a:pt x="107" y="266"/>
                  </a:cubicBezTo>
                  <a:cubicBezTo>
                    <a:pt x="104" y="259"/>
                    <a:pt x="102" y="252"/>
                    <a:pt x="101" y="244"/>
                  </a:cubicBezTo>
                  <a:lnTo>
                    <a:pt x="48" y="244"/>
                  </a:lnTo>
                  <a:close/>
                  <a:moveTo>
                    <a:pt x="95" y="14"/>
                  </a:moveTo>
                  <a:cubicBezTo>
                    <a:pt x="99" y="14"/>
                    <a:pt x="103" y="17"/>
                    <a:pt x="103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6" y="17"/>
                    <a:pt x="90" y="14"/>
                    <a:pt x="9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98" name="Freeform 24"/>
            <p:cNvSpPr>
              <a:spLocks noEditPoints="1"/>
            </p:cNvSpPr>
            <p:nvPr/>
          </p:nvSpPr>
          <p:spPr bwMode="auto">
            <a:xfrm>
              <a:off x="7948613" y="2605088"/>
              <a:ext cx="376238" cy="379412"/>
            </a:xfrm>
            <a:custGeom>
              <a:avLst/>
              <a:gdLst>
                <a:gd name="T0" fmla="*/ 49 w 99"/>
                <a:gd name="T1" fmla="*/ 0 h 100"/>
                <a:gd name="T2" fmla="*/ 0 w 99"/>
                <a:gd name="T3" fmla="*/ 50 h 100"/>
                <a:gd name="T4" fmla="*/ 49 w 99"/>
                <a:gd name="T5" fmla="*/ 100 h 100"/>
                <a:gd name="T6" fmla="*/ 99 w 99"/>
                <a:gd name="T7" fmla="*/ 50 h 100"/>
                <a:gd name="T8" fmla="*/ 49 w 99"/>
                <a:gd name="T9" fmla="*/ 0 h 100"/>
                <a:gd name="T10" fmla="*/ 45 w 99"/>
                <a:gd name="T11" fmla="*/ 77 h 100"/>
                <a:gd name="T12" fmla="*/ 37 w 99"/>
                <a:gd name="T13" fmla="*/ 77 h 100"/>
                <a:gd name="T14" fmla="*/ 23 w 99"/>
                <a:gd name="T15" fmla="*/ 49 h 100"/>
                <a:gd name="T16" fmla="*/ 31 w 99"/>
                <a:gd name="T17" fmla="*/ 44 h 100"/>
                <a:gd name="T18" fmla="*/ 39 w 99"/>
                <a:gd name="T19" fmla="*/ 62 h 100"/>
                <a:gd name="T20" fmla="*/ 60 w 99"/>
                <a:gd name="T21" fmla="*/ 23 h 100"/>
                <a:gd name="T22" fmla="*/ 75 w 99"/>
                <a:gd name="T23" fmla="*/ 23 h 100"/>
                <a:gd name="T24" fmla="*/ 45 w 99"/>
                <a:gd name="T25" fmla="*/ 7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00">
                  <a:moveTo>
                    <a:pt x="49" y="0"/>
                  </a:moveTo>
                  <a:cubicBezTo>
                    <a:pt x="22" y="0"/>
                    <a:pt x="0" y="23"/>
                    <a:pt x="0" y="50"/>
                  </a:cubicBezTo>
                  <a:cubicBezTo>
                    <a:pt x="0" y="77"/>
                    <a:pt x="22" y="100"/>
                    <a:pt x="49" y="100"/>
                  </a:cubicBezTo>
                  <a:cubicBezTo>
                    <a:pt x="76" y="100"/>
                    <a:pt x="99" y="77"/>
                    <a:pt x="99" y="50"/>
                  </a:cubicBezTo>
                  <a:cubicBezTo>
                    <a:pt x="99" y="23"/>
                    <a:pt x="76" y="0"/>
                    <a:pt x="49" y="0"/>
                  </a:cubicBezTo>
                  <a:close/>
                  <a:moveTo>
                    <a:pt x="45" y="77"/>
                  </a:moveTo>
                  <a:cubicBezTo>
                    <a:pt x="37" y="77"/>
                    <a:pt x="37" y="77"/>
                    <a:pt x="37" y="77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75" y="23"/>
                    <a:pt x="75" y="23"/>
                    <a:pt x="75" y="23"/>
                  </a:cubicBezTo>
                  <a:lnTo>
                    <a:pt x="45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299" name="Freeform 5"/>
          <p:cNvSpPr>
            <a:spLocks noEditPoints="1"/>
          </p:cNvSpPr>
          <p:nvPr/>
        </p:nvSpPr>
        <p:spPr bwMode="auto">
          <a:xfrm>
            <a:off x="10264135" y="5326771"/>
            <a:ext cx="369798" cy="447651"/>
          </a:xfrm>
          <a:custGeom>
            <a:avLst/>
            <a:gdLst>
              <a:gd name="T0" fmla="*/ 791 w 812"/>
              <a:gd name="T1" fmla="*/ 578 h 983"/>
              <a:gd name="T2" fmla="*/ 697 w 812"/>
              <a:gd name="T3" fmla="*/ 481 h 983"/>
              <a:gd name="T4" fmla="*/ 543 w 812"/>
              <a:gd name="T5" fmla="*/ 441 h 983"/>
              <a:gd name="T6" fmla="*/ 504 w 812"/>
              <a:gd name="T7" fmla="*/ 400 h 983"/>
              <a:gd name="T8" fmla="*/ 541 w 812"/>
              <a:gd name="T9" fmla="*/ 311 h 983"/>
              <a:gd name="T10" fmla="*/ 543 w 812"/>
              <a:gd name="T11" fmla="*/ 311 h 983"/>
              <a:gd name="T12" fmla="*/ 571 w 812"/>
              <a:gd name="T13" fmla="*/ 222 h 983"/>
              <a:gd name="T14" fmla="*/ 584 w 812"/>
              <a:gd name="T15" fmla="*/ 153 h 983"/>
              <a:gd name="T16" fmla="*/ 524 w 812"/>
              <a:gd name="T17" fmla="*/ 34 h 983"/>
              <a:gd name="T18" fmla="*/ 486 w 812"/>
              <a:gd name="T19" fmla="*/ 16 h 983"/>
              <a:gd name="T20" fmla="*/ 371 w 812"/>
              <a:gd name="T21" fmla="*/ 0 h 983"/>
              <a:gd name="T22" fmla="*/ 315 w 812"/>
              <a:gd name="T23" fmla="*/ 29 h 983"/>
              <a:gd name="T24" fmla="*/ 256 w 812"/>
              <a:gd name="T25" fmla="*/ 49 h 983"/>
              <a:gd name="T26" fmla="*/ 227 w 812"/>
              <a:gd name="T27" fmla="*/ 128 h 983"/>
              <a:gd name="T28" fmla="*/ 237 w 812"/>
              <a:gd name="T29" fmla="*/ 227 h 983"/>
              <a:gd name="T30" fmla="*/ 261 w 812"/>
              <a:gd name="T31" fmla="*/ 311 h 983"/>
              <a:gd name="T32" fmla="*/ 262 w 812"/>
              <a:gd name="T33" fmla="*/ 311 h 983"/>
              <a:gd name="T34" fmla="*/ 280 w 812"/>
              <a:gd name="T35" fmla="*/ 352 h 983"/>
              <a:gd name="T36" fmla="*/ 286 w 812"/>
              <a:gd name="T37" fmla="*/ 420 h 983"/>
              <a:gd name="T38" fmla="*/ 190 w 812"/>
              <a:gd name="T39" fmla="*/ 462 h 983"/>
              <a:gd name="T40" fmla="*/ 41 w 812"/>
              <a:gd name="T41" fmla="*/ 534 h 983"/>
              <a:gd name="T42" fmla="*/ 21 w 812"/>
              <a:gd name="T43" fmla="*/ 579 h 983"/>
              <a:gd name="T44" fmla="*/ 60 w 812"/>
              <a:gd name="T45" fmla="*/ 924 h 983"/>
              <a:gd name="T46" fmla="*/ 406 w 812"/>
              <a:gd name="T47" fmla="*/ 983 h 983"/>
              <a:gd name="T48" fmla="*/ 753 w 812"/>
              <a:gd name="T49" fmla="*/ 924 h 983"/>
              <a:gd name="T50" fmla="*/ 791 w 812"/>
              <a:gd name="T51" fmla="*/ 579 h 983"/>
              <a:gd name="T52" fmla="*/ 410 w 812"/>
              <a:gd name="T53" fmla="*/ 542 h 983"/>
              <a:gd name="T54" fmla="*/ 526 w 812"/>
              <a:gd name="T55" fmla="*/ 464 h 983"/>
              <a:gd name="T56" fmla="*/ 342 w 812"/>
              <a:gd name="T57" fmla="*/ 589 h 983"/>
              <a:gd name="T58" fmla="*/ 308 w 812"/>
              <a:gd name="T59" fmla="*/ 437 h 983"/>
              <a:gd name="T60" fmla="*/ 402 w 812"/>
              <a:gd name="T61" fmla="*/ 542 h 983"/>
              <a:gd name="T62" fmla="*/ 755 w 812"/>
              <a:gd name="T63" fmla="*/ 857 h 983"/>
              <a:gd name="T64" fmla="*/ 406 w 812"/>
              <a:gd name="T65" fmla="*/ 928 h 983"/>
              <a:gd name="T66" fmla="*/ 58 w 812"/>
              <a:gd name="T67" fmla="*/ 857 h 983"/>
              <a:gd name="T68" fmla="*/ 73 w 812"/>
              <a:gd name="T69" fmla="*/ 595 h 983"/>
              <a:gd name="T70" fmla="*/ 135 w 812"/>
              <a:gd name="T71" fmla="*/ 532 h 983"/>
              <a:gd name="T72" fmla="*/ 272 w 812"/>
              <a:gd name="T73" fmla="*/ 499 h 983"/>
              <a:gd name="T74" fmla="*/ 332 w 812"/>
              <a:gd name="T75" fmla="*/ 633 h 983"/>
              <a:gd name="T76" fmla="*/ 378 w 812"/>
              <a:gd name="T77" fmla="*/ 597 h 983"/>
              <a:gd name="T78" fmla="*/ 327 w 812"/>
              <a:gd name="T79" fmla="*/ 840 h 983"/>
              <a:gd name="T80" fmla="*/ 486 w 812"/>
              <a:gd name="T81" fmla="*/ 840 h 983"/>
              <a:gd name="T82" fmla="*/ 435 w 812"/>
              <a:gd name="T83" fmla="*/ 597 h 983"/>
              <a:gd name="T84" fmla="*/ 481 w 812"/>
              <a:gd name="T85" fmla="*/ 633 h 983"/>
              <a:gd name="T86" fmla="*/ 541 w 812"/>
              <a:gd name="T87" fmla="*/ 499 h 983"/>
              <a:gd name="T88" fmla="*/ 677 w 812"/>
              <a:gd name="T89" fmla="*/ 532 h 983"/>
              <a:gd name="T90" fmla="*/ 739 w 812"/>
              <a:gd name="T91" fmla="*/ 595 h 983"/>
              <a:gd name="T92" fmla="*/ 755 w 812"/>
              <a:gd name="T93" fmla="*/ 857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2" h="983">
                <a:moveTo>
                  <a:pt x="791" y="579"/>
                </a:moveTo>
                <a:cubicBezTo>
                  <a:pt x="791" y="578"/>
                  <a:pt x="791" y="578"/>
                  <a:pt x="791" y="578"/>
                </a:cubicBezTo>
                <a:cubicBezTo>
                  <a:pt x="790" y="570"/>
                  <a:pt x="786" y="553"/>
                  <a:pt x="772" y="534"/>
                </a:cubicBezTo>
                <a:cubicBezTo>
                  <a:pt x="756" y="511"/>
                  <a:pt x="730" y="494"/>
                  <a:pt x="697" y="481"/>
                </a:cubicBezTo>
                <a:cubicBezTo>
                  <a:pt x="674" y="471"/>
                  <a:pt x="647" y="467"/>
                  <a:pt x="622" y="462"/>
                </a:cubicBezTo>
                <a:cubicBezTo>
                  <a:pt x="595" y="457"/>
                  <a:pt x="567" y="452"/>
                  <a:pt x="543" y="441"/>
                </a:cubicBezTo>
                <a:cubicBezTo>
                  <a:pt x="521" y="418"/>
                  <a:pt x="521" y="418"/>
                  <a:pt x="521" y="418"/>
                </a:cubicBezTo>
                <a:cubicBezTo>
                  <a:pt x="504" y="400"/>
                  <a:pt x="504" y="400"/>
                  <a:pt x="504" y="400"/>
                </a:cubicBezTo>
                <a:cubicBezTo>
                  <a:pt x="512" y="384"/>
                  <a:pt x="520" y="367"/>
                  <a:pt x="528" y="347"/>
                </a:cubicBezTo>
                <a:cubicBezTo>
                  <a:pt x="533" y="336"/>
                  <a:pt x="537" y="324"/>
                  <a:pt x="541" y="311"/>
                </a:cubicBezTo>
                <a:cubicBezTo>
                  <a:pt x="542" y="311"/>
                  <a:pt x="542" y="311"/>
                  <a:pt x="542" y="311"/>
                </a:cubicBezTo>
                <a:cubicBezTo>
                  <a:pt x="542" y="311"/>
                  <a:pt x="542" y="311"/>
                  <a:pt x="543" y="311"/>
                </a:cubicBezTo>
                <a:cubicBezTo>
                  <a:pt x="551" y="311"/>
                  <a:pt x="565" y="296"/>
                  <a:pt x="566" y="287"/>
                </a:cubicBezTo>
                <a:cubicBezTo>
                  <a:pt x="571" y="222"/>
                  <a:pt x="571" y="222"/>
                  <a:pt x="571" y="222"/>
                </a:cubicBezTo>
                <a:cubicBezTo>
                  <a:pt x="572" y="216"/>
                  <a:pt x="569" y="210"/>
                  <a:pt x="564" y="206"/>
                </a:cubicBezTo>
                <a:cubicBezTo>
                  <a:pt x="584" y="153"/>
                  <a:pt x="584" y="153"/>
                  <a:pt x="584" y="153"/>
                </a:cubicBezTo>
                <a:cubicBezTo>
                  <a:pt x="589" y="141"/>
                  <a:pt x="587" y="128"/>
                  <a:pt x="580" y="117"/>
                </a:cubicBezTo>
                <a:cubicBezTo>
                  <a:pt x="524" y="34"/>
                  <a:pt x="524" y="34"/>
                  <a:pt x="524" y="34"/>
                </a:cubicBezTo>
                <a:cubicBezTo>
                  <a:pt x="518" y="25"/>
                  <a:pt x="508" y="19"/>
                  <a:pt x="497" y="18"/>
                </a:cubicBezTo>
                <a:cubicBezTo>
                  <a:pt x="486" y="16"/>
                  <a:pt x="486" y="16"/>
                  <a:pt x="486" y="16"/>
                </a:cubicBezTo>
                <a:cubicBezTo>
                  <a:pt x="455" y="12"/>
                  <a:pt x="404" y="4"/>
                  <a:pt x="377" y="0"/>
                </a:cubicBezTo>
                <a:cubicBezTo>
                  <a:pt x="375" y="0"/>
                  <a:pt x="373" y="0"/>
                  <a:pt x="371" y="0"/>
                </a:cubicBezTo>
                <a:cubicBezTo>
                  <a:pt x="363" y="0"/>
                  <a:pt x="356" y="2"/>
                  <a:pt x="350" y="6"/>
                </a:cubicBezTo>
                <a:cubicBezTo>
                  <a:pt x="315" y="29"/>
                  <a:pt x="315" y="29"/>
                  <a:pt x="315" y="29"/>
                </a:cubicBezTo>
                <a:cubicBezTo>
                  <a:pt x="291" y="28"/>
                  <a:pt x="291" y="28"/>
                  <a:pt x="291" y="28"/>
                </a:cubicBezTo>
                <a:cubicBezTo>
                  <a:pt x="276" y="28"/>
                  <a:pt x="263" y="36"/>
                  <a:pt x="256" y="49"/>
                </a:cubicBezTo>
                <a:cubicBezTo>
                  <a:pt x="247" y="66"/>
                  <a:pt x="235" y="93"/>
                  <a:pt x="230" y="103"/>
                </a:cubicBezTo>
                <a:cubicBezTo>
                  <a:pt x="226" y="111"/>
                  <a:pt x="225" y="120"/>
                  <a:pt x="227" y="128"/>
                </a:cubicBezTo>
                <a:cubicBezTo>
                  <a:pt x="229" y="142"/>
                  <a:pt x="235" y="170"/>
                  <a:pt x="243" y="212"/>
                </a:cubicBezTo>
                <a:cubicBezTo>
                  <a:pt x="239" y="216"/>
                  <a:pt x="236" y="221"/>
                  <a:pt x="237" y="227"/>
                </a:cubicBezTo>
                <a:cubicBezTo>
                  <a:pt x="242" y="292"/>
                  <a:pt x="242" y="292"/>
                  <a:pt x="242" y="292"/>
                </a:cubicBezTo>
                <a:cubicBezTo>
                  <a:pt x="243" y="304"/>
                  <a:pt x="257" y="311"/>
                  <a:pt x="261" y="311"/>
                </a:cubicBezTo>
                <a:cubicBezTo>
                  <a:pt x="262" y="311"/>
                  <a:pt x="262" y="311"/>
                  <a:pt x="262" y="311"/>
                </a:cubicBezTo>
                <a:cubicBezTo>
                  <a:pt x="262" y="311"/>
                  <a:pt x="262" y="311"/>
                  <a:pt x="262" y="311"/>
                </a:cubicBezTo>
                <a:cubicBezTo>
                  <a:pt x="263" y="310"/>
                  <a:pt x="264" y="310"/>
                  <a:pt x="265" y="310"/>
                </a:cubicBezTo>
                <a:cubicBezTo>
                  <a:pt x="269" y="324"/>
                  <a:pt x="274" y="338"/>
                  <a:pt x="280" y="352"/>
                </a:cubicBezTo>
                <a:cubicBezTo>
                  <a:pt x="287" y="370"/>
                  <a:pt x="294" y="386"/>
                  <a:pt x="302" y="400"/>
                </a:cubicBezTo>
                <a:cubicBezTo>
                  <a:pt x="286" y="420"/>
                  <a:pt x="286" y="420"/>
                  <a:pt x="286" y="420"/>
                </a:cubicBezTo>
                <a:cubicBezTo>
                  <a:pt x="269" y="441"/>
                  <a:pt x="269" y="441"/>
                  <a:pt x="269" y="441"/>
                </a:cubicBezTo>
                <a:cubicBezTo>
                  <a:pt x="245" y="452"/>
                  <a:pt x="217" y="457"/>
                  <a:pt x="190" y="462"/>
                </a:cubicBezTo>
                <a:cubicBezTo>
                  <a:pt x="165" y="467"/>
                  <a:pt x="139" y="471"/>
                  <a:pt x="115" y="481"/>
                </a:cubicBezTo>
                <a:cubicBezTo>
                  <a:pt x="82" y="494"/>
                  <a:pt x="57" y="512"/>
                  <a:pt x="41" y="534"/>
                </a:cubicBezTo>
                <a:cubicBezTo>
                  <a:pt x="26" y="553"/>
                  <a:pt x="23" y="570"/>
                  <a:pt x="21" y="578"/>
                </a:cubicBezTo>
                <a:cubicBezTo>
                  <a:pt x="21" y="578"/>
                  <a:pt x="21" y="578"/>
                  <a:pt x="21" y="579"/>
                </a:cubicBezTo>
                <a:cubicBezTo>
                  <a:pt x="13" y="605"/>
                  <a:pt x="3" y="749"/>
                  <a:pt x="1" y="844"/>
                </a:cubicBezTo>
                <a:cubicBezTo>
                  <a:pt x="0" y="869"/>
                  <a:pt x="7" y="901"/>
                  <a:pt x="60" y="924"/>
                </a:cubicBezTo>
                <a:cubicBezTo>
                  <a:pt x="115" y="949"/>
                  <a:pt x="190" y="966"/>
                  <a:pt x="283" y="975"/>
                </a:cubicBezTo>
                <a:cubicBezTo>
                  <a:pt x="353" y="982"/>
                  <a:pt x="406" y="983"/>
                  <a:pt x="406" y="983"/>
                </a:cubicBezTo>
                <a:cubicBezTo>
                  <a:pt x="408" y="983"/>
                  <a:pt x="612" y="982"/>
                  <a:pt x="752" y="925"/>
                </a:cubicBezTo>
                <a:cubicBezTo>
                  <a:pt x="753" y="924"/>
                  <a:pt x="753" y="924"/>
                  <a:pt x="753" y="924"/>
                </a:cubicBezTo>
                <a:cubicBezTo>
                  <a:pt x="806" y="901"/>
                  <a:pt x="812" y="869"/>
                  <a:pt x="812" y="844"/>
                </a:cubicBezTo>
                <a:cubicBezTo>
                  <a:pt x="809" y="749"/>
                  <a:pt x="799" y="605"/>
                  <a:pt x="791" y="579"/>
                </a:cubicBezTo>
                <a:close/>
                <a:moveTo>
                  <a:pt x="470" y="589"/>
                </a:moveTo>
                <a:cubicBezTo>
                  <a:pt x="410" y="542"/>
                  <a:pt x="410" y="542"/>
                  <a:pt x="410" y="542"/>
                </a:cubicBezTo>
                <a:cubicBezTo>
                  <a:pt x="501" y="437"/>
                  <a:pt x="501" y="437"/>
                  <a:pt x="501" y="437"/>
                </a:cubicBezTo>
                <a:cubicBezTo>
                  <a:pt x="526" y="464"/>
                  <a:pt x="526" y="464"/>
                  <a:pt x="526" y="464"/>
                </a:cubicBezTo>
                <a:lnTo>
                  <a:pt x="470" y="589"/>
                </a:lnTo>
                <a:close/>
                <a:moveTo>
                  <a:pt x="342" y="589"/>
                </a:moveTo>
                <a:cubicBezTo>
                  <a:pt x="286" y="464"/>
                  <a:pt x="286" y="464"/>
                  <a:pt x="286" y="464"/>
                </a:cubicBezTo>
                <a:cubicBezTo>
                  <a:pt x="308" y="437"/>
                  <a:pt x="308" y="437"/>
                  <a:pt x="308" y="437"/>
                </a:cubicBezTo>
                <a:cubicBezTo>
                  <a:pt x="308" y="437"/>
                  <a:pt x="308" y="437"/>
                  <a:pt x="308" y="437"/>
                </a:cubicBezTo>
                <a:cubicBezTo>
                  <a:pt x="402" y="542"/>
                  <a:pt x="402" y="542"/>
                  <a:pt x="402" y="542"/>
                </a:cubicBezTo>
                <a:lnTo>
                  <a:pt x="342" y="589"/>
                </a:lnTo>
                <a:close/>
                <a:moveTo>
                  <a:pt x="755" y="857"/>
                </a:moveTo>
                <a:cubicBezTo>
                  <a:pt x="753" y="860"/>
                  <a:pt x="748" y="867"/>
                  <a:pt x="731" y="874"/>
                </a:cubicBezTo>
                <a:cubicBezTo>
                  <a:pt x="602" y="926"/>
                  <a:pt x="410" y="928"/>
                  <a:pt x="406" y="928"/>
                </a:cubicBezTo>
                <a:cubicBezTo>
                  <a:pt x="402" y="928"/>
                  <a:pt x="201" y="926"/>
                  <a:pt x="82" y="874"/>
                </a:cubicBezTo>
                <a:cubicBezTo>
                  <a:pt x="65" y="867"/>
                  <a:pt x="59" y="860"/>
                  <a:pt x="58" y="857"/>
                </a:cubicBezTo>
                <a:cubicBezTo>
                  <a:pt x="56" y="854"/>
                  <a:pt x="56" y="851"/>
                  <a:pt x="56" y="845"/>
                </a:cubicBezTo>
                <a:cubicBezTo>
                  <a:pt x="58" y="736"/>
                  <a:pt x="69" y="611"/>
                  <a:pt x="73" y="595"/>
                </a:cubicBezTo>
                <a:cubicBezTo>
                  <a:pt x="74" y="593"/>
                  <a:pt x="75" y="591"/>
                  <a:pt x="75" y="589"/>
                </a:cubicBezTo>
                <a:cubicBezTo>
                  <a:pt x="83" y="552"/>
                  <a:pt x="121" y="537"/>
                  <a:pt x="135" y="532"/>
                </a:cubicBezTo>
                <a:cubicBezTo>
                  <a:pt x="154" y="524"/>
                  <a:pt x="177" y="520"/>
                  <a:pt x="201" y="516"/>
                </a:cubicBezTo>
                <a:cubicBezTo>
                  <a:pt x="224" y="511"/>
                  <a:pt x="248" y="507"/>
                  <a:pt x="272" y="499"/>
                </a:cubicBezTo>
                <a:cubicBezTo>
                  <a:pt x="317" y="601"/>
                  <a:pt x="317" y="601"/>
                  <a:pt x="317" y="601"/>
                </a:cubicBezTo>
                <a:cubicBezTo>
                  <a:pt x="332" y="633"/>
                  <a:pt x="332" y="633"/>
                  <a:pt x="332" y="633"/>
                </a:cubicBezTo>
                <a:cubicBezTo>
                  <a:pt x="359" y="611"/>
                  <a:pt x="359" y="611"/>
                  <a:pt x="359" y="611"/>
                </a:cubicBezTo>
                <a:cubicBezTo>
                  <a:pt x="378" y="597"/>
                  <a:pt x="378" y="597"/>
                  <a:pt x="378" y="597"/>
                </a:cubicBezTo>
                <a:cubicBezTo>
                  <a:pt x="379" y="599"/>
                  <a:pt x="379" y="599"/>
                  <a:pt x="379" y="599"/>
                </a:cubicBezTo>
                <a:cubicBezTo>
                  <a:pt x="327" y="840"/>
                  <a:pt x="327" y="840"/>
                  <a:pt x="327" y="840"/>
                </a:cubicBezTo>
                <a:cubicBezTo>
                  <a:pt x="406" y="914"/>
                  <a:pt x="406" y="914"/>
                  <a:pt x="406" y="914"/>
                </a:cubicBezTo>
                <a:cubicBezTo>
                  <a:pt x="486" y="840"/>
                  <a:pt x="486" y="840"/>
                  <a:pt x="486" y="840"/>
                </a:cubicBezTo>
                <a:cubicBezTo>
                  <a:pt x="434" y="598"/>
                  <a:pt x="434" y="598"/>
                  <a:pt x="434" y="598"/>
                </a:cubicBezTo>
                <a:cubicBezTo>
                  <a:pt x="435" y="597"/>
                  <a:pt x="435" y="597"/>
                  <a:pt x="435" y="597"/>
                </a:cubicBezTo>
                <a:cubicBezTo>
                  <a:pt x="453" y="611"/>
                  <a:pt x="453" y="611"/>
                  <a:pt x="453" y="611"/>
                </a:cubicBezTo>
                <a:cubicBezTo>
                  <a:pt x="481" y="633"/>
                  <a:pt x="481" y="633"/>
                  <a:pt x="481" y="633"/>
                </a:cubicBezTo>
                <a:cubicBezTo>
                  <a:pt x="495" y="601"/>
                  <a:pt x="495" y="601"/>
                  <a:pt x="495" y="601"/>
                </a:cubicBezTo>
                <a:cubicBezTo>
                  <a:pt x="541" y="499"/>
                  <a:pt x="541" y="499"/>
                  <a:pt x="541" y="499"/>
                </a:cubicBezTo>
                <a:cubicBezTo>
                  <a:pt x="564" y="507"/>
                  <a:pt x="588" y="511"/>
                  <a:pt x="612" y="516"/>
                </a:cubicBezTo>
                <a:cubicBezTo>
                  <a:pt x="636" y="520"/>
                  <a:pt x="658" y="524"/>
                  <a:pt x="677" y="532"/>
                </a:cubicBezTo>
                <a:cubicBezTo>
                  <a:pt x="692" y="537"/>
                  <a:pt x="730" y="552"/>
                  <a:pt x="738" y="589"/>
                </a:cubicBezTo>
                <a:cubicBezTo>
                  <a:pt x="738" y="591"/>
                  <a:pt x="738" y="593"/>
                  <a:pt x="739" y="595"/>
                </a:cubicBezTo>
                <a:cubicBezTo>
                  <a:pt x="743" y="611"/>
                  <a:pt x="754" y="736"/>
                  <a:pt x="757" y="845"/>
                </a:cubicBezTo>
                <a:cubicBezTo>
                  <a:pt x="757" y="851"/>
                  <a:pt x="757" y="854"/>
                  <a:pt x="755" y="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300" name="Group 299"/>
          <p:cNvGrpSpPr/>
          <p:nvPr/>
        </p:nvGrpSpPr>
        <p:grpSpPr>
          <a:xfrm>
            <a:off x="11239036" y="5267350"/>
            <a:ext cx="497148" cy="566493"/>
            <a:chOff x="4616451" y="1741488"/>
            <a:chExt cx="2959100" cy="3371850"/>
          </a:xfrm>
          <a:solidFill>
            <a:schemeClr val="tx1"/>
          </a:solidFill>
        </p:grpSpPr>
        <p:sp>
          <p:nvSpPr>
            <p:cNvPr id="301" name="Freeform 5"/>
            <p:cNvSpPr>
              <a:spLocks noEditPoints="1"/>
            </p:cNvSpPr>
            <p:nvPr/>
          </p:nvSpPr>
          <p:spPr bwMode="auto">
            <a:xfrm>
              <a:off x="4616451" y="1741488"/>
              <a:ext cx="2959100" cy="3371850"/>
            </a:xfrm>
            <a:custGeom>
              <a:avLst/>
              <a:gdLst>
                <a:gd name="T0" fmla="*/ 578 w 786"/>
                <a:gd name="T1" fmla="*/ 28 h 896"/>
                <a:gd name="T2" fmla="*/ 205 w 786"/>
                <a:gd name="T3" fmla="*/ 59 h 896"/>
                <a:gd name="T4" fmla="*/ 67 w 786"/>
                <a:gd name="T5" fmla="*/ 236 h 896"/>
                <a:gd name="T6" fmla="*/ 68 w 786"/>
                <a:gd name="T7" fmla="*/ 346 h 896"/>
                <a:gd name="T8" fmla="*/ 70 w 786"/>
                <a:gd name="T9" fmla="*/ 356 h 896"/>
                <a:gd name="T10" fmla="*/ 39 w 786"/>
                <a:gd name="T11" fmla="*/ 406 h 896"/>
                <a:gd name="T12" fmla="*/ 14 w 786"/>
                <a:gd name="T13" fmla="*/ 441 h 896"/>
                <a:gd name="T14" fmla="*/ 14 w 786"/>
                <a:gd name="T15" fmla="*/ 442 h 896"/>
                <a:gd name="T16" fmla="*/ 36 w 786"/>
                <a:gd name="T17" fmla="*/ 540 h 896"/>
                <a:gd name="T18" fmla="*/ 50 w 786"/>
                <a:gd name="T19" fmla="*/ 587 h 896"/>
                <a:gd name="T20" fmla="*/ 75 w 786"/>
                <a:gd name="T21" fmla="*/ 649 h 896"/>
                <a:gd name="T22" fmla="*/ 74 w 786"/>
                <a:gd name="T23" fmla="*/ 694 h 896"/>
                <a:gd name="T24" fmla="*/ 169 w 786"/>
                <a:gd name="T25" fmla="*/ 773 h 896"/>
                <a:gd name="T26" fmla="*/ 244 w 786"/>
                <a:gd name="T27" fmla="*/ 830 h 896"/>
                <a:gd name="T28" fmla="*/ 618 w 786"/>
                <a:gd name="T29" fmla="*/ 896 h 896"/>
                <a:gd name="T30" fmla="*/ 686 w 786"/>
                <a:gd name="T31" fmla="*/ 814 h 896"/>
                <a:gd name="T32" fmla="*/ 664 w 786"/>
                <a:gd name="T33" fmla="*/ 637 h 896"/>
                <a:gd name="T34" fmla="*/ 777 w 786"/>
                <a:gd name="T35" fmla="*/ 417 h 896"/>
                <a:gd name="T36" fmla="*/ 706 w 786"/>
                <a:gd name="T37" fmla="*/ 118 h 896"/>
                <a:gd name="T38" fmla="*/ 627 w 786"/>
                <a:gd name="T39" fmla="*/ 606 h 896"/>
                <a:gd name="T40" fmla="*/ 639 w 786"/>
                <a:gd name="T41" fmla="*/ 823 h 896"/>
                <a:gd name="T42" fmla="*/ 618 w 786"/>
                <a:gd name="T43" fmla="*/ 847 h 896"/>
                <a:gd name="T44" fmla="*/ 292 w 786"/>
                <a:gd name="T45" fmla="*/ 827 h 896"/>
                <a:gd name="T46" fmla="*/ 260 w 786"/>
                <a:gd name="T47" fmla="*/ 706 h 896"/>
                <a:gd name="T48" fmla="*/ 169 w 786"/>
                <a:gd name="T49" fmla="*/ 725 h 896"/>
                <a:gd name="T50" fmla="*/ 101 w 786"/>
                <a:gd name="T51" fmla="*/ 604 h 896"/>
                <a:gd name="T52" fmla="*/ 110 w 786"/>
                <a:gd name="T53" fmla="*/ 568 h 896"/>
                <a:gd name="T54" fmla="*/ 86 w 786"/>
                <a:gd name="T55" fmla="*/ 555 h 896"/>
                <a:gd name="T56" fmla="*/ 94 w 786"/>
                <a:gd name="T57" fmla="*/ 519 h 896"/>
                <a:gd name="T58" fmla="*/ 65 w 786"/>
                <a:gd name="T59" fmla="*/ 501 h 896"/>
                <a:gd name="T60" fmla="*/ 55 w 786"/>
                <a:gd name="T61" fmla="*/ 467 h 896"/>
                <a:gd name="T62" fmla="*/ 112 w 786"/>
                <a:gd name="T63" fmla="*/ 381 h 896"/>
                <a:gd name="T64" fmla="*/ 115 w 786"/>
                <a:gd name="T65" fmla="*/ 335 h 896"/>
                <a:gd name="T66" fmla="*/ 114 w 786"/>
                <a:gd name="T67" fmla="*/ 248 h 896"/>
                <a:gd name="T68" fmla="*/ 729 w 786"/>
                <a:gd name="T69" fmla="*/ 41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6" h="896">
                  <a:moveTo>
                    <a:pt x="706" y="118"/>
                  </a:moveTo>
                  <a:cubicBezTo>
                    <a:pt x="672" y="79"/>
                    <a:pt x="629" y="49"/>
                    <a:pt x="578" y="28"/>
                  </a:cubicBezTo>
                  <a:cubicBezTo>
                    <a:pt x="531" y="10"/>
                    <a:pt x="478" y="0"/>
                    <a:pt x="425" y="0"/>
                  </a:cubicBezTo>
                  <a:cubicBezTo>
                    <a:pt x="346" y="0"/>
                    <a:pt x="268" y="21"/>
                    <a:pt x="205" y="59"/>
                  </a:cubicBezTo>
                  <a:cubicBezTo>
                    <a:pt x="171" y="79"/>
                    <a:pt x="142" y="104"/>
                    <a:pt x="119" y="133"/>
                  </a:cubicBezTo>
                  <a:cubicBezTo>
                    <a:pt x="94" y="164"/>
                    <a:pt x="77" y="198"/>
                    <a:pt x="67" y="236"/>
                  </a:cubicBezTo>
                  <a:cubicBezTo>
                    <a:pt x="59" y="268"/>
                    <a:pt x="58" y="305"/>
                    <a:pt x="65" y="335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8" y="349"/>
                    <a:pt x="69" y="352"/>
                    <a:pt x="70" y="354"/>
                  </a:cubicBezTo>
                  <a:cubicBezTo>
                    <a:pt x="70" y="355"/>
                    <a:pt x="70" y="356"/>
                    <a:pt x="70" y="356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61" y="375"/>
                    <a:pt x="50" y="390"/>
                    <a:pt x="39" y="406"/>
                  </a:cubicBezTo>
                  <a:cubicBezTo>
                    <a:pt x="31" y="417"/>
                    <a:pt x="22" y="428"/>
                    <a:pt x="14" y="441"/>
                  </a:cubicBezTo>
                  <a:cubicBezTo>
                    <a:pt x="14" y="441"/>
                    <a:pt x="14" y="441"/>
                    <a:pt x="14" y="441"/>
                  </a:cubicBezTo>
                  <a:cubicBezTo>
                    <a:pt x="14" y="441"/>
                    <a:pt x="14" y="441"/>
                    <a:pt x="14" y="441"/>
                  </a:cubicBezTo>
                  <a:cubicBezTo>
                    <a:pt x="14" y="442"/>
                    <a:pt x="14" y="442"/>
                    <a:pt x="14" y="442"/>
                  </a:cubicBezTo>
                  <a:cubicBezTo>
                    <a:pt x="3" y="459"/>
                    <a:pt x="0" y="481"/>
                    <a:pt x="6" y="501"/>
                  </a:cubicBezTo>
                  <a:cubicBezTo>
                    <a:pt x="11" y="517"/>
                    <a:pt x="22" y="531"/>
                    <a:pt x="36" y="540"/>
                  </a:cubicBezTo>
                  <a:cubicBezTo>
                    <a:pt x="35" y="553"/>
                    <a:pt x="37" y="565"/>
                    <a:pt x="43" y="576"/>
                  </a:cubicBezTo>
                  <a:cubicBezTo>
                    <a:pt x="45" y="580"/>
                    <a:pt x="47" y="584"/>
                    <a:pt x="50" y="587"/>
                  </a:cubicBezTo>
                  <a:cubicBezTo>
                    <a:pt x="48" y="603"/>
                    <a:pt x="52" y="619"/>
                    <a:pt x="62" y="632"/>
                  </a:cubicBezTo>
                  <a:cubicBezTo>
                    <a:pt x="75" y="649"/>
                    <a:pt x="75" y="649"/>
                    <a:pt x="75" y="649"/>
                  </a:cubicBezTo>
                  <a:cubicBezTo>
                    <a:pt x="75" y="652"/>
                    <a:pt x="75" y="654"/>
                    <a:pt x="74" y="657"/>
                  </a:cubicBezTo>
                  <a:cubicBezTo>
                    <a:pt x="74" y="667"/>
                    <a:pt x="73" y="680"/>
                    <a:pt x="74" y="694"/>
                  </a:cubicBezTo>
                  <a:cubicBezTo>
                    <a:pt x="77" y="715"/>
                    <a:pt x="85" y="732"/>
                    <a:pt x="97" y="746"/>
                  </a:cubicBezTo>
                  <a:cubicBezTo>
                    <a:pt x="114" y="764"/>
                    <a:pt x="139" y="773"/>
                    <a:pt x="169" y="773"/>
                  </a:cubicBezTo>
                  <a:cubicBezTo>
                    <a:pt x="189" y="773"/>
                    <a:pt x="212" y="769"/>
                    <a:pt x="240" y="761"/>
                  </a:cubicBezTo>
                  <a:cubicBezTo>
                    <a:pt x="241" y="779"/>
                    <a:pt x="243" y="801"/>
                    <a:pt x="244" y="830"/>
                  </a:cubicBezTo>
                  <a:cubicBezTo>
                    <a:pt x="246" y="867"/>
                    <a:pt x="276" y="896"/>
                    <a:pt x="313" y="896"/>
                  </a:cubicBezTo>
                  <a:cubicBezTo>
                    <a:pt x="618" y="896"/>
                    <a:pt x="618" y="896"/>
                    <a:pt x="618" y="896"/>
                  </a:cubicBezTo>
                  <a:cubicBezTo>
                    <a:pt x="638" y="896"/>
                    <a:pt x="658" y="887"/>
                    <a:pt x="671" y="871"/>
                  </a:cubicBezTo>
                  <a:cubicBezTo>
                    <a:pt x="684" y="855"/>
                    <a:pt x="690" y="834"/>
                    <a:pt x="686" y="814"/>
                  </a:cubicBezTo>
                  <a:cubicBezTo>
                    <a:pt x="658" y="658"/>
                    <a:pt x="658" y="658"/>
                    <a:pt x="658" y="658"/>
                  </a:cubicBezTo>
                  <a:cubicBezTo>
                    <a:pt x="657" y="650"/>
                    <a:pt x="659" y="643"/>
                    <a:pt x="664" y="637"/>
                  </a:cubicBezTo>
                  <a:cubicBezTo>
                    <a:pt x="686" y="610"/>
                    <a:pt x="712" y="578"/>
                    <a:pt x="733" y="541"/>
                  </a:cubicBezTo>
                  <a:cubicBezTo>
                    <a:pt x="756" y="501"/>
                    <a:pt x="770" y="460"/>
                    <a:pt x="777" y="417"/>
                  </a:cubicBezTo>
                  <a:cubicBezTo>
                    <a:pt x="786" y="355"/>
                    <a:pt x="784" y="298"/>
                    <a:pt x="772" y="247"/>
                  </a:cubicBezTo>
                  <a:cubicBezTo>
                    <a:pt x="759" y="198"/>
                    <a:pt x="737" y="154"/>
                    <a:pt x="706" y="118"/>
                  </a:cubicBezTo>
                  <a:close/>
                  <a:moveTo>
                    <a:pt x="729" y="410"/>
                  </a:moveTo>
                  <a:cubicBezTo>
                    <a:pt x="717" y="491"/>
                    <a:pt x="674" y="550"/>
                    <a:pt x="627" y="606"/>
                  </a:cubicBezTo>
                  <a:cubicBezTo>
                    <a:pt x="613" y="622"/>
                    <a:pt x="607" y="645"/>
                    <a:pt x="611" y="666"/>
                  </a:cubicBezTo>
                  <a:cubicBezTo>
                    <a:pt x="639" y="823"/>
                    <a:pt x="639" y="823"/>
                    <a:pt x="639" y="823"/>
                  </a:cubicBezTo>
                  <a:cubicBezTo>
                    <a:pt x="640" y="829"/>
                    <a:pt x="638" y="835"/>
                    <a:pt x="634" y="840"/>
                  </a:cubicBezTo>
                  <a:cubicBezTo>
                    <a:pt x="630" y="845"/>
                    <a:pt x="624" y="847"/>
                    <a:pt x="618" y="847"/>
                  </a:cubicBezTo>
                  <a:cubicBezTo>
                    <a:pt x="313" y="847"/>
                    <a:pt x="313" y="847"/>
                    <a:pt x="313" y="847"/>
                  </a:cubicBezTo>
                  <a:cubicBezTo>
                    <a:pt x="302" y="847"/>
                    <a:pt x="293" y="839"/>
                    <a:pt x="292" y="827"/>
                  </a:cubicBezTo>
                  <a:cubicBezTo>
                    <a:pt x="290" y="774"/>
                    <a:pt x="286" y="742"/>
                    <a:pt x="284" y="724"/>
                  </a:cubicBezTo>
                  <a:cubicBezTo>
                    <a:pt x="284" y="715"/>
                    <a:pt x="272" y="706"/>
                    <a:pt x="260" y="706"/>
                  </a:cubicBezTo>
                  <a:cubicBezTo>
                    <a:pt x="258" y="706"/>
                    <a:pt x="256" y="706"/>
                    <a:pt x="254" y="707"/>
                  </a:cubicBezTo>
                  <a:cubicBezTo>
                    <a:pt x="216" y="720"/>
                    <a:pt x="189" y="725"/>
                    <a:pt x="169" y="725"/>
                  </a:cubicBezTo>
                  <a:cubicBezTo>
                    <a:pt x="95" y="725"/>
                    <a:pt x="134" y="648"/>
                    <a:pt x="120" y="629"/>
                  </a:cubicBezTo>
                  <a:cubicBezTo>
                    <a:pt x="101" y="604"/>
                    <a:pt x="101" y="604"/>
                    <a:pt x="101" y="604"/>
                  </a:cubicBezTo>
                  <a:cubicBezTo>
                    <a:pt x="96" y="597"/>
                    <a:pt x="96" y="589"/>
                    <a:pt x="100" y="583"/>
                  </a:cubicBezTo>
                  <a:cubicBezTo>
                    <a:pt x="110" y="568"/>
                    <a:pt x="110" y="568"/>
                    <a:pt x="110" y="568"/>
                  </a:cubicBezTo>
                  <a:cubicBezTo>
                    <a:pt x="98" y="565"/>
                    <a:pt x="98" y="565"/>
                    <a:pt x="98" y="565"/>
                  </a:cubicBezTo>
                  <a:cubicBezTo>
                    <a:pt x="93" y="563"/>
                    <a:pt x="89" y="560"/>
                    <a:pt x="86" y="555"/>
                  </a:cubicBezTo>
                  <a:cubicBezTo>
                    <a:pt x="84" y="550"/>
                    <a:pt x="84" y="545"/>
                    <a:pt x="86" y="540"/>
                  </a:cubicBezTo>
                  <a:cubicBezTo>
                    <a:pt x="94" y="519"/>
                    <a:pt x="94" y="519"/>
                    <a:pt x="94" y="519"/>
                  </a:cubicBezTo>
                  <a:cubicBezTo>
                    <a:pt x="95" y="517"/>
                    <a:pt x="94" y="514"/>
                    <a:pt x="92" y="513"/>
                  </a:cubicBezTo>
                  <a:cubicBezTo>
                    <a:pt x="65" y="501"/>
                    <a:pt x="65" y="501"/>
                    <a:pt x="65" y="501"/>
                  </a:cubicBezTo>
                  <a:cubicBezTo>
                    <a:pt x="59" y="499"/>
                    <a:pt x="54" y="493"/>
                    <a:pt x="52" y="487"/>
                  </a:cubicBezTo>
                  <a:cubicBezTo>
                    <a:pt x="50" y="480"/>
                    <a:pt x="51" y="473"/>
                    <a:pt x="55" y="467"/>
                  </a:cubicBezTo>
                  <a:cubicBezTo>
                    <a:pt x="55" y="466"/>
                    <a:pt x="55" y="466"/>
                    <a:pt x="55" y="466"/>
                  </a:cubicBezTo>
                  <a:cubicBezTo>
                    <a:pt x="73" y="438"/>
                    <a:pt x="97" y="412"/>
                    <a:pt x="112" y="381"/>
                  </a:cubicBezTo>
                  <a:cubicBezTo>
                    <a:pt x="118" y="368"/>
                    <a:pt x="118" y="368"/>
                    <a:pt x="118" y="368"/>
                  </a:cubicBezTo>
                  <a:cubicBezTo>
                    <a:pt x="122" y="359"/>
                    <a:pt x="117" y="345"/>
                    <a:pt x="115" y="335"/>
                  </a:cubicBezTo>
                  <a:cubicBezTo>
                    <a:pt x="112" y="325"/>
                    <a:pt x="112" y="325"/>
                    <a:pt x="112" y="325"/>
                  </a:cubicBezTo>
                  <a:cubicBezTo>
                    <a:pt x="107" y="301"/>
                    <a:pt x="108" y="271"/>
                    <a:pt x="114" y="248"/>
                  </a:cubicBezTo>
                  <a:cubicBezTo>
                    <a:pt x="146" y="120"/>
                    <a:pt x="286" y="48"/>
                    <a:pt x="425" y="48"/>
                  </a:cubicBezTo>
                  <a:cubicBezTo>
                    <a:pt x="597" y="48"/>
                    <a:pt x="767" y="158"/>
                    <a:pt x="729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02" name="Freeform 6"/>
            <p:cNvSpPr>
              <a:spLocks/>
            </p:cNvSpPr>
            <p:nvPr/>
          </p:nvSpPr>
          <p:spPr bwMode="auto">
            <a:xfrm>
              <a:off x="5184776" y="2062163"/>
              <a:ext cx="2085975" cy="1700213"/>
            </a:xfrm>
            <a:custGeom>
              <a:avLst/>
              <a:gdLst>
                <a:gd name="T0" fmla="*/ 367 w 554"/>
                <a:gd name="T1" fmla="*/ 21 h 452"/>
                <a:gd name="T2" fmla="*/ 325 w 554"/>
                <a:gd name="T3" fmla="*/ 5 h 452"/>
                <a:gd name="T4" fmla="*/ 298 w 554"/>
                <a:gd name="T5" fmla="*/ 11 h 452"/>
                <a:gd name="T6" fmla="*/ 267 w 554"/>
                <a:gd name="T7" fmla="*/ 0 h 452"/>
                <a:gd name="T8" fmla="*/ 243 w 554"/>
                <a:gd name="T9" fmla="*/ 7 h 452"/>
                <a:gd name="T10" fmla="*/ 223 w 554"/>
                <a:gd name="T11" fmla="*/ 5 h 452"/>
                <a:gd name="T12" fmla="*/ 168 w 554"/>
                <a:gd name="T13" fmla="*/ 24 h 452"/>
                <a:gd name="T14" fmla="*/ 163 w 554"/>
                <a:gd name="T15" fmla="*/ 24 h 452"/>
                <a:gd name="T16" fmla="*/ 96 w 554"/>
                <a:gd name="T17" fmla="*/ 54 h 452"/>
                <a:gd name="T18" fmla="*/ 38 w 554"/>
                <a:gd name="T19" fmla="*/ 123 h 452"/>
                <a:gd name="T20" fmla="*/ 15 w 554"/>
                <a:gd name="T21" fmla="*/ 156 h 452"/>
                <a:gd name="T22" fmla="*/ 15 w 554"/>
                <a:gd name="T23" fmla="*/ 161 h 452"/>
                <a:gd name="T24" fmla="*/ 0 w 554"/>
                <a:gd name="T25" fmla="*/ 210 h 452"/>
                <a:gd name="T26" fmla="*/ 39 w 554"/>
                <a:gd name="T27" fmla="*/ 282 h 452"/>
                <a:gd name="T28" fmla="*/ 103 w 554"/>
                <a:gd name="T29" fmla="*/ 327 h 452"/>
                <a:gd name="T30" fmla="*/ 135 w 554"/>
                <a:gd name="T31" fmla="*/ 319 h 452"/>
                <a:gd name="T32" fmla="*/ 177 w 554"/>
                <a:gd name="T33" fmla="*/ 344 h 452"/>
                <a:gd name="T34" fmla="*/ 260 w 554"/>
                <a:gd name="T35" fmla="*/ 403 h 452"/>
                <a:gd name="T36" fmla="*/ 296 w 554"/>
                <a:gd name="T37" fmla="*/ 395 h 452"/>
                <a:gd name="T38" fmla="*/ 391 w 554"/>
                <a:gd name="T39" fmla="*/ 452 h 452"/>
                <a:gd name="T40" fmla="*/ 492 w 554"/>
                <a:gd name="T41" fmla="*/ 382 h 452"/>
                <a:gd name="T42" fmla="*/ 549 w 554"/>
                <a:gd name="T43" fmla="*/ 287 h 452"/>
                <a:gd name="T44" fmla="*/ 547 w 554"/>
                <a:gd name="T45" fmla="*/ 267 h 452"/>
                <a:gd name="T46" fmla="*/ 554 w 554"/>
                <a:gd name="T47" fmla="*/ 235 h 452"/>
                <a:gd name="T48" fmla="*/ 536 w 554"/>
                <a:gd name="T49" fmla="*/ 185 h 452"/>
                <a:gd name="T50" fmla="*/ 537 w 554"/>
                <a:gd name="T51" fmla="*/ 174 h 452"/>
                <a:gd name="T52" fmla="*/ 493 w 554"/>
                <a:gd name="T53" fmla="*/ 106 h 452"/>
                <a:gd name="T54" fmla="*/ 367 w 554"/>
                <a:gd name="T55" fmla="*/ 2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54" h="452">
                  <a:moveTo>
                    <a:pt x="367" y="21"/>
                  </a:moveTo>
                  <a:cubicBezTo>
                    <a:pt x="356" y="11"/>
                    <a:pt x="341" y="5"/>
                    <a:pt x="325" y="5"/>
                  </a:cubicBezTo>
                  <a:cubicBezTo>
                    <a:pt x="315" y="5"/>
                    <a:pt x="306" y="7"/>
                    <a:pt x="298" y="11"/>
                  </a:cubicBezTo>
                  <a:cubicBezTo>
                    <a:pt x="289" y="4"/>
                    <a:pt x="279" y="0"/>
                    <a:pt x="267" y="0"/>
                  </a:cubicBezTo>
                  <a:cubicBezTo>
                    <a:pt x="258" y="0"/>
                    <a:pt x="250" y="3"/>
                    <a:pt x="243" y="7"/>
                  </a:cubicBezTo>
                  <a:cubicBezTo>
                    <a:pt x="237" y="5"/>
                    <a:pt x="230" y="5"/>
                    <a:pt x="223" y="5"/>
                  </a:cubicBezTo>
                  <a:cubicBezTo>
                    <a:pt x="203" y="5"/>
                    <a:pt x="183" y="12"/>
                    <a:pt x="168" y="24"/>
                  </a:cubicBezTo>
                  <a:cubicBezTo>
                    <a:pt x="166" y="24"/>
                    <a:pt x="165" y="24"/>
                    <a:pt x="163" y="24"/>
                  </a:cubicBezTo>
                  <a:cubicBezTo>
                    <a:pt x="136" y="24"/>
                    <a:pt x="112" y="36"/>
                    <a:pt x="96" y="54"/>
                  </a:cubicBezTo>
                  <a:cubicBezTo>
                    <a:pt x="63" y="60"/>
                    <a:pt x="38" y="89"/>
                    <a:pt x="38" y="123"/>
                  </a:cubicBezTo>
                  <a:cubicBezTo>
                    <a:pt x="24" y="128"/>
                    <a:pt x="15" y="141"/>
                    <a:pt x="15" y="156"/>
                  </a:cubicBezTo>
                  <a:cubicBezTo>
                    <a:pt x="15" y="158"/>
                    <a:pt x="15" y="159"/>
                    <a:pt x="15" y="161"/>
                  </a:cubicBezTo>
                  <a:cubicBezTo>
                    <a:pt x="6" y="175"/>
                    <a:pt x="0" y="192"/>
                    <a:pt x="0" y="210"/>
                  </a:cubicBezTo>
                  <a:cubicBezTo>
                    <a:pt x="0" y="240"/>
                    <a:pt x="16" y="266"/>
                    <a:pt x="39" y="282"/>
                  </a:cubicBezTo>
                  <a:cubicBezTo>
                    <a:pt x="48" y="308"/>
                    <a:pt x="74" y="327"/>
                    <a:pt x="103" y="327"/>
                  </a:cubicBezTo>
                  <a:cubicBezTo>
                    <a:pt x="115" y="327"/>
                    <a:pt x="126" y="324"/>
                    <a:pt x="135" y="319"/>
                  </a:cubicBezTo>
                  <a:cubicBezTo>
                    <a:pt x="145" y="332"/>
                    <a:pt x="160" y="341"/>
                    <a:pt x="177" y="344"/>
                  </a:cubicBezTo>
                  <a:cubicBezTo>
                    <a:pt x="189" y="378"/>
                    <a:pt x="222" y="403"/>
                    <a:pt x="260" y="403"/>
                  </a:cubicBezTo>
                  <a:cubicBezTo>
                    <a:pt x="273" y="403"/>
                    <a:pt x="285" y="400"/>
                    <a:pt x="296" y="395"/>
                  </a:cubicBezTo>
                  <a:cubicBezTo>
                    <a:pt x="314" y="429"/>
                    <a:pt x="350" y="452"/>
                    <a:pt x="391" y="452"/>
                  </a:cubicBezTo>
                  <a:cubicBezTo>
                    <a:pt x="437" y="452"/>
                    <a:pt x="477" y="423"/>
                    <a:pt x="492" y="382"/>
                  </a:cubicBezTo>
                  <a:cubicBezTo>
                    <a:pt x="526" y="364"/>
                    <a:pt x="549" y="328"/>
                    <a:pt x="549" y="287"/>
                  </a:cubicBezTo>
                  <a:cubicBezTo>
                    <a:pt x="549" y="280"/>
                    <a:pt x="548" y="274"/>
                    <a:pt x="547" y="267"/>
                  </a:cubicBezTo>
                  <a:cubicBezTo>
                    <a:pt x="552" y="257"/>
                    <a:pt x="554" y="246"/>
                    <a:pt x="554" y="235"/>
                  </a:cubicBezTo>
                  <a:cubicBezTo>
                    <a:pt x="554" y="216"/>
                    <a:pt x="547" y="199"/>
                    <a:pt x="536" y="185"/>
                  </a:cubicBezTo>
                  <a:cubicBezTo>
                    <a:pt x="536" y="182"/>
                    <a:pt x="537" y="178"/>
                    <a:pt x="537" y="174"/>
                  </a:cubicBezTo>
                  <a:cubicBezTo>
                    <a:pt x="537" y="144"/>
                    <a:pt x="519" y="118"/>
                    <a:pt x="493" y="106"/>
                  </a:cubicBezTo>
                  <a:cubicBezTo>
                    <a:pt x="472" y="57"/>
                    <a:pt x="423" y="22"/>
                    <a:pt x="36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529825" y="6076093"/>
            <a:ext cx="310974" cy="360075"/>
            <a:chOff x="4937125" y="1749425"/>
            <a:chExt cx="392113" cy="454025"/>
          </a:xfrm>
          <a:solidFill>
            <a:schemeClr val="tx1"/>
          </a:solidFill>
        </p:grpSpPr>
        <p:sp>
          <p:nvSpPr>
            <p:cNvPr id="304" name="Freeform 58"/>
            <p:cNvSpPr>
              <a:spLocks/>
            </p:cNvSpPr>
            <p:nvPr/>
          </p:nvSpPr>
          <p:spPr bwMode="auto">
            <a:xfrm>
              <a:off x="5016500" y="2016125"/>
              <a:ext cx="79375" cy="19050"/>
            </a:xfrm>
            <a:custGeom>
              <a:avLst/>
              <a:gdLst>
                <a:gd name="T0" fmla="*/ 14 w 16"/>
                <a:gd name="T1" fmla="*/ 4 h 4"/>
                <a:gd name="T2" fmla="*/ 2 w 16"/>
                <a:gd name="T3" fmla="*/ 4 h 4"/>
                <a:gd name="T4" fmla="*/ 0 w 16"/>
                <a:gd name="T5" fmla="*/ 2 h 4"/>
                <a:gd name="T6" fmla="*/ 2 w 16"/>
                <a:gd name="T7" fmla="*/ 0 h 4"/>
                <a:gd name="T8" fmla="*/ 14 w 16"/>
                <a:gd name="T9" fmla="*/ 0 h 4"/>
                <a:gd name="T10" fmla="*/ 16 w 16"/>
                <a:gd name="T11" fmla="*/ 2 h 4"/>
                <a:gd name="T12" fmla="*/ 14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05" name="Freeform 59"/>
            <p:cNvSpPr>
              <a:spLocks/>
            </p:cNvSpPr>
            <p:nvPr/>
          </p:nvSpPr>
          <p:spPr bwMode="auto">
            <a:xfrm>
              <a:off x="5046663" y="1952625"/>
              <a:ext cx="84138" cy="19050"/>
            </a:xfrm>
            <a:custGeom>
              <a:avLst/>
              <a:gdLst>
                <a:gd name="T0" fmla="*/ 15 w 17"/>
                <a:gd name="T1" fmla="*/ 4 h 4"/>
                <a:gd name="T2" fmla="*/ 2 w 17"/>
                <a:gd name="T3" fmla="*/ 4 h 4"/>
                <a:gd name="T4" fmla="*/ 0 w 17"/>
                <a:gd name="T5" fmla="*/ 2 h 4"/>
                <a:gd name="T6" fmla="*/ 2 w 17"/>
                <a:gd name="T7" fmla="*/ 0 h 4"/>
                <a:gd name="T8" fmla="*/ 15 w 17"/>
                <a:gd name="T9" fmla="*/ 0 h 4"/>
                <a:gd name="T10" fmla="*/ 17 w 17"/>
                <a:gd name="T11" fmla="*/ 2 h 4"/>
                <a:gd name="T12" fmla="*/ 15 w 1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4"/>
                    <a:pt x="1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06" name="Freeform 60"/>
            <p:cNvSpPr>
              <a:spLocks/>
            </p:cNvSpPr>
            <p:nvPr/>
          </p:nvSpPr>
          <p:spPr bwMode="auto">
            <a:xfrm>
              <a:off x="4976813" y="2055813"/>
              <a:ext cx="307975" cy="117475"/>
            </a:xfrm>
            <a:custGeom>
              <a:avLst/>
              <a:gdLst>
                <a:gd name="T0" fmla="*/ 61 w 62"/>
                <a:gd name="T1" fmla="*/ 16 h 24"/>
                <a:gd name="T2" fmla="*/ 52 w 62"/>
                <a:gd name="T3" fmla="*/ 0 h 24"/>
                <a:gd name="T4" fmla="*/ 10 w 62"/>
                <a:gd name="T5" fmla="*/ 0 h 24"/>
                <a:gd name="T6" fmla="*/ 7 w 62"/>
                <a:gd name="T7" fmla="*/ 4 h 24"/>
                <a:gd name="T8" fmla="*/ 15 w 62"/>
                <a:gd name="T9" fmla="*/ 4 h 24"/>
                <a:gd name="T10" fmla="*/ 17 w 62"/>
                <a:gd name="T11" fmla="*/ 6 h 24"/>
                <a:gd name="T12" fmla="*/ 15 w 62"/>
                <a:gd name="T13" fmla="*/ 8 h 24"/>
                <a:gd name="T14" fmla="*/ 5 w 62"/>
                <a:gd name="T15" fmla="*/ 8 h 24"/>
                <a:gd name="T16" fmla="*/ 1 w 62"/>
                <a:gd name="T17" fmla="*/ 16 h 24"/>
                <a:gd name="T18" fmla="*/ 9 w 62"/>
                <a:gd name="T19" fmla="*/ 16 h 24"/>
                <a:gd name="T20" fmla="*/ 11 w 62"/>
                <a:gd name="T21" fmla="*/ 18 h 24"/>
                <a:gd name="T22" fmla="*/ 9 w 62"/>
                <a:gd name="T23" fmla="*/ 20 h 24"/>
                <a:gd name="T24" fmla="*/ 0 w 62"/>
                <a:gd name="T25" fmla="*/ 20 h 24"/>
                <a:gd name="T26" fmla="*/ 0 w 62"/>
                <a:gd name="T27" fmla="*/ 21 h 24"/>
                <a:gd name="T28" fmla="*/ 9 w 62"/>
                <a:gd name="T29" fmla="*/ 24 h 24"/>
                <a:gd name="T30" fmla="*/ 52 w 62"/>
                <a:gd name="T31" fmla="*/ 24 h 24"/>
                <a:gd name="T32" fmla="*/ 61 w 62"/>
                <a:gd name="T33" fmla="*/ 21 h 24"/>
                <a:gd name="T34" fmla="*/ 62 w 62"/>
                <a:gd name="T35" fmla="*/ 20 h 24"/>
                <a:gd name="T36" fmla="*/ 61 w 62"/>
                <a:gd name="T3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24">
                  <a:moveTo>
                    <a:pt x="61" y="16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"/>
                    <a:pt x="8" y="3"/>
                    <a:pt x="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ubicBezTo>
                    <a:pt x="17" y="7"/>
                    <a:pt x="16" y="8"/>
                    <a:pt x="1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3" y="12"/>
                    <a:pt x="1" y="16"/>
                    <a:pt x="1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7"/>
                    <a:pt x="11" y="18"/>
                  </a:cubicBezTo>
                  <a:cubicBezTo>
                    <a:pt x="11" y="19"/>
                    <a:pt x="10" y="20"/>
                    <a:pt x="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3"/>
                    <a:pt x="4" y="24"/>
                    <a:pt x="9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7" y="24"/>
                    <a:pt x="60" y="23"/>
                    <a:pt x="61" y="21"/>
                  </a:cubicBezTo>
                  <a:cubicBezTo>
                    <a:pt x="62" y="21"/>
                    <a:pt x="62" y="20"/>
                    <a:pt x="62" y="20"/>
                  </a:cubicBezTo>
                  <a:cubicBezTo>
                    <a:pt x="62" y="18"/>
                    <a:pt x="61" y="17"/>
                    <a:pt x="6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07" name="Freeform 61"/>
            <p:cNvSpPr>
              <a:spLocks noEditPoints="1"/>
            </p:cNvSpPr>
            <p:nvPr/>
          </p:nvSpPr>
          <p:spPr bwMode="auto">
            <a:xfrm>
              <a:off x="4937125" y="1749425"/>
              <a:ext cx="392113" cy="454025"/>
            </a:xfrm>
            <a:custGeom>
              <a:avLst/>
              <a:gdLst>
                <a:gd name="T0" fmla="*/ 63 w 79"/>
                <a:gd name="T1" fmla="*/ 92 h 92"/>
                <a:gd name="T2" fmla="*/ 15 w 79"/>
                <a:gd name="T3" fmla="*/ 92 h 92"/>
                <a:gd name="T4" fmla="*/ 2 w 79"/>
                <a:gd name="T5" fmla="*/ 87 h 92"/>
                <a:gd name="T6" fmla="*/ 3 w 79"/>
                <a:gd name="T7" fmla="*/ 78 h 92"/>
                <a:gd name="T8" fmla="*/ 28 w 79"/>
                <a:gd name="T9" fmla="*/ 31 h 92"/>
                <a:gd name="T10" fmla="*/ 28 w 79"/>
                <a:gd name="T11" fmla="*/ 10 h 92"/>
                <a:gd name="T12" fmla="*/ 27 w 79"/>
                <a:gd name="T13" fmla="*/ 10 h 92"/>
                <a:gd name="T14" fmla="*/ 23 w 79"/>
                <a:gd name="T15" fmla="*/ 9 h 92"/>
                <a:gd name="T16" fmla="*/ 23 w 79"/>
                <a:gd name="T17" fmla="*/ 8 h 92"/>
                <a:gd name="T18" fmla="*/ 22 w 79"/>
                <a:gd name="T19" fmla="*/ 2 h 92"/>
                <a:gd name="T20" fmla="*/ 24 w 79"/>
                <a:gd name="T21" fmla="*/ 0 h 92"/>
                <a:gd name="T22" fmla="*/ 54 w 79"/>
                <a:gd name="T23" fmla="*/ 0 h 92"/>
                <a:gd name="T24" fmla="*/ 56 w 79"/>
                <a:gd name="T25" fmla="*/ 2 h 92"/>
                <a:gd name="T26" fmla="*/ 55 w 79"/>
                <a:gd name="T27" fmla="*/ 8 h 92"/>
                <a:gd name="T28" fmla="*/ 55 w 79"/>
                <a:gd name="T29" fmla="*/ 9 h 92"/>
                <a:gd name="T30" fmla="*/ 51 w 79"/>
                <a:gd name="T31" fmla="*/ 10 h 92"/>
                <a:gd name="T32" fmla="*/ 50 w 79"/>
                <a:gd name="T33" fmla="*/ 10 h 92"/>
                <a:gd name="T34" fmla="*/ 50 w 79"/>
                <a:gd name="T35" fmla="*/ 12 h 92"/>
                <a:gd name="T36" fmla="*/ 50 w 79"/>
                <a:gd name="T37" fmla="*/ 31 h 92"/>
                <a:gd name="T38" fmla="*/ 76 w 79"/>
                <a:gd name="T39" fmla="*/ 78 h 92"/>
                <a:gd name="T40" fmla="*/ 76 w 79"/>
                <a:gd name="T41" fmla="*/ 87 h 92"/>
                <a:gd name="T42" fmla="*/ 63 w 79"/>
                <a:gd name="T43" fmla="*/ 92 h 92"/>
                <a:gd name="T44" fmla="*/ 26 w 79"/>
                <a:gd name="T45" fmla="*/ 6 h 92"/>
                <a:gd name="T46" fmla="*/ 27 w 79"/>
                <a:gd name="T47" fmla="*/ 6 h 92"/>
                <a:gd name="T48" fmla="*/ 32 w 79"/>
                <a:gd name="T49" fmla="*/ 10 h 92"/>
                <a:gd name="T50" fmla="*/ 32 w 79"/>
                <a:gd name="T51" fmla="*/ 32 h 92"/>
                <a:gd name="T52" fmla="*/ 32 w 79"/>
                <a:gd name="T53" fmla="*/ 33 h 92"/>
                <a:gd name="T54" fmla="*/ 6 w 79"/>
                <a:gd name="T55" fmla="*/ 80 h 92"/>
                <a:gd name="T56" fmla="*/ 5 w 79"/>
                <a:gd name="T57" fmla="*/ 85 h 92"/>
                <a:gd name="T58" fmla="*/ 15 w 79"/>
                <a:gd name="T59" fmla="*/ 88 h 92"/>
                <a:gd name="T60" fmla="*/ 63 w 79"/>
                <a:gd name="T61" fmla="*/ 88 h 92"/>
                <a:gd name="T62" fmla="*/ 73 w 79"/>
                <a:gd name="T63" fmla="*/ 85 h 92"/>
                <a:gd name="T64" fmla="*/ 72 w 79"/>
                <a:gd name="T65" fmla="*/ 80 h 92"/>
                <a:gd name="T66" fmla="*/ 47 w 79"/>
                <a:gd name="T67" fmla="*/ 33 h 92"/>
                <a:gd name="T68" fmla="*/ 46 w 79"/>
                <a:gd name="T69" fmla="*/ 32 h 92"/>
                <a:gd name="T70" fmla="*/ 46 w 79"/>
                <a:gd name="T71" fmla="*/ 10 h 92"/>
                <a:gd name="T72" fmla="*/ 51 w 79"/>
                <a:gd name="T73" fmla="*/ 6 h 92"/>
                <a:gd name="T74" fmla="*/ 52 w 79"/>
                <a:gd name="T75" fmla="*/ 6 h 92"/>
                <a:gd name="T76" fmla="*/ 52 w 79"/>
                <a:gd name="T77" fmla="*/ 4 h 92"/>
                <a:gd name="T78" fmla="*/ 26 w 79"/>
                <a:gd name="T79" fmla="*/ 4 h 92"/>
                <a:gd name="T80" fmla="*/ 26 w 79"/>
                <a:gd name="T8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92">
                  <a:moveTo>
                    <a:pt x="63" y="92"/>
                  </a:moveTo>
                  <a:cubicBezTo>
                    <a:pt x="15" y="92"/>
                    <a:pt x="15" y="92"/>
                    <a:pt x="15" y="92"/>
                  </a:cubicBezTo>
                  <a:cubicBezTo>
                    <a:pt x="8" y="92"/>
                    <a:pt x="4" y="90"/>
                    <a:pt x="2" y="87"/>
                  </a:cubicBezTo>
                  <a:cubicBezTo>
                    <a:pt x="0" y="83"/>
                    <a:pt x="2" y="78"/>
                    <a:pt x="3" y="78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7" y="10"/>
                    <a:pt x="27" y="10"/>
                  </a:cubicBezTo>
                  <a:cubicBezTo>
                    <a:pt x="26" y="10"/>
                    <a:pt x="24" y="10"/>
                    <a:pt x="23" y="9"/>
                  </a:cubicBezTo>
                  <a:cubicBezTo>
                    <a:pt x="23" y="9"/>
                    <a:pt x="23" y="8"/>
                    <a:pt x="23" y="8"/>
                  </a:cubicBezTo>
                  <a:cubicBezTo>
                    <a:pt x="22" y="6"/>
                    <a:pt x="22" y="2"/>
                    <a:pt x="22" y="2"/>
                  </a:cubicBezTo>
                  <a:cubicBezTo>
                    <a:pt x="22" y="1"/>
                    <a:pt x="23" y="0"/>
                    <a:pt x="2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2"/>
                    <a:pt x="56" y="6"/>
                    <a:pt x="55" y="8"/>
                  </a:cubicBezTo>
                  <a:cubicBezTo>
                    <a:pt x="55" y="8"/>
                    <a:pt x="55" y="8"/>
                    <a:pt x="55" y="9"/>
                  </a:cubicBezTo>
                  <a:cubicBezTo>
                    <a:pt x="54" y="10"/>
                    <a:pt x="53" y="10"/>
                    <a:pt x="51" y="10"/>
                  </a:cubicBezTo>
                  <a:cubicBezTo>
                    <a:pt x="51" y="10"/>
                    <a:pt x="50" y="10"/>
                    <a:pt x="50" y="1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6" y="78"/>
                    <a:pt x="79" y="83"/>
                    <a:pt x="76" y="87"/>
                  </a:cubicBezTo>
                  <a:cubicBezTo>
                    <a:pt x="74" y="90"/>
                    <a:pt x="70" y="92"/>
                    <a:pt x="63" y="92"/>
                  </a:cubicBezTo>
                  <a:close/>
                  <a:moveTo>
                    <a:pt x="26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9" y="6"/>
                    <a:pt x="31" y="7"/>
                    <a:pt x="32" y="1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80"/>
                    <a:pt x="4" y="83"/>
                    <a:pt x="5" y="85"/>
                  </a:cubicBezTo>
                  <a:cubicBezTo>
                    <a:pt x="7" y="87"/>
                    <a:pt x="10" y="88"/>
                    <a:pt x="15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8" y="88"/>
                    <a:pt x="72" y="87"/>
                    <a:pt x="73" y="85"/>
                  </a:cubicBezTo>
                  <a:cubicBezTo>
                    <a:pt x="74" y="83"/>
                    <a:pt x="72" y="80"/>
                    <a:pt x="72" y="80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6" y="33"/>
                    <a:pt x="46" y="32"/>
                    <a:pt x="46" y="32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7" y="7"/>
                    <a:pt x="49" y="6"/>
                    <a:pt x="51" y="6"/>
                  </a:cubicBezTo>
                  <a:cubicBezTo>
                    <a:pt x="51" y="6"/>
                    <a:pt x="52" y="6"/>
                    <a:pt x="52" y="6"/>
                  </a:cubicBezTo>
                  <a:cubicBezTo>
                    <a:pt x="52" y="5"/>
                    <a:pt x="52" y="5"/>
                    <a:pt x="5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5"/>
                    <a:pt x="26" y="5"/>
                    <a:pt x="2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3305165" y="6056345"/>
            <a:ext cx="442687" cy="399568"/>
            <a:chOff x="3355975" y="954088"/>
            <a:chExt cx="733426" cy="661987"/>
          </a:xfrm>
          <a:solidFill>
            <a:schemeClr val="tx1"/>
          </a:solidFill>
        </p:grpSpPr>
        <p:sp>
          <p:nvSpPr>
            <p:cNvPr id="309" name="Rectangle 6"/>
            <p:cNvSpPr>
              <a:spLocks noChangeArrowheads="1"/>
            </p:cNvSpPr>
            <p:nvPr/>
          </p:nvSpPr>
          <p:spPr bwMode="auto">
            <a:xfrm>
              <a:off x="3476625" y="1155700"/>
              <a:ext cx="2936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10" name="Rectangle 7"/>
            <p:cNvSpPr>
              <a:spLocks noChangeArrowheads="1"/>
            </p:cNvSpPr>
            <p:nvPr/>
          </p:nvSpPr>
          <p:spPr bwMode="auto">
            <a:xfrm>
              <a:off x="3476625" y="1238250"/>
              <a:ext cx="236538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11" name="Rectangle 8"/>
            <p:cNvSpPr>
              <a:spLocks noChangeArrowheads="1"/>
            </p:cNvSpPr>
            <p:nvPr/>
          </p:nvSpPr>
          <p:spPr bwMode="auto">
            <a:xfrm>
              <a:off x="3476625" y="1325563"/>
              <a:ext cx="173038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grpSp>
          <p:nvGrpSpPr>
            <p:cNvPr id="312" name="Group 311"/>
            <p:cNvGrpSpPr/>
            <p:nvPr/>
          </p:nvGrpSpPr>
          <p:grpSpPr>
            <a:xfrm>
              <a:off x="3355975" y="954088"/>
              <a:ext cx="733426" cy="661987"/>
              <a:chOff x="3355975" y="954088"/>
              <a:chExt cx="733426" cy="661987"/>
            </a:xfrm>
            <a:grpFill/>
          </p:grpSpPr>
          <p:sp>
            <p:nvSpPr>
              <p:cNvPr id="313" name="Freeform 5"/>
              <p:cNvSpPr>
                <a:spLocks noEditPoints="1"/>
              </p:cNvSpPr>
              <p:nvPr/>
            </p:nvSpPr>
            <p:spPr bwMode="auto">
              <a:xfrm>
                <a:off x="3355975" y="954088"/>
                <a:ext cx="534988" cy="661987"/>
              </a:xfrm>
              <a:custGeom>
                <a:avLst/>
                <a:gdLst>
                  <a:gd name="T0" fmla="*/ 312 w 337"/>
                  <a:gd name="T1" fmla="*/ 392 h 417"/>
                  <a:gd name="T2" fmla="*/ 25 w 337"/>
                  <a:gd name="T3" fmla="*/ 392 h 417"/>
                  <a:gd name="T4" fmla="*/ 25 w 337"/>
                  <a:gd name="T5" fmla="*/ 101 h 417"/>
                  <a:gd name="T6" fmla="*/ 100 w 337"/>
                  <a:gd name="T7" fmla="*/ 101 h 417"/>
                  <a:gd name="T8" fmla="*/ 100 w 337"/>
                  <a:gd name="T9" fmla="*/ 26 h 417"/>
                  <a:gd name="T10" fmla="*/ 312 w 337"/>
                  <a:gd name="T11" fmla="*/ 26 h 417"/>
                  <a:gd name="T12" fmla="*/ 312 w 337"/>
                  <a:gd name="T13" fmla="*/ 134 h 417"/>
                  <a:gd name="T14" fmla="*/ 337 w 337"/>
                  <a:gd name="T15" fmla="*/ 108 h 417"/>
                  <a:gd name="T16" fmla="*/ 337 w 337"/>
                  <a:gd name="T17" fmla="*/ 0 h 417"/>
                  <a:gd name="T18" fmla="*/ 89 w 337"/>
                  <a:gd name="T19" fmla="*/ 0 h 417"/>
                  <a:gd name="T20" fmla="*/ 0 w 337"/>
                  <a:gd name="T21" fmla="*/ 89 h 417"/>
                  <a:gd name="T22" fmla="*/ 0 w 337"/>
                  <a:gd name="T23" fmla="*/ 417 h 417"/>
                  <a:gd name="T24" fmla="*/ 337 w 337"/>
                  <a:gd name="T25" fmla="*/ 417 h 417"/>
                  <a:gd name="T26" fmla="*/ 337 w 337"/>
                  <a:gd name="T27" fmla="*/ 286 h 417"/>
                  <a:gd name="T28" fmla="*/ 312 w 337"/>
                  <a:gd name="T29" fmla="*/ 312 h 417"/>
                  <a:gd name="T30" fmla="*/ 312 w 337"/>
                  <a:gd name="T31" fmla="*/ 392 h 417"/>
                  <a:gd name="T32" fmla="*/ 37 w 337"/>
                  <a:gd name="T33" fmla="*/ 88 h 417"/>
                  <a:gd name="T34" fmla="*/ 88 w 337"/>
                  <a:gd name="T35" fmla="*/ 37 h 417"/>
                  <a:gd name="T36" fmla="*/ 88 w 337"/>
                  <a:gd name="T37" fmla="*/ 88 h 417"/>
                  <a:gd name="T38" fmla="*/ 37 w 337"/>
                  <a:gd name="T39" fmla="*/ 88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7" h="417">
                    <a:moveTo>
                      <a:pt x="312" y="392"/>
                    </a:moveTo>
                    <a:lnTo>
                      <a:pt x="25" y="392"/>
                    </a:lnTo>
                    <a:lnTo>
                      <a:pt x="25" y="101"/>
                    </a:lnTo>
                    <a:lnTo>
                      <a:pt x="100" y="101"/>
                    </a:lnTo>
                    <a:lnTo>
                      <a:pt x="100" y="26"/>
                    </a:lnTo>
                    <a:lnTo>
                      <a:pt x="312" y="26"/>
                    </a:lnTo>
                    <a:lnTo>
                      <a:pt x="312" y="134"/>
                    </a:lnTo>
                    <a:lnTo>
                      <a:pt x="337" y="108"/>
                    </a:lnTo>
                    <a:lnTo>
                      <a:pt x="337" y="0"/>
                    </a:lnTo>
                    <a:lnTo>
                      <a:pt x="89" y="0"/>
                    </a:lnTo>
                    <a:lnTo>
                      <a:pt x="0" y="89"/>
                    </a:lnTo>
                    <a:lnTo>
                      <a:pt x="0" y="417"/>
                    </a:lnTo>
                    <a:lnTo>
                      <a:pt x="337" y="417"/>
                    </a:lnTo>
                    <a:lnTo>
                      <a:pt x="337" y="286"/>
                    </a:lnTo>
                    <a:lnTo>
                      <a:pt x="312" y="312"/>
                    </a:lnTo>
                    <a:lnTo>
                      <a:pt x="312" y="392"/>
                    </a:lnTo>
                    <a:close/>
                    <a:moveTo>
                      <a:pt x="37" y="88"/>
                    </a:moveTo>
                    <a:lnTo>
                      <a:pt x="88" y="37"/>
                    </a:lnTo>
                    <a:lnTo>
                      <a:pt x="88" y="88"/>
                    </a:lnTo>
                    <a:lnTo>
                      <a:pt x="37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700"/>
              </a:p>
            </p:txBody>
          </p:sp>
          <p:sp>
            <p:nvSpPr>
              <p:cNvPr id="314" name="Freeform 9"/>
              <p:cNvSpPr>
                <a:spLocks noEditPoints="1"/>
              </p:cNvSpPr>
              <p:nvPr/>
            </p:nvSpPr>
            <p:spPr bwMode="auto">
              <a:xfrm>
                <a:off x="3659188" y="1069975"/>
                <a:ext cx="430213" cy="430212"/>
              </a:xfrm>
              <a:custGeom>
                <a:avLst/>
                <a:gdLst>
                  <a:gd name="T0" fmla="*/ 146 w 271"/>
                  <a:gd name="T1" fmla="*/ 35 h 271"/>
                  <a:gd name="T2" fmla="*/ 121 w 271"/>
                  <a:gd name="T3" fmla="*/ 61 h 271"/>
                  <a:gd name="T4" fmla="*/ 26 w 271"/>
                  <a:gd name="T5" fmla="*/ 156 h 271"/>
                  <a:gd name="T6" fmla="*/ 0 w 271"/>
                  <a:gd name="T7" fmla="*/ 271 h 271"/>
                  <a:gd name="T8" fmla="*/ 115 w 271"/>
                  <a:gd name="T9" fmla="*/ 245 h 271"/>
                  <a:gd name="T10" fmla="*/ 121 w 271"/>
                  <a:gd name="T11" fmla="*/ 239 h 271"/>
                  <a:gd name="T12" fmla="*/ 146 w 271"/>
                  <a:gd name="T13" fmla="*/ 213 h 271"/>
                  <a:gd name="T14" fmla="*/ 271 w 271"/>
                  <a:gd name="T15" fmla="*/ 89 h 271"/>
                  <a:gd name="T16" fmla="*/ 182 w 271"/>
                  <a:gd name="T17" fmla="*/ 0 h 271"/>
                  <a:gd name="T18" fmla="*/ 146 w 271"/>
                  <a:gd name="T19" fmla="*/ 35 h 271"/>
                  <a:gd name="T20" fmla="*/ 226 w 271"/>
                  <a:gd name="T21" fmla="*/ 68 h 271"/>
                  <a:gd name="T22" fmla="*/ 87 w 271"/>
                  <a:gd name="T23" fmla="*/ 207 h 271"/>
                  <a:gd name="T24" fmla="*/ 67 w 271"/>
                  <a:gd name="T25" fmla="*/ 187 h 271"/>
                  <a:gd name="T26" fmla="*/ 206 w 271"/>
                  <a:gd name="T27" fmla="*/ 48 h 271"/>
                  <a:gd name="T28" fmla="*/ 226 w 271"/>
                  <a:gd name="T29" fmla="*/ 68 h 271"/>
                  <a:gd name="T30" fmla="*/ 61 w 271"/>
                  <a:gd name="T31" fmla="*/ 181 h 271"/>
                  <a:gd name="T32" fmla="*/ 43 w 271"/>
                  <a:gd name="T33" fmla="*/ 163 h 271"/>
                  <a:gd name="T34" fmla="*/ 182 w 271"/>
                  <a:gd name="T35" fmla="*/ 24 h 271"/>
                  <a:gd name="T36" fmla="*/ 199 w 271"/>
                  <a:gd name="T37" fmla="*/ 42 h 271"/>
                  <a:gd name="T38" fmla="*/ 61 w 271"/>
                  <a:gd name="T39" fmla="*/ 181 h 271"/>
                  <a:gd name="T40" fmla="*/ 55 w 271"/>
                  <a:gd name="T41" fmla="*/ 187 h 271"/>
                  <a:gd name="T42" fmla="*/ 55 w 271"/>
                  <a:gd name="T43" fmla="*/ 187 h 271"/>
                  <a:gd name="T44" fmla="*/ 87 w 271"/>
                  <a:gd name="T45" fmla="*/ 219 h 271"/>
                  <a:gd name="T46" fmla="*/ 87 w 271"/>
                  <a:gd name="T47" fmla="*/ 219 h 271"/>
                  <a:gd name="T48" fmla="*/ 98 w 271"/>
                  <a:gd name="T49" fmla="*/ 230 h 271"/>
                  <a:gd name="T50" fmla="*/ 56 w 271"/>
                  <a:gd name="T51" fmla="*/ 240 h 271"/>
                  <a:gd name="T52" fmla="*/ 30 w 271"/>
                  <a:gd name="T53" fmla="*/ 215 h 271"/>
                  <a:gd name="T54" fmla="*/ 40 w 271"/>
                  <a:gd name="T55" fmla="*/ 172 h 271"/>
                  <a:gd name="T56" fmla="*/ 55 w 271"/>
                  <a:gd name="T57" fmla="*/ 187 h 271"/>
                  <a:gd name="T58" fmla="*/ 107 w 271"/>
                  <a:gd name="T59" fmla="*/ 227 h 271"/>
                  <a:gd name="T60" fmla="*/ 93 w 271"/>
                  <a:gd name="T61" fmla="*/ 213 h 271"/>
                  <a:gd name="T62" fmla="*/ 232 w 271"/>
                  <a:gd name="T63" fmla="*/ 75 h 271"/>
                  <a:gd name="T64" fmla="*/ 246 w 271"/>
                  <a:gd name="T65" fmla="*/ 89 h 271"/>
                  <a:gd name="T66" fmla="*/ 107 w 271"/>
                  <a:gd name="T67" fmla="*/ 22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1" h="271">
                    <a:moveTo>
                      <a:pt x="146" y="35"/>
                    </a:moveTo>
                    <a:lnTo>
                      <a:pt x="121" y="61"/>
                    </a:lnTo>
                    <a:lnTo>
                      <a:pt x="26" y="156"/>
                    </a:lnTo>
                    <a:lnTo>
                      <a:pt x="0" y="271"/>
                    </a:lnTo>
                    <a:lnTo>
                      <a:pt x="115" y="245"/>
                    </a:lnTo>
                    <a:lnTo>
                      <a:pt x="121" y="239"/>
                    </a:lnTo>
                    <a:lnTo>
                      <a:pt x="146" y="213"/>
                    </a:lnTo>
                    <a:lnTo>
                      <a:pt x="271" y="89"/>
                    </a:lnTo>
                    <a:lnTo>
                      <a:pt x="182" y="0"/>
                    </a:lnTo>
                    <a:lnTo>
                      <a:pt x="146" y="35"/>
                    </a:lnTo>
                    <a:close/>
                    <a:moveTo>
                      <a:pt x="226" y="68"/>
                    </a:moveTo>
                    <a:lnTo>
                      <a:pt x="87" y="207"/>
                    </a:lnTo>
                    <a:lnTo>
                      <a:pt x="67" y="187"/>
                    </a:lnTo>
                    <a:lnTo>
                      <a:pt x="206" y="48"/>
                    </a:lnTo>
                    <a:lnTo>
                      <a:pt x="226" y="68"/>
                    </a:lnTo>
                    <a:close/>
                    <a:moveTo>
                      <a:pt x="61" y="181"/>
                    </a:moveTo>
                    <a:lnTo>
                      <a:pt x="43" y="163"/>
                    </a:lnTo>
                    <a:lnTo>
                      <a:pt x="182" y="24"/>
                    </a:lnTo>
                    <a:lnTo>
                      <a:pt x="199" y="42"/>
                    </a:lnTo>
                    <a:lnTo>
                      <a:pt x="61" y="181"/>
                    </a:lnTo>
                    <a:close/>
                    <a:moveTo>
                      <a:pt x="55" y="187"/>
                    </a:moveTo>
                    <a:lnTo>
                      <a:pt x="55" y="187"/>
                    </a:lnTo>
                    <a:lnTo>
                      <a:pt x="87" y="219"/>
                    </a:lnTo>
                    <a:lnTo>
                      <a:pt x="87" y="219"/>
                    </a:lnTo>
                    <a:lnTo>
                      <a:pt x="98" y="230"/>
                    </a:lnTo>
                    <a:lnTo>
                      <a:pt x="56" y="240"/>
                    </a:lnTo>
                    <a:lnTo>
                      <a:pt x="30" y="215"/>
                    </a:lnTo>
                    <a:lnTo>
                      <a:pt x="40" y="172"/>
                    </a:lnTo>
                    <a:lnTo>
                      <a:pt x="55" y="187"/>
                    </a:lnTo>
                    <a:close/>
                    <a:moveTo>
                      <a:pt x="107" y="227"/>
                    </a:moveTo>
                    <a:lnTo>
                      <a:pt x="93" y="213"/>
                    </a:lnTo>
                    <a:lnTo>
                      <a:pt x="232" y="75"/>
                    </a:lnTo>
                    <a:lnTo>
                      <a:pt x="246" y="89"/>
                    </a:lnTo>
                    <a:lnTo>
                      <a:pt x="107" y="2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700"/>
              </a:p>
            </p:txBody>
          </p:sp>
        </p:grpSp>
      </p:grpSp>
      <p:grpSp>
        <p:nvGrpSpPr>
          <p:cNvPr id="315" name="Group 314"/>
          <p:cNvGrpSpPr/>
          <p:nvPr/>
        </p:nvGrpSpPr>
        <p:grpSpPr>
          <a:xfrm>
            <a:off x="2352233" y="6091284"/>
            <a:ext cx="361764" cy="329693"/>
            <a:chOff x="8205788" y="-103188"/>
            <a:chExt cx="1343025" cy="1223964"/>
          </a:xfrm>
          <a:solidFill>
            <a:schemeClr val="tx1"/>
          </a:solidFill>
        </p:grpSpPr>
        <p:sp>
          <p:nvSpPr>
            <p:cNvPr id="316" name="Rectangle 12"/>
            <p:cNvSpPr>
              <a:spLocks noChangeArrowheads="1"/>
            </p:cNvSpPr>
            <p:nvPr/>
          </p:nvSpPr>
          <p:spPr bwMode="auto">
            <a:xfrm>
              <a:off x="8288338" y="868363"/>
              <a:ext cx="2524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17" name="Rectangle 13"/>
            <p:cNvSpPr>
              <a:spLocks noChangeArrowheads="1"/>
            </p:cNvSpPr>
            <p:nvPr/>
          </p:nvSpPr>
          <p:spPr bwMode="auto">
            <a:xfrm>
              <a:off x="8624888" y="698500"/>
              <a:ext cx="252413" cy="422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18" name="Rectangle 14"/>
            <p:cNvSpPr>
              <a:spLocks noChangeArrowheads="1"/>
            </p:cNvSpPr>
            <p:nvPr/>
          </p:nvSpPr>
          <p:spPr bwMode="auto">
            <a:xfrm>
              <a:off x="8961438" y="530225"/>
              <a:ext cx="252413" cy="5905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19" name="Rectangle 15"/>
            <p:cNvSpPr>
              <a:spLocks noChangeArrowheads="1"/>
            </p:cNvSpPr>
            <p:nvPr/>
          </p:nvSpPr>
          <p:spPr bwMode="auto">
            <a:xfrm>
              <a:off x="9297988" y="361950"/>
              <a:ext cx="250825" cy="758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20" name="Freeform 16"/>
            <p:cNvSpPr>
              <a:spLocks/>
            </p:cNvSpPr>
            <p:nvPr/>
          </p:nvSpPr>
          <p:spPr bwMode="auto">
            <a:xfrm>
              <a:off x="8205788" y="-103188"/>
              <a:ext cx="1343025" cy="801688"/>
            </a:xfrm>
            <a:custGeom>
              <a:avLst/>
              <a:gdLst>
                <a:gd name="T0" fmla="*/ 727 w 846"/>
                <a:gd name="T1" fmla="*/ 120 h 505"/>
                <a:gd name="T2" fmla="*/ 569 w 846"/>
                <a:gd name="T3" fmla="*/ 120 h 505"/>
                <a:gd name="T4" fmla="*/ 370 w 846"/>
                <a:gd name="T5" fmla="*/ 266 h 505"/>
                <a:gd name="T6" fmla="*/ 264 w 846"/>
                <a:gd name="T7" fmla="*/ 213 h 505"/>
                <a:gd name="T8" fmla="*/ 0 w 846"/>
                <a:gd name="T9" fmla="*/ 439 h 505"/>
                <a:gd name="T10" fmla="*/ 0 w 846"/>
                <a:gd name="T11" fmla="*/ 505 h 505"/>
                <a:gd name="T12" fmla="*/ 264 w 846"/>
                <a:gd name="T13" fmla="*/ 279 h 505"/>
                <a:gd name="T14" fmla="*/ 370 w 846"/>
                <a:gd name="T15" fmla="*/ 333 h 505"/>
                <a:gd name="T16" fmla="*/ 595 w 846"/>
                <a:gd name="T17" fmla="*/ 173 h 505"/>
                <a:gd name="T18" fmla="*/ 754 w 846"/>
                <a:gd name="T19" fmla="*/ 173 h 505"/>
                <a:gd name="T20" fmla="*/ 846 w 846"/>
                <a:gd name="T21" fmla="*/ 80 h 505"/>
                <a:gd name="T22" fmla="*/ 846 w 846"/>
                <a:gd name="T23" fmla="*/ 0 h 505"/>
                <a:gd name="T24" fmla="*/ 727 w 846"/>
                <a:gd name="T25" fmla="*/ 12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6" h="505">
                  <a:moveTo>
                    <a:pt x="727" y="120"/>
                  </a:moveTo>
                  <a:lnTo>
                    <a:pt x="569" y="120"/>
                  </a:lnTo>
                  <a:lnTo>
                    <a:pt x="370" y="266"/>
                  </a:lnTo>
                  <a:lnTo>
                    <a:pt x="264" y="213"/>
                  </a:lnTo>
                  <a:lnTo>
                    <a:pt x="0" y="439"/>
                  </a:lnTo>
                  <a:lnTo>
                    <a:pt x="0" y="505"/>
                  </a:lnTo>
                  <a:lnTo>
                    <a:pt x="264" y="279"/>
                  </a:lnTo>
                  <a:lnTo>
                    <a:pt x="370" y="333"/>
                  </a:lnTo>
                  <a:lnTo>
                    <a:pt x="595" y="173"/>
                  </a:lnTo>
                  <a:lnTo>
                    <a:pt x="754" y="173"/>
                  </a:lnTo>
                  <a:lnTo>
                    <a:pt x="846" y="80"/>
                  </a:lnTo>
                  <a:lnTo>
                    <a:pt x="846" y="0"/>
                  </a:lnTo>
                  <a:lnTo>
                    <a:pt x="727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1376131" y="6091790"/>
            <a:ext cx="400245" cy="328678"/>
            <a:chOff x="3188335" y="2400396"/>
            <a:chExt cx="479426" cy="393701"/>
          </a:xfrm>
          <a:solidFill>
            <a:schemeClr val="tx1"/>
          </a:solidFill>
          <a:effectLst/>
        </p:grpSpPr>
        <p:sp>
          <p:nvSpPr>
            <p:cNvPr id="322" name="Freeform 47"/>
            <p:cNvSpPr>
              <a:spLocks/>
            </p:cNvSpPr>
            <p:nvPr/>
          </p:nvSpPr>
          <p:spPr bwMode="auto">
            <a:xfrm>
              <a:off x="3221673" y="2424209"/>
              <a:ext cx="374650" cy="369888"/>
            </a:xfrm>
            <a:custGeom>
              <a:avLst/>
              <a:gdLst>
                <a:gd name="T0" fmla="*/ 0 w 152"/>
                <a:gd name="T1" fmla="*/ 55 h 149"/>
                <a:gd name="T2" fmla="*/ 46 w 152"/>
                <a:gd name="T3" fmla="*/ 59 h 149"/>
                <a:gd name="T4" fmla="*/ 46 w 152"/>
                <a:gd name="T5" fmla="*/ 60 h 149"/>
                <a:gd name="T6" fmla="*/ 55 w 152"/>
                <a:gd name="T7" fmla="*/ 74 h 149"/>
                <a:gd name="T8" fmla="*/ 20 w 152"/>
                <a:gd name="T9" fmla="*/ 138 h 149"/>
                <a:gd name="T10" fmla="*/ 19 w 152"/>
                <a:gd name="T11" fmla="*/ 138 h 149"/>
                <a:gd name="T12" fmla="*/ 14 w 152"/>
                <a:gd name="T13" fmla="*/ 143 h 149"/>
                <a:gd name="T14" fmla="*/ 19 w 152"/>
                <a:gd name="T15" fmla="*/ 149 h 149"/>
                <a:gd name="T16" fmla="*/ 29 w 152"/>
                <a:gd name="T17" fmla="*/ 149 h 149"/>
                <a:gd name="T18" fmla="*/ 35 w 152"/>
                <a:gd name="T19" fmla="*/ 143 h 149"/>
                <a:gd name="T20" fmla="*/ 30 w 152"/>
                <a:gd name="T21" fmla="*/ 138 h 149"/>
                <a:gd name="T22" fmla="*/ 67 w 152"/>
                <a:gd name="T23" fmla="*/ 75 h 149"/>
                <a:gd name="T24" fmla="*/ 68 w 152"/>
                <a:gd name="T25" fmla="*/ 75 h 149"/>
                <a:gd name="T26" fmla="*/ 97 w 152"/>
                <a:gd name="T27" fmla="*/ 139 h 149"/>
                <a:gd name="T28" fmla="*/ 93 w 152"/>
                <a:gd name="T29" fmla="*/ 144 h 149"/>
                <a:gd name="T30" fmla="*/ 99 w 152"/>
                <a:gd name="T31" fmla="*/ 149 h 149"/>
                <a:gd name="T32" fmla="*/ 109 w 152"/>
                <a:gd name="T33" fmla="*/ 149 h 149"/>
                <a:gd name="T34" fmla="*/ 115 w 152"/>
                <a:gd name="T35" fmla="*/ 144 h 149"/>
                <a:gd name="T36" fmla="*/ 110 w 152"/>
                <a:gd name="T37" fmla="*/ 138 h 149"/>
                <a:gd name="T38" fmla="*/ 79 w 152"/>
                <a:gd name="T39" fmla="*/ 73 h 149"/>
                <a:gd name="T40" fmla="*/ 86 w 152"/>
                <a:gd name="T41" fmla="*/ 63 h 149"/>
                <a:gd name="T42" fmla="*/ 152 w 152"/>
                <a:gd name="T43" fmla="*/ 69 h 149"/>
                <a:gd name="T44" fmla="*/ 152 w 152"/>
                <a:gd name="T45" fmla="*/ 0 h 149"/>
                <a:gd name="T46" fmla="*/ 0 w 152"/>
                <a:gd name="T47" fmla="*/ 26 h 149"/>
                <a:gd name="T48" fmla="*/ 0 w 152"/>
                <a:gd name="T49" fmla="*/ 5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149">
                  <a:moveTo>
                    <a:pt x="0" y="55"/>
                  </a:moveTo>
                  <a:cubicBezTo>
                    <a:pt x="46" y="59"/>
                    <a:pt x="46" y="59"/>
                    <a:pt x="46" y="59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66"/>
                    <a:pt x="50" y="72"/>
                    <a:pt x="55" y="74"/>
                  </a:cubicBezTo>
                  <a:cubicBezTo>
                    <a:pt x="41" y="100"/>
                    <a:pt x="24" y="129"/>
                    <a:pt x="20" y="138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16" y="138"/>
                    <a:pt x="14" y="140"/>
                    <a:pt x="14" y="143"/>
                  </a:cubicBezTo>
                  <a:cubicBezTo>
                    <a:pt x="14" y="146"/>
                    <a:pt x="16" y="149"/>
                    <a:pt x="19" y="149"/>
                  </a:cubicBezTo>
                  <a:cubicBezTo>
                    <a:pt x="29" y="149"/>
                    <a:pt x="29" y="149"/>
                    <a:pt x="29" y="149"/>
                  </a:cubicBezTo>
                  <a:cubicBezTo>
                    <a:pt x="32" y="149"/>
                    <a:pt x="35" y="146"/>
                    <a:pt x="35" y="143"/>
                  </a:cubicBezTo>
                  <a:cubicBezTo>
                    <a:pt x="35" y="141"/>
                    <a:pt x="33" y="139"/>
                    <a:pt x="30" y="138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95" y="140"/>
                    <a:pt x="93" y="141"/>
                    <a:pt x="93" y="144"/>
                  </a:cubicBezTo>
                  <a:cubicBezTo>
                    <a:pt x="93" y="146"/>
                    <a:pt x="96" y="149"/>
                    <a:pt x="99" y="149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12" y="149"/>
                    <a:pt x="115" y="146"/>
                    <a:pt x="115" y="144"/>
                  </a:cubicBezTo>
                  <a:cubicBezTo>
                    <a:pt x="115" y="141"/>
                    <a:pt x="113" y="139"/>
                    <a:pt x="110" y="138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2" y="71"/>
                    <a:pt x="85" y="67"/>
                    <a:pt x="86" y="63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23" name="Freeform 48"/>
            <p:cNvSpPr>
              <a:spLocks/>
            </p:cNvSpPr>
            <p:nvPr/>
          </p:nvSpPr>
          <p:spPr bwMode="auto">
            <a:xfrm>
              <a:off x="3609023" y="2400396"/>
              <a:ext cx="58738" cy="219075"/>
            </a:xfrm>
            <a:custGeom>
              <a:avLst/>
              <a:gdLst>
                <a:gd name="T0" fmla="*/ 12 w 24"/>
                <a:gd name="T1" fmla="*/ 0 h 89"/>
                <a:gd name="T2" fmla="*/ 0 w 24"/>
                <a:gd name="T3" fmla="*/ 12 h 89"/>
                <a:gd name="T4" fmla="*/ 0 w 24"/>
                <a:gd name="T5" fmla="*/ 77 h 89"/>
                <a:gd name="T6" fmla="*/ 12 w 24"/>
                <a:gd name="T7" fmla="*/ 89 h 89"/>
                <a:gd name="T8" fmla="*/ 24 w 24"/>
                <a:gd name="T9" fmla="*/ 77 h 89"/>
                <a:gd name="T10" fmla="*/ 24 w 24"/>
                <a:gd name="T11" fmla="*/ 12 h 89"/>
                <a:gd name="T12" fmla="*/ 12 w 2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9">
                  <a:moveTo>
                    <a:pt x="12" y="0"/>
                  </a:moveTo>
                  <a:cubicBezTo>
                    <a:pt x="6" y="0"/>
                    <a:pt x="0" y="6"/>
                    <a:pt x="0" y="1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4"/>
                    <a:pt x="6" y="89"/>
                    <a:pt x="12" y="89"/>
                  </a:cubicBezTo>
                  <a:cubicBezTo>
                    <a:pt x="19" y="89"/>
                    <a:pt x="24" y="84"/>
                    <a:pt x="24" y="77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24" name="Freeform 49"/>
            <p:cNvSpPr>
              <a:spLocks/>
            </p:cNvSpPr>
            <p:nvPr/>
          </p:nvSpPr>
          <p:spPr bwMode="auto">
            <a:xfrm>
              <a:off x="3188335" y="2486121"/>
              <a:ext cx="20638" cy="79375"/>
            </a:xfrm>
            <a:custGeom>
              <a:avLst/>
              <a:gdLst>
                <a:gd name="T0" fmla="*/ 4 w 8"/>
                <a:gd name="T1" fmla="*/ 0 h 32"/>
                <a:gd name="T2" fmla="*/ 0 w 8"/>
                <a:gd name="T3" fmla="*/ 4 h 32"/>
                <a:gd name="T4" fmla="*/ 0 w 8"/>
                <a:gd name="T5" fmla="*/ 28 h 32"/>
                <a:gd name="T6" fmla="*/ 4 w 8"/>
                <a:gd name="T7" fmla="*/ 32 h 32"/>
                <a:gd name="T8" fmla="*/ 8 w 8"/>
                <a:gd name="T9" fmla="*/ 28 h 32"/>
                <a:gd name="T10" fmla="*/ 8 w 8"/>
                <a:gd name="T11" fmla="*/ 4 h 32"/>
                <a:gd name="T12" fmla="*/ 4 w 8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7" y="32"/>
                    <a:pt x="8" y="30"/>
                    <a:pt x="8" y="2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4322202" y="6057241"/>
            <a:ext cx="397776" cy="397776"/>
            <a:chOff x="1928427" y="-1529876"/>
            <a:chExt cx="1960563" cy="1960563"/>
          </a:xfrm>
          <a:solidFill>
            <a:schemeClr val="tx1"/>
          </a:solidFill>
        </p:grpSpPr>
        <p:sp>
          <p:nvSpPr>
            <p:cNvPr id="326" name="Freeform 19"/>
            <p:cNvSpPr>
              <a:spLocks noEditPoints="1"/>
            </p:cNvSpPr>
            <p:nvPr/>
          </p:nvSpPr>
          <p:spPr bwMode="auto">
            <a:xfrm>
              <a:off x="3200014" y="-256700"/>
              <a:ext cx="265113" cy="260350"/>
            </a:xfrm>
            <a:custGeom>
              <a:avLst/>
              <a:gdLst>
                <a:gd name="T0" fmla="*/ 78 w 156"/>
                <a:gd name="T1" fmla="*/ 0 h 154"/>
                <a:gd name="T2" fmla="*/ 0 w 156"/>
                <a:gd name="T3" fmla="*/ 77 h 154"/>
                <a:gd name="T4" fmla="*/ 78 w 156"/>
                <a:gd name="T5" fmla="*/ 154 h 154"/>
                <a:gd name="T6" fmla="*/ 156 w 156"/>
                <a:gd name="T7" fmla="*/ 77 h 154"/>
                <a:gd name="T8" fmla="*/ 78 w 156"/>
                <a:gd name="T9" fmla="*/ 0 h 154"/>
                <a:gd name="T10" fmla="*/ 78 w 156"/>
                <a:gd name="T11" fmla="*/ 116 h 154"/>
                <a:gd name="T12" fmla="*/ 39 w 156"/>
                <a:gd name="T13" fmla="*/ 77 h 154"/>
                <a:gd name="T14" fmla="*/ 78 w 156"/>
                <a:gd name="T15" fmla="*/ 39 h 154"/>
                <a:gd name="T16" fmla="*/ 117 w 156"/>
                <a:gd name="T17" fmla="*/ 77 h 154"/>
                <a:gd name="T18" fmla="*/ 78 w 156"/>
                <a:gd name="T19" fmla="*/ 1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4">
                  <a:moveTo>
                    <a:pt x="78" y="0"/>
                  </a:move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4"/>
                    <a:pt x="78" y="154"/>
                  </a:cubicBezTo>
                  <a:cubicBezTo>
                    <a:pt x="121" y="154"/>
                    <a:pt x="156" y="120"/>
                    <a:pt x="156" y="77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16"/>
                  </a:moveTo>
                  <a:cubicBezTo>
                    <a:pt x="56" y="116"/>
                    <a:pt x="39" y="98"/>
                    <a:pt x="39" y="77"/>
                  </a:cubicBezTo>
                  <a:cubicBezTo>
                    <a:pt x="39" y="56"/>
                    <a:pt x="56" y="39"/>
                    <a:pt x="78" y="39"/>
                  </a:cubicBezTo>
                  <a:cubicBezTo>
                    <a:pt x="99" y="39"/>
                    <a:pt x="117" y="56"/>
                    <a:pt x="117" y="77"/>
                  </a:cubicBezTo>
                  <a:cubicBezTo>
                    <a:pt x="117" y="98"/>
                    <a:pt x="99" y="116"/>
                    <a:pt x="7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27" name="Freeform 20"/>
            <p:cNvSpPr>
              <a:spLocks noEditPoints="1"/>
            </p:cNvSpPr>
            <p:nvPr/>
          </p:nvSpPr>
          <p:spPr bwMode="auto">
            <a:xfrm>
              <a:off x="2350702" y="-256700"/>
              <a:ext cx="263525" cy="260350"/>
            </a:xfrm>
            <a:custGeom>
              <a:avLst/>
              <a:gdLst>
                <a:gd name="T0" fmla="*/ 78 w 155"/>
                <a:gd name="T1" fmla="*/ 0 h 154"/>
                <a:gd name="T2" fmla="*/ 0 w 155"/>
                <a:gd name="T3" fmla="*/ 77 h 154"/>
                <a:gd name="T4" fmla="*/ 78 w 155"/>
                <a:gd name="T5" fmla="*/ 154 h 154"/>
                <a:gd name="T6" fmla="*/ 155 w 155"/>
                <a:gd name="T7" fmla="*/ 77 h 154"/>
                <a:gd name="T8" fmla="*/ 78 w 155"/>
                <a:gd name="T9" fmla="*/ 0 h 154"/>
                <a:gd name="T10" fmla="*/ 78 w 155"/>
                <a:gd name="T11" fmla="*/ 116 h 154"/>
                <a:gd name="T12" fmla="*/ 39 w 155"/>
                <a:gd name="T13" fmla="*/ 77 h 154"/>
                <a:gd name="T14" fmla="*/ 78 w 155"/>
                <a:gd name="T15" fmla="*/ 39 h 154"/>
                <a:gd name="T16" fmla="*/ 117 w 155"/>
                <a:gd name="T17" fmla="*/ 77 h 154"/>
                <a:gd name="T18" fmla="*/ 78 w 155"/>
                <a:gd name="T19" fmla="*/ 1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154">
                  <a:moveTo>
                    <a:pt x="78" y="0"/>
                  </a:move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4"/>
                    <a:pt x="78" y="154"/>
                  </a:cubicBezTo>
                  <a:cubicBezTo>
                    <a:pt x="121" y="154"/>
                    <a:pt x="155" y="120"/>
                    <a:pt x="155" y="77"/>
                  </a:cubicBezTo>
                  <a:cubicBezTo>
                    <a:pt x="155" y="35"/>
                    <a:pt x="121" y="0"/>
                    <a:pt x="78" y="0"/>
                  </a:cubicBezTo>
                  <a:close/>
                  <a:moveTo>
                    <a:pt x="78" y="116"/>
                  </a:moveTo>
                  <a:cubicBezTo>
                    <a:pt x="56" y="116"/>
                    <a:pt x="39" y="98"/>
                    <a:pt x="39" y="77"/>
                  </a:cubicBezTo>
                  <a:cubicBezTo>
                    <a:pt x="39" y="56"/>
                    <a:pt x="56" y="39"/>
                    <a:pt x="78" y="39"/>
                  </a:cubicBezTo>
                  <a:cubicBezTo>
                    <a:pt x="99" y="39"/>
                    <a:pt x="117" y="56"/>
                    <a:pt x="117" y="77"/>
                  </a:cubicBezTo>
                  <a:cubicBezTo>
                    <a:pt x="117" y="98"/>
                    <a:pt x="99" y="116"/>
                    <a:pt x="7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28" name="Freeform 21"/>
            <p:cNvSpPr>
              <a:spLocks/>
            </p:cNvSpPr>
            <p:nvPr/>
          </p:nvSpPr>
          <p:spPr bwMode="auto">
            <a:xfrm>
              <a:off x="2711064" y="-288450"/>
              <a:ext cx="393700" cy="65088"/>
            </a:xfrm>
            <a:custGeom>
              <a:avLst/>
              <a:gdLst>
                <a:gd name="T0" fmla="*/ 213 w 232"/>
                <a:gd name="T1" fmla="*/ 0 h 38"/>
                <a:gd name="T2" fmla="*/ 20 w 232"/>
                <a:gd name="T3" fmla="*/ 0 h 38"/>
                <a:gd name="T4" fmla="*/ 0 w 232"/>
                <a:gd name="T5" fmla="*/ 19 h 38"/>
                <a:gd name="T6" fmla="*/ 20 w 232"/>
                <a:gd name="T7" fmla="*/ 38 h 38"/>
                <a:gd name="T8" fmla="*/ 213 w 232"/>
                <a:gd name="T9" fmla="*/ 38 h 38"/>
                <a:gd name="T10" fmla="*/ 232 w 232"/>
                <a:gd name="T11" fmla="*/ 19 h 38"/>
                <a:gd name="T12" fmla="*/ 213 w 232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8">
                  <a:moveTo>
                    <a:pt x="21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23" y="38"/>
                    <a:pt x="232" y="30"/>
                    <a:pt x="232" y="19"/>
                  </a:cubicBezTo>
                  <a:cubicBezTo>
                    <a:pt x="232" y="8"/>
                    <a:pt x="223" y="0"/>
                    <a:pt x="2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29" name="Freeform 22"/>
            <p:cNvSpPr>
              <a:spLocks/>
            </p:cNvSpPr>
            <p:nvPr/>
          </p:nvSpPr>
          <p:spPr bwMode="auto">
            <a:xfrm>
              <a:off x="2711064" y="-158275"/>
              <a:ext cx="393700" cy="66675"/>
            </a:xfrm>
            <a:custGeom>
              <a:avLst/>
              <a:gdLst>
                <a:gd name="T0" fmla="*/ 213 w 232"/>
                <a:gd name="T1" fmla="*/ 0 h 39"/>
                <a:gd name="T2" fmla="*/ 20 w 232"/>
                <a:gd name="T3" fmla="*/ 0 h 39"/>
                <a:gd name="T4" fmla="*/ 0 w 232"/>
                <a:gd name="T5" fmla="*/ 19 h 39"/>
                <a:gd name="T6" fmla="*/ 20 w 232"/>
                <a:gd name="T7" fmla="*/ 39 h 39"/>
                <a:gd name="T8" fmla="*/ 213 w 232"/>
                <a:gd name="T9" fmla="*/ 39 h 39"/>
                <a:gd name="T10" fmla="*/ 232 w 232"/>
                <a:gd name="T11" fmla="*/ 19 h 39"/>
                <a:gd name="T12" fmla="*/ 213 w 23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9">
                  <a:moveTo>
                    <a:pt x="21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23" y="39"/>
                    <a:pt x="232" y="30"/>
                    <a:pt x="232" y="19"/>
                  </a:cubicBezTo>
                  <a:cubicBezTo>
                    <a:pt x="232" y="9"/>
                    <a:pt x="223" y="0"/>
                    <a:pt x="2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30" name="Freeform 23"/>
            <p:cNvSpPr>
              <a:spLocks/>
            </p:cNvSpPr>
            <p:nvPr/>
          </p:nvSpPr>
          <p:spPr bwMode="auto">
            <a:xfrm>
              <a:off x="2418964" y="-842488"/>
              <a:ext cx="260350" cy="260350"/>
            </a:xfrm>
            <a:custGeom>
              <a:avLst/>
              <a:gdLst>
                <a:gd name="T0" fmla="*/ 135 w 154"/>
                <a:gd name="T1" fmla="*/ 0 h 154"/>
                <a:gd name="T2" fmla="*/ 0 w 154"/>
                <a:gd name="T3" fmla="*/ 135 h 154"/>
                <a:gd name="T4" fmla="*/ 19 w 154"/>
                <a:gd name="T5" fmla="*/ 154 h 154"/>
                <a:gd name="T6" fmla="*/ 38 w 154"/>
                <a:gd name="T7" fmla="*/ 135 h 154"/>
                <a:gd name="T8" fmla="*/ 135 w 154"/>
                <a:gd name="T9" fmla="*/ 38 h 154"/>
                <a:gd name="T10" fmla="*/ 154 w 154"/>
                <a:gd name="T11" fmla="*/ 19 h 154"/>
                <a:gd name="T12" fmla="*/ 135 w 154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154">
                  <a:moveTo>
                    <a:pt x="135" y="0"/>
                  </a:moveTo>
                  <a:cubicBezTo>
                    <a:pt x="60" y="0"/>
                    <a:pt x="0" y="60"/>
                    <a:pt x="0" y="135"/>
                  </a:cubicBezTo>
                  <a:cubicBezTo>
                    <a:pt x="0" y="145"/>
                    <a:pt x="8" y="154"/>
                    <a:pt x="19" y="154"/>
                  </a:cubicBezTo>
                  <a:cubicBezTo>
                    <a:pt x="30" y="154"/>
                    <a:pt x="38" y="145"/>
                    <a:pt x="38" y="135"/>
                  </a:cubicBezTo>
                  <a:cubicBezTo>
                    <a:pt x="38" y="81"/>
                    <a:pt x="82" y="38"/>
                    <a:pt x="135" y="38"/>
                  </a:cubicBezTo>
                  <a:cubicBezTo>
                    <a:pt x="145" y="38"/>
                    <a:pt x="154" y="30"/>
                    <a:pt x="154" y="19"/>
                  </a:cubicBezTo>
                  <a:cubicBezTo>
                    <a:pt x="154" y="8"/>
                    <a:pt x="145" y="0"/>
                    <a:pt x="1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31" name="Freeform 24"/>
            <p:cNvSpPr>
              <a:spLocks noEditPoints="1"/>
            </p:cNvSpPr>
            <p:nvPr/>
          </p:nvSpPr>
          <p:spPr bwMode="auto">
            <a:xfrm>
              <a:off x="1928427" y="-1529876"/>
              <a:ext cx="1960563" cy="1960563"/>
            </a:xfrm>
            <a:custGeom>
              <a:avLst/>
              <a:gdLst>
                <a:gd name="T0" fmla="*/ 1081 w 1159"/>
                <a:gd name="T1" fmla="*/ 316 h 1159"/>
                <a:gd name="T2" fmla="*/ 1081 w 1159"/>
                <a:gd name="T3" fmla="*/ 154 h 1159"/>
                <a:gd name="T4" fmla="*/ 927 w 1159"/>
                <a:gd name="T5" fmla="*/ 0 h 1159"/>
                <a:gd name="T6" fmla="*/ 232 w 1159"/>
                <a:gd name="T7" fmla="*/ 0 h 1159"/>
                <a:gd name="T8" fmla="*/ 77 w 1159"/>
                <a:gd name="T9" fmla="*/ 154 h 1159"/>
                <a:gd name="T10" fmla="*/ 77 w 1159"/>
                <a:gd name="T11" fmla="*/ 316 h 1159"/>
                <a:gd name="T12" fmla="*/ 0 w 1159"/>
                <a:gd name="T13" fmla="*/ 425 h 1159"/>
                <a:gd name="T14" fmla="*/ 0 w 1159"/>
                <a:gd name="T15" fmla="*/ 618 h 1159"/>
                <a:gd name="T16" fmla="*/ 77 w 1159"/>
                <a:gd name="T17" fmla="*/ 727 h 1159"/>
                <a:gd name="T18" fmla="*/ 77 w 1159"/>
                <a:gd name="T19" fmla="*/ 978 h 1159"/>
                <a:gd name="T20" fmla="*/ 251 w 1159"/>
                <a:gd name="T21" fmla="*/ 1159 h 1159"/>
                <a:gd name="T22" fmla="*/ 413 w 1159"/>
                <a:gd name="T23" fmla="*/ 1042 h 1159"/>
                <a:gd name="T24" fmla="*/ 746 w 1159"/>
                <a:gd name="T25" fmla="*/ 1042 h 1159"/>
                <a:gd name="T26" fmla="*/ 908 w 1159"/>
                <a:gd name="T27" fmla="*/ 1159 h 1159"/>
                <a:gd name="T28" fmla="*/ 1081 w 1159"/>
                <a:gd name="T29" fmla="*/ 978 h 1159"/>
                <a:gd name="T30" fmla="*/ 1081 w 1159"/>
                <a:gd name="T31" fmla="*/ 727 h 1159"/>
                <a:gd name="T32" fmla="*/ 1159 w 1159"/>
                <a:gd name="T33" fmla="*/ 618 h 1159"/>
                <a:gd name="T34" fmla="*/ 1159 w 1159"/>
                <a:gd name="T35" fmla="*/ 425 h 1159"/>
                <a:gd name="T36" fmla="*/ 1081 w 1159"/>
                <a:gd name="T37" fmla="*/ 316 h 1159"/>
                <a:gd name="T38" fmla="*/ 1081 w 1159"/>
                <a:gd name="T39" fmla="*/ 618 h 1159"/>
                <a:gd name="T40" fmla="*/ 1043 w 1159"/>
                <a:gd name="T41" fmla="*/ 657 h 1159"/>
                <a:gd name="T42" fmla="*/ 1004 w 1159"/>
                <a:gd name="T43" fmla="*/ 657 h 1159"/>
                <a:gd name="T44" fmla="*/ 1004 w 1159"/>
                <a:gd name="T45" fmla="*/ 978 h 1159"/>
                <a:gd name="T46" fmla="*/ 908 w 1159"/>
                <a:gd name="T47" fmla="*/ 1081 h 1159"/>
                <a:gd name="T48" fmla="*/ 811 w 1159"/>
                <a:gd name="T49" fmla="*/ 978 h 1159"/>
                <a:gd name="T50" fmla="*/ 811 w 1159"/>
                <a:gd name="T51" fmla="*/ 965 h 1159"/>
                <a:gd name="T52" fmla="*/ 347 w 1159"/>
                <a:gd name="T53" fmla="*/ 965 h 1159"/>
                <a:gd name="T54" fmla="*/ 347 w 1159"/>
                <a:gd name="T55" fmla="*/ 978 h 1159"/>
                <a:gd name="T56" fmla="*/ 251 w 1159"/>
                <a:gd name="T57" fmla="*/ 1081 h 1159"/>
                <a:gd name="T58" fmla="*/ 155 w 1159"/>
                <a:gd name="T59" fmla="*/ 978 h 1159"/>
                <a:gd name="T60" fmla="*/ 155 w 1159"/>
                <a:gd name="T61" fmla="*/ 657 h 1159"/>
                <a:gd name="T62" fmla="*/ 116 w 1159"/>
                <a:gd name="T63" fmla="*/ 657 h 1159"/>
                <a:gd name="T64" fmla="*/ 77 w 1159"/>
                <a:gd name="T65" fmla="*/ 618 h 1159"/>
                <a:gd name="T66" fmla="*/ 77 w 1159"/>
                <a:gd name="T67" fmla="*/ 425 h 1159"/>
                <a:gd name="T68" fmla="*/ 116 w 1159"/>
                <a:gd name="T69" fmla="*/ 386 h 1159"/>
                <a:gd name="T70" fmla="*/ 154 w 1159"/>
                <a:gd name="T71" fmla="*/ 386 h 1159"/>
                <a:gd name="T72" fmla="*/ 154 w 1159"/>
                <a:gd name="T73" fmla="*/ 270 h 1159"/>
                <a:gd name="T74" fmla="*/ 270 w 1159"/>
                <a:gd name="T75" fmla="*/ 155 h 1159"/>
                <a:gd name="T76" fmla="*/ 888 w 1159"/>
                <a:gd name="T77" fmla="*/ 155 h 1159"/>
                <a:gd name="T78" fmla="*/ 1004 w 1159"/>
                <a:gd name="T79" fmla="*/ 270 h 1159"/>
                <a:gd name="T80" fmla="*/ 1004 w 1159"/>
                <a:gd name="T81" fmla="*/ 386 h 1159"/>
                <a:gd name="T82" fmla="*/ 1043 w 1159"/>
                <a:gd name="T83" fmla="*/ 386 h 1159"/>
                <a:gd name="T84" fmla="*/ 1081 w 1159"/>
                <a:gd name="T85" fmla="*/ 425 h 1159"/>
                <a:gd name="T86" fmla="*/ 1081 w 1159"/>
                <a:gd name="T87" fmla="*/ 618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59" h="1159">
                  <a:moveTo>
                    <a:pt x="1081" y="316"/>
                  </a:moveTo>
                  <a:cubicBezTo>
                    <a:pt x="1081" y="154"/>
                    <a:pt x="1081" y="154"/>
                    <a:pt x="1081" y="154"/>
                  </a:cubicBezTo>
                  <a:cubicBezTo>
                    <a:pt x="1081" y="69"/>
                    <a:pt x="1012" y="0"/>
                    <a:pt x="927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147" y="0"/>
                    <a:pt x="77" y="69"/>
                    <a:pt x="77" y="154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32" y="332"/>
                    <a:pt x="0" y="374"/>
                    <a:pt x="0" y="425"/>
                  </a:cubicBezTo>
                  <a:cubicBezTo>
                    <a:pt x="0" y="618"/>
                    <a:pt x="0" y="618"/>
                    <a:pt x="0" y="618"/>
                  </a:cubicBezTo>
                  <a:cubicBezTo>
                    <a:pt x="0" y="668"/>
                    <a:pt x="32" y="711"/>
                    <a:pt x="77" y="727"/>
                  </a:cubicBezTo>
                  <a:cubicBezTo>
                    <a:pt x="77" y="978"/>
                    <a:pt x="77" y="978"/>
                    <a:pt x="77" y="978"/>
                  </a:cubicBezTo>
                  <a:cubicBezTo>
                    <a:pt x="77" y="1078"/>
                    <a:pt x="155" y="1159"/>
                    <a:pt x="251" y="1159"/>
                  </a:cubicBezTo>
                  <a:cubicBezTo>
                    <a:pt x="325" y="1159"/>
                    <a:pt x="388" y="1110"/>
                    <a:pt x="413" y="1042"/>
                  </a:cubicBezTo>
                  <a:cubicBezTo>
                    <a:pt x="746" y="1042"/>
                    <a:pt x="746" y="1042"/>
                    <a:pt x="746" y="1042"/>
                  </a:cubicBezTo>
                  <a:cubicBezTo>
                    <a:pt x="771" y="1110"/>
                    <a:pt x="834" y="1159"/>
                    <a:pt x="908" y="1159"/>
                  </a:cubicBezTo>
                  <a:cubicBezTo>
                    <a:pt x="1003" y="1159"/>
                    <a:pt x="1081" y="1078"/>
                    <a:pt x="1081" y="978"/>
                  </a:cubicBezTo>
                  <a:cubicBezTo>
                    <a:pt x="1081" y="727"/>
                    <a:pt x="1081" y="727"/>
                    <a:pt x="1081" y="727"/>
                  </a:cubicBezTo>
                  <a:cubicBezTo>
                    <a:pt x="1126" y="711"/>
                    <a:pt x="1159" y="668"/>
                    <a:pt x="1159" y="618"/>
                  </a:cubicBezTo>
                  <a:cubicBezTo>
                    <a:pt x="1159" y="425"/>
                    <a:pt x="1159" y="425"/>
                    <a:pt x="1159" y="425"/>
                  </a:cubicBezTo>
                  <a:cubicBezTo>
                    <a:pt x="1159" y="374"/>
                    <a:pt x="1126" y="332"/>
                    <a:pt x="1081" y="316"/>
                  </a:cubicBezTo>
                  <a:close/>
                  <a:moveTo>
                    <a:pt x="1081" y="618"/>
                  </a:moveTo>
                  <a:cubicBezTo>
                    <a:pt x="1081" y="639"/>
                    <a:pt x="1064" y="657"/>
                    <a:pt x="1043" y="657"/>
                  </a:cubicBezTo>
                  <a:cubicBezTo>
                    <a:pt x="1004" y="657"/>
                    <a:pt x="1004" y="657"/>
                    <a:pt x="1004" y="657"/>
                  </a:cubicBezTo>
                  <a:cubicBezTo>
                    <a:pt x="1004" y="978"/>
                    <a:pt x="1004" y="978"/>
                    <a:pt x="1004" y="978"/>
                  </a:cubicBezTo>
                  <a:cubicBezTo>
                    <a:pt x="1004" y="1035"/>
                    <a:pt x="961" y="1081"/>
                    <a:pt x="908" y="1081"/>
                  </a:cubicBezTo>
                  <a:cubicBezTo>
                    <a:pt x="855" y="1081"/>
                    <a:pt x="811" y="1035"/>
                    <a:pt x="811" y="978"/>
                  </a:cubicBezTo>
                  <a:cubicBezTo>
                    <a:pt x="811" y="965"/>
                    <a:pt x="811" y="965"/>
                    <a:pt x="811" y="965"/>
                  </a:cubicBezTo>
                  <a:cubicBezTo>
                    <a:pt x="347" y="965"/>
                    <a:pt x="347" y="965"/>
                    <a:pt x="347" y="965"/>
                  </a:cubicBezTo>
                  <a:cubicBezTo>
                    <a:pt x="347" y="978"/>
                    <a:pt x="347" y="978"/>
                    <a:pt x="347" y="978"/>
                  </a:cubicBezTo>
                  <a:cubicBezTo>
                    <a:pt x="347" y="1035"/>
                    <a:pt x="304" y="1081"/>
                    <a:pt x="251" y="1081"/>
                  </a:cubicBezTo>
                  <a:cubicBezTo>
                    <a:pt x="198" y="1081"/>
                    <a:pt x="155" y="1035"/>
                    <a:pt x="155" y="978"/>
                  </a:cubicBezTo>
                  <a:cubicBezTo>
                    <a:pt x="155" y="657"/>
                    <a:pt x="155" y="657"/>
                    <a:pt x="155" y="657"/>
                  </a:cubicBezTo>
                  <a:cubicBezTo>
                    <a:pt x="116" y="657"/>
                    <a:pt x="116" y="657"/>
                    <a:pt x="116" y="657"/>
                  </a:cubicBezTo>
                  <a:cubicBezTo>
                    <a:pt x="94" y="657"/>
                    <a:pt x="77" y="639"/>
                    <a:pt x="77" y="618"/>
                  </a:cubicBezTo>
                  <a:cubicBezTo>
                    <a:pt x="77" y="425"/>
                    <a:pt x="77" y="425"/>
                    <a:pt x="77" y="425"/>
                  </a:cubicBezTo>
                  <a:cubicBezTo>
                    <a:pt x="77" y="403"/>
                    <a:pt x="94" y="386"/>
                    <a:pt x="116" y="386"/>
                  </a:cubicBezTo>
                  <a:cubicBezTo>
                    <a:pt x="154" y="386"/>
                    <a:pt x="154" y="386"/>
                    <a:pt x="154" y="386"/>
                  </a:cubicBezTo>
                  <a:cubicBezTo>
                    <a:pt x="154" y="270"/>
                    <a:pt x="154" y="270"/>
                    <a:pt x="154" y="270"/>
                  </a:cubicBezTo>
                  <a:cubicBezTo>
                    <a:pt x="154" y="193"/>
                    <a:pt x="193" y="155"/>
                    <a:pt x="270" y="155"/>
                  </a:cubicBezTo>
                  <a:cubicBezTo>
                    <a:pt x="348" y="155"/>
                    <a:pt x="811" y="155"/>
                    <a:pt x="888" y="155"/>
                  </a:cubicBezTo>
                  <a:cubicBezTo>
                    <a:pt x="965" y="155"/>
                    <a:pt x="1004" y="193"/>
                    <a:pt x="1004" y="270"/>
                  </a:cubicBezTo>
                  <a:cubicBezTo>
                    <a:pt x="1004" y="386"/>
                    <a:pt x="1004" y="386"/>
                    <a:pt x="1004" y="386"/>
                  </a:cubicBezTo>
                  <a:cubicBezTo>
                    <a:pt x="1043" y="386"/>
                    <a:pt x="1043" y="386"/>
                    <a:pt x="1043" y="386"/>
                  </a:cubicBezTo>
                  <a:cubicBezTo>
                    <a:pt x="1064" y="386"/>
                    <a:pt x="1081" y="403"/>
                    <a:pt x="1081" y="425"/>
                  </a:cubicBezTo>
                  <a:lnTo>
                    <a:pt x="1081" y="6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32" name="Freeform 25"/>
            <p:cNvSpPr>
              <a:spLocks noEditPoints="1"/>
            </p:cNvSpPr>
            <p:nvPr/>
          </p:nvSpPr>
          <p:spPr bwMode="auto">
            <a:xfrm>
              <a:off x="2287202" y="-975838"/>
              <a:ext cx="1241425" cy="588963"/>
            </a:xfrm>
            <a:custGeom>
              <a:avLst/>
              <a:gdLst>
                <a:gd name="T0" fmla="*/ 638 w 734"/>
                <a:gd name="T1" fmla="*/ 0 h 348"/>
                <a:gd name="T2" fmla="*/ 97 w 734"/>
                <a:gd name="T3" fmla="*/ 0 h 348"/>
                <a:gd name="T4" fmla="*/ 0 w 734"/>
                <a:gd name="T5" fmla="*/ 97 h 348"/>
                <a:gd name="T6" fmla="*/ 0 w 734"/>
                <a:gd name="T7" fmla="*/ 251 h 348"/>
                <a:gd name="T8" fmla="*/ 97 w 734"/>
                <a:gd name="T9" fmla="*/ 348 h 348"/>
                <a:gd name="T10" fmla="*/ 638 w 734"/>
                <a:gd name="T11" fmla="*/ 348 h 348"/>
                <a:gd name="T12" fmla="*/ 734 w 734"/>
                <a:gd name="T13" fmla="*/ 251 h 348"/>
                <a:gd name="T14" fmla="*/ 734 w 734"/>
                <a:gd name="T15" fmla="*/ 97 h 348"/>
                <a:gd name="T16" fmla="*/ 638 w 734"/>
                <a:gd name="T17" fmla="*/ 0 h 348"/>
                <a:gd name="T18" fmla="*/ 696 w 734"/>
                <a:gd name="T19" fmla="*/ 251 h 348"/>
                <a:gd name="T20" fmla="*/ 638 w 734"/>
                <a:gd name="T21" fmla="*/ 309 h 348"/>
                <a:gd name="T22" fmla="*/ 97 w 734"/>
                <a:gd name="T23" fmla="*/ 309 h 348"/>
                <a:gd name="T24" fmla="*/ 39 w 734"/>
                <a:gd name="T25" fmla="*/ 251 h 348"/>
                <a:gd name="T26" fmla="*/ 39 w 734"/>
                <a:gd name="T27" fmla="*/ 97 h 348"/>
                <a:gd name="T28" fmla="*/ 97 w 734"/>
                <a:gd name="T29" fmla="*/ 39 h 348"/>
                <a:gd name="T30" fmla="*/ 638 w 734"/>
                <a:gd name="T31" fmla="*/ 39 h 348"/>
                <a:gd name="T32" fmla="*/ 696 w 734"/>
                <a:gd name="T33" fmla="*/ 97 h 348"/>
                <a:gd name="T34" fmla="*/ 696 w 734"/>
                <a:gd name="T35" fmla="*/ 25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4" h="348">
                  <a:moveTo>
                    <a:pt x="638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44" y="0"/>
                    <a:pt x="0" y="44"/>
                    <a:pt x="0" y="9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305"/>
                    <a:pt x="44" y="348"/>
                    <a:pt x="97" y="348"/>
                  </a:cubicBezTo>
                  <a:cubicBezTo>
                    <a:pt x="638" y="348"/>
                    <a:pt x="638" y="348"/>
                    <a:pt x="638" y="348"/>
                  </a:cubicBezTo>
                  <a:cubicBezTo>
                    <a:pt x="691" y="348"/>
                    <a:pt x="734" y="305"/>
                    <a:pt x="734" y="251"/>
                  </a:cubicBezTo>
                  <a:cubicBezTo>
                    <a:pt x="734" y="97"/>
                    <a:pt x="734" y="97"/>
                    <a:pt x="734" y="97"/>
                  </a:cubicBezTo>
                  <a:cubicBezTo>
                    <a:pt x="734" y="44"/>
                    <a:pt x="691" y="0"/>
                    <a:pt x="638" y="0"/>
                  </a:cubicBezTo>
                  <a:close/>
                  <a:moveTo>
                    <a:pt x="696" y="251"/>
                  </a:moveTo>
                  <a:cubicBezTo>
                    <a:pt x="696" y="283"/>
                    <a:pt x="670" y="309"/>
                    <a:pt x="638" y="309"/>
                  </a:cubicBezTo>
                  <a:cubicBezTo>
                    <a:pt x="97" y="309"/>
                    <a:pt x="97" y="309"/>
                    <a:pt x="97" y="309"/>
                  </a:cubicBezTo>
                  <a:cubicBezTo>
                    <a:pt x="65" y="309"/>
                    <a:pt x="39" y="283"/>
                    <a:pt x="39" y="251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9" y="65"/>
                    <a:pt x="65" y="39"/>
                    <a:pt x="97" y="39"/>
                  </a:cubicBezTo>
                  <a:cubicBezTo>
                    <a:pt x="638" y="39"/>
                    <a:pt x="638" y="39"/>
                    <a:pt x="638" y="39"/>
                  </a:cubicBezTo>
                  <a:cubicBezTo>
                    <a:pt x="670" y="39"/>
                    <a:pt x="696" y="65"/>
                    <a:pt x="696" y="97"/>
                  </a:cubicBezTo>
                  <a:lnTo>
                    <a:pt x="696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355264" y="6031824"/>
            <a:ext cx="384244" cy="448610"/>
            <a:chOff x="3254375" y="804863"/>
            <a:chExt cx="625475" cy="730250"/>
          </a:xfrm>
          <a:solidFill>
            <a:schemeClr val="tx1"/>
          </a:solidFill>
        </p:grpSpPr>
        <p:sp>
          <p:nvSpPr>
            <p:cNvPr id="334" name="Freeform 30"/>
            <p:cNvSpPr>
              <a:spLocks/>
            </p:cNvSpPr>
            <p:nvPr/>
          </p:nvSpPr>
          <p:spPr bwMode="auto">
            <a:xfrm>
              <a:off x="3254375" y="1208088"/>
              <a:ext cx="625475" cy="327025"/>
            </a:xfrm>
            <a:custGeom>
              <a:avLst/>
              <a:gdLst>
                <a:gd name="T0" fmla="*/ 124 w 164"/>
                <a:gd name="T1" fmla="*/ 0 h 86"/>
                <a:gd name="T2" fmla="*/ 108 w 164"/>
                <a:gd name="T3" fmla="*/ 0 h 86"/>
                <a:gd name="T4" fmla="*/ 95 w 164"/>
                <a:gd name="T5" fmla="*/ 44 h 86"/>
                <a:gd name="T6" fmla="*/ 84 w 164"/>
                <a:gd name="T7" fmla="*/ 21 h 86"/>
                <a:gd name="T8" fmla="*/ 95 w 164"/>
                <a:gd name="T9" fmla="*/ 8 h 86"/>
                <a:gd name="T10" fmla="*/ 94 w 164"/>
                <a:gd name="T11" fmla="*/ 6 h 86"/>
                <a:gd name="T12" fmla="*/ 81 w 164"/>
                <a:gd name="T13" fmla="*/ 7 h 86"/>
                <a:gd name="T14" fmla="*/ 69 w 164"/>
                <a:gd name="T15" fmla="*/ 6 h 86"/>
                <a:gd name="T16" fmla="*/ 68 w 164"/>
                <a:gd name="T17" fmla="*/ 7 h 86"/>
                <a:gd name="T18" fmla="*/ 80 w 164"/>
                <a:gd name="T19" fmla="*/ 22 h 86"/>
                <a:gd name="T20" fmla="*/ 70 w 164"/>
                <a:gd name="T21" fmla="*/ 45 h 86"/>
                <a:gd name="T22" fmla="*/ 57 w 164"/>
                <a:gd name="T23" fmla="*/ 0 h 86"/>
                <a:gd name="T24" fmla="*/ 40 w 164"/>
                <a:gd name="T25" fmla="*/ 0 h 86"/>
                <a:gd name="T26" fmla="*/ 0 w 164"/>
                <a:gd name="T27" fmla="*/ 40 h 86"/>
                <a:gd name="T28" fmla="*/ 0 w 164"/>
                <a:gd name="T29" fmla="*/ 86 h 86"/>
                <a:gd name="T30" fmla="*/ 164 w 164"/>
                <a:gd name="T31" fmla="*/ 86 h 86"/>
                <a:gd name="T32" fmla="*/ 164 w 164"/>
                <a:gd name="T33" fmla="*/ 40 h 86"/>
                <a:gd name="T34" fmla="*/ 124 w 164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86">
                  <a:moveTo>
                    <a:pt x="124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0" y="7"/>
                    <a:pt x="86" y="7"/>
                    <a:pt x="81" y="7"/>
                  </a:cubicBezTo>
                  <a:cubicBezTo>
                    <a:pt x="77" y="7"/>
                    <a:pt x="73" y="7"/>
                    <a:pt x="69" y="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18"/>
                    <a:pt x="147" y="0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35" name="Freeform 31"/>
            <p:cNvSpPr>
              <a:spLocks noEditPoints="1"/>
            </p:cNvSpPr>
            <p:nvPr/>
          </p:nvSpPr>
          <p:spPr bwMode="auto">
            <a:xfrm>
              <a:off x="3379788" y="804863"/>
              <a:ext cx="377825" cy="403225"/>
            </a:xfrm>
            <a:custGeom>
              <a:avLst/>
              <a:gdLst>
                <a:gd name="T0" fmla="*/ 91 w 99"/>
                <a:gd name="T1" fmla="*/ 38 h 106"/>
                <a:gd name="T2" fmla="*/ 49 w 99"/>
                <a:gd name="T3" fmla="*/ 0 h 106"/>
                <a:gd name="T4" fmla="*/ 8 w 99"/>
                <a:gd name="T5" fmla="*/ 38 h 106"/>
                <a:gd name="T6" fmla="*/ 0 w 99"/>
                <a:gd name="T7" fmla="*/ 53 h 106"/>
                <a:gd name="T8" fmla="*/ 11 w 99"/>
                <a:gd name="T9" fmla="*/ 68 h 106"/>
                <a:gd name="T10" fmla="*/ 12 w 99"/>
                <a:gd name="T11" fmla="*/ 68 h 106"/>
                <a:gd name="T12" fmla="*/ 49 w 99"/>
                <a:gd name="T13" fmla="*/ 106 h 106"/>
                <a:gd name="T14" fmla="*/ 87 w 99"/>
                <a:gd name="T15" fmla="*/ 68 h 106"/>
                <a:gd name="T16" fmla="*/ 88 w 99"/>
                <a:gd name="T17" fmla="*/ 68 h 106"/>
                <a:gd name="T18" fmla="*/ 99 w 99"/>
                <a:gd name="T19" fmla="*/ 53 h 106"/>
                <a:gd name="T20" fmla="*/ 91 w 99"/>
                <a:gd name="T21" fmla="*/ 38 h 106"/>
                <a:gd name="T22" fmla="*/ 76 w 99"/>
                <a:gd name="T23" fmla="*/ 44 h 106"/>
                <a:gd name="T24" fmla="*/ 71 w 99"/>
                <a:gd name="T25" fmla="*/ 44 h 106"/>
                <a:gd name="T26" fmla="*/ 71 w 99"/>
                <a:gd name="T27" fmla="*/ 49 h 106"/>
                <a:gd name="T28" fmla="*/ 75 w 99"/>
                <a:gd name="T29" fmla="*/ 51 h 106"/>
                <a:gd name="T30" fmla="*/ 76 w 99"/>
                <a:gd name="T31" fmla="*/ 53 h 106"/>
                <a:gd name="T32" fmla="*/ 71 w 99"/>
                <a:gd name="T33" fmla="*/ 62 h 106"/>
                <a:gd name="T34" fmla="*/ 68 w 99"/>
                <a:gd name="T35" fmla="*/ 62 h 106"/>
                <a:gd name="T36" fmla="*/ 65 w 99"/>
                <a:gd name="T37" fmla="*/ 59 h 106"/>
                <a:gd name="T38" fmla="*/ 60 w 99"/>
                <a:gd name="T39" fmla="*/ 63 h 106"/>
                <a:gd name="T40" fmla="*/ 62 w 99"/>
                <a:gd name="T41" fmla="*/ 67 h 106"/>
                <a:gd name="T42" fmla="*/ 61 w 99"/>
                <a:gd name="T43" fmla="*/ 69 h 106"/>
                <a:gd name="T44" fmla="*/ 52 w 99"/>
                <a:gd name="T45" fmla="*/ 72 h 106"/>
                <a:gd name="T46" fmla="*/ 49 w 99"/>
                <a:gd name="T47" fmla="*/ 70 h 106"/>
                <a:gd name="T48" fmla="*/ 49 w 99"/>
                <a:gd name="T49" fmla="*/ 66 h 106"/>
                <a:gd name="T50" fmla="*/ 43 w 99"/>
                <a:gd name="T51" fmla="*/ 65 h 106"/>
                <a:gd name="T52" fmla="*/ 42 w 99"/>
                <a:gd name="T53" fmla="*/ 69 h 106"/>
                <a:gd name="T54" fmla="*/ 40 w 99"/>
                <a:gd name="T55" fmla="*/ 70 h 106"/>
                <a:gd name="T56" fmla="*/ 31 w 99"/>
                <a:gd name="T57" fmla="*/ 65 h 106"/>
                <a:gd name="T58" fmla="*/ 31 w 99"/>
                <a:gd name="T59" fmla="*/ 62 h 106"/>
                <a:gd name="T60" fmla="*/ 34 w 99"/>
                <a:gd name="T61" fmla="*/ 59 h 106"/>
                <a:gd name="T62" fmla="*/ 30 w 99"/>
                <a:gd name="T63" fmla="*/ 55 h 106"/>
                <a:gd name="T64" fmla="*/ 26 w 99"/>
                <a:gd name="T65" fmla="*/ 57 h 106"/>
                <a:gd name="T66" fmla="*/ 24 w 99"/>
                <a:gd name="T67" fmla="*/ 55 h 106"/>
                <a:gd name="T68" fmla="*/ 21 w 99"/>
                <a:gd name="T69" fmla="*/ 46 h 106"/>
                <a:gd name="T70" fmla="*/ 23 w 99"/>
                <a:gd name="T71" fmla="*/ 44 h 106"/>
                <a:gd name="T72" fmla="*/ 27 w 99"/>
                <a:gd name="T73" fmla="*/ 44 h 106"/>
                <a:gd name="T74" fmla="*/ 28 w 99"/>
                <a:gd name="T75" fmla="*/ 38 h 106"/>
                <a:gd name="T76" fmla="*/ 24 w 99"/>
                <a:gd name="T77" fmla="*/ 37 h 106"/>
                <a:gd name="T78" fmla="*/ 23 w 99"/>
                <a:gd name="T79" fmla="*/ 34 h 106"/>
                <a:gd name="T80" fmla="*/ 28 w 99"/>
                <a:gd name="T81" fmla="*/ 26 h 106"/>
                <a:gd name="T82" fmla="*/ 31 w 99"/>
                <a:gd name="T83" fmla="*/ 25 h 106"/>
                <a:gd name="T84" fmla="*/ 34 w 99"/>
                <a:gd name="T85" fmla="*/ 28 h 106"/>
                <a:gd name="T86" fmla="*/ 38 w 99"/>
                <a:gd name="T87" fmla="*/ 25 h 106"/>
                <a:gd name="T88" fmla="*/ 36 w 99"/>
                <a:gd name="T89" fmla="*/ 21 h 106"/>
                <a:gd name="T90" fmla="*/ 37 w 99"/>
                <a:gd name="T91" fmla="*/ 18 h 106"/>
                <a:gd name="T92" fmla="*/ 47 w 99"/>
                <a:gd name="T93" fmla="*/ 16 h 106"/>
                <a:gd name="T94" fmla="*/ 49 w 99"/>
                <a:gd name="T95" fmla="*/ 17 h 106"/>
                <a:gd name="T96" fmla="*/ 49 w 99"/>
                <a:gd name="T97" fmla="*/ 22 h 106"/>
                <a:gd name="T98" fmla="*/ 55 w 99"/>
                <a:gd name="T99" fmla="*/ 22 h 106"/>
                <a:gd name="T100" fmla="*/ 56 w 99"/>
                <a:gd name="T101" fmla="*/ 18 h 106"/>
                <a:gd name="T102" fmla="*/ 59 w 99"/>
                <a:gd name="T103" fmla="*/ 17 h 106"/>
                <a:gd name="T104" fmla="*/ 67 w 99"/>
                <a:gd name="T105" fmla="*/ 22 h 106"/>
                <a:gd name="T106" fmla="*/ 68 w 99"/>
                <a:gd name="T107" fmla="*/ 25 h 106"/>
                <a:gd name="T108" fmla="*/ 65 w 99"/>
                <a:gd name="T109" fmla="*/ 28 h 106"/>
                <a:gd name="T110" fmla="*/ 68 w 99"/>
                <a:gd name="T111" fmla="*/ 33 h 106"/>
                <a:gd name="T112" fmla="*/ 72 w 99"/>
                <a:gd name="T113" fmla="*/ 31 h 106"/>
                <a:gd name="T114" fmla="*/ 75 w 99"/>
                <a:gd name="T115" fmla="*/ 32 h 106"/>
                <a:gd name="T116" fmla="*/ 77 w 99"/>
                <a:gd name="T117" fmla="*/ 41 h 106"/>
                <a:gd name="T118" fmla="*/ 76 w 99"/>
                <a:gd name="T119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" h="106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36" name="Oval 32"/>
            <p:cNvSpPr>
              <a:spLocks noChangeArrowheads="1"/>
            </p:cNvSpPr>
            <p:nvPr/>
          </p:nvSpPr>
          <p:spPr bwMode="auto">
            <a:xfrm>
              <a:off x="3521075" y="927101"/>
              <a:ext cx="92075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337" name="Freeform 165"/>
          <p:cNvSpPr>
            <a:spLocks noEditPoints="1"/>
          </p:cNvSpPr>
          <p:nvPr/>
        </p:nvSpPr>
        <p:spPr bwMode="auto">
          <a:xfrm>
            <a:off x="7411809" y="6085592"/>
            <a:ext cx="338831" cy="341074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338" name="Group 337"/>
          <p:cNvGrpSpPr/>
          <p:nvPr/>
        </p:nvGrpSpPr>
        <p:grpSpPr>
          <a:xfrm>
            <a:off x="6232631" y="6116974"/>
            <a:ext cx="629510" cy="278310"/>
            <a:chOff x="2865438" y="5287963"/>
            <a:chExt cx="754062" cy="333375"/>
          </a:xfrm>
          <a:solidFill>
            <a:schemeClr val="tx1"/>
          </a:solidFill>
        </p:grpSpPr>
        <p:sp>
          <p:nvSpPr>
            <p:cNvPr id="339" name="Freeform 31"/>
            <p:cNvSpPr>
              <a:spLocks/>
            </p:cNvSpPr>
            <p:nvPr/>
          </p:nvSpPr>
          <p:spPr bwMode="auto">
            <a:xfrm>
              <a:off x="3173413" y="5508626"/>
              <a:ext cx="92075" cy="93663"/>
            </a:xfrm>
            <a:custGeom>
              <a:avLst/>
              <a:gdLst>
                <a:gd name="T0" fmla="*/ 23 w 24"/>
                <a:gd name="T1" fmla="*/ 7 h 24"/>
                <a:gd name="T2" fmla="*/ 24 w 24"/>
                <a:gd name="T3" fmla="*/ 3 h 24"/>
                <a:gd name="T4" fmla="*/ 22 w 24"/>
                <a:gd name="T5" fmla="*/ 1 h 24"/>
                <a:gd name="T6" fmla="*/ 20 w 24"/>
                <a:gd name="T7" fmla="*/ 0 h 24"/>
                <a:gd name="T8" fmla="*/ 16 w 24"/>
                <a:gd name="T9" fmla="*/ 2 h 24"/>
                <a:gd name="T10" fmla="*/ 0 w 24"/>
                <a:gd name="T11" fmla="*/ 22 h 24"/>
                <a:gd name="T12" fmla="*/ 8 w 24"/>
                <a:gd name="T13" fmla="*/ 24 h 24"/>
                <a:gd name="T14" fmla="*/ 8 w 24"/>
                <a:gd name="T15" fmla="*/ 24 h 24"/>
                <a:gd name="T16" fmla="*/ 21 w 24"/>
                <a:gd name="T17" fmla="*/ 9 h 24"/>
                <a:gd name="T18" fmla="*/ 23 w 24"/>
                <a:gd name="T19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23" y="7"/>
                  </a:moveTo>
                  <a:cubicBezTo>
                    <a:pt x="23" y="6"/>
                    <a:pt x="24" y="5"/>
                    <a:pt x="24" y="3"/>
                  </a:cubicBezTo>
                  <a:cubicBezTo>
                    <a:pt x="23" y="2"/>
                    <a:pt x="23" y="2"/>
                    <a:pt x="22" y="1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8" y="0"/>
                    <a:pt x="17" y="1"/>
                    <a:pt x="16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23"/>
                    <a:pt x="5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2" y="7"/>
                    <a:pt x="2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2700"/>
            </a:p>
          </p:txBody>
        </p:sp>
        <p:sp>
          <p:nvSpPr>
            <p:cNvPr id="340" name="Freeform 32"/>
            <p:cNvSpPr>
              <a:spLocks/>
            </p:cNvSpPr>
            <p:nvPr/>
          </p:nvSpPr>
          <p:spPr bwMode="auto">
            <a:xfrm>
              <a:off x="3127375" y="5505451"/>
              <a:ext cx="80962" cy="80963"/>
            </a:xfrm>
            <a:custGeom>
              <a:avLst/>
              <a:gdLst>
                <a:gd name="T0" fmla="*/ 21 w 21"/>
                <a:gd name="T1" fmla="*/ 4 h 21"/>
                <a:gd name="T2" fmla="*/ 19 w 21"/>
                <a:gd name="T3" fmla="*/ 1 h 21"/>
                <a:gd name="T4" fmla="*/ 17 w 21"/>
                <a:gd name="T5" fmla="*/ 0 h 21"/>
                <a:gd name="T6" fmla="*/ 13 w 21"/>
                <a:gd name="T7" fmla="*/ 2 h 21"/>
                <a:gd name="T8" fmla="*/ 0 w 21"/>
                <a:gd name="T9" fmla="*/ 18 h 21"/>
                <a:gd name="T10" fmla="*/ 8 w 21"/>
                <a:gd name="T11" fmla="*/ 21 h 21"/>
                <a:gd name="T12" fmla="*/ 20 w 21"/>
                <a:gd name="T13" fmla="*/ 7 h 21"/>
                <a:gd name="T14" fmla="*/ 21 w 21"/>
                <a:gd name="T1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1">
                  <a:moveTo>
                    <a:pt x="21" y="4"/>
                  </a:moveTo>
                  <a:cubicBezTo>
                    <a:pt x="21" y="2"/>
                    <a:pt x="20" y="1"/>
                    <a:pt x="19" y="1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" y="19"/>
                    <a:pt x="5" y="20"/>
                    <a:pt x="8" y="2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5"/>
                    <a:pt x="2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2700"/>
            </a:p>
          </p:txBody>
        </p:sp>
        <p:sp>
          <p:nvSpPr>
            <p:cNvPr id="341" name="Freeform 33"/>
            <p:cNvSpPr>
              <a:spLocks/>
            </p:cNvSpPr>
            <p:nvPr/>
          </p:nvSpPr>
          <p:spPr bwMode="auto">
            <a:xfrm>
              <a:off x="3219450" y="5548313"/>
              <a:ext cx="73025" cy="69850"/>
            </a:xfrm>
            <a:custGeom>
              <a:avLst/>
              <a:gdLst>
                <a:gd name="T0" fmla="*/ 14 w 19"/>
                <a:gd name="T1" fmla="*/ 0 h 18"/>
                <a:gd name="T2" fmla="*/ 13 w 19"/>
                <a:gd name="T3" fmla="*/ 0 h 18"/>
                <a:gd name="T4" fmla="*/ 0 w 19"/>
                <a:gd name="T5" fmla="*/ 16 h 18"/>
                <a:gd name="T6" fmla="*/ 9 w 19"/>
                <a:gd name="T7" fmla="*/ 18 h 18"/>
                <a:gd name="T8" fmla="*/ 17 w 19"/>
                <a:gd name="T9" fmla="*/ 8 h 18"/>
                <a:gd name="T10" fmla="*/ 17 w 19"/>
                <a:gd name="T11" fmla="*/ 7 h 18"/>
                <a:gd name="T12" fmla="*/ 18 w 19"/>
                <a:gd name="T13" fmla="*/ 6 h 18"/>
                <a:gd name="T14" fmla="*/ 17 w 19"/>
                <a:gd name="T15" fmla="*/ 1 h 18"/>
                <a:gd name="T16" fmla="*/ 14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6"/>
                    <a:pt x="6" y="17"/>
                    <a:pt x="9" y="1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5"/>
                    <a:pt x="19" y="2"/>
                    <a:pt x="17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2700"/>
            </a:p>
          </p:txBody>
        </p:sp>
        <p:sp>
          <p:nvSpPr>
            <p:cNvPr id="342" name="Freeform 34"/>
            <p:cNvSpPr>
              <a:spLocks/>
            </p:cNvSpPr>
            <p:nvPr/>
          </p:nvSpPr>
          <p:spPr bwMode="auto">
            <a:xfrm>
              <a:off x="3094038" y="5529263"/>
              <a:ext cx="41275" cy="38100"/>
            </a:xfrm>
            <a:custGeom>
              <a:avLst/>
              <a:gdLst>
                <a:gd name="T0" fmla="*/ 9 w 11"/>
                <a:gd name="T1" fmla="*/ 1 h 10"/>
                <a:gd name="T2" fmla="*/ 6 w 11"/>
                <a:gd name="T3" fmla="*/ 0 h 10"/>
                <a:gd name="T4" fmla="*/ 6 w 11"/>
                <a:gd name="T5" fmla="*/ 0 h 10"/>
                <a:gd name="T6" fmla="*/ 0 w 11"/>
                <a:gd name="T7" fmla="*/ 7 h 10"/>
                <a:gd name="T8" fmla="*/ 5 w 11"/>
                <a:gd name="T9" fmla="*/ 10 h 10"/>
                <a:gd name="T10" fmla="*/ 10 w 11"/>
                <a:gd name="T11" fmla="*/ 4 h 10"/>
                <a:gd name="T12" fmla="*/ 9 w 11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9" y="1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3" y="9"/>
                    <a:pt x="5" y="1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2700"/>
            </a:p>
          </p:txBody>
        </p:sp>
        <p:sp>
          <p:nvSpPr>
            <p:cNvPr id="343" name="Freeform 35"/>
            <p:cNvSpPr>
              <a:spLocks/>
            </p:cNvSpPr>
            <p:nvPr/>
          </p:nvSpPr>
          <p:spPr bwMode="auto">
            <a:xfrm>
              <a:off x="3268663" y="5602288"/>
              <a:ext cx="15875" cy="19050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4 w 4"/>
                <a:gd name="T5" fmla="*/ 4 h 5"/>
                <a:gd name="T6" fmla="*/ 4 w 4"/>
                <a:gd name="T7" fmla="*/ 0 h 5"/>
                <a:gd name="T8" fmla="*/ 0 w 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2700"/>
            </a:p>
          </p:txBody>
        </p:sp>
        <p:sp>
          <p:nvSpPr>
            <p:cNvPr id="344" name="Freeform 36"/>
            <p:cNvSpPr>
              <a:spLocks/>
            </p:cNvSpPr>
            <p:nvPr/>
          </p:nvSpPr>
          <p:spPr bwMode="auto">
            <a:xfrm>
              <a:off x="3170238" y="5294313"/>
              <a:ext cx="449262" cy="254000"/>
            </a:xfrm>
            <a:custGeom>
              <a:avLst/>
              <a:gdLst>
                <a:gd name="T0" fmla="*/ 117 w 118"/>
                <a:gd name="T1" fmla="*/ 9 h 65"/>
                <a:gd name="T2" fmla="*/ 101 w 118"/>
                <a:gd name="T3" fmla="*/ 0 h 65"/>
                <a:gd name="T4" fmla="*/ 85 w 118"/>
                <a:gd name="T5" fmla="*/ 10 h 65"/>
                <a:gd name="T6" fmla="*/ 85 w 118"/>
                <a:gd name="T7" fmla="*/ 13 h 65"/>
                <a:gd name="T8" fmla="*/ 63 w 118"/>
                <a:gd name="T9" fmla="*/ 21 h 65"/>
                <a:gd name="T10" fmla="*/ 62 w 118"/>
                <a:gd name="T11" fmla="*/ 20 h 65"/>
                <a:gd name="T12" fmla="*/ 36 w 118"/>
                <a:gd name="T13" fmla="*/ 7 h 65"/>
                <a:gd name="T14" fmla="*/ 36 w 118"/>
                <a:gd name="T15" fmla="*/ 7 h 65"/>
                <a:gd name="T16" fmla="*/ 30 w 118"/>
                <a:gd name="T17" fmla="*/ 5 h 65"/>
                <a:gd name="T18" fmla="*/ 25 w 118"/>
                <a:gd name="T19" fmla="*/ 7 h 65"/>
                <a:gd name="T20" fmla="*/ 25 w 118"/>
                <a:gd name="T21" fmla="*/ 7 h 65"/>
                <a:gd name="T22" fmla="*/ 7 w 118"/>
                <a:gd name="T23" fmla="*/ 17 h 65"/>
                <a:gd name="T24" fmla="*/ 3 w 118"/>
                <a:gd name="T25" fmla="*/ 29 h 65"/>
                <a:gd name="T26" fmla="*/ 2 w 118"/>
                <a:gd name="T27" fmla="*/ 39 h 65"/>
                <a:gd name="T28" fmla="*/ 3 w 118"/>
                <a:gd name="T29" fmla="*/ 40 h 65"/>
                <a:gd name="T30" fmla="*/ 8 w 118"/>
                <a:gd name="T31" fmla="*/ 38 h 65"/>
                <a:gd name="T32" fmla="*/ 21 w 118"/>
                <a:gd name="T33" fmla="*/ 20 h 65"/>
                <a:gd name="T34" fmla="*/ 22 w 118"/>
                <a:gd name="T35" fmla="*/ 18 h 65"/>
                <a:gd name="T36" fmla="*/ 24 w 118"/>
                <a:gd name="T37" fmla="*/ 19 h 65"/>
                <a:gd name="T38" fmla="*/ 28 w 118"/>
                <a:gd name="T39" fmla="*/ 21 h 65"/>
                <a:gd name="T40" fmla="*/ 34 w 118"/>
                <a:gd name="T41" fmla="*/ 24 h 65"/>
                <a:gd name="T42" fmla="*/ 34 w 118"/>
                <a:gd name="T43" fmla="*/ 24 h 65"/>
                <a:gd name="T44" fmla="*/ 46 w 118"/>
                <a:gd name="T45" fmla="*/ 34 h 65"/>
                <a:gd name="T46" fmla="*/ 58 w 118"/>
                <a:gd name="T47" fmla="*/ 46 h 65"/>
                <a:gd name="T48" fmla="*/ 58 w 118"/>
                <a:gd name="T49" fmla="*/ 46 h 65"/>
                <a:gd name="T50" fmla="*/ 58 w 118"/>
                <a:gd name="T51" fmla="*/ 46 h 65"/>
                <a:gd name="T52" fmla="*/ 59 w 118"/>
                <a:gd name="T53" fmla="*/ 65 h 65"/>
                <a:gd name="T54" fmla="*/ 86 w 118"/>
                <a:gd name="T55" fmla="*/ 52 h 65"/>
                <a:gd name="T56" fmla="*/ 102 w 118"/>
                <a:gd name="T57" fmla="*/ 58 h 65"/>
                <a:gd name="T58" fmla="*/ 118 w 118"/>
                <a:gd name="T59" fmla="*/ 49 h 65"/>
                <a:gd name="T60" fmla="*/ 117 w 118"/>
                <a:gd name="T61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8" h="65">
                  <a:moveTo>
                    <a:pt x="117" y="9"/>
                  </a:moveTo>
                  <a:cubicBezTo>
                    <a:pt x="117" y="4"/>
                    <a:pt x="110" y="0"/>
                    <a:pt x="101" y="0"/>
                  </a:cubicBezTo>
                  <a:cubicBezTo>
                    <a:pt x="92" y="0"/>
                    <a:pt x="85" y="5"/>
                    <a:pt x="85" y="10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0" y="18"/>
                    <a:pt x="45" y="11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6"/>
                    <a:pt x="32" y="5"/>
                    <a:pt x="30" y="5"/>
                  </a:cubicBezTo>
                  <a:cubicBezTo>
                    <a:pt x="27" y="5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37"/>
                    <a:pt x="1" y="39"/>
                    <a:pt x="2" y="39"/>
                  </a:cubicBezTo>
                  <a:cubicBezTo>
                    <a:pt x="2" y="39"/>
                    <a:pt x="2" y="40"/>
                    <a:pt x="3" y="40"/>
                  </a:cubicBezTo>
                  <a:cubicBezTo>
                    <a:pt x="5" y="40"/>
                    <a:pt x="7" y="39"/>
                    <a:pt x="8" y="38"/>
                  </a:cubicBezTo>
                  <a:cubicBezTo>
                    <a:pt x="16" y="33"/>
                    <a:pt x="21" y="20"/>
                    <a:pt x="21" y="20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20"/>
                    <a:pt x="26" y="20"/>
                    <a:pt x="28" y="21"/>
                  </a:cubicBezTo>
                  <a:cubicBezTo>
                    <a:pt x="30" y="22"/>
                    <a:pt x="33" y="23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8" y="28"/>
                    <a:pt x="42" y="31"/>
                    <a:pt x="46" y="34"/>
                  </a:cubicBezTo>
                  <a:cubicBezTo>
                    <a:pt x="51" y="38"/>
                    <a:pt x="56" y="41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54"/>
                    <a:pt x="59" y="61"/>
                    <a:pt x="59" y="65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8" y="56"/>
                    <a:pt x="94" y="58"/>
                    <a:pt x="102" y="58"/>
                  </a:cubicBezTo>
                  <a:cubicBezTo>
                    <a:pt x="111" y="58"/>
                    <a:pt x="118" y="54"/>
                    <a:pt x="118" y="49"/>
                  </a:cubicBezTo>
                  <a:lnTo>
                    <a:pt x="11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2700"/>
            </a:p>
          </p:txBody>
        </p:sp>
        <p:sp>
          <p:nvSpPr>
            <p:cNvPr id="345" name="Freeform 37"/>
            <p:cNvSpPr>
              <a:spLocks/>
            </p:cNvSpPr>
            <p:nvPr/>
          </p:nvSpPr>
          <p:spPr bwMode="auto">
            <a:xfrm>
              <a:off x="2865438" y="5287963"/>
              <a:ext cx="517525" cy="327025"/>
            </a:xfrm>
            <a:custGeom>
              <a:avLst/>
              <a:gdLst>
                <a:gd name="T0" fmla="*/ 123 w 136"/>
                <a:gd name="T1" fmla="*/ 38 h 84"/>
                <a:gd name="T2" fmla="*/ 112 w 136"/>
                <a:gd name="T3" fmla="*/ 29 h 84"/>
                <a:gd name="T4" fmla="*/ 107 w 136"/>
                <a:gd name="T5" fmla="*/ 26 h 84"/>
                <a:gd name="T6" fmla="*/ 104 w 136"/>
                <a:gd name="T7" fmla="*/ 25 h 84"/>
                <a:gd name="T8" fmla="*/ 90 w 136"/>
                <a:gd name="T9" fmla="*/ 43 h 84"/>
                <a:gd name="T10" fmla="*/ 90 w 136"/>
                <a:gd name="T11" fmla="*/ 43 h 84"/>
                <a:gd name="T12" fmla="*/ 83 w 136"/>
                <a:gd name="T13" fmla="*/ 45 h 84"/>
                <a:gd name="T14" fmla="*/ 79 w 136"/>
                <a:gd name="T15" fmla="*/ 43 h 84"/>
                <a:gd name="T16" fmla="*/ 80 w 136"/>
                <a:gd name="T17" fmla="*/ 30 h 84"/>
                <a:gd name="T18" fmla="*/ 84 w 136"/>
                <a:gd name="T19" fmla="*/ 17 h 84"/>
                <a:gd name="T20" fmla="*/ 95 w 136"/>
                <a:gd name="T21" fmla="*/ 10 h 84"/>
                <a:gd name="T22" fmla="*/ 87 w 136"/>
                <a:gd name="T23" fmla="*/ 8 h 84"/>
                <a:gd name="T24" fmla="*/ 57 w 136"/>
                <a:gd name="T25" fmla="*/ 19 h 84"/>
                <a:gd name="T26" fmla="*/ 57 w 136"/>
                <a:gd name="T27" fmla="*/ 20 h 84"/>
                <a:gd name="T28" fmla="*/ 32 w 136"/>
                <a:gd name="T29" fmla="*/ 9 h 84"/>
                <a:gd name="T30" fmla="*/ 16 w 136"/>
                <a:gd name="T31" fmla="*/ 0 h 84"/>
                <a:gd name="T32" fmla="*/ 0 w 136"/>
                <a:gd name="T33" fmla="*/ 10 h 84"/>
                <a:gd name="T34" fmla="*/ 0 w 136"/>
                <a:gd name="T35" fmla="*/ 49 h 84"/>
                <a:gd name="T36" fmla="*/ 17 w 136"/>
                <a:gd name="T37" fmla="*/ 58 h 84"/>
                <a:gd name="T38" fmla="*/ 33 w 136"/>
                <a:gd name="T39" fmla="*/ 51 h 84"/>
                <a:gd name="T40" fmla="*/ 57 w 136"/>
                <a:gd name="T41" fmla="*/ 62 h 84"/>
                <a:gd name="T42" fmla="*/ 57 w 136"/>
                <a:gd name="T43" fmla="*/ 63 h 84"/>
                <a:gd name="T44" fmla="*/ 58 w 136"/>
                <a:gd name="T45" fmla="*/ 66 h 84"/>
                <a:gd name="T46" fmla="*/ 63 w 136"/>
                <a:gd name="T47" fmla="*/ 60 h 84"/>
                <a:gd name="T48" fmla="*/ 66 w 136"/>
                <a:gd name="T49" fmla="*/ 58 h 84"/>
                <a:gd name="T50" fmla="*/ 71 w 136"/>
                <a:gd name="T51" fmla="*/ 60 h 84"/>
                <a:gd name="T52" fmla="*/ 73 w 136"/>
                <a:gd name="T53" fmla="*/ 62 h 84"/>
                <a:gd name="T54" fmla="*/ 79 w 136"/>
                <a:gd name="T55" fmla="*/ 55 h 84"/>
                <a:gd name="T56" fmla="*/ 86 w 136"/>
                <a:gd name="T57" fmla="*/ 52 h 84"/>
                <a:gd name="T58" fmla="*/ 91 w 136"/>
                <a:gd name="T59" fmla="*/ 54 h 84"/>
                <a:gd name="T60" fmla="*/ 93 w 136"/>
                <a:gd name="T61" fmla="*/ 57 h 84"/>
                <a:gd name="T62" fmla="*/ 94 w 136"/>
                <a:gd name="T63" fmla="*/ 57 h 84"/>
                <a:gd name="T64" fmla="*/ 101 w 136"/>
                <a:gd name="T65" fmla="*/ 53 h 84"/>
                <a:gd name="T66" fmla="*/ 106 w 136"/>
                <a:gd name="T67" fmla="*/ 55 h 84"/>
                <a:gd name="T68" fmla="*/ 108 w 136"/>
                <a:gd name="T69" fmla="*/ 60 h 84"/>
                <a:gd name="T70" fmla="*/ 108 w 136"/>
                <a:gd name="T71" fmla="*/ 63 h 84"/>
                <a:gd name="T72" fmla="*/ 113 w 136"/>
                <a:gd name="T73" fmla="*/ 65 h 84"/>
                <a:gd name="T74" fmla="*/ 114 w 136"/>
                <a:gd name="T75" fmla="*/ 76 h 84"/>
                <a:gd name="T76" fmla="*/ 113 w 136"/>
                <a:gd name="T77" fmla="*/ 78 h 84"/>
                <a:gd name="T78" fmla="*/ 113 w 136"/>
                <a:gd name="T79" fmla="*/ 84 h 84"/>
                <a:gd name="T80" fmla="*/ 114 w 136"/>
                <a:gd name="T81" fmla="*/ 84 h 84"/>
                <a:gd name="T82" fmla="*/ 119 w 136"/>
                <a:gd name="T83" fmla="*/ 80 h 84"/>
                <a:gd name="T84" fmla="*/ 119 w 136"/>
                <a:gd name="T85" fmla="*/ 64 h 84"/>
                <a:gd name="T86" fmla="*/ 118 w 136"/>
                <a:gd name="T87" fmla="*/ 62 h 84"/>
                <a:gd name="T88" fmla="*/ 106 w 136"/>
                <a:gd name="T89" fmla="*/ 50 h 84"/>
                <a:gd name="T90" fmla="*/ 108 w 136"/>
                <a:gd name="T91" fmla="*/ 48 h 84"/>
                <a:gd name="T92" fmla="*/ 121 w 136"/>
                <a:gd name="T93" fmla="*/ 61 h 84"/>
                <a:gd name="T94" fmla="*/ 122 w 136"/>
                <a:gd name="T95" fmla="*/ 63 h 84"/>
                <a:gd name="T96" fmla="*/ 122 w 136"/>
                <a:gd name="T97" fmla="*/ 79 h 84"/>
                <a:gd name="T98" fmla="*/ 123 w 136"/>
                <a:gd name="T99" fmla="*/ 79 h 84"/>
                <a:gd name="T100" fmla="*/ 128 w 136"/>
                <a:gd name="T101" fmla="*/ 76 h 84"/>
                <a:gd name="T102" fmla="*/ 128 w 136"/>
                <a:gd name="T103" fmla="*/ 66 h 84"/>
                <a:gd name="T104" fmla="*/ 127 w 136"/>
                <a:gd name="T105" fmla="*/ 53 h 84"/>
                <a:gd name="T106" fmla="*/ 111 w 136"/>
                <a:gd name="T107" fmla="*/ 38 h 84"/>
                <a:gd name="T108" fmla="*/ 113 w 136"/>
                <a:gd name="T109" fmla="*/ 36 h 84"/>
                <a:gd name="T110" fmla="*/ 129 w 136"/>
                <a:gd name="T111" fmla="*/ 52 h 84"/>
                <a:gd name="T112" fmla="*/ 131 w 136"/>
                <a:gd name="T113" fmla="*/ 66 h 84"/>
                <a:gd name="T114" fmla="*/ 131 w 136"/>
                <a:gd name="T115" fmla="*/ 75 h 84"/>
                <a:gd name="T116" fmla="*/ 131 w 136"/>
                <a:gd name="T117" fmla="*/ 75 h 84"/>
                <a:gd name="T118" fmla="*/ 135 w 136"/>
                <a:gd name="T119" fmla="*/ 74 h 84"/>
                <a:gd name="T120" fmla="*/ 135 w 136"/>
                <a:gd name="T121" fmla="*/ 73 h 84"/>
                <a:gd name="T122" fmla="*/ 134 w 136"/>
                <a:gd name="T123" fmla="*/ 49 h 84"/>
                <a:gd name="T124" fmla="*/ 123 w 136"/>
                <a:gd name="T125" fmla="*/ 3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6" h="84">
                  <a:moveTo>
                    <a:pt x="123" y="38"/>
                  </a:moveTo>
                  <a:cubicBezTo>
                    <a:pt x="120" y="35"/>
                    <a:pt x="115" y="32"/>
                    <a:pt x="112" y="29"/>
                  </a:cubicBezTo>
                  <a:cubicBezTo>
                    <a:pt x="111" y="28"/>
                    <a:pt x="109" y="27"/>
                    <a:pt x="107" y="26"/>
                  </a:cubicBezTo>
                  <a:cubicBezTo>
                    <a:pt x="106" y="26"/>
                    <a:pt x="105" y="26"/>
                    <a:pt x="104" y="25"/>
                  </a:cubicBezTo>
                  <a:cubicBezTo>
                    <a:pt x="102" y="29"/>
                    <a:pt x="97" y="39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9" y="43"/>
                    <a:pt x="86" y="45"/>
                    <a:pt x="83" y="45"/>
                  </a:cubicBezTo>
                  <a:cubicBezTo>
                    <a:pt x="81" y="45"/>
                    <a:pt x="79" y="44"/>
                    <a:pt x="79" y="43"/>
                  </a:cubicBezTo>
                  <a:cubicBezTo>
                    <a:pt x="77" y="41"/>
                    <a:pt x="77" y="37"/>
                    <a:pt x="80" y="3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9"/>
                    <a:pt x="90" y="8"/>
                    <a:pt x="87" y="8"/>
                  </a:cubicBezTo>
                  <a:cubicBezTo>
                    <a:pt x="74" y="9"/>
                    <a:pt x="57" y="19"/>
                    <a:pt x="57" y="19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4"/>
                    <a:pt x="25" y="0"/>
                    <a:pt x="16" y="0"/>
                  </a:cubicBezTo>
                  <a:cubicBezTo>
                    <a:pt x="7" y="1"/>
                    <a:pt x="0" y="5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8" y="59"/>
                    <a:pt x="17" y="58"/>
                  </a:cubicBezTo>
                  <a:cubicBezTo>
                    <a:pt x="25" y="58"/>
                    <a:pt x="31" y="55"/>
                    <a:pt x="33" y="51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7" y="64"/>
                    <a:pt x="57" y="65"/>
                    <a:pt x="58" y="66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9"/>
                    <a:pt x="65" y="58"/>
                    <a:pt x="66" y="58"/>
                  </a:cubicBezTo>
                  <a:cubicBezTo>
                    <a:pt x="68" y="58"/>
                    <a:pt x="70" y="59"/>
                    <a:pt x="71" y="60"/>
                  </a:cubicBezTo>
                  <a:cubicBezTo>
                    <a:pt x="72" y="61"/>
                    <a:pt x="73" y="62"/>
                    <a:pt x="73" y="62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81" y="53"/>
                    <a:pt x="83" y="52"/>
                    <a:pt x="86" y="52"/>
                  </a:cubicBezTo>
                  <a:cubicBezTo>
                    <a:pt x="88" y="52"/>
                    <a:pt x="90" y="53"/>
                    <a:pt x="91" y="54"/>
                  </a:cubicBezTo>
                  <a:cubicBezTo>
                    <a:pt x="92" y="55"/>
                    <a:pt x="93" y="56"/>
                    <a:pt x="93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6" y="54"/>
                    <a:pt x="98" y="53"/>
                    <a:pt x="101" y="53"/>
                  </a:cubicBezTo>
                  <a:cubicBezTo>
                    <a:pt x="103" y="53"/>
                    <a:pt x="104" y="54"/>
                    <a:pt x="106" y="55"/>
                  </a:cubicBezTo>
                  <a:cubicBezTo>
                    <a:pt x="107" y="56"/>
                    <a:pt x="108" y="58"/>
                    <a:pt x="108" y="60"/>
                  </a:cubicBezTo>
                  <a:cubicBezTo>
                    <a:pt x="109" y="61"/>
                    <a:pt x="108" y="62"/>
                    <a:pt x="108" y="63"/>
                  </a:cubicBezTo>
                  <a:cubicBezTo>
                    <a:pt x="110" y="63"/>
                    <a:pt x="111" y="64"/>
                    <a:pt x="113" y="65"/>
                  </a:cubicBezTo>
                  <a:cubicBezTo>
                    <a:pt x="116" y="68"/>
                    <a:pt x="117" y="73"/>
                    <a:pt x="114" y="76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3" y="84"/>
                    <a:pt x="113" y="84"/>
                    <a:pt x="114" y="84"/>
                  </a:cubicBezTo>
                  <a:cubicBezTo>
                    <a:pt x="117" y="84"/>
                    <a:pt x="119" y="81"/>
                    <a:pt x="119" y="80"/>
                  </a:cubicBezTo>
                  <a:cubicBezTo>
                    <a:pt x="119" y="78"/>
                    <a:pt x="120" y="69"/>
                    <a:pt x="119" y="64"/>
                  </a:cubicBezTo>
                  <a:cubicBezTo>
                    <a:pt x="119" y="63"/>
                    <a:pt x="118" y="63"/>
                    <a:pt x="118" y="62"/>
                  </a:cubicBezTo>
                  <a:cubicBezTo>
                    <a:pt x="117" y="59"/>
                    <a:pt x="109" y="53"/>
                    <a:pt x="106" y="50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9" y="49"/>
                    <a:pt x="119" y="56"/>
                    <a:pt x="121" y="61"/>
                  </a:cubicBezTo>
                  <a:cubicBezTo>
                    <a:pt x="121" y="62"/>
                    <a:pt x="121" y="62"/>
                    <a:pt x="122" y="63"/>
                  </a:cubicBezTo>
                  <a:cubicBezTo>
                    <a:pt x="123" y="68"/>
                    <a:pt x="122" y="76"/>
                    <a:pt x="122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7" y="79"/>
                    <a:pt x="128" y="77"/>
                    <a:pt x="128" y="76"/>
                  </a:cubicBezTo>
                  <a:cubicBezTo>
                    <a:pt x="128" y="76"/>
                    <a:pt x="128" y="71"/>
                    <a:pt x="128" y="66"/>
                  </a:cubicBezTo>
                  <a:cubicBezTo>
                    <a:pt x="128" y="58"/>
                    <a:pt x="127" y="54"/>
                    <a:pt x="127" y="53"/>
                  </a:cubicBezTo>
                  <a:cubicBezTo>
                    <a:pt x="125" y="49"/>
                    <a:pt x="115" y="41"/>
                    <a:pt x="111" y="38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6"/>
                    <a:pt x="127" y="46"/>
                    <a:pt x="129" y="52"/>
                  </a:cubicBezTo>
                  <a:cubicBezTo>
                    <a:pt x="130" y="54"/>
                    <a:pt x="131" y="59"/>
                    <a:pt x="131" y="66"/>
                  </a:cubicBezTo>
                  <a:cubicBezTo>
                    <a:pt x="131" y="70"/>
                    <a:pt x="131" y="74"/>
                    <a:pt x="131" y="75"/>
                  </a:cubicBezTo>
                  <a:cubicBezTo>
                    <a:pt x="131" y="75"/>
                    <a:pt x="131" y="75"/>
                    <a:pt x="131" y="75"/>
                  </a:cubicBezTo>
                  <a:cubicBezTo>
                    <a:pt x="133" y="75"/>
                    <a:pt x="134" y="75"/>
                    <a:pt x="135" y="74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35" y="73"/>
                    <a:pt x="136" y="63"/>
                    <a:pt x="134" y="49"/>
                  </a:cubicBezTo>
                  <a:cubicBezTo>
                    <a:pt x="133" y="45"/>
                    <a:pt x="128" y="42"/>
                    <a:pt x="12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2700"/>
            </a:p>
          </p:txBody>
        </p:sp>
      </p:grpSp>
      <p:sp>
        <p:nvSpPr>
          <p:cNvPr id="346" name="Freeform 19"/>
          <p:cNvSpPr>
            <a:spLocks noEditPoints="1"/>
          </p:cNvSpPr>
          <p:nvPr/>
        </p:nvSpPr>
        <p:spPr bwMode="auto">
          <a:xfrm>
            <a:off x="8355813" y="6040171"/>
            <a:ext cx="415200" cy="431919"/>
          </a:xfrm>
          <a:custGeom>
            <a:avLst/>
            <a:gdLst>
              <a:gd name="T0" fmla="*/ 121 w 123"/>
              <a:gd name="T1" fmla="*/ 42 h 128"/>
              <a:gd name="T2" fmla="*/ 86 w 123"/>
              <a:gd name="T3" fmla="*/ 34 h 128"/>
              <a:gd name="T4" fmla="*/ 86 w 123"/>
              <a:gd name="T5" fmla="*/ 24 h 128"/>
              <a:gd name="T6" fmla="*/ 38 w 123"/>
              <a:gd name="T7" fmla="*/ 24 h 128"/>
              <a:gd name="T8" fmla="*/ 37 w 123"/>
              <a:gd name="T9" fmla="*/ 34 h 128"/>
              <a:gd name="T10" fmla="*/ 3 w 123"/>
              <a:gd name="T11" fmla="*/ 42 h 128"/>
              <a:gd name="T12" fmla="*/ 0 w 123"/>
              <a:gd name="T13" fmla="*/ 56 h 128"/>
              <a:gd name="T14" fmla="*/ 6 w 123"/>
              <a:gd name="T15" fmla="*/ 91 h 128"/>
              <a:gd name="T16" fmla="*/ 15 w 123"/>
              <a:gd name="T17" fmla="*/ 119 h 128"/>
              <a:gd name="T18" fmla="*/ 27 w 123"/>
              <a:gd name="T19" fmla="*/ 119 h 128"/>
              <a:gd name="T20" fmla="*/ 36 w 123"/>
              <a:gd name="T21" fmla="*/ 91 h 128"/>
              <a:gd name="T22" fmla="*/ 42 w 123"/>
              <a:gd name="T23" fmla="*/ 90 h 128"/>
              <a:gd name="T24" fmla="*/ 54 w 123"/>
              <a:gd name="T25" fmla="*/ 128 h 128"/>
              <a:gd name="T26" fmla="*/ 70 w 123"/>
              <a:gd name="T27" fmla="*/ 128 h 128"/>
              <a:gd name="T28" fmla="*/ 82 w 123"/>
              <a:gd name="T29" fmla="*/ 90 h 128"/>
              <a:gd name="T30" fmla="*/ 88 w 123"/>
              <a:gd name="T31" fmla="*/ 91 h 128"/>
              <a:gd name="T32" fmla="*/ 97 w 123"/>
              <a:gd name="T33" fmla="*/ 119 h 128"/>
              <a:gd name="T34" fmla="*/ 109 w 123"/>
              <a:gd name="T35" fmla="*/ 119 h 128"/>
              <a:gd name="T36" fmla="*/ 118 w 123"/>
              <a:gd name="T37" fmla="*/ 91 h 128"/>
              <a:gd name="T38" fmla="*/ 123 w 123"/>
              <a:gd name="T39" fmla="*/ 56 h 128"/>
              <a:gd name="T40" fmla="*/ 18 w 123"/>
              <a:gd name="T41" fmla="*/ 86 h 128"/>
              <a:gd name="T42" fmla="*/ 15 w 123"/>
              <a:gd name="T43" fmla="*/ 113 h 128"/>
              <a:gd name="T44" fmla="*/ 12 w 123"/>
              <a:gd name="T45" fmla="*/ 86 h 128"/>
              <a:gd name="T46" fmla="*/ 6 w 123"/>
              <a:gd name="T47" fmla="*/ 56 h 128"/>
              <a:gd name="T48" fmla="*/ 9 w 123"/>
              <a:gd name="T49" fmla="*/ 42 h 128"/>
              <a:gd name="T50" fmla="*/ 33 w 123"/>
              <a:gd name="T51" fmla="*/ 42 h 128"/>
              <a:gd name="T52" fmla="*/ 34 w 123"/>
              <a:gd name="T53" fmla="*/ 52 h 128"/>
              <a:gd name="T54" fmla="*/ 35 w 123"/>
              <a:gd name="T55" fmla="*/ 83 h 128"/>
              <a:gd name="T56" fmla="*/ 30 w 123"/>
              <a:gd name="T57" fmla="*/ 110 h 128"/>
              <a:gd name="T58" fmla="*/ 24 w 123"/>
              <a:gd name="T59" fmla="*/ 110 h 128"/>
              <a:gd name="T60" fmla="*/ 58 w 123"/>
              <a:gd name="T61" fmla="*/ 83 h 128"/>
              <a:gd name="T62" fmla="*/ 54 w 123"/>
              <a:gd name="T63" fmla="*/ 120 h 128"/>
              <a:gd name="T64" fmla="*/ 50 w 123"/>
              <a:gd name="T65" fmla="*/ 84 h 128"/>
              <a:gd name="T66" fmla="*/ 42 w 123"/>
              <a:gd name="T67" fmla="*/ 56 h 128"/>
              <a:gd name="T68" fmla="*/ 42 w 123"/>
              <a:gd name="T69" fmla="*/ 44 h 128"/>
              <a:gd name="T70" fmla="*/ 46 w 123"/>
              <a:gd name="T71" fmla="*/ 24 h 128"/>
              <a:gd name="T72" fmla="*/ 78 w 123"/>
              <a:gd name="T73" fmla="*/ 24 h 128"/>
              <a:gd name="T74" fmla="*/ 82 w 123"/>
              <a:gd name="T75" fmla="*/ 44 h 128"/>
              <a:gd name="T76" fmla="*/ 82 w 123"/>
              <a:gd name="T77" fmla="*/ 76 h 128"/>
              <a:gd name="T78" fmla="*/ 74 w 123"/>
              <a:gd name="T79" fmla="*/ 116 h 128"/>
              <a:gd name="T80" fmla="*/ 66 w 123"/>
              <a:gd name="T81" fmla="*/ 116 h 128"/>
              <a:gd name="T82" fmla="*/ 58 w 123"/>
              <a:gd name="T83" fmla="*/ 83 h 128"/>
              <a:gd name="T84" fmla="*/ 100 w 123"/>
              <a:gd name="T85" fmla="*/ 110 h 128"/>
              <a:gd name="T86" fmla="*/ 94 w 123"/>
              <a:gd name="T87" fmla="*/ 110 h 128"/>
              <a:gd name="T88" fmla="*/ 88 w 123"/>
              <a:gd name="T89" fmla="*/ 83 h 128"/>
              <a:gd name="T90" fmla="*/ 90 w 123"/>
              <a:gd name="T91" fmla="*/ 52 h 128"/>
              <a:gd name="T92" fmla="*/ 91 w 123"/>
              <a:gd name="T93" fmla="*/ 42 h 128"/>
              <a:gd name="T94" fmla="*/ 115 w 123"/>
              <a:gd name="T95" fmla="*/ 42 h 128"/>
              <a:gd name="T96" fmla="*/ 118 w 123"/>
              <a:gd name="T97" fmla="*/ 56 h 128"/>
              <a:gd name="T98" fmla="*/ 112 w 123"/>
              <a:gd name="T99" fmla="*/ 86 h 128"/>
              <a:gd name="T100" fmla="*/ 109 w 123"/>
              <a:gd name="T101" fmla="*/ 113 h 128"/>
              <a:gd name="T102" fmla="*/ 106 w 123"/>
              <a:gd name="T103" fmla="*/ 8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3" h="128">
                <a:moveTo>
                  <a:pt x="119" y="48"/>
                </a:moveTo>
                <a:cubicBezTo>
                  <a:pt x="120" y="46"/>
                  <a:pt x="121" y="44"/>
                  <a:pt x="121" y="42"/>
                </a:cubicBezTo>
                <a:cubicBezTo>
                  <a:pt x="121" y="32"/>
                  <a:pt x="112" y="24"/>
                  <a:pt x="103" y="24"/>
                </a:cubicBezTo>
                <a:cubicBezTo>
                  <a:pt x="95" y="24"/>
                  <a:pt x="89" y="28"/>
                  <a:pt x="86" y="34"/>
                </a:cubicBezTo>
                <a:cubicBezTo>
                  <a:pt x="86" y="33"/>
                  <a:pt x="85" y="32"/>
                  <a:pt x="84" y="32"/>
                </a:cubicBezTo>
                <a:cubicBezTo>
                  <a:pt x="85" y="29"/>
                  <a:pt x="86" y="26"/>
                  <a:pt x="86" y="24"/>
                </a:cubicBezTo>
                <a:cubicBezTo>
                  <a:pt x="86" y="10"/>
                  <a:pt x="75" y="0"/>
                  <a:pt x="62" y="0"/>
                </a:cubicBezTo>
                <a:cubicBezTo>
                  <a:pt x="49" y="0"/>
                  <a:pt x="38" y="10"/>
                  <a:pt x="38" y="24"/>
                </a:cubicBezTo>
                <a:cubicBezTo>
                  <a:pt x="38" y="26"/>
                  <a:pt x="38" y="29"/>
                  <a:pt x="39" y="32"/>
                </a:cubicBezTo>
                <a:cubicBezTo>
                  <a:pt x="38" y="32"/>
                  <a:pt x="38" y="33"/>
                  <a:pt x="37" y="34"/>
                </a:cubicBezTo>
                <a:cubicBezTo>
                  <a:pt x="34" y="28"/>
                  <a:pt x="28" y="24"/>
                  <a:pt x="21" y="24"/>
                </a:cubicBezTo>
                <a:cubicBezTo>
                  <a:pt x="11" y="24"/>
                  <a:pt x="3" y="32"/>
                  <a:pt x="3" y="42"/>
                </a:cubicBezTo>
                <a:cubicBezTo>
                  <a:pt x="3" y="44"/>
                  <a:pt x="3" y="46"/>
                  <a:pt x="4" y="48"/>
                </a:cubicBezTo>
                <a:cubicBezTo>
                  <a:pt x="2" y="50"/>
                  <a:pt x="0" y="53"/>
                  <a:pt x="0" y="56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5"/>
                  <a:pt x="2" y="89"/>
                  <a:pt x="6" y="91"/>
                </a:cubicBezTo>
                <a:cubicBezTo>
                  <a:pt x="6" y="110"/>
                  <a:pt x="6" y="110"/>
                  <a:pt x="6" y="110"/>
                </a:cubicBezTo>
                <a:cubicBezTo>
                  <a:pt x="6" y="115"/>
                  <a:pt x="10" y="119"/>
                  <a:pt x="15" y="119"/>
                </a:cubicBezTo>
                <a:cubicBezTo>
                  <a:pt x="17" y="119"/>
                  <a:pt x="19" y="118"/>
                  <a:pt x="21" y="117"/>
                </a:cubicBezTo>
                <a:cubicBezTo>
                  <a:pt x="22" y="118"/>
                  <a:pt x="25" y="119"/>
                  <a:pt x="27" y="119"/>
                </a:cubicBezTo>
                <a:cubicBezTo>
                  <a:pt x="32" y="119"/>
                  <a:pt x="36" y="115"/>
                  <a:pt x="36" y="110"/>
                </a:cubicBezTo>
                <a:cubicBezTo>
                  <a:pt x="36" y="91"/>
                  <a:pt x="36" y="91"/>
                  <a:pt x="36" y="91"/>
                </a:cubicBezTo>
                <a:cubicBezTo>
                  <a:pt x="37" y="90"/>
                  <a:pt x="38" y="89"/>
                  <a:pt x="39" y="88"/>
                </a:cubicBezTo>
                <a:cubicBezTo>
                  <a:pt x="40" y="88"/>
                  <a:pt x="41" y="89"/>
                  <a:pt x="42" y="90"/>
                </a:cubicBezTo>
                <a:cubicBezTo>
                  <a:pt x="42" y="116"/>
                  <a:pt x="42" y="116"/>
                  <a:pt x="42" y="116"/>
                </a:cubicBezTo>
                <a:cubicBezTo>
                  <a:pt x="42" y="122"/>
                  <a:pt x="47" y="128"/>
                  <a:pt x="54" y="128"/>
                </a:cubicBezTo>
                <a:cubicBezTo>
                  <a:pt x="57" y="128"/>
                  <a:pt x="60" y="127"/>
                  <a:pt x="62" y="125"/>
                </a:cubicBezTo>
                <a:cubicBezTo>
                  <a:pt x="64" y="127"/>
                  <a:pt x="67" y="128"/>
                  <a:pt x="70" y="128"/>
                </a:cubicBezTo>
                <a:cubicBezTo>
                  <a:pt x="76" y="128"/>
                  <a:pt x="82" y="122"/>
                  <a:pt x="82" y="116"/>
                </a:cubicBezTo>
                <a:cubicBezTo>
                  <a:pt x="82" y="90"/>
                  <a:pt x="82" y="90"/>
                  <a:pt x="82" y="90"/>
                </a:cubicBezTo>
                <a:cubicBezTo>
                  <a:pt x="83" y="89"/>
                  <a:pt x="84" y="88"/>
                  <a:pt x="84" y="88"/>
                </a:cubicBezTo>
                <a:cubicBezTo>
                  <a:pt x="85" y="89"/>
                  <a:pt x="86" y="90"/>
                  <a:pt x="88" y="91"/>
                </a:cubicBezTo>
                <a:cubicBezTo>
                  <a:pt x="88" y="110"/>
                  <a:pt x="88" y="110"/>
                  <a:pt x="88" y="110"/>
                </a:cubicBezTo>
                <a:cubicBezTo>
                  <a:pt x="88" y="115"/>
                  <a:pt x="92" y="119"/>
                  <a:pt x="97" y="119"/>
                </a:cubicBezTo>
                <a:cubicBezTo>
                  <a:pt x="99" y="119"/>
                  <a:pt x="101" y="118"/>
                  <a:pt x="103" y="117"/>
                </a:cubicBezTo>
                <a:cubicBezTo>
                  <a:pt x="104" y="118"/>
                  <a:pt x="106" y="119"/>
                  <a:pt x="109" y="119"/>
                </a:cubicBezTo>
                <a:cubicBezTo>
                  <a:pt x="114" y="119"/>
                  <a:pt x="118" y="115"/>
                  <a:pt x="118" y="110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21" y="89"/>
                  <a:pt x="123" y="85"/>
                  <a:pt x="123" y="80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23" y="53"/>
                  <a:pt x="122" y="50"/>
                  <a:pt x="119" y="48"/>
                </a:cubicBezTo>
                <a:close/>
                <a:moveTo>
                  <a:pt x="18" y="86"/>
                </a:moveTo>
                <a:cubicBezTo>
                  <a:pt x="18" y="110"/>
                  <a:pt x="18" y="110"/>
                  <a:pt x="18" y="110"/>
                </a:cubicBezTo>
                <a:cubicBezTo>
                  <a:pt x="18" y="112"/>
                  <a:pt x="17" y="113"/>
                  <a:pt x="15" y="113"/>
                </a:cubicBezTo>
                <a:cubicBezTo>
                  <a:pt x="13" y="113"/>
                  <a:pt x="12" y="112"/>
                  <a:pt x="12" y="110"/>
                </a:cubicBezTo>
                <a:cubicBezTo>
                  <a:pt x="12" y="86"/>
                  <a:pt x="12" y="86"/>
                  <a:pt x="12" y="86"/>
                </a:cubicBezTo>
                <a:cubicBezTo>
                  <a:pt x="9" y="86"/>
                  <a:pt x="6" y="84"/>
                  <a:pt x="6" y="80"/>
                </a:cubicBezTo>
                <a:cubicBezTo>
                  <a:pt x="6" y="56"/>
                  <a:pt x="6" y="56"/>
                  <a:pt x="6" y="56"/>
                </a:cubicBezTo>
                <a:cubicBezTo>
                  <a:pt x="6" y="53"/>
                  <a:pt x="9" y="51"/>
                  <a:pt x="12" y="51"/>
                </a:cubicBezTo>
                <a:cubicBezTo>
                  <a:pt x="12" y="51"/>
                  <a:pt x="9" y="48"/>
                  <a:pt x="9" y="42"/>
                </a:cubicBezTo>
                <a:cubicBezTo>
                  <a:pt x="9" y="35"/>
                  <a:pt x="14" y="30"/>
                  <a:pt x="21" y="30"/>
                </a:cubicBezTo>
                <a:cubicBezTo>
                  <a:pt x="27" y="30"/>
                  <a:pt x="33" y="35"/>
                  <a:pt x="33" y="42"/>
                </a:cubicBezTo>
                <a:cubicBezTo>
                  <a:pt x="33" y="48"/>
                  <a:pt x="30" y="51"/>
                  <a:pt x="30" y="51"/>
                </a:cubicBezTo>
                <a:cubicBezTo>
                  <a:pt x="31" y="51"/>
                  <a:pt x="33" y="51"/>
                  <a:pt x="34" y="52"/>
                </a:cubicBezTo>
                <a:cubicBezTo>
                  <a:pt x="34" y="76"/>
                  <a:pt x="34" y="76"/>
                  <a:pt x="34" y="76"/>
                </a:cubicBezTo>
                <a:cubicBezTo>
                  <a:pt x="34" y="78"/>
                  <a:pt x="34" y="80"/>
                  <a:pt x="35" y="83"/>
                </a:cubicBezTo>
                <a:cubicBezTo>
                  <a:pt x="34" y="85"/>
                  <a:pt x="32" y="86"/>
                  <a:pt x="30" y="86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0" y="112"/>
                  <a:pt x="28" y="113"/>
                  <a:pt x="27" y="113"/>
                </a:cubicBezTo>
                <a:cubicBezTo>
                  <a:pt x="25" y="113"/>
                  <a:pt x="24" y="112"/>
                  <a:pt x="24" y="110"/>
                </a:cubicBezTo>
                <a:cubicBezTo>
                  <a:pt x="24" y="86"/>
                  <a:pt x="24" y="86"/>
                  <a:pt x="24" y="86"/>
                </a:cubicBezTo>
                <a:moveTo>
                  <a:pt x="58" y="83"/>
                </a:moveTo>
                <a:cubicBezTo>
                  <a:pt x="58" y="116"/>
                  <a:pt x="58" y="116"/>
                  <a:pt x="58" y="116"/>
                </a:cubicBezTo>
                <a:cubicBezTo>
                  <a:pt x="58" y="118"/>
                  <a:pt x="56" y="120"/>
                  <a:pt x="54" y="120"/>
                </a:cubicBezTo>
                <a:cubicBezTo>
                  <a:pt x="52" y="120"/>
                  <a:pt x="50" y="118"/>
                  <a:pt x="50" y="116"/>
                </a:cubicBezTo>
                <a:cubicBezTo>
                  <a:pt x="50" y="84"/>
                  <a:pt x="50" y="84"/>
                  <a:pt x="50" y="84"/>
                </a:cubicBezTo>
                <a:cubicBezTo>
                  <a:pt x="45" y="84"/>
                  <a:pt x="42" y="80"/>
                  <a:pt x="42" y="76"/>
                </a:cubicBezTo>
                <a:cubicBezTo>
                  <a:pt x="42" y="56"/>
                  <a:pt x="42" y="56"/>
                  <a:pt x="42" y="56"/>
                </a:cubicBezTo>
                <a:cubicBezTo>
                  <a:pt x="42" y="56"/>
                  <a:pt x="42" y="56"/>
                  <a:pt x="42" y="56"/>
                </a:cubicBezTo>
                <a:cubicBezTo>
                  <a:pt x="42" y="44"/>
                  <a:pt x="42" y="44"/>
                  <a:pt x="42" y="44"/>
                </a:cubicBezTo>
                <a:cubicBezTo>
                  <a:pt x="42" y="39"/>
                  <a:pt x="45" y="36"/>
                  <a:pt x="50" y="36"/>
                </a:cubicBezTo>
                <a:cubicBezTo>
                  <a:pt x="50" y="36"/>
                  <a:pt x="46" y="33"/>
                  <a:pt x="46" y="24"/>
                </a:cubicBezTo>
                <a:cubicBezTo>
                  <a:pt x="46" y="15"/>
                  <a:pt x="53" y="8"/>
                  <a:pt x="62" y="8"/>
                </a:cubicBezTo>
                <a:cubicBezTo>
                  <a:pt x="71" y="8"/>
                  <a:pt x="78" y="15"/>
                  <a:pt x="78" y="24"/>
                </a:cubicBezTo>
                <a:cubicBezTo>
                  <a:pt x="78" y="32"/>
                  <a:pt x="74" y="36"/>
                  <a:pt x="74" y="36"/>
                </a:cubicBezTo>
                <a:cubicBezTo>
                  <a:pt x="78" y="36"/>
                  <a:pt x="82" y="39"/>
                  <a:pt x="82" y="44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76"/>
                  <a:pt x="82" y="76"/>
                  <a:pt x="82" y="76"/>
                </a:cubicBezTo>
                <a:cubicBezTo>
                  <a:pt x="82" y="80"/>
                  <a:pt x="78" y="84"/>
                  <a:pt x="74" y="84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8"/>
                  <a:pt x="72" y="120"/>
                  <a:pt x="70" y="120"/>
                </a:cubicBezTo>
                <a:cubicBezTo>
                  <a:pt x="68" y="120"/>
                  <a:pt x="66" y="118"/>
                  <a:pt x="66" y="116"/>
                </a:cubicBezTo>
                <a:cubicBezTo>
                  <a:pt x="66" y="83"/>
                  <a:pt x="66" y="83"/>
                  <a:pt x="66" y="83"/>
                </a:cubicBezTo>
                <a:lnTo>
                  <a:pt x="58" y="83"/>
                </a:lnTo>
                <a:close/>
                <a:moveTo>
                  <a:pt x="100" y="86"/>
                </a:moveTo>
                <a:cubicBezTo>
                  <a:pt x="100" y="110"/>
                  <a:pt x="100" y="110"/>
                  <a:pt x="100" y="110"/>
                </a:cubicBezTo>
                <a:cubicBezTo>
                  <a:pt x="100" y="112"/>
                  <a:pt x="98" y="113"/>
                  <a:pt x="97" y="113"/>
                </a:cubicBezTo>
                <a:cubicBezTo>
                  <a:pt x="95" y="113"/>
                  <a:pt x="94" y="112"/>
                  <a:pt x="94" y="110"/>
                </a:cubicBezTo>
                <a:cubicBezTo>
                  <a:pt x="94" y="86"/>
                  <a:pt x="94" y="86"/>
                  <a:pt x="94" y="86"/>
                </a:cubicBezTo>
                <a:cubicBezTo>
                  <a:pt x="91" y="86"/>
                  <a:pt x="89" y="85"/>
                  <a:pt x="88" y="83"/>
                </a:cubicBezTo>
                <a:cubicBezTo>
                  <a:pt x="89" y="80"/>
                  <a:pt x="90" y="78"/>
                  <a:pt x="90" y="76"/>
                </a:cubicBezTo>
                <a:cubicBezTo>
                  <a:pt x="90" y="52"/>
                  <a:pt x="90" y="52"/>
                  <a:pt x="90" y="52"/>
                </a:cubicBezTo>
                <a:cubicBezTo>
                  <a:pt x="91" y="51"/>
                  <a:pt x="92" y="51"/>
                  <a:pt x="94" y="51"/>
                </a:cubicBezTo>
                <a:cubicBezTo>
                  <a:pt x="94" y="51"/>
                  <a:pt x="91" y="48"/>
                  <a:pt x="91" y="42"/>
                </a:cubicBezTo>
                <a:cubicBezTo>
                  <a:pt x="91" y="35"/>
                  <a:pt x="96" y="30"/>
                  <a:pt x="103" y="30"/>
                </a:cubicBezTo>
                <a:cubicBezTo>
                  <a:pt x="109" y="30"/>
                  <a:pt x="115" y="35"/>
                  <a:pt x="115" y="42"/>
                </a:cubicBezTo>
                <a:cubicBezTo>
                  <a:pt x="115" y="48"/>
                  <a:pt x="112" y="51"/>
                  <a:pt x="112" y="51"/>
                </a:cubicBezTo>
                <a:cubicBezTo>
                  <a:pt x="115" y="51"/>
                  <a:pt x="118" y="53"/>
                  <a:pt x="118" y="56"/>
                </a:cubicBezTo>
                <a:cubicBezTo>
                  <a:pt x="118" y="80"/>
                  <a:pt x="118" y="80"/>
                  <a:pt x="118" y="80"/>
                </a:cubicBezTo>
                <a:cubicBezTo>
                  <a:pt x="118" y="84"/>
                  <a:pt x="115" y="86"/>
                  <a:pt x="112" y="86"/>
                </a:cubicBezTo>
                <a:cubicBezTo>
                  <a:pt x="112" y="110"/>
                  <a:pt x="112" y="110"/>
                  <a:pt x="112" y="110"/>
                </a:cubicBezTo>
                <a:cubicBezTo>
                  <a:pt x="112" y="112"/>
                  <a:pt x="110" y="113"/>
                  <a:pt x="109" y="113"/>
                </a:cubicBezTo>
                <a:cubicBezTo>
                  <a:pt x="107" y="113"/>
                  <a:pt x="106" y="112"/>
                  <a:pt x="106" y="110"/>
                </a:cubicBezTo>
                <a:cubicBezTo>
                  <a:pt x="106" y="86"/>
                  <a:pt x="106" y="86"/>
                  <a:pt x="106" y="86"/>
                </a:cubicBezTo>
                <a:lnTo>
                  <a:pt x="100" y="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347" name="Group 346"/>
          <p:cNvGrpSpPr/>
          <p:nvPr/>
        </p:nvGrpSpPr>
        <p:grpSpPr>
          <a:xfrm>
            <a:off x="9217417" y="6100009"/>
            <a:ext cx="483350" cy="312240"/>
            <a:chOff x="1554163" y="3055938"/>
            <a:chExt cx="1049337" cy="677862"/>
          </a:xfrm>
          <a:solidFill>
            <a:schemeClr val="tx1"/>
          </a:solidFill>
        </p:grpSpPr>
        <p:sp>
          <p:nvSpPr>
            <p:cNvPr id="348" name="Freeform 5"/>
            <p:cNvSpPr>
              <a:spLocks/>
            </p:cNvSpPr>
            <p:nvPr/>
          </p:nvSpPr>
          <p:spPr bwMode="auto">
            <a:xfrm>
              <a:off x="1554163" y="3482975"/>
              <a:ext cx="500062" cy="250825"/>
            </a:xfrm>
            <a:custGeom>
              <a:avLst/>
              <a:gdLst>
                <a:gd name="T0" fmla="*/ 114 w 132"/>
                <a:gd name="T1" fmla="*/ 9 h 66"/>
                <a:gd name="T2" fmla="*/ 100 w 132"/>
                <a:gd name="T3" fmla="*/ 0 h 66"/>
                <a:gd name="T4" fmla="*/ 32 w 132"/>
                <a:gd name="T5" fmla="*/ 0 h 66"/>
                <a:gd name="T6" fmla="*/ 18 w 132"/>
                <a:gd name="T7" fmla="*/ 9 h 66"/>
                <a:gd name="T8" fmla="*/ 2 w 132"/>
                <a:gd name="T9" fmla="*/ 57 h 66"/>
                <a:gd name="T10" fmla="*/ 8 w 132"/>
                <a:gd name="T11" fmla="*/ 66 h 66"/>
                <a:gd name="T12" fmla="*/ 124 w 132"/>
                <a:gd name="T13" fmla="*/ 66 h 66"/>
                <a:gd name="T14" fmla="*/ 130 w 132"/>
                <a:gd name="T15" fmla="*/ 57 h 66"/>
                <a:gd name="T16" fmla="*/ 114 w 132"/>
                <a:gd name="T17" fmla="*/ 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66">
                  <a:moveTo>
                    <a:pt x="114" y="9"/>
                  </a:moveTo>
                  <a:cubicBezTo>
                    <a:pt x="112" y="4"/>
                    <a:pt x="106" y="0"/>
                    <a:pt x="10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6" y="0"/>
                    <a:pt x="20" y="4"/>
                    <a:pt x="18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2"/>
                    <a:pt x="3" y="66"/>
                    <a:pt x="8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9" y="66"/>
                    <a:pt x="132" y="62"/>
                    <a:pt x="130" y="57"/>
                  </a:cubicBezTo>
                  <a:lnTo>
                    <a:pt x="114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49" name="Freeform 6"/>
            <p:cNvSpPr>
              <a:spLocks/>
            </p:cNvSpPr>
            <p:nvPr/>
          </p:nvSpPr>
          <p:spPr bwMode="auto">
            <a:xfrm>
              <a:off x="2103438" y="3482975"/>
              <a:ext cx="500062" cy="250825"/>
            </a:xfrm>
            <a:custGeom>
              <a:avLst/>
              <a:gdLst>
                <a:gd name="T0" fmla="*/ 131 w 132"/>
                <a:gd name="T1" fmla="*/ 57 h 66"/>
                <a:gd name="T2" fmla="*/ 114 w 132"/>
                <a:gd name="T3" fmla="*/ 9 h 66"/>
                <a:gd name="T4" fmla="*/ 101 w 132"/>
                <a:gd name="T5" fmla="*/ 0 h 66"/>
                <a:gd name="T6" fmla="*/ 32 w 132"/>
                <a:gd name="T7" fmla="*/ 0 h 66"/>
                <a:gd name="T8" fmla="*/ 19 w 132"/>
                <a:gd name="T9" fmla="*/ 9 h 66"/>
                <a:gd name="T10" fmla="*/ 2 w 132"/>
                <a:gd name="T11" fmla="*/ 57 h 66"/>
                <a:gd name="T12" fmla="*/ 8 w 132"/>
                <a:gd name="T13" fmla="*/ 66 h 66"/>
                <a:gd name="T14" fmla="*/ 124 w 132"/>
                <a:gd name="T15" fmla="*/ 66 h 66"/>
                <a:gd name="T16" fmla="*/ 131 w 132"/>
                <a:gd name="T17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66">
                  <a:moveTo>
                    <a:pt x="131" y="57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2" y="4"/>
                    <a:pt x="106" y="0"/>
                    <a:pt x="10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6" y="0"/>
                    <a:pt x="20" y="4"/>
                    <a:pt x="19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2"/>
                    <a:pt x="3" y="66"/>
                    <a:pt x="8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9" y="66"/>
                    <a:pt x="132" y="62"/>
                    <a:pt x="131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50" name="Freeform 7"/>
            <p:cNvSpPr>
              <a:spLocks/>
            </p:cNvSpPr>
            <p:nvPr/>
          </p:nvSpPr>
          <p:spPr bwMode="auto">
            <a:xfrm>
              <a:off x="1827213" y="3181350"/>
              <a:ext cx="503237" cy="252412"/>
            </a:xfrm>
            <a:custGeom>
              <a:avLst/>
              <a:gdLst>
                <a:gd name="T0" fmla="*/ 9 w 133"/>
                <a:gd name="T1" fmla="*/ 66 h 66"/>
                <a:gd name="T2" fmla="*/ 124 w 133"/>
                <a:gd name="T3" fmla="*/ 66 h 66"/>
                <a:gd name="T4" fmla="*/ 131 w 133"/>
                <a:gd name="T5" fmla="*/ 57 h 66"/>
                <a:gd name="T6" fmla="*/ 114 w 133"/>
                <a:gd name="T7" fmla="*/ 9 h 66"/>
                <a:gd name="T8" fmla="*/ 101 w 133"/>
                <a:gd name="T9" fmla="*/ 0 h 66"/>
                <a:gd name="T10" fmla="*/ 32 w 133"/>
                <a:gd name="T11" fmla="*/ 0 h 66"/>
                <a:gd name="T12" fmla="*/ 19 w 133"/>
                <a:gd name="T13" fmla="*/ 9 h 66"/>
                <a:gd name="T14" fmla="*/ 2 w 133"/>
                <a:gd name="T15" fmla="*/ 57 h 66"/>
                <a:gd name="T16" fmla="*/ 9 w 133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66">
                  <a:moveTo>
                    <a:pt x="9" y="66"/>
                  </a:moveTo>
                  <a:cubicBezTo>
                    <a:pt x="124" y="66"/>
                    <a:pt x="124" y="66"/>
                    <a:pt x="124" y="66"/>
                  </a:cubicBezTo>
                  <a:cubicBezTo>
                    <a:pt x="130" y="66"/>
                    <a:pt x="133" y="62"/>
                    <a:pt x="131" y="57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2" y="4"/>
                    <a:pt x="107" y="0"/>
                    <a:pt x="10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7" y="0"/>
                    <a:pt x="21" y="4"/>
                    <a:pt x="19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2"/>
                    <a:pt x="3" y="66"/>
                    <a:pt x="9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51" name="Freeform 8"/>
            <p:cNvSpPr>
              <a:spLocks/>
            </p:cNvSpPr>
            <p:nvPr/>
          </p:nvSpPr>
          <p:spPr bwMode="auto">
            <a:xfrm>
              <a:off x="2338388" y="3148013"/>
              <a:ext cx="219075" cy="217487"/>
            </a:xfrm>
            <a:custGeom>
              <a:avLst/>
              <a:gdLst>
                <a:gd name="T0" fmla="*/ 45 w 138"/>
                <a:gd name="T1" fmla="*/ 91 h 137"/>
                <a:gd name="T2" fmla="*/ 69 w 138"/>
                <a:gd name="T3" fmla="*/ 137 h 137"/>
                <a:gd name="T4" fmla="*/ 93 w 138"/>
                <a:gd name="T5" fmla="*/ 91 h 137"/>
                <a:gd name="T6" fmla="*/ 138 w 138"/>
                <a:gd name="T7" fmla="*/ 67 h 137"/>
                <a:gd name="T8" fmla="*/ 93 w 138"/>
                <a:gd name="T9" fmla="*/ 43 h 137"/>
                <a:gd name="T10" fmla="*/ 69 w 138"/>
                <a:gd name="T11" fmla="*/ 0 h 137"/>
                <a:gd name="T12" fmla="*/ 45 w 138"/>
                <a:gd name="T13" fmla="*/ 43 h 137"/>
                <a:gd name="T14" fmla="*/ 0 w 138"/>
                <a:gd name="T15" fmla="*/ 67 h 137"/>
                <a:gd name="T16" fmla="*/ 45 w 138"/>
                <a:gd name="T17" fmla="*/ 9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37">
                  <a:moveTo>
                    <a:pt x="45" y="91"/>
                  </a:moveTo>
                  <a:lnTo>
                    <a:pt x="69" y="137"/>
                  </a:lnTo>
                  <a:lnTo>
                    <a:pt x="93" y="91"/>
                  </a:lnTo>
                  <a:lnTo>
                    <a:pt x="138" y="67"/>
                  </a:lnTo>
                  <a:lnTo>
                    <a:pt x="93" y="43"/>
                  </a:lnTo>
                  <a:lnTo>
                    <a:pt x="69" y="0"/>
                  </a:lnTo>
                  <a:lnTo>
                    <a:pt x="45" y="43"/>
                  </a:lnTo>
                  <a:lnTo>
                    <a:pt x="0" y="67"/>
                  </a:lnTo>
                  <a:lnTo>
                    <a:pt x="4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52" name="Freeform 9"/>
            <p:cNvSpPr>
              <a:spLocks/>
            </p:cNvSpPr>
            <p:nvPr/>
          </p:nvSpPr>
          <p:spPr bwMode="auto">
            <a:xfrm>
              <a:off x="2266950" y="3055938"/>
              <a:ext cx="128587" cy="133350"/>
            </a:xfrm>
            <a:custGeom>
              <a:avLst/>
              <a:gdLst>
                <a:gd name="T0" fmla="*/ 40 w 81"/>
                <a:gd name="T1" fmla="*/ 84 h 84"/>
                <a:gd name="T2" fmla="*/ 54 w 81"/>
                <a:gd name="T3" fmla="*/ 58 h 84"/>
                <a:gd name="T4" fmla="*/ 81 w 81"/>
                <a:gd name="T5" fmla="*/ 43 h 84"/>
                <a:gd name="T6" fmla="*/ 54 w 81"/>
                <a:gd name="T7" fmla="*/ 29 h 84"/>
                <a:gd name="T8" fmla="*/ 40 w 81"/>
                <a:gd name="T9" fmla="*/ 0 h 84"/>
                <a:gd name="T10" fmla="*/ 26 w 81"/>
                <a:gd name="T11" fmla="*/ 29 h 84"/>
                <a:gd name="T12" fmla="*/ 0 w 81"/>
                <a:gd name="T13" fmla="*/ 43 h 84"/>
                <a:gd name="T14" fmla="*/ 26 w 81"/>
                <a:gd name="T15" fmla="*/ 58 h 84"/>
                <a:gd name="T16" fmla="*/ 40 w 81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84">
                  <a:moveTo>
                    <a:pt x="40" y="84"/>
                  </a:moveTo>
                  <a:lnTo>
                    <a:pt x="54" y="58"/>
                  </a:lnTo>
                  <a:lnTo>
                    <a:pt x="81" y="43"/>
                  </a:lnTo>
                  <a:lnTo>
                    <a:pt x="54" y="29"/>
                  </a:lnTo>
                  <a:lnTo>
                    <a:pt x="40" y="0"/>
                  </a:lnTo>
                  <a:lnTo>
                    <a:pt x="26" y="29"/>
                  </a:lnTo>
                  <a:lnTo>
                    <a:pt x="0" y="43"/>
                  </a:lnTo>
                  <a:lnTo>
                    <a:pt x="26" y="58"/>
                  </a:lnTo>
                  <a:lnTo>
                    <a:pt x="4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11245518" y="6014829"/>
            <a:ext cx="484187" cy="482600"/>
            <a:chOff x="6416675" y="5076825"/>
            <a:chExt cx="484187" cy="482600"/>
          </a:xfrm>
          <a:solidFill>
            <a:schemeClr val="tx1"/>
          </a:solidFill>
        </p:grpSpPr>
        <p:sp>
          <p:nvSpPr>
            <p:cNvPr id="354" name="Freeform 353"/>
            <p:cNvSpPr>
              <a:spLocks noEditPoints="1"/>
            </p:cNvSpPr>
            <p:nvPr/>
          </p:nvSpPr>
          <p:spPr bwMode="auto">
            <a:xfrm>
              <a:off x="6416675" y="5257800"/>
              <a:ext cx="484187" cy="301625"/>
            </a:xfrm>
            <a:custGeom>
              <a:avLst/>
              <a:gdLst>
                <a:gd name="T0" fmla="*/ 107 w 129"/>
                <a:gd name="T1" fmla="*/ 36 h 80"/>
                <a:gd name="T2" fmla="*/ 126 w 129"/>
                <a:gd name="T3" fmla="*/ 24 h 80"/>
                <a:gd name="T4" fmla="*/ 122 w 129"/>
                <a:gd name="T5" fmla="*/ 16 h 80"/>
                <a:gd name="T6" fmla="*/ 64 w 129"/>
                <a:gd name="T7" fmla="*/ 0 h 80"/>
                <a:gd name="T8" fmla="*/ 10 w 129"/>
                <a:gd name="T9" fmla="*/ 36 h 80"/>
                <a:gd name="T10" fmla="*/ 2 w 129"/>
                <a:gd name="T11" fmla="*/ 51 h 80"/>
                <a:gd name="T12" fmla="*/ 16 w 129"/>
                <a:gd name="T13" fmla="*/ 70 h 80"/>
                <a:gd name="T14" fmla="*/ 102 w 129"/>
                <a:gd name="T15" fmla="*/ 80 h 80"/>
                <a:gd name="T16" fmla="*/ 112 w 129"/>
                <a:gd name="T17" fmla="*/ 67 h 80"/>
                <a:gd name="T18" fmla="*/ 128 w 129"/>
                <a:gd name="T19" fmla="*/ 46 h 80"/>
                <a:gd name="T20" fmla="*/ 103 w 129"/>
                <a:gd name="T21" fmla="*/ 36 h 80"/>
                <a:gd name="T22" fmla="*/ 103 w 129"/>
                <a:gd name="T23" fmla="*/ 35 h 80"/>
                <a:gd name="T24" fmla="*/ 64 w 129"/>
                <a:gd name="T25" fmla="*/ 4 h 80"/>
                <a:gd name="T26" fmla="*/ 97 w 129"/>
                <a:gd name="T27" fmla="*/ 29 h 80"/>
                <a:gd name="T28" fmla="*/ 29 w 129"/>
                <a:gd name="T29" fmla="*/ 36 h 80"/>
                <a:gd name="T30" fmla="*/ 64 w 129"/>
                <a:gd name="T31" fmla="*/ 4 h 80"/>
                <a:gd name="T32" fmla="*/ 64 w 129"/>
                <a:gd name="T33" fmla="*/ 24 h 80"/>
                <a:gd name="T34" fmla="*/ 41 w 129"/>
                <a:gd name="T35" fmla="*/ 36 h 80"/>
                <a:gd name="T36" fmla="*/ 86 w 129"/>
                <a:gd name="T37" fmla="*/ 35 h 80"/>
                <a:gd name="T38" fmla="*/ 82 w 129"/>
                <a:gd name="T39" fmla="*/ 36 h 80"/>
                <a:gd name="T40" fmla="*/ 55 w 129"/>
                <a:gd name="T41" fmla="*/ 36 h 80"/>
                <a:gd name="T42" fmla="*/ 64 w 129"/>
                <a:gd name="T43" fmla="*/ 28 h 80"/>
                <a:gd name="T44" fmla="*/ 73 w 129"/>
                <a:gd name="T45" fmla="*/ 36 h 80"/>
                <a:gd name="T46" fmla="*/ 64 w 129"/>
                <a:gd name="T47" fmla="*/ 16 h 80"/>
                <a:gd name="T48" fmla="*/ 33 w 129"/>
                <a:gd name="T49" fmla="*/ 36 h 80"/>
                <a:gd name="T50" fmla="*/ 93 w 129"/>
                <a:gd name="T51" fmla="*/ 31 h 80"/>
                <a:gd name="T52" fmla="*/ 64 w 129"/>
                <a:gd name="T53" fmla="*/ 16 h 80"/>
                <a:gd name="T54" fmla="*/ 104 w 129"/>
                <a:gd name="T55" fmla="*/ 70 h 80"/>
                <a:gd name="T56" fmla="*/ 26 w 129"/>
                <a:gd name="T57" fmla="*/ 72 h 80"/>
                <a:gd name="T58" fmla="*/ 24 w 129"/>
                <a:gd name="T59" fmla="*/ 64 h 80"/>
                <a:gd name="T60" fmla="*/ 10 w 129"/>
                <a:gd name="T61" fmla="*/ 44 h 80"/>
                <a:gd name="T62" fmla="*/ 24 w 129"/>
                <a:gd name="T63" fmla="*/ 44 h 80"/>
                <a:gd name="T64" fmla="*/ 32 w 129"/>
                <a:gd name="T65" fmla="*/ 44 h 80"/>
                <a:gd name="T66" fmla="*/ 40 w 129"/>
                <a:gd name="T67" fmla="*/ 44 h 80"/>
                <a:gd name="T68" fmla="*/ 48 w 129"/>
                <a:gd name="T69" fmla="*/ 44 h 80"/>
                <a:gd name="T70" fmla="*/ 76 w 129"/>
                <a:gd name="T71" fmla="*/ 44 h 80"/>
                <a:gd name="T72" fmla="*/ 84 w 129"/>
                <a:gd name="T73" fmla="*/ 44 h 80"/>
                <a:gd name="T74" fmla="*/ 92 w 129"/>
                <a:gd name="T75" fmla="*/ 44 h 80"/>
                <a:gd name="T76" fmla="*/ 100 w 129"/>
                <a:gd name="T77" fmla="*/ 44 h 80"/>
                <a:gd name="T78" fmla="*/ 108 w 129"/>
                <a:gd name="T79" fmla="*/ 44 h 80"/>
                <a:gd name="T80" fmla="*/ 120 w 129"/>
                <a:gd name="T81" fmla="*/ 4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80">
                  <a:moveTo>
                    <a:pt x="118" y="36"/>
                  </a:moveTo>
                  <a:cubicBezTo>
                    <a:pt x="107" y="36"/>
                    <a:pt x="107" y="36"/>
                    <a:pt x="107" y="36"/>
                  </a:cubicBezTo>
                  <a:cubicBezTo>
                    <a:pt x="107" y="35"/>
                    <a:pt x="107" y="34"/>
                    <a:pt x="107" y="33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8" y="23"/>
                    <a:pt x="129" y="20"/>
                    <a:pt x="128" y="18"/>
                  </a:cubicBezTo>
                  <a:cubicBezTo>
                    <a:pt x="127" y="16"/>
                    <a:pt x="124" y="15"/>
                    <a:pt x="122" y="1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97" y="11"/>
                    <a:pt x="82" y="0"/>
                    <a:pt x="64" y="0"/>
                  </a:cubicBezTo>
                  <a:cubicBezTo>
                    <a:pt x="42" y="0"/>
                    <a:pt x="25" y="16"/>
                    <a:pt x="21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4" y="36"/>
                    <a:pt x="0" y="40"/>
                    <a:pt x="0" y="46"/>
                  </a:cubicBezTo>
                  <a:cubicBezTo>
                    <a:pt x="0" y="48"/>
                    <a:pt x="1" y="50"/>
                    <a:pt x="2" y="51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6"/>
                    <a:pt x="20" y="80"/>
                    <a:pt x="26" y="80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8" y="80"/>
                    <a:pt x="112" y="76"/>
                    <a:pt x="112" y="70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27" y="50"/>
                    <a:pt x="128" y="48"/>
                    <a:pt x="128" y="46"/>
                  </a:cubicBezTo>
                  <a:cubicBezTo>
                    <a:pt x="128" y="40"/>
                    <a:pt x="124" y="36"/>
                    <a:pt x="118" y="36"/>
                  </a:cubicBezTo>
                  <a:close/>
                  <a:moveTo>
                    <a:pt x="103" y="36"/>
                  </a:moveTo>
                  <a:cubicBezTo>
                    <a:pt x="101" y="36"/>
                    <a:pt x="101" y="36"/>
                    <a:pt x="101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3" y="36"/>
                    <a:pt x="103" y="36"/>
                  </a:cubicBezTo>
                  <a:close/>
                  <a:moveTo>
                    <a:pt x="64" y="4"/>
                  </a:moveTo>
                  <a:cubicBezTo>
                    <a:pt x="80" y="4"/>
                    <a:pt x="94" y="14"/>
                    <a:pt x="100" y="27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1" y="17"/>
                    <a:pt x="79" y="8"/>
                    <a:pt x="64" y="8"/>
                  </a:cubicBezTo>
                  <a:cubicBezTo>
                    <a:pt x="47" y="8"/>
                    <a:pt x="33" y="20"/>
                    <a:pt x="29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9" y="18"/>
                    <a:pt x="45" y="4"/>
                    <a:pt x="64" y="4"/>
                  </a:cubicBezTo>
                  <a:close/>
                  <a:moveTo>
                    <a:pt x="82" y="36"/>
                  </a:moveTo>
                  <a:cubicBezTo>
                    <a:pt x="79" y="29"/>
                    <a:pt x="72" y="24"/>
                    <a:pt x="64" y="24"/>
                  </a:cubicBezTo>
                  <a:cubicBezTo>
                    <a:pt x="56" y="24"/>
                    <a:pt x="49" y="29"/>
                    <a:pt x="46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5" y="27"/>
                    <a:pt x="54" y="20"/>
                    <a:pt x="64" y="20"/>
                  </a:cubicBezTo>
                  <a:cubicBezTo>
                    <a:pt x="74" y="20"/>
                    <a:pt x="82" y="26"/>
                    <a:pt x="86" y="35"/>
                  </a:cubicBezTo>
                  <a:cubicBezTo>
                    <a:pt x="83" y="36"/>
                    <a:pt x="83" y="36"/>
                    <a:pt x="83" y="36"/>
                  </a:cubicBezTo>
                  <a:lnTo>
                    <a:pt x="82" y="36"/>
                  </a:lnTo>
                  <a:close/>
                  <a:moveTo>
                    <a:pt x="64" y="32"/>
                  </a:moveTo>
                  <a:cubicBezTo>
                    <a:pt x="60" y="32"/>
                    <a:pt x="57" y="34"/>
                    <a:pt x="55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3" y="31"/>
                    <a:pt x="58" y="28"/>
                    <a:pt x="64" y="28"/>
                  </a:cubicBezTo>
                  <a:cubicBezTo>
                    <a:pt x="70" y="28"/>
                    <a:pt x="75" y="31"/>
                    <a:pt x="78" y="36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1" y="34"/>
                    <a:pt x="68" y="32"/>
                    <a:pt x="64" y="32"/>
                  </a:cubicBezTo>
                  <a:close/>
                  <a:moveTo>
                    <a:pt x="64" y="16"/>
                  </a:moveTo>
                  <a:cubicBezTo>
                    <a:pt x="51" y="16"/>
                    <a:pt x="41" y="24"/>
                    <a:pt x="37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7" y="22"/>
                    <a:pt x="49" y="12"/>
                    <a:pt x="64" y="12"/>
                  </a:cubicBezTo>
                  <a:cubicBezTo>
                    <a:pt x="77" y="12"/>
                    <a:pt x="88" y="20"/>
                    <a:pt x="93" y="31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5" y="23"/>
                    <a:pt x="75" y="16"/>
                    <a:pt x="64" y="16"/>
                  </a:cubicBezTo>
                  <a:close/>
                  <a:moveTo>
                    <a:pt x="104" y="64"/>
                  </a:moveTo>
                  <a:cubicBezTo>
                    <a:pt x="104" y="70"/>
                    <a:pt x="104" y="70"/>
                    <a:pt x="104" y="70"/>
                  </a:cubicBezTo>
                  <a:cubicBezTo>
                    <a:pt x="104" y="71"/>
                    <a:pt x="103" y="72"/>
                    <a:pt x="102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5" y="72"/>
                    <a:pt x="24" y="71"/>
                    <a:pt x="24" y="7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5"/>
                    <a:pt x="9" y="44"/>
                    <a:pt x="1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8" y="44"/>
                    <a:pt x="118" y="44"/>
                    <a:pt x="118" y="44"/>
                  </a:cubicBezTo>
                  <a:cubicBezTo>
                    <a:pt x="119" y="44"/>
                    <a:pt x="120" y="45"/>
                    <a:pt x="120" y="46"/>
                  </a:cubicBezTo>
                  <a:lnTo>
                    <a:pt x="10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55" name="Freeform 354"/>
            <p:cNvSpPr>
              <a:spLocks/>
            </p:cNvSpPr>
            <p:nvPr/>
          </p:nvSpPr>
          <p:spPr bwMode="auto">
            <a:xfrm>
              <a:off x="6529388" y="5145088"/>
              <a:ext cx="41275" cy="112712"/>
            </a:xfrm>
            <a:custGeom>
              <a:avLst/>
              <a:gdLst>
                <a:gd name="T0" fmla="*/ 2 w 11"/>
                <a:gd name="T1" fmla="*/ 29 h 30"/>
                <a:gd name="T2" fmla="*/ 2 w 11"/>
                <a:gd name="T3" fmla="*/ 29 h 30"/>
                <a:gd name="T4" fmla="*/ 2 w 11"/>
                <a:gd name="T5" fmla="*/ 29 h 30"/>
                <a:gd name="T6" fmla="*/ 4 w 11"/>
                <a:gd name="T7" fmla="*/ 30 h 30"/>
                <a:gd name="T8" fmla="*/ 6 w 11"/>
                <a:gd name="T9" fmla="*/ 28 h 30"/>
                <a:gd name="T10" fmla="*/ 6 w 11"/>
                <a:gd name="T11" fmla="*/ 27 h 30"/>
                <a:gd name="T12" fmla="*/ 6 w 11"/>
                <a:gd name="T13" fmla="*/ 27 h 30"/>
                <a:gd name="T14" fmla="*/ 7 w 11"/>
                <a:gd name="T15" fmla="*/ 16 h 30"/>
                <a:gd name="T16" fmla="*/ 9 w 11"/>
                <a:gd name="T17" fmla="*/ 1 h 30"/>
                <a:gd name="T18" fmla="*/ 7 w 11"/>
                <a:gd name="T19" fmla="*/ 0 h 30"/>
                <a:gd name="T20" fmla="*/ 5 w 11"/>
                <a:gd name="T21" fmla="*/ 2 h 30"/>
                <a:gd name="T22" fmla="*/ 5 w 11"/>
                <a:gd name="T23" fmla="*/ 3 h 30"/>
                <a:gd name="T24" fmla="*/ 5 w 11"/>
                <a:gd name="T25" fmla="*/ 3 h 30"/>
                <a:gd name="T26" fmla="*/ 5 w 11"/>
                <a:gd name="T27" fmla="*/ 3 h 30"/>
                <a:gd name="T28" fmla="*/ 5 w 11"/>
                <a:gd name="T29" fmla="*/ 3 h 30"/>
                <a:gd name="T30" fmla="*/ 4 w 11"/>
                <a:gd name="T31" fmla="*/ 14 h 30"/>
                <a:gd name="T32" fmla="*/ 2 w 11"/>
                <a:gd name="T33" fmla="*/ 29 h 30"/>
                <a:gd name="T34" fmla="*/ 2 w 11"/>
                <a:gd name="T35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30"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3" y="30"/>
                    <a:pt x="4" y="30"/>
                  </a:cubicBezTo>
                  <a:cubicBezTo>
                    <a:pt x="5" y="30"/>
                    <a:pt x="6" y="29"/>
                    <a:pt x="6" y="28"/>
                  </a:cubicBezTo>
                  <a:cubicBezTo>
                    <a:pt x="6" y="28"/>
                    <a:pt x="6" y="28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4" y="24"/>
                    <a:pt x="6" y="20"/>
                    <a:pt x="7" y="16"/>
                  </a:cubicBezTo>
                  <a:cubicBezTo>
                    <a:pt x="9" y="11"/>
                    <a:pt x="11" y="6"/>
                    <a:pt x="9" y="1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7" y="6"/>
                    <a:pt x="5" y="10"/>
                    <a:pt x="4" y="14"/>
                  </a:cubicBezTo>
                  <a:cubicBezTo>
                    <a:pt x="2" y="19"/>
                    <a:pt x="0" y="24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56" name="Freeform 355"/>
            <p:cNvSpPr>
              <a:spLocks/>
            </p:cNvSpPr>
            <p:nvPr/>
          </p:nvSpPr>
          <p:spPr bwMode="auto">
            <a:xfrm>
              <a:off x="6708775" y="5141913"/>
              <a:ext cx="46037" cy="112712"/>
            </a:xfrm>
            <a:custGeom>
              <a:avLst/>
              <a:gdLst>
                <a:gd name="T0" fmla="*/ 3 w 12"/>
                <a:gd name="T1" fmla="*/ 29 h 30"/>
                <a:gd name="T2" fmla="*/ 3 w 12"/>
                <a:gd name="T3" fmla="*/ 29 h 30"/>
                <a:gd name="T4" fmla="*/ 3 w 12"/>
                <a:gd name="T5" fmla="*/ 29 h 30"/>
                <a:gd name="T6" fmla="*/ 4 w 12"/>
                <a:gd name="T7" fmla="*/ 30 h 30"/>
                <a:gd name="T8" fmla="*/ 6 w 12"/>
                <a:gd name="T9" fmla="*/ 28 h 30"/>
                <a:gd name="T10" fmla="*/ 6 w 12"/>
                <a:gd name="T11" fmla="*/ 28 h 30"/>
                <a:gd name="T12" fmla="*/ 6 w 12"/>
                <a:gd name="T13" fmla="*/ 28 h 30"/>
                <a:gd name="T14" fmla="*/ 8 w 12"/>
                <a:gd name="T15" fmla="*/ 16 h 30"/>
                <a:gd name="T16" fmla="*/ 10 w 12"/>
                <a:gd name="T17" fmla="*/ 2 h 30"/>
                <a:gd name="T18" fmla="*/ 8 w 12"/>
                <a:gd name="T19" fmla="*/ 0 h 30"/>
                <a:gd name="T20" fmla="*/ 6 w 12"/>
                <a:gd name="T21" fmla="*/ 2 h 30"/>
                <a:gd name="T22" fmla="*/ 6 w 12"/>
                <a:gd name="T23" fmla="*/ 3 h 30"/>
                <a:gd name="T24" fmla="*/ 6 w 12"/>
                <a:gd name="T25" fmla="*/ 3 h 30"/>
                <a:gd name="T26" fmla="*/ 6 w 12"/>
                <a:gd name="T27" fmla="*/ 3 h 30"/>
                <a:gd name="T28" fmla="*/ 6 w 12"/>
                <a:gd name="T29" fmla="*/ 3 h 30"/>
                <a:gd name="T30" fmla="*/ 4 w 12"/>
                <a:gd name="T31" fmla="*/ 15 h 30"/>
                <a:gd name="T32" fmla="*/ 3 w 12"/>
                <a:gd name="T33" fmla="*/ 29 h 30"/>
                <a:gd name="T34" fmla="*/ 3 w 12"/>
                <a:gd name="T35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30">
                  <a:moveTo>
                    <a:pt x="3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4" y="30"/>
                    <a:pt x="4" y="30"/>
                  </a:cubicBezTo>
                  <a:cubicBezTo>
                    <a:pt x="6" y="30"/>
                    <a:pt x="6" y="30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24"/>
                    <a:pt x="6" y="20"/>
                    <a:pt x="8" y="16"/>
                  </a:cubicBezTo>
                  <a:cubicBezTo>
                    <a:pt x="10" y="12"/>
                    <a:pt x="12" y="7"/>
                    <a:pt x="10" y="2"/>
                  </a:cubicBezTo>
                  <a:cubicBezTo>
                    <a:pt x="9" y="1"/>
                    <a:pt x="9" y="0"/>
                    <a:pt x="8" y="0"/>
                  </a:cubicBezTo>
                  <a:cubicBezTo>
                    <a:pt x="7" y="0"/>
                    <a:pt x="6" y="1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8" y="7"/>
                    <a:pt x="6" y="11"/>
                    <a:pt x="4" y="15"/>
                  </a:cubicBezTo>
                  <a:cubicBezTo>
                    <a:pt x="3" y="19"/>
                    <a:pt x="0" y="24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57" name="Freeform 356"/>
            <p:cNvSpPr>
              <a:spLocks/>
            </p:cNvSpPr>
            <p:nvPr/>
          </p:nvSpPr>
          <p:spPr bwMode="auto">
            <a:xfrm>
              <a:off x="6634163" y="5076825"/>
              <a:ext cx="41275" cy="112712"/>
            </a:xfrm>
            <a:custGeom>
              <a:avLst/>
              <a:gdLst>
                <a:gd name="T0" fmla="*/ 2 w 11"/>
                <a:gd name="T1" fmla="*/ 29 h 30"/>
                <a:gd name="T2" fmla="*/ 2 w 11"/>
                <a:gd name="T3" fmla="*/ 29 h 30"/>
                <a:gd name="T4" fmla="*/ 2 w 11"/>
                <a:gd name="T5" fmla="*/ 29 h 30"/>
                <a:gd name="T6" fmla="*/ 4 w 11"/>
                <a:gd name="T7" fmla="*/ 30 h 30"/>
                <a:gd name="T8" fmla="*/ 6 w 11"/>
                <a:gd name="T9" fmla="*/ 28 h 30"/>
                <a:gd name="T10" fmla="*/ 6 w 11"/>
                <a:gd name="T11" fmla="*/ 28 h 30"/>
                <a:gd name="T12" fmla="*/ 6 w 11"/>
                <a:gd name="T13" fmla="*/ 28 h 30"/>
                <a:gd name="T14" fmla="*/ 8 w 11"/>
                <a:gd name="T15" fmla="*/ 16 h 30"/>
                <a:gd name="T16" fmla="*/ 9 w 11"/>
                <a:gd name="T17" fmla="*/ 1 h 30"/>
                <a:gd name="T18" fmla="*/ 7 w 11"/>
                <a:gd name="T19" fmla="*/ 0 h 30"/>
                <a:gd name="T20" fmla="*/ 5 w 11"/>
                <a:gd name="T21" fmla="*/ 2 h 30"/>
                <a:gd name="T22" fmla="*/ 6 w 11"/>
                <a:gd name="T23" fmla="*/ 3 h 30"/>
                <a:gd name="T24" fmla="*/ 6 w 11"/>
                <a:gd name="T25" fmla="*/ 3 h 30"/>
                <a:gd name="T26" fmla="*/ 6 w 11"/>
                <a:gd name="T27" fmla="*/ 3 h 30"/>
                <a:gd name="T28" fmla="*/ 6 w 11"/>
                <a:gd name="T29" fmla="*/ 3 h 30"/>
                <a:gd name="T30" fmla="*/ 4 w 11"/>
                <a:gd name="T31" fmla="*/ 14 h 30"/>
                <a:gd name="T32" fmla="*/ 2 w 11"/>
                <a:gd name="T33" fmla="*/ 29 h 30"/>
                <a:gd name="T34" fmla="*/ 2 w 11"/>
                <a:gd name="T35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30"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3" y="30"/>
                    <a:pt x="4" y="30"/>
                  </a:cubicBezTo>
                  <a:cubicBezTo>
                    <a:pt x="5" y="30"/>
                    <a:pt x="6" y="2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4" y="24"/>
                    <a:pt x="6" y="20"/>
                    <a:pt x="8" y="16"/>
                  </a:cubicBezTo>
                  <a:cubicBezTo>
                    <a:pt x="9" y="11"/>
                    <a:pt x="11" y="6"/>
                    <a:pt x="9" y="1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5" y="2"/>
                    <a:pt x="5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7"/>
                    <a:pt x="6" y="10"/>
                    <a:pt x="4" y="14"/>
                  </a:cubicBezTo>
                  <a:cubicBezTo>
                    <a:pt x="2" y="19"/>
                    <a:pt x="0" y="24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358" name="Group 357"/>
          <p:cNvGrpSpPr/>
          <p:nvPr/>
        </p:nvGrpSpPr>
        <p:grpSpPr>
          <a:xfrm rot="20700000">
            <a:off x="10199975" y="6113235"/>
            <a:ext cx="498116" cy="285788"/>
            <a:chOff x="7779638" y="1072086"/>
            <a:chExt cx="436722" cy="250564"/>
          </a:xfrm>
          <a:solidFill>
            <a:schemeClr val="tx1"/>
          </a:solidFill>
        </p:grpSpPr>
        <p:sp>
          <p:nvSpPr>
            <p:cNvPr id="359" name="Freeform 16"/>
            <p:cNvSpPr>
              <a:spLocks/>
            </p:cNvSpPr>
            <p:nvPr/>
          </p:nvSpPr>
          <p:spPr bwMode="auto">
            <a:xfrm>
              <a:off x="7829045" y="1124140"/>
              <a:ext cx="117342" cy="146456"/>
            </a:xfrm>
            <a:custGeom>
              <a:avLst/>
              <a:gdLst>
                <a:gd name="T0" fmla="*/ 40 w 56"/>
                <a:gd name="T1" fmla="*/ 35 h 70"/>
                <a:gd name="T2" fmla="*/ 56 w 56"/>
                <a:gd name="T3" fmla="*/ 0 h 70"/>
                <a:gd name="T4" fmla="*/ 20 w 56"/>
                <a:gd name="T5" fmla="*/ 0 h 70"/>
                <a:gd name="T6" fmla="*/ 0 w 56"/>
                <a:gd name="T7" fmla="*/ 19 h 70"/>
                <a:gd name="T8" fmla="*/ 0 w 56"/>
                <a:gd name="T9" fmla="*/ 51 h 70"/>
                <a:gd name="T10" fmla="*/ 20 w 56"/>
                <a:gd name="T11" fmla="*/ 70 h 70"/>
                <a:gd name="T12" fmla="*/ 56 w 56"/>
                <a:gd name="T13" fmla="*/ 70 h 70"/>
                <a:gd name="T14" fmla="*/ 40 w 56"/>
                <a:gd name="T1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70">
                  <a:moveTo>
                    <a:pt x="40" y="35"/>
                  </a:moveTo>
                  <a:cubicBezTo>
                    <a:pt x="40" y="21"/>
                    <a:pt x="46" y="8"/>
                    <a:pt x="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10"/>
                    <a:pt x="10" y="17"/>
                    <a:pt x="0" y="1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0" y="52"/>
                    <a:pt x="18" y="60"/>
                    <a:pt x="20" y="7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6" y="62"/>
                    <a:pt x="40" y="49"/>
                    <a:pt x="4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60" name="Freeform 17"/>
            <p:cNvSpPr>
              <a:spLocks/>
            </p:cNvSpPr>
            <p:nvPr/>
          </p:nvSpPr>
          <p:spPr bwMode="auto">
            <a:xfrm>
              <a:off x="8049611" y="1124140"/>
              <a:ext cx="114695" cy="146456"/>
            </a:xfrm>
            <a:custGeom>
              <a:avLst/>
              <a:gdLst>
                <a:gd name="T0" fmla="*/ 35 w 55"/>
                <a:gd name="T1" fmla="*/ 0 h 70"/>
                <a:gd name="T2" fmla="*/ 0 w 55"/>
                <a:gd name="T3" fmla="*/ 0 h 70"/>
                <a:gd name="T4" fmla="*/ 15 w 55"/>
                <a:gd name="T5" fmla="*/ 35 h 70"/>
                <a:gd name="T6" fmla="*/ 0 w 55"/>
                <a:gd name="T7" fmla="*/ 70 h 70"/>
                <a:gd name="T8" fmla="*/ 35 w 55"/>
                <a:gd name="T9" fmla="*/ 70 h 70"/>
                <a:gd name="T10" fmla="*/ 55 w 55"/>
                <a:gd name="T11" fmla="*/ 51 h 70"/>
                <a:gd name="T12" fmla="*/ 55 w 55"/>
                <a:gd name="T13" fmla="*/ 19 h 70"/>
                <a:gd name="T14" fmla="*/ 35 w 5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70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8"/>
                    <a:pt x="15" y="21"/>
                    <a:pt x="15" y="35"/>
                  </a:cubicBezTo>
                  <a:cubicBezTo>
                    <a:pt x="15" y="49"/>
                    <a:pt x="9" y="62"/>
                    <a:pt x="0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60"/>
                    <a:pt x="45" y="52"/>
                    <a:pt x="55" y="51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45" y="17"/>
                    <a:pt x="37" y="1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61" name="Freeform 18"/>
            <p:cNvSpPr>
              <a:spLocks noEditPoints="1"/>
            </p:cNvSpPr>
            <p:nvPr/>
          </p:nvSpPr>
          <p:spPr bwMode="auto">
            <a:xfrm>
              <a:off x="7932270" y="1124140"/>
              <a:ext cx="129693" cy="146456"/>
            </a:xfrm>
            <a:custGeom>
              <a:avLst/>
              <a:gdLst>
                <a:gd name="T0" fmla="*/ 31 w 62"/>
                <a:gd name="T1" fmla="*/ 0 h 70"/>
                <a:gd name="T2" fmla="*/ 0 w 62"/>
                <a:gd name="T3" fmla="*/ 35 h 70"/>
                <a:gd name="T4" fmla="*/ 31 w 62"/>
                <a:gd name="T5" fmla="*/ 70 h 70"/>
                <a:gd name="T6" fmla="*/ 62 w 62"/>
                <a:gd name="T7" fmla="*/ 35 h 70"/>
                <a:gd name="T8" fmla="*/ 31 w 62"/>
                <a:gd name="T9" fmla="*/ 0 h 70"/>
                <a:gd name="T10" fmla="*/ 34 w 62"/>
                <a:gd name="T11" fmla="*/ 54 h 70"/>
                <a:gd name="T12" fmla="*/ 34 w 62"/>
                <a:gd name="T13" fmla="*/ 61 h 70"/>
                <a:gd name="T14" fmla="*/ 28 w 62"/>
                <a:gd name="T15" fmla="*/ 61 h 70"/>
                <a:gd name="T16" fmla="*/ 28 w 62"/>
                <a:gd name="T17" fmla="*/ 55 h 70"/>
                <a:gd name="T18" fmla="*/ 17 w 62"/>
                <a:gd name="T19" fmla="*/ 52 h 70"/>
                <a:gd name="T20" fmla="*/ 19 w 62"/>
                <a:gd name="T21" fmla="*/ 45 h 70"/>
                <a:gd name="T22" fmla="*/ 29 w 62"/>
                <a:gd name="T23" fmla="*/ 47 h 70"/>
                <a:gd name="T24" fmla="*/ 36 w 62"/>
                <a:gd name="T25" fmla="*/ 43 h 70"/>
                <a:gd name="T26" fmla="*/ 29 w 62"/>
                <a:gd name="T27" fmla="*/ 38 h 70"/>
                <a:gd name="T28" fmla="*/ 18 w 62"/>
                <a:gd name="T29" fmla="*/ 26 h 70"/>
                <a:gd name="T30" fmla="*/ 28 w 62"/>
                <a:gd name="T31" fmla="*/ 15 h 70"/>
                <a:gd name="T32" fmla="*/ 28 w 62"/>
                <a:gd name="T33" fmla="*/ 9 h 70"/>
                <a:gd name="T34" fmla="*/ 34 w 62"/>
                <a:gd name="T35" fmla="*/ 9 h 70"/>
                <a:gd name="T36" fmla="*/ 34 w 62"/>
                <a:gd name="T37" fmla="*/ 15 h 70"/>
                <a:gd name="T38" fmla="*/ 44 w 62"/>
                <a:gd name="T39" fmla="*/ 17 h 70"/>
                <a:gd name="T40" fmla="*/ 42 w 62"/>
                <a:gd name="T41" fmla="*/ 24 h 70"/>
                <a:gd name="T42" fmla="*/ 33 w 62"/>
                <a:gd name="T43" fmla="*/ 22 h 70"/>
                <a:gd name="T44" fmla="*/ 27 w 62"/>
                <a:gd name="T45" fmla="*/ 25 h 70"/>
                <a:gd name="T46" fmla="*/ 35 w 62"/>
                <a:gd name="T47" fmla="*/ 31 h 70"/>
                <a:gd name="T48" fmla="*/ 45 w 62"/>
                <a:gd name="T49" fmla="*/ 43 h 70"/>
                <a:gd name="T50" fmla="*/ 34 w 62"/>
                <a:gd name="T5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70">
                  <a:moveTo>
                    <a:pt x="31" y="0"/>
                  </a:moveTo>
                  <a:cubicBezTo>
                    <a:pt x="14" y="0"/>
                    <a:pt x="0" y="15"/>
                    <a:pt x="0" y="35"/>
                  </a:cubicBezTo>
                  <a:cubicBezTo>
                    <a:pt x="0" y="54"/>
                    <a:pt x="14" y="70"/>
                    <a:pt x="31" y="70"/>
                  </a:cubicBezTo>
                  <a:cubicBezTo>
                    <a:pt x="48" y="70"/>
                    <a:pt x="62" y="54"/>
                    <a:pt x="62" y="35"/>
                  </a:cubicBezTo>
                  <a:cubicBezTo>
                    <a:pt x="62" y="15"/>
                    <a:pt x="48" y="0"/>
                    <a:pt x="31" y="0"/>
                  </a:cubicBezTo>
                  <a:close/>
                  <a:moveTo>
                    <a:pt x="34" y="54"/>
                  </a:moveTo>
                  <a:cubicBezTo>
                    <a:pt x="34" y="61"/>
                    <a:pt x="34" y="61"/>
                    <a:pt x="34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4" y="54"/>
                    <a:pt x="20" y="53"/>
                    <a:pt x="17" y="5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6"/>
                    <a:pt x="25" y="47"/>
                    <a:pt x="29" y="47"/>
                  </a:cubicBezTo>
                  <a:cubicBezTo>
                    <a:pt x="33" y="47"/>
                    <a:pt x="36" y="46"/>
                    <a:pt x="36" y="43"/>
                  </a:cubicBezTo>
                  <a:cubicBezTo>
                    <a:pt x="36" y="41"/>
                    <a:pt x="34" y="40"/>
                    <a:pt x="29" y="38"/>
                  </a:cubicBezTo>
                  <a:cubicBezTo>
                    <a:pt x="22" y="36"/>
                    <a:pt x="18" y="33"/>
                    <a:pt x="18" y="26"/>
                  </a:cubicBezTo>
                  <a:cubicBezTo>
                    <a:pt x="18" y="21"/>
                    <a:pt x="21" y="16"/>
                    <a:pt x="28" y="15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8" y="15"/>
                    <a:pt x="41" y="16"/>
                    <a:pt x="44" y="17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0" y="23"/>
                    <a:pt x="37" y="22"/>
                    <a:pt x="33" y="22"/>
                  </a:cubicBezTo>
                  <a:cubicBezTo>
                    <a:pt x="28" y="22"/>
                    <a:pt x="27" y="24"/>
                    <a:pt x="27" y="25"/>
                  </a:cubicBezTo>
                  <a:cubicBezTo>
                    <a:pt x="27" y="27"/>
                    <a:pt x="29" y="29"/>
                    <a:pt x="35" y="31"/>
                  </a:cubicBezTo>
                  <a:cubicBezTo>
                    <a:pt x="42" y="33"/>
                    <a:pt x="45" y="37"/>
                    <a:pt x="45" y="43"/>
                  </a:cubicBezTo>
                  <a:cubicBezTo>
                    <a:pt x="45" y="48"/>
                    <a:pt x="41" y="53"/>
                    <a:pt x="3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62" name="Freeform 19"/>
            <p:cNvSpPr>
              <a:spLocks noEditPoints="1"/>
            </p:cNvSpPr>
            <p:nvPr/>
          </p:nvSpPr>
          <p:spPr bwMode="auto">
            <a:xfrm>
              <a:off x="7779638" y="1072086"/>
              <a:ext cx="436722" cy="250564"/>
            </a:xfrm>
            <a:custGeom>
              <a:avLst/>
              <a:gdLst>
                <a:gd name="T0" fmla="*/ 192 w 209"/>
                <a:gd name="T1" fmla="*/ 0 h 120"/>
                <a:gd name="T2" fmla="*/ 16 w 209"/>
                <a:gd name="T3" fmla="*/ 0 h 120"/>
                <a:gd name="T4" fmla="*/ 0 w 209"/>
                <a:gd name="T5" fmla="*/ 17 h 120"/>
                <a:gd name="T6" fmla="*/ 0 w 209"/>
                <a:gd name="T7" fmla="*/ 103 h 120"/>
                <a:gd name="T8" fmla="*/ 16 w 209"/>
                <a:gd name="T9" fmla="*/ 120 h 120"/>
                <a:gd name="T10" fmla="*/ 192 w 209"/>
                <a:gd name="T11" fmla="*/ 120 h 120"/>
                <a:gd name="T12" fmla="*/ 209 w 209"/>
                <a:gd name="T13" fmla="*/ 103 h 120"/>
                <a:gd name="T14" fmla="*/ 209 w 209"/>
                <a:gd name="T15" fmla="*/ 17 h 120"/>
                <a:gd name="T16" fmla="*/ 192 w 209"/>
                <a:gd name="T17" fmla="*/ 0 h 120"/>
                <a:gd name="T18" fmla="*/ 194 w 209"/>
                <a:gd name="T19" fmla="*/ 84 h 120"/>
                <a:gd name="T20" fmla="*/ 189 w 209"/>
                <a:gd name="T21" fmla="*/ 84 h 120"/>
                <a:gd name="T22" fmla="*/ 173 w 209"/>
                <a:gd name="T23" fmla="*/ 100 h 120"/>
                <a:gd name="T24" fmla="*/ 173 w 209"/>
                <a:gd name="T25" fmla="*/ 105 h 120"/>
                <a:gd name="T26" fmla="*/ 35 w 209"/>
                <a:gd name="T27" fmla="*/ 105 h 120"/>
                <a:gd name="T28" fmla="*/ 35 w 209"/>
                <a:gd name="T29" fmla="*/ 100 h 120"/>
                <a:gd name="T30" fmla="*/ 19 w 209"/>
                <a:gd name="T31" fmla="*/ 84 h 120"/>
                <a:gd name="T32" fmla="*/ 15 w 209"/>
                <a:gd name="T33" fmla="*/ 84 h 120"/>
                <a:gd name="T34" fmla="*/ 15 w 209"/>
                <a:gd name="T35" fmla="*/ 35 h 120"/>
                <a:gd name="T36" fmla="*/ 19 w 209"/>
                <a:gd name="T37" fmla="*/ 35 h 120"/>
                <a:gd name="T38" fmla="*/ 35 w 209"/>
                <a:gd name="T39" fmla="*/ 20 h 120"/>
                <a:gd name="T40" fmla="*/ 35 w 209"/>
                <a:gd name="T41" fmla="*/ 15 h 120"/>
                <a:gd name="T42" fmla="*/ 173 w 209"/>
                <a:gd name="T43" fmla="*/ 15 h 120"/>
                <a:gd name="T44" fmla="*/ 173 w 209"/>
                <a:gd name="T45" fmla="*/ 20 h 120"/>
                <a:gd name="T46" fmla="*/ 189 w 209"/>
                <a:gd name="T47" fmla="*/ 35 h 120"/>
                <a:gd name="T48" fmla="*/ 194 w 209"/>
                <a:gd name="T49" fmla="*/ 35 h 120"/>
                <a:gd name="T50" fmla="*/ 194 w 209"/>
                <a:gd name="T51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9" h="120">
                  <a:moveTo>
                    <a:pt x="19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2"/>
                    <a:pt x="7" y="120"/>
                    <a:pt x="16" y="120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201" y="120"/>
                    <a:pt x="209" y="112"/>
                    <a:pt x="209" y="103"/>
                  </a:cubicBezTo>
                  <a:cubicBezTo>
                    <a:pt x="209" y="17"/>
                    <a:pt x="209" y="17"/>
                    <a:pt x="209" y="17"/>
                  </a:cubicBezTo>
                  <a:cubicBezTo>
                    <a:pt x="209" y="8"/>
                    <a:pt x="201" y="0"/>
                    <a:pt x="192" y="0"/>
                  </a:cubicBezTo>
                  <a:close/>
                  <a:moveTo>
                    <a:pt x="194" y="84"/>
                  </a:moveTo>
                  <a:cubicBezTo>
                    <a:pt x="189" y="84"/>
                    <a:pt x="189" y="84"/>
                    <a:pt x="189" y="84"/>
                  </a:cubicBezTo>
                  <a:cubicBezTo>
                    <a:pt x="180" y="84"/>
                    <a:pt x="173" y="91"/>
                    <a:pt x="173" y="100"/>
                  </a:cubicBezTo>
                  <a:cubicBezTo>
                    <a:pt x="173" y="105"/>
                    <a:pt x="173" y="105"/>
                    <a:pt x="173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5" y="91"/>
                    <a:pt x="28" y="84"/>
                    <a:pt x="19" y="84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8" y="35"/>
                    <a:pt x="35" y="29"/>
                    <a:pt x="35" y="20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173" y="15"/>
                    <a:pt x="173" y="15"/>
                    <a:pt x="173" y="15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3" y="29"/>
                    <a:pt x="180" y="35"/>
                    <a:pt x="189" y="35"/>
                  </a:cubicBezTo>
                  <a:cubicBezTo>
                    <a:pt x="194" y="35"/>
                    <a:pt x="194" y="35"/>
                    <a:pt x="194" y="35"/>
                  </a:cubicBezTo>
                  <a:lnTo>
                    <a:pt x="19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363" name="Freeform 16">
            <a:extLst>
              <a:ext uri="{FF2B5EF4-FFF2-40B4-BE49-F238E27FC236}">
                <a16:creationId xmlns:a16="http://schemas.microsoft.com/office/drawing/2014/main" id="{2DD4E625-A7D5-42A8-9ADB-6A2D000218C2}"/>
              </a:ext>
            </a:extLst>
          </p:cNvPr>
          <p:cNvSpPr>
            <a:spLocks/>
          </p:cNvSpPr>
          <p:nvPr/>
        </p:nvSpPr>
        <p:spPr bwMode="auto">
          <a:xfrm>
            <a:off x="3371759" y="402087"/>
            <a:ext cx="380825" cy="309475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364" name="Freeform 143">
            <a:extLst>
              <a:ext uri="{FF2B5EF4-FFF2-40B4-BE49-F238E27FC236}">
                <a16:creationId xmlns:a16="http://schemas.microsoft.com/office/drawing/2014/main" id="{883BEEA2-9475-4A34-AEEC-B3D2F838371E}"/>
              </a:ext>
            </a:extLst>
          </p:cNvPr>
          <p:cNvSpPr>
            <a:spLocks/>
          </p:cNvSpPr>
          <p:nvPr/>
        </p:nvSpPr>
        <p:spPr bwMode="auto">
          <a:xfrm>
            <a:off x="4398726" y="389978"/>
            <a:ext cx="201613" cy="390525"/>
          </a:xfrm>
          <a:custGeom>
            <a:avLst/>
            <a:gdLst>
              <a:gd name="T0" fmla="*/ 54 w 54"/>
              <a:gd name="T1" fmla="*/ 17 h 104"/>
              <a:gd name="T2" fmla="*/ 44 w 54"/>
              <a:gd name="T3" fmla="*/ 17 h 104"/>
              <a:gd name="T4" fmla="*/ 35 w 54"/>
              <a:gd name="T5" fmla="*/ 26 h 104"/>
              <a:gd name="T6" fmla="*/ 35 w 54"/>
              <a:gd name="T7" fmla="*/ 38 h 104"/>
              <a:gd name="T8" fmla="*/ 53 w 54"/>
              <a:gd name="T9" fmla="*/ 38 h 104"/>
              <a:gd name="T10" fmla="*/ 51 w 54"/>
              <a:gd name="T11" fmla="*/ 56 h 104"/>
              <a:gd name="T12" fmla="*/ 35 w 54"/>
              <a:gd name="T13" fmla="*/ 56 h 104"/>
              <a:gd name="T14" fmla="*/ 35 w 54"/>
              <a:gd name="T15" fmla="*/ 104 h 104"/>
              <a:gd name="T16" fmla="*/ 16 w 54"/>
              <a:gd name="T17" fmla="*/ 104 h 104"/>
              <a:gd name="T18" fmla="*/ 16 w 54"/>
              <a:gd name="T19" fmla="*/ 56 h 104"/>
              <a:gd name="T20" fmla="*/ 0 w 54"/>
              <a:gd name="T21" fmla="*/ 56 h 104"/>
              <a:gd name="T22" fmla="*/ 0 w 54"/>
              <a:gd name="T23" fmla="*/ 38 h 104"/>
              <a:gd name="T24" fmla="*/ 16 w 54"/>
              <a:gd name="T25" fmla="*/ 38 h 104"/>
              <a:gd name="T26" fmla="*/ 16 w 54"/>
              <a:gd name="T27" fmla="*/ 24 h 104"/>
              <a:gd name="T28" fmla="*/ 40 w 54"/>
              <a:gd name="T29" fmla="*/ 0 h 104"/>
              <a:gd name="T30" fmla="*/ 54 w 54"/>
              <a:gd name="T31" fmla="*/ 1 h 104"/>
              <a:gd name="T32" fmla="*/ 54 w 54"/>
              <a:gd name="T33" fmla="*/ 1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" h="104">
                <a:moveTo>
                  <a:pt x="54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36" y="17"/>
                  <a:pt x="35" y="21"/>
                  <a:pt x="35" y="26"/>
                </a:cubicBezTo>
                <a:cubicBezTo>
                  <a:pt x="35" y="38"/>
                  <a:pt x="35" y="38"/>
                  <a:pt x="35" y="38"/>
                </a:cubicBezTo>
                <a:cubicBezTo>
                  <a:pt x="53" y="38"/>
                  <a:pt x="53" y="38"/>
                  <a:pt x="53" y="38"/>
                </a:cubicBezTo>
                <a:cubicBezTo>
                  <a:pt x="51" y="56"/>
                  <a:pt x="51" y="56"/>
                  <a:pt x="51" y="56"/>
                </a:cubicBezTo>
                <a:cubicBezTo>
                  <a:pt x="35" y="56"/>
                  <a:pt x="35" y="56"/>
                  <a:pt x="35" y="56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6" y="56"/>
                  <a:pt x="16" y="56"/>
                  <a:pt x="16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38"/>
                  <a:pt x="0" y="38"/>
                  <a:pt x="0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8"/>
                  <a:pt x="26" y="0"/>
                  <a:pt x="40" y="0"/>
                </a:cubicBezTo>
                <a:cubicBezTo>
                  <a:pt x="46" y="0"/>
                  <a:pt x="52" y="0"/>
                  <a:pt x="54" y="1"/>
                </a:cubicBezTo>
                <a:lnTo>
                  <a:pt x="54" y="1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365" name="Freeform 173">
            <a:extLst>
              <a:ext uri="{FF2B5EF4-FFF2-40B4-BE49-F238E27FC236}">
                <a16:creationId xmlns:a16="http://schemas.microsoft.com/office/drawing/2014/main" id="{0153201C-370C-4986-8A1A-35EE488F0281}"/>
              </a:ext>
            </a:extLst>
          </p:cNvPr>
          <p:cNvSpPr>
            <a:spLocks noEditPoints="1"/>
          </p:cNvSpPr>
          <p:nvPr/>
        </p:nvSpPr>
        <p:spPr bwMode="auto">
          <a:xfrm>
            <a:off x="5361320" y="381185"/>
            <a:ext cx="360363" cy="342900"/>
          </a:xfrm>
          <a:custGeom>
            <a:avLst/>
            <a:gdLst>
              <a:gd name="T0" fmla="*/ 12 w 96"/>
              <a:gd name="T1" fmla="*/ 21 h 91"/>
              <a:gd name="T2" fmla="*/ 12 w 96"/>
              <a:gd name="T3" fmla="*/ 21 h 91"/>
              <a:gd name="T4" fmla="*/ 0 w 96"/>
              <a:gd name="T5" fmla="*/ 11 h 91"/>
              <a:gd name="T6" fmla="*/ 12 w 96"/>
              <a:gd name="T7" fmla="*/ 0 h 91"/>
              <a:gd name="T8" fmla="*/ 23 w 96"/>
              <a:gd name="T9" fmla="*/ 11 h 91"/>
              <a:gd name="T10" fmla="*/ 12 w 96"/>
              <a:gd name="T11" fmla="*/ 21 h 91"/>
              <a:gd name="T12" fmla="*/ 22 w 96"/>
              <a:gd name="T13" fmla="*/ 91 h 91"/>
              <a:gd name="T14" fmla="*/ 2 w 96"/>
              <a:gd name="T15" fmla="*/ 91 h 91"/>
              <a:gd name="T16" fmla="*/ 2 w 96"/>
              <a:gd name="T17" fmla="*/ 30 h 91"/>
              <a:gd name="T18" fmla="*/ 22 w 96"/>
              <a:gd name="T19" fmla="*/ 30 h 91"/>
              <a:gd name="T20" fmla="*/ 22 w 96"/>
              <a:gd name="T21" fmla="*/ 91 h 91"/>
              <a:gd name="T22" fmla="*/ 96 w 96"/>
              <a:gd name="T23" fmla="*/ 91 h 91"/>
              <a:gd name="T24" fmla="*/ 76 w 96"/>
              <a:gd name="T25" fmla="*/ 91 h 91"/>
              <a:gd name="T26" fmla="*/ 76 w 96"/>
              <a:gd name="T27" fmla="*/ 58 h 91"/>
              <a:gd name="T28" fmla="*/ 65 w 96"/>
              <a:gd name="T29" fmla="*/ 44 h 91"/>
              <a:gd name="T30" fmla="*/ 55 w 96"/>
              <a:gd name="T31" fmla="*/ 52 h 91"/>
              <a:gd name="T32" fmla="*/ 54 w 96"/>
              <a:gd name="T33" fmla="*/ 57 h 91"/>
              <a:gd name="T34" fmla="*/ 54 w 96"/>
              <a:gd name="T35" fmla="*/ 91 h 91"/>
              <a:gd name="T36" fmla="*/ 34 w 96"/>
              <a:gd name="T37" fmla="*/ 91 h 91"/>
              <a:gd name="T38" fmla="*/ 34 w 96"/>
              <a:gd name="T39" fmla="*/ 30 h 91"/>
              <a:gd name="T40" fmla="*/ 54 w 96"/>
              <a:gd name="T41" fmla="*/ 30 h 91"/>
              <a:gd name="T42" fmla="*/ 54 w 96"/>
              <a:gd name="T43" fmla="*/ 39 h 91"/>
              <a:gd name="T44" fmla="*/ 54 w 96"/>
              <a:gd name="T45" fmla="*/ 39 h 91"/>
              <a:gd name="T46" fmla="*/ 73 w 96"/>
              <a:gd name="T47" fmla="*/ 28 h 91"/>
              <a:gd name="T48" fmla="*/ 96 w 96"/>
              <a:gd name="T49" fmla="*/ 56 h 91"/>
              <a:gd name="T50" fmla="*/ 96 w 96"/>
              <a:gd name="T51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6" h="91">
                <a:moveTo>
                  <a:pt x="12" y="21"/>
                </a:moveTo>
                <a:cubicBezTo>
                  <a:pt x="12" y="21"/>
                  <a:pt x="12" y="21"/>
                  <a:pt x="12" y="21"/>
                </a:cubicBezTo>
                <a:cubicBezTo>
                  <a:pt x="5" y="21"/>
                  <a:pt x="0" y="16"/>
                  <a:pt x="0" y="11"/>
                </a:cubicBezTo>
                <a:cubicBezTo>
                  <a:pt x="0" y="4"/>
                  <a:pt x="5" y="0"/>
                  <a:pt x="12" y="0"/>
                </a:cubicBezTo>
                <a:cubicBezTo>
                  <a:pt x="19" y="0"/>
                  <a:pt x="23" y="4"/>
                  <a:pt x="23" y="11"/>
                </a:cubicBezTo>
                <a:cubicBezTo>
                  <a:pt x="24" y="16"/>
                  <a:pt x="19" y="21"/>
                  <a:pt x="12" y="21"/>
                </a:cubicBezTo>
                <a:close/>
                <a:moveTo>
                  <a:pt x="22" y="91"/>
                </a:moveTo>
                <a:cubicBezTo>
                  <a:pt x="2" y="91"/>
                  <a:pt x="2" y="91"/>
                  <a:pt x="2" y="91"/>
                </a:cubicBezTo>
                <a:cubicBezTo>
                  <a:pt x="2" y="30"/>
                  <a:pt x="2" y="30"/>
                  <a:pt x="2" y="30"/>
                </a:cubicBezTo>
                <a:cubicBezTo>
                  <a:pt x="22" y="30"/>
                  <a:pt x="22" y="30"/>
                  <a:pt x="22" y="30"/>
                </a:cubicBezTo>
                <a:lnTo>
                  <a:pt x="22" y="91"/>
                </a:lnTo>
                <a:close/>
                <a:moveTo>
                  <a:pt x="96" y="91"/>
                </a:moveTo>
                <a:cubicBezTo>
                  <a:pt x="76" y="91"/>
                  <a:pt x="76" y="91"/>
                  <a:pt x="76" y="91"/>
                </a:cubicBezTo>
                <a:cubicBezTo>
                  <a:pt x="76" y="58"/>
                  <a:pt x="76" y="58"/>
                  <a:pt x="76" y="58"/>
                </a:cubicBezTo>
                <a:cubicBezTo>
                  <a:pt x="76" y="50"/>
                  <a:pt x="73" y="44"/>
                  <a:pt x="65" y="44"/>
                </a:cubicBezTo>
                <a:cubicBezTo>
                  <a:pt x="60" y="44"/>
                  <a:pt x="56" y="48"/>
                  <a:pt x="55" y="52"/>
                </a:cubicBezTo>
                <a:cubicBezTo>
                  <a:pt x="54" y="53"/>
                  <a:pt x="54" y="55"/>
                  <a:pt x="54" y="57"/>
                </a:cubicBezTo>
                <a:cubicBezTo>
                  <a:pt x="54" y="91"/>
                  <a:pt x="54" y="91"/>
                  <a:pt x="54" y="91"/>
                </a:cubicBezTo>
                <a:cubicBezTo>
                  <a:pt x="34" y="91"/>
                  <a:pt x="34" y="91"/>
                  <a:pt x="34" y="91"/>
                </a:cubicBezTo>
                <a:cubicBezTo>
                  <a:pt x="34" y="35"/>
                  <a:pt x="34" y="30"/>
                  <a:pt x="34" y="30"/>
                </a:cubicBezTo>
                <a:cubicBezTo>
                  <a:pt x="54" y="30"/>
                  <a:pt x="54" y="30"/>
                  <a:pt x="54" y="30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7" y="34"/>
                  <a:pt x="61" y="28"/>
                  <a:pt x="73" y="28"/>
                </a:cubicBezTo>
                <a:cubicBezTo>
                  <a:pt x="86" y="28"/>
                  <a:pt x="96" y="37"/>
                  <a:pt x="96" y="56"/>
                </a:cubicBezTo>
                <a:lnTo>
                  <a:pt x="96" y="9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366" name="Freeform 5">
            <a:extLst>
              <a:ext uri="{FF2B5EF4-FFF2-40B4-BE49-F238E27FC236}">
                <a16:creationId xmlns:a16="http://schemas.microsoft.com/office/drawing/2014/main" id="{A6AA4A09-2D4E-4B86-9B1D-05B80EC2CB8E}"/>
              </a:ext>
            </a:extLst>
          </p:cNvPr>
          <p:cNvSpPr>
            <a:spLocks noEditPoints="1"/>
          </p:cNvSpPr>
          <p:nvPr/>
        </p:nvSpPr>
        <p:spPr bwMode="auto">
          <a:xfrm>
            <a:off x="6366084" y="385828"/>
            <a:ext cx="338685" cy="467151"/>
          </a:xfrm>
          <a:custGeom>
            <a:avLst/>
            <a:gdLst>
              <a:gd name="T0" fmla="*/ 64 w 128"/>
              <a:gd name="T1" fmla="*/ 0 h 176"/>
              <a:gd name="T2" fmla="*/ 0 w 128"/>
              <a:gd name="T3" fmla="*/ 64 h 176"/>
              <a:gd name="T4" fmla="*/ 64 w 128"/>
              <a:gd name="T5" fmla="*/ 176 h 176"/>
              <a:gd name="T6" fmla="*/ 128 w 128"/>
              <a:gd name="T7" fmla="*/ 64 h 176"/>
              <a:gd name="T8" fmla="*/ 64 w 128"/>
              <a:gd name="T9" fmla="*/ 0 h 176"/>
              <a:gd name="T10" fmla="*/ 64 w 128"/>
              <a:gd name="T11" fmla="*/ 164 h 176"/>
              <a:gd name="T12" fmla="*/ 8 w 128"/>
              <a:gd name="T13" fmla="*/ 64 h 176"/>
              <a:gd name="T14" fmla="*/ 64 w 128"/>
              <a:gd name="T15" fmla="*/ 8 h 176"/>
              <a:gd name="T16" fmla="*/ 120 w 128"/>
              <a:gd name="T17" fmla="*/ 64 h 176"/>
              <a:gd name="T18" fmla="*/ 64 w 128"/>
              <a:gd name="T19" fmla="*/ 164 h 176"/>
              <a:gd name="T20" fmla="*/ 64 w 128"/>
              <a:gd name="T21" fmla="*/ 32 h 176"/>
              <a:gd name="T22" fmla="*/ 32 w 128"/>
              <a:gd name="T23" fmla="*/ 64 h 176"/>
              <a:gd name="T24" fmla="*/ 64 w 128"/>
              <a:gd name="T25" fmla="*/ 96 h 176"/>
              <a:gd name="T26" fmla="*/ 96 w 128"/>
              <a:gd name="T27" fmla="*/ 64 h 176"/>
              <a:gd name="T28" fmla="*/ 64 w 128"/>
              <a:gd name="T29" fmla="*/ 32 h 176"/>
              <a:gd name="T30" fmla="*/ 64 w 128"/>
              <a:gd name="T31" fmla="*/ 88 h 176"/>
              <a:gd name="T32" fmla="*/ 40 w 128"/>
              <a:gd name="T33" fmla="*/ 64 h 176"/>
              <a:gd name="T34" fmla="*/ 64 w 128"/>
              <a:gd name="T35" fmla="*/ 40 h 176"/>
              <a:gd name="T36" fmla="*/ 88 w 128"/>
              <a:gd name="T37" fmla="*/ 64 h 176"/>
              <a:gd name="T38" fmla="*/ 64 w 128"/>
              <a:gd name="T39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76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16"/>
                  <a:pt x="64" y="176"/>
                  <a:pt x="64" y="176"/>
                </a:cubicBezTo>
                <a:cubicBezTo>
                  <a:pt x="64" y="176"/>
                  <a:pt x="128" y="116"/>
                  <a:pt x="128" y="64"/>
                </a:cubicBezTo>
                <a:cubicBezTo>
                  <a:pt x="128" y="29"/>
                  <a:pt x="99" y="0"/>
                  <a:pt x="64" y="0"/>
                </a:cubicBezTo>
                <a:moveTo>
                  <a:pt x="64" y="164"/>
                </a:moveTo>
                <a:cubicBezTo>
                  <a:pt x="64" y="164"/>
                  <a:pt x="8" y="112"/>
                  <a:pt x="8" y="64"/>
                </a:cubicBezTo>
                <a:cubicBezTo>
                  <a:pt x="8" y="33"/>
                  <a:pt x="33" y="8"/>
                  <a:pt x="64" y="8"/>
                </a:cubicBezTo>
                <a:cubicBezTo>
                  <a:pt x="95" y="8"/>
                  <a:pt x="120" y="33"/>
                  <a:pt x="120" y="64"/>
                </a:cubicBezTo>
                <a:cubicBezTo>
                  <a:pt x="120" y="112"/>
                  <a:pt x="64" y="164"/>
                  <a:pt x="64" y="164"/>
                </a:cubicBezTo>
                <a:moveTo>
                  <a:pt x="64" y="32"/>
                </a:moveTo>
                <a:cubicBezTo>
                  <a:pt x="46" y="32"/>
                  <a:pt x="32" y="46"/>
                  <a:pt x="32" y="64"/>
                </a:cubicBezTo>
                <a:cubicBezTo>
                  <a:pt x="32" y="82"/>
                  <a:pt x="46" y="96"/>
                  <a:pt x="64" y="96"/>
                </a:cubicBezTo>
                <a:cubicBezTo>
                  <a:pt x="82" y="96"/>
                  <a:pt x="96" y="82"/>
                  <a:pt x="96" y="64"/>
                </a:cubicBezTo>
                <a:cubicBezTo>
                  <a:pt x="96" y="46"/>
                  <a:pt x="82" y="32"/>
                  <a:pt x="64" y="32"/>
                </a:cubicBezTo>
                <a:moveTo>
                  <a:pt x="64" y="88"/>
                </a:moveTo>
                <a:cubicBezTo>
                  <a:pt x="51" y="88"/>
                  <a:pt x="40" y="77"/>
                  <a:pt x="40" y="64"/>
                </a:cubicBezTo>
                <a:cubicBezTo>
                  <a:pt x="40" y="51"/>
                  <a:pt x="51" y="40"/>
                  <a:pt x="64" y="40"/>
                </a:cubicBezTo>
                <a:cubicBezTo>
                  <a:pt x="77" y="40"/>
                  <a:pt x="88" y="51"/>
                  <a:pt x="88" y="64"/>
                </a:cubicBezTo>
                <a:cubicBezTo>
                  <a:pt x="88" y="77"/>
                  <a:pt x="77" y="88"/>
                  <a:pt x="64" y="8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367" name="Freeform 15">
            <a:extLst>
              <a:ext uri="{FF2B5EF4-FFF2-40B4-BE49-F238E27FC236}">
                <a16:creationId xmlns:a16="http://schemas.microsoft.com/office/drawing/2014/main" id="{BA522B67-2173-41A3-94C3-F81D2F57C56B}"/>
              </a:ext>
            </a:extLst>
          </p:cNvPr>
          <p:cNvSpPr>
            <a:spLocks noEditPoints="1"/>
          </p:cNvSpPr>
          <p:nvPr/>
        </p:nvSpPr>
        <p:spPr bwMode="auto">
          <a:xfrm>
            <a:off x="7369561" y="404319"/>
            <a:ext cx="423206" cy="424384"/>
          </a:xfrm>
          <a:custGeom>
            <a:avLst/>
            <a:gdLst>
              <a:gd name="T0" fmla="*/ 0 w 176"/>
              <a:gd name="T1" fmla="*/ 88 h 176"/>
              <a:gd name="T2" fmla="*/ 176 w 176"/>
              <a:gd name="T3" fmla="*/ 88 h 176"/>
              <a:gd name="T4" fmla="*/ 64 w 176"/>
              <a:gd name="T5" fmla="*/ 12 h 176"/>
              <a:gd name="T6" fmla="*/ 59 w 176"/>
              <a:gd name="T7" fmla="*/ 18 h 176"/>
              <a:gd name="T8" fmla="*/ 50 w 176"/>
              <a:gd name="T9" fmla="*/ 34 h 176"/>
              <a:gd name="T10" fmla="*/ 36 w 176"/>
              <a:gd name="T11" fmla="*/ 27 h 176"/>
              <a:gd name="T12" fmla="*/ 31 w 176"/>
              <a:gd name="T13" fmla="*/ 32 h 176"/>
              <a:gd name="T14" fmla="*/ 46 w 176"/>
              <a:gd name="T15" fmla="*/ 44 h 176"/>
              <a:gd name="T16" fmla="*/ 42 w 176"/>
              <a:gd name="T17" fmla="*/ 66 h 176"/>
              <a:gd name="T18" fmla="*/ 40 w 176"/>
              <a:gd name="T19" fmla="*/ 77 h 176"/>
              <a:gd name="T20" fmla="*/ 8 w 176"/>
              <a:gd name="T21" fmla="*/ 84 h 176"/>
              <a:gd name="T22" fmla="*/ 8 w 176"/>
              <a:gd name="T23" fmla="*/ 92 h 176"/>
              <a:gd name="T24" fmla="*/ 40 w 176"/>
              <a:gd name="T25" fmla="*/ 99 h 176"/>
              <a:gd name="T26" fmla="*/ 42 w 176"/>
              <a:gd name="T27" fmla="*/ 110 h 176"/>
              <a:gd name="T28" fmla="*/ 46 w 176"/>
              <a:gd name="T29" fmla="*/ 132 h 176"/>
              <a:gd name="T30" fmla="*/ 31 w 176"/>
              <a:gd name="T31" fmla="*/ 144 h 176"/>
              <a:gd name="T32" fmla="*/ 36 w 176"/>
              <a:gd name="T33" fmla="*/ 149 h 176"/>
              <a:gd name="T34" fmla="*/ 50 w 176"/>
              <a:gd name="T35" fmla="*/ 142 h 176"/>
              <a:gd name="T36" fmla="*/ 59 w 176"/>
              <a:gd name="T37" fmla="*/ 158 h 176"/>
              <a:gd name="T38" fmla="*/ 64 w 176"/>
              <a:gd name="T39" fmla="*/ 164 h 176"/>
              <a:gd name="T40" fmla="*/ 84 w 176"/>
              <a:gd name="T41" fmla="*/ 168 h 176"/>
              <a:gd name="T42" fmla="*/ 84 w 176"/>
              <a:gd name="T43" fmla="*/ 132 h 176"/>
              <a:gd name="T44" fmla="*/ 84 w 176"/>
              <a:gd name="T45" fmla="*/ 124 h 176"/>
              <a:gd name="T46" fmla="*/ 48 w 176"/>
              <a:gd name="T47" fmla="*/ 92 h 176"/>
              <a:gd name="T48" fmla="*/ 84 w 176"/>
              <a:gd name="T49" fmla="*/ 124 h 176"/>
              <a:gd name="T50" fmla="*/ 48 w 176"/>
              <a:gd name="T51" fmla="*/ 84 h 176"/>
              <a:gd name="T52" fmla="*/ 84 w 176"/>
              <a:gd name="T53" fmla="*/ 52 h 176"/>
              <a:gd name="T54" fmla="*/ 84 w 176"/>
              <a:gd name="T55" fmla="*/ 44 h 176"/>
              <a:gd name="T56" fmla="*/ 84 w 176"/>
              <a:gd name="T57" fmla="*/ 8 h 176"/>
              <a:gd name="T58" fmla="*/ 168 w 176"/>
              <a:gd name="T59" fmla="*/ 84 h 176"/>
              <a:gd name="T60" fmla="*/ 136 w 176"/>
              <a:gd name="T61" fmla="*/ 77 h 176"/>
              <a:gd name="T62" fmla="*/ 134 w 176"/>
              <a:gd name="T63" fmla="*/ 66 h 176"/>
              <a:gd name="T64" fmla="*/ 130 w 176"/>
              <a:gd name="T65" fmla="*/ 44 h 176"/>
              <a:gd name="T66" fmla="*/ 145 w 176"/>
              <a:gd name="T67" fmla="*/ 32 h 176"/>
              <a:gd name="T68" fmla="*/ 140 w 176"/>
              <a:gd name="T69" fmla="*/ 27 h 176"/>
              <a:gd name="T70" fmla="*/ 126 w 176"/>
              <a:gd name="T71" fmla="*/ 34 h 176"/>
              <a:gd name="T72" fmla="*/ 117 w 176"/>
              <a:gd name="T73" fmla="*/ 18 h 176"/>
              <a:gd name="T74" fmla="*/ 112 w 176"/>
              <a:gd name="T75" fmla="*/ 12 h 176"/>
              <a:gd name="T76" fmla="*/ 92 w 176"/>
              <a:gd name="T77" fmla="*/ 8 h 176"/>
              <a:gd name="T78" fmla="*/ 92 w 176"/>
              <a:gd name="T79" fmla="*/ 44 h 176"/>
              <a:gd name="T80" fmla="*/ 92 w 176"/>
              <a:gd name="T81" fmla="*/ 52 h 176"/>
              <a:gd name="T82" fmla="*/ 128 w 176"/>
              <a:gd name="T83" fmla="*/ 84 h 176"/>
              <a:gd name="T84" fmla="*/ 92 w 176"/>
              <a:gd name="T85" fmla="*/ 52 h 176"/>
              <a:gd name="T86" fmla="*/ 128 w 176"/>
              <a:gd name="T87" fmla="*/ 92 h 176"/>
              <a:gd name="T88" fmla="*/ 92 w 176"/>
              <a:gd name="T89" fmla="*/ 124 h 176"/>
              <a:gd name="T90" fmla="*/ 92 w 176"/>
              <a:gd name="T91" fmla="*/ 168 h 176"/>
              <a:gd name="T92" fmla="*/ 119 w 176"/>
              <a:gd name="T93" fmla="*/ 137 h 176"/>
              <a:gd name="T94" fmla="*/ 112 w 176"/>
              <a:gd name="T95" fmla="*/ 164 h 176"/>
              <a:gd name="T96" fmla="*/ 117 w 176"/>
              <a:gd name="T97" fmla="*/ 158 h 176"/>
              <a:gd name="T98" fmla="*/ 126 w 176"/>
              <a:gd name="T99" fmla="*/ 142 h 176"/>
              <a:gd name="T100" fmla="*/ 140 w 176"/>
              <a:gd name="T101" fmla="*/ 149 h 176"/>
              <a:gd name="T102" fmla="*/ 145 w 176"/>
              <a:gd name="T103" fmla="*/ 144 h 176"/>
              <a:gd name="T104" fmla="*/ 130 w 176"/>
              <a:gd name="T105" fmla="*/ 132 h 176"/>
              <a:gd name="T106" fmla="*/ 134 w 176"/>
              <a:gd name="T107" fmla="*/ 110 h 176"/>
              <a:gd name="T108" fmla="*/ 136 w 176"/>
              <a:gd name="T109" fmla="*/ 99 h 176"/>
              <a:gd name="T110" fmla="*/ 168 w 176"/>
              <a:gd name="T111" fmla="*/ 9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64" y="12"/>
                </a:moveTo>
                <a:cubicBezTo>
                  <a:pt x="63" y="13"/>
                  <a:pt x="61" y="15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6" y="23"/>
                  <a:pt x="53" y="28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6"/>
                </a:cubicBezTo>
                <a:cubicBezTo>
                  <a:pt x="45" y="33"/>
                  <a:pt x="40" y="30"/>
                  <a:pt x="36" y="27"/>
                </a:cubicBezTo>
                <a:cubicBezTo>
                  <a:pt x="44" y="20"/>
                  <a:pt x="54" y="15"/>
                  <a:pt x="64" y="12"/>
                </a:cubicBezTo>
                <a:moveTo>
                  <a:pt x="31" y="32"/>
                </a:moveTo>
                <a:cubicBezTo>
                  <a:pt x="35" y="36"/>
                  <a:pt x="41" y="40"/>
                  <a:pt x="47" y="43"/>
                </a:cubicBezTo>
                <a:cubicBezTo>
                  <a:pt x="47" y="43"/>
                  <a:pt x="47" y="44"/>
                  <a:pt x="46" y="44"/>
                </a:cubicBezTo>
                <a:cubicBezTo>
                  <a:pt x="45" y="50"/>
                  <a:pt x="43" y="57"/>
                  <a:pt x="42" y="63"/>
                </a:cubicBezTo>
                <a:cubicBezTo>
                  <a:pt x="42" y="64"/>
                  <a:pt x="42" y="65"/>
                  <a:pt x="42" y="66"/>
                </a:cubicBezTo>
                <a:cubicBezTo>
                  <a:pt x="41" y="69"/>
                  <a:pt x="41" y="71"/>
                  <a:pt x="41" y="74"/>
                </a:cubicBezTo>
                <a:cubicBezTo>
                  <a:pt x="41" y="75"/>
                  <a:pt x="40" y="76"/>
                  <a:pt x="40" y="77"/>
                </a:cubicBezTo>
                <a:cubicBezTo>
                  <a:pt x="40" y="79"/>
                  <a:pt x="40" y="82"/>
                  <a:pt x="40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9" y="64"/>
                  <a:pt x="18" y="46"/>
                  <a:pt x="31" y="32"/>
                </a:cubicBezTo>
                <a:moveTo>
                  <a:pt x="8" y="92"/>
                </a:moveTo>
                <a:cubicBezTo>
                  <a:pt x="40" y="92"/>
                  <a:pt x="40" y="92"/>
                  <a:pt x="40" y="92"/>
                </a:cubicBezTo>
                <a:cubicBezTo>
                  <a:pt x="40" y="94"/>
                  <a:pt x="40" y="97"/>
                  <a:pt x="40" y="99"/>
                </a:cubicBezTo>
                <a:cubicBezTo>
                  <a:pt x="40" y="100"/>
                  <a:pt x="41" y="101"/>
                  <a:pt x="41" y="102"/>
                </a:cubicBezTo>
                <a:cubicBezTo>
                  <a:pt x="41" y="105"/>
                  <a:pt x="41" y="107"/>
                  <a:pt x="42" y="110"/>
                </a:cubicBezTo>
                <a:cubicBezTo>
                  <a:pt x="42" y="111"/>
                  <a:pt x="42" y="112"/>
                  <a:pt x="42" y="113"/>
                </a:cubicBezTo>
                <a:cubicBezTo>
                  <a:pt x="43" y="119"/>
                  <a:pt x="45" y="126"/>
                  <a:pt x="46" y="132"/>
                </a:cubicBezTo>
                <a:cubicBezTo>
                  <a:pt x="47" y="132"/>
                  <a:pt x="47" y="133"/>
                  <a:pt x="47" y="133"/>
                </a:cubicBezTo>
                <a:cubicBezTo>
                  <a:pt x="41" y="136"/>
                  <a:pt x="35" y="140"/>
                  <a:pt x="31" y="144"/>
                </a:cubicBezTo>
                <a:cubicBezTo>
                  <a:pt x="18" y="130"/>
                  <a:pt x="9" y="112"/>
                  <a:pt x="8" y="92"/>
                </a:cubicBezTo>
                <a:moveTo>
                  <a:pt x="36" y="149"/>
                </a:moveTo>
                <a:cubicBezTo>
                  <a:pt x="40" y="146"/>
                  <a:pt x="45" y="143"/>
                  <a:pt x="50" y="140"/>
                </a:cubicBezTo>
                <a:cubicBezTo>
                  <a:pt x="50" y="141"/>
                  <a:pt x="50" y="141"/>
                  <a:pt x="50" y="142"/>
                </a:cubicBezTo>
                <a:cubicBezTo>
                  <a:pt x="50" y="142"/>
                  <a:pt x="50" y="142"/>
                  <a:pt x="50" y="142"/>
                </a:cubicBezTo>
                <a:cubicBezTo>
                  <a:pt x="53" y="148"/>
                  <a:pt x="56" y="153"/>
                  <a:pt x="59" y="158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61" y="161"/>
                  <a:pt x="63" y="163"/>
                  <a:pt x="64" y="164"/>
                </a:cubicBezTo>
                <a:cubicBezTo>
                  <a:pt x="54" y="161"/>
                  <a:pt x="44" y="156"/>
                  <a:pt x="36" y="149"/>
                </a:cubicBezTo>
                <a:moveTo>
                  <a:pt x="84" y="168"/>
                </a:moveTo>
                <a:cubicBezTo>
                  <a:pt x="73" y="165"/>
                  <a:pt x="63" y="154"/>
                  <a:pt x="57" y="137"/>
                </a:cubicBezTo>
                <a:cubicBezTo>
                  <a:pt x="65" y="134"/>
                  <a:pt x="74" y="133"/>
                  <a:pt x="84" y="132"/>
                </a:cubicBezTo>
                <a:lnTo>
                  <a:pt x="84" y="168"/>
                </a:lnTo>
                <a:close/>
                <a:moveTo>
                  <a:pt x="84" y="124"/>
                </a:moveTo>
                <a:cubicBezTo>
                  <a:pt x="73" y="125"/>
                  <a:pt x="63" y="127"/>
                  <a:pt x="54" y="130"/>
                </a:cubicBezTo>
                <a:cubicBezTo>
                  <a:pt x="51" y="119"/>
                  <a:pt x="48" y="106"/>
                  <a:pt x="48" y="92"/>
                </a:cubicBezTo>
                <a:cubicBezTo>
                  <a:pt x="84" y="92"/>
                  <a:pt x="84" y="92"/>
                  <a:pt x="84" y="92"/>
                </a:cubicBezTo>
                <a:lnTo>
                  <a:pt x="84" y="124"/>
                </a:lnTo>
                <a:close/>
                <a:moveTo>
                  <a:pt x="84" y="84"/>
                </a:moveTo>
                <a:cubicBezTo>
                  <a:pt x="48" y="84"/>
                  <a:pt x="48" y="84"/>
                  <a:pt x="48" y="84"/>
                </a:cubicBezTo>
                <a:cubicBezTo>
                  <a:pt x="48" y="70"/>
                  <a:pt x="51" y="57"/>
                  <a:pt x="54" y="46"/>
                </a:cubicBezTo>
                <a:cubicBezTo>
                  <a:pt x="63" y="49"/>
                  <a:pt x="73" y="51"/>
                  <a:pt x="84" y="52"/>
                </a:cubicBezTo>
                <a:lnTo>
                  <a:pt x="84" y="84"/>
                </a:lnTo>
                <a:close/>
                <a:moveTo>
                  <a:pt x="84" y="44"/>
                </a:moveTo>
                <a:cubicBezTo>
                  <a:pt x="74" y="43"/>
                  <a:pt x="65" y="42"/>
                  <a:pt x="57" y="39"/>
                </a:cubicBezTo>
                <a:cubicBezTo>
                  <a:pt x="63" y="22"/>
                  <a:pt x="73" y="11"/>
                  <a:pt x="84" y="8"/>
                </a:cubicBezTo>
                <a:lnTo>
                  <a:pt x="84" y="44"/>
                </a:lnTo>
                <a:close/>
                <a:moveTo>
                  <a:pt x="168" y="84"/>
                </a:moveTo>
                <a:cubicBezTo>
                  <a:pt x="136" y="84"/>
                  <a:pt x="136" y="84"/>
                  <a:pt x="136" y="84"/>
                </a:cubicBezTo>
                <a:cubicBezTo>
                  <a:pt x="136" y="82"/>
                  <a:pt x="136" y="79"/>
                  <a:pt x="136" y="77"/>
                </a:cubicBezTo>
                <a:cubicBezTo>
                  <a:pt x="136" y="76"/>
                  <a:pt x="135" y="75"/>
                  <a:pt x="135" y="74"/>
                </a:cubicBezTo>
                <a:cubicBezTo>
                  <a:pt x="135" y="71"/>
                  <a:pt x="135" y="69"/>
                  <a:pt x="134" y="66"/>
                </a:cubicBezTo>
                <a:cubicBezTo>
                  <a:pt x="134" y="65"/>
                  <a:pt x="134" y="64"/>
                  <a:pt x="134" y="63"/>
                </a:cubicBezTo>
                <a:cubicBezTo>
                  <a:pt x="133" y="57"/>
                  <a:pt x="131" y="50"/>
                  <a:pt x="130" y="44"/>
                </a:cubicBezTo>
                <a:cubicBezTo>
                  <a:pt x="129" y="44"/>
                  <a:pt x="129" y="43"/>
                  <a:pt x="129" y="43"/>
                </a:cubicBezTo>
                <a:cubicBezTo>
                  <a:pt x="135" y="40"/>
                  <a:pt x="141" y="36"/>
                  <a:pt x="145" y="32"/>
                </a:cubicBezTo>
                <a:cubicBezTo>
                  <a:pt x="158" y="46"/>
                  <a:pt x="167" y="64"/>
                  <a:pt x="168" y="84"/>
                </a:cubicBezTo>
                <a:moveTo>
                  <a:pt x="140" y="27"/>
                </a:moveTo>
                <a:cubicBezTo>
                  <a:pt x="136" y="30"/>
                  <a:pt x="131" y="33"/>
                  <a:pt x="126" y="36"/>
                </a:cubicBezTo>
                <a:cubicBezTo>
                  <a:pt x="126" y="35"/>
                  <a:pt x="126" y="35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3" y="28"/>
                  <a:pt x="120" y="23"/>
                  <a:pt x="117" y="18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15" y="15"/>
                  <a:pt x="113" y="13"/>
                  <a:pt x="112" y="12"/>
                </a:cubicBezTo>
                <a:cubicBezTo>
                  <a:pt x="122" y="15"/>
                  <a:pt x="132" y="20"/>
                  <a:pt x="140" y="27"/>
                </a:cubicBezTo>
                <a:moveTo>
                  <a:pt x="92" y="8"/>
                </a:moveTo>
                <a:cubicBezTo>
                  <a:pt x="103" y="11"/>
                  <a:pt x="113" y="22"/>
                  <a:pt x="119" y="39"/>
                </a:cubicBezTo>
                <a:cubicBezTo>
                  <a:pt x="111" y="42"/>
                  <a:pt x="102" y="43"/>
                  <a:pt x="92" y="44"/>
                </a:cubicBezTo>
                <a:lnTo>
                  <a:pt x="92" y="8"/>
                </a:lnTo>
                <a:close/>
                <a:moveTo>
                  <a:pt x="92" y="52"/>
                </a:moveTo>
                <a:cubicBezTo>
                  <a:pt x="103" y="51"/>
                  <a:pt x="113" y="49"/>
                  <a:pt x="122" y="46"/>
                </a:cubicBezTo>
                <a:cubicBezTo>
                  <a:pt x="125" y="57"/>
                  <a:pt x="128" y="70"/>
                  <a:pt x="128" y="84"/>
                </a:cubicBezTo>
                <a:cubicBezTo>
                  <a:pt x="92" y="84"/>
                  <a:pt x="92" y="84"/>
                  <a:pt x="92" y="84"/>
                </a:cubicBezTo>
                <a:lnTo>
                  <a:pt x="92" y="52"/>
                </a:lnTo>
                <a:close/>
                <a:moveTo>
                  <a:pt x="92" y="92"/>
                </a:moveTo>
                <a:cubicBezTo>
                  <a:pt x="128" y="92"/>
                  <a:pt x="128" y="92"/>
                  <a:pt x="128" y="92"/>
                </a:cubicBezTo>
                <a:cubicBezTo>
                  <a:pt x="128" y="106"/>
                  <a:pt x="125" y="119"/>
                  <a:pt x="122" y="130"/>
                </a:cubicBezTo>
                <a:cubicBezTo>
                  <a:pt x="113" y="127"/>
                  <a:pt x="103" y="125"/>
                  <a:pt x="92" y="124"/>
                </a:cubicBezTo>
                <a:lnTo>
                  <a:pt x="92" y="92"/>
                </a:lnTo>
                <a:close/>
                <a:moveTo>
                  <a:pt x="92" y="168"/>
                </a:moveTo>
                <a:cubicBezTo>
                  <a:pt x="92" y="132"/>
                  <a:pt x="92" y="132"/>
                  <a:pt x="92" y="132"/>
                </a:cubicBezTo>
                <a:cubicBezTo>
                  <a:pt x="102" y="133"/>
                  <a:pt x="111" y="134"/>
                  <a:pt x="119" y="137"/>
                </a:cubicBezTo>
                <a:cubicBezTo>
                  <a:pt x="113" y="154"/>
                  <a:pt x="103" y="165"/>
                  <a:pt x="92" y="168"/>
                </a:cubicBezTo>
                <a:moveTo>
                  <a:pt x="112" y="164"/>
                </a:moveTo>
                <a:cubicBezTo>
                  <a:pt x="113" y="163"/>
                  <a:pt x="115" y="161"/>
                  <a:pt x="117" y="158"/>
                </a:cubicBezTo>
                <a:cubicBezTo>
                  <a:pt x="117" y="158"/>
                  <a:pt x="117" y="158"/>
                  <a:pt x="117" y="158"/>
                </a:cubicBezTo>
                <a:cubicBezTo>
                  <a:pt x="120" y="153"/>
                  <a:pt x="123" y="148"/>
                  <a:pt x="126" y="142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26" y="141"/>
                  <a:pt x="126" y="141"/>
                  <a:pt x="126" y="140"/>
                </a:cubicBezTo>
                <a:cubicBezTo>
                  <a:pt x="131" y="143"/>
                  <a:pt x="136" y="146"/>
                  <a:pt x="140" y="149"/>
                </a:cubicBezTo>
                <a:cubicBezTo>
                  <a:pt x="132" y="156"/>
                  <a:pt x="122" y="161"/>
                  <a:pt x="112" y="164"/>
                </a:cubicBezTo>
                <a:moveTo>
                  <a:pt x="145" y="144"/>
                </a:moveTo>
                <a:cubicBezTo>
                  <a:pt x="141" y="140"/>
                  <a:pt x="135" y="136"/>
                  <a:pt x="129" y="133"/>
                </a:cubicBezTo>
                <a:cubicBezTo>
                  <a:pt x="129" y="133"/>
                  <a:pt x="129" y="132"/>
                  <a:pt x="130" y="132"/>
                </a:cubicBezTo>
                <a:cubicBezTo>
                  <a:pt x="131" y="126"/>
                  <a:pt x="133" y="119"/>
                  <a:pt x="134" y="113"/>
                </a:cubicBezTo>
                <a:cubicBezTo>
                  <a:pt x="134" y="112"/>
                  <a:pt x="134" y="111"/>
                  <a:pt x="134" y="110"/>
                </a:cubicBezTo>
                <a:cubicBezTo>
                  <a:pt x="135" y="107"/>
                  <a:pt x="135" y="105"/>
                  <a:pt x="135" y="102"/>
                </a:cubicBezTo>
                <a:cubicBezTo>
                  <a:pt x="135" y="101"/>
                  <a:pt x="136" y="100"/>
                  <a:pt x="136" y="99"/>
                </a:cubicBezTo>
                <a:cubicBezTo>
                  <a:pt x="136" y="97"/>
                  <a:pt x="136" y="94"/>
                  <a:pt x="136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7" y="112"/>
                  <a:pt x="158" y="130"/>
                  <a:pt x="145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368" name="Freeform 112">
            <a:extLst>
              <a:ext uri="{FF2B5EF4-FFF2-40B4-BE49-F238E27FC236}">
                <a16:creationId xmlns:a16="http://schemas.microsoft.com/office/drawing/2014/main" id="{F47189EB-D911-4FF2-AF59-664DDAC96E0E}"/>
              </a:ext>
            </a:extLst>
          </p:cNvPr>
          <p:cNvSpPr>
            <a:spLocks noEditPoints="1"/>
          </p:cNvSpPr>
          <p:nvPr/>
        </p:nvSpPr>
        <p:spPr bwMode="auto">
          <a:xfrm>
            <a:off x="8374502" y="422673"/>
            <a:ext cx="426495" cy="424385"/>
          </a:xfrm>
          <a:custGeom>
            <a:avLst/>
            <a:gdLst>
              <a:gd name="T0" fmla="*/ 176 w 176"/>
              <a:gd name="T1" fmla="*/ 52 h 176"/>
              <a:gd name="T2" fmla="*/ 175 w 176"/>
              <a:gd name="T3" fmla="*/ 50 h 176"/>
              <a:gd name="T4" fmla="*/ 175 w 176"/>
              <a:gd name="T5" fmla="*/ 50 h 176"/>
              <a:gd name="T6" fmla="*/ 175 w 176"/>
              <a:gd name="T7" fmla="*/ 49 h 176"/>
              <a:gd name="T8" fmla="*/ 175 w 176"/>
              <a:gd name="T9" fmla="*/ 49 h 176"/>
              <a:gd name="T10" fmla="*/ 127 w 176"/>
              <a:gd name="T11" fmla="*/ 2 h 176"/>
              <a:gd name="T12" fmla="*/ 127 w 176"/>
              <a:gd name="T13" fmla="*/ 2 h 176"/>
              <a:gd name="T14" fmla="*/ 124 w 176"/>
              <a:gd name="T15" fmla="*/ 0 h 176"/>
              <a:gd name="T16" fmla="*/ 52 w 176"/>
              <a:gd name="T17" fmla="*/ 0 h 176"/>
              <a:gd name="T18" fmla="*/ 49 w 176"/>
              <a:gd name="T19" fmla="*/ 2 h 176"/>
              <a:gd name="T20" fmla="*/ 49 w 176"/>
              <a:gd name="T21" fmla="*/ 2 h 176"/>
              <a:gd name="T22" fmla="*/ 1 w 176"/>
              <a:gd name="T23" fmla="*/ 49 h 176"/>
              <a:gd name="T24" fmla="*/ 1 w 176"/>
              <a:gd name="T25" fmla="*/ 49 h 176"/>
              <a:gd name="T26" fmla="*/ 1 w 176"/>
              <a:gd name="T27" fmla="*/ 50 h 176"/>
              <a:gd name="T28" fmla="*/ 1 w 176"/>
              <a:gd name="T29" fmla="*/ 50 h 176"/>
              <a:gd name="T30" fmla="*/ 0 w 176"/>
              <a:gd name="T31" fmla="*/ 52 h 176"/>
              <a:gd name="T32" fmla="*/ 1 w 176"/>
              <a:gd name="T33" fmla="*/ 54 h 176"/>
              <a:gd name="T34" fmla="*/ 1 w 176"/>
              <a:gd name="T35" fmla="*/ 55 h 176"/>
              <a:gd name="T36" fmla="*/ 85 w 176"/>
              <a:gd name="T37" fmla="*/ 175 h 176"/>
              <a:gd name="T38" fmla="*/ 85 w 176"/>
              <a:gd name="T39" fmla="*/ 174 h 176"/>
              <a:gd name="T40" fmla="*/ 88 w 176"/>
              <a:gd name="T41" fmla="*/ 176 h 176"/>
              <a:gd name="T42" fmla="*/ 91 w 176"/>
              <a:gd name="T43" fmla="*/ 174 h 176"/>
              <a:gd name="T44" fmla="*/ 91 w 176"/>
              <a:gd name="T45" fmla="*/ 175 h 176"/>
              <a:gd name="T46" fmla="*/ 175 w 176"/>
              <a:gd name="T47" fmla="*/ 55 h 176"/>
              <a:gd name="T48" fmla="*/ 175 w 176"/>
              <a:gd name="T49" fmla="*/ 54 h 176"/>
              <a:gd name="T50" fmla="*/ 176 w 176"/>
              <a:gd name="T51" fmla="*/ 52 h 176"/>
              <a:gd name="T52" fmla="*/ 122 w 176"/>
              <a:gd name="T53" fmla="*/ 8 h 176"/>
              <a:gd name="T54" fmla="*/ 162 w 176"/>
              <a:gd name="T55" fmla="*/ 48 h 176"/>
              <a:gd name="T56" fmla="*/ 126 w 176"/>
              <a:gd name="T57" fmla="*/ 48 h 176"/>
              <a:gd name="T58" fmla="*/ 106 w 176"/>
              <a:gd name="T59" fmla="*/ 8 h 176"/>
              <a:gd name="T60" fmla="*/ 122 w 176"/>
              <a:gd name="T61" fmla="*/ 8 h 176"/>
              <a:gd name="T62" fmla="*/ 98 w 176"/>
              <a:gd name="T63" fmla="*/ 8 h 176"/>
              <a:gd name="T64" fmla="*/ 118 w 176"/>
              <a:gd name="T65" fmla="*/ 48 h 176"/>
              <a:gd name="T66" fmla="*/ 58 w 176"/>
              <a:gd name="T67" fmla="*/ 48 h 176"/>
              <a:gd name="T68" fmla="*/ 78 w 176"/>
              <a:gd name="T69" fmla="*/ 8 h 176"/>
              <a:gd name="T70" fmla="*/ 98 w 176"/>
              <a:gd name="T71" fmla="*/ 8 h 176"/>
              <a:gd name="T72" fmla="*/ 54 w 176"/>
              <a:gd name="T73" fmla="*/ 8 h 176"/>
              <a:gd name="T74" fmla="*/ 70 w 176"/>
              <a:gd name="T75" fmla="*/ 8 h 176"/>
              <a:gd name="T76" fmla="*/ 50 w 176"/>
              <a:gd name="T77" fmla="*/ 48 h 176"/>
              <a:gd name="T78" fmla="*/ 14 w 176"/>
              <a:gd name="T79" fmla="*/ 48 h 176"/>
              <a:gd name="T80" fmla="*/ 54 w 176"/>
              <a:gd name="T81" fmla="*/ 8 h 176"/>
              <a:gd name="T82" fmla="*/ 12 w 176"/>
              <a:gd name="T83" fmla="*/ 56 h 176"/>
              <a:gd name="T84" fmla="*/ 49 w 176"/>
              <a:gd name="T85" fmla="*/ 56 h 176"/>
              <a:gd name="T86" fmla="*/ 77 w 176"/>
              <a:gd name="T87" fmla="*/ 149 h 176"/>
              <a:gd name="T88" fmla="*/ 12 w 176"/>
              <a:gd name="T89" fmla="*/ 56 h 176"/>
              <a:gd name="T90" fmla="*/ 88 w 176"/>
              <a:gd name="T91" fmla="*/ 158 h 176"/>
              <a:gd name="T92" fmla="*/ 57 w 176"/>
              <a:gd name="T93" fmla="*/ 56 h 176"/>
              <a:gd name="T94" fmla="*/ 119 w 176"/>
              <a:gd name="T95" fmla="*/ 56 h 176"/>
              <a:gd name="T96" fmla="*/ 88 w 176"/>
              <a:gd name="T97" fmla="*/ 158 h 176"/>
              <a:gd name="T98" fmla="*/ 99 w 176"/>
              <a:gd name="T99" fmla="*/ 149 h 176"/>
              <a:gd name="T100" fmla="*/ 127 w 176"/>
              <a:gd name="T101" fmla="*/ 56 h 176"/>
              <a:gd name="T102" fmla="*/ 164 w 176"/>
              <a:gd name="T103" fmla="*/ 56 h 176"/>
              <a:gd name="T104" fmla="*/ 99 w 176"/>
              <a:gd name="T105" fmla="*/ 14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51"/>
                  <a:pt x="176" y="50"/>
                  <a:pt x="175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27" y="2"/>
                  <a:pt x="127" y="2"/>
                  <a:pt x="127" y="2"/>
                </a:cubicBezTo>
                <a:cubicBezTo>
                  <a:pt x="127" y="2"/>
                  <a:pt x="127" y="2"/>
                  <a:pt x="127" y="2"/>
                </a:cubicBezTo>
                <a:cubicBezTo>
                  <a:pt x="126" y="1"/>
                  <a:pt x="125" y="0"/>
                  <a:pt x="12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1"/>
                  <a:pt x="49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1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6" y="175"/>
                  <a:pt x="87" y="176"/>
                  <a:pt x="88" y="176"/>
                </a:cubicBezTo>
                <a:cubicBezTo>
                  <a:pt x="89" y="176"/>
                  <a:pt x="90" y="175"/>
                  <a:pt x="91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4"/>
                </a:cubicBezTo>
                <a:cubicBezTo>
                  <a:pt x="176" y="54"/>
                  <a:pt x="176" y="53"/>
                  <a:pt x="176" y="52"/>
                </a:cubicBezTo>
                <a:moveTo>
                  <a:pt x="122" y="8"/>
                </a:moveTo>
                <a:cubicBezTo>
                  <a:pt x="162" y="48"/>
                  <a:pt x="162" y="48"/>
                  <a:pt x="162" y="48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106" y="8"/>
                  <a:pt x="106" y="8"/>
                  <a:pt x="106" y="8"/>
                </a:cubicBezTo>
                <a:lnTo>
                  <a:pt x="122" y="8"/>
                </a:lnTo>
                <a:close/>
                <a:moveTo>
                  <a:pt x="98" y="8"/>
                </a:moveTo>
                <a:cubicBezTo>
                  <a:pt x="118" y="48"/>
                  <a:pt x="118" y="48"/>
                  <a:pt x="118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78" y="8"/>
                  <a:pt x="78" y="8"/>
                  <a:pt x="78" y="8"/>
                </a:cubicBezTo>
                <a:lnTo>
                  <a:pt x="98" y="8"/>
                </a:lnTo>
                <a:close/>
                <a:moveTo>
                  <a:pt x="54" y="8"/>
                </a:moveTo>
                <a:cubicBezTo>
                  <a:pt x="70" y="8"/>
                  <a:pt x="70" y="8"/>
                  <a:pt x="70" y="8"/>
                </a:cubicBezTo>
                <a:cubicBezTo>
                  <a:pt x="50" y="48"/>
                  <a:pt x="50" y="48"/>
                  <a:pt x="50" y="48"/>
                </a:cubicBezTo>
                <a:cubicBezTo>
                  <a:pt x="14" y="48"/>
                  <a:pt x="14" y="48"/>
                  <a:pt x="14" y="48"/>
                </a:cubicBezTo>
                <a:lnTo>
                  <a:pt x="54" y="8"/>
                </a:lnTo>
                <a:close/>
                <a:moveTo>
                  <a:pt x="12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77" y="149"/>
                  <a:pt x="77" y="149"/>
                  <a:pt x="77" y="149"/>
                </a:cubicBezTo>
                <a:lnTo>
                  <a:pt x="12" y="56"/>
                </a:lnTo>
                <a:close/>
                <a:moveTo>
                  <a:pt x="88" y="158"/>
                </a:moveTo>
                <a:cubicBezTo>
                  <a:pt x="57" y="56"/>
                  <a:pt x="57" y="56"/>
                  <a:pt x="57" y="56"/>
                </a:cubicBezTo>
                <a:cubicBezTo>
                  <a:pt x="119" y="56"/>
                  <a:pt x="119" y="56"/>
                  <a:pt x="119" y="56"/>
                </a:cubicBezTo>
                <a:lnTo>
                  <a:pt x="88" y="158"/>
                </a:lnTo>
                <a:close/>
                <a:moveTo>
                  <a:pt x="99" y="149"/>
                </a:moveTo>
                <a:cubicBezTo>
                  <a:pt x="127" y="56"/>
                  <a:pt x="127" y="56"/>
                  <a:pt x="127" y="56"/>
                </a:cubicBezTo>
                <a:cubicBezTo>
                  <a:pt x="164" y="56"/>
                  <a:pt x="164" y="56"/>
                  <a:pt x="164" y="56"/>
                </a:cubicBezTo>
                <a:lnTo>
                  <a:pt x="99" y="1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369" name="Freeform 10">
            <a:extLst>
              <a:ext uri="{FF2B5EF4-FFF2-40B4-BE49-F238E27FC236}">
                <a16:creationId xmlns:a16="http://schemas.microsoft.com/office/drawing/2014/main" id="{44E20BBF-070E-4D0D-8FFE-3A50B83C7FDC}"/>
              </a:ext>
            </a:extLst>
          </p:cNvPr>
          <p:cNvSpPr>
            <a:spLocks noEditPoints="1"/>
          </p:cNvSpPr>
          <p:nvPr/>
        </p:nvSpPr>
        <p:spPr bwMode="auto">
          <a:xfrm>
            <a:off x="11286116" y="2922731"/>
            <a:ext cx="380108" cy="276148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6 w 176"/>
              <a:gd name="T19" fmla="*/ 8 h 128"/>
              <a:gd name="T20" fmla="*/ 160 w 176"/>
              <a:gd name="T21" fmla="*/ 8 h 128"/>
              <a:gd name="T22" fmla="*/ 163 w 176"/>
              <a:gd name="T23" fmla="*/ 8 h 128"/>
              <a:gd name="T24" fmla="*/ 93 w 176"/>
              <a:gd name="T25" fmla="*/ 78 h 128"/>
              <a:gd name="T26" fmla="*/ 88 w 176"/>
              <a:gd name="T27" fmla="*/ 80 h 128"/>
              <a:gd name="T28" fmla="*/ 83 w 176"/>
              <a:gd name="T29" fmla="*/ 78 h 128"/>
              <a:gd name="T30" fmla="*/ 13 w 176"/>
              <a:gd name="T31" fmla="*/ 8 h 128"/>
              <a:gd name="T32" fmla="*/ 16 w 176"/>
              <a:gd name="T33" fmla="*/ 8 h 128"/>
              <a:gd name="T34" fmla="*/ 8 w 176"/>
              <a:gd name="T35" fmla="*/ 112 h 128"/>
              <a:gd name="T36" fmla="*/ 8 w 176"/>
              <a:gd name="T37" fmla="*/ 16 h 128"/>
              <a:gd name="T38" fmla="*/ 8 w 176"/>
              <a:gd name="T39" fmla="*/ 15 h 128"/>
              <a:gd name="T40" fmla="*/ 58 w 176"/>
              <a:gd name="T41" fmla="*/ 64 h 128"/>
              <a:gd name="T42" fmla="*/ 8 w 176"/>
              <a:gd name="T43" fmla="*/ 113 h 128"/>
              <a:gd name="T44" fmla="*/ 8 w 176"/>
              <a:gd name="T45" fmla="*/ 112 h 128"/>
              <a:gd name="T46" fmla="*/ 160 w 176"/>
              <a:gd name="T47" fmla="*/ 120 h 128"/>
              <a:gd name="T48" fmla="*/ 16 w 176"/>
              <a:gd name="T49" fmla="*/ 120 h 128"/>
              <a:gd name="T50" fmla="*/ 13 w 176"/>
              <a:gd name="T51" fmla="*/ 120 h 128"/>
              <a:gd name="T52" fmla="*/ 63 w 176"/>
              <a:gd name="T53" fmla="*/ 70 h 128"/>
              <a:gd name="T54" fmla="*/ 77 w 176"/>
              <a:gd name="T55" fmla="*/ 83 h 128"/>
              <a:gd name="T56" fmla="*/ 88 w 176"/>
              <a:gd name="T57" fmla="*/ 88 h 128"/>
              <a:gd name="T58" fmla="*/ 99 w 176"/>
              <a:gd name="T59" fmla="*/ 83 h 128"/>
              <a:gd name="T60" fmla="*/ 113 w 176"/>
              <a:gd name="T61" fmla="*/ 70 h 128"/>
              <a:gd name="T62" fmla="*/ 163 w 176"/>
              <a:gd name="T63" fmla="*/ 120 h 128"/>
              <a:gd name="T64" fmla="*/ 160 w 176"/>
              <a:gd name="T65" fmla="*/ 120 h 128"/>
              <a:gd name="T66" fmla="*/ 168 w 176"/>
              <a:gd name="T67" fmla="*/ 112 h 128"/>
              <a:gd name="T68" fmla="*/ 168 w 176"/>
              <a:gd name="T69" fmla="*/ 113 h 128"/>
              <a:gd name="T70" fmla="*/ 118 w 176"/>
              <a:gd name="T71" fmla="*/ 64 h 128"/>
              <a:gd name="T72" fmla="*/ 168 w 176"/>
              <a:gd name="T73" fmla="*/ 15 h 128"/>
              <a:gd name="T74" fmla="*/ 168 w 176"/>
              <a:gd name="T75" fmla="*/ 16 h 128"/>
              <a:gd name="T76" fmla="*/ 168 w 176"/>
              <a:gd name="T7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" y="8"/>
                </a:moveTo>
                <a:cubicBezTo>
                  <a:pt x="160" y="8"/>
                  <a:pt x="160" y="8"/>
                  <a:pt x="160" y="8"/>
                </a:cubicBezTo>
                <a:cubicBezTo>
                  <a:pt x="161" y="8"/>
                  <a:pt x="162" y="8"/>
                  <a:pt x="163" y="8"/>
                </a:cubicBezTo>
                <a:cubicBezTo>
                  <a:pt x="93" y="78"/>
                  <a:pt x="93" y="78"/>
                  <a:pt x="93" y="78"/>
                </a:cubicBezTo>
                <a:cubicBezTo>
                  <a:pt x="92" y="79"/>
                  <a:pt x="90" y="80"/>
                  <a:pt x="88" y="80"/>
                </a:cubicBezTo>
                <a:cubicBezTo>
                  <a:pt x="86" y="80"/>
                  <a:pt x="84" y="79"/>
                  <a:pt x="83" y="7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8"/>
                  <a:pt x="16" y="8"/>
                </a:cubicBezTo>
                <a:moveTo>
                  <a:pt x="8" y="112"/>
                </a:move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5"/>
                  <a:pt x="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8" y="113"/>
                  <a:pt x="8" y="113"/>
                  <a:pt x="8" y="113"/>
                </a:cubicBezTo>
                <a:cubicBezTo>
                  <a:pt x="8" y="113"/>
                  <a:pt x="8" y="112"/>
                  <a:pt x="8" y="112"/>
                </a:cubicBezTo>
                <a:moveTo>
                  <a:pt x="160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5" y="120"/>
                  <a:pt x="14" y="120"/>
                  <a:pt x="13" y="120"/>
                </a:cubicBezTo>
                <a:cubicBezTo>
                  <a:pt x="63" y="70"/>
                  <a:pt x="63" y="70"/>
                  <a:pt x="63" y="70"/>
                </a:cubicBezTo>
                <a:cubicBezTo>
                  <a:pt x="77" y="83"/>
                  <a:pt x="77" y="83"/>
                  <a:pt x="77" y="83"/>
                </a:cubicBezTo>
                <a:cubicBezTo>
                  <a:pt x="80" y="86"/>
                  <a:pt x="84" y="88"/>
                  <a:pt x="88" y="88"/>
                </a:cubicBezTo>
                <a:cubicBezTo>
                  <a:pt x="92" y="88"/>
                  <a:pt x="96" y="86"/>
                  <a:pt x="99" y="83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63" y="120"/>
                  <a:pt x="163" y="120"/>
                  <a:pt x="163" y="120"/>
                </a:cubicBezTo>
                <a:cubicBezTo>
                  <a:pt x="162" y="120"/>
                  <a:pt x="161" y="120"/>
                  <a:pt x="160" y="120"/>
                </a:cubicBezTo>
                <a:moveTo>
                  <a:pt x="168" y="112"/>
                </a:moveTo>
                <a:cubicBezTo>
                  <a:pt x="168" y="112"/>
                  <a:pt x="168" y="113"/>
                  <a:pt x="168" y="113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68" y="15"/>
                  <a:pt x="168" y="15"/>
                  <a:pt x="168" y="15"/>
                </a:cubicBezTo>
                <a:cubicBezTo>
                  <a:pt x="168" y="15"/>
                  <a:pt x="168" y="16"/>
                  <a:pt x="168" y="16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Freeform 34">
            <a:extLst>
              <a:ext uri="{FF2B5EF4-FFF2-40B4-BE49-F238E27FC236}">
                <a16:creationId xmlns:a16="http://schemas.microsoft.com/office/drawing/2014/main" id="{1B87A063-44C9-4DAF-8B01-B9AF3E627316}"/>
              </a:ext>
            </a:extLst>
          </p:cNvPr>
          <p:cNvSpPr>
            <a:spLocks noEditPoints="1"/>
          </p:cNvSpPr>
          <p:nvPr/>
        </p:nvSpPr>
        <p:spPr bwMode="auto">
          <a:xfrm>
            <a:off x="2303394" y="2030366"/>
            <a:ext cx="419580" cy="419581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96 w 176"/>
              <a:gd name="T21" fmla="*/ 69 h 176"/>
              <a:gd name="T22" fmla="*/ 101 w 176"/>
              <a:gd name="T23" fmla="*/ 64 h 176"/>
              <a:gd name="T24" fmla="*/ 108 w 176"/>
              <a:gd name="T25" fmla="*/ 64 h 176"/>
              <a:gd name="T26" fmla="*/ 108 w 176"/>
              <a:gd name="T27" fmla="*/ 52 h 176"/>
              <a:gd name="T28" fmla="*/ 97 w 176"/>
              <a:gd name="T29" fmla="*/ 52 h 176"/>
              <a:gd name="T30" fmla="*/ 80 w 176"/>
              <a:gd name="T31" fmla="*/ 68 h 176"/>
              <a:gd name="T32" fmla="*/ 80 w 176"/>
              <a:gd name="T33" fmla="*/ 76 h 176"/>
              <a:gd name="T34" fmla="*/ 72 w 176"/>
              <a:gd name="T35" fmla="*/ 76 h 176"/>
              <a:gd name="T36" fmla="*/ 72 w 176"/>
              <a:gd name="T37" fmla="*/ 88 h 176"/>
              <a:gd name="T38" fmla="*/ 80 w 176"/>
              <a:gd name="T39" fmla="*/ 88 h 176"/>
              <a:gd name="T40" fmla="*/ 80 w 176"/>
              <a:gd name="T41" fmla="*/ 124 h 176"/>
              <a:gd name="T42" fmla="*/ 96 w 176"/>
              <a:gd name="T43" fmla="*/ 124 h 176"/>
              <a:gd name="T44" fmla="*/ 96 w 176"/>
              <a:gd name="T45" fmla="*/ 88 h 176"/>
              <a:gd name="T46" fmla="*/ 107 w 176"/>
              <a:gd name="T47" fmla="*/ 88 h 176"/>
              <a:gd name="T48" fmla="*/ 108 w 176"/>
              <a:gd name="T49" fmla="*/ 76 h 176"/>
              <a:gd name="T50" fmla="*/ 96 w 176"/>
              <a:gd name="T51" fmla="*/ 76 h 176"/>
              <a:gd name="T52" fmla="*/ 96 w 176"/>
              <a:gd name="T53" fmla="*/ 6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96" y="69"/>
                </a:moveTo>
                <a:cubicBezTo>
                  <a:pt x="96" y="66"/>
                  <a:pt x="96" y="64"/>
                  <a:pt x="101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84" y="52"/>
                  <a:pt x="80" y="5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88"/>
                  <a:pt x="72" y="88"/>
                  <a:pt x="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88"/>
                  <a:pt x="96" y="88"/>
                  <a:pt x="96" y="88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96" y="76"/>
                  <a:pt x="96" y="76"/>
                  <a:pt x="96" y="76"/>
                </a:cubicBezTo>
                <a:lnTo>
                  <a:pt x="96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Freeform 43">
            <a:extLst>
              <a:ext uri="{FF2B5EF4-FFF2-40B4-BE49-F238E27FC236}">
                <a16:creationId xmlns:a16="http://schemas.microsoft.com/office/drawing/2014/main" id="{072DE9DB-62AB-435B-86AF-039D7F3BFF3D}"/>
              </a:ext>
            </a:extLst>
          </p:cNvPr>
          <p:cNvSpPr>
            <a:spLocks noEditPoints="1"/>
          </p:cNvSpPr>
          <p:nvPr/>
        </p:nvSpPr>
        <p:spPr bwMode="auto">
          <a:xfrm>
            <a:off x="3271104" y="2013647"/>
            <a:ext cx="449894" cy="449895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112 w 176"/>
              <a:gd name="T21" fmla="*/ 48 h 176"/>
              <a:gd name="T22" fmla="*/ 64 w 176"/>
              <a:gd name="T23" fmla="*/ 48 h 176"/>
              <a:gd name="T24" fmla="*/ 48 w 176"/>
              <a:gd name="T25" fmla="*/ 64 h 176"/>
              <a:gd name="T26" fmla="*/ 48 w 176"/>
              <a:gd name="T27" fmla="*/ 112 h 176"/>
              <a:gd name="T28" fmla="*/ 64 w 176"/>
              <a:gd name="T29" fmla="*/ 128 h 176"/>
              <a:gd name="T30" fmla="*/ 112 w 176"/>
              <a:gd name="T31" fmla="*/ 128 h 176"/>
              <a:gd name="T32" fmla="*/ 128 w 176"/>
              <a:gd name="T33" fmla="*/ 112 h 176"/>
              <a:gd name="T34" fmla="*/ 128 w 176"/>
              <a:gd name="T35" fmla="*/ 64 h 176"/>
              <a:gd name="T36" fmla="*/ 112 w 176"/>
              <a:gd name="T37" fmla="*/ 48 h 176"/>
              <a:gd name="T38" fmla="*/ 104 w 176"/>
              <a:gd name="T39" fmla="*/ 60 h 176"/>
              <a:gd name="T40" fmla="*/ 116 w 176"/>
              <a:gd name="T41" fmla="*/ 60 h 176"/>
              <a:gd name="T42" fmla="*/ 116 w 176"/>
              <a:gd name="T43" fmla="*/ 72 h 176"/>
              <a:gd name="T44" fmla="*/ 104 w 176"/>
              <a:gd name="T45" fmla="*/ 72 h 176"/>
              <a:gd name="T46" fmla="*/ 104 w 176"/>
              <a:gd name="T47" fmla="*/ 60 h 176"/>
              <a:gd name="T48" fmla="*/ 88 w 176"/>
              <a:gd name="T49" fmla="*/ 72 h 176"/>
              <a:gd name="T50" fmla="*/ 104 w 176"/>
              <a:gd name="T51" fmla="*/ 88 h 176"/>
              <a:gd name="T52" fmla="*/ 88 w 176"/>
              <a:gd name="T53" fmla="*/ 104 h 176"/>
              <a:gd name="T54" fmla="*/ 72 w 176"/>
              <a:gd name="T55" fmla="*/ 88 h 176"/>
              <a:gd name="T56" fmla="*/ 88 w 176"/>
              <a:gd name="T57" fmla="*/ 72 h 176"/>
              <a:gd name="T58" fmla="*/ 120 w 176"/>
              <a:gd name="T59" fmla="*/ 112 h 176"/>
              <a:gd name="T60" fmla="*/ 112 w 176"/>
              <a:gd name="T61" fmla="*/ 120 h 176"/>
              <a:gd name="T62" fmla="*/ 64 w 176"/>
              <a:gd name="T63" fmla="*/ 120 h 176"/>
              <a:gd name="T64" fmla="*/ 56 w 176"/>
              <a:gd name="T65" fmla="*/ 112 h 176"/>
              <a:gd name="T66" fmla="*/ 56 w 176"/>
              <a:gd name="T67" fmla="*/ 84 h 176"/>
              <a:gd name="T68" fmla="*/ 64 w 176"/>
              <a:gd name="T69" fmla="*/ 84 h 176"/>
              <a:gd name="T70" fmla="*/ 64 w 176"/>
              <a:gd name="T71" fmla="*/ 88 h 176"/>
              <a:gd name="T72" fmla="*/ 88 w 176"/>
              <a:gd name="T73" fmla="*/ 112 h 176"/>
              <a:gd name="T74" fmla="*/ 112 w 176"/>
              <a:gd name="T75" fmla="*/ 88 h 176"/>
              <a:gd name="T76" fmla="*/ 112 w 176"/>
              <a:gd name="T77" fmla="*/ 84 h 176"/>
              <a:gd name="T78" fmla="*/ 120 w 176"/>
              <a:gd name="T79" fmla="*/ 84 h 176"/>
              <a:gd name="T80" fmla="*/ 120 w 176"/>
              <a:gd name="T81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2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55" y="48"/>
                  <a:pt x="48" y="55"/>
                  <a:pt x="48" y="64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1"/>
                  <a:pt x="55" y="128"/>
                  <a:pt x="6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55"/>
                  <a:pt x="121" y="48"/>
                  <a:pt x="112" y="48"/>
                </a:cubicBezTo>
                <a:moveTo>
                  <a:pt x="104" y="60"/>
                </a:moveTo>
                <a:cubicBezTo>
                  <a:pt x="116" y="60"/>
                  <a:pt x="116" y="60"/>
                  <a:pt x="116" y="60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lnTo>
                  <a:pt x="104" y="60"/>
                </a:lnTo>
                <a:close/>
                <a:moveTo>
                  <a:pt x="88" y="72"/>
                </a:move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84"/>
                  <a:pt x="56" y="84"/>
                  <a:pt x="56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5"/>
                  <a:pt x="64" y="87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87"/>
                  <a:pt x="112" y="85"/>
                  <a:pt x="112" y="84"/>
                </a:cubicBezTo>
                <a:cubicBezTo>
                  <a:pt x="120" y="84"/>
                  <a:pt x="120" y="84"/>
                  <a:pt x="120" y="84"/>
                </a:cubicBezTo>
                <a:lnTo>
                  <a:pt x="120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1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28669" y="1205092"/>
            <a:ext cx="292968" cy="421057"/>
            <a:chOff x="9132888" y="2062163"/>
            <a:chExt cx="341312" cy="490537"/>
          </a:xfrm>
          <a:solidFill>
            <a:schemeClr val="tx1"/>
          </a:solidFill>
        </p:grpSpPr>
        <p:sp>
          <p:nvSpPr>
            <p:cNvPr id="5" name="Freeform 326"/>
            <p:cNvSpPr>
              <a:spLocks noEditPoints="1"/>
            </p:cNvSpPr>
            <p:nvPr/>
          </p:nvSpPr>
          <p:spPr bwMode="auto">
            <a:xfrm>
              <a:off x="9132888" y="2062163"/>
              <a:ext cx="341312" cy="49053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6" name="Freeform 327"/>
            <p:cNvSpPr>
              <a:spLocks/>
            </p:cNvSpPr>
            <p:nvPr/>
          </p:nvSpPr>
          <p:spPr bwMode="auto">
            <a:xfrm>
              <a:off x="9209088" y="2138363"/>
              <a:ext cx="101600" cy="100012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555151" y="329254"/>
            <a:ext cx="346075" cy="482600"/>
            <a:chOff x="6924675" y="5064125"/>
            <a:chExt cx="346075" cy="482600"/>
          </a:xfrm>
          <a:solidFill>
            <a:schemeClr val="tx1"/>
          </a:solidFill>
        </p:grpSpPr>
        <p:sp>
          <p:nvSpPr>
            <p:cNvPr id="8" name="Freeform 331"/>
            <p:cNvSpPr>
              <a:spLocks noEditPoints="1"/>
            </p:cNvSpPr>
            <p:nvPr/>
          </p:nvSpPr>
          <p:spPr bwMode="auto">
            <a:xfrm>
              <a:off x="6924675" y="5064125"/>
              <a:ext cx="346075" cy="482600"/>
            </a:xfrm>
            <a:custGeom>
              <a:avLst/>
              <a:gdLst>
                <a:gd name="T0" fmla="*/ 68 w 92"/>
                <a:gd name="T1" fmla="*/ 36 h 128"/>
                <a:gd name="T2" fmla="*/ 60 w 92"/>
                <a:gd name="T3" fmla="*/ 56 h 128"/>
                <a:gd name="T4" fmla="*/ 44 w 92"/>
                <a:gd name="T5" fmla="*/ 20 h 128"/>
                <a:gd name="T6" fmla="*/ 36 w 92"/>
                <a:gd name="T7" fmla="*/ 44 h 128"/>
                <a:gd name="T8" fmla="*/ 4 w 92"/>
                <a:gd name="T9" fmla="*/ 0 h 128"/>
                <a:gd name="T10" fmla="*/ 0 w 92"/>
                <a:gd name="T11" fmla="*/ 92 h 128"/>
                <a:gd name="T12" fmla="*/ 40 w 92"/>
                <a:gd name="T13" fmla="*/ 128 h 128"/>
                <a:gd name="T14" fmla="*/ 86 w 92"/>
                <a:gd name="T15" fmla="*/ 100 h 128"/>
                <a:gd name="T16" fmla="*/ 68 w 92"/>
                <a:gd name="T17" fmla="*/ 36 h 128"/>
                <a:gd name="T18" fmla="*/ 79 w 92"/>
                <a:gd name="T19" fmla="*/ 98 h 128"/>
                <a:gd name="T20" fmla="*/ 40 w 92"/>
                <a:gd name="T21" fmla="*/ 120 h 128"/>
                <a:gd name="T22" fmla="*/ 8 w 92"/>
                <a:gd name="T23" fmla="*/ 92 h 128"/>
                <a:gd name="T24" fmla="*/ 12 w 92"/>
                <a:gd name="T25" fmla="*/ 63 h 128"/>
                <a:gd name="T26" fmla="*/ 16 w 92"/>
                <a:gd name="T27" fmla="*/ 23 h 128"/>
                <a:gd name="T28" fmla="*/ 33 w 92"/>
                <a:gd name="T29" fmla="*/ 63 h 128"/>
                <a:gd name="T30" fmla="*/ 47 w 92"/>
                <a:gd name="T31" fmla="*/ 39 h 128"/>
                <a:gd name="T32" fmla="*/ 52 w 92"/>
                <a:gd name="T33" fmla="*/ 76 h 128"/>
                <a:gd name="T34" fmla="*/ 71 w 92"/>
                <a:gd name="T35" fmla="*/ 54 h 128"/>
                <a:gd name="T36" fmla="*/ 79 w 92"/>
                <a:gd name="T37" fmla="*/ 9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8">
                  <a:moveTo>
                    <a:pt x="68" y="36"/>
                  </a:moveTo>
                  <a:cubicBezTo>
                    <a:pt x="68" y="47"/>
                    <a:pt x="60" y="56"/>
                    <a:pt x="60" y="56"/>
                  </a:cubicBezTo>
                  <a:cubicBezTo>
                    <a:pt x="60" y="36"/>
                    <a:pt x="44" y="20"/>
                    <a:pt x="44" y="20"/>
                  </a:cubicBezTo>
                  <a:cubicBezTo>
                    <a:pt x="44" y="20"/>
                    <a:pt x="44" y="32"/>
                    <a:pt x="36" y="44"/>
                  </a:cubicBezTo>
                  <a:cubicBezTo>
                    <a:pt x="28" y="16"/>
                    <a:pt x="4" y="0"/>
                    <a:pt x="4" y="0"/>
                  </a:cubicBezTo>
                  <a:cubicBezTo>
                    <a:pt x="16" y="44"/>
                    <a:pt x="0" y="60"/>
                    <a:pt x="0" y="92"/>
                  </a:cubicBezTo>
                  <a:cubicBezTo>
                    <a:pt x="0" y="110"/>
                    <a:pt x="16" y="128"/>
                    <a:pt x="40" y="128"/>
                  </a:cubicBezTo>
                  <a:cubicBezTo>
                    <a:pt x="76" y="128"/>
                    <a:pt x="83" y="115"/>
                    <a:pt x="86" y="100"/>
                  </a:cubicBezTo>
                  <a:cubicBezTo>
                    <a:pt x="92" y="80"/>
                    <a:pt x="84" y="56"/>
                    <a:pt x="68" y="36"/>
                  </a:cubicBezTo>
                  <a:close/>
                  <a:moveTo>
                    <a:pt x="79" y="98"/>
                  </a:moveTo>
                  <a:cubicBezTo>
                    <a:pt x="76" y="108"/>
                    <a:pt x="73" y="120"/>
                    <a:pt x="40" y="120"/>
                  </a:cubicBezTo>
                  <a:cubicBezTo>
                    <a:pt x="20" y="120"/>
                    <a:pt x="8" y="106"/>
                    <a:pt x="8" y="92"/>
                  </a:cubicBezTo>
                  <a:cubicBezTo>
                    <a:pt x="8" y="81"/>
                    <a:pt x="10" y="72"/>
                    <a:pt x="12" y="63"/>
                  </a:cubicBezTo>
                  <a:cubicBezTo>
                    <a:pt x="15" y="51"/>
                    <a:pt x="17" y="39"/>
                    <a:pt x="16" y="23"/>
                  </a:cubicBezTo>
                  <a:cubicBezTo>
                    <a:pt x="29" y="40"/>
                    <a:pt x="33" y="63"/>
                    <a:pt x="33" y="63"/>
                  </a:cubicBezTo>
                  <a:cubicBezTo>
                    <a:pt x="33" y="63"/>
                    <a:pt x="44" y="47"/>
                    <a:pt x="47" y="39"/>
                  </a:cubicBezTo>
                  <a:cubicBezTo>
                    <a:pt x="50" y="44"/>
                    <a:pt x="52" y="60"/>
                    <a:pt x="52" y="76"/>
                  </a:cubicBezTo>
                  <a:cubicBezTo>
                    <a:pt x="52" y="76"/>
                    <a:pt x="63" y="67"/>
                    <a:pt x="71" y="54"/>
                  </a:cubicBezTo>
                  <a:cubicBezTo>
                    <a:pt x="79" y="69"/>
                    <a:pt x="82" y="85"/>
                    <a:pt x="79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9" name="Freeform 332"/>
            <p:cNvSpPr>
              <a:spLocks/>
            </p:cNvSpPr>
            <p:nvPr/>
          </p:nvSpPr>
          <p:spPr bwMode="auto">
            <a:xfrm>
              <a:off x="6981825" y="5272088"/>
              <a:ext cx="214313" cy="173038"/>
            </a:xfrm>
            <a:custGeom>
              <a:avLst/>
              <a:gdLst>
                <a:gd name="T0" fmla="*/ 55 w 57"/>
                <a:gd name="T1" fmla="*/ 12 h 46"/>
                <a:gd name="T2" fmla="*/ 51 w 57"/>
                <a:gd name="T3" fmla="*/ 16 h 46"/>
                <a:gd name="T4" fmla="*/ 32 w 57"/>
                <a:gd name="T5" fmla="*/ 31 h 46"/>
                <a:gd name="T6" fmla="*/ 30 w 57"/>
                <a:gd name="T7" fmla="*/ 14 h 46"/>
                <a:gd name="T8" fmla="*/ 30 w 57"/>
                <a:gd name="T9" fmla="*/ 7 h 46"/>
                <a:gd name="T10" fmla="*/ 24 w 57"/>
                <a:gd name="T11" fmla="*/ 16 h 46"/>
                <a:gd name="T12" fmla="*/ 17 w 57"/>
                <a:gd name="T13" fmla="*/ 26 h 46"/>
                <a:gd name="T14" fmla="*/ 9 w 57"/>
                <a:gd name="T15" fmla="*/ 5 h 46"/>
                <a:gd name="T16" fmla="*/ 7 w 57"/>
                <a:gd name="T17" fmla="*/ 0 h 46"/>
                <a:gd name="T18" fmla="*/ 5 w 57"/>
                <a:gd name="T19" fmla="*/ 6 h 46"/>
                <a:gd name="T20" fmla="*/ 0 w 57"/>
                <a:gd name="T21" fmla="*/ 40 h 46"/>
                <a:gd name="T22" fmla="*/ 2 w 57"/>
                <a:gd name="T23" fmla="*/ 42 h 46"/>
                <a:gd name="T24" fmla="*/ 4 w 57"/>
                <a:gd name="T25" fmla="*/ 40 h 46"/>
                <a:gd name="T26" fmla="*/ 7 w 57"/>
                <a:gd name="T27" fmla="*/ 12 h 46"/>
                <a:gd name="T28" fmla="*/ 15 w 57"/>
                <a:gd name="T29" fmla="*/ 31 h 46"/>
                <a:gd name="T30" fmla="*/ 16 w 57"/>
                <a:gd name="T31" fmla="*/ 34 h 46"/>
                <a:gd name="T32" fmla="*/ 18 w 57"/>
                <a:gd name="T33" fmla="*/ 31 h 46"/>
                <a:gd name="T34" fmla="*/ 26 w 57"/>
                <a:gd name="T35" fmla="*/ 20 h 46"/>
                <a:gd name="T36" fmla="*/ 29 w 57"/>
                <a:gd name="T37" fmla="*/ 34 h 46"/>
                <a:gd name="T38" fmla="*/ 30 w 57"/>
                <a:gd name="T39" fmla="*/ 37 h 46"/>
                <a:gd name="T40" fmla="*/ 32 w 57"/>
                <a:gd name="T41" fmla="*/ 36 h 46"/>
                <a:gd name="T42" fmla="*/ 52 w 57"/>
                <a:gd name="T43" fmla="*/ 21 h 46"/>
                <a:gd name="T44" fmla="*/ 49 w 57"/>
                <a:gd name="T45" fmla="*/ 43 h 46"/>
                <a:gd name="T46" fmla="*/ 51 w 57"/>
                <a:gd name="T47" fmla="*/ 45 h 46"/>
                <a:gd name="T48" fmla="*/ 51 w 57"/>
                <a:gd name="T49" fmla="*/ 46 h 46"/>
                <a:gd name="T50" fmla="*/ 53 w 57"/>
                <a:gd name="T51" fmla="*/ 44 h 46"/>
                <a:gd name="T52" fmla="*/ 55 w 57"/>
                <a:gd name="T53" fmla="*/ 16 h 46"/>
                <a:gd name="T54" fmla="*/ 55 w 57"/>
                <a:gd name="T55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46">
                  <a:moveTo>
                    <a:pt x="55" y="12"/>
                  </a:moveTo>
                  <a:cubicBezTo>
                    <a:pt x="51" y="16"/>
                    <a:pt x="51" y="16"/>
                    <a:pt x="51" y="16"/>
                  </a:cubicBezTo>
                  <a:cubicBezTo>
                    <a:pt x="47" y="21"/>
                    <a:pt x="43" y="26"/>
                    <a:pt x="32" y="31"/>
                  </a:cubicBezTo>
                  <a:cubicBezTo>
                    <a:pt x="31" y="26"/>
                    <a:pt x="30" y="21"/>
                    <a:pt x="30" y="1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1" y="20"/>
                    <a:pt x="20" y="22"/>
                    <a:pt x="17" y="26"/>
                  </a:cubicBezTo>
                  <a:cubicBezTo>
                    <a:pt x="13" y="17"/>
                    <a:pt x="11" y="11"/>
                    <a:pt x="9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" y="13"/>
                    <a:pt x="0" y="21"/>
                    <a:pt x="0" y="40"/>
                  </a:cubicBezTo>
                  <a:cubicBezTo>
                    <a:pt x="0" y="41"/>
                    <a:pt x="0" y="42"/>
                    <a:pt x="2" y="42"/>
                  </a:cubicBezTo>
                  <a:cubicBezTo>
                    <a:pt x="3" y="42"/>
                    <a:pt x="4" y="41"/>
                    <a:pt x="4" y="40"/>
                  </a:cubicBezTo>
                  <a:cubicBezTo>
                    <a:pt x="4" y="25"/>
                    <a:pt x="5" y="18"/>
                    <a:pt x="7" y="12"/>
                  </a:cubicBezTo>
                  <a:cubicBezTo>
                    <a:pt x="9" y="17"/>
                    <a:pt x="12" y="23"/>
                    <a:pt x="15" y="31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2" y="27"/>
                    <a:pt x="24" y="24"/>
                    <a:pt x="26" y="20"/>
                  </a:cubicBezTo>
                  <a:cubicBezTo>
                    <a:pt x="27" y="26"/>
                    <a:pt x="28" y="30"/>
                    <a:pt x="29" y="3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43" y="31"/>
                    <a:pt x="48" y="26"/>
                    <a:pt x="52" y="21"/>
                  </a:cubicBezTo>
                  <a:cubicBezTo>
                    <a:pt x="53" y="29"/>
                    <a:pt x="52" y="37"/>
                    <a:pt x="49" y="43"/>
                  </a:cubicBezTo>
                  <a:cubicBezTo>
                    <a:pt x="49" y="44"/>
                    <a:pt x="49" y="45"/>
                    <a:pt x="51" y="45"/>
                  </a:cubicBezTo>
                  <a:cubicBezTo>
                    <a:pt x="51" y="45"/>
                    <a:pt x="51" y="46"/>
                    <a:pt x="51" y="46"/>
                  </a:cubicBezTo>
                  <a:cubicBezTo>
                    <a:pt x="52" y="46"/>
                    <a:pt x="53" y="45"/>
                    <a:pt x="53" y="44"/>
                  </a:cubicBezTo>
                  <a:cubicBezTo>
                    <a:pt x="56" y="37"/>
                    <a:pt x="57" y="26"/>
                    <a:pt x="55" y="16"/>
                  </a:cubicBezTo>
                  <a:lnTo>
                    <a:pt x="5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95453" y="329255"/>
            <a:ext cx="484188" cy="482601"/>
            <a:chOff x="3959225" y="5064125"/>
            <a:chExt cx="484188" cy="482601"/>
          </a:xfrm>
          <a:solidFill>
            <a:schemeClr val="tx1"/>
          </a:solidFill>
        </p:grpSpPr>
        <p:sp>
          <p:nvSpPr>
            <p:cNvPr id="11" name="Freeform 333"/>
            <p:cNvSpPr>
              <a:spLocks noEditPoints="1"/>
            </p:cNvSpPr>
            <p:nvPr/>
          </p:nvSpPr>
          <p:spPr bwMode="auto">
            <a:xfrm>
              <a:off x="3959225" y="5110163"/>
              <a:ext cx="442913" cy="436563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2" name="Freeform 334"/>
            <p:cNvSpPr>
              <a:spLocks noEditPoints="1"/>
            </p:cNvSpPr>
            <p:nvPr/>
          </p:nvSpPr>
          <p:spPr bwMode="auto">
            <a:xfrm>
              <a:off x="4173538" y="5305425"/>
              <a:ext cx="74613" cy="74613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3" name="Freeform 335"/>
            <p:cNvSpPr>
              <a:spLocks noEditPoints="1"/>
            </p:cNvSpPr>
            <p:nvPr/>
          </p:nvSpPr>
          <p:spPr bwMode="auto">
            <a:xfrm>
              <a:off x="4368800" y="5064125"/>
              <a:ext cx="74613" cy="7620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4" name="Freeform 336"/>
            <p:cNvSpPr>
              <a:spLocks noEditPoints="1"/>
            </p:cNvSpPr>
            <p:nvPr/>
          </p:nvSpPr>
          <p:spPr bwMode="auto">
            <a:xfrm>
              <a:off x="4083050" y="5289550"/>
              <a:ext cx="60325" cy="60325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5" name="Oval 337"/>
            <p:cNvSpPr>
              <a:spLocks noChangeArrowheads="1"/>
            </p:cNvSpPr>
            <p:nvPr/>
          </p:nvSpPr>
          <p:spPr bwMode="auto">
            <a:xfrm>
              <a:off x="4143375" y="5395913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6" name="Oval 338"/>
            <p:cNvSpPr>
              <a:spLocks noChangeArrowheads="1"/>
            </p:cNvSpPr>
            <p:nvPr/>
          </p:nvSpPr>
          <p:spPr bwMode="auto">
            <a:xfrm>
              <a:off x="4384675" y="5170488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72447" y="1175114"/>
            <a:ext cx="330200" cy="481013"/>
            <a:chOff x="7902575" y="3140075"/>
            <a:chExt cx="330200" cy="481013"/>
          </a:xfrm>
          <a:solidFill>
            <a:schemeClr val="tx1"/>
          </a:solidFill>
        </p:grpSpPr>
        <p:sp>
          <p:nvSpPr>
            <p:cNvPr id="18" name="Oval 339"/>
            <p:cNvSpPr>
              <a:spLocks noChangeArrowheads="1"/>
            </p:cNvSpPr>
            <p:nvPr/>
          </p:nvSpPr>
          <p:spPr bwMode="auto">
            <a:xfrm>
              <a:off x="8037513" y="3275013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9" name="Oval 340"/>
            <p:cNvSpPr>
              <a:spLocks noChangeArrowheads="1"/>
            </p:cNvSpPr>
            <p:nvPr/>
          </p:nvSpPr>
          <p:spPr bwMode="auto">
            <a:xfrm>
              <a:off x="8037513" y="345440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0" name="Oval 341"/>
            <p:cNvSpPr>
              <a:spLocks noChangeArrowheads="1"/>
            </p:cNvSpPr>
            <p:nvPr/>
          </p:nvSpPr>
          <p:spPr bwMode="auto">
            <a:xfrm>
              <a:off x="7947025" y="336550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1" name="Oval 342"/>
            <p:cNvSpPr>
              <a:spLocks noChangeArrowheads="1"/>
            </p:cNvSpPr>
            <p:nvPr/>
          </p:nvSpPr>
          <p:spPr bwMode="auto">
            <a:xfrm>
              <a:off x="8128000" y="336550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2" name="Freeform 343"/>
            <p:cNvSpPr>
              <a:spLocks/>
            </p:cNvSpPr>
            <p:nvPr/>
          </p:nvSpPr>
          <p:spPr bwMode="auto">
            <a:xfrm>
              <a:off x="7974013" y="3429000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3" name="Freeform 344"/>
            <p:cNvSpPr>
              <a:spLocks/>
            </p:cNvSpPr>
            <p:nvPr/>
          </p:nvSpPr>
          <p:spPr bwMode="auto">
            <a:xfrm>
              <a:off x="7974013" y="3300413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4" name="Freeform 345"/>
            <p:cNvSpPr>
              <a:spLocks/>
            </p:cNvSpPr>
            <p:nvPr/>
          </p:nvSpPr>
          <p:spPr bwMode="auto">
            <a:xfrm>
              <a:off x="8101013" y="3429000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5" name="Freeform 346"/>
            <p:cNvSpPr>
              <a:spLocks noEditPoints="1"/>
            </p:cNvSpPr>
            <p:nvPr/>
          </p:nvSpPr>
          <p:spPr bwMode="auto">
            <a:xfrm>
              <a:off x="7902575" y="3140075"/>
              <a:ext cx="330200" cy="481013"/>
            </a:xfrm>
            <a:custGeom>
              <a:avLst/>
              <a:gdLst>
                <a:gd name="T0" fmla="*/ 80 w 88"/>
                <a:gd name="T1" fmla="*/ 56 h 128"/>
                <a:gd name="T2" fmla="*/ 79 w 88"/>
                <a:gd name="T3" fmla="*/ 56 h 128"/>
                <a:gd name="T4" fmla="*/ 70 w 88"/>
                <a:gd name="T5" fmla="*/ 38 h 128"/>
                <a:gd name="T6" fmla="*/ 64 w 88"/>
                <a:gd name="T7" fmla="*/ 7 h 128"/>
                <a:gd name="T8" fmla="*/ 56 w 88"/>
                <a:gd name="T9" fmla="*/ 0 h 128"/>
                <a:gd name="T10" fmla="*/ 24 w 88"/>
                <a:gd name="T11" fmla="*/ 0 h 128"/>
                <a:gd name="T12" fmla="*/ 17 w 88"/>
                <a:gd name="T13" fmla="*/ 7 h 128"/>
                <a:gd name="T14" fmla="*/ 11 w 88"/>
                <a:gd name="T15" fmla="*/ 37 h 128"/>
                <a:gd name="T16" fmla="*/ 0 w 88"/>
                <a:gd name="T17" fmla="*/ 64 h 128"/>
                <a:gd name="T18" fmla="*/ 10 w 88"/>
                <a:gd name="T19" fmla="*/ 91 h 128"/>
                <a:gd name="T20" fmla="*/ 16 w 88"/>
                <a:gd name="T21" fmla="*/ 121 h 128"/>
                <a:gd name="T22" fmla="*/ 24 w 88"/>
                <a:gd name="T23" fmla="*/ 128 h 128"/>
                <a:gd name="T24" fmla="*/ 56 w 88"/>
                <a:gd name="T25" fmla="*/ 128 h 128"/>
                <a:gd name="T26" fmla="*/ 64 w 88"/>
                <a:gd name="T27" fmla="*/ 121 h 128"/>
                <a:gd name="T28" fmla="*/ 70 w 88"/>
                <a:gd name="T29" fmla="*/ 91 h 128"/>
                <a:gd name="T30" fmla="*/ 79 w 88"/>
                <a:gd name="T31" fmla="*/ 72 h 128"/>
                <a:gd name="T32" fmla="*/ 80 w 88"/>
                <a:gd name="T33" fmla="*/ 72 h 128"/>
                <a:gd name="T34" fmla="*/ 88 w 88"/>
                <a:gd name="T35" fmla="*/ 64 h 128"/>
                <a:gd name="T36" fmla="*/ 80 w 88"/>
                <a:gd name="T37" fmla="*/ 56 h 128"/>
                <a:gd name="T38" fmla="*/ 24 w 88"/>
                <a:gd name="T39" fmla="*/ 8 h 128"/>
                <a:gd name="T40" fmla="*/ 56 w 88"/>
                <a:gd name="T41" fmla="*/ 8 h 128"/>
                <a:gd name="T42" fmla="*/ 60 w 88"/>
                <a:gd name="T43" fmla="*/ 30 h 128"/>
                <a:gd name="T44" fmla="*/ 40 w 88"/>
                <a:gd name="T45" fmla="*/ 24 h 128"/>
                <a:gd name="T46" fmla="*/ 20 w 88"/>
                <a:gd name="T47" fmla="*/ 30 h 128"/>
                <a:gd name="T48" fmla="*/ 24 w 88"/>
                <a:gd name="T49" fmla="*/ 8 h 128"/>
                <a:gd name="T50" fmla="*/ 56 w 88"/>
                <a:gd name="T51" fmla="*/ 120 h 128"/>
                <a:gd name="T52" fmla="*/ 24 w 88"/>
                <a:gd name="T53" fmla="*/ 120 h 128"/>
                <a:gd name="T54" fmla="*/ 20 w 88"/>
                <a:gd name="T55" fmla="*/ 98 h 128"/>
                <a:gd name="T56" fmla="*/ 40 w 88"/>
                <a:gd name="T57" fmla="*/ 104 h 128"/>
                <a:gd name="T58" fmla="*/ 60 w 88"/>
                <a:gd name="T59" fmla="*/ 98 h 128"/>
                <a:gd name="T60" fmla="*/ 56 w 88"/>
                <a:gd name="T61" fmla="*/ 120 h 128"/>
                <a:gd name="T62" fmla="*/ 40 w 88"/>
                <a:gd name="T63" fmla="*/ 96 h 128"/>
                <a:gd name="T64" fmla="*/ 8 w 88"/>
                <a:gd name="T65" fmla="*/ 64 h 128"/>
                <a:gd name="T66" fmla="*/ 40 w 88"/>
                <a:gd name="T67" fmla="*/ 32 h 128"/>
                <a:gd name="T68" fmla="*/ 72 w 88"/>
                <a:gd name="T69" fmla="*/ 64 h 128"/>
                <a:gd name="T70" fmla="*/ 40 w 88"/>
                <a:gd name="T71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128">
                  <a:moveTo>
                    <a:pt x="80" y="56"/>
                  </a:moveTo>
                  <a:cubicBezTo>
                    <a:pt x="80" y="56"/>
                    <a:pt x="79" y="56"/>
                    <a:pt x="79" y="56"/>
                  </a:cubicBezTo>
                  <a:cubicBezTo>
                    <a:pt x="78" y="49"/>
                    <a:pt x="75" y="43"/>
                    <a:pt x="70" y="3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0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3"/>
                    <a:pt x="17" y="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4" y="44"/>
                    <a:pt x="0" y="53"/>
                    <a:pt x="0" y="64"/>
                  </a:cubicBezTo>
                  <a:cubicBezTo>
                    <a:pt x="0" y="74"/>
                    <a:pt x="4" y="84"/>
                    <a:pt x="10" y="9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7" y="125"/>
                    <a:pt x="20" y="128"/>
                    <a:pt x="24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0" y="128"/>
                    <a:pt x="63" y="125"/>
                    <a:pt x="64" y="12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5"/>
                    <a:pt x="78" y="79"/>
                    <a:pt x="79" y="72"/>
                  </a:cubicBezTo>
                  <a:cubicBezTo>
                    <a:pt x="79" y="72"/>
                    <a:pt x="80" y="72"/>
                    <a:pt x="80" y="72"/>
                  </a:cubicBezTo>
                  <a:cubicBezTo>
                    <a:pt x="84" y="72"/>
                    <a:pt x="88" y="68"/>
                    <a:pt x="88" y="64"/>
                  </a:cubicBezTo>
                  <a:cubicBezTo>
                    <a:pt x="88" y="60"/>
                    <a:pt x="84" y="56"/>
                    <a:pt x="80" y="56"/>
                  </a:cubicBezTo>
                  <a:close/>
                  <a:moveTo>
                    <a:pt x="24" y="8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5" y="26"/>
                    <a:pt x="48" y="24"/>
                    <a:pt x="40" y="24"/>
                  </a:cubicBezTo>
                  <a:cubicBezTo>
                    <a:pt x="33" y="24"/>
                    <a:pt x="26" y="26"/>
                    <a:pt x="20" y="30"/>
                  </a:cubicBezTo>
                  <a:lnTo>
                    <a:pt x="24" y="8"/>
                  </a:lnTo>
                  <a:close/>
                  <a:moveTo>
                    <a:pt x="56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6" y="102"/>
                    <a:pt x="33" y="104"/>
                    <a:pt x="40" y="104"/>
                  </a:cubicBezTo>
                  <a:cubicBezTo>
                    <a:pt x="47" y="104"/>
                    <a:pt x="54" y="102"/>
                    <a:pt x="60" y="98"/>
                  </a:cubicBezTo>
                  <a:lnTo>
                    <a:pt x="56" y="120"/>
                  </a:lnTo>
                  <a:close/>
                  <a:moveTo>
                    <a:pt x="40" y="96"/>
                  </a:moveTo>
                  <a:cubicBezTo>
                    <a:pt x="22" y="96"/>
                    <a:pt x="8" y="82"/>
                    <a:pt x="8" y="64"/>
                  </a:cubicBezTo>
                  <a:cubicBezTo>
                    <a:pt x="8" y="46"/>
                    <a:pt x="22" y="32"/>
                    <a:pt x="40" y="32"/>
                  </a:cubicBezTo>
                  <a:cubicBezTo>
                    <a:pt x="58" y="32"/>
                    <a:pt x="72" y="46"/>
                    <a:pt x="72" y="64"/>
                  </a:cubicBezTo>
                  <a:cubicBezTo>
                    <a:pt x="72" y="82"/>
                    <a:pt x="58" y="96"/>
                    <a:pt x="4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6" name="Freeform 347"/>
            <p:cNvSpPr>
              <a:spLocks/>
            </p:cNvSpPr>
            <p:nvPr/>
          </p:nvSpPr>
          <p:spPr bwMode="auto">
            <a:xfrm>
              <a:off x="8037513" y="3305175"/>
              <a:ext cx="90488" cy="90488"/>
            </a:xfrm>
            <a:custGeom>
              <a:avLst/>
              <a:gdLst>
                <a:gd name="T0" fmla="*/ 24 w 24"/>
                <a:gd name="T1" fmla="*/ 0 h 24"/>
                <a:gd name="T2" fmla="*/ 22 w 24"/>
                <a:gd name="T3" fmla="*/ 0 h 24"/>
                <a:gd name="T4" fmla="*/ 1 w 24"/>
                <a:gd name="T5" fmla="*/ 17 h 24"/>
                <a:gd name="T6" fmla="*/ 0 w 24"/>
                <a:gd name="T7" fmla="*/ 20 h 24"/>
                <a:gd name="T8" fmla="*/ 1 w 24"/>
                <a:gd name="T9" fmla="*/ 23 h 24"/>
                <a:gd name="T10" fmla="*/ 4 w 24"/>
                <a:gd name="T11" fmla="*/ 24 h 24"/>
                <a:gd name="T12" fmla="*/ 7 w 24"/>
                <a:gd name="T13" fmla="*/ 23 h 24"/>
                <a:gd name="T14" fmla="*/ 14 w 24"/>
                <a:gd name="T15" fmla="*/ 14 h 24"/>
                <a:gd name="T16" fmla="*/ 24 w 24"/>
                <a:gd name="T17" fmla="*/ 2 h 24"/>
                <a:gd name="T18" fmla="*/ 24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1"/>
                    <a:pt x="0" y="22"/>
                    <a:pt x="1" y="23"/>
                  </a:cubicBezTo>
                  <a:cubicBezTo>
                    <a:pt x="2" y="24"/>
                    <a:pt x="3" y="24"/>
                    <a:pt x="4" y="24"/>
                  </a:cubicBezTo>
                  <a:cubicBezTo>
                    <a:pt x="5" y="24"/>
                    <a:pt x="6" y="24"/>
                    <a:pt x="7" y="2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4" y="1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33105" y="1226168"/>
            <a:ext cx="378905" cy="378905"/>
            <a:chOff x="4926013" y="3140075"/>
            <a:chExt cx="481013" cy="481013"/>
          </a:xfrm>
          <a:solidFill>
            <a:schemeClr val="tx1"/>
          </a:solidFill>
        </p:grpSpPr>
        <p:sp>
          <p:nvSpPr>
            <p:cNvPr id="28" name="Freeform 348"/>
            <p:cNvSpPr>
              <a:spLocks noEditPoints="1"/>
            </p:cNvSpPr>
            <p:nvPr/>
          </p:nvSpPr>
          <p:spPr bwMode="auto">
            <a:xfrm>
              <a:off x="4926013" y="3140075"/>
              <a:ext cx="481013" cy="481013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9" name="Freeform 349"/>
            <p:cNvSpPr>
              <a:spLocks noEditPoints="1"/>
            </p:cNvSpPr>
            <p:nvPr/>
          </p:nvSpPr>
          <p:spPr bwMode="auto">
            <a:xfrm>
              <a:off x="4970463" y="3530600"/>
              <a:ext cx="44450" cy="44450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30" name="Freeform 350"/>
          <p:cNvSpPr>
            <a:spLocks noEditPoints="1"/>
          </p:cNvSpPr>
          <p:nvPr/>
        </p:nvSpPr>
        <p:spPr bwMode="auto">
          <a:xfrm>
            <a:off x="7466616" y="390374"/>
            <a:ext cx="481013" cy="360363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31" name="Group 30"/>
          <p:cNvGrpSpPr/>
          <p:nvPr/>
        </p:nvGrpSpPr>
        <p:grpSpPr>
          <a:xfrm>
            <a:off x="3305303" y="360210"/>
            <a:ext cx="484188" cy="420688"/>
            <a:chOff x="2303444" y="6030256"/>
            <a:chExt cx="484188" cy="420688"/>
          </a:xfrm>
          <a:solidFill>
            <a:schemeClr val="tx1"/>
          </a:solidFill>
        </p:grpSpPr>
        <p:sp>
          <p:nvSpPr>
            <p:cNvPr id="32" name="Freeform 354"/>
            <p:cNvSpPr>
              <a:spLocks noEditPoints="1"/>
            </p:cNvSpPr>
            <p:nvPr/>
          </p:nvSpPr>
          <p:spPr bwMode="auto">
            <a:xfrm>
              <a:off x="2303444" y="6030256"/>
              <a:ext cx="484188" cy="346075"/>
            </a:xfrm>
            <a:custGeom>
              <a:avLst/>
              <a:gdLst>
                <a:gd name="T0" fmla="*/ 128 w 128"/>
                <a:gd name="T1" fmla="*/ 24 h 92"/>
                <a:gd name="T2" fmla="*/ 119 w 128"/>
                <a:gd name="T3" fmla="*/ 12 h 92"/>
                <a:gd name="T4" fmla="*/ 67 w 128"/>
                <a:gd name="T5" fmla="*/ 0 h 92"/>
                <a:gd name="T6" fmla="*/ 64 w 128"/>
                <a:gd name="T7" fmla="*/ 0 h 92"/>
                <a:gd name="T8" fmla="*/ 61 w 128"/>
                <a:gd name="T9" fmla="*/ 0 h 92"/>
                <a:gd name="T10" fmla="*/ 9 w 128"/>
                <a:gd name="T11" fmla="*/ 12 h 92"/>
                <a:gd name="T12" fmla="*/ 0 w 128"/>
                <a:gd name="T13" fmla="*/ 24 h 92"/>
                <a:gd name="T14" fmla="*/ 9 w 128"/>
                <a:gd name="T15" fmla="*/ 36 h 92"/>
                <a:gd name="T16" fmla="*/ 20 w 128"/>
                <a:gd name="T17" fmla="*/ 38 h 92"/>
                <a:gd name="T18" fmla="*/ 20 w 128"/>
                <a:gd name="T19" fmla="*/ 72 h 92"/>
                <a:gd name="T20" fmla="*/ 64 w 128"/>
                <a:gd name="T21" fmla="*/ 92 h 92"/>
                <a:gd name="T22" fmla="*/ 108 w 128"/>
                <a:gd name="T23" fmla="*/ 72 h 92"/>
                <a:gd name="T24" fmla="*/ 108 w 128"/>
                <a:gd name="T25" fmla="*/ 38 h 92"/>
                <a:gd name="T26" fmla="*/ 119 w 128"/>
                <a:gd name="T27" fmla="*/ 36 h 92"/>
                <a:gd name="T28" fmla="*/ 128 w 128"/>
                <a:gd name="T29" fmla="*/ 24 h 92"/>
                <a:gd name="T30" fmla="*/ 100 w 128"/>
                <a:gd name="T31" fmla="*/ 72 h 92"/>
                <a:gd name="T32" fmla="*/ 64 w 128"/>
                <a:gd name="T33" fmla="*/ 84 h 92"/>
                <a:gd name="T34" fmla="*/ 28 w 128"/>
                <a:gd name="T35" fmla="*/ 72 h 92"/>
                <a:gd name="T36" fmla="*/ 28 w 128"/>
                <a:gd name="T37" fmla="*/ 40 h 92"/>
                <a:gd name="T38" fmla="*/ 61 w 128"/>
                <a:gd name="T39" fmla="*/ 48 h 92"/>
                <a:gd name="T40" fmla="*/ 64 w 128"/>
                <a:gd name="T41" fmla="*/ 48 h 92"/>
                <a:gd name="T42" fmla="*/ 67 w 128"/>
                <a:gd name="T43" fmla="*/ 48 h 92"/>
                <a:gd name="T44" fmla="*/ 100 w 128"/>
                <a:gd name="T45" fmla="*/ 40 h 92"/>
                <a:gd name="T46" fmla="*/ 100 w 128"/>
                <a:gd name="T47" fmla="*/ 72 h 92"/>
                <a:gd name="T48" fmla="*/ 65 w 128"/>
                <a:gd name="T49" fmla="*/ 40 h 92"/>
                <a:gd name="T50" fmla="*/ 64 w 128"/>
                <a:gd name="T51" fmla="*/ 40 h 92"/>
                <a:gd name="T52" fmla="*/ 63 w 128"/>
                <a:gd name="T53" fmla="*/ 40 h 92"/>
                <a:gd name="T54" fmla="*/ 11 w 128"/>
                <a:gd name="T55" fmla="*/ 28 h 92"/>
                <a:gd name="T56" fmla="*/ 8 w 128"/>
                <a:gd name="T57" fmla="*/ 24 h 92"/>
                <a:gd name="T58" fmla="*/ 11 w 128"/>
                <a:gd name="T59" fmla="*/ 20 h 92"/>
                <a:gd name="T60" fmla="*/ 63 w 128"/>
                <a:gd name="T61" fmla="*/ 8 h 92"/>
                <a:gd name="T62" fmla="*/ 64 w 128"/>
                <a:gd name="T63" fmla="*/ 8 h 92"/>
                <a:gd name="T64" fmla="*/ 65 w 128"/>
                <a:gd name="T65" fmla="*/ 8 h 92"/>
                <a:gd name="T66" fmla="*/ 117 w 128"/>
                <a:gd name="T67" fmla="*/ 20 h 92"/>
                <a:gd name="T68" fmla="*/ 120 w 128"/>
                <a:gd name="T69" fmla="*/ 24 h 92"/>
                <a:gd name="T70" fmla="*/ 117 w 128"/>
                <a:gd name="T71" fmla="*/ 28 h 92"/>
                <a:gd name="T72" fmla="*/ 65 w 128"/>
                <a:gd name="T73" fmla="*/ 4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92">
                  <a:moveTo>
                    <a:pt x="128" y="24"/>
                  </a:moveTo>
                  <a:cubicBezTo>
                    <a:pt x="128" y="18"/>
                    <a:pt x="124" y="14"/>
                    <a:pt x="119" y="1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3" y="0"/>
                    <a:pt x="62" y="0"/>
                    <a:pt x="61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4"/>
                    <a:pt x="0" y="18"/>
                    <a:pt x="0" y="24"/>
                  </a:cubicBezTo>
                  <a:cubicBezTo>
                    <a:pt x="0" y="30"/>
                    <a:pt x="4" y="34"/>
                    <a:pt x="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83"/>
                    <a:pt x="32" y="92"/>
                    <a:pt x="64" y="92"/>
                  </a:cubicBezTo>
                  <a:cubicBezTo>
                    <a:pt x="96" y="92"/>
                    <a:pt x="108" y="83"/>
                    <a:pt x="108" y="72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4" y="34"/>
                    <a:pt x="128" y="30"/>
                    <a:pt x="128" y="24"/>
                  </a:cubicBezTo>
                  <a:close/>
                  <a:moveTo>
                    <a:pt x="100" y="72"/>
                  </a:moveTo>
                  <a:cubicBezTo>
                    <a:pt x="100" y="76"/>
                    <a:pt x="88" y="84"/>
                    <a:pt x="64" y="84"/>
                  </a:cubicBezTo>
                  <a:cubicBezTo>
                    <a:pt x="40" y="84"/>
                    <a:pt x="28" y="76"/>
                    <a:pt x="28" y="7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8"/>
                    <a:pt x="63" y="48"/>
                    <a:pt x="64" y="48"/>
                  </a:cubicBezTo>
                  <a:cubicBezTo>
                    <a:pt x="65" y="48"/>
                    <a:pt x="66" y="48"/>
                    <a:pt x="67" y="48"/>
                  </a:cubicBezTo>
                  <a:cubicBezTo>
                    <a:pt x="100" y="40"/>
                    <a:pt x="100" y="40"/>
                    <a:pt x="100" y="40"/>
                  </a:cubicBezTo>
                  <a:lnTo>
                    <a:pt x="100" y="72"/>
                  </a:lnTo>
                  <a:close/>
                  <a:moveTo>
                    <a:pt x="65" y="40"/>
                  </a:moveTo>
                  <a:cubicBezTo>
                    <a:pt x="65" y="40"/>
                    <a:pt x="64" y="40"/>
                    <a:pt x="64" y="40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7"/>
                    <a:pt x="8" y="26"/>
                    <a:pt x="8" y="24"/>
                  </a:cubicBezTo>
                  <a:cubicBezTo>
                    <a:pt x="8" y="22"/>
                    <a:pt x="9" y="21"/>
                    <a:pt x="11" y="2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4" y="8"/>
                    <a:pt x="64" y="8"/>
                  </a:cubicBezTo>
                  <a:cubicBezTo>
                    <a:pt x="64" y="8"/>
                    <a:pt x="65" y="8"/>
                    <a:pt x="65" y="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9" y="21"/>
                    <a:pt x="120" y="22"/>
                    <a:pt x="120" y="24"/>
                  </a:cubicBezTo>
                  <a:cubicBezTo>
                    <a:pt x="120" y="26"/>
                    <a:pt x="119" y="27"/>
                    <a:pt x="117" y="28"/>
                  </a:cubicBezTo>
                  <a:lnTo>
                    <a:pt x="6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3" name="Freeform 355"/>
            <p:cNvSpPr>
              <a:spLocks/>
            </p:cNvSpPr>
            <p:nvPr/>
          </p:nvSpPr>
          <p:spPr bwMode="auto">
            <a:xfrm>
              <a:off x="2741594" y="6181068"/>
              <a:ext cx="30163" cy="165100"/>
            </a:xfrm>
            <a:custGeom>
              <a:avLst/>
              <a:gdLst>
                <a:gd name="T0" fmla="*/ 0 w 8"/>
                <a:gd name="T1" fmla="*/ 4 h 44"/>
                <a:gd name="T2" fmla="*/ 0 w 8"/>
                <a:gd name="T3" fmla="*/ 40 h 44"/>
                <a:gd name="T4" fmla="*/ 4 w 8"/>
                <a:gd name="T5" fmla="*/ 44 h 44"/>
                <a:gd name="T6" fmla="*/ 8 w 8"/>
                <a:gd name="T7" fmla="*/ 40 h 44"/>
                <a:gd name="T8" fmla="*/ 8 w 8"/>
                <a:gd name="T9" fmla="*/ 4 h 44"/>
                <a:gd name="T10" fmla="*/ 4 w 8"/>
                <a:gd name="T11" fmla="*/ 0 h 44"/>
                <a:gd name="T12" fmla="*/ 0 w 8"/>
                <a:gd name="T13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4">
                  <a:moveTo>
                    <a:pt x="0" y="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8" y="42"/>
                    <a:pt x="8" y="4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4" name="Oval 356"/>
            <p:cNvSpPr>
              <a:spLocks noChangeArrowheads="1"/>
            </p:cNvSpPr>
            <p:nvPr/>
          </p:nvSpPr>
          <p:spPr bwMode="auto">
            <a:xfrm>
              <a:off x="2727307" y="6360456"/>
              <a:ext cx="60325" cy="90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363312" y="2035552"/>
            <a:ext cx="484188" cy="301625"/>
            <a:chOff x="8308975" y="-595313"/>
            <a:chExt cx="484188" cy="301625"/>
          </a:xfrm>
          <a:solidFill>
            <a:schemeClr val="tx1"/>
          </a:solidFill>
        </p:grpSpPr>
        <p:sp>
          <p:nvSpPr>
            <p:cNvPr id="36" name="Freeform 10"/>
            <p:cNvSpPr>
              <a:spLocks noEditPoints="1"/>
            </p:cNvSpPr>
            <p:nvPr/>
          </p:nvSpPr>
          <p:spPr bwMode="auto">
            <a:xfrm>
              <a:off x="8308975" y="-595313"/>
              <a:ext cx="484188" cy="301625"/>
            </a:xfrm>
            <a:custGeom>
              <a:avLst/>
              <a:gdLst>
                <a:gd name="T0" fmla="*/ 128 w 128"/>
                <a:gd name="T1" fmla="*/ 39 h 80"/>
                <a:gd name="T2" fmla="*/ 128 w 128"/>
                <a:gd name="T3" fmla="*/ 39 h 80"/>
                <a:gd name="T4" fmla="*/ 127 w 128"/>
                <a:gd name="T5" fmla="*/ 38 h 80"/>
                <a:gd name="T6" fmla="*/ 127 w 128"/>
                <a:gd name="T7" fmla="*/ 38 h 80"/>
                <a:gd name="T8" fmla="*/ 64 w 128"/>
                <a:gd name="T9" fmla="*/ 0 h 80"/>
                <a:gd name="T10" fmla="*/ 0 w 128"/>
                <a:gd name="T11" fmla="*/ 38 h 80"/>
                <a:gd name="T12" fmla="*/ 0 w 128"/>
                <a:gd name="T13" fmla="*/ 38 h 80"/>
                <a:gd name="T14" fmla="*/ 0 w 128"/>
                <a:gd name="T15" fmla="*/ 39 h 80"/>
                <a:gd name="T16" fmla="*/ 0 w 128"/>
                <a:gd name="T17" fmla="*/ 39 h 80"/>
                <a:gd name="T18" fmla="*/ 0 w 128"/>
                <a:gd name="T19" fmla="*/ 40 h 80"/>
                <a:gd name="T20" fmla="*/ 0 w 128"/>
                <a:gd name="T21" fmla="*/ 41 h 80"/>
                <a:gd name="T22" fmla="*/ 0 w 128"/>
                <a:gd name="T23" fmla="*/ 41 h 80"/>
                <a:gd name="T24" fmla="*/ 0 w 128"/>
                <a:gd name="T25" fmla="*/ 42 h 80"/>
                <a:gd name="T26" fmla="*/ 0 w 128"/>
                <a:gd name="T27" fmla="*/ 42 h 80"/>
                <a:gd name="T28" fmla="*/ 64 w 128"/>
                <a:gd name="T29" fmla="*/ 80 h 80"/>
                <a:gd name="T30" fmla="*/ 127 w 128"/>
                <a:gd name="T31" fmla="*/ 42 h 80"/>
                <a:gd name="T32" fmla="*/ 127 w 128"/>
                <a:gd name="T33" fmla="*/ 42 h 80"/>
                <a:gd name="T34" fmla="*/ 128 w 128"/>
                <a:gd name="T35" fmla="*/ 41 h 80"/>
                <a:gd name="T36" fmla="*/ 128 w 128"/>
                <a:gd name="T37" fmla="*/ 41 h 80"/>
                <a:gd name="T38" fmla="*/ 128 w 128"/>
                <a:gd name="T39" fmla="*/ 40 h 80"/>
                <a:gd name="T40" fmla="*/ 128 w 128"/>
                <a:gd name="T41" fmla="*/ 39 h 80"/>
                <a:gd name="T42" fmla="*/ 64 w 128"/>
                <a:gd name="T43" fmla="*/ 72 h 80"/>
                <a:gd name="T44" fmla="*/ 9 w 128"/>
                <a:gd name="T45" fmla="*/ 40 h 80"/>
                <a:gd name="T46" fmla="*/ 64 w 128"/>
                <a:gd name="T47" fmla="*/ 8 h 80"/>
                <a:gd name="T48" fmla="*/ 119 w 128"/>
                <a:gd name="T49" fmla="*/ 40 h 80"/>
                <a:gd name="T50" fmla="*/ 64 w 128"/>
                <a:gd name="T5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80">
                  <a:moveTo>
                    <a:pt x="128" y="39"/>
                  </a:moveTo>
                  <a:cubicBezTo>
                    <a:pt x="128" y="39"/>
                    <a:pt x="128" y="39"/>
                    <a:pt x="128" y="39"/>
                  </a:cubicBezTo>
                  <a:cubicBezTo>
                    <a:pt x="128" y="39"/>
                    <a:pt x="128" y="38"/>
                    <a:pt x="127" y="38"/>
                  </a:cubicBezTo>
                  <a:cubicBezTo>
                    <a:pt x="127" y="38"/>
                    <a:pt x="127" y="38"/>
                    <a:pt x="127" y="38"/>
                  </a:cubicBezTo>
                  <a:cubicBezTo>
                    <a:pt x="116" y="16"/>
                    <a:pt x="91" y="0"/>
                    <a:pt x="64" y="0"/>
                  </a:cubicBezTo>
                  <a:cubicBezTo>
                    <a:pt x="37" y="0"/>
                    <a:pt x="12" y="16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40"/>
                    <a:pt x="0" y="40"/>
                  </a:cubicBezTo>
                  <a:cubicBezTo>
                    <a:pt x="0" y="40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64"/>
                    <a:pt x="37" y="80"/>
                    <a:pt x="64" y="80"/>
                  </a:cubicBezTo>
                  <a:cubicBezTo>
                    <a:pt x="91" y="80"/>
                    <a:pt x="116" y="64"/>
                    <a:pt x="127" y="42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1"/>
                    <a:pt x="128" y="40"/>
                    <a:pt x="128" y="40"/>
                  </a:cubicBezTo>
                  <a:cubicBezTo>
                    <a:pt x="128" y="40"/>
                    <a:pt x="128" y="39"/>
                    <a:pt x="128" y="39"/>
                  </a:cubicBezTo>
                  <a:close/>
                  <a:moveTo>
                    <a:pt x="64" y="72"/>
                  </a:moveTo>
                  <a:cubicBezTo>
                    <a:pt x="41" y="72"/>
                    <a:pt x="19" y="59"/>
                    <a:pt x="9" y="40"/>
                  </a:cubicBezTo>
                  <a:cubicBezTo>
                    <a:pt x="20" y="21"/>
                    <a:pt x="41" y="8"/>
                    <a:pt x="64" y="8"/>
                  </a:cubicBezTo>
                  <a:cubicBezTo>
                    <a:pt x="86" y="8"/>
                    <a:pt x="108" y="21"/>
                    <a:pt x="119" y="40"/>
                  </a:cubicBezTo>
                  <a:cubicBezTo>
                    <a:pt x="108" y="59"/>
                    <a:pt x="86" y="72"/>
                    <a:pt x="6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8491538" y="-504825"/>
              <a:ext cx="68263" cy="68263"/>
            </a:xfrm>
            <a:custGeom>
              <a:avLst/>
              <a:gdLst>
                <a:gd name="T0" fmla="*/ 16 w 18"/>
                <a:gd name="T1" fmla="*/ 0 h 18"/>
                <a:gd name="T2" fmla="*/ 16 w 18"/>
                <a:gd name="T3" fmla="*/ 0 h 18"/>
                <a:gd name="T4" fmla="*/ 0 w 18"/>
                <a:gd name="T5" fmla="*/ 16 h 18"/>
                <a:gd name="T6" fmla="*/ 2 w 18"/>
                <a:gd name="T7" fmla="*/ 18 h 18"/>
                <a:gd name="T8" fmla="*/ 4 w 18"/>
                <a:gd name="T9" fmla="*/ 16 h 18"/>
                <a:gd name="T10" fmla="*/ 16 w 18"/>
                <a:gd name="T11" fmla="*/ 4 h 18"/>
                <a:gd name="T12" fmla="*/ 16 w 18"/>
                <a:gd name="T13" fmla="*/ 4 h 18"/>
                <a:gd name="T14" fmla="*/ 18 w 18"/>
                <a:gd name="T15" fmla="*/ 2 h 18"/>
                <a:gd name="T16" fmla="*/ 16 w 18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ubicBezTo>
                    <a:pt x="3" y="18"/>
                    <a:pt x="4" y="17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8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8445500" y="-549275"/>
              <a:ext cx="211138" cy="209550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2 h 56"/>
                <a:gd name="T12" fmla="*/ 4 w 56"/>
                <a:gd name="T13" fmla="*/ 28 h 56"/>
                <a:gd name="T14" fmla="*/ 28 w 56"/>
                <a:gd name="T15" fmla="*/ 4 h 56"/>
                <a:gd name="T16" fmla="*/ 52 w 56"/>
                <a:gd name="T17" fmla="*/ 28 h 56"/>
                <a:gd name="T18" fmla="*/ 28 w 56"/>
                <a:gd name="T1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2"/>
                  </a:move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233402" y="1945436"/>
            <a:ext cx="483505" cy="481854"/>
            <a:chOff x="8588375" y="100013"/>
            <a:chExt cx="930276" cy="927101"/>
          </a:xfrm>
          <a:solidFill>
            <a:schemeClr val="tx1"/>
          </a:solidFill>
        </p:grpSpPr>
        <p:sp>
          <p:nvSpPr>
            <p:cNvPr id="40" name="Freeform 16"/>
            <p:cNvSpPr>
              <a:spLocks/>
            </p:cNvSpPr>
            <p:nvPr/>
          </p:nvSpPr>
          <p:spPr bwMode="auto">
            <a:xfrm>
              <a:off x="8921750" y="187326"/>
              <a:ext cx="509588" cy="504825"/>
            </a:xfrm>
            <a:custGeom>
              <a:avLst/>
              <a:gdLst>
                <a:gd name="T0" fmla="*/ 7 w 134"/>
                <a:gd name="T1" fmla="*/ 133 h 133"/>
                <a:gd name="T2" fmla="*/ 3 w 134"/>
                <a:gd name="T3" fmla="*/ 131 h 133"/>
                <a:gd name="T4" fmla="*/ 3 w 134"/>
                <a:gd name="T5" fmla="*/ 123 h 133"/>
                <a:gd name="T6" fmla="*/ 123 w 134"/>
                <a:gd name="T7" fmla="*/ 3 h 133"/>
                <a:gd name="T8" fmla="*/ 131 w 134"/>
                <a:gd name="T9" fmla="*/ 3 h 133"/>
                <a:gd name="T10" fmla="*/ 131 w 134"/>
                <a:gd name="T11" fmla="*/ 11 h 133"/>
                <a:gd name="T12" fmla="*/ 11 w 134"/>
                <a:gd name="T13" fmla="*/ 131 h 133"/>
                <a:gd name="T14" fmla="*/ 7 w 134"/>
                <a:gd name="T1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133">
                  <a:moveTo>
                    <a:pt x="7" y="133"/>
                  </a:moveTo>
                  <a:cubicBezTo>
                    <a:pt x="5" y="133"/>
                    <a:pt x="4" y="132"/>
                    <a:pt x="3" y="131"/>
                  </a:cubicBezTo>
                  <a:cubicBezTo>
                    <a:pt x="0" y="129"/>
                    <a:pt x="0" y="125"/>
                    <a:pt x="3" y="123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5" y="0"/>
                    <a:pt x="129" y="0"/>
                    <a:pt x="131" y="3"/>
                  </a:cubicBezTo>
                  <a:cubicBezTo>
                    <a:pt x="134" y="5"/>
                    <a:pt x="134" y="9"/>
                    <a:pt x="131" y="1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0" y="132"/>
                    <a:pt x="9" y="133"/>
                    <a:pt x="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41" name="Freeform 17"/>
            <p:cNvSpPr>
              <a:spLocks noEditPoints="1"/>
            </p:cNvSpPr>
            <p:nvPr/>
          </p:nvSpPr>
          <p:spPr bwMode="auto">
            <a:xfrm>
              <a:off x="9164638" y="100013"/>
              <a:ext cx="354013" cy="346075"/>
            </a:xfrm>
            <a:custGeom>
              <a:avLst/>
              <a:gdLst>
                <a:gd name="T0" fmla="*/ 41 w 93"/>
                <a:gd name="T1" fmla="*/ 91 h 91"/>
                <a:gd name="T2" fmla="*/ 15 w 93"/>
                <a:gd name="T3" fmla="*/ 78 h 91"/>
                <a:gd name="T4" fmla="*/ 3 w 93"/>
                <a:gd name="T5" fmla="*/ 46 h 91"/>
                <a:gd name="T6" fmla="*/ 61 w 93"/>
                <a:gd name="T7" fmla="*/ 0 h 91"/>
                <a:gd name="T8" fmla="*/ 67 w 93"/>
                <a:gd name="T9" fmla="*/ 1 h 91"/>
                <a:gd name="T10" fmla="*/ 69 w 93"/>
                <a:gd name="T11" fmla="*/ 6 h 91"/>
                <a:gd name="T12" fmla="*/ 69 w 93"/>
                <a:gd name="T13" fmla="*/ 24 h 91"/>
                <a:gd name="T14" fmla="*/ 87 w 93"/>
                <a:gd name="T15" fmla="*/ 24 h 91"/>
                <a:gd name="T16" fmla="*/ 92 w 93"/>
                <a:gd name="T17" fmla="*/ 26 h 91"/>
                <a:gd name="T18" fmla="*/ 93 w 93"/>
                <a:gd name="T19" fmla="*/ 32 h 91"/>
                <a:gd name="T20" fmla="*/ 41 w 93"/>
                <a:gd name="T21" fmla="*/ 91 h 91"/>
                <a:gd name="T22" fmla="*/ 57 w 93"/>
                <a:gd name="T23" fmla="*/ 15 h 91"/>
                <a:gd name="T24" fmla="*/ 15 w 93"/>
                <a:gd name="T25" fmla="*/ 48 h 91"/>
                <a:gd name="T26" fmla="*/ 23 w 93"/>
                <a:gd name="T27" fmla="*/ 70 h 91"/>
                <a:gd name="T28" fmla="*/ 41 w 93"/>
                <a:gd name="T29" fmla="*/ 79 h 91"/>
                <a:gd name="T30" fmla="*/ 78 w 93"/>
                <a:gd name="T31" fmla="*/ 36 h 91"/>
                <a:gd name="T32" fmla="*/ 63 w 93"/>
                <a:gd name="T33" fmla="*/ 36 h 91"/>
                <a:gd name="T34" fmla="*/ 57 w 93"/>
                <a:gd name="T35" fmla="*/ 30 h 91"/>
                <a:gd name="T36" fmla="*/ 57 w 93"/>
                <a:gd name="T37" fmla="*/ 1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91">
                  <a:moveTo>
                    <a:pt x="41" y="91"/>
                  </a:moveTo>
                  <a:cubicBezTo>
                    <a:pt x="32" y="91"/>
                    <a:pt x="23" y="87"/>
                    <a:pt x="15" y="78"/>
                  </a:cubicBezTo>
                  <a:cubicBezTo>
                    <a:pt x="4" y="68"/>
                    <a:pt x="0" y="57"/>
                    <a:pt x="3" y="46"/>
                  </a:cubicBezTo>
                  <a:cubicBezTo>
                    <a:pt x="9" y="18"/>
                    <a:pt x="56" y="2"/>
                    <a:pt x="61" y="0"/>
                  </a:cubicBezTo>
                  <a:cubicBezTo>
                    <a:pt x="63" y="0"/>
                    <a:pt x="65" y="0"/>
                    <a:pt x="67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9" y="24"/>
                    <a:pt x="91" y="25"/>
                    <a:pt x="92" y="26"/>
                  </a:cubicBezTo>
                  <a:cubicBezTo>
                    <a:pt x="93" y="28"/>
                    <a:pt x="93" y="30"/>
                    <a:pt x="93" y="32"/>
                  </a:cubicBezTo>
                  <a:cubicBezTo>
                    <a:pt x="91" y="38"/>
                    <a:pt x="72" y="91"/>
                    <a:pt x="41" y="91"/>
                  </a:cubicBezTo>
                  <a:close/>
                  <a:moveTo>
                    <a:pt x="57" y="15"/>
                  </a:moveTo>
                  <a:cubicBezTo>
                    <a:pt x="42" y="21"/>
                    <a:pt x="18" y="33"/>
                    <a:pt x="15" y="48"/>
                  </a:cubicBezTo>
                  <a:cubicBezTo>
                    <a:pt x="13" y="55"/>
                    <a:pt x="16" y="62"/>
                    <a:pt x="23" y="70"/>
                  </a:cubicBezTo>
                  <a:cubicBezTo>
                    <a:pt x="29" y="76"/>
                    <a:pt x="35" y="79"/>
                    <a:pt x="41" y="79"/>
                  </a:cubicBezTo>
                  <a:cubicBezTo>
                    <a:pt x="57" y="79"/>
                    <a:pt x="72" y="53"/>
                    <a:pt x="78" y="36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0" y="36"/>
                    <a:pt x="57" y="33"/>
                    <a:pt x="57" y="30"/>
                  </a:cubicBezTo>
                  <a:lnTo>
                    <a:pt x="5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42" name="Freeform 18"/>
            <p:cNvSpPr>
              <a:spLocks/>
            </p:cNvSpPr>
            <p:nvPr/>
          </p:nvSpPr>
          <p:spPr bwMode="auto">
            <a:xfrm>
              <a:off x="9290050" y="142876"/>
              <a:ext cx="46038" cy="185738"/>
            </a:xfrm>
            <a:custGeom>
              <a:avLst/>
              <a:gdLst>
                <a:gd name="T0" fmla="*/ 6 w 12"/>
                <a:gd name="T1" fmla="*/ 49 h 49"/>
                <a:gd name="T2" fmla="*/ 0 w 12"/>
                <a:gd name="T3" fmla="*/ 43 h 49"/>
                <a:gd name="T4" fmla="*/ 0 w 12"/>
                <a:gd name="T5" fmla="*/ 6 h 49"/>
                <a:gd name="T6" fmla="*/ 6 w 12"/>
                <a:gd name="T7" fmla="*/ 0 h 49"/>
                <a:gd name="T8" fmla="*/ 12 w 12"/>
                <a:gd name="T9" fmla="*/ 6 h 49"/>
                <a:gd name="T10" fmla="*/ 12 w 12"/>
                <a:gd name="T11" fmla="*/ 43 h 49"/>
                <a:gd name="T12" fmla="*/ 6 w 12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9">
                  <a:moveTo>
                    <a:pt x="6" y="49"/>
                  </a:moveTo>
                  <a:cubicBezTo>
                    <a:pt x="3" y="49"/>
                    <a:pt x="0" y="46"/>
                    <a:pt x="0" y="4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43" name="Freeform 19"/>
            <p:cNvSpPr>
              <a:spLocks/>
            </p:cNvSpPr>
            <p:nvPr/>
          </p:nvSpPr>
          <p:spPr bwMode="auto">
            <a:xfrm>
              <a:off x="8588375" y="882651"/>
              <a:ext cx="147638" cy="144463"/>
            </a:xfrm>
            <a:custGeom>
              <a:avLst/>
              <a:gdLst>
                <a:gd name="T0" fmla="*/ 7 w 39"/>
                <a:gd name="T1" fmla="*/ 38 h 38"/>
                <a:gd name="T2" fmla="*/ 3 w 39"/>
                <a:gd name="T3" fmla="*/ 36 h 38"/>
                <a:gd name="T4" fmla="*/ 3 w 39"/>
                <a:gd name="T5" fmla="*/ 28 h 38"/>
                <a:gd name="T6" fmla="*/ 29 w 39"/>
                <a:gd name="T7" fmla="*/ 2 h 38"/>
                <a:gd name="T8" fmla="*/ 37 w 39"/>
                <a:gd name="T9" fmla="*/ 2 h 38"/>
                <a:gd name="T10" fmla="*/ 37 w 39"/>
                <a:gd name="T11" fmla="*/ 10 h 38"/>
                <a:gd name="T12" fmla="*/ 11 w 39"/>
                <a:gd name="T13" fmla="*/ 36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5" y="38"/>
                    <a:pt x="4" y="37"/>
                    <a:pt x="3" y="36"/>
                  </a:cubicBezTo>
                  <a:cubicBezTo>
                    <a:pt x="0" y="34"/>
                    <a:pt x="0" y="30"/>
                    <a:pt x="3" y="28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0"/>
                    <a:pt x="35" y="0"/>
                    <a:pt x="37" y="2"/>
                  </a:cubicBezTo>
                  <a:cubicBezTo>
                    <a:pt x="39" y="4"/>
                    <a:pt x="39" y="8"/>
                    <a:pt x="37" y="1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7"/>
                    <a:pt x="9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9161463" y="882651"/>
              <a:ext cx="147638" cy="144463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0 h 38"/>
                <a:gd name="T6" fmla="*/ 2 w 39"/>
                <a:gd name="T7" fmla="*/ 2 h 38"/>
                <a:gd name="T8" fmla="*/ 10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4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45" name="Freeform 21"/>
            <p:cNvSpPr>
              <a:spLocks noEditPoints="1"/>
            </p:cNvSpPr>
            <p:nvPr/>
          </p:nvSpPr>
          <p:spPr bwMode="auto">
            <a:xfrm>
              <a:off x="8591550" y="312738"/>
              <a:ext cx="714375" cy="714375"/>
            </a:xfrm>
            <a:custGeom>
              <a:avLst/>
              <a:gdLst>
                <a:gd name="T0" fmla="*/ 94 w 188"/>
                <a:gd name="T1" fmla="*/ 188 h 188"/>
                <a:gd name="T2" fmla="*/ 0 w 188"/>
                <a:gd name="T3" fmla="*/ 94 h 188"/>
                <a:gd name="T4" fmla="*/ 94 w 188"/>
                <a:gd name="T5" fmla="*/ 0 h 188"/>
                <a:gd name="T6" fmla="*/ 188 w 188"/>
                <a:gd name="T7" fmla="*/ 94 h 188"/>
                <a:gd name="T8" fmla="*/ 94 w 188"/>
                <a:gd name="T9" fmla="*/ 188 h 188"/>
                <a:gd name="T10" fmla="*/ 94 w 188"/>
                <a:gd name="T11" fmla="*/ 12 h 188"/>
                <a:gd name="T12" fmla="*/ 12 w 188"/>
                <a:gd name="T13" fmla="*/ 94 h 188"/>
                <a:gd name="T14" fmla="*/ 94 w 188"/>
                <a:gd name="T15" fmla="*/ 176 h 188"/>
                <a:gd name="T16" fmla="*/ 176 w 188"/>
                <a:gd name="T17" fmla="*/ 94 h 188"/>
                <a:gd name="T18" fmla="*/ 94 w 188"/>
                <a:gd name="T19" fmla="*/ 1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188">
                  <a:moveTo>
                    <a:pt x="94" y="188"/>
                  </a:move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4"/>
                  </a:cubicBezTo>
                  <a:cubicBezTo>
                    <a:pt x="188" y="146"/>
                    <a:pt x="146" y="188"/>
                    <a:pt x="94" y="188"/>
                  </a:cubicBezTo>
                  <a:close/>
                  <a:moveTo>
                    <a:pt x="94" y="12"/>
                  </a:moveTo>
                  <a:cubicBezTo>
                    <a:pt x="49" y="12"/>
                    <a:pt x="12" y="49"/>
                    <a:pt x="12" y="94"/>
                  </a:cubicBezTo>
                  <a:cubicBezTo>
                    <a:pt x="12" y="139"/>
                    <a:pt x="49" y="176"/>
                    <a:pt x="94" y="176"/>
                  </a:cubicBezTo>
                  <a:cubicBezTo>
                    <a:pt x="139" y="176"/>
                    <a:pt x="176" y="139"/>
                    <a:pt x="176" y="94"/>
                  </a:cubicBezTo>
                  <a:cubicBezTo>
                    <a:pt x="176" y="49"/>
                    <a:pt x="139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46" name="Freeform 22"/>
            <p:cNvSpPr>
              <a:spLocks noEditPoints="1"/>
            </p:cNvSpPr>
            <p:nvPr/>
          </p:nvSpPr>
          <p:spPr bwMode="auto">
            <a:xfrm>
              <a:off x="8713788" y="434976"/>
              <a:ext cx="469900" cy="469900"/>
            </a:xfrm>
            <a:custGeom>
              <a:avLst/>
              <a:gdLst>
                <a:gd name="T0" fmla="*/ 62 w 124"/>
                <a:gd name="T1" fmla="*/ 124 h 124"/>
                <a:gd name="T2" fmla="*/ 0 w 124"/>
                <a:gd name="T3" fmla="*/ 62 h 124"/>
                <a:gd name="T4" fmla="*/ 62 w 124"/>
                <a:gd name="T5" fmla="*/ 0 h 124"/>
                <a:gd name="T6" fmla="*/ 124 w 124"/>
                <a:gd name="T7" fmla="*/ 62 h 124"/>
                <a:gd name="T8" fmla="*/ 62 w 124"/>
                <a:gd name="T9" fmla="*/ 124 h 124"/>
                <a:gd name="T10" fmla="*/ 62 w 124"/>
                <a:gd name="T11" fmla="*/ 12 h 124"/>
                <a:gd name="T12" fmla="*/ 12 w 124"/>
                <a:gd name="T13" fmla="*/ 62 h 124"/>
                <a:gd name="T14" fmla="*/ 62 w 124"/>
                <a:gd name="T15" fmla="*/ 112 h 124"/>
                <a:gd name="T16" fmla="*/ 112 w 124"/>
                <a:gd name="T17" fmla="*/ 62 h 124"/>
                <a:gd name="T18" fmla="*/ 62 w 124"/>
                <a:gd name="T19" fmla="*/ 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4">
                  <a:moveTo>
                    <a:pt x="62" y="124"/>
                  </a:moveTo>
                  <a:cubicBezTo>
                    <a:pt x="28" y="124"/>
                    <a:pt x="0" y="96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6" y="0"/>
                    <a:pt x="124" y="28"/>
                    <a:pt x="124" y="62"/>
                  </a:cubicBezTo>
                  <a:cubicBezTo>
                    <a:pt x="124" y="96"/>
                    <a:pt x="96" y="124"/>
                    <a:pt x="62" y="124"/>
                  </a:cubicBezTo>
                  <a:close/>
                  <a:moveTo>
                    <a:pt x="62" y="12"/>
                  </a:moveTo>
                  <a:cubicBezTo>
                    <a:pt x="34" y="12"/>
                    <a:pt x="12" y="34"/>
                    <a:pt x="12" y="62"/>
                  </a:cubicBezTo>
                  <a:cubicBezTo>
                    <a:pt x="12" y="90"/>
                    <a:pt x="34" y="112"/>
                    <a:pt x="62" y="112"/>
                  </a:cubicBezTo>
                  <a:cubicBezTo>
                    <a:pt x="90" y="112"/>
                    <a:pt x="112" y="90"/>
                    <a:pt x="112" y="62"/>
                  </a:cubicBezTo>
                  <a:cubicBezTo>
                    <a:pt x="112" y="34"/>
                    <a:pt x="90" y="12"/>
                    <a:pt x="6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47" name="Freeform 23"/>
            <p:cNvSpPr>
              <a:spLocks noEditPoints="1"/>
            </p:cNvSpPr>
            <p:nvPr/>
          </p:nvSpPr>
          <p:spPr bwMode="auto">
            <a:xfrm>
              <a:off x="8834438" y="555626"/>
              <a:ext cx="228600" cy="228600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7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8910638" y="631826"/>
              <a:ext cx="76200" cy="76200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8 h 20"/>
                <a:gd name="T12" fmla="*/ 8 w 20"/>
                <a:gd name="T13" fmla="*/ 10 h 20"/>
                <a:gd name="T14" fmla="*/ 10 w 20"/>
                <a:gd name="T15" fmla="*/ 12 h 20"/>
                <a:gd name="T16" fmla="*/ 12 w 20"/>
                <a:gd name="T17" fmla="*/ 10 h 20"/>
                <a:gd name="T18" fmla="*/ 10 w 20"/>
                <a:gd name="T1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6"/>
                    <a:pt x="16" y="20"/>
                    <a:pt x="10" y="20"/>
                  </a:cubicBezTo>
                  <a:close/>
                  <a:moveTo>
                    <a:pt x="10" y="8"/>
                  </a:moveTo>
                  <a:cubicBezTo>
                    <a:pt x="9" y="8"/>
                    <a:pt x="8" y="9"/>
                    <a:pt x="8" y="10"/>
                  </a:cubicBezTo>
                  <a:cubicBezTo>
                    <a:pt x="8" y="11"/>
                    <a:pt x="9" y="12"/>
                    <a:pt x="10" y="12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2" y="9"/>
                    <a:pt x="11" y="8"/>
                    <a:pt x="1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49" name="Freeform 5"/>
          <p:cNvSpPr>
            <a:spLocks noEditPoints="1"/>
          </p:cNvSpPr>
          <p:nvPr/>
        </p:nvSpPr>
        <p:spPr bwMode="auto">
          <a:xfrm>
            <a:off x="5421232" y="1986592"/>
            <a:ext cx="402650" cy="399545"/>
          </a:xfrm>
          <a:custGeom>
            <a:avLst/>
            <a:gdLst>
              <a:gd name="T0" fmla="*/ 56 w 162"/>
              <a:gd name="T1" fmla="*/ 161 h 161"/>
              <a:gd name="T2" fmla="*/ 56 w 162"/>
              <a:gd name="T3" fmla="*/ 161 h 161"/>
              <a:gd name="T4" fmla="*/ 50 w 162"/>
              <a:gd name="T5" fmla="*/ 158 h 161"/>
              <a:gd name="T6" fmla="*/ 30 w 162"/>
              <a:gd name="T7" fmla="*/ 131 h 161"/>
              <a:gd name="T8" fmla="*/ 3 w 162"/>
              <a:gd name="T9" fmla="*/ 111 h 161"/>
              <a:gd name="T10" fmla="*/ 0 w 162"/>
              <a:gd name="T11" fmla="*/ 105 h 161"/>
              <a:gd name="T12" fmla="*/ 2 w 162"/>
              <a:gd name="T13" fmla="*/ 100 h 161"/>
              <a:gd name="T14" fmla="*/ 13 w 162"/>
              <a:gd name="T15" fmla="*/ 89 h 161"/>
              <a:gd name="T16" fmla="*/ 18 w 162"/>
              <a:gd name="T17" fmla="*/ 87 h 161"/>
              <a:gd name="T18" fmla="*/ 20 w 162"/>
              <a:gd name="T19" fmla="*/ 87 h 161"/>
              <a:gd name="T20" fmla="*/ 39 w 162"/>
              <a:gd name="T21" fmla="*/ 92 h 161"/>
              <a:gd name="T22" fmla="*/ 62 w 162"/>
              <a:gd name="T23" fmla="*/ 69 h 161"/>
              <a:gd name="T24" fmla="*/ 11 w 162"/>
              <a:gd name="T25" fmla="*/ 41 h 161"/>
              <a:gd name="T26" fmla="*/ 7 w 162"/>
              <a:gd name="T27" fmla="*/ 36 h 161"/>
              <a:gd name="T28" fmla="*/ 9 w 162"/>
              <a:gd name="T29" fmla="*/ 29 h 161"/>
              <a:gd name="T30" fmla="*/ 23 w 162"/>
              <a:gd name="T31" fmla="*/ 15 h 161"/>
              <a:gd name="T32" fmla="*/ 30 w 162"/>
              <a:gd name="T33" fmla="*/ 13 h 161"/>
              <a:gd name="T34" fmla="*/ 101 w 162"/>
              <a:gd name="T35" fmla="*/ 30 h 161"/>
              <a:gd name="T36" fmla="*/ 116 w 162"/>
              <a:gd name="T37" fmla="*/ 14 h 161"/>
              <a:gd name="T38" fmla="*/ 146 w 162"/>
              <a:gd name="T39" fmla="*/ 0 h 161"/>
              <a:gd name="T40" fmla="*/ 157 w 162"/>
              <a:gd name="T41" fmla="*/ 4 h 161"/>
              <a:gd name="T42" fmla="*/ 159 w 162"/>
              <a:gd name="T43" fmla="*/ 24 h 161"/>
              <a:gd name="T44" fmla="*/ 147 w 162"/>
              <a:gd name="T45" fmla="*/ 44 h 161"/>
              <a:gd name="T46" fmla="*/ 131 w 162"/>
              <a:gd name="T47" fmla="*/ 61 h 161"/>
              <a:gd name="T48" fmla="*/ 148 w 162"/>
              <a:gd name="T49" fmla="*/ 134 h 161"/>
              <a:gd name="T50" fmla="*/ 145 w 162"/>
              <a:gd name="T51" fmla="*/ 142 h 161"/>
              <a:gd name="T52" fmla="*/ 131 w 162"/>
              <a:gd name="T53" fmla="*/ 153 h 161"/>
              <a:gd name="T54" fmla="*/ 126 w 162"/>
              <a:gd name="T55" fmla="*/ 154 h 161"/>
              <a:gd name="T56" fmla="*/ 124 w 162"/>
              <a:gd name="T57" fmla="*/ 154 h 161"/>
              <a:gd name="T58" fmla="*/ 120 w 162"/>
              <a:gd name="T59" fmla="*/ 150 h 161"/>
              <a:gd name="T60" fmla="*/ 92 w 162"/>
              <a:gd name="T61" fmla="*/ 99 h 161"/>
              <a:gd name="T62" fmla="*/ 69 w 162"/>
              <a:gd name="T63" fmla="*/ 122 h 161"/>
              <a:gd name="T64" fmla="*/ 74 w 162"/>
              <a:gd name="T65" fmla="*/ 141 h 161"/>
              <a:gd name="T66" fmla="*/ 72 w 162"/>
              <a:gd name="T67" fmla="*/ 148 h 161"/>
              <a:gd name="T68" fmla="*/ 62 w 162"/>
              <a:gd name="T69" fmla="*/ 159 h 161"/>
              <a:gd name="T70" fmla="*/ 56 w 162"/>
              <a:gd name="T71" fmla="*/ 161 h 161"/>
              <a:gd name="T72" fmla="*/ 8 w 162"/>
              <a:gd name="T73" fmla="*/ 105 h 161"/>
              <a:gd name="T74" fmla="*/ 36 w 162"/>
              <a:gd name="T75" fmla="*/ 126 h 161"/>
              <a:gd name="T76" fmla="*/ 56 w 162"/>
              <a:gd name="T77" fmla="*/ 153 h 161"/>
              <a:gd name="T78" fmla="*/ 66 w 162"/>
              <a:gd name="T79" fmla="*/ 143 h 161"/>
              <a:gd name="T80" fmla="*/ 60 w 162"/>
              <a:gd name="T81" fmla="*/ 120 h 161"/>
              <a:gd name="T82" fmla="*/ 94 w 162"/>
              <a:gd name="T83" fmla="*/ 86 h 161"/>
              <a:gd name="T84" fmla="*/ 126 w 162"/>
              <a:gd name="T85" fmla="*/ 146 h 161"/>
              <a:gd name="T86" fmla="*/ 140 w 162"/>
              <a:gd name="T87" fmla="*/ 136 h 161"/>
              <a:gd name="T88" fmla="*/ 122 w 162"/>
              <a:gd name="T89" fmla="*/ 58 h 161"/>
              <a:gd name="T90" fmla="*/ 141 w 162"/>
              <a:gd name="T91" fmla="*/ 39 h 161"/>
              <a:gd name="T92" fmla="*/ 152 w 162"/>
              <a:gd name="T93" fmla="*/ 22 h 161"/>
              <a:gd name="T94" fmla="*/ 151 w 162"/>
              <a:gd name="T95" fmla="*/ 10 h 161"/>
              <a:gd name="T96" fmla="*/ 146 w 162"/>
              <a:gd name="T97" fmla="*/ 8 h 161"/>
              <a:gd name="T98" fmla="*/ 122 w 162"/>
              <a:gd name="T99" fmla="*/ 20 h 161"/>
              <a:gd name="T100" fmla="*/ 103 w 162"/>
              <a:gd name="T101" fmla="*/ 39 h 161"/>
              <a:gd name="T102" fmla="*/ 28 w 162"/>
              <a:gd name="T103" fmla="*/ 21 h 161"/>
              <a:gd name="T104" fmla="*/ 15 w 162"/>
              <a:gd name="T105" fmla="*/ 35 h 161"/>
              <a:gd name="T106" fmla="*/ 75 w 162"/>
              <a:gd name="T107" fmla="*/ 67 h 161"/>
              <a:gd name="T108" fmla="*/ 41 w 162"/>
              <a:gd name="T109" fmla="*/ 101 h 161"/>
              <a:gd name="T110" fmla="*/ 18 w 162"/>
              <a:gd name="T111" fmla="*/ 95 h 161"/>
              <a:gd name="T112" fmla="*/ 8 w 162"/>
              <a:gd name="T113" fmla="*/ 10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2" h="161">
                <a:moveTo>
                  <a:pt x="56" y="161"/>
                </a:moveTo>
                <a:cubicBezTo>
                  <a:pt x="56" y="161"/>
                  <a:pt x="56" y="161"/>
                  <a:pt x="56" y="161"/>
                </a:cubicBezTo>
                <a:cubicBezTo>
                  <a:pt x="53" y="161"/>
                  <a:pt x="52" y="160"/>
                  <a:pt x="50" y="158"/>
                </a:cubicBezTo>
                <a:cubicBezTo>
                  <a:pt x="30" y="131"/>
                  <a:pt x="30" y="131"/>
                  <a:pt x="30" y="131"/>
                </a:cubicBezTo>
                <a:cubicBezTo>
                  <a:pt x="3" y="111"/>
                  <a:pt x="3" y="111"/>
                  <a:pt x="3" y="111"/>
                </a:cubicBezTo>
                <a:cubicBezTo>
                  <a:pt x="1" y="110"/>
                  <a:pt x="0" y="108"/>
                  <a:pt x="0" y="105"/>
                </a:cubicBezTo>
                <a:cubicBezTo>
                  <a:pt x="0" y="103"/>
                  <a:pt x="0" y="101"/>
                  <a:pt x="2" y="100"/>
                </a:cubicBezTo>
                <a:cubicBezTo>
                  <a:pt x="13" y="89"/>
                  <a:pt x="13" y="89"/>
                  <a:pt x="13" y="89"/>
                </a:cubicBezTo>
                <a:cubicBezTo>
                  <a:pt x="14" y="87"/>
                  <a:pt x="16" y="87"/>
                  <a:pt x="18" y="87"/>
                </a:cubicBezTo>
                <a:cubicBezTo>
                  <a:pt x="18" y="87"/>
                  <a:pt x="19" y="87"/>
                  <a:pt x="20" y="87"/>
                </a:cubicBezTo>
                <a:cubicBezTo>
                  <a:pt x="39" y="92"/>
                  <a:pt x="39" y="92"/>
                  <a:pt x="39" y="92"/>
                </a:cubicBezTo>
                <a:cubicBezTo>
                  <a:pt x="62" y="69"/>
                  <a:pt x="62" y="69"/>
                  <a:pt x="62" y="69"/>
                </a:cubicBezTo>
                <a:cubicBezTo>
                  <a:pt x="11" y="41"/>
                  <a:pt x="11" y="41"/>
                  <a:pt x="11" y="41"/>
                </a:cubicBezTo>
                <a:cubicBezTo>
                  <a:pt x="9" y="40"/>
                  <a:pt x="7" y="38"/>
                  <a:pt x="7" y="36"/>
                </a:cubicBezTo>
                <a:cubicBezTo>
                  <a:pt x="7" y="33"/>
                  <a:pt x="7" y="31"/>
                  <a:pt x="9" y="29"/>
                </a:cubicBezTo>
                <a:cubicBezTo>
                  <a:pt x="23" y="15"/>
                  <a:pt x="23" y="15"/>
                  <a:pt x="23" y="15"/>
                </a:cubicBezTo>
                <a:cubicBezTo>
                  <a:pt x="25" y="13"/>
                  <a:pt x="28" y="13"/>
                  <a:pt x="30" y="13"/>
                </a:cubicBezTo>
                <a:cubicBezTo>
                  <a:pt x="101" y="30"/>
                  <a:pt x="101" y="30"/>
                  <a:pt x="101" y="30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25" y="6"/>
                  <a:pt x="137" y="0"/>
                  <a:pt x="146" y="0"/>
                </a:cubicBezTo>
                <a:cubicBezTo>
                  <a:pt x="151" y="0"/>
                  <a:pt x="154" y="1"/>
                  <a:pt x="157" y="4"/>
                </a:cubicBezTo>
                <a:cubicBezTo>
                  <a:pt x="161" y="8"/>
                  <a:pt x="162" y="15"/>
                  <a:pt x="159" y="24"/>
                </a:cubicBezTo>
                <a:cubicBezTo>
                  <a:pt x="157" y="31"/>
                  <a:pt x="152" y="39"/>
                  <a:pt x="147" y="44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48" y="134"/>
                  <a:pt x="148" y="134"/>
                  <a:pt x="148" y="134"/>
                </a:cubicBezTo>
                <a:cubicBezTo>
                  <a:pt x="148" y="137"/>
                  <a:pt x="147" y="140"/>
                  <a:pt x="145" y="142"/>
                </a:cubicBezTo>
                <a:cubicBezTo>
                  <a:pt x="131" y="153"/>
                  <a:pt x="131" y="153"/>
                  <a:pt x="131" y="153"/>
                </a:cubicBezTo>
                <a:cubicBezTo>
                  <a:pt x="130" y="154"/>
                  <a:pt x="128" y="154"/>
                  <a:pt x="126" y="154"/>
                </a:cubicBezTo>
                <a:cubicBezTo>
                  <a:pt x="126" y="154"/>
                  <a:pt x="125" y="154"/>
                  <a:pt x="124" y="154"/>
                </a:cubicBezTo>
                <a:cubicBezTo>
                  <a:pt x="122" y="153"/>
                  <a:pt x="120" y="152"/>
                  <a:pt x="120" y="150"/>
                </a:cubicBezTo>
                <a:cubicBezTo>
                  <a:pt x="92" y="99"/>
                  <a:pt x="92" y="99"/>
                  <a:pt x="92" y="99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75" y="144"/>
                  <a:pt x="74" y="146"/>
                  <a:pt x="72" y="148"/>
                </a:cubicBezTo>
                <a:cubicBezTo>
                  <a:pt x="62" y="159"/>
                  <a:pt x="62" y="159"/>
                  <a:pt x="62" y="159"/>
                </a:cubicBezTo>
                <a:cubicBezTo>
                  <a:pt x="60" y="160"/>
                  <a:pt x="58" y="161"/>
                  <a:pt x="56" y="161"/>
                </a:cubicBezTo>
                <a:close/>
                <a:moveTo>
                  <a:pt x="8" y="105"/>
                </a:moveTo>
                <a:cubicBezTo>
                  <a:pt x="36" y="126"/>
                  <a:pt x="36" y="126"/>
                  <a:pt x="36" y="126"/>
                </a:cubicBezTo>
                <a:cubicBezTo>
                  <a:pt x="56" y="153"/>
                  <a:pt x="56" y="153"/>
                  <a:pt x="56" y="153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94" y="86"/>
                  <a:pt x="94" y="86"/>
                  <a:pt x="94" y="8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40" y="136"/>
                  <a:pt x="140" y="136"/>
                  <a:pt x="140" y="136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41" y="39"/>
                  <a:pt x="141" y="39"/>
                  <a:pt x="141" y="39"/>
                </a:cubicBezTo>
                <a:cubicBezTo>
                  <a:pt x="146" y="34"/>
                  <a:pt x="150" y="28"/>
                  <a:pt x="152" y="22"/>
                </a:cubicBezTo>
                <a:cubicBezTo>
                  <a:pt x="154" y="16"/>
                  <a:pt x="153" y="12"/>
                  <a:pt x="151" y="10"/>
                </a:cubicBezTo>
                <a:cubicBezTo>
                  <a:pt x="150" y="8"/>
                  <a:pt x="149" y="8"/>
                  <a:pt x="146" y="8"/>
                </a:cubicBezTo>
                <a:cubicBezTo>
                  <a:pt x="139" y="8"/>
                  <a:pt x="129" y="13"/>
                  <a:pt x="122" y="20"/>
                </a:cubicBezTo>
                <a:cubicBezTo>
                  <a:pt x="103" y="39"/>
                  <a:pt x="103" y="39"/>
                  <a:pt x="103" y="39"/>
                </a:cubicBezTo>
                <a:cubicBezTo>
                  <a:pt x="28" y="21"/>
                  <a:pt x="28" y="21"/>
                  <a:pt x="28" y="21"/>
                </a:cubicBezTo>
                <a:cubicBezTo>
                  <a:pt x="15" y="35"/>
                  <a:pt x="15" y="35"/>
                  <a:pt x="15" y="35"/>
                </a:cubicBezTo>
                <a:cubicBezTo>
                  <a:pt x="75" y="67"/>
                  <a:pt x="75" y="67"/>
                  <a:pt x="75" y="67"/>
                </a:cubicBezTo>
                <a:cubicBezTo>
                  <a:pt x="41" y="101"/>
                  <a:pt x="41" y="101"/>
                  <a:pt x="41" y="101"/>
                </a:cubicBezTo>
                <a:cubicBezTo>
                  <a:pt x="18" y="95"/>
                  <a:pt x="18" y="95"/>
                  <a:pt x="18" y="95"/>
                </a:cubicBezTo>
                <a:lnTo>
                  <a:pt x="8" y="1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50" name="Group 49"/>
          <p:cNvGrpSpPr/>
          <p:nvPr/>
        </p:nvGrpSpPr>
        <p:grpSpPr>
          <a:xfrm>
            <a:off x="3315820" y="3624428"/>
            <a:ext cx="463157" cy="380886"/>
            <a:chOff x="3573463" y="252413"/>
            <a:chExt cx="241300" cy="198438"/>
          </a:xfrm>
          <a:solidFill>
            <a:schemeClr val="tx1"/>
          </a:solidFill>
        </p:grpSpPr>
        <p:sp>
          <p:nvSpPr>
            <p:cNvPr id="51" name="Freeform 12"/>
            <p:cNvSpPr>
              <a:spLocks noEditPoints="1"/>
            </p:cNvSpPr>
            <p:nvPr/>
          </p:nvSpPr>
          <p:spPr bwMode="auto">
            <a:xfrm>
              <a:off x="3573463" y="252413"/>
              <a:ext cx="241300" cy="198438"/>
            </a:xfrm>
            <a:custGeom>
              <a:avLst/>
              <a:gdLst>
                <a:gd name="T0" fmla="*/ 0 w 64"/>
                <a:gd name="T1" fmla="*/ 23 h 53"/>
                <a:gd name="T2" fmla="*/ 0 w 64"/>
                <a:gd name="T3" fmla="*/ 25 h 53"/>
                <a:gd name="T4" fmla="*/ 64 w 64"/>
                <a:gd name="T5" fmla="*/ 30 h 53"/>
                <a:gd name="T6" fmla="*/ 64 w 64"/>
                <a:gd name="T7" fmla="*/ 28 h 53"/>
                <a:gd name="T8" fmla="*/ 0 w 64"/>
                <a:gd name="T9" fmla="*/ 23 h 53"/>
                <a:gd name="T10" fmla="*/ 32 w 64"/>
                <a:gd name="T11" fmla="*/ 41 h 53"/>
                <a:gd name="T12" fmla="*/ 18 w 64"/>
                <a:gd name="T13" fmla="*/ 25 h 53"/>
                <a:gd name="T14" fmla="*/ 34 w 64"/>
                <a:gd name="T15" fmla="*/ 12 h 53"/>
                <a:gd name="T16" fmla="*/ 47 w 64"/>
                <a:gd name="T17" fmla="*/ 28 h 53"/>
                <a:gd name="T18" fmla="*/ 32 w 64"/>
                <a:gd name="T19" fmla="*/ 4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53">
                  <a:moveTo>
                    <a:pt x="0" y="23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3" y="51"/>
                    <a:pt x="48" y="53"/>
                    <a:pt x="64" y="30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52" y="3"/>
                    <a:pt x="17" y="0"/>
                    <a:pt x="0" y="23"/>
                  </a:cubicBezTo>
                  <a:close/>
                  <a:moveTo>
                    <a:pt x="32" y="41"/>
                  </a:moveTo>
                  <a:cubicBezTo>
                    <a:pt x="24" y="40"/>
                    <a:pt x="18" y="33"/>
                    <a:pt x="18" y="25"/>
                  </a:cubicBezTo>
                  <a:cubicBezTo>
                    <a:pt x="19" y="17"/>
                    <a:pt x="26" y="11"/>
                    <a:pt x="34" y="12"/>
                  </a:cubicBezTo>
                  <a:cubicBezTo>
                    <a:pt x="42" y="13"/>
                    <a:pt x="48" y="20"/>
                    <a:pt x="47" y="28"/>
                  </a:cubicBezTo>
                  <a:cubicBezTo>
                    <a:pt x="47" y="36"/>
                    <a:pt x="40" y="42"/>
                    <a:pt x="3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52" name="Oval 13"/>
            <p:cNvSpPr>
              <a:spLocks noChangeArrowheads="1"/>
            </p:cNvSpPr>
            <p:nvPr/>
          </p:nvSpPr>
          <p:spPr bwMode="auto">
            <a:xfrm>
              <a:off x="3667126" y="323851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480131" y="417850"/>
            <a:ext cx="307484" cy="359518"/>
            <a:chOff x="4535488" y="1625601"/>
            <a:chExt cx="206376" cy="241300"/>
          </a:xfrm>
          <a:solidFill>
            <a:schemeClr val="tx1"/>
          </a:solidFill>
        </p:grpSpPr>
        <p:sp>
          <p:nvSpPr>
            <p:cNvPr id="54" name="Freeform 68"/>
            <p:cNvSpPr>
              <a:spLocks/>
            </p:cNvSpPr>
            <p:nvPr/>
          </p:nvSpPr>
          <p:spPr bwMode="auto">
            <a:xfrm>
              <a:off x="4543426" y="1625601"/>
              <a:ext cx="198438" cy="188913"/>
            </a:xfrm>
            <a:custGeom>
              <a:avLst/>
              <a:gdLst>
                <a:gd name="T0" fmla="*/ 49 w 53"/>
                <a:gd name="T1" fmla="*/ 8 h 50"/>
                <a:gd name="T2" fmla="*/ 53 w 53"/>
                <a:gd name="T3" fmla="*/ 4 h 50"/>
                <a:gd name="T4" fmla="*/ 49 w 53"/>
                <a:gd name="T5" fmla="*/ 0 h 50"/>
                <a:gd name="T6" fmla="*/ 45 w 53"/>
                <a:gd name="T7" fmla="*/ 4 h 50"/>
                <a:gd name="T8" fmla="*/ 45 w 53"/>
                <a:gd name="T9" fmla="*/ 6 h 50"/>
                <a:gd name="T10" fmla="*/ 25 w 53"/>
                <a:gd name="T11" fmla="*/ 20 h 50"/>
                <a:gd name="T12" fmla="*/ 7 w 53"/>
                <a:gd name="T13" fmla="*/ 2 h 50"/>
                <a:gd name="T14" fmla="*/ 3 w 53"/>
                <a:gd name="T15" fmla="*/ 1 h 50"/>
                <a:gd name="T16" fmla="*/ 0 w 53"/>
                <a:gd name="T17" fmla="*/ 4 h 50"/>
                <a:gd name="T18" fmla="*/ 14 w 53"/>
                <a:gd name="T19" fmla="*/ 37 h 50"/>
                <a:gd name="T20" fmla="*/ 46 w 53"/>
                <a:gd name="T21" fmla="*/ 50 h 50"/>
                <a:gd name="T22" fmla="*/ 50 w 53"/>
                <a:gd name="T23" fmla="*/ 48 h 50"/>
                <a:gd name="T24" fmla="*/ 49 w 53"/>
                <a:gd name="T25" fmla="*/ 43 h 50"/>
                <a:gd name="T26" fmla="*/ 33 w 53"/>
                <a:gd name="T27" fmla="*/ 27 h 50"/>
                <a:gd name="T28" fmla="*/ 46 w 53"/>
                <a:gd name="T29" fmla="*/ 7 h 50"/>
                <a:gd name="T30" fmla="*/ 49 w 53"/>
                <a:gd name="T31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0">
                  <a:moveTo>
                    <a:pt x="49" y="8"/>
                  </a:moveTo>
                  <a:cubicBezTo>
                    <a:pt x="51" y="8"/>
                    <a:pt x="53" y="6"/>
                    <a:pt x="53" y="4"/>
                  </a:cubicBezTo>
                  <a:cubicBezTo>
                    <a:pt x="53" y="2"/>
                    <a:pt x="51" y="0"/>
                    <a:pt x="49" y="0"/>
                  </a:cubicBezTo>
                  <a:cubicBezTo>
                    <a:pt x="46" y="0"/>
                    <a:pt x="45" y="2"/>
                    <a:pt x="45" y="4"/>
                  </a:cubicBezTo>
                  <a:cubicBezTo>
                    <a:pt x="45" y="5"/>
                    <a:pt x="45" y="6"/>
                    <a:pt x="45" y="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6"/>
                    <a:pt x="5" y="28"/>
                    <a:pt x="14" y="37"/>
                  </a:cubicBezTo>
                  <a:cubicBezTo>
                    <a:pt x="22" y="46"/>
                    <a:pt x="34" y="50"/>
                    <a:pt x="46" y="50"/>
                  </a:cubicBezTo>
                  <a:cubicBezTo>
                    <a:pt x="48" y="50"/>
                    <a:pt x="49" y="49"/>
                    <a:pt x="50" y="48"/>
                  </a:cubicBezTo>
                  <a:cubicBezTo>
                    <a:pt x="51" y="46"/>
                    <a:pt x="50" y="44"/>
                    <a:pt x="49" y="43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8"/>
                    <a:pt x="48" y="8"/>
                    <a:pt x="4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55" name="Freeform 69"/>
            <p:cNvSpPr>
              <a:spLocks/>
            </p:cNvSpPr>
            <p:nvPr/>
          </p:nvSpPr>
          <p:spPr bwMode="auto">
            <a:xfrm>
              <a:off x="4535488" y="1779588"/>
              <a:ext cx="96838" cy="87313"/>
            </a:xfrm>
            <a:custGeom>
              <a:avLst/>
              <a:gdLst>
                <a:gd name="T0" fmla="*/ 23 w 26"/>
                <a:gd name="T1" fmla="*/ 9 h 23"/>
                <a:gd name="T2" fmla="*/ 22 w 26"/>
                <a:gd name="T3" fmla="*/ 8 h 23"/>
                <a:gd name="T4" fmla="*/ 12 w 26"/>
                <a:gd name="T5" fmla="*/ 0 h 23"/>
                <a:gd name="T6" fmla="*/ 11 w 26"/>
                <a:gd name="T7" fmla="*/ 0 h 23"/>
                <a:gd name="T8" fmla="*/ 11 w 26"/>
                <a:gd name="T9" fmla="*/ 0 h 23"/>
                <a:gd name="T10" fmla="*/ 0 w 26"/>
                <a:gd name="T11" fmla="*/ 20 h 23"/>
                <a:gd name="T12" fmla="*/ 0 w 26"/>
                <a:gd name="T13" fmla="*/ 22 h 23"/>
                <a:gd name="T14" fmla="*/ 2 w 26"/>
                <a:gd name="T15" fmla="*/ 23 h 23"/>
                <a:gd name="T16" fmla="*/ 24 w 26"/>
                <a:gd name="T17" fmla="*/ 23 h 23"/>
                <a:gd name="T18" fmla="*/ 26 w 26"/>
                <a:gd name="T19" fmla="*/ 22 h 23"/>
                <a:gd name="T20" fmla="*/ 26 w 26"/>
                <a:gd name="T21" fmla="*/ 20 h 23"/>
                <a:gd name="T22" fmla="*/ 23 w 26"/>
                <a:gd name="T2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23" y="9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18" y="6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2"/>
                  </a:cubicBezTo>
                  <a:cubicBezTo>
                    <a:pt x="26" y="22"/>
                    <a:pt x="26" y="21"/>
                    <a:pt x="26" y="20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543680" y="3668966"/>
            <a:ext cx="313920" cy="291813"/>
            <a:chOff x="5992813" y="695326"/>
            <a:chExt cx="225425" cy="209550"/>
          </a:xfrm>
          <a:solidFill>
            <a:schemeClr val="tx1"/>
          </a:solidFill>
        </p:grpSpPr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6022976" y="874713"/>
              <a:ext cx="165100" cy="30163"/>
            </a:xfrm>
            <a:custGeom>
              <a:avLst/>
              <a:gdLst>
                <a:gd name="T0" fmla="*/ 43 w 44"/>
                <a:gd name="T1" fmla="*/ 0 h 8"/>
                <a:gd name="T2" fmla="*/ 1 w 44"/>
                <a:gd name="T3" fmla="*/ 0 h 8"/>
                <a:gd name="T4" fmla="*/ 0 w 44"/>
                <a:gd name="T5" fmla="*/ 1 h 8"/>
                <a:gd name="T6" fmla="*/ 0 w 44"/>
                <a:gd name="T7" fmla="*/ 7 h 8"/>
                <a:gd name="T8" fmla="*/ 1 w 44"/>
                <a:gd name="T9" fmla="*/ 8 h 8"/>
                <a:gd name="T10" fmla="*/ 43 w 44"/>
                <a:gd name="T11" fmla="*/ 8 h 8"/>
                <a:gd name="T12" fmla="*/ 44 w 44"/>
                <a:gd name="T13" fmla="*/ 7 h 8"/>
                <a:gd name="T14" fmla="*/ 44 w 44"/>
                <a:gd name="T15" fmla="*/ 1 h 8"/>
                <a:gd name="T16" fmla="*/ 43 w 44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8">
                  <a:moveTo>
                    <a:pt x="4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4" y="8"/>
                    <a:pt x="44" y="8"/>
                    <a:pt x="44" y="7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0"/>
                    <a:pt x="44" y="0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5992813" y="695326"/>
              <a:ext cx="225425" cy="165100"/>
            </a:xfrm>
            <a:custGeom>
              <a:avLst/>
              <a:gdLst>
                <a:gd name="T0" fmla="*/ 60 w 60"/>
                <a:gd name="T1" fmla="*/ 6 h 44"/>
                <a:gd name="T2" fmla="*/ 54 w 60"/>
                <a:gd name="T3" fmla="*/ 0 h 44"/>
                <a:gd name="T4" fmla="*/ 48 w 60"/>
                <a:gd name="T5" fmla="*/ 6 h 44"/>
                <a:gd name="T6" fmla="*/ 51 w 60"/>
                <a:gd name="T7" fmla="*/ 11 h 44"/>
                <a:gd name="T8" fmla="*/ 40 w 60"/>
                <a:gd name="T9" fmla="*/ 32 h 44"/>
                <a:gd name="T10" fmla="*/ 33 w 60"/>
                <a:gd name="T11" fmla="*/ 11 h 44"/>
                <a:gd name="T12" fmla="*/ 36 w 60"/>
                <a:gd name="T13" fmla="*/ 6 h 44"/>
                <a:gd name="T14" fmla="*/ 30 w 60"/>
                <a:gd name="T15" fmla="*/ 0 h 44"/>
                <a:gd name="T16" fmla="*/ 24 w 60"/>
                <a:gd name="T17" fmla="*/ 6 h 44"/>
                <a:gd name="T18" fmla="*/ 27 w 60"/>
                <a:gd name="T19" fmla="*/ 11 h 44"/>
                <a:gd name="T20" fmla="*/ 20 w 60"/>
                <a:gd name="T21" fmla="*/ 32 h 44"/>
                <a:gd name="T22" fmla="*/ 9 w 60"/>
                <a:gd name="T23" fmla="*/ 11 h 44"/>
                <a:gd name="T24" fmla="*/ 12 w 60"/>
                <a:gd name="T25" fmla="*/ 6 h 44"/>
                <a:gd name="T26" fmla="*/ 6 w 60"/>
                <a:gd name="T27" fmla="*/ 0 h 44"/>
                <a:gd name="T28" fmla="*/ 0 w 60"/>
                <a:gd name="T29" fmla="*/ 6 h 44"/>
                <a:gd name="T30" fmla="*/ 4 w 60"/>
                <a:gd name="T31" fmla="*/ 12 h 44"/>
                <a:gd name="T32" fmla="*/ 8 w 60"/>
                <a:gd name="T33" fmla="*/ 44 h 44"/>
                <a:gd name="T34" fmla="*/ 52 w 60"/>
                <a:gd name="T35" fmla="*/ 44 h 44"/>
                <a:gd name="T36" fmla="*/ 56 w 60"/>
                <a:gd name="T37" fmla="*/ 12 h 44"/>
                <a:gd name="T38" fmla="*/ 60 w 60"/>
                <a:gd name="T39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4">
                  <a:moveTo>
                    <a:pt x="60" y="6"/>
                  </a:moveTo>
                  <a:cubicBezTo>
                    <a:pt x="60" y="3"/>
                    <a:pt x="57" y="0"/>
                    <a:pt x="54" y="0"/>
                  </a:cubicBezTo>
                  <a:cubicBezTo>
                    <a:pt x="51" y="0"/>
                    <a:pt x="48" y="3"/>
                    <a:pt x="48" y="6"/>
                  </a:cubicBezTo>
                  <a:cubicBezTo>
                    <a:pt x="48" y="8"/>
                    <a:pt x="49" y="10"/>
                    <a:pt x="51" y="1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0"/>
                    <a:pt x="36" y="8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ubicBezTo>
                    <a:pt x="27" y="0"/>
                    <a:pt x="24" y="3"/>
                    <a:pt x="24" y="6"/>
                  </a:cubicBezTo>
                  <a:cubicBezTo>
                    <a:pt x="24" y="8"/>
                    <a:pt x="25" y="10"/>
                    <a:pt x="27" y="1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0"/>
                    <a:pt x="12" y="8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8" y="11"/>
                    <a:pt x="60" y="9"/>
                    <a:pt x="6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1368999" y="2053311"/>
            <a:ext cx="529751" cy="266107"/>
            <a:chOff x="5567364" y="4362450"/>
            <a:chExt cx="341313" cy="171450"/>
          </a:xfrm>
          <a:solidFill>
            <a:schemeClr val="tx1"/>
          </a:solidFill>
        </p:grpSpPr>
        <p:sp>
          <p:nvSpPr>
            <p:cNvPr id="60" name="Freeform 201"/>
            <p:cNvSpPr>
              <a:spLocks noEditPoints="1"/>
            </p:cNvSpPr>
            <p:nvPr/>
          </p:nvSpPr>
          <p:spPr bwMode="auto">
            <a:xfrm>
              <a:off x="5567364" y="4362450"/>
              <a:ext cx="341313" cy="171450"/>
            </a:xfrm>
            <a:custGeom>
              <a:avLst/>
              <a:gdLst>
                <a:gd name="T0" fmla="*/ 98 w 128"/>
                <a:gd name="T1" fmla="*/ 0 h 64"/>
                <a:gd name="T2" fmla="*/ 30 w 128"/>
                <a:gd name="T3" fmla="*/ 0 h 64"/>
                <a:gd name="T4" fmla="*/ 0 w 128"/>
                <a:gd name="T5" fmla="*/ 32 h 64"/>
                <a:gd name="T6" fmla="*/ 30 w 128"/>
                <a:gd name="T7" fmla="*/ 64 h 64"/>
                <a:gd name="T8" fmla="*/ 98 w 128"/>
                <a:gd name="T9" fmla="*/ 64 h 64"/>
                <a:gd name="T10" fmla="*/ 128 w 128"/>
                <a:gd name="T11" fmla="*/ 32 h 64"/>
                <a:gd name="T12" fmla="*/ 98 w 128"/>
                <a:gd name="T13" fmla="*/ 0 h 64"/>
                <a:gd name="T14" fmla="*/ 8 w 128"/>
                <a:gd name="T15" fmla="*/ 32 h 64"/>
                <a:gd name="T16" fmla="*/ 30 w 128"/>
                <a:gd name="T17" fmla="*/ 8 h 64"/>
                <a:gd name="T18" fmla="*/ 62 w 128"/>
                <a:gd name="T19" fmla="*/ 8 h 64"/>
                <a:gd name="T20" fmla="*/ 62 w 128"/>
                <a:gd name="T21" fmla="*/ 56 h 64"/>
                <a:gd name="T22" fmla="*/ 30 w 128"/>
                <a:gd name="T23" fmla="*/ 56 h 64"/>
                <a:gd name="T24" fmla="*/ 8 w 128"/>
                <a:gd name="T25" fmla="*/ 32 h 64"/>
                <a:gd name="T26" fmla="*/ 98 w 128"/>
                <a:gd name="T27" fmla="*/ 56 h 64"/>
                <a:gd name="T28" fmla="*/ 67 w 128"/>
                <a:gd name="T29" fmla="*/ 56 h 64"/>
                <a:gd name="T30" fmla="*/ 67 w 128"/>
                <a:gd name="T31" fmla="*/ 8 h 64"/>
                <a:gd name="T32" fmla="*/ 98 w 128"/>
                <a:gd name="T33" fmla="*/ 8 h 64"/>
                <a:gd name="T34" fmla="*/ 120 w 128"/>
                <a:gd name="T35" fmla="*/ 32 h 64"/>
                <a:gd name="T36" fmla="*/ 98 w 128"/>
                <a:gd name="T3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64">
                  <a:moveTo>
                    <a:pt x="98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0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14" y="64"/>
                    <a:pt x="128" y="50"/>
                    <a:pt x="128" y="32"/>
                  </a:cubicBezTo>
                  <a:cubicBezTo>
                    <a:pt x="128" y="14"/>
                    <a:pt x="114" y="0"/>
                    <a:pt x="98" y="0"/>
                  </a:cubicBezTo>
                  <a:close/>
                  <a:moveTo>
                    <a:pt x="8" y="32"/>
                  </a:moveTo>
                  <a:cubicBezTo>
                    <a:pt x="8" y="19"/>
                    <a:pt x="18" y="8"/>
                    <a:pt x="30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0" y="21"/>
                    <a:pt x="60" y="43"/>
                    <a:pt x="62" y="5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18" y="56"/>
                    <a:pt x="8" y="45"/>
                    <a:pt x="8" y="32"/>
                  </a:cubicBezTo>
                  <a:close/>
                  <a:moveTo>
                    <a:pt x="98" y="56"/>
                  </a:moveTo>
                  <a:cubicBezTo>
                    <a:pt x="67" y="56"/>
                    <a:pt x="67" y="56"/>
                    <a:pt x="67" y="56"/>
                  </a:cubicBezTo>
                  <a:cubicBezTo>
                    <a:pt x="64" y="44"/>
                    <a:pt x="64" y="20"/>
                    <a:pt x="67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10" y="8"/>
                    <a:pt x="120" y="19"/>
                    <a:pt x="120" y="32"/>
                  </a:cubicBezTo>
                  <a:cubicBezTo>
                    <a:pt x="120" y="45"/>
                    <a:pt x="110" y="56"/>
                    <a:pt x="9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61" name="Freeform 202"/>
            <p:cNvSpPr>
              <a:spLocks/>
            </p:cNvSpPr>
            <p:nvPr/>
          </p:nvSpPr>
          <p:spPr bwMode="auto">
            <a:xfrm>
              <a:off x="5603876" y="4400550"/>
              <a:ext cx="53975" cy="52388"/>
            </a:xfrm>
            <a:custGeom>
              <a:avLst/>
              <a:gdLst>
                <a:gd name="T0" fmla="*/ 18 w 20"/>
                <a:gd name="T1" fmla="*/ 0 h 20"/>
                <a:gd name="T2" fmla="*/ 0 w 20"/>
                <a:gd name="T3" fmla="*/ 18 h 20"/>
                <a:gd name="T4" fmla="*/ 2 w 20"/>
                <a:gd name="T5" fmla="*/ 20 h 20"/>
                <a:gd name="T6" fmla="*/ 4 w 20"/>
                <a:gd name="T7" fmla="*/ 18 h 20"/>
                <a:gd name="T8" fmla="*/ 18 w 20"/>
                <a:gd name="T9" fmla="*/ 4 h 20"/>
                <a:gd name="T10" fmla="*/ 20 w 20"/>
                <a:gd name="T11" fmla="*/ 2 h 20"/>
                <a:gd name="T12" fmla="*/ 18 w 2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3" y="20"/>
                    <a:pt x="4" y="19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19" y="4"/>
                    <a:pt x="20" y="3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62" name="Freeform 203"/>
            <p:cNvSpPr>
              <a:spLocks/>
            </p:cNvSpPr>
            <p:nvPr/>
          </p:nvSpPr>
          <p:spPr bwMode="auto">
            <a:xfrm>
              <a:off x="5818189" y="4441825"/>
              <a:ext cx="52388" cy="53975"/>
            </a:xfrm>
            <a:custGeom>
              <a:avLst/>
              <a:gdLst>
                <a:gd name="T0" fmla="*/ 18 w 20"/>
                <a:gd name="T1" fmla="*/ 0 h 20"/>
                <a:gd name="T2" fmla="*/ 16 w 20"/>
                <a:gd name="T3" fmla="*/ 2 h 20"/>
                <a:gd name="T4" fmla="*/ 2 w 20"/>
                <a:gd name="T5" fmla="*/ 16 h 20"/>
                <a:gd name="T6" fmla="*/ 0 w 20"/>
                <a:gd name="T7" fmla="*/ 18 h 20"/>
                <a:gd name="T8" fmla="*/ 2 w 20"/>
                <a:gd name="T9" fmla="*/ 20 h 20"/>
                <a:gd name="T10" fmla="*/ 20 w 20"/>
                <a:gd name="T11" fmla="*/ 2 h 20"/>
                <a:gd name="T12" fmla="*/ 18 w 2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cubicBezTo>
                    <a:pt x="17" y="0"/>
                    <a:pt x="16" y="1"/>
                    <a:pt x="16" y="2"/>
                  </a:cubicBezTo>
                  <a:cubicBezTo>
                    <a:pt x="16" y="10"/>
                    <a:pt x="10" y="16"/>
                    <a:pt x="2" y="16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12" y="20"/>
                    <a:pt x="20" y="1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63" name="Freeform 170"/>
          <p:cNvSpPr>
            <a:spLocks noEditPoints="1"/>
          </p:cNvSpPr>
          <p:nvPr/>
        </p:nvSpPr>
        <p:spPr bwMode="auto">
          <a:xfrm>
            <a:off x="6503834" y="3591650"/>
            <a:ext cx="267426" cy="446445"/>
          </a:xfrm>
          <a:custGeom>
            <a:avLst/>
            <a:gdLst>
              <a:gd name="T0" fmla="*/ 40 w 72"/>
              <a:gd name="T1" fmla="*/ 8 h 120"/>
              <a:gd name="T2" fmla="*/ 40 w 72"/>
              <a:gd name="T3" fmla="*/ 48 h 120"/>
              <a:gd name="T4" fmla="*/ 64 w 72"/>
              <a:gd name="T5" fmla="*/ 48 h 120"/>
              <a:gd name="T6" fmla="*/ 32 w 72"/>
              <a:gd name="T7" fmla="*/ 112 h 120"/>
              <a:gd name="T8" fmla="*/ 32 w 72"/>
              <a:gd name="T9" fmla="*/ 72 h 120"/>
              <a:gd name="T10" fmla="*/ 8 w 72"/>
              <a:gd name="T11" fmla="*/ 72 h 120"/>
              <a:gd name="T12" fmla="*/ 40 w 72"/>
              <a:gd name="T13" fmla="*/ 8 h 120"/>
              <a:gd name="T14" fmla="*/ 40 w 72"/>
              <a:gd name="T15" fmla="*/ 0 h 120"/>
              <a:gd name="T16" fmla="*/ 33 w 72"/>
              <a:gd name="T17" fmla="*/ 4 h 120"/>
              <a:gd name="T18" fmla="*/ 1 w 72"/>
              <a:gd name="T19" fmla="*/ 68 h 120"/>
              <a:gd name="T20" fmla="*/ 1 w 72"/>
              <a:gd name="T21" fmla="*/ 76 h 120"/>
              <a:gd name="T22" fmla="*/ 8 w 72"/>
              <a:gd name="T23" fmla="*/ 80 h 120"/>
              <a:gd name="T24" fmla="*/ 24 w 72"/>
              <a:gd name="T25" fmla="*/ 80 h 120"/>
              <a:gd name="T26" fmla="*/ 24 w 72"/>
              <a:gd name="T27" fmla="*/ 112 h 120"/>
              <a:gd name="T28" fmla="*/ 30 w 72"/>
              <a:gd name="T29" fmla="*/ 120 h 120"/>
              <a:gd name="T30" fmla="*/ 32 w 72"/>
              <a:gd name="T31" fmla="*/ 120 h 120"/>
              <a:gd name="T32" fmla="*/ 39 w 72"/>
              <a:gd name="T33" fmla="*/ 116 h 120"/>
              <a:gd name="T34" fmla="*/ 71 w 72"/>
              <a:gd name="T35" fmla="*/ 52 h 120"/>
              <a:gd name="T36" fmla="*/ 71 w 72"/>
              <a:gd name="T37" fmla="*/ 44 h 120"/>
              <a:gd name="T38" fmla="*/ 64 w 72"/>
              <a:gd name="T39" fmla="*/ 40 h 120"/>
              <a:gd name="T40" fmla="*/ 48 w 72"/>
              <a:gd name="T41" fmla="*/ 40 h 120"/>
              <a:gd name="T42" fmla="*/ 48 w 72"/>
              <a:gd name="T43" fmla="*/ 8 h 120"/>
              <a:gd name="T44" fmla="*/ 42 w 72"/>
              <a:gd name="T45" fmla="*/ 0 h 120"/>
              <a:gd name="T46" fmla="*/ 40 w 72"/>
              <a:gd name="T47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2" h="120">
                <a:moveTo>
                  <a:pt x="40" y="8"/>
                </a:moveTo>
                <a:cubicBezTo>
                  <a:pt x="40" y="48"/>
                  <a:pt x="40" y="48"/>
                  <a:pt x="40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72"/>
                  <a:pt x="32" y="72"/>
                  <a:pt x="32" y="72"/>
                </a:cubicBezTo>
                <a:cubicBezTo>
                  <a:pt x="8" y="72"/>
                  <a:pt x="8" y="72"/>
                  <a:pt x="8" y="72"/>
                </a:cubicBezTo>
                <a:cubicBezTo>
                  <a:pt x="40" y="8"/>
                  <a:pt x="40" y="8"/>
                  <a:pt x="40" y="8"/>
                </a:cubicBezTo>
                <a:moveTo>
                  <a:pt x="40" y="0"/>
                </a:moveTo>
                <a:cubicBezTo>
                  <a:pt x="37" y="0"/>
                  <a:pt x="34" y="2"/>
                  <a:pt x="33" y="4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1"/>
                  <a:pt x="0" y="74"/>
                  <a:pt x="1" y="76"/>
                </a:cubicBezTo>
                <a:cubicBezTo>
                  <a:pt x="3" y="79"/>
                  <a:pt x="5" y="80"/>
                  <a:pt x="8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4" y="116"/>
                  <a:pt x="27" y="119"/>
                  <a:pt x="30" y="120"/>
                </a:cubicBezTo>
                <a:cubicBezTo>
                  <a:pt x="31" y="120"/>
                  <a:pt x="31" y="120"/>
                  <a:pt x="32" y="120"/>
                </a:cubicBezTo>
                <a:cubicBezTo>
                  <a:pt x="35" y="120"/>
                  <a:pt x="38" y="118"/>
                  <a:pt x="39" y="116"/>
                </a:cubicBezTo>
                <a:cubicBezTo>
                  <a:pt x="71" y="52"/>
                  <a:pt x="71" y="52"/>
                  <a:pt x="71" y="52"/>
                </a:cubicBezTo>
                <a:cubicBezTo>
                  <a:pt x="72" y="49"/>
                  <a:pt x="72" y="46"/>
                  <a:pt x="71" y="44"/>
                </a:cubicBezTo>
                <a:cubicBezTo>
                  <a:pt x="69" y="41"/>
                  <a:pt x="67" y="40"/>
                  <a:pt x="64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4"/>
                  <a:pt x="45" y="1"/>
                  <a:pt x="42" y="0"/>
                </a:cubicBezTo>
                <a:cubicBezTo>
                  <a:pt x="41" y="0"/>
                  <a:pt x="41" y="0"/>
                  <a:pt x="4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64" name="Group 63"/>
          <p:cNvGrpSpPr/>
          <p:nvPr/>
        </p:nvGrpSpPr>
        <p:grpSpPr>
          <a:xfrm>
            <a:off x="11384520" y="1306449"/>
            <a:ext cx="498709" cy="218340"/>
            <a:chOff x="1482726" y="5056188"/>
            <a:chExt cx="319088" cy="139700"/>
          </a:xfrm>
          <a:solidFill>
            <a:schemeClr val="tx1"/>
          </a:solidFill>
        </p:grpSpPr>
        <p:sp>
          <p:nvSpPr>
            <p:cNvPr id="65" name="Freeform 259"/>
            <p:cNvSpPr>
              <a:spLocks noEditPoints="1"/>
            </p:cNvSpPr>
            <p:nvPr/>
          </p:nvSpPr>
          <p:spPr bwMode="auto">
            <a:xfrm>
              <a:off x="1482726" y="5056188"/>
              <a:ext cx="319088" cy="139700"/>
            </a:xfrm>
            <a:custGeom>
              <a:avLst/>
              <a:gdLst>
                <a:gd name="T0" fmla="*/ 94 w 120"/>
                <a:gd name="T1" fmla="*/ 0 h 52"/>
                <a:gd name="T2" fmla="*/ 70 w 120"/>
                <a:gd name="T3" fmla="*/ 15 h 52"/>
                <a:gd name="T4" fmla="*/ 60 w 120"/>
                <a:gd name="T5" fmla="*/ 12 h 52"/>
                <a:gd name="T6" fmla="*/ 50 w 120"/>
                <a:gd name="T7" fmla="*/ 15 h 52"/>
                <a:gd name="T8" fmla="*/ 26 w 120"/>
                <a:gd name="T9" fmla="*/ 0 h 52"/>
                <a:gd name="T10" fmla="*/ 0 w 120"/>
                <a:gd name="T11" fmla="*/ 26 h 52"/>
                <a:gd name="T12" fmla="*/ 26 w 120"/>
                <a:gd name="T13" fmla="*/ 52 h 52"/>
                <a:gd name="T14" fmla="*/ 52 w 120"/>
                <a:gd name="T15" fmla="*/ 26 h 52"/>
                <a:gd name="T16" fmla="*/ 51 w 120"/>
                <a:gd name="T17" fmla="*/ 19 h 52"/>
                <a:gd name="T18" fmla="*/ 60 w 120"/>
                <a:gd name="T19" fmla="*/ 16 h 52"/>
                <a:gd name="T20" fmla="*/ 69 w 120"/>
                <a:gd name="T21" fmla="*/ 19 h 52"/>
                <a:gd name="T22" fmla="*/ 68 w 120"/>
                <a:gd name="T23" fmla="*/ 26 h 52"/>
                <a:gd name="T24" fmla="*/ 94 w 120"/>
                <a:gd name="T25" fmla="*/ 52 h 52"/>
                <a:gd name="T26" fmla="*/ 120 w 120"/>
                <a:gd name="T27" fmla="*/ 26 h 52"/>
                <a:gd name="T28" fmla="*/ 94 w 120"/>
                <a:gd name="T29" fmla="*/ 0 h 52"/>
                <a:gd name="T30" fmla="*/ 26 w 120"/>
                <a:gd name="T31" fmla="*/ 44 h 52"/>
                <a:gd name="T32" fmla="*/ 8 w 120"/>
                <a:gd name="T33" fmla="*/ 26 h 52"/>
                <a:gd name="T34" fmla="*/ 26 w 120"/>
                <a:gd name="T35" fmla="*/ 8 h 52"/>
                <a:gd name="T36" fmla="*/ 44 w 120"/>
                <a:gd name="T37" fmla="*/ 26 h 52"/>
                <a:gd name="T38" fmla="*/ 26 w 120"/>
                <a:gd name="T39" fmla="*/ 44 h 52"/>
                <a:gd name="T40" fmla="*/ 94 w 120"/>
                <a:gd name="T41" fmla="*/ 44 h 52"/>
                <a:gd name="T42" fmla="*/ 76 w 120"/>
                <a:gd name="T43" fmla="*/ 26 h 52"/>
                <a:gd name="T44" fmla="*/ 94 w 120"/>
                <a:gd name="T45" fmla="*/ 8 h 52"/>
                <a:gd name="T46" fmla="*/ 112 w 120"/>
                <a:gd name="T47" fmla="*/ 26 h 52"/>
                <a:gd name="T48" fmla="*/ 94 w 120"/>
                <a:gd name="T49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52">
                  <a:moveTo>
                    <a:pt x="94" y="0"/>
                  </a:moveTo>
                  <a:cubicBezTo>
                    <a:pt x="84" y="0"/>
                    <a:pt x="75" y="6"/>
                    <a:pt x="70" y="15"/>
                  </a:cubicBezTo>
                  <a:cubicBezTo>
                    <a:pt x="68" y="13"/>
                    <a:pt x="64" y="12"/>
                    <a:pt x="60" y="12"/>
                  </a:cubicBezTo>
                  <a:cubicBezTo>
                    <a:pt x="56" y="12"/>
                    <a:pt x="52" y="13"/>
                    <a:pt x="50" y="15"/>
                  </a:cubicBezTo>
                  <a:cubicBezTo>
                    <a:pt x="45" y="6"/>
                    <a:pt x="3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24"/>
                    <a:pt x="52" y="21"/>
                    <a:pt x="51" y="19"/>
                  </a:cubicBezTo>
                  <a:cubicBezTo>
                    <a:pt x="53" y="17"/>
                    <a:pt x="56" y="16"/>
                    <a:pt x="60" y="16"/>
                  </a:cubicBezTo>
                  <a:cubicBezTo>
                    <a:pt x="64" y="16"/>
                    <a:pt x="67" y="17"/>
                    <a:pt x="69" y="19"/>
                  </a:cubicBezTo>
                  <a:cubicBezTo>
                    <a:pt x="68" y="21"/>
                    <a:pt x="68" y="24"/>
                    <a:pt x="68" y="26"/>
                  </a:cubicBezTo>
                  <a:cubicBezTo>
                    <a:pt x="68" y="40"/>
                    <a:pt x="80" y="52"/>
                    <a:pt x="94" y="52"/>
                  </a:cubicBezTo>
                  <a:cubicBezTo>
                    <a:pt x="108" y="52"/>
                    <a:pt x="120" y="40"/>
                    <a:pt x="120" y="26"/>
                  </a:cubicBezTo>
                  <a:cubicBezTo>
                    <a:pt x="120" y="12"/>
                    <a:pt x="108" y="0"/>
                    <a:pt x="94" y="0"/>
                  </a:cubicBezTo>
                  <a:close/>
                  <a:moveTo>
                    <a:pt x="26" y="44"/>
                  </a:moveTo>
                  <a:cubicBezTo>
                    <a:pt x="16" y="44"/>
                    <a:pt x="8" y="36"/>
                    <a:pt x="8" y="26"/>
                  </a:cubicBezTo>
                  <a:cubicBezTo>
                    <a:pt x="8" y="16"/>
                    <a:pt x="16" y="8"/>
                    <a:pt x="26" y="8"/>
                  </a:cubicBezTo>
                  <a:cubicBezTo>
                    <a:pt x="36" y="8"/>
                    <a:pt x="44" y="16"/>
                    <a:pt x="44" y="26"/>
                  </a:cubicBezTo>
                  <a:cubicBezTo>
                    <a:pt x="44" y="36"/>
                    <a:pt x="36" y="44"/>
                    <a:pt x="26" y="44"/>
                  </a:cubicBezTo>
                  <a:close/>
                  <a:moveTo>
                    <a:pt x="94" y="44"/>
                  </a:moveTo>
                  <a:cubicBezTo>
                    <a:pt x="84" y="44"/>
                    <a:pt x="76" y="36"/>
                    <a:pt x="76" y="26"/>
                  </a:cubicBezTo>
                  <a:cubicBezTo>
                    <a:pt x="76" y="16"/>
                    <a:pt x="84" y="8"/>
                    <a:pt x="94" y="8"/>
                  </a:cubicBezTo>
                  <a:cubicBezTo>
                    <a:pt x="104" y="8"/>
                    <a:pt x="112" y="16"/>
                    <a:pt x="112" y="26"/>
                  </a:cubicBezTo>
                  <a:cubicBezTo>
                    <a:pt x="112" y="36"/>
                    <a:pt x="104" y="44"/>
                    <a:pt x="9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66" name="Freeform 260"/>
            <p:cNvSpPr>
              <a:spLocks/>
            </p:cNvSpPr>
            <p:nvPr/>
          </p:nvSpPr>
          <p:spPr bwMode="auto">
            <a:xfrm>
              <a:off x="1519238" y="5094288"/>
              <a:ext cx="42863" cy="42863"/>
            </a:xfrm>
            <a:custGeom>
              <a:avLst/>
              <a:gdLst>
                <a:gd name="T0" fmla="*/ 14 w 16"/>
                <a:gd name="T1" fmla="*/ 0 h 16"/>
                <a:gd name="T2" fmla="*/ 12 w 16"/>
                <a:gd name="T3" fmla="*/ 0 h 16"/>
                <a:gd name="T4" fmla="*/ 0 w 16"/>
                <a:gd name="T5" fmla="*/ 12 h 16"/>
                <a:gd name="T6" fmla="*/ 0 w 16"/>
                <a:gd name="T7" fmla="*/ 14 h 16"/>
                <a:gd name="T8" fmla="*/ 2 w 16"/>
                <a:gd name="T9" fmla="*/ 16 h 16"/>
                <a:gd name="T10" fmla="*/ 3 w 16"/>
                <a:gd name="T11" fmla="*/ 16 h 16"/>
                <a:gd name="T12" fmla="*/ 4 w 16"/>
                <a:gd name="T13" fmla="*/ 14 h 16"/>
                <a:gd name="T14" fmla="*/ 4 w 16"/>
                <a:gd name="T15" fmla="*/ 12 h 16"/>
                <a:gd name="T16" fmla="*/ 12 w 16"/>
                <a:gd name="T17" fmla="*/ 4 h 16"/>
                <a:gd name="T18" fmla="*/ 14 w 16"/>
                <a:gd name="T19" fmla="*/ 4 h 16"/>
                <a:gd name="T20" fmla="*/ 16 w 16"/>
                <a:gd name="T21" fmla="*/ 3 h 16"/>
                <a:gd name="T22" fmla="*/ 14 w 16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14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4" y="16"/>
                    <a:pt x="4" y="15"/>
                    <a:pt x="4" y="14"/>
                  </a:cubicBezTo>
                  <a:cubicBezTo>
                    <a:pt x="4" y="13"/>
                    <a:pt x="4" y="13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13" y="4"/>
                    <a:pt x="13" y="4"/>
                    <a:pt x="14" y="4"/>
                  </a:cubicBezTo>
                  <a:cubicBezTo>
                    <a:pt x="15" y="4"/>
                    <a:pt x="16" y="4"/>
                    <a:pt x="16" y="3"/>
                  </a:cubicBezTo>
                  <a:cubicBezTo>
                    <a:pt x="16" y="2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67" name="Freeform 261"/>
            <p:cNvSpPr>
              <a:spLocks/>
            </p:cNvSpPr>
            <p:nvPr/>
          </p:nvSpPr>
          <p:spPr bwMode="auto">
            <a:xfrm>
              <a:off x="1701801" y="5094288"/>
              <a:ext cx="41275" cy="42863"/>
            </a:xfrm>
            <a:custGeom>
              <a:avLst/>
              <a:gdLst>
                <a:gd name="T0" fmla="*/ 14 w 16"/>
                <a:gd name="T1" fmla="*/ 0 h 16"/>
                <a:gd name="T2" fmla="*/ 12 w 16"/>
                <a:gd name="T3" fmla="*/ 0 h 16"/>
                <a:gd name="T4" fmla="*/ 0 w 16"/>
                <a:gd name="T5" fmla="*/ 12 h 16"/>
                <a:gd name="T6" fmla="*/ 0 w 16"/>
                <a:gd name="T7" fmla="*/ 14 h 16"/>
                <a:gd name="T8" fmla="*/ 2 w 16"/>
                <a:gd name="T9" fmla="*/ 16 h 16"/>
                <a:gd name="T10" fmla="*/ 3 w 16"/>
                <a:gd name="T11" fmla="*/ 16 h 16"/>
                <a:gd name="T12" fmla="*/ 4 w 16"/>
                <a:gd name="T13" fmla="*/ 14 h 16"/>
                <a:gd name="T14" fmla="*/ 4 w 16"/>
                <a:gd name="T15" fmla="*/ 12 h 16"/>
                <a:gd name="T16" fmla="*/ 12 w 16"/>
                <a:gd name="T17" fmla="*/ 4 h 16"/>
                <a:gd name="T18" fmla="*/ 14 w 16"/>
                <a:gd name="T19" fmla="*/ 4 h 16"/>
                <a:gd name="T20" fmla="*/ 16 w 16"/>
                <a:gd name="T21" fmla="*/ 3 h 16"/>
                <a:gd name="T22" fmla="*/ 14 w 16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14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4" y="16"/>
                    <a:pt x="4" y="15"/>
                    <a:pt x="4" y="14"/>
                  </a:cubicBezTo>
                  <a:cubicBezTo>
                    <a:pt x="4" y="13"/>
                    <a:pt x="4" y="13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13" y="4"/>
                    <a:pt x="13" y="4"/>
                    <a:pt x="14" y="4"/>
                  </a:cubicBezTo>
                  <a:cubicBezTo>
                    <a:pt x="15" y="4"/>
                    <a:pt x="16" y="4"/>
                    <a:pt x="16" y="3"/>
                  </a:cubicBezTo>
                  <a:cubicBezTo>
                    <a:pt x="16" y="2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5084" y="4401548"/>
            <a:ext cx="369802" cy="358989"/>
            <a:chOff x="8337551" y="5000625"/>
            <a:chExt cx="271463" cy="263525"/>
          </a:xfrm>
          <a:solidFill>
            <a:schemeClr val="tx1"/>
          </a:solidFill>
        </p:grpSpPr>
        <p:sp>
          <p:nvSpPr>
            <p:cNvPr id="69" name="Freeform 298"/>
            <p:cNvSpPr>
              <a:spLocks noEditPoints="1"/>
            </p:cNvSpPr>
            <p:nvPr/>
          </p:nvSpPr>
          <p:spPr bwMode="auto">
            <a:xfrm>
              <a:off x="8337551" y="5000625"/>
              <a:ext cx="271463" cy="263525"/>
            </a:xfrm>
            <a:custGeom>
              <a:avLst/>
              <a:gdLst>
                <a:gd name="T0" fmla="*/ 88 w 102"/>
                <a:gd name="T1" fmla="*/ 10 h 99"/>
                <a:gd name="T2" fmla="*/ 64 w 102"/>
                <a:gd name="T3" fmla="*/ 0 h 99"/>
                <a:gd name="T4" fmla="*/ 40 w 102"/>
                <a:gd name="T5" fmla="*/ 10 h 99"/>
                <a:gd name="T6" fmla="*/ 32 w 102"/>
                <a:gd name="T7" fmla="*/ 46 h 99"/>
                <a:gd name="T8" fmla="*/ 5 w 102"/>
                <a:gd name="T9" fmla="*/ 73 h 99"/>
                <a:gd name="T10" fmla="*/ 0 w 102"/>
                <a:gd name="T11" fmla="*/ 86 h 99"/>
                <a:gd name="T12" fmla="*/ 6 w 102"/>
                <a:gd name="T13" fmla="*/ 97 h 99"/>
                <a:gd name="T14" fmla="*/ 8 w 102"/>
                <a:gd name="T15" fmla="*/ 99 h 99"/>
                <a:gd name="T16" fmla="*/ 12 w 102"/>
                <a:gd name="T17" fmla="*/ 98 h 99"/>
                <a:gd name="T18" fmla="*/ 31 w 102"/>
                <a:gd name="T19" fmla="*/ 95 h 99"/>
                <a:gd name="T20" fmla="*/ 38 w 102"/>
                <a:gd name="T21" fmla="*/ 94 h 99"/>
                <a:gd name="T22" fmla="*/ 38 w 102"/>
                <a:gd name="T23" fmla="*/ 87 h 99"/>
                <a:gd name="T24" fmla="*/ 38 w 102"/>
                <a:gd name="T25" fmla="*/ 84 h 99"/>
                <a:gd name="T26" fmla="*/ 42 w 102"/>
                <a:gd name="T27" fmla="*/ 84 h 99"/>
                <a:gd name="T28" fmla="*/ 47 w 102"/>
                <a:gd name="T29" fmla="*/ 84 h 99"/>
                <a:gd name="T30" fmla="*/ 49 w 102"/>
                <a:gd name="T31" fmla="*/ 79 h 99"/>
                <a:gd name="T32" fmla="*/ 53 w 102"/>
                <a:gd name="T33" fmla="*/ 66 h 99"/>
                <a:gd name="T34" fmla="*/ 64 w 102"/>
                <a:gd name="T35" fmla="*/ 68 h 99"/>
                <a:gd name="T36" fmla="*/ 88 w 102"/>
                <a:gd name="T37" fmla="*/ 58 h 99"/>
                <a:gd name="T38" fmla="*/ 88 w 102"/>
                <a:gd name="T39" fmla="*/ 10 h 99"/>
                <a:gd name="T40" fmla="*/ 83 w 102"/>
                <a:gd name="T41" fmla="*/ 52 h 99"/>
                <a:gd name="T42" fmla="*/ 64 w 102"/>
                <a:gd name="T43" fmla="*/ 60 h 99"/>
                <a:gd name="T44" fmla="*/ 51 w 102"/>
                <a:gd name="T45" fmla="*/ 56 h 99"/>
                <a:gd name="T46" fmla="*/ 47 w 102"/>
                <a:gd name="T47" fmla="*/ 59 h 99"/>
                <a:gd name="T48" fmla="*/ 42 w 102"/>
                <a:gd name="T49" fmla="*/ 76 h 99"/>
                <a:gd name="T50" fmla="*/ 30 w 102"/>
                <a:gd name="T51" fmla="*/ 76 h 99"/>
                <a:gd name="T52" fmla="*/ 30 w 102"/>
                <a:gd name="T53" fmla="*/ 87 h 99"/>
                <a:gd name="T54" fmla="*/ 11 w 102"/>
                <a:gd name="T55" fmla="*/ 90 h 99"/>
                <a:gd name="T56" fmla="*/ 11 w 102"/>
                <a:gd name="T57" fmla="*/ 79 h 99"/>
                <a:gd name="T58" fmla="*/ 42 w 102"/>
                <a:gd name="T59" fmla="*/ 47 h 99"/>
                <a:gd name="T60" fmla="*/ 46 w 102"/>
                <a:gd name="T61" fmla="*/ 15 h 99"/>
                <a:gd name="T62" fmla="*/ 64 w 102"/>
                <a:gd name="T63" fmla="*/ 8 h 99"/>
                <a:gd name="T64" fmla="*/ 83 w 102"/>
                <a:gd name="T65" fmla="*/ 15 h 99"/>
                <a:gd name="T66" fmla="*/ 83 w 102"/>
                <a:gd name="T67" fmla="*/ 5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" h="99">
                  <a:moveTo>
                    <a:pt x="88" y="10"/>
                  </a:moveTo>
                  <a:cubicBezTo>
                    <a:pt x="82" y="3"/>
                    <a:pt x="73" y="0"/>
                    <a:pt x="64" y="0"/>
                  </a:cubicBezTo>
                  <a:cubicBezTo>
                    <a:pt x="55" y="0"/>
                    <a:pt x="47" y="3"/>
                    <a:pt x="40" y="10"/>
                  </a:cubicBezTo>
                  <a:cubicBezTo>
                    <a:pt x="31" y="19"/>
                    <a:pt x="28" y="33"/>
                    <a:pt x="32" y="46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0" y="78"/>
                    <a:pt x="0" y="83"/>
                    <a:pt x="0" y="86"/>
                  </a:cubicBezTo>
                  <a:cubicBezTo>
                    <a:pt x="0" y="92"/>
                    <a:pt x="5" y="96"/>
                    <a:pt x="6" y="97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7" y="67"/>
                    <a:pt x="61" y="68"/>
                    <a:pt x="64" y="68"/>
                  </a:cubicBezTo>
                  <a:cubicBezTo>
                    <a:pt x="73" y="68"/>
                    <a:pt x="82" y="64"/>
                    <a:pt x="88" y="58"/>
                  </a:cubicBezTo>
                  <a:cubicBezTo>
                    <a:pt x="102" y="45"/>
                    <a:pt x="102" y="23"/>
                    <a:pt x="88" y="10"/>
                  </a:cubicBezTo>
                  <a:close/>
                  <a:moveTo>
                    <a:pt x="83" y="52"/>
                  </a:moveTo>
                  <a:cubicBezTo>
                    <a:pt x="78" y="57"/>
                    <a:pt x="71" y="60"/>
                    <a:pt x="64" y="60"/>
                  </a:cubicBezTo>
                  <a:cubicBezTo>
                    <a:pt x="60" y="60"/>
                    <a:pt x="55" y="58"/>
                    <a:pt x="51" y="56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90"/>
                    <a:pt x="4" y="85"/>
                    <a:pt x="11" y="79"/>
                  </a:cubicBezTo>
                  <a:cubicBezTo>
                    <a:pt x="16" y="74"/>
                    <a:pt x="35" y="54"/>
                    <a:pt x="42" y="47"/>
                  </a:cubicBezTo>
                  <a:cubicBezTo>
                    <a:pt x="36" y="37"/>
                    <a:pt x="37" y="24"/>
                    <a:pt x="46" y="15"/>
                  </a:cubicBezTo>
                  <a:cubicBezTo>
                    <a:pt x="51" y="10"/>
                    <a:pt x="58" y="8"/>
                    <a:pt x="64" y="8"/>
                  </a:cubicBezTo>
                  <a:cubicBezTo>
                    <a:pt x="71" y="8"/>
                    <a:pt x="78" y="10"/>
                    <a:pt x="83" y="15"/>
                  </a:cubicBezTo>
                  <a:cubicBezTo>
                    <a:pt x="93" y="25"/>
                    <a:pt x="93" y="42"/>
                    <a:pt x="83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70" name="Freeform 299"/>
            <p:cNvSpPr>
              <a:spLocks noEditPoints="1"/>
            </p:cNvSpPr>
            <p:nvPr/>
          </p:nvSpPr>
          <p:spPr bwMode="auto">
            <a:xfrm>
              <a:off x="8480426" y="5048250"/>
              <a:ext cx="69850" cy="66675"/>
            </a:xfrm>
            <a:custGeom>
              <a:avLst/>
              <a:gdLst>
                <a:gd name="T0" fmla="*/ 4 w 26"/>
                <a:gd name="T1" fmla="*/ 5 h 25"/>
                <a:gd name="T2" fmla="*/ 4 w 26"/>
                <a:gd name="T3" fmla="*/ 21 h 25"/>
                <a:gd name="T4" fmla="*/ 13 w 26"/>
                <a:gd name="T5" fmla="*/ 25 h 25"/>
                <a:gd name="T6" fmla="*/ 21 w 26"/>
                <a:gd name="T7" fmla="*/ 21 h 25"/>
                <a:gd name="T8" fmla="*/ 21 w 26"/>
                <a:gd name="T9" fmla="*/ 5 h 25"/>
                <a:gd name="T10" fmla="*/ 4 w 26"/>
                <a:gd name="T11" fmla="*/ 5 h 25"/>
                <a:gd name="T12" fmla="*/ 19 w 26"/>
                <a:gd name="T13" fmla="*/ 19 h 25"/>
                <a:gd name="T14" fmla="*/ 7 w 26"/>
                <a:gd name="T15" fmla="*/ 19 h 25"/>
                <a:gd name="T16" fmla="*/ 7 w 26"/>
                <a:gd name="T17" fmla="*/ 7 h 25"/>
                <a:gd name="T18" fmla="*/ 13 w 26"/>
                <a:gd name="T19" fmla="*/ 5 h 25"/>
                <a:gd name="T20" fmla="*/ 19 w 26"/>
                <a:gd name="T21" fmla="*/ 7 h 25"/>
                <a:gd name="T22" fmla="*/ 19 w 26"/>
                <a:gd name="T2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4" y="5"/>
                  </a:moveTo>
                  <a:cubicBezTo>
                    <a:pt x="0" y="9"/>
                    <a:pt x="0" y="17"/>
                    <a:pt x="4" y="21"/>
                  </a:cubicBezTo>
                  <a:cubicBezTo>
                    <a:pt x="7" y="24"/>
                    <a:pt x="10" y="25"/>
                    <a:pt x="13" y="25"/>
                  </a:cubicBezTo>
                  <a:cubicBezTo>
                    <a:pt x="16" y="25"/>
                    <a:pt x="19" y="24"/>
                    <a:pt x="21" y="21"/>
                  </a:cubicBezTo>
                  <a:cubicBezTo>
                    <a:pt x="26" y="17"/>
                    <a:pt x="26" y="9"/>
                    <a:pt x="21" y="5"/>
                  </a:cubicBezTo>
                  <a:cubicBezTo>
                    <a:pt x="17" y="0"/>
                    <a:pt x="9" y="0"/>
                    <a:pt x="4" y="5"/>
                  </a:cubicBezTo>
                  <a:close/>
                  <a:moveTo>
                    <a:pt x="19" y="19"/>
                  </a:moveTo>
                  <a:cubicBezTo>
                    <a:pt x="16" y="22"/>
                    <a:pt x="10" y="22"/>
                    <a:pt x="7" y="19"/>
                  </a:cubicBezTo>
                  <a:cubicBezTo>
                    <a:pt x="4" y="16"/>
                    <a:pt x="4" y="10"/>
                    <a:pt x="7" y="7"/>
                  </a:cubicBezTo>
                  <a:cubicBezTo>
                    <a:pt x="9" y="6"/>
                    <a:pt x="11" y="5"/>
                    <a:pt x="13" y="5"/>
                  </a:cubicBezTo>
                  <a:cubicBezTo>
                    <a:pt x="15" y="5"/>
                    <a:pt x="17" y="6"/>
                    <a:pt x="19" y="7"/>
                  </a:cubicBezTo>
                  <a:cubicBezTo>
                    <a:pt x="22" y="10"/>
                    <a:pt x="22" y="16"/>
                    <a:pt x="1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252804" y="376182"/>
            <a:ext cx="444701" cy="388746"/>
            <a:chOff x="4054476" y="5502276"/>
            <a:chExt cx="239712" cy="209550"/>
          </a:xfrm>
          <a:solidFill>
            <a:schemeClr val="tx1"/>
          </a:solidFill>
        </p:grpSpPr>
        <p:sp>
          <p:nvSpPr>
            <p:cNvPr id="72" name="Freeform 323"/>
            <p:cNvSpPr>
              <a:spLocks/>
            </p:cNvSpPr>
            <p:nvPr/>
          </p:nvSpPr>
          <p:spPr bwMode="auto">
            <a:xfrm>
              <a:off x="4054476" y="5546726"/>
              <a:ext cx="30163" cy="165100"/>
            </a:xfrm>
            <a:custGeom>
              <a:avLst/>
              <a:gdLst>
                <a:gd name="T0" fmla="*/ 0 w 8"/>
                <a:gd name="T1" fmla="*/ 8 h 44"/>
                <a:gd name="T2" fmla="*/ 0 w 8"/>
                <a:gd name="T3" fmla="*/ 36 h 44"/>
                <a:gd name="T4" fmla="*/ 8 w 8"/>
                <a:gd name="T5" fmla="*/ 44 h 44"/>
                <a:gd name="T6" fmla="*/ 8 w 8"/>
                <a:gd name="T7" fmla="*/ 0 h 44"/>
                <a:gd name="T8" fmla="*/ 0 w 8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4">
                  <a:moveTo>
                    <a:pt x="0" y="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4"/>
                    <a:pt x="8" y="4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73" name="Freeform 324"/>
            <p:cNvSpPr>
              <a:spLocks noEditPoints="1"/>
            </p:cNvSpPr>
            <p:nvPr/>
          </p:nvSpPr>
          <p:spPr bwMode="auto">
            <a:xfrm>
              <a:off x="4098926" y="5502276"/>
              <a:ext cx="150813" cy="209550"/>
            </a:xfrm>
            <a:custGeom>
              <a:avLst/>
              <a:gdLst>
                <a:gd name="T0" fmla="*/ 32 w 40"/>
                <a:gd name="T1" fmla="*/ 4 h 56"/>
                <a:gd name="T2" fmla="*/ 28 w 40"/>
                <a:gd name="T3" fmla="*/ 0 h 56"/>
                <a:gd name="T4" fmla="*/ 12 w 40"/>
                <a:gd name="T5" fmla="*/ 0 h 56"/>
                <a:gd name="T6" fmla="*/ 8 w 40"/>
                <a:gd name="T7" fmla="*/ 4 h 56"/>
                <a:gd name="T8" fmla="*/ 8 w 40"/>
                <a:gd name="T9" fmla="*/ 12 h 56"/>
                <a:gd name="T10" fmla="*/ 0 w 40"/>
                <a:gd name="T11" fmla="*/ 12 h 56"/>
                <a:gd name="T12" fmla="*/ 0 w 40"/>
                <a:gd name="T13" fmla="*/ 56 h 56"/>
                <a:gd name="T14" fmla="*/ 40 w 40"/>
                <a:gd name="T15" fmla="*/ 56 h 56"/>
                <a:gd name="T16" fmla="*/ 40 w 40"/>
                <a:gd name="T17" fmla="*/ 12 h 56"/>
                <a:gd name="T18" fmla="*/ 32 w 40"/>
                <a:gd name="T19" fmla="*/ 12 h 56"/>
                <a:gd name="T20" fmla="*/ 32 w 40"/>
                <a:gd name="T21" fmla="*/ 4 h 56"/>
                <a:gd name="T22" fmla="*/ 28 w 40"/>
                <a:gd name="T23" fmla="*/ 12 h 56"/>
                <a:gd name="T24" fmla="*/ 12 w 40"/>
                <a:gd name="T25" fmla="*/ 12 h 56"/>
                <a:gd name="T26" fmla="*/ 12 w 40"/>
                <a:gd name="T27" fmla="*/ 4 h 56"/>
                <a:gd name="T28" fmla="*/ 28 w 40"/>
                <a:gd name="T29" fmla="*/ 4 h 56"/>
                <a:gd name="T30" fmla="*/ 28 w 40"/>
                <a:gd name="T3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56">
                  <a:moveTo>
                    <a:pt x="32" y="4"/>
                  </a:moveTo>
                  <a:cubicBezTo>
                    <a:pt x="32" y="2"/>
                    <a:pt x="30" y="0"/>
                    <a:pt x="2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2"/>
                    <a:pt x="8" y="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2" y="12"/>
                    <a:pt x="32" y="12"/>
                    <a:pt x="32" y="12"/>
                  </a:cubicBezTo>
                  <a:lnTo>
                    <a:pt x="32" y="4"/>
                  </a:lnTo>
                  <a:close/>
                  <a:moveTo>
                    <a:pt x="28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28" y="4"/>
                    <a:pt x="28" y="4"/>
                    <a:pt x="28" y="4"/>
                  </a:cubicBezTo>
                  <a:lnTo>
                    <a:pt x="2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74" name="Freeform 325"/>
            <p:cNvSpPr>
              <a:spLocks/>
            </p:cNvSpPr>
            <p:nvPr/>
          </p:nvSpPr>
          <p:spPr bwMode="auto">
            <a:xfrm>
              <a:off x="4265613" y="5546726"/>
              <a:ext cx="28575" cy="165100"/>
            </a:xfrm>
            <a:custGeom>
              <a:avLst/>
              <a:gdLst>
                <a:gd name="T0" fmla="*/ 0 w 8"/>
                <a:gd name="T1" fmla="*/ 0 h 44"/>
                <a:gd name="T2" fmla="*/ 0 w 8"/>
                <a:gd name="T3" fmla="*/ 44 h 44"/>
                <a:gd name="T4" fmla="*/ 8 w 8"/>
                <a:gd name="T5" fmla="*/ 36 h 44"/>
                <a:gd name="T6" fmla="*/ 8 w 8"/>
                <a:gd name="T7" fmla="*/ 8 h 44"/>
                <a:gd name="T8" fmla="*/ 0 w 8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" y="44"/>
                    <a:pt x="8" y="40"/>
                    <a:pt x="8" y="3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255465" y="1123687"/>
            <a:ext cx="583867" cy="583867"/>
            <a:chOff x="5978526" y="4030663"/>
            <a:chExt cx="239713" cy="239713"/>
          </a:xfrm>
          <a:solidFill>
            <a:schemeClr val="tx1"/>
          </a:solidFill>
        </p:grpSpPr>
        <p:sp>
          <p:nvSpPr>
            <p:cNvPr id="76" name="Freeform 424"/>
            <p:cNvSpPr>
              <a:spLocks/>
            </p:cNvSpPr>
            <p:nvPr/>
          </p:nvSpPr>
          <p:spPr bwMode="auto">
            <a:xfrm>
              <a:off x="6015038" y="4056063"/>
              <a:ext cx="26988" cy="26988"/>
            </a:xfrm>
            <a:custGeom>
              <a:avLst/>
              <a:gdLst>
                <a:gd name="T0" fmla="*/ 6 w 7"/>
                <a:gd name="T1" fmla="*/ 4 h 7"/>
                <a:gd name="T2" fmla="*/ 4 w 7"/>
                <a:gd name="T3" fmla="*/ 1 h 7"/>
                <a:gd name="T4" fmla="*/ 1 w 7"/>
                <a:gd name="T5" fmla="*/ 1 h 7"/>
                <a:gd name="T6" fmla="*/ 1 w 7"/>
                <a:gd name="T7" fmla="*/ 4 h 7"/>
                <a:gd name="T8" fmla="*/ 4 w 7"/>
                <a:gd name="T9" fmla="*/ 7 h 7"/>
                <a:gd name="T10" fmla="*/ 6 w 7"/>
                <a:gd name="T11" fmla="*/ 7 h 7"/>
                <a:gd name="T12" fmla="*/ 6 w 7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6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6"/>
                    <a:pt x="7" y="5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77" name="Freeform 425"/>
            <p:cNvSpPr>
              <a:spLocks/>
            </p:cNvSpPr>
            <p:nvPr/>
          </p:nvSpPr>
          <p:spPr bwMode="auto">
            <a:xfrm>
              <a:off x="5978526" y="4135438"/>
              <a:ext cx="28575" cy="14288"/>
            </a:xfrm>
            <a:custGeom>
              <a:avLst/>
              <a:gdLst>
                <a:gd name="T0" fmla="*/ 6 w 8"/>
                <a:gd name="T1" fmla="*/ 0 h 4"/>
                <a:gd name="T2" fmla="*/ 2 w 8"/>
                <a:gd name="T3" fmla="*/ 0 h 4"/>
                <a:gd name="T4" fmla="*/ 0 w 8"/>
                <a:gd name="T5" fmla="*/ 2 h 4"/>
                <a:gd name="T6" fmla="*/ 2 w 8"/>
                <a:gd name="T7" fmla="*/ 4 h 4"/>
                <a:gd name="T8" fmla="*/ 6 w 8"/>
                <a:gd name="T9" fmla="*/ 4 h 4"/>
                <a:gd name="T10" fmla="*/ 8 w 8"/>
                <a:gd name="T11" fmla="*/ 2 h 4"/>
                <a:gd name="T12" fmla="*/ 6 w 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78" name="Freeform 426"/>
            <p:cNvSpPr>
              <a:spLocks/>
            </p:cNvSpPr>
            <p:nvPr/>
          </p:nvSpPr>
          <p:spPr bwMode="auto">
            <a:xfrm>
              <a:off x="6188076" y="4149725"/>
              <a:ext cx="30163" cy="15875"/>
            </a:xfrm>
            <a:custGeom>
              <a:avLst/>
              <a:gdLst>
                <a:gd name="T0" fmla="*/ 6 w 8"/>
                <a:gd name="T1" fmla="*/ 0 h 4"/>
                <a:gd name="T2" fmla="*/ 2 w 8"/>
                <a:gd name="T3" fmla="*/ 0 h 4"/>
                <a:gd name="T4" fmla="*/ 0 w 8"/>
                <a:gd name="T5" fmla="*/ 2 h 4"/>
                <a:gd name="T6" fmla="*/ 2 w 8"/>
                <a:gd name="T7" fmla="*/ 4 h 4"/>
                <a:gd name="T8" fmla="*/ 6 w 8"/>
                <a:gd name="T9" fmla="*/ 4 h 4"/>
                <a:gd name="T10" fmla="*/ 8 w 8"/>
                <a:gd name="T11" fmla="*/ 2 h 4"/>
                <a:gd name="T12" fmla="*/ 6 w 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79" name="Freeform 427"/>
            <p:cNvSpPr>
              <a:spLocks/>
            </p:cNvSpPr>
            <p:nvPr/>
          </p:nvSpPr>
          <p:spPr bwMode="auto">
            <a:xfrm>
              <a:off x="6165851" y="4067175"/>
              <a:ext cx="25400" cy="26988"/>
            </a:xfrm>
            <a:custGeom>
              <a:avLst/>
              <a:gdLst>
                <a:gd name="T0" fmla="*/ 6 w 7"/>
                <a:gd name="T1" fmla="*/ 1 h 7"/>
                <a:gd name="T2" fmla="*/ 3 w 7"/>
                <a:gd name="T3" fmla="*/ 1 h 7"/>
                <a:gd name="T4" fmla="*/ 0 w 7"/>
                <a:gd name="T5" fmla="*/ 4 h 7"/>
                <a:gd name="T6" fmla="*/ 0 w 7"/>
                <a:gd name="T7" fmla="*/ 6 h 7"/>
                <a:gd name="T8" fmla="*/ 3 w 7"/>
                <a:gd name="T9" fmla="*/ 6 h 7"/>
                <a:gd name="T10" fmla="*/ 6 w 7"/>
                <a:gd name="T11" fmla="*/ 4 h 7"/>
                <a:gd name="T12" fmla="*/ 6 w 7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5" y="0"/>
                    <a:pt x="4" y="0"/>
                    <a:pt x="3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6"/>
                    <a:pt x="0" y="6"/>
                  </a:cubicBezTo>
                  <a:cubicBezTo>
                    <a:pt x="1" y="7"/>
                    <a:pt x="2" y="7"/>
                    <a:pt x="3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80" name="Freeform 428"/>
            <p:cNvSpPr>
              <a:spLocks/>
            </p:cNvSpPr>
            <p:nvPr/>
          </p:nvSpPr>
          <p:spPr bwMode="auto">
            <a:xfrm>
              <a:off x="6097588" y="4030663"/>
              <a:ext cx="15875" cy="28575"/>
            </a:xfrm>
            <a:custGeom>
              <a:avLst/>
              <a:gdLst>
                <a:gd name="T0" fmla="*/ 2 w 4"/>
                <a:gd name="T1" fmla="*/ 8 h 8"/>
                <a:gd name="T2" fmla="*/ 3 w 4"/>
                <a:gd name="T3" fmla="*/ 7 h 8"/>
                <a:gd name="T4" fmla="*/ 4 w 4"/>
                <a:gd name="T5" fmla="*/ 6 h 8"/>
                <a:gd name="T6" fmla="*/ 4 w 4"/>
                <a:gd name="T7" fmla="*/ 2 h 8"/>
                <a:gd name="T8" fmla="*/ 2 w 4"/>
                <a:gd name="T9" fmla="*/ 0 h 8"/>
                <a:gd name="T10" fmla="*/ 0 w 4"/>
                <a:gd name="T11" fmla="*/ 1 h 8"/>
                <a:gd name="T12" fmla="*/ 0 w 4"/>
                <a:gd name="T13" fmla="*/ 2 h 8"/>
                <a:gd name="T14" fmla="*/ 0 w 4"/>
                <a:gd name="T15" fmla="*/ 6 h 8"/>
                <a:gd name="T16" fmla="*/ 2 w 4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3" y="8"/>
                    <a:pt x="3" y="8"/>
                    <a:pt x="3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81" name="Freeform 429"/>
            <p:cNvSpPr>
              <a:spLocks noEditPoints="1"/>
            </p:cNvSpPr>
            <p:nvPr/>
          </p:nvSpPr>
          <p:spPr bwMode="auto">
            <a:xfrm>
              <a:off x="6037263" y="4089400"/>
              <a:ext cx="120650" cy="136525"/>
            </a:xfrm>
            <a:custGeom>
              <a:avLst/>
              <a:gdLst>
                <a:gd name="T0" fmla="*/ 16 w 32"/>
                <a:gd name="T1" fmla="*/ 0 h 36"/>
                <a:gd name="T2" fmla="*/ 0 w 32"/>
                <a:gd name="T3" fmla="*/ 16 h 36"/>
                <a:gd name="T4" fmla="*/ 8 w 32"/>
                <a:gd name="T5" fmla="*/ 30 h 36"/>
                <a:gd name="T6" fmla="*/ 8 w 32"/>
                <a:gd name="T7" fmla="*/ 36 h 36"/>
                <a:gd name="T8" fmla="*/ 24 w 32"/>
                <a:gd name="T9" fmla="*/ 36 h 36"/>
                <a:gd name="T10" fmla="*/ 24 w 32"/>
                <a:gd name="T11" fmla="*/ 30 h 36"/>
                <a:gd name="T12" fmla="*/ 32 w 32"/>
                <a:gd name="T13" fmla="*/ 16 h 36"/>
                <a:gd name="T14" fmla="*/ 16 w 32"/>
                <a:gd name="T15" fmla="*/ 0 h 36"/>
                <a:gd name="T16" fmla="*/ 22 w 32"/>
                <a:gd name="T17" fmla="*/ 26 h 36"/>
                <a:gd name="T18" fmla="*/ 20 w 32"/>
                <a:gd name="T19" fmla="*/ 27 h 36"/>
                <a:gd name="T20" fmla="*/ 20 w 32"/>
                <a:gd name="T21" fmla="*/ 30 h 36"/>
                <a:gd name="T22" fmla="*/ 20 w 32"/>
                <a:gd name="T23" fmla="*/ 32 h 36"/>
                <a:gd name="T24" fmla="*/ 12 w 32"/>
                <a:gd name="T25" fmla="*/ 32 h 36"/>
                <a:gd name="T26" fmla="*/ 12 w 32"/>
                <a:gd name="T27" fmla="*/ 30 h 36"/>
                <a:gd name="T28" fmla="*/ 12 w 32"/>
                <a:gd name="T29" fmla="*/ 27 h 36"/>
                <a:gd name="T30" fmla="*/ 10 w 32"/>
                <a:gd name="T31" fmla="*/ 26 h 36"/>
                <a:gd name="T32" fmla="*/ 4 w 32"/>
                <a:gd name="T33" fmla="*/ 16 h 36"/>
                <a:gd name="T34" fmla="*/ 16 w 32"/>
                <a:gd name="T35" fmla="*/ 4 h 36"/>
                <a:gd name="T36" fmla="*/ 28 w 32"/>
                <a:gd name="T37" fmla="*/ 16 h 36"/>
                <a:gd name="T38" fmla="*/ 22 w 32"/>
                <a:gd name="T39" fmla="*/ 2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3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2"/>
                    <a:pt x="3" y="27"/>
                    <a:pt x="8" y="3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9" y="27"/>
                    <a:pt x="32" y="22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22" y="26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6" y="24"/>
                    <a:pt x="4" y="20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0"/>
                    <a:pt x="26" y="24"/>
                    <a:pt x="22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82" name="Freeform 430"/>
            <p:cNvSpPr>
              <a:spLocks/>
            </p:cNvSpPr>
            <p:nvPr/>
          </p:nvSpPr>
          <p:spPr bwMode="auto">
            <a:xfrm>
              <a:off x="6067426" y="4240213"/>
              <a:ext cx="60325" cy="30163"/>
            </a:xfrm>
            <a:custGeom>
              <a:avLst/>
              <a:gdLst>
                <a:gd name="T0" fmla="*/ 0 w 16"/>
                <a:gd name="T1" fmla="*/ 4 h 8"/>
                <a:gd name="T2" fmla="*/ 4 w 16"/>
                <a:gd name="T3" fmla="*/ 4 h 8"/>
                <a:gd name="T4" fmla="*/ 4 w 16"/>
                <a:gd name="T5" fmla="*/ 4 h 8"/>
                <a:gd name="T6" fmla="*/ 8 w 16"/>
                <a:gd name="T7" fmla="*/ 8 h 8"/>
                <a:gd name="T8" fmla="*/ 12 w 16"/>
                <a:gd name="T9" fmla="*/ 4 h 8"/>
                <a:gd name="T10" fmla="*/ 12 w 16"/>
                <a:gd name="T11" fmla="*/ 4 h 8"/>
                <a:gd name="T12" fmla="*/ 16 w 16"/>
                <a:gd name="T13" fmla="*/ 4 h 8"/>
                <a:gd name="T14" fmla="*/ 16 w 16"/>
                <a:gd name="T15" fmla="*/ 0 h 8"/>
                <a:gd name="T16" fmla="*/ 0 w 16"/>
                <a:gd name="T17" fmla="*/ 0 h 8"/>
                <a:gd name="T18" fmla="*/ 0 w 16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8">
                  <a:moveTo>
                    <a:pt x="0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6"/>
                    <a:pt x="6" y="8"/>
                    <a:pt x="8" y="8"/>
                  </a:cubicBezTo>
                  <a:cubicBezTo>
                    <a:pt x="10" y="8"/>
                    <a:pt x="12" y="6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499002" y="1957178"/>
            <a:ext cx="458373" cy="458373"/>
            <a:chOff x="5492751" y="2584451"/>
            <a:chExt cx="244475" cy="244475"/>
          </a:xfrm>
          <a:solidFill>
            <a:schemeClr val="tx1"/>
          </a:solidFill>
        </p:grpSpPr>
        <p:sp>
          <p:nvSpPr>
            <p:cNvPr id="84" name="Freeform 167"/>
            <p:cNvSpPr>
              <a:spLocks/>
            </p:cNvSpPr>
            <p:nvPr/>
          </p:nvSpPr>
          <p:spPr bwMode="auto">
            <a:xfrm>
              <a:off x="5519738" y="2700338"/>
              <a:ext cx="217488" cy="128588"/>
            </a:xfrm>
            <a:custGeom>
              <a:avLst/>
              <a:gdLst>
                <a:gd name="T0" fmla="*/ 39 w 58"/>
                <a:gd name="T1" fmla="*/ 23 h 34"/>
                <a:gd name="T2" fmla="*/ 25 w 58"/>
                <a:gd name="T3" fmla="*/ 0 h 34"/>
                <a:gd name="T4" fmla="*/ 17 w 58"/>
                <a:gd name="T5" fmla="*/ 0 h 34"/>
                <a:gd name="T6" fmla="*/ 29 w 58"/>
                <a:gd name="T7" fmla="*/ 22 h 34"/>
                <a:gd name="T8" fmla="*/ 0 w 58"/>
                <a:gd name="T9" fmla="*/ 34 h 34"/>
                <a:gd name="T10" fmla="*/ 58 w 58"/>
                <a:gd name="T11" fmla="*/ 34 h 34"/>
                <a:gd name="T12" fmla="*/ 39 w 58"/>
                <a:gd name="T13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4">
                  <a:moveTo>
                    <a:pt x="39" y="23"/>
                  </a:moveTo>
                  <a:cubicBezTo>
                    <a:pt x="37" y="18"/>
                    <a:pt x="31" y="8"/>
                    <a:pt x="25" y="0"/>
                  </a:cubicBezTo>
                  <a:cubicBezTo>
                    <a:pt x="25" y="0"/>
                    <a:pt x="17" y="0"/>
                    <a:pt x="17" y="0"/>
                  </a:cubicBezTo>
                  <a:cubicBezTo>
                    <a:pt x="22" y="6"/>
                    <a:pt x="27" y="15"/>
                    <a:pt x="29" y="22"/>
                  </a:cubicBezTo>
                  <a:cubicBezTo>
                    <a:pt x="16" y="23"/>
                    <a:pt x="5" y="27"/>
                    <a:pt x="0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4" y="28"/>
                    <a:pt x="48" y="24"/>
                    <a:pt x="3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85" name="Freeform 168"/>
            <p:cNvSpPr>
              <a:spLocks/>
            </p:cNvSpPr>
            <p:nvPr/>
          </p:nvSpPr>
          <p:spPr bwMode="auto">
            <a:xfrm>
              <a:off x="5492751" y="2584451"/>
              <a:ext cx="165100" cy="168275"/>
            </a:xfrm>
            <a:custGeom>
              <a:avLst/>
              <a:gdLst>
                <a:gd name="T0" fmla="*/ 11 w 44"/>
                <a:gd name="T1" fmla="*/ 21 h 45"/>
                <a:gd name="T2" fmla="*/ 12 w 44"/>
                <a:gd name="T3" fmla="*/ 45 h 45"/>
                <a:gd name="T4" fmla="*/ 20 w 44"/>
                <a:gd name="T5" fmla="*/ 25 h 45"/>
                <a:gd name="T6" fmla="*/ 28 w 44"/>
                <a:gd name="T7" fmla="*/ 29 h 45"/>
                <a:gd name="T8" fmla="*/ 26 w 44"/>
                <a:gd name="T9" fmla="*/ 20 h 45"/>
                <a:gd name="T10" fmla="*/ 44 w 44"/>
                <a:gd name="T11" fmla="*/ 29 h 45"/>
                <a:gd name="T12" fmla="*/ 28 w 44"/>
                <a:gd name="T13" fmla="*/ 13 h 45"/>
                <a:gd name="T14" fmla="*/ 40 w 44"/>
                <a:gd name="T15" fmla="*/ 9 h 45"/>
                <a:gd name="T16" fmla="*/ 17 w 44"/>
                <a:gd name="T17" fmla="*/ 11 h 45"/>
                <a:gd name="T18" fmla="*/ 16 w 44"/>
                <a:gd name="T19" fmla="*/ 1 h 45"/>
                <a:gd name="T20" fmla="*/ 11 w 44"/>
                <a:gd name="T21" fmla="*/ 10 h 45"/>
                <a:gd name="T22" fmla="*/ 1 w 44"/>
                <a:gd name="T23" fmla="*/ 5 h 45"/>
                <a:gd name="T24" fmla="*/ 7 w 44"/>
                <a:gd name="T25" fmla="*/ 14 h 45"/>
                <a:gd name="T26" fmla="*/ 1 w 44"/>
                <a:gd name="T27" fmla="*/ 33 h 45"/>
                <a:gd name="T28" fmla="*/ 11 w 44"/>
                <a:gd name="T29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45">
                  <a:moveTo>
                    <a:pt x="11" y="21"/>
                  </a:moveTo>
                  <a:cubicBezTo>
                    <a:pt x="8" y="26"/>
                    <a:pt x="7" y="32"/>
                    <a:pt x="12" y="45"/>
                  </a:cubicBezTo>
                  <a:cubicBezTo>
                    <a:pt x="12" y="38"/>
                    <a:pt x="17" y="28"/>
                    <a:pt x="20" y="25"/>
                  </a:cubicBezTo>
                  <a:cubicBezTo>
                    <a:pt x="24" y="25"/>
                    <a:pt x="28" y="29"/>
                    <a:pt x="28" y="29"/>
                  </a:cubicBezTo>
                  <a:cubicBezTo>
                    <a:pt x="28" y="25"/>
                    <a:pt x="27" y="23"/>
                    <a:pt x="26" y="20"/>
                  </a:cubicBezTo>
                  <a:cubicBezTo>
                    <a:pt x="32" y="20"/>
                    <a:pt x="41" y="21"/>
                    <a:pt x="44" y="29"/>
                  </a:cubicBezTo>
                  <a:cubicBezTo>
                    <a:pt x="40" y="17"/>
                    <a:pt x="32" y="13"/>
                    <a:pt x="28" y="13"/>
                  </a:cubicBezTo>
                  <a:cubicBezTo>
                    <a:pt x="32" y="9"/>
                    <a:pt x="32" y="9"/>
                    <a:pt x="40" y="9"/>
                  </a:cubicBezTo>
                  <a:cubicBezTo>
                    <a:pt x="28" y="0"/>
                    <a:pt x="20" y="7"/>
                    <a:pt x="17" y="11"/>
                  </a:cubicBezTo>
                  <a:cubicBezTo>
                    <a:pt x="16" y="8"/>
                    <a:pt x="16" y="4"/>
                    <a:pt x="16" y="1"/>
                  </a:cubicBezTo>
                  <a:cubicBezTo>
                    <a:pt x="16" y="1"/>
                    <a:pt x="12" y="5"/>
                    <a:pt x="11" y="10"/>
                  </a:cubicBezTo>
                  <a:cubicBezTo>
                    <a:pt x="6" y="9"/>
                    <a:pt x="1" y="5"/>
                    <a:pt x="1" y="5"/>
                  </a:cubicBezTo>
                  <a:cubicBezTo>
                    <a:pt x="3" y="7"/>
                    <a:pt x="5" y="13"/>
                    <a:pt x="7" y="14"/>
                  </a:cubicBezTo>
                  <a:cubicBezTo>
                    <a:pt x="0" y="19"/>
                    <a:pt x="1" y="33"/>
                    <a:pt x="1" y="33"/>
                  </a:cubicBezTo>
                  <a:cubicBezTo>
                    <a:pt x="5" y="26"/>
                    <a:pt x="7" y="22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464422" y="1978871"/>
            <a:ext cx="485398" cy="414987"/>
            <a:chOff x="3255944" y="243818"/>
            <a:chExt cx="514350" cy="439738"/>
          </a:xfrm>
          <a:solidFill>
            <a:schemeClr val="tx1"/>
          </a:solidFill>
        </p:grpSpPr>
        <p:sp>
          <p:nvSpPr>
            <p:cNvPr id="87" name="Freeform 357"/>
            <p:cNvSpPr>
              <a:spLocks noEditPoints="1"/>
            </p:cNvSpPr>
            <p:nvPr/>
          </p:nvSpPr>
          <p:spPr bwMode="auto">
            <a:xfrm>
              <a:off x="3255944" y="243818"/>
              <a:ext cx="514350" cy="439738"/>
            </a:xfrm>
            <a:custGeom>
              <a:avLst/>
              <a:gdLst>
                <a:gd name="T0" fmla="*/ 121 w 136"/>
                <a:gd name="T1" fmla="*/ 15 h 117"/>
                <a:gd name="T2" fmla="*/ 68 w 136"/>
                <a:gd name="T3" fmla="*/ 14 h 117"/>
                <a:gd name="T4" fmla="*/ 15 w 136"/>
                <a:gd name="T5" fmla="*/ 15 h 117"/>
                <a:gd name="T6" fmla="*/ 15 w 136"/>
                <a:gd name="T7" fmla="*/ 69 h 117"/>
                <a:gd name="T8" fmla="*/ 59 w 136"/>
                <a:gd name="T9" fmla="*/ 112 h 117"/>
                <a:gd name="T10" fmla="*/ 77 w 136"/>
                <a:gd name="T11" fmla="*/ 112 h 117"/>
                <a:gd name="T12" fmla="*/ 121 w 136"/>
                <a:gd name="T13" fmla="*/ 69 h 117"/>
                <a:gd name="T14" fmla="*/ 121 w 136"/>
                <a:gd name="T15" fmla="*/ 15 h 117"/>
                <a:gd name="T16" fmla="*/ 115 w 136"/>
                <a:gd name="T17" fmla="*/ 63 h 117"/>
                <a:gd name="T18" fmla="*/ 71 w 136"/>
                <a:gd name="T19" fmla="*/ 107 h 117"/>
                <a:gd name="T20" fmla="*/ 65 w 136"/>
                <a:gd name="T21" fmla="*/ 107 h 117"/>
                <a:gd name="T22" fmla="*/ 21 w 136"/>
                <a:gd name="T23" fmla="*/ 63 h 117"/>
                <a:gd name="T24" fmla="*/ 21 w 136"/>
                <a:gd name="T25" fmla="*/ 21 h 117"/>
                <a:gd name="T26" fmla="*/ 63 w 136"/>
                <a:gd name="T27" fmla="*/ 20 h 117"/>
                <a:gd name="T28" fmla="*/ 68 w 136"/>
                <a:gd name="T29" fmla="*/ 25 h 117"/>
                <a:gd name="T30" fmla="*/ 73 w 136"/>
                <a:gd name="T31" fmla="*/ 20 h 117"/>
                <a:gd name="T32" fmla="*/ 115 w 136"/>
                <a:gd name="T33" fmla="*/ 21 h 117"/>
                <a:gd name="T34" fmla="*/ 115 w 136"/>
                <a:gd name="T35" fmla="*/ 6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117">
                  <a:moveTo>
                    <a:pt x="121" y="15"/>
                  </a:moveTo>
                  <a:cubicBezTo>
                    <a:pt x="106" y="1"/>
                    <a:pt x="83" y="0"/>
                    <a:pt x="68" y="14"/>
                  </a:cubicBezTo>
                  <a:cubicBezTo>
                    <a:pt x="53" y="0"/>
                    <a:pt x="30" y="1"/>
                    <a:pt x="15" y="15"/>
                  </a:cubicBezTo>
                  <a:cubicBezTo>
                    <a:pt x="0" y="30"/>
                    <a:pt x="0" y="54"/>
                    <a:pt x="15" y="69"/>
                  </a:cubicBezTo>
                  <a:cubicBezTo>
                    <a:pt x="20" y="73"/>
                    <a:pt x="59" y="112"/>
                    <a:pt x="59" y="112"/>
                  </a:cubicBezTo>
                  <a:cubicBezTo>
                    <a:pt x="64" y="117"/>
                    <a:pt x="72" y="117"/>
                    <a:pt x="77" y="112"/>
                  </a:cubicBezTo>
                  <a:cubicBezTo>
                    <a:pt x="77" y="112"/>
                    <a:pt x="120" y="69"/>
                    <a:pt x="121" y="69"/>
                  </a:cubicBezTo>
                  <a:cubicBezTo>
                    <a:pt x="136" y="54"/>
                    <a:pt x="136" y="30"/>
                    <a:pt x="121" y="15"/>
                  </a:cubicBezTo>
                  <a:close/>
                  <a:moveTo>
                    <a:pt x="115" y="63"/>
                  </a:moveTo>
                  <a:cubicBezTo>
                    <a:pt x="71" y="107"/>
                    <a:pt x="71" y="107"/>
                    <a:pt x="71" y="107"/>
                  </a:cubicBezTo>
                  <a:cubicBezTo>
                    <a:pt x="69" y="108"/>
                    <a:pt x="67" y="108"/>
                    <a:pt x="65" y="107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9" y="51"/>
                    <a:pt x="9" y="32"/>
                    <a:pt x="21" y="21"/>
                  </a:cubicBezTo>
                  <a:cubicBezTo>
                    <a:pt x="32" y="9"/>
                    <a:pt x="51" y="9"/>
                    <a:pt x="63" y="20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85" y="9"/>
                    <a:pt x="104" y="9"/>
                    <a:pt x="115" y="21"/>
                  </a:cubicBezTo>
                  <a:cubicBezTo>
                    <a:pt x="127" y="32"/>
                    <a:pt x="127" y="51"/>
                    <a:pt x="115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88" name="Freeform 358"/>
            <p:cNvSpPr>
              <a:spLocks/>
            </p:cNvSpPr>
            <p:nvPr/>
          </p:nvSpPr>
          <p:spPr bwMode="auto">
            <a:xfrm>
              <a:off x="3346432" y="334306"/>
              <a:ext cx="71438" cy="71438"/>
            </a:xfrm>
            <a:custGeom>
              <a:avLst/>
              <a:gdLst>
                <a:gd name="T0" fmla="*/ 17 w 19"/>
                <a:gd name="T1" fmla="*/ 0 h 19"/>
                <a:gd name="T2" fmla="*/ 17 w 19"/>
                <a:gd name="T3" fmla="*/ 0 h 19"/>
                <a:gd name="T4" fmla="*/ 0 w 19"/>
                <a:gd name="T5" fmla="*/ 17 h 19"/>
                <a:gd name="T6" fmla="*/ 0 w 19"/>
                <a:gd name="T7" fmla="*/ 17 h 19"/>
                <a:gd name="T8" fmla="*/ 2 w 19"/>
                <a:gd name="T9" fmla="*/ 19 h 19"/>
                <a:gd name="T10" fmla="*/ 4 w 19"/>
                <a:gd name="T11" fmla="*/ 17 h 19"/>
                <a:gd name="T12" fmla="*/ 4 w 19"/>
                <a:gd name="T13" fmla="*/ 17 h 19"/>
                <a:gd name="T14" fmla="*/ 17 w 19"/>
                <a:gd name="T15" fmla="*/ 4 h 19"/>
                <a:gd name="T16" fmla="*/ 17 w 19"/>
                <a:gd name="T17" fmla="*/ 4 h 19"/>
                <a:gd name="T18" fmla="*/ 19 w 19"/>
                <a:gd name="T19" fmla="*/ 2 h 19"/>
                <a:gd name="T20" fmla="*/ 17 w 19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ubicBezTo>
                    <a:pt x="3" y="19"/>
                    <a:pt x="4" y="18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9" y="3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89" name="Freeform 5"/>
          <p:cNvSpPr>
            <a:spLocks noEditPoints="1"/>
          </p:cNvSpPr>
          <p:nvPr/>
        </p:nvSpPr>
        <p:spPr bwMode="auto">
          <a:xfrm>
            <a:off x="8564138" y="3621460"/>
            <a:ext cx="386822" cy="386822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90" name="Group 89"/>
          <p:cNvGrpSpPr/>
          <p:nvPr/>
        </p:nvGrpSpPr>
        <p:grpSpPr>
          <a:xfrm>
            <a:off x="7550684" y="3625396"/>
            <a:ext cx="312877" cy="378950"/>
            <a:chOff x="10387014" y="2925763"/>
            <a:chExt cx="255588" cy="309563"/>
          </a:xfrm>
          <a:solidFill>
            <a:schemeClr val="tx1"/>
          </a:solidFill>
        </p:grpSpPr>
        <p:sp>
          <p:nvSpPr>
            <p:cNvPr id="91" name="Freeform 134"/>
            <p:cNvSpPr>
              <a:spLocks noEditPoints="1"/>
            </p:cNvSpPr>
            <p:nvPr/>
          </p:nvSpPr>
          <p:spPr bwMode="auto">
            <a:xfrm>
              <a:off x="10387014" y="2925763"/>
              <a:ext cx="255588" cy="309563"/>
            </a:xfrm>
            <a:custGeom>
              <a:avLst/>
              <a:gdLst>
                <a:gd name="T0" fmla="*/ 84 w 96"/>
                <a:gd name="T1" fmla="*/ 44 h 116"/>
                <a:gd name="T2" fmla="*/ 72 w 96"/>
                <a:gd name="T3" fmla="*/ 44 h 116"/>
                <a:gd name="T4" fmla="*/ 72 w 96"/>
                <a:gd name="T5" fmla="*/ 25 h 116"/>
                <a:gd name="T6" fmla="*/ 48 w 96"/>
                <a:gd name="T7" fmla="*/ 0 h 116"/>
                <a:gd name="T8" fmla="*/ 24 w 96"/>
                <a:gd name="T9" fmla="*/ 25 h 116"/>
                <a:gd name="T10" fmla="*/ 24 w 96"/>
                <a:gd name="T11" fmla="*/ 44 h 116"/>
                <a:gd name="T12" fmla="*/ 12 w 96"/>
                <a:gd name="T13" fmla="*/ 44 h 116"/>
                <a:gd name="T14" fmla="*/ 0 w 96"/>
                <a:gd name="T15" fmla="*/ 56 h 116"/>
                <a:gd name="T16" fmla="*/ 0 w 96"/>
                <a:gd name="T17" fmla="*/ 104 h 116"/>
                <a:gd name="T18" fmla="*/ 12 w 96"/>
                <a:gd name="T19" fmla="*/ 116 h 116"/>
                <a:gd name="T20" fmla="*/ 84 w 96"/>
                <a:gd name="T21" fmla="*/ 116 h 116"/>
                <a:gd name="T22" fmla="*/ 96 w 96"/>
                <a:gd name="T23" fmla="*/ 104 h 116"/>
                <a:gd name="T24" fmla="*/ 96 w 96"/>
                <a:gd name="T25" fmla="*/ 56 h 116"/>
                <a:gd name="T26" fmla="*/ 84 w 96"/>
                <a:gd name="T27" fmla="*/ 44 h 116"/>
                <a:gd name="T28" fmla="*/ 32 w 96"/>
                <a:gd name="T29" fmla="*/ 25 h 116"/>
                <a:gd name="T30" fmla="*/ 48 w 96"/>
                <a:gd name="T31" fmla="*/ 8 h 116"/>
                <a:gd name="T32" fmla="*/ 64 w 96"/>
                <a:gd name="T33" fmla="*/ 25 h 116"/>
                <a:gd name="T34" fmla="*/ 64 w 96"/>
                <a:gd name="T35" fmla="*/ 44 h 116"/>
                <a:gd name="T36" fmla="*/ 32 w 96"/>
                <a:gd name="T37" fmla="*/ 44 h 116"/>
                <a:gd name="T38" fmla="*/ 32 w 96"/>
                <a:gd name="T39" fmla="*/ 25 h 116"/>
                <a:gd name="T40" fmla="*/ 88 w 96"/>
                <a:gd name="T41" fmla="*/ 104 h 116"/>
                <a:gd name="T42" fmla="*/ 84 w 96"/>
                <a:gd name="T43" fmla="*/ 108 h 116"/>
                <a:gd name="T44" fmla="*/ 12 w 96"/>
                <a:gd name="T45" fmla="*/ 108 h 116"/>
                <a:gd name="T46" fmla="*/ 8 w 96"/>
                <a:gd name="T47" fmla="*/ 104 h 116"/>
                <a:gd name="T48" fmla="*/ 8 w 96"/>
                <a:gd name="T49" fmla="*/ 56 h 116"/>
                <a:gd name="T50" fmla="*/ 12 w 96"/>
                <a:gd name="T51" fmla="*/ 52 h 116"/>
                <a:gd name="T52" fmla="*/ 84 w 96"/>
                <a:gd name="T53" fmla="*/ 52 h 116"/>
                <a:gd name="T54" fmla="*/ 88 w 96"/>
                <a:gd name="T55" fmla="*/ 56 h 116"/>
                <a:gd name="T56" fmla="*/ 88 w 96"/>
                <a:gd name="T57" fmla="*/ 10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116">
                  <a:moveTo>
                    <a:pt x="84" y="44"/>
                  </a:moveTo>
                  <a:cubicBezTo>
                    <a:pt x="72" y="44"/>
                    <a:pt x="72" y="44"/>
                    <a:pt x="72" y="44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11"/>
                    <a:pt x="61" y="0"/>
                    <a:pt x="48" y="0"/>
                  </a:cubicBezTo>
                  <a:cubicBezTo>
                    <a:pt x="35" y="0"/>
                    <a:pt x="24" y="11"/>
                    <a:pt x="24" y="25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" y="44"/>
                    <a:pt x="0" y="49"/>
                    <a:pt x="0" y="5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1"/>
                    <a:pt x="5" y="116"/>
                    <a:pt x="12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91" y="116"/>
                    <a:pt x="96" y="111"/>
                    <a:pt x="96" y="104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49"/>
                    <a:pt x="91" y="44"/>
                    <a:pt x="84" y="44"/>
                  </a:cubicBezTo>
                  <a:close/>
                  <a:moveTo>
                    <a:pt x="32" y="25"/>
                  </a:moveTo>
                  <a:cubicBezTo>
                    <a:pt x="32" y="15"/>
                    <a:pt x="39" y="8"/>
                    <a:pt x="48" y="8"/>
                  </a:cubicBezTo>
                  <a:cubicBezTo>
                    <a:pt x="57" y="8"/>
                    <a:pt x="64" y="15"/>
                    <a:pt x="64" y="25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25"/>
                  </a:lnTo>
                  <a:close/>
                  <a:moveTo>
                    <a:pt x="88" y="104"/>
                  </a:moveTo>
                  <a:cubicBezTo>
                    <a:pt x="88" y="106"/>
                    <a:pt x="86" y="108"/>
                    <a:pt x="84" y="108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0" y="108"/>
                    <a:pt x="8" y="106"/>
                    <a:pt x="8" y="10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54"/>
                    <a:pt x="10" y="52"/>
                    <a:pt x="12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6" y="52"/>
                    <a:pt x="88" y="54"/>
                    <a:pt x="88" y="56"/>
                  </a:cubicBezTo>
                  <a:lnTo>
                    <a:pt x="8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92" name="Freeform 135"/>
            <p:cNvSpPr>
              <a:spLocks noEditPoints="1"/>
            </p:cNvSpPr>
            <p:nvPr/>
          </p:nvSpPr>
          <p:spPr bwMode="auto">
            <a:xfrm>
              <a:off x="10488614" y="3100388"/>
              <a:ext cx="52388" cy="79375"/>
            </a:xfrm>
            <a:custGeom>
              <a:avLst/>
              <a:gdLst>
                <a:gd name="T0" fmla="*/ 10 w 20"/>
                <a:gd name="T1" fmla="*/ 0 h 30"/>
                <a:gd name="T2" fmla="*/ 0 w 20"/>
                <a:gd name="T3" fmla="*/ 10 h 30"/>
                <a:gd name="T4" fmla="*/ 4 w 20"/>
                <a:gd name="T5" fmla="*/ 18 h 30"/>
                <a:gd name="T6" fmla="*/ 4 w 20"/>
                <a:gd name="T7" fmla="*/ 24 h 30"/>
                <a:gd name="T8" fmla="*/ 10 w 20"/>
                <a:gd name="T9" fmla="*/ 30 h 30"/>
                <a:gd name="T10" fmla="*/ 16 w 20"/>
                <a:gd name="T11" fmla="*/ 24 h 30"/>
                <a:gd name="T12" fmla="*/ 16 w 20"/>
                <a:gd name="T13" fmla="*/ 18 h 30"/>
                <a:gd name="T14" fmla="*/ 20 w 20"/>
                <a:gd name="T15" fmla="*/ 10 h 30"/>
                <a:gd name="T16" fmla="*/ 10 w 20"/>
                <a:gd name="T17" fmla="*/ 0 h 30"/>
                <a:gd name="T18" fmla="*/ 12 w 20"/>
                <a:gd name="T19" fmla="*/ 16 h 30"/>
                <a:gd name="T20" fmla="*/ 12 w 20"/>
                <a:gd name="T21" fmla="*/ 24 h 30"/>
                <a:gd name="T22" fmla="*/ 10 w 20"/>
                <a:gd name="T23" fmla="*/ 26 h 30"/>
                <a:gd name="T24" fmla="*/ 8 w 20"/>
                <a:gd name="T25" fmla="*/ 24 h 30"/>
                <a:gd name="T26" fmla="*/ 8 w 20"/>
                <a:gd name="T27" fmla="*/ 16 h 30"/>
                <a:gd name="T28" fmla="*/ 4 w 20"/>
                <a:gd name="T29" fmla="*/ 10 h 30"/>
                <a:gd name="T30" fmla="*/ 10 w 20"/>
                <a:gd name="T31" fmla="*/ 4 h 30"/>
                <a:gd name="T32" fmla="*/ 16 w 20"/>
                <a:gd name="T33" fmla="*/ 10 h 30"/>
                <a:gd name="T34" fmla="*/ 12 w 20"/>
                <a:gd name="T35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3"/>
                    <a:pt x="2" y="16"/>
                    <a:pt x="4" y="18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7"/>
                    <a:pt x="7" y="30"/>
                    <a:pt x="10" y="30"/>
                  </a:cubicBezTo>
                  <a:cubicBezTo>
                    <a:pt x="13" y="30"/>
                    <a:pt x="16" y="27"/>
                    <a:pt x="16" y="2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6"/>
                    <a:pt x="20" y="13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2" y="16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5"/>
                    <a:pt x="11" y="26"/>
                    <a:pt x="10" y="26"/>
                  </a:cubicBezTo>
                  <a:cubicBezTo>
                    <a:pt x="9" y="26"/>
                    <a:pt x="8" y="25"/>
                    <a:pt x="8" y="2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5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4" y="15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93" name="Freeform 5"/>
          <p:cNvSpPr>
            <a:spLocks/>
          </p:cNvSpPr>
          <p:nvPr/>
        </p:nvSpPr>
        <p:spPr bwMode="auto">
          <a:xfrm>
            <a:off x="4382996" y="347008"/>
            <a:ext cx="444822" cy="447092"/>
          </a:xfrm>
          <a:custGeom>
            <a:avLst/>
            <a:gdLst>
              <a:gd name="T0" fmla="*/ 234 w 246"/>
              <a:gd name="T1" fmla="*/ 13 h 247"/>
              <a:gd name="T2" fmla="*/ 175 w 246"/>
              <a:gd name="T3" fmla="*/ 35 h 247"/>
              <a:gd name="T4" fmla="*/ 153 w 246"/>
              <a:gd name="T5" fmla="*/ 60 h 247"/>
              <a:gd name="T6" fmla="*/ 24 w 246"/>
              <a:gd name="T7" fmla="*/ 36 h 247"/>
              <a:gd name="T8" fmla="*/ 5 w 246"/>
              <a:gd name="T9" fmla="*/ 55 h 247"/>
              <a:gd name="T10" fmla="*/ 107 w 246"/>
              <a:gd name="T11" fmla="*/ 109 h 247"/>
              <a:gd name="T12" fmla="*/ 65 w 246"/>
              <a:gd name="T13" fmla="*/ 159 h 247"/>
              <a:gd name="T14" fmla="*/ 54 w 246"/>
              <a:gd name="T15" fmla="*/ 172 h 247"/>
              <a:gd name="T16" fmla="*/ 12 w 246"/>
              <a:gd name="T17" fmla="*/ 161 h 247"/>
              <a:gd name="T18" fmla="*/ 0 w 246"/>
              <a:gd name="T19" fmla="*/ 173 h 247"/>
              <a:gd name="T20" fmla="*/ 47 w 246"/>
              <a:gd name="T21" fmla="*/ 200 h 247"/>
              <a:gd name="T22" fmla="*/ 74 w 246"/>
              <a:gd name="T23" fmla="*/ 247 h 247"/>
              <a:gd name="T24" fmla="*/ 86 w 246"/>
              <a:gd name="T25" fmla="*/ 235 h 247"/>
              <a:gd name="T26" fmla="*/ 75 w 246"/>
              <a:gd name="T27" fmla="*/ 193 h 247"/>
              <a:gd name="T28" fmla="*/ 88 w 246"/>
              <a:gd name="T29" fmla="*/ 182 h 247"/>
              <a:gd name="T30" fmla="*/ 138 w 246"/>
              <a:gd name="T31" fmla="*/ 140 h 247"/>
              <a:gd name="T32" fmla="*/ 192 w 246"/>
              <a:gd name="T33" fmla="*/ 242 h 247"/>
              <a:gd name="T34" fmla="*/ 211 w 246"/>
              <a:gd name="T35" fmla="*/ 223 h 247"/>
              <a:gd name="T36" fmla="*/ 187 w 246"/>
              <a:gd name="T37" fmla="*/ 94 h 247"/>
              <a:gd name="T38" fmla="*/ 212 w 246"/>
              <a:gd name="T39" fmla="*/ 72 h 247"/>
              <a:gd name="T40" fmla="*/ 234 w 246"/>
              <a:gd name="T41" fmla="*/ 1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47">
                <a:moveTo>
                  <a:pt x="234" y="13"/>
                </a:moveTo>
                <a:cubicBezTo>
                  <a:pt x="221" y="0"/>
                  <a:pt x="196" y="11"/>
                  <a:pt x="175" y="35"/>
                </a:cubicBezTo>
                <a:cubicBezTo>
                  <a:pt x="153" y="60"/>
                  <a:pt x="153" y="60"/>
                  <a:pt x="153" y="60"/>
                </a:cubicBezTo>
                <a:cubicBezTo>
                  <a:pt x="24" y="36"/>
                  <a:pt x="24" y="36"/>
                  <a:pt x="24" y="36"/>
                </a:cubicBezTo>
                <a:cubicBezTo>
                  <a:pt x="5" y="55"/>
                  <a:pt x="5" y="55"/>
                  <a:pt x="5" y="55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61" y="164"/>
                  <a:pt x="57" y="168"/>
                  <a:pt x="54" y="172"/>
                </a:cubicBezTo>
                <a:cubicBezTo>
                  <a:pt x="12" y="161"/>
                  <a:pt x="12" y="161"/>
                  <a:pt x="12" y="161"/>
                </a:cubicBezTo>
                <a:cubicBezTo>
                  <a:pt x="0" y="173"/>
                  <a:pt x="0" y="173"/>
                  <a:pt x="0" y="173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74" y="247"/>
                  <a:pt x="74" y="247"/>
                  <a:pt x="74" y="247"/>
                </a:cubicBezTo>
                <a:cubicBezTo>
                  <a:pt x="86" y="235"/>
                  <a:pt x="86" y="235"/>
                  <a:pt x="86" y="235"/>
                </a:cubicBezTo>
                <a:cubicBezTo>
                  <a:pt x="75" y="193"/>
                  <a:pt x="75" y="193"/>
                  <a:pt x="75" y="193"/>
                </a:cubicBezTo>
                <a:cubicBezTo>
                  <a:pt x="79" y="190"/>
                  <a:pt x="83" y="186"/>
                  <a:pt x="88" y="182"/>
                </a:cubicBezTo>
                <a:cubicBezTo>
                  <a:pt x="138" y="140"/>
                  <a:pt x="138" y="140"/>
                  <a:pt x="138" y="140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211" y="223"/>
                  <a:pt x="211" y="223"/>
                  <a:pt x="211" y="223"/>
                </a:cubicBezTo>
                <a:cubicBezTo>
                  <a:pt x="187" y="94"/>
                  <a:pt x="187" y="94"/>
                  <a:pt x="187" y="94"/>
                </a:cubicBezTo>
                <a:cubicBezTo>
                  <a:pt x="212" y="72"/>
                  <a:pt x="212" y="72"/>
                  <a:pt x="212" y="72"/>
                </a:cubicBezTo>
                <a:cubicBezTo>
                  <a:pt x="236" y="51"/>
                  <a:pt x="246" y="25"/>
                  <a:pt x="234" y="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94" name="Group 93"/>
          <p:cNvGrpSpPr/>
          <p:nvPr/>
        </p:nvGrpSpPr>
        <p:grpSpPr>
          <a:xfrm>
            <a:off x="377744" y="1207681"/>
            <a:ext cx="304483" cy="415879"/>
            <a:chOff x="5772150" y="2981325"/>
            <a:chExt cx="650875" cy="889001"/>
          </a:xfrm>
          <a:solidFill>
            <a:schemeClr val="tx1"/>
          </a:solidFill>
        </p:grpSpPr>
        <p:sp>
          <p:nvSpPr>
            <p:cNvPr id="95" name="Rectangle 9"/>
            <p:cNvSpPr>
              <a:spLocks noChangeArrowheads="1"/>
            </p:cNvSpPr>
            <p:nvPr/>
          </p:nvSpPr>
          <p:spPr bwMode="auto">
            <a:xfrm>
              <a:off x="5875338" y="3159125"/>
              <a:ext cx="1460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96" name="Rectangle 10"/>
            <p:cNvSpPr>
              <a:spLocks noChangeArrowheads="1"/>
            </p:cNvSpPr>
            <p:nvPr/>
          </p:nvSpPr>
          <p:spPr bwMode="auto">
            <a:xfrm>
              <a:off x="5875338" y="3375025"/>
              <a:ext cx="368300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5875338" y="3470275"/>
              <a:ext cx="36830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auto">
            <a:xfrm>
              <a:off x="5875338" y="3565525"/>
              <a:ext cx="2063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auto">
            <a:xfrm>
              <a:off x="5772150" y="2981325"/>
              <a:ext cx="650875" cy="835025"/>
            </a:xfrm>
            <a:custGeom>
              <a:avLst/>
              <a:gdLst>
                <a:gd name="T0" fmla="*/ 87 w 170"/>
                <a:gd name="T1" fmla="*/ 0 h 220"/>
                <a:gd name="T2" fmla="*/ 34 w 170"/>
                <a:gd name="T3" fmla="*/ 0 h 220"/>
                <a:gd name="T4" fmla="*/ 0 w 170"/>
                <a:gd name="T5" fmla="*/ 34 h 220"/>
                <a:gd name="T6" fmla="*/ 0 w 170"/>
                <a:gd name="T7" fmla="*/ 185 h 220"/>
                <a:gd name="T8" fmla="*/ 34 w 170"/>
                <a:gd name="T9" fmla="*/ 220 h 220"/>
                <a:gd name="T10" fmla="*/ 91 w 170"/>
                <a:gd name="T11" fmla="*/ 220 h 220"/>
                <a:gd name="T12" fmla="*/ 91 w 170"/>
                <a:gd name="T13" fmla="*/ 203 h 220"/>
                <a:gd name="T14" fmla="*/ 34 w 170"/>
                <a:gd name="T15" fmla="*/ 203 h 220"/>
                <a:gd name="T16" fmla="*/ 16 w 170"/>
                <a:gd name="T17" fmla="*/ 185 h 220"/>
                <a:gd name="T18" fmla="*/ 16 w 170"/>
                <a:gd name="T19" fmla="*/ 34 h 220"/>
                <a:gd name="T20" fmla="*/ 34 w 170"/>
                <a:gd name="T21" fmla="*/ 16 h 220"/>
                <a:gd name="T22" fmla="*/ 79 w 170"/>
                <a:gd name="T23" fmla="*/ 16 h 220"/>
                <a:gd name="T24" fmla="*/ 79 w 170"/>
                <a:gd name="T25" fmla="*/ 67 h 220"/>
                <a:gd name="T26" fmla="*/ 105 w 170"/>
                <a:gd name="T27" fmla="*/ 93 h 220"/>
                <a:gd name="T28" fmla="*/ 154 w 170"/>
                <a:gd name="T29" fmla="*/ 93 h 220"/>
                <a:gd name="T30" fmla="*/ 154 w 170"/>
                <a:gd name="T31" fmla="*/ 185 h 220"/>
                <a:gd name="T32" fmla="*/ 143 w 170"/>
                <a:gd name="T33" fmla="*/ 202 h 220"/>
                <a:gd name="T34" fmla="*/ 143 w 170"/>
                <a:gd name="T35" fmla="*/ 219 h 220"/>
                <a:gd name="T36" fmla="*/ 170 w 170"/>
                <a:gd name="T37" fmla="*/ 185 h 220"/>
                <a:gd name="T38" fmla="*/ 170 w 170"/>
                <a:gd name="T39" fmla="*/ 83 h 220"/>
                <a:gd name="T40" fmla="*/ 87 w 170"/>
                <a:gd name="T4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0" h="220">
                  <a:moveTo>
                    <a:pt x="87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204"/>
                    <a:pt x="15" y="220"/>
                    <a:pt x="34" y="220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91" y="203"/>
                    <a:pt x="91" y="203"/>
                    <a:pt x="91" y="203"/>
                  </a:cubicBezTo>
                  <a:cubicBezTo>
                    <a:pt x="34" y="203"/>
                    <a:pt x="34" y="203"/>
                    <a:pt x="34" y="203"/>
                  </a:cubicBezTo>
                  <a:cubicBezTo>
                    <a:pt x="24" y="203"/>
                    <a:pt x="16" y="195"/>
                    <a:pt x="16" y="18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24"/>
                    <a:pt x="24" y="16"/>
                    <a:pt x="34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81"/>
                    <a:pt x="90" y="93"/>
                    <a:pt x="105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4" y="193"/>
                    <a:pt x="149" y="199"/>
                    <a:pt x="143" y="202"/>
                  </a:cubicBezTo>
                  <a:cubicBezTo>
                    <a:pt x="143" y="219"/>
                    <a:pt x="143" y="219"/>
                    <a:pt x="143" y="219"/>
                  </a:cubicBezTo>
                  <a:cubicBezTo>
                    <a:pt x="158" y="216"/>
                    <a:pt x="170" y="202"/>
                    <a:pt x="170" y="185"/>
                  </a:cubicBezTo>
                  <a:cubicBezTo>
                    <a:pt x="170" y="83"/>
                    <a:pt x="170" y="83"/>
                    <a:pt x="170" y="83"/>
                  </a:cubicBezTo>
                  <a:lnTo>
                    <a:pt x="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00" name="Freeform 14"/>
            <p:cNvSpPr>
              <a:spLocks/>
            </p:cNvSpPr>
            <p:nvPr/>
          </p:nvSpPr>
          <p:spPr bwMode="auto">
            <a:xfrm>
              <a:off x="6154738" y="3744913"/>
              <a:ext cx="130175" cy="125413"/>
            </a:xfrm>
            <a:custGeom>
              <a:avLst/>
              <a:gdLst>
                <a:gd name="T0" fmla="*/ 32 w 34"/>
                <a:gd name="T1" fmla="*/ 0 h 33"/>
                <a:gd name="T2" fmla="*/ 31 w 34"/>
                <a:gd name="T3" fmla="*/ 2 h 33"/>
                <a:gd name="T4" fmla="*/ 26 w 34"/>
                <a:gd name="T5" fmla="*/ 7 h 33"/>
                <a:gd name="T6" fmla="*/ 24 w 34"/>
                <a:gd name="T7" fmla="*/ 8 h 33"/>
                <a:gd name="T8" fmla="*/ 19 w 34"/>
                <a:gd name="T9" fmla="*/ 6 h 33"/>
                <a:gd name="T10" fmla="*/ 17 w 34"/>
                <a:gd name="T11" fmla="*/ 5 h 33"/>
                <a:gd name="T12" fmla="*/ 16 w 34"/>
                <a:gd name="T13" fmla="*/ 6 h 33"/>
                <a:gd name="T14" fmla="*/ 10 w 34"/>
                <a:gd name="T15" fmla="*/ 8 h 33"/>
                <a:gd name="T16" fmla="*/ 10 w 34"/>
                <a:gd name="T17" fmla="*/ 8 h 33"/>
                <a:gd name="T18" fmla="*/ 8 w 34"/>
                <a:gd name="T19" fmla="*/ 7 h 33"/>
                <a:gd name="T20" fmla="*/ 3 w 34"/>
                <a:gd name="T21" fmla="*/ 2 h 33"/>
                <a:gd name="T22" fmla="*/ 2 w 34"/>
                <a:gd name="T23" fmla="*/ 0 h 33"/>
                <a:gd name="T24" fmla="*/ 1 w 34"/>
                <a:gd name="T25" fmla="*/ 0 h 33"/>
                <a:gd name="T26" fmla="*/ 0 w 34"/>
                <a:gd name="T27" fmla="*/ 0 h 33"/>
                <a:gd name="T28" fmla="*/ 0 w 34"/>
                <a:gd name="T29" fmla="*/ 33 h 33"/>
                <a:gd name="T30" fmla="*/ 17 w 34"/>
                <a:gd name="T31" fmla="*/ 21 h 33"/>
                <a:gd name="T32" fmla="*/ 34 w 34"/>
                <a:gd name="T33" fmla="*/ 33 h 33"/>
                <a:gd name="T34" fmla="*/ 34 w 34"/>
                <a:gd name="T35" fmla="*/ 0 h 33"/>
                <a:gd name="T36" fmla="*/ 34 w 34"/>
                <a:gd name="T37" fmla="*/ 0 h 33"/>
                <a:gd name="T38" fmla="*/ 32 w 34"/>
                <a:gd name="T3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33">
                  <a:moveTo>
                    <a:pt x="32" y="0"/>
                  </a:moveTo>
                  <a:cubicBezTo>
                    <a:pt x="32" y="1"/>
                    <a:pt x="31" y="1"/>
                    <a:pt x="31" y="2"/>
                  </a:cubicBezTo>
                  <a:cubicBezTo>
                    <a:pt x="30" y="4"/>
                    <a:pt x="29" y="6"/>
                    <a:pt x="26" y="7"/>
                  </a:cubicBezTo>
                  <a:cubicBezTo>
                    <a:pt x="25" y="7"/>
                    <a:pt x="25" y="8"/>
                    <a:pt x="24" y="8"/>
                  </a:cubicBezTo>
                  <a:cubicBezTo>
                    <a:pt x="22" y="8"/>
                    <a:pt x="20" y="7"/>
                    <a:pt x="19" y="6"/>
                  </a:cubicBezTo>
                  <a:cubicBezTo>
                    <a:pt x="18" y="6"/>
                    <a:pt x="17" y="5"/>
                    <a:pt x="17" y="5"/>
                  </a:cubicBezTo>
                  <a:cubicBezTo>
                    <a:pt x="17" y="5"/>
                    <a:pt x="16" y="6"/>
                    <a:pt x="16" y="6"/>
                  </a:cubicBezTo>
                  <a:cubicBezTo>
                    <a:pt x="14" y="7"/>
                    <a:pt x="12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7"/>
                    <a:pt x="8" y="7"/>
                  </a:cubicBezTo>
                  <a:cubicBezTo>
                    <a:pt x="5" y="6"/>
                    <a:pt x="4" y="4"/>
                    <a:pt x="3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2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01" name="Oval 15"/>
            <p:cNvSpPr>
              <a:spLocks noChangeArrowheads="1"/>
            </p:cNvSpPr>
            <p:nvPr/>
          </p:nvSpPr>
          <p:spPr bwMode="auto">
            <a:xfrm>
              <a:off x="6178550" y="3625850"/>
              <a:ext cx="84138" cy="809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02" name="Freeform 16"/>
            <p:cNvSpPr>
              <a:spLocks noEditPoints="1"/>
            </p:cNvSpPr>
            <p:nvPr/>
          </p:nvSpPr>
          <p:spPr bwMode="auto">
            <a:xfrm>
              <a:off x="6127750" y="3573463"/>
              <a:ext cx="187325" cy="185738"/>
            </a:xfrm>
            <a:custGeom>
              <a:avLst/>
              <a:gdLst>
                <a:gd name="T0" fmla="*/ 44 w 49"/>
                <a:gd name="T1" fmla="*/ 18 h 49"/>
                <a:gd name="T2" fmla="*/ 44 w 49"/>
                <a:gd name="T3" fmla="*/ 10 h 49"/>
                <a:gd name="T4" fmla="*/ 36 w 49"/>
                <a:gd name="T5" fmla="*/ 7 h 49"/>
                <a:gd name="T6" fmla="*/ 32 w 49"/>
                <a:gd name="T7" fmla="*/ 1 h 49"/>
                <a:gd name="T8" fmla="*/ 24 w 49"/>
                <a:gd name="T9" fmla="*/ 3 h 49"/>
                <a:gd name="T10" fmla="*/ 16 w 49"/>
                <a:gd name="T11" fmla="*/ 1 h 49"/>
                <a:gd name="T12" fmla="*/ 12 w 49"/>
                <a:gd name="T13" fmla="*/ 7 h 49"/>
                <a:gd name="T14" fmla="*/ 4 w 49"/>
                <a:gd name="T15" fmla="*/ 10 h 49"/>
                <a:gd name="T16" fmla="*/ 4 w 49"/>
                <a:gd name="T17" fmla="*/ 18 h 49"/>
                <a:gd name="T18" fmla="*/ 0 w 49"/>
                <a:gd name="T19" fmla="*/ 24 h 49"/>
                <a:gd name="T20" fmla="*/ 4 w 49"/>
                <a:gd name="T21" fmla="*/ 31 h 49"/>
                <a:gd name="T22" fmla="*/ 4 w 49"/>
                <a:gd name="T23" fmla="*/ 39 h 49"/>
                <a:gd name="T24" fmla="*/ 12 w 49"/>
                <a:gd name="T25" fmla="*/ 41 h 49"/>
                <a:gd name="T26" fmla="*/ 16 w 49"/>
                <a:gd name="T27" fmla="*/ 48 h 49"/>
                <a:gd name="T28" fmla="*/ 24 w 49"/>
                <a:gd name="T29" fmla="*/ 45 h 49"/>
                <a:gd name="T30" fmla="*/ 32 w 49"/>
                <a:gd name="T31" fmla="*/ 48 h 49"/>
                <a:gd name="T32" fmla="*/ 36 w 49"/>
                <a:gd name="T33" fmla="*/ 41 h 49"/>
                <a:gd name="T34" fmla="*/ 44 w 49"/>
                <a:gd name="T35" fmla="*/ 39 h 49"/>
                <a:gd name="T36" fmla="*/ 44 w 49"/>
                <a:gd name="T37" fmla="*/ 31 h 49"/>
                <a:gd name="T38" fmla="*/ 49 w 49"/>
                <a:gd name="T39" fmla="*/ 24 h 49"/>
                <a:gd name="T40" fmla="*/ 44 w 49"/>
                <a:gd name="T41" fmla="*/ 18 h 49"/>
                <a:gd name="T42" fmla="*/ 24 w 49"/>
                <a:gd name="T43" fmla="*/ 37 h 49"/>
                <a:gd name="T44" fmla="*/ 11 w 49"/>
                <a:gd name="T45" fmla="*/ 24 h 49"/>
                <a:gd name="T46" fmla="*/ 24 w 49"/>
                <a:gd name="T47" fmla="*/ 12 h 49"/>
                <a:gd name="T48" fmla="*/ 37 w 49"/>
                <a:gd name="T49" fmla="*/ 24 h 49"/>
                <a:gd name="T50" fmla="*/ 24 w 49"/>
                <a:gd name="T51" fmla="*/ 3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49">
                  <a:moveTo>
                    <a:pt x="44" y="18"/>
                  </a:moveTo>
                  <a:cubicBezTo>
                    <a:pt x="43" y="16"/>
                    <a:pt x="45" y="12"/>
                    <a:pt x="44" y="10"/>
                  </a:cubicBezTo>
                  <a:cubicBezTo>
                    <a:pt x="42" y="8"/>
                    <a:pt x="38" y="9"/>
                    <a:pt x="36" y="7"/>
                  </a:cubicBezTo>
                  <a:cubicBezTo>
                    <a:pt x="34" y="6"/>
                    <a:pt x="34" y="2"/>
                    <a:pt x="32" y="1"/>
                  </a:cubicBezTo>
                  <a:cubicBezTo>
                    <a:pt x="29" y="0"/>
                    <a:pt x="27" y="3"/>
                    <a:pt x="24" y="3"/>
                  </a:cubicBezTo>
                  <a:cubicBezTo>
                    <a:pt x="22" y="3"/>
                    <a:pt x="19" y="0"/>
                    <a:pt x="16" y="1"/>
                  </a:cubicBezTo>
                  <a:cubicBezTo>
                    <a:pt x="14" y="2"/>
                    <a:pt x="14" y="6"/>
                    <a:pt x="12" y="7"/>
                  </a:cubicBezTo>
                  <a:cubicBezTo>
                    <a:pt x="10" y="9"/>
                    <a:pt x="6" y="8"/>
                    <a:pt x="4" y="10"/>
                  </a:cubicBezTo>
                  <a:cubicBezTo>
                    <a:pt x="3" y="12"/>
                    <a:pt x="5" y="16"/>
                    <a:pt x="4" y="18"/>
                  </a:cubicBezTo>
                  <a:cubicBezTo>
                    <a:pt x="3" y="20"/>
                    <a:pt x="0" y="22"/>
                    <a:pt x="0" y="24"/>
                  </a:cubicBezTo>
                  <a:cubicBezTo>
                    <a:pt x="0" y="27"/>
                    <a:pt x="3" y="29"/>
                    <a:pt x="4" y="31"/>
                  </a:cubicBezTo>
                  <a:cubicBezTo>
                    <a:pt x="5" y="33"/>
                    <a:pt x="3" y="37"/>
                    <a:pt x="4" y="39"/>
                  </a:cubicBezTo>
                  <a:cubicBezTo>
                    <a:pt x="6" y="41"/>
                    <a:pt x="10" y="40"/>
                    <a:pt x="12" y="41"/>
                  </a:cubicBezTo>
                  <a:cubicBezTo>
                    <a:pt x="14" y="43"/>
                    <a:pt x="14" y="47"/>
                    <a:pt x="16" y="48"/>
                  </a:cubicBezTo>
                  <a:cubicBezTo>
                    <a:pt x="19" y="49"/>
                    <a:pt x="22" y="45"/>
                    <a:pt x="24" y="45"/>
                  </a:cubicBezTo>
                  <a:cubicBezTo>
                    <a:pt x="27" y="45"/>
                    <a:pt x="29" y="49"/>
                    <a:pt x="32" y="48"/>
                  </a:cubicBezTo>
                  <a:cubicBezTo>
                    <a:pt x="34" y="47"/>
                    <a:pt x="34" y="43"/>
                    <a:pt x="36" y="41"/>
                  </a:cubicBezTo>
                  <a:cubicBezTo>
                    <a:pt x="38" y="40"/>
                    <a:pt x="42" y="41"/>
                    <a:pt x="44" y="39"/>
                  </a:cubicBezTo>
                  <a:cubicBezTo>
                    <a:pt x="45" y="37"/>
                    <a:pt x="43" y="33"/>
                    <a:pt x="44" y="31"/>
                  </a:cubicBezTo>
                  <a:cubicBezTo>
                    <a:pt x="45" y="29"/>
                    <a:pt x="49" y="27"/>
                    <a:pt x="49" y="24"/>
                  </a:cubicBezTo>
                  <a:cubicBezTo>
                    <a:pt x="49" y="22"/>
                    <a:pt x="45" y="20"/>
                    <a:pt x="44" y="18"/>
                  </a:cubicBezTo>
                  <a:close/>
                  <a:moveTo>
                    <a:pt x="24" y="37"/>
                  </a:moveTo>
                  <a:cubicBezTo>
                    <a:pt x="17" y="37"/>
                    <a:pt x="11" y="32"/>
                    <a:pt x="11" y="24"/>
                  </a:cubicBezTo>
                  <a:cubicBezTo>
                    <a:pt x="11" y="17"/>
                    <a:pt x="17" y="12"/>
                    <a:pt x="24" y="12"/>
                  </a:cubicBezTo>
                  <a:cubicBezTo>
                    <a:pt x="31" y="12"/>
                    <a:pt x="37" y="17"/>
                    <a:pt x="37" y="24"/>
                  </a:cubicBezTo>
                  <a:cubicBezTo>
                    <a:pt x="37" y="32"/>
                    <a:pt x="31" y="37"/>
                    <a:pt x="2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103" name="Freeform 20"/>
          <p:cNvSpPr>
            <a:spLocks/>
          </p:cNvSpPr>
          <p:nvPr/>
        </p:nvSpPr>
        <p:spPr bwMode="auto">
          <a:xfrm>
            <a:off x="7540365" y="1226961"/>
            <a:ext cx="333512" cy="377319"/>
          </a:xfrm>
          <a:custGeom>
            <a:avLst/>
            <a:gdLst>
              <a:gd name="T0" fmla="*/ 182 w 193"/>
              <a:gd name="T1" fmla="*/ 147 h 219"/>
              <a:gd name="T2" fmla="*/ 175 w 193"/>
              <a:gd name="T3" fmla="*/ 150 h 219"/>
              <a:gd name="T4" fmla="*/ 146 w 193"/>
              <a:gd name="T5" fmla="*/ 110 h 219"/>
              <a:gd name="T6" fmla="*/ 175 w 193"/>
              <a:gd name="T7" fmla="*/ 70 h 219"/>
              <a:gd name="T8" fmla="*/ 182 w 193"/>
              <a:gd name="T9" fmla="*/ 72 h 219"/>
              <a:gd name="T10" fmla="*/ 193 w 193"/>
              <a:gd name="T11" fmla="*/ 60 h 219"/>
              <a:gd name="T12" fmla="*/ 182 w 193"/>
              <a:gd name="T13" fmla="*/ 49 h 219"/>
              <a:gd name="T14" fmla="*/ 170 w 193"/>
              <a:gd name="T15" fmla="*/ 60 h 219"/>
              <a:gd name="T16" fmla="*/ 170 w 193"/>
              <a:gd name="T17" fmla="*/ 62 h 219"/>
              <a:gd name="T18" fmla="*/ 121 w 193"/>
              <a:gd name="T19" fmla="*/ 67 h 219"/>
              <a:gd name="T20" fmla="*/ 101 w 193"/>
              <a:gd name="T21" fmla="*/ 22 h 219"/>
              <a:gd name="T22" fmla="*/ 108 w 193"/>
              <a:gd name="T23" fmla="*/ 12 h 219"/>
              <a:gd name="T24" fmla="*/ 97 w 193"/>
              <a:gd name="T25" fmla="*/ 0 h 219"/>
              <a:gd name="T26" fmla="*/ 85 w 193"/>
              <a:gd name="T27" fmla="*/ 12 h 219"/>
              <a:gd name="T28" fmla="*/ 92 w 193"/>
              <a:gd name="T29" fmla="*/ 22 h 219"/>
              <a:gd name="T30" fmla="*/ 72 w 193"/>
              <a:gd name="T31" fmla="*/ 67 h 219"/>
              <a:gd name="T32" fmla="*/ 23 w 193"/>
              <a:gd name="T33" fmla="*/ 62 h 219"/>
              <a:gd name="T34" fmla="*/ 23 w 193"/>
              <a:gd name="T35" fmla="*/ 60 h 219"/>
              <a:gd name="T36" fmla="*/ 12 w 193"/>
              <a:gd name="T37" fmla="*/ 49 h 219"/>
              <a:gd name="T38" fmla="*/ 0 w 193"/>
              <a:gd name="T39" fmla="*/ 60 h 219"/>
              <a:gd name="T40" fmla="*/ 12 w 193"/>
              <a:gd name="T41" fmla="*/ 72 h 219"/>
              <a:gd name="T42" fmla="*/ 18 w 193"/>
              <a:gd name="T43" fmla="*/ 70 h 219"/>
              <a:gd name="T44" fmla="*/ 48 w 193"/>
              <a:gd name="T45" fmla="*/ 110 h 219"/>
              <a:gd name="T46" fmla="*/ 19 w 193"/>
              <a:gd name="T47" fmla="*/ 150 h 219"/>
              <a:gd name="T48" fmla="*/ 12 w 193"/>
              <a:gd name="T49" fmla="*/ 147 h 219"/>
              <a:gd name="T50" fmla="*/ 0 w 193"/>
              <a:gd name="T51" fmla="*/ 159 h 219"/>
              <a:gd name="T52" fmla="*/ 12 w 193"/>
              <a:gd name="T53" fmla="*/ 170 h 219"/>
              <a:gd name="T54" fmla="*/ 23 w 193"/>
              <a:gd name="T55" fmla="*/ 159 h 219"/>
              <a:gd name="T56" fmla="*/ 23 w 193"/>
              <a:gd name="T57" fmla="*/ 158 h 219"/>
              <a:gd name="T58" fmla="*/ 72 w 193"/>
              <a:gd name="T59" fmla="*/ 152 h 219"/>
              <a:gd name="T60" fmla="*/ 92 w 193"/>
              <a:gd name="T61" fmla="*/ 197 h 219"/>
              <a:gd name="T62" fmla="*/ 85 w 193"/>
              <a:gd name="T63" fmla="*/ 208 h 219"/>
              <a:gd name="T64" fmla="*/ 97 w 193"/>
              <a:gd name="T65" fmla="*/ 219 h 219"/>
              <a:gd name="T66" fmla="*/ 108 w 193"/>
              <a:gd name="T67" fmla="*/ 208 h 219"/>
              <a:gd name="T68" fmla="*/ 101 w 193"/>
              <a:gd name="T69" fmla="*/ 197 h 219"/>
              <a:gd name="T70" fmla="*/ 121 w 193"/>
              <a:gd name="T71" fmla="*/ 152 h 219"/>
              <a:gd name="T72" fmla="*/ 170 w 193"/>
              <a:gd name="T73" fmla="*/ 158 h 219"/>
              <a:gd name="T74" fmla="*/ 170 w 193"/>
              <a:gd name="T75" fmla="*/ 159 h 219"/>
              <a:gd name="T76" fmla="*/ 182 w 193"/>
              <a:gd name="T77" fmla="*/ 170 h 219"/>
              <a:gd name="T78" fmla="*/ 193 w 193"/>
              <a:gd name="T79" fmla="*/ 159 h 219"/>
              <a:gd name="T80" fmla="*/ 182 w 193"/>
              <a:gd name="T81" fmla="*/ 14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3" h="219">
                <a:moveTo>
                  <a:pt x="182" y="147"/>
                </a:moveTo>
                <a:cubicBezTo>
                  <a:pt x="179" y="147"/>
                  <a:pt x="177" y="148"/>
                  <a:pt x="175" y="150"/>
                </a:cubicBezTo>
                <a:cubicBezTo>
                  <a:pt x="146" y="110"/>
                  <a:pt x="146" y="110"/>
                  <a:pt x="146" y="110"/>
                </a:cubicBezTo>
                <a:cubicBezTo>
                  <a:pt x="175" y="70"/>
                  <a:pt x="175" y="70"/>
                  <a:pt x="175" y="70"/>
                </a:cubicBezTo>
                <a:cubicBezTo>
                  <a:pt x="177" y="71"/>
                  <a:pt x="179" y="72"/>
                  <a:pt x="182" y="72"/>
                </a:cubicBezTo>
                <a:cubicBezTo>
                  <a:pt x="188" y="72"/>
                  <a:pt x="193" y="67"/>
                  <a:pt x="193" y="60"/>
                </a:cubicBezTo>
                <a:cubicBezTo>
                  <a:pt x="193" y="54"/>
                  <a:pt x="188" y="49"/>
                  <a:pt x="182" y="49"/>
                </a:cubicBezTo>
                <a:cubicBezTo>
                  <a:pt x="175" y="49"/>
                  <a:pt x="170" y="54"/>
                  <a:pt x="170" y="60"/>
                </a:cubicBezTo>
                <a:cubicBezTo>
                  <a:pt x="170" y="61"/>
                  <a:pt x="170" y="61"/>
                  <a:pt x="170" y="62"/>
                </a:cubicBezTo>
                <a:cubicBezTo>
                  <a:pt x="121" y="67"/>
                  <a:pt x="121" y="67"/>
                  <a:pt x="121" y="67"/>
                </a:cubicBezTo>
                <a:cubicBezTo>
                  <a:pt x="101" y="22"/>
                  <a:pt x="101" y="22"/>
                  <a:pt x="101" y="22"/>
                </a:cubicBezTo>
                <a:cubicBezTo>
                  <a:pt x="105" y="20"/>
                  <a:pt x="108" y="16"/>
                  <a:pt x="108" y="12"/>
                </a:cubicBezTo>
                <a:cubicBezTo>
                  <a:pt x="108" y="5"/>
                  <a:pt x="103" y="0"/>
                  <a:pt x="97" y="0"/>
                </a:cubicBezTo>
                <a:cubicBezTo>
                  <a:pt x="90" y="0"/>
                  <a:pt x="85" y="5"/>
                  <a:pt x="85" y="12"/>
                </a:cubicBezTo>
                <a:cubicBezTo>
                  <a:pt x="85" y="16"/>
                  <a:pt x="88" y="20"/>
                  <a:pt x="92" y="22"/>
                </a:cubicBezTo>
                <a:cubicBezTo>
                  <a:pt x="72" y="67"/>
                  <a:pt x="72" y="67"/>
                  <a:pt x="72" y="67"/>
                </a:cubicBezTo>
                <a:cubicBezTo>
                  <a:pt x="23" y="62"/>
                  <a:pt x="23" y="62"/>
                  <a:pt x="23" y="62"/>
                </a:cubicBezTo>
                <a:cubicBezTo>
                  <a:pt x="23" y="61"/>
                  <a:pt x="23" y="61"/>
                  <a:pt x="23" y="60"/>
                </a:cubicBezTo>
                <a:cubicBezTo>
                  <a:pt x="23" y="54"/>
                  <a:pt x="18" y="49"/>
                  <a:pt x="12" y="49"/>
                </a:cubicBezTo>
                <a:cubicBezTo>
                  <a:pt x="5" y="49"/>
                  <a:pt x="0" y="54"/>
                  <a:pt x="0" y="60"/>
                </a:cubicBezTo>
                <a:cubicBezTo>
                  <a:pt x="0" y="67"/>
                  <a:pt x="5" y="72"/>
                  <a:pt x="12" y="72"/>
                </a:cubicBezTo>
                <a:cubicBezTo>
                  <a:pt x="14" y="72"/>
                  <a:pt x="16" y="71"/>
                  <a:pt x="18" y="70"/>
                </a:cubicBezTo>
                <a:cubicBezTo>
                  <a:pt x="48" y="110"/>
                  <a:pt x="48" y="110"/>
                  <a:pt x="48" y="110"/>
                </a:cubicBezTo>
                <a:cubicBezTo>
                  <a:pt x="19" y="150"/>
                  <a:pt x="19" y="150"/>
                  <a:pt x="19" y="150"/>
                </a:cubicBezTo>
                <a:cubicBezTo>
                  <a:pt x="17" y="148"/>
                  <a:pt x="14" y="147"/>
                  <a:pt x="12" y="147"/>
                </a:cubicBezTo>
                <a:cubicBezTo>
                  <a:pt x="5" y="147"/>
                  <a:pt x="0" y="152"/>
                  <a:pt x="0" y="159"/>
                </a:cubicBezTo>
                <a:cubicBezTo>
                  <a:pt x="0" y="165"/>
                  <a:pt x="5" y="170"/>
                  <a:pt x="12" y="170"/>
                </a:cubicBezTo>
                <a:cubicBezTo>
                  <a:pt x="18" y="170"/>
                  <a:pt x="23" y="165"/>
                  <a:pt x="23" y="159"/>
                </a:cubicBezTo>
                <a:cubicBezTo>
                  <a:pt x="23" y="158"/>
                  <a:pt x="23" y="158"/>
                  <a:pt x="23" y="158"/>
                </a:cubicBezTo>
                <a:cubicBezTo>
                  <a:pt x="72" y="152"/>
                  <a:pt x="72" y="152"/>
                  <a:pt x="72" y="152"/>
                </a:cubicBezTo>
                <a:cubicBezTo>
                  <a:pt x="92" y="197"/>
                  <a:pt x="92" y="197"/>
                  <a:pt x="92" y="197"/>
                </a:cubicBezTo>
                <a:cubicBezTo>
                  <a:pt x="88" y="199"/>
                  <a:pt x="85" y="203"/>
                  <a:pt x="85" y="208"/>
                </a:cubicBezTo>
                <a:cubicBezTo>
                  <a:pt x="85" y="214"/>
                  <a:pt x="90" y="219"/>
                  <a:pt x="97" y="219"/>
                </a:cubicBezTo>
                <a:cubicBezTo>
                  <a:pt x="103" y="219"/>
                  <a:pt x="108" y="214"/>
                  <a:pt x="108" y="208"/>
                </a:cubicBezTo>
                <a:cubicBezTo>
                  <a:pt x="108" y="203"/>
                  <a:pt x="105" y="199"/>
                  <a:pt x="101" y="197"/>
                </a:cubicBezTo>
                <a:cubicBezTo>
                  <a:pt x="121" y="152"/>
                  <a:pt x="121" y="152"/>
                  <a:pt x="121" y="152"/>
                </a:cubicBezTo>
                <a:cubicBezTo>
                  <a:pt x="170" y="158"/>
                  <a:pt x="170" y="158"/>
                  <a:pt x="170" y="158"/>
                </a:cubicBezTo>
                <a:cubicBezTo>
                  <a:pt x="170" y="158"/>
                  <a:pt x="170" y="158"/>
                  <a:pt x="170" y="159"/>
                </a:cubicBezTo>
                <a:cubicBezTo>
                  <a:pt x="170" y="165"/>
                  <a:pt x="175" y="170"/>
                  <a:pt x="182" y="170"/>
                </a:cubicBezTo>
                <a:cubicBezTo>
                  <a:pt x="188" y="170"/>
                  <a:pt x="193" y="165"/>
                  <a:pt x="193" y="159"/>
                </a:cubicBezTo>
                <a:cubicBezTo>
                  <a:pt x="193" y="152"/>
                  <a:pt x="188" y="147"/>
                  <a:pt x="182" y="1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104" name="Group 103"/>
          <p:cNvGrpSpPr/>
          <p:nvPr/>
        </p:nvGrpSpPr>
        <p:grpSpPr>
          <a:xfrm>
            <a:off x="9542220" y="1239675"/>
            <a:ext cx="371937" cy="351888"/>
            <a:chOff x="8493125" y="2289175"/>
            <a:chExt cx="854075" cy="808038"/>
          </a:xfrm>
          <a:solidFill>
            <a:schemeClr val="tx1"/>
          </a:solidFill>
        </p:grpSpPr>
        <p:sp>
          <p:nvSpPr>
            <p:cNvPr id="105" name="Freeform 24"/>
            <p:cNvSpPr>
              <a:spLocks noEditPoints="1"/>
            </p:cNvSpPr>
            <p:nvPr/>
          </p:nvSpPr>
          <p:spPr bwMode="auto">
            <a:xfrm>
              <a:off x="8493125" y="2762250"/>
              <a:ext cx="854075" cy="334963"/>
            </a:xfrm>
            <a:custGeom>
              <a:avLst/>
              <a:gdLst>
                <a:gd name="T0" fmla="*/ 517 w 538"/>
                <a:gd name="T1" fmla="*/ 57 h 211"/>
                <a:gd name="T2" fmla="*/ 335 w 538"/>
                <a:gd name="T3" fmla="*/ 0 h 211"/>
                <a:gd name="T4" fmla="*/ 299 w 538"/>
                <a:gd name="T5" fmla="*/ 161 h 211"/>
                <a:gd name="T6" fmla="*/ 278 w 538"/>
                <a:gd name="T7" fmla="*/ 33 h 211"/>
                <a:gd name="T8" fmla="*/ 287 w 538"/>
                <a:gd name="T9" fmla="*/ 24 h 211"/>
                <a:gd name="T10" fmla="*/ 304 w 538"/>
                <a:gd name="T11" fmla="*/ 5 h 211"/>
                <a:gd name="T12" fmla="*/ 235 w 538"/>
                <a:gd name="T13" fmla="*/ 5 h 211"/>
                <a:gd name="T14" fmla="*/ 251 w 538"/>
                <a:gd name="T15" fmla="*/ 24 h 211"/>
                <a:gd name="T16" fmla="*/ 261 w 538"/>
                <a:gd name="T17" fmla="*/ 33 h 211"/>
                <a:gd name="T18" fmla="*/ 239 w 538"/>
                <a:gd name="T19" fmla="*/ 161 h 211"/>
                <a:gd name="T20" fmla="*/ 204 w 538"/>
                <a:gd name="T21" fmla="*/ 0 h 211"/>
                <a:gd name="T22" fmla="*/ 20 w 538"/>
                <a:gd name="T23" fmla="*/ 57 h 211"/>
                <a:gd name="T24" fmla="*/ 0 w 538"/>
                <a:gd name="T25" fmla="*/ 211 h 211"/>
                <a:gd name="T26" fmla="*/ 538 w 538"/>
                <a:gd name="T27" fmla="*/ 211 h 211"/>
                <a:gd name="T28" fmla="*/ 517 w 538"/>
                <a:gd name="T29" fmla="*/ 57 h 211"/>
                <a:gd name="T30" fmla="*/ 459 w 538"/>
                <a:gd name="T31" fmla="*/ 156 h 211"/>
                <a:gd name="T32" fmla="*/ 366 w 538"/>
                <a:gd name="T33" fmla="*/ 156 h 211"/>
                <a:gd name="T34" fmla="*/ 366 w 538"/>
                <a:gd name="T35" fmla="*/ 129 h 211"/>
                <a:gd name="T36" fmla="*/ 412 w 538"/>
                <a:gd name="T37" fmla="*/ 122 h 211"/>
                <a:gd name="T38" fmla="*/ 459 w 538"/>
                <a:gd name="T39" fmla="*/ 129 h 211"/>
                <a:gd name="T40" fmla="*/ 459 w 538"/>
                <a:gd name="T41" fmla="*/ 15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8" h="211">
                  <a:moveTo>
                    <a:pt x="517" y="57"/>
                  </a:moveTo>
                  <a:lnTo>
                    <a:pt x="335" y="0"/>
                  </a:lnTo>
                  <a:lnTo>
                    <a:pt x="299" y="161"/>
                  </a:lnTo>
                  <a:lnTo>
                    <a:pt x="278" y="33"/>
                  </a:lnTo>
                  <a:lnTo>
                    <a:pt x="287" y="24"/>
                  </a:lnTo>
                  <a:lnTo>
                    <a:pt x="304" y="5"/>
                  </a:lnTo>
                  <a:lnTo>
                    <a:pt x="235" y="5"/>
                  </a:lnTo>
                  <a:lnTo>
                    <a:pt x="251" y="24"/>
                  </a:lnTo>
                  <a:lnTo>
                    <a:pt x="261" y="33"/>
                  </a:lnTo>
                  <a:lnTo>
                    <a:pt x="239" y="161"/>
                  </a:lnTo>
                  <a:lnTo>
                    <a:pt x="204" y="0"/>
                  </a:lnTo>
                  <a:lnTo>
                    <a:pt x="20" y="57"/>
                  </a:lnTo>
                  <a:lnTo>
                    <a:pt x="0" y="211"/>
                  </a:lnTo>
                  <a:lnTo>
                    <a:pt x="538" y="211"/>
                  </a:lnTo>
                  <a:lnTo>
                    <a:pt x="517" y="57"/>
                  </a:lnTo>
                  <a:close/>
                  <a:moveTo>
                    <a:pt x="459" y="156"/>
                  </a:moveTo>
                  <a:lnTo>
                    <a:pt x="366" y="156"/>
                  </a:lnTo>
                  <a:lnTo>
                    <a:pt x="366" y="129"/>
                  </a:lnTo>
                  <a:lnTo>
                    <a:pt x="412" y="122"/>
                  </a:lnTo>
                  <a:lnTo>
                    <a:pt x="459" y="129"/>
                  </a:lnTo>
                  <a:lnTo>
                    <a:pt x="45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>
              <a:off x="8729663" y="2289175"/>
              <a:ext cx="382588" cy="427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0524675" y="2025062"/>
            <a:ext cx="351933" cy="322605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108" name="Freeform 29"/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09" name="Freeform 30"/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110" name="Freeform 60"/>
          <p:cNvSpPr>
            <a:spLocks noEditPoints="1"/>
          </p:cNvSpPr>
          <p:nvPr/>
        </p:nvSpPr>
        <p:spPr bwMode="auto">
          <a:xfrm>
            <a:off x="329972" y="370542"/>
            <a:ext cx="400024" cy="400024"/>
          </a:xfrm>
          <a:custGeom>
            <a:avLst/>
            <a:gdLst>
              <a:gd name="T0" fmla="*/ 126 w 128"/>
              <a:gd name="T1" fmla="*/ 1 h 128"/>
              <a:gd name="T2" fmla="*/ 124 w 128"/>
              <a:gd name="T3" fmla="*/ 0 h 128"/>
              <a:gd name="T4" fmla="*/ 122 w 128"/>
              <a:gd name="T5" fmla="*/ 1 h 128"/>
              <a:gd name="T6" fmla="*/ 2 w 128"/>
              <a:gd name="T7" fmla="*/ 81 h 128"/>
              <a:gd name="T8" fmla="*/ 0 w 128"/>
              <a:gd name="T9" fmla="*/ 84 h 128"/>
              <a:gd name="T10" fmla="*/ 3 w 128"/>
              <a:gd name="T11" fmla="*/ 88 h 128"/>
              <a:gd name="T12" fmla="*/ 34 w 128"/>
              <a:gd name="T13" fmla="*/ 100 h 128"/>
              <a:gd name="T14" fmla="*/ 49 w 128"/>
              <a:gd name="T15" fmla="*/ 126 h 128"/>
              <a:gd name="T16" fmla="*/ 52 w 128"/>
              <a:gd name="T17" fmla="*/ 128 h 128"/>
              <a:gd name="T18" fmla="*/ 52 w 128"/>
              <a:gd name="T19" fmla="*/ 128 h 128"/>
              <a:gd name="T20" fmla="*/ 55 w 128"/>
              <a:gd name="T21" fmla="*/ 126 h 128"/>
              <a:gd name="T22" fmla="*/ 64 w 128"/>
              <a:gd name="T23" fmla="*/ 112 h 128"/>
              <a:gd name="T24" fmla="*/ 103 w 128"/>
              <a:gd name="T25" fmla="*/ 128 h 128"/>
              <a:gd name="T26" fmla="*/ 104 w 128"/>
              <a:gd name="T27" fmla="*/ 128 h 128"/>
              <a:gd name="T28" fmla="*/ 106 w 128"/>
              <a:gd name="T29" fmla="*/ 127 h 128"/>
              <a:gd name="T30" fmla="*/ 108 w 128"/>
              <a:gd name="T31" fmla="*/ 125 h 128"/>
              <a:gd name="T32" fmla="*/ 128 w 128"/>
              <a:gd name="T33" fmla="*/ 5 h 128"/>
              <a:gd name="T34" fmla="*/ 126 w 128"/>
              <a:gd name="T35" fmla="*/ 1 h 128"/>
              <a:gd name="T36" fmla="*/ 13 w 128"/>
              <a:gd name="T37" fmla="*/ 83 h 128"/>
              <a:gd name="T38" fmla="*/ 105 w 128"/>
              <a:gd name="T39" fmla="*/ 21 h 128"/>
              <a:gd name="T40" fmla="*/ 38 w 128"/>
              <a:gd name="T41" fmla="*/ 93 h 128"/>
              <a:gd name="T42" fmla="*/ 37 w 128"/>
              <a:gd name="T43" fmla="*/ 93 h 128"/>
              <a:gd name="T44" fmla="*/ 13 w 128"/>
              <a:gd name="T45" fmla="*/ 83 h 128"/>
              <a:gd name="T46" fmla="*/ 41 w 128"/>
              <a:gd name="T47" fmla="*/ 96 h 128"/>
              <a:gd name="T48" fmla="*/ 41 w 128"/>
              <a:gd name="T49" fmla="*/ 96 h 128"/>
              <a:gd name="T50" fmla="*/ 117 w 128"/>
              <a:gd name="T51" fmla="*/ 15 h 128"/>
              <a:gd name="T52" fmla="*/ 52 w 128"/>
              <a:gd name="T53" fmla="*/ 116 h 128"/>
              <a:gd name="T54" fmla="*/ 41 w 128"/>
              <a:gd name="T55" fmla="*/ 96 h 128"/>
              <a:gd name="T56" fmla="*/ 101 w 128"/>
              <a:gd name="T57" fmla="*/ 118 h 128"/>
              <a:gd name="T58" fmla="*/ 67 w 128"/>
              <a:gd name="T59" fmla="*/ 105 h 128"/>
              <a:gd name="T60" fmla="*/ 64 w 128"/>
              <a:gd name="T61" fmla="*/ 104 h 128"/>
              <a:gd name="T62" fmla="*/ 117 w 128"/>
              <a:gd name="T63" fmla="*/ 23 h 128"/>
              <a:gd name="T64" fmla="*/ 101 w 128"/>
              <a:gd name="T65" fmla="*/ 11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" h="128">
                <a:moveTo>
                  <a:pt x="126" y="1"/>
                </a:moveTo>
                <a:cubicBezTo>
                  <a:pt x="126" y="0"/>
                  <a:pt x="125" y="0"/>
                  <a:pt x="124" y="0"/>
                </a:cubicBezTo>
                <a:cubicBezTo>
                  <a:pt x="123" y="0"/>
                  <a:pt x="122" y="0"/>
                  <a:pt x="122" y="1"/>
                </a:cubicBezTo>
                <a:cubicBezTo>
                  <a:pt x="2" y="81"/>
                  <a:pt x="2" y="81"/>
                  <a:pt x="2" y="81"/>
                </a:cubicBezTo>
                <a:cubicBezTo>
                  <a:pt x="1" y="81"/>
                  <a:pt x="0" y="83"/>
                  <a:pt x="0" y="84"/>
                </a:cubicBezTo>
                <a:cubicBezTo>
                  <a:pt x="0" y="86"/>
                  <a:pt x="1" y="87"/>
                  <a:pt x="3" y="8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7"/>
                  <a:pt x="51" y="128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3" y="128"/>
                  <a:pt x="55" y="127"/>
                  <a:pt x="55" y="126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28"/>
                  <a:pt x="103" y="128"/>
                  <a:pt x="104" y="128"/>
                </a:cubicBezTo>
                <a:cubicBezTo>
                  <a:pt x="105" y="128"/>
                  <a:pt x="105" y="128"/>
                  <a:pt x="106" y="127"/>
                </a:cubicBezTo>
                <a:cubicBezTo>
                  <a:pt x="107" y="127"/>
                  <a:pt x="108" y="126"/>
                  <a:pt x="108" y="125"/>
                </a:cubicBezTo>
                <a:cubicBezTo>
                  <a:pt x="128" y="5"/>
                  <a:pt x="128" y="5"/>
                  <a:pt x="128" y="5"/>
                </a:cubicBezTo>
                <a:cubicBezTo>
                  <a:pt x="128" y="3"/>
                  <a:pt x="128" y="2"/>
                  <a:pt x="126" y="1"/>
                </a:cubicBezTo>
                <a:close/>
                <a:moveTo>
                  <a:pt x="13" y="83"/>
                </a:moveTo>
                <a:cubicBezTo>
                  <a:pt x="105" y="21"/>
                  <a:pt x="105" y="21"/>
                  <a:pt x="105" y="21"/>
                </a:cubicBezTo>
                <a:cubicBezTo>
                  <a:pt x="38" y="93"/>
                  <a:pt x="38" y="93"/>
                  <a:pt x="38" y="93"/>
                </a:cubicBezTo>
                <a:cubicBezTo>
                  <a:pt x="37" y="93"/>
                  <a:pt x="37" y="93"/>
                  <a:pt x="37" y="93"/>
                </a:cubicBezTo>
                <a:lnTo>
                  <a:pt x="13" y="83"/>
                </a:lnTo>
                <a:close/>
                <a:moveTo>
                  <a:pt x="41" y="96"/>
                </a:moveTo>
                <a:cubicBezTo>
                  <a:pt x="41" y="96"/>
                  <a:pt x="41" y="96"/>
                  <a:pt x="41" y="96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52" y="116"/>
                  <a:pt x="52" y="116"/>
                  <a:pt x="52" y="116"/>
                </a:cubicBezTo>
                <a:lnTo>
                  <a:pt x="41" y="96"/>
                </a:lnTo>
                <a:close/>
                <a:moveTo>
                  <a:pt x="101" y="118"/>
                </a:moveTo>
                <a:cubicBezTo>
                  <a:pt x="67" y="105"/>
                  <a:pt x="67" y="105"/>
                  <a:pt x="67" y="105"/>
                </a:cubicBezTo>
                <a:cubicBezTo>
                  <a:pt x="66" y="104"/>
                  <a:pt x="65" y="104"/>
                  <a:pt x="64" y="104"/>
                </a:cubicBezTo>
                <a:cubicBezTo>
                  <a:pt x="117" y="23"/>
                  <a:pt x="117" y="23"/>
                  <a:pt x="117" y="23"/>
                </a:cubicBezTo>
                <a:lnTo>
                  <a:pt x="101" y="1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111" name="Group 110"/>
          <p:cNvGrpSpPr/>
          <p:nvPr/>
        </p:nvGrpSpPr>
        <p:grpSpPr>
          <a:xfrm>
            <a:off x="8557536" y="370542"/>
            <a:ext cx="400024" cy="400024"/>
            <a:chOff x="837205" y="3542332"/>
            <a:chExt cx="400024" cy="400024"/>
          </a:xfrm>
          <a:solidFill>
            <a:schemeClr val="tx1"/>
          </a:solidFill>
        </p:grpSpPr>
        <p:sp>
          <p:nvSpPr>
            <p:cNvPr id="112" name="Freeform 85"/>
            <p:cNvSpPr>
              <a:spLocks noEditPoints="1"/>
            </p:cNvSpPr>
            <p:nvPr/>
          </p:nvSpPr>
          <p:spPr bwMode="auto">
            <a:xfrm>
              <a:off x="837205" y="3542332"/>
              <a:ext cx="400024" cy="400024"/>
            </a:xfrm>
            <a:custGeom>
              <a:avLst/>
              <a:gdLst>
                <a:gd name="T0" fmla="*/ 116 w 128"/>
                <a:gd name="T1" fmla="*/ 0 h 128"/>
                <a:gd name="T2" fmla="*/ 28 w 128"/>
                <a:gd name="T3" fmla="*/ 0 h 128"/>
                <a:gd name="T4" fmla="*/ 16 w 128"/>
                <a:gd name="T5" fmla="*/ 12 h 128"/>
                <a:gd name="T6" fmla="*/ 16 w 128"/>
                <a:gd name="T7" fmla="*/ 20 h 128"/>
                <a:gd name="T8" fmla="*/ 12 w 128"/>
                <a:gd name="T9" fmla="*/ 20 h 128"/>
                <a:gd name="T10" fmla="*/ 0 w 128"/>
                <a:gd name="T11" fmla="*/ 32 h 128"/>
                <a:gd name="T12" fmla="*/ 0 w 128"/>
                <a:gd name="T13" fmla="*/ 112 h 128"/>
                <a:gd name="T14" fmla="*/ 16 w 128"/>
                <a:gd name="T15" fmla="*/ 128 h 128"/>
                <a:gd name="T16" fmla="*/ 112 w 128"/>
                <a:gd name="T17" fmla="*/ 128 h 128"/>
                <a:gd name="T18" fmla="*/ 128 w 128"/>
                <a:gd name="T19" fmla="*/ 112 h 128"/>
                <a:gd name="T20" fmla="*/ 128 w 128"/>
                <a:gd name="T21" fmla="*/ 12 h 128"/>
                <a:gd name="T22" fmla="*/ 116 w 128"/>
                <a:gd name="T23" fmla="*/ 0 h 128"/>
                <a:gd name="T24" fmla="*/ 120 w 128"/>
                <a:gd name="T25" fmla="*/ 112 h 128"/>
                <a:gd name="T26" fmla="*/ 112 w 128"/>
                <a:gd name="T27" fmla="*/ 120 h 128"/>
                <a:gd name="T28" fmla="*/ 16 w 128"/>
                <a:gd name="T29" fmla="*/ 120 h 128"/>
                <a:gd name="T30" fmla="*/ 8 w 128"/>
                <a:gd name="T31" fmla="*/ 112 h 128"/>
                <a:gd name="T32" fmla="*/ 8 w 128"/>
                <a:gd name="T33" fmla="*/ 32 h 128"/>
                <a:gd name="T34" fmla="*/ 12 w 128"/>
                <a:gd name="T35" fmla="*/ 28 h 128"/>
                <a:gd name="T36" fmla="*/ 16 w 128"/>
                <a:gd name="T37" fmla="*/ 28 h 128"/>
                <a:gd name="T38" fmla="*/ 16 w 128"/>
                <a:gd name="T39" fmla="*/ 108 h 128"/>
                <a:gd name="T40" fmla="*/ 20 w 128"/>
                <a:gd name="T41" fmla="*/ 112 h 128"/>
                <a:gd name="T42" fmla="*/ 24 w 128"/>
                <a:gd name="T43" fmla="*/ 108 h 128"/>
                <a:gd name="T44" fmla="*/ 24 w 128"/>
                <a:gd name="T45" fmla="*/ 12 h 128"/>
                <a:gd name="T46" fmla="*/ 28 w 128"/>
                <a:gd name="T47" fmla="*/ 8 h 128"/>
                <a:gd name="T48" fmla="*/ 116 w 128"/>
                <a:gd name="T49" fmla="*/ 8 h 128"/>
                <a:gd name="T50" fmla="*/ 120 w 128"/>
                <a:gd name="T51" fmla="*/ 12 h 128"/>
                <a:gd name="T52" fmla="*/ 120 w 128"/>
                <a:gd name="T53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128">
                  <a:moveTo>
                    <a:pt x="11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16" y="5"/>
                    <a:pt x="16" y="1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0" y="25"/>
                    <a:pt x="0" y="3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21" y="128"/>
                    <a:pt x="128" y="121"/>
                    <a:pt x="128" y="1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lose/>
                  <a:moveTo>
                    <a:pt x="120" y="112"/>
                  </a:moveTo>
                  <a:cubicBezTo>
                    <a:pt x="120" y="116"/>
                    <a:pt x="116" y="120"/>
                    <a:pt x="112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0"/>
                    <a:pt x="10" y="28"/>
                    <a:pt x="12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6" y="110"/>
                    <a:pt x="18" y="112"/>
                    <a:pt x="20" y="112"/>
                  </a:cubicBezTo>
                  <a:cubicBezTo>
                    <a:pt x="22" y="112"/>
                    <a:pt x="24" y="110"/>
                    <a:pt x="24" y="10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6" y="8"/>
                    <a:pt x="28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8"/>
                    <a:pt x="120" y="10"/>
                    <a:pt x="120" y="12"/>
                  </a:cubicBezTo>
                  <a:lnTo>
                    <a:pt x="12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13" name="Freeform 86"/>
            <p:cNvSpPr>
              <a:spLocks/>
            </p:cNvSpPr>
            <p:nvPr/>
          </p:nvSpPr>
          <p:spPr bwMode="auto">
            <a:xfrm>
              <a:off x="1074843" y="3692836"/>
              <a:ext cx="112218" cy="11882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14" name="Freeform 87"/>
            <p:cNvSpPr>
              <a:spLocks/>
            </p:cNvSpPr>
            <p:nvPr/>
          </p:nvSpPr>
          <p:spPr bwMode="auto">
            <a:xfrm>
              <a:off x="1074843" y="3655870"/>
              <a:ext cx="112218" cy="11882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15" name="Freeform 88"/>
            <p:cNvSpPr>
              <a:spLocks/>
            </p:cNvSpPr>
            <p:nvPr/>
          </p:nvSpPr>
          <p:spPr bwMode="auto">
            <a:xfrm>
              <a:off x="1074843" y="3617583"/>
              <a:ext cx="112218" cy="13202"/>
            </a:xfrm>
            <a:custGeom>
              <a:avLst/>
              <a:gdLst>
                <a:gd name="T0" fmla="*/ 2 w 36"/>
                <a:gd name="T1" fmla="*/ 4 h 4"/>
                <a:gd name="T2" fmla="*/ 34 w 36"/>
                <a:gd name="T3" fmla="*/ 4 h 4"/>
                <a:gd name="T4" fmla="*/ 36 w 36"/>
                <a:gd name="T5" fmla="*/ 2 h 4"/>
                <a:gd name="T6" fmla="*/ 34 w 36"/>
                <a:gd name="T7" fmla="*/ 0 h 4"/>
                <a:gd name="T8" fmla="*/ 2 w 36"/>
                <a:gd name="T9" fmla="*/ 0 h 4"/>
                <a:gd name="T10" fmla="*/ 0 w 36"/>
                <a:gd name="T11" fmla="*/ 2 h 4"/>
                <a:gd name="T12" fmla="*/ 2 w 3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2" y="4"/>
                  </a:move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16" name="Freeform 89"/>
            <p:cNvSpPr>
              <a:spLocks/>
            </p:cNvSpPr>
            <p:nvPr/>
          </p:nvSpPr>
          <p:spPr bwMode="auto">
            <a:xfrm>
              <a:off x="937541" y="3880306"/>
              <a:ext cx="112218" cy="1188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17" name="Freeform 90"/>
            <p:cNvSpPr>
              <a:spLocks/>
            </p:cNvSpPr>
            <p:nvPr/>
          </p:nvSpPr>
          <p:spPr bwMode="auto">
            <a:xfrm>
              <a:off x="937541" y="3843340"/>
              <a:ext cx="112218" cy="1188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18" name="Freeform 91"/>
            <p:cNvSpPr>
              <a:spLocks/>
            </p:cNvSpPr>
            <p:nvPr/>
          </p:nvSpPr>
          <p:spPr bwMode="auto">
            <a:xfrm>
              <a:off x="937541" y="3805053"/>
              <a:ext cx="112218" cy="1320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19" name="Freeform 92"/>
            <p:cNvSpPr>
              <a:spLocks/>
            </p:cNvSpPr>
            <p:nvPr/>
          </p:nvSpPr>
          <p:spPr bwMode="auto">
            <a:xfrm>
              <a:off x="1074843" y="3880306"/>
              <a:ext cx="112218" cy="1188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20" name="Freeform 93"/>
            <p:cNvSpPr>
              <a:spLocks/>
            </p:cNvSpPr>
            <p:nvPr/>
          </p:nvSpPr>
          <p:spPr bwMode="auto">
            <a:xfrm>
              <a:off x="1074843" y="3843340"/>
              <a:ext cx="112218" cy="1188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21" name="Freeform 94"/>
            <p:cNvSpPr>
              <a:spLocks/>
            </p:cNvSpPr>
            <p:nvPr/>
          </p:nvSpPr>
          <p:spPr bwMode="auto">
            <a:xfrm>
              <a:off x="1074843" y="3805053"/>
              <a:ext cx="112218" cy="13202"/>
            </a:xfrm>
            <a:custGeom>
              <a:avLst/>
              <a:gdLst>
                <a:gd name="T0" fmla="*/ 34 w 36"/>
                <a:gd name="T1" fmla="*/ 0 h 4"/>
                <a:gd name="T2" fmla="*/ 2 w 36"/>
                <a:gd name="T3" fmla="*/ 0 h 4"/>
                <a:gd name="T4" fmla="*/ 0 w 36"/>
                <a:gd name="T5" fmla="*/ 2 h 4"/>
                <a:gd name="T6" fmla="*/ 2 w 36"/>
                <a:gd name="T7" fmla="*/ 4 h 4"/>
                <a:gd name="T8" fmla="*/ 34 w 36"/>
                <a:gd name="T9" fmla="*/ 4 h 4"/>
                <a:gd name="T10" fmla="*/ 36 w 36"/>
                <a:gd name="T11" fmla="*/ 2 h 4"/>
                <a:gd name="T12" fmla="*/ 34 w 3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6" y="3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22" name="Freeform 95"/>
            <p:cNvSpPr>
              <a:spLocks/>
            </p:cNvSpPr>
            <p:nvPr/>
          </p:nvSpPr>
          <p:spPr bwMode="auto">
            <a:xfrm>
              <a:off x="937541" y="3729802"/>
              <a:ext cx="249520" cy="13202"/>
            </a:xfrm>
            <a:custGeom>
              <a:avLst/>
              <a:gdLst>
                <a:gd name="T0" fmla="*/ 78 w 80"/>
                <a:gd name="T1" fmla="*/ 0 h 4"/>
                <a:gd name="T2" fmla="*/ 2 w 80"/>
                <a:gd name="T3" fmla="*/ 0 h 4"/>
                <a:gd name="T4" fmla="*/ 0 w 80"/>
                <a:gd name="T5" fmla="*/ 2 h 4"/>
                <a:gd name="T6" fmla="*/ 2 w 80"/>
                <a:gd name="T7" fmla="*/ 4 h 4"/>
                <a:gd name="T8" fmla="*/ 78 w 80"/>
                <a:gd name="T9" fmla="*/ 4 h 4"/>
                <a:gd name="T10" fmla="*/ 80 w 80"/>
                <a:gd name="T11" fmla="*/ 2 h 4"/>
                <a:gd name="T12" fmla="*/ 78 w 8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23" name="Freeform 96"/>
            <p:cNvSpPr>
              <a:spLocks/>
            </p:cNvSpPr>
            <p:nvPr/>
          </p:nvSpPr>
          <p:spPr bwMode="auto">
            <a:xfrm>
              <a:off x="937541" y="3768087"/>
              <a:ext cx="249520" cy="11882"/>
            </a:xfrm>
            <a:custGeom>
              <a:avLst/>
              <a:gdLst>
                <a:gd name="T0" fmla="*/ 78 w 80"/>
                <a:gd name="T1" fmla="*/ 0 h 4"/>
                <a:gd name="T2" fmla="*/ 2 w 80"/>
                <a:gd name="T3" fmla="*/ 0 h 4"/>
                <a:gd name="T4" fmla="*/ 0 w 80"/>
                <a:gd name="T5" fmla="*/ 2 h 4"/>
                <a:gd name="T6" fmla="*/ 2 w 80"/>
                <a:gd name="T7" fmla="*/ 4 h 4"/>
                <a:gd name="T8" fmla="*/ 78 w 80"/>
                <a:gd name="T9" fmla="*/ 4 h 4"/>
                <a:gd name="T10" fmla="*/ 80 w 80"/>
                <a:gd name="T11" fmla="*/ 2 h 4"/>
                <a:gd name="T12" fmla="*/ 78 w 8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4">
                  <a:moveTo>
                    <a:pt x="7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80" y="3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24" name="Freeform 97"/>
            <p:cNvSpPr>
              <a:spLocks noEditPoints="1"/>
            </p:cNvSpPr>
            <p:nvPr/>
          </p:nvSpPr>
          <p:spPr bwMode="auto">
            <a:xfrm>
              <a:off x="937541" y="3592500"/>
              <a:ext cx="112218" cy="112218"/>
            </a:xfrm>
            <a:custGeom>
              <a:avLst/>
              <a:gdLst>
                <a:gd name="T0" fmla="*/ 4 w 36"/>
                <a:gd name="T1" fmla="*/ 36 h 36"/>
                <a:gd name="T2" fmla="*/ 32 w 36"/>
                <a:gd name="T3" fmla="*/ 36 h 36"/>
                <a:gd name="T4" fmla="*/ 36 w 36"/>
                <a:gd name="T5" fmla="*/ 32 h 36"/>
                <a:gd name="T6" fmla="*/ 36 w 36"/>
                <a:gd name="T7" fmla="*/ 4 h 36"/>
                <a:gd name="T8" fmla="*/ 32 w 36"/>
                <a:gd name="T9" fmla="*/ 0 h 36"/>
                <a:gd name="T10" fmla="*/ 4 w 36"/>
                <a:gd name="T11" fmla="*/ 0 h 36"/>
                <a:gd name="T12" fmla="*/ 0 w 36"/>
                <a:gd name="T13" fmla="*/ 4 h 36"/>
                <a:gd name="T14" fmla="*/ 0 w 36"/>
                <a:gd name="T15" fmla="*/ 32 h 36"/>
                <a:gd name="T16" fmla="*/ 4 w 36"/>
                <a:gd name="T17" fmla="*/ 36 h 36"/>
                <a:gd name="T18" fmla="*/ 8 w 36"/>
                <a:gd name="T19" fmla="*/ 8 h 36"/>
                <a:gd name="T20" fmla="*/ 28 w 36"/>
                <a:gd name="T21" fmla="*/ 8 h 36"/>
                <a:gd name="T22" fmla="*/ 28 w 36"/>
                <a:gd name="T23" fmla="*/ 28 h 36"/>
                <a:gd name="T24" fmla="*/ 8 w 36"/>
                <a:gd name="T25" fmla="*/ 28 h 36"/>
                <a:gd name="T26" fmla="*/ 8 w 36"/>
                <a:gd name="T2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4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4" y="36"/>
                    <a:pt x="36" y="34"/>
                    <a:pt x="36" y="3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2" y="36"/>
                    <a:pt x="4" y="36"/>
                  </a:cubicBezTo>
                  <a:close/>
                  <a:moveTo>
                    <a:pt x="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8554237" y="1215607"/>
            <a:ext cx="406625" cy="400024"/>
            <a:chOff x="2433339" y="4342379"/>
            <a:chExt cx="406625" cy="400024"/>
          </a:xfrm>
          <a:solidFill>
            <a:schemeClr val="tx1"/>
          </a:solidFill>
        </p:grpSpPr>
        <p:sp>
          <p:nvSpPr>
            <p:cNvPr id="126" name="Freeform 53"/>
            <p:cNvSpPr>
              <a:spLocks noEditPoints="1"/>
            </p:cNvSpPr>
            <p:nvPr/>
          </p:nvSpPr>
          <p:spPr bwMode="auto">
            <a:xfrm>
              <a:off x="2433339" y="4342379"/>
              <a:ext cx="406625" cy="400024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27" name="Freeform 54"/>
            <p:cNvSpPr>
              <a:spLocks noEditPoints="1"/>
            </p:cNvSpPr>
            <p:nvPr/>
          </p:nvSpPr>
          <p:spPr bwMode="auto">
            <a:xfrm>
              <a:off x="2581203" y="4482321"/>
              <a:ext cx="108257" cy="113538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28" name="Freeform 55"/>
            <p:cNvSpPr>
              <a:spLocks/>
            </p:cNvSpPr>
            <p:nvPr/>
          </p:nvSpPr>
          <p:spPr bwMode="auto">
            <a:xfrm>
              <a:off x="2571961" y="4616983"/>
              <a:ext cx="59410" cy="66011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29" name="Freeform 56"/>
            <p:cNvSpPr>
              <a:spLocks/>
            </p:cNvSpPr>
            <p:nvPr/>
          </p:nvSpPr>
          <p:spPr bwMode="auto">
            <a:xfrm>
              <a:off x="2643252" y="4404429"/>
              <a:ext cx="62050" cy="66011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500628" y="1253233"/>
            <a:ext cx="400024" cy="324772"/>
            <a:chOff x="4037394" y="5979440"/>
            <a:chExt cx="400024" cy="324772"/>
          </a:xfrm>
          <a:solidFill>
            <a:schemeClr val="tx1"/>
          </a:solidFill>
        </p:grpSpPr>
        <p:sp>
          <p:nvSpPr>
            <p:cNvPr id="131" name="Freeform 6"/>
            <p:cNvSpPr>
              <a:spLocks noEditPoints="1"/>
            </p:cNvSpPr>
            <p:nvPr/>
          </p:nvSpPr>
          <p:spPr bwMode="auto">
            <a:xfrm>
              <a:off x="4311998" y="6078455"/>
              <a:ext cx="75252" cy="100336"/>
            </a:xfrm>
            <a:custGeom>
              <a:avLst/>
              <a:gdLst>
                <a:gd name="T0" fmla="*/ 11 w 24"/>
                <a:gd name="T1" fmla="*/ 2 h 32"/>
                <a:gd name="T2" fmla="*/ 8 w 24"/>
                <a:gd name="T3" fmla="*/ 0 h 32"/>
                <a:gd name="T4" fmla="*/ 4 w 24"/>
                <a:gd name="T5" fmla="*/ 0 h 32"/>
                <a:gd name="T6" fmla="*/ 0 w 24"/>
                <a:gd name="T7" fmla="*/ 4 h 32"/>
                <a:gd name="T8" fmla="*/ 0 w 24"/>
                <a:gd name="T9" fmla="*/ 28 h 32"/>
                <a:gd name="T10" fmla="*/ 4 w 24"/>
                <a:gd name="T11" fmla="*/ 32 h 32"/>
                <a:gd name="T12" fmla="*/ 20 w 24"/>
                <a:gd name="T13" fmla="*/ 32 h 32"/>
                <a:gd name="T14" fmla="*/ 24 w 24"/>
                <a:gd name="T15" fmla="*/ 28 h 32"/>
                <a:gd name="T16" fmla="*/ 24 w 24"/>
                <a:gd name="T17" fmla="*/ 22 h 32"/>
                <a:gd name="T18" fmla="*/ 23 w 24"/>
                <a:gd name="T19" fmla="*/ 20 h 32"/>
                <a:gd name="T20" fmla="*/ 11 w 24"/>
                <a:gd name="T21" fmla="*/ 2 h 32"/>
                <a:gd name="T22" fmla="*/ 20 w 24"/>
                <a:gd name="T23" fmla="*/ 28 h 32"/>
                <a:gd name="T24" fmla="*/ 4 w 24"/>
                <a:gd name="T25" fmla="*/ 28 h 32"/>
                <a:gd name="T26" fmla="*/ 4 w 24"/>
                <a:gd name="T27" fmla="*/ 4 h 32"/>
                <a:gd name="T28" fmla="*/ 8 w 24"/>
                <a:gd name="T29" fmla="*/ 4 h 32"/>
                <a:gd name="T30" fmla="*/ 20 w 24"/>
                <a:gd name="T31" fmla="*/ 22 h 32"/>
                <a:gd name="T32" fmla="*/ 20 w 24"/>
                <a:gd name="T33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32">
                  <a:moveTo>
                    <a:pt x="11" y="2"/>
                  </a:moveTo>
                  <a:cubicBezTo>
                    <a:pt x="11" y="1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2"/>
                    <a:pt x="24" y="30"/>
                    <a:pt x="24" y="28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1"/>
                    <a:pt x="24" y="20"/>
                    <a:pt x="23" y="20"/>
                  </a:cubicBezTo>
                  <a:lnTo>
                    <a:pt x="11" y="2"/>
                  </a:lnTo>
                  <a:close/>
                  <a:moveTo>
                    <a:pt x="2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20" y="22"/>
                    <a:pt x="20" y="22"/>
                    <a:pt x="20" y="22"/>
                  </a:cubicBezTo>
                  <a:lnTo>
                    <a:pt x="2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32" name="Freeform 7"/>
            <p:cNvSpPr>
              <a:spLocks noEditPoints="1"/>
            </p:cNvSpPr>
            <p:nvPr/>
          </p:nvSpPr>
          <p:spPr bwMode="auto">
            <a:xfrm>
              <a:off x="4037394" y="5979440"/>
              <a:ext cx="400024" cy="324772"/>
            </a:xfrm>
            <a:custGeom>
              <a:avLst/>
              <a:gdLst>
                <a:gd name="T0" fmla="*/ 126 w 128"/>
                <a:gd name="T1" fmla="*/ 49 h 104"/>
                <a:gd name="T2" fmla="*/ 110 w 128"/>
                <a:gd name="T3" fmla="*/ 25 h 104"/>
                <a:gd name="T4" fmla="*/ 100 w 128"/>
                <a:gd name="T5" fmla="*/ 20 h 104"/>
                <a:gd name="T6" fmla="*/ 84 w 128"/>
                <a:gd name="T7" fmla="*/ 20 h 104"/>
                <a:gd name="T8" fmla="*/ 84 w 128"/>
                <a:gd name="T9" fmla="*/ 12 h 104"/>
                <a:gd name="T10" fmla="*/ 72 w 128"/>
                <a:gd name="T11" fmla="*/ 0 h 104"/>
                <a:gd name="T12" fmla="*/ 12 w 128"/>
                <a:gd name="T13" fmla="*/ 0 h 104"/>
                <a:gd name="T14" fmla="*/ 0 w 128"/>
                <a:gd name="T15" fmla="*/ 12 h 104"/>
                <a:gd name="T16" fmla="*/ 0 w 128"/>
                <a:gd name="T17" fmla="*/ 56 h 104"/>
                <a:gd name="T18" fmla="*/ 12 w 128"/>
                <a:gd name="T19" fmla="*/ 68 h 104"/>
                <a:gd name="T20" fmla="*/ 12 w 128"/>
                <a:gd name="T21" fmla="*/ 68 h 104"/>
                <a:gd name="T22" fmla="*/ 12 w 128"/>
                <a:gd name="T23" fmla="*/ 80 h 104"/>
                <a:gd name="T24" fmla="*/ 24 w 128"/>
                <a:gd name="T25" fmla="*/ 92 h 104"/>
                <a:gd name="T26" fmla="*/ 29 w 128"/>
                <a:gd name="T27" fmla="*/ 92 h 104"/>
                <a:gd name="T28" fmla="*/ 44 w 128"/>
                <a:gd name="T29" fmla="*/ 104 h 104"/>
                <a:gd name="T30" fmla="*/ 59 w 128"/>
                <a:gd name="T31" fmla="*/ 92 h 104"/>
                <a:gd name="T32" fmla="*/ 81 w 128"/>
                <a:gd name="T33" fmla="*/ 92 h 104"/>
                <a:gd name="T34" fmla="*/ 96 w 128"/>
                <a:gd name="T35" fmla="*/ 104 h 104"/>
                <a:gd name="T36" fmla="*/ 111 w 128"/>
                <a:gd name="T37" fmla="*/ 92 h 104"/>
                <a:gd name="T38" fmla="*/ 116 w 128"/>
                <a:gd name="T39" fmla="*/ 92 h 104"/>
                <a:gd name="T40" fmla="*/ 128 w 128"/>
                <a:gd name="T41" fmla="*/ 80 h 104"/>
                <a:gd name="T42" fmla="*/ 128 w 128"/>
                <a:gd name="T43" fmla="*/ 56 h 104"/>
                <a:gd name="T44" fmla="*/ 126 w 128"/>
                <a:gd name="T45" fmla="*/ 49 h 104"/>
                <a:gd name="T46" fmla="*/ 12 w 128"/>
                <a:gd name="T47" fmla="*/ 60 h 104"/>
                <a:gd name="T48" fmla="*/ 8 w 128"/>
                <a:gd name="T49" fmla="*/ 56 h 104"/>
                <a:gd name="T50" fmla="*/ 8 w 128"/>
                <a:gd name="T51" fmla="*/ 12 h 104"/>
                <a:gd name="T52" fmla="*/ 12 w 128"/>
                <a:gd name="T53" fmla="*/ 8 h 104"/>
                <a:gd name="T54" fmla="*/ 72 w 128"/>
                <a:gd name="T55" fmla="*/ 8 h 104"/>
                <a:gd name="T56" fmla="*/ 76 w 128"/>
                <a:gd name="T57" fmla="*/ 12 h 104"/>
                <a:gd name="T58" fmla="*/ 76 w 128"/>
                <a:gd name="T59" fmla="*/ 20 h 104"/>
                <a:gd name="T60" fmla="*/ 76 w 128"/>
                <a:gd name="T61" fmla="*/ 28 h 104"/>
                <a:gd name="T62" fmla="*/ 76 w 128"/>
                <a:gd name="T63" fmla="*/ 56 h 104"/>
                <a:gd name="T64" fmla="*/ 72 w 128"/>
                <a:gd name="T65" fmla="*/ 60 h 104"/>
                <a:gd name="T66" fmla="*/ 12 w 128"/>
                <a:gd name="T67" fmla="*/ 60 h 104"/>
                <a:gd name="T68" fmla="*/ 44 w 128"/>
                <a:gd name="T69" fmla="*/ 96 h 104"/>
                <a:gd name="T70" fmla="*/ 36 w 128"/>
                <a:gd name="T71" fmla="*/ 88 h 104"/>
                <a:gd name="T72" fmla="*/ 44 w 128"/>
                <a:gd name="T73" fmla="*/ 80 h 104"/>
                <a:gd name="T74" fmla="*/ 52 w 128"/>
                <a:gd name="T75" fmla="*/ 88 h 104"/>
                <a:gd name="T76" fmla="*/ 44 w 128"/>
                <a:gd name="T77" fmla="*/ 96 h 104"/>
                <a:gd name="T78" fmla="*/ 96 w 128"/>
                <a:gd name="T79" fmla="*/ 96 h 104"/>
                <a:gd name="T80" fmla="*/ 88 w 128"/>
                <a:gd name="T81" fmla="*/ 88 h 104"/>
                <a:gd name="T82" fmla="*/ 96 w 128"/>
                <a:gd name="T83" fmla="*/ 80 h 104"/>
                <a:gd name="T84" fmla="*/ 104 w 128"/>
                <a:gd name="T85" fmla="*/ 88 h 104"/>
                <a:gd name="T86" fmla="*/ 96 w 128"/>
                <a:gd name="T87" fmla="*/ 96 h 104"/>
                <a:gd name="T88" fmla="*/ 120 w 128"/>
                <a:gd name="T89" fmla="*/ 80 h 104"/>
                <a:gd name="T90" fmla="*/ 116 w 128"/>
                <a:gd name="T91" fmla="*/ 84 h 104"/>
                <a:gd name="T92" fmla="*/ 111 w 128"/>
                <a:gd name="T93" fmla="*/ 84 h 104"/>
                <a:gd name="T94" fmla="*/ 96 w 128"/>
                <a:gd name="T95" fmla="*/ 72 h 104"/>
                <a:gd name="T96" fmla="*/ 81 w 128"/>
                <a:gd name="T97" fmla="*/ 84 h 104"/>
                <a:gd name="T98" fmla="*/ 59 w 128"/>
                <a:gd name="T99" fmla="*/ 84 h 104"/>
                <a:gd name="T100" fmla="*/ 44 w 128"/>
                <a:gd name="T101" fmla="*/ 72 h 104"/>
                <a:gd name="T102" fmla="*/ 29 w 128"/>
                <a:gd name="T103" fmla="*/ 84 h 104"/>
                <a:gd name="T104" fmla="*/ 24 w 128"/>
                <a:gd name="T105" fmla="*/ 84 h 104"/>
                <a:gd name="T106" fmla="*/ 20 w 128"/>
                <a:gd name="T107" fmla="*/ 80 h 104"/>
                <a:gd name="T108" fmla="*/ 20 w 128"/>
                <a:gd name="T109" fmla="*/ 68 h 104"/>
                <a:gd name="T110" fmla="*/ 72 w 128"/>
                <a:gd name="T111" fmla="*/ 68 h 104"/>
                <a:gd name="T112" fmla="*/ 84 w 128"/>
                <a:gd name="T113" fmla="*/ 56 h 104"/>
                <a:gd name="T114" fmla="*/ 84 w 128"/>
                <a:gd name="T115" fmla="*/ 28 h 104"/>
                <a:gd name="T116" fmla="*/ 100 w 128"/>
                <a:gd name="T117" fmla="*/ 28 h 104"/>
                <a:gd name="T118" fmla="*/ 103 w 128"/>
                <a:gd name="T119" fmla="*/ 30 h 104"/>
                <a:gd name="T120" fmla="*/ 119 w 128"/>
                <a:gd name="T121" fmla="*/ 54 h 104"/>
                <a:gd name="T122" fmla="*/ 120 w 128"/>
                <a:gd name="T123" fmla="*/ 56 h 104"/>
                <a:gd name="T124" fmla="*/ 120 w 128"/>
                <a:gd name="T125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" h="104">
                  <a:moveTo>
                    <a:pt x="126" y="49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08" y="22"/>
                    <a:pt x="104" y="20"/>
                    <a:pt x="100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5"/>
                    <a:pt x="79" y="0"/>
                    <a:pt x="7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8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7"/>
                    <a:pt x="17" y="92"/>
                    <a:pt x="24" y="92"/>
                  </a:cubicBezTo>
                  <a:cubicBezTo>
                    <a:pt x="29" y="92"/>
                    <a:pt x="29" y="92"/>
                    <a:pt x="29" y="92"/>
                  </a:cubicBezTo>
                  <a:cubicBezTo>
                    <a:pt x="30" y="99"/>
                    <a:pt x="37" y="104"/>
                    <a:pt x="44" y="104"/>
                  </a:cubicBezTo>
                  <a:cubicBezTo>
                    <a:pt x="51" y="104"/>
                    <a:pt x="58" y="99"/>
                    <a:pt x="59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2" y="99"/>
                    <a:pt x="89" y="104"/>
                    <a:pt x="96" y="104"/>
                  </a:cubicBezTo>
                  <a:cubicBezTo>
                    <a:pt x="103" y="104"/>
                    <a:pt x="110" y="99"/>
                    <a:pt x="111" y="92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123" y="92"/>
                    <a:pt x="128" y="87"/>
                    <a:pt x="128" y="8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54"/>
                    <a:pt x="127" y="51"/>
                    <a:pt x="126" y="49"/>
                  </a:cubicBezTo>
                  <a:close/>
                  <a:moveTo>
                    <a:pt x="12" y="60"/>
                  </a:moveTo>
                  <a:cubicBezTo>
                    <a:pt x="10" y="60"/>
                    <a:pt x="8" y="58"/>
                    <a:pt x="8" y="5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4" y="8"/>
                    <a:pt x="76" y="10"/>
                    <a:pt x="76" y="12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6" y="58"/>
                    <a:pt x="74" y="60"/>
                    <a:pt x="72" y="60"/>
                  </a:cubicBezTo>
                  <a:lnTo>
                    <a:pt x="12" y="60"/>
                  </a:lnTo>
                  <a:close/>
                  <a:moveTo>
                    <a:pt x="44" y="96"/>
                  </a:moveTo>
                  <a:cubicBezTo>
                    <a:pt x="40" y="96"/>
                    <a:pt x="36" y="92"/>
                    <a:pt x="36" y="88"/>
                  </a:cubicBezTo>
                  <a:cubicBezTo>
                    <a:pt x="36" y="84"/>
                    <a:pt x="40" y="80"/>
                    <a:pt x="44" y="80"/>
                  </a:cubicBezTo>
                  <a:cubicBezTo>
                    <a:pt x="48" y="80"/>
                    <a:pt x="52" y="84"/>
                    <a:pt x="52" y="88"/>
                  </a:cubicBezTo>
                  <a:cubicBezTo>
                    <a:pt x="52" y="92"/>
                    <a:pt x="48" y="96"/>
                    <a:pt x="44" y="96"/>
                  </a:cubicBezTo>
                  <a:close/>
                  <a:moveTo>
                    <a:pt x="96" y="96"/>
                  </a:moveTo>
                  <a:cubicBezTo>
                    <a:pt x="92" y="96"/>
                    <a:pt x="88" y="92"/>
                    <a:pt x="88" y="88"/>
                  </a:cubicBezTo>
                  <a:cubicBezTo>
                    <a:pt x="88" y="84"/>
                    <a:pt x="92" y="80"/>
                    <a:pt x="96" y="80"/>
                  </a:cubicBezTo>
                  <a:cubicBezTo>
                    <a:pt x="100" y="80"/>
                    <a:pt x="104" y="84"/>
                    <a:pt x="104" y="88"/>
                  </a:cubicBezTo>
                  <a:cubicBezTo>
                    <a:pt x="104" y="92"/>
                    <a:pt x="100" y="96"/>
                    <a:pt x="96" y="96"/>
                  </a:cubicBezTo>
                  <a:close/>
                  <a:moveTo>
                    <a:pt x="120" y="80"/>
                  </a:moveTo>
                  <a:cubicBezTo>
                    <a:pt x="120" y="82"/>
                    <a:pt x="118" y="84"/>
                    <a:pt x="116" y="84"/>
                  </a:cubicBezTo>
                  <a:cubicBezTo>
                    <a:pt x="111" y="84"/>
                    <a:pt x="111" y="84"/>
                    <a:pt x="111" y="84"/>
                  </a:cubicBezTo>
                  <a:cubicBezTo>
                    <a:pt x="110" y="77"/>
                    <a:pt x="103" y="72"/>
                    <a:pt x="96" y="72"/>
                  </a:cubicBezTo>
                  <a:cubicBezTo>
                    <a:pt x="89" y="72"/>
                    <a:pt x="82" y="77"/>
                    <a:pt x="81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8" y="77"/>
                    <a:pt x="51" y="72"/>
                    <a:pt x="44" y="72"/>
                  </a:cubicBezTo>
                  <a:cubicBezTo>
                    <a:pt x="37" y="72"/>
                    <a:pt x="30" y="77"/>
                    <a:pt x="29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2" y="84"/>
                    <a:pt x="20" y="82"/>
                    <a:pt x="20" y="8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9" y="68"/>
                    <a:pt x="84" y="63"/>
                    <a:pt x="84" y="56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1" y="28"/>
                    <a:pt x="103" y="29"/>
                    <a:pt x="103" y="3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20" y="54"/>
                    <a:pt x="120" y="55"/>
                    <a:pt x="120" y="56"/>
                  </a:cubicBezTo>
                  <a:lnTo>
                    <a:pt x="12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133" name="Freeform 47"/>
          <p:cNvSpPr>
            <a:spLocks noEditPoints="1"/>
          </p:cNvSpPr>
          <p:nvPr/>
        </p:nvSpPr>
        <p:spPr bwMode="auto">
          <a:xfrm>
            <a:off x="5422544" y="3614859"/>
            <a:ext cx="400024" cy="400024"/>
          </a:xfrm>
          <a:custGeom>
            <a:avLst/>
            <a:gdLst>
              <a:gd name="T0" fmla="*/ 81 w 128"/>
              <a:gd name="T1" fmla="*/ 14 h 128"/>
              <a:gd name="T2" fmla="*/ 53 w 128"/>
              <a:gd name="T3" fmla="*/ 36 h 128"/>
              <a:gd name="T4" fmla="*/ 33 w 128"/>
              <a:gd name="T5" fmla="*/ 36 h 128"/>
              <a:gd name="T6" fmla="*/ 0 w 128"/>
              <a:gd name="T7" fmla="*/ 56 h 128"/>
              <a:gd name="T8" fmla="*/ 24 w 128"/>
              <a:gd name="T9" fmla="*/ 84 h 128"/>
              <a:gd name="T10" fmla="*/ 32 w 128"/>
              <a:gd name="T11" fmla="*/ 128 h 128"/>
              <a:gd name="T12" fmla="*/ 56 w 128"/>
              <a:gd name="T13" fmla="*/ 120 h 128"/>
              <a:gd name="T14" fmla="*/ 52 w 128"/>
              <a:gd name="T15" fmla="*/ 108 h 128"/>
              <a:gd name="T16" fmla="*/ 52 w 128"/>
              <a:gd name="T17" fmla="*/ 80 h 128"/>
              <a:gd name="T18" fmla="*/ 53 w 128"/>
              <a:gd name="T19" fmla="*/ 78 h 128"/>
              <a:gd name="T20" fmla="*/ 54 w 128"/>
              <a:gd name="T21" fmla="*/ 77 h 128"/>
              <a:gd name="T22" fmla="*/ 55 w 128"/>
              <a:gd name="T23" fmla="*/ 76 h 128"/>
              <a:gd name="T24" fmla="*/ 81 w 128"/>
              <a:gd name="T25" fmla="*/ 98 h 128"/>
              <a:gd name="T26" fmla="*/ 128 w 128"/>
              <a:gd name="T27" fmla="*/ 56 h 128"/>
              <a:gd name="T28" fmla="*/ 80 w 128"/>
              <a:gd name="T29" fmla="*/ 56 h 128"/>
              <a:gd name="T30" fmla="*/ 92 w 128"/>
              <a:gd name="T31" fmla="*/ 44 h 128"/>
              <a:gd name="T32" fmla="*/ 92 w 128"/>
              <a:gd name="T33" fmla="*/ 68 h 128"/>
              <a:gd name="T34" fmla="*/ 80 w 128"/>
              <a:gd name="T35" fmla="*/ 56 h 128"/>
              <a:gd name="T36" fmla="*/ 16 w 128"/>
              <a:gd name="T37" fmla="*/ 44 h 128"/>
              <a:gd name="T38" fmla="*/ 40 w 128"/>
              <a:gd name="T39" fmla="*/ 56 h 128"/>
              <a:gd name="T40" fmla="*/ 16 w 128"/>
              <a:gd name="T41" fmla="*/ 68 h 128"/>
              <a:gd name="T42" fmla="*/ 48 w 128"/>
              <a:gd name="T43" fmla="*/ 120 h 128"/>
              <a:gd name="T44" fmla="*/ 32 w 128"/>
              <a:gd name="T45" fmla="*/ 84 h 128"/>
              <a:gd name="T46" fmla="*/ 33 w 128"/>
              <a:gd name="T47" fmla="*/ 76 h 128"/>
              <a:gd name="T48" fmla="*/ 45 w 128"/>
              <a:gd name="T49" fmla="*/ 76 h 128"/>
              <a:gd name="T50" fmla="*/ 44 w 128"/>
              <a:gd name="T51" fmla="*/ 108 h 128"/>
              <a:gd name="T52" fmla="*/ 48 w 128"/>
              <a:gd name="T53" fmla="*/ 117 h 128"/>
              <a:gd name="T54" fmla="*/ 53 w 128"/>
              <a:gd name="T55" fmla="*/ 68 h 128"/>
              <a:gd name="T56" fmla="*/ 52 w 128"/>
              <a:gd name="T57" fmla="*/ 68 h 128"/>
              <a:gd name="T58" fmla="*/ 52 w 128"/>
              <a:gd name="T59" fmla="*/ 44 h 128"/>
              <a:gd name="T60" fmla="*/ 74 w 128"/>
              <a:gd name="T61" fmla="*/ 36 h 128"/>
              <a:gd name="T62" fmla="*/ 74 w 128"/>
              <a:gd name="T63" fmla="*/ 76 h 128"/>
              <a:gd name="T64" fmla="*/ 100 w 128"/>
              <a:gd name="T65" fmla="*/ 104 h 128"/>
              <a:gd name="T66" fmla="*/ 92 w 128"/>
              <a:gd name="T67" fmla="*/ 76 h 128"/>
              <a:gd name="T68" fmla="*/ 92 w 128"/>
              <a:gd name="T69" fmla="*/ 36 h 128"/>
              <a:gd name="T70" fmla="*/ 100 w 128"/>
              <a:gd name="T71" fmla="*/ 8 h 128"/>
              <a:gd name="T72" fmla="*/ 100 w 128"/>
              <a:gd name="T73" fmla="*/ 10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8" h="128">
                <a:moveTo>
                  <a:pt x="100" y="0"/>
                </a:moveTo>
                <a:cubicBezTo>
                  <a:pt x="92" y="0"/>
                  <a:pt x="85" y="6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4" y="27"/>
                  <a:pt x="64" y="36"/>
                  <a:pt x="53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45"/>
                  <a:pt x="0" y="56"/>
                </a:cubicBezTo>
                <a:cubicBezTo>
                  <a:pt x="0" y="67"/>
                  <a:pt x="7" y="76"/>
                  <a:pt x="16" y="76"/>
                </a:cubicBezTo>
                <a:cubicBezTo>
                  <a:pt x="20" y="76"/>
                  <a:pt x="24" y="80"/>
                  <a:pt x="24" y="84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4"/>
                  <a:pt x="28" y="128"/>
                  <a:pt x="32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52" y="128"/>
                  <a:pt x="56" y="124"/>
                  <a:pt x="56" y="120"/>
                </a:cubicBezTo>
                <a:cubicBezTo>
                  <a:pt x="56" y="116"/>
                  <a:pt x="56" y="116"/>
                  <a:pt x="56" y="116"/>
                </a:cubicBezTo>
                <a:cubicBezTo>
                  <a:pt x="56" y="112"/>
                  <a:pt x="52" y="110"/>
                  <a:pt x="52" y="108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9"/>
                  <a:pt x="52" y="79"/>
                  <a:pt x="5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3" y="77"/>
                  <a:pt x="53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6"/>
                  <a:pt x="55" y="76"/>
                  <a:pt x="55" y="76"/>
                </a:cubicBezTo>
                <a:cubicBezTo>
                  <a:pt x="65" y="77"/>
                  <a:pt x="74" y="85"/>
                  <a:pt x="81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5" y="106"/>
                  <a:pt x="92" y="112"/>
                  <a:pt x="100" y="112"/>
                </a:cubicBezTo>
                <a:cubicBezTo>
                  <a:pt x="118" y="112"/>
                  <a:pt x="128" y="84"/>
                  <a:pt x="128" y="56"/>
                </a:cubicBezTo>
                <a:cubicBezTo>
                  <a:pt x="128" y="28"/>
                  <a:pt x="118" y="0"/>
                  <a:pt x="100" y="0"/>
                </a:cubicBezTo>
                <a:close/>
                <a:moveTo>
                  <a:pt x="80" y="56"/>
                </a:moveTo>
                <a:cubicBezTo>
                  <a:pt x="80" y="52"/>
                  <a:pt x="80" y="48"/>
                  <a:pt x="81" y="44"/>
                </a:cubicBezTo>
                <a:cubicBezTo>
                  <a:pt x="92" y="44"/>
                  <a:pt x="92" y="44"/>
                  <a:pt x="92" y="44"/>
                </a:cubicBezTo>
                <a:cubicBezTo>
                  <a:pt x="96" y="44"/>
                  <a:pt x="100" y="49"/>
                  <a:pt x="100" y="56"/>
                </a:cubicBezTo>
                <a:cubicBezTo>
                  <a:pt x="100" y="63"/>
                  <a:pt x="96" y="68"/>
                  <a:pt x="92" y="68"/>
                </a:cubicBezTo>
                <a:cubicBezTo>
                  <a:pt x="81" y="68"/>
                  <a:pt x="81" y="68"/>
                  <a:pt x="81" y="68"/>
                </a:cubicBezTo>
                <a:cubicBezTo>
                  <a:pt x="80" y="64"/>
                  <a:pt x="80" y="60"/>
                  <a:pt x="80" y="56"/>
                </a:cubicBezTo>
                <a:close/>
                <a:moveTo>
                  <a:pt x="8" y="56"/>
                </a:moveTo>
                <a:cubicBezTo>
                  <a:pt x="8" y="49"/>
                  <a:pt x="12" y="44"/>
                  <a:pt x="16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2" y="47"/>
                  <a:pt x="40" y="51"/>
                  <a:pt x="40" y="56"/>
                </a:cubicBezTo>
                <a:cubicBezTo>
                  <a:pt x="40" y="61"/>
                  <a:pt x="42" y="65"/>
                  <a:pt x="44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2" y="68"/>
                  <a:pt x="8" y="63"/>
                  <a:pt x="8" y="56"/>
                </a:cubicBezTo>
                <a:close/>
                <a:moveTo>
                  <a:pt x="48" y="120"/>
                </a:moveTo>
                <a:cubicBezTo>
                  <a:pt x="32" y="120"/>
                  <a:pt x="32" y="120"/>
                  <a:pt x="32" y="120"/>
                </a:cubicBezTo>
                <a:cubicBezTo>
                  <a:pt x="32" y="84"/>
                  <a:pt x="32" y="84"/>
                  <a:pt x="32" y="84"/>
                </a:cubicBezTo>
                <a:cubicBezTo>
                  <a:pt x="32" y="81"/>
                  <a:pt x="31" y="78"/>
                  <a:pt x="30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4" y="77"/>
                  <a:pt x="44" y="79"/>
                  <a:pt x="44" y="80"/>
                </a:cubicBezTo>
                <a:cubicBezTo>
                  <a:pt x="44" y="108"/>
                  <a:pt x="44" y="108"/>
                  <a:pt x="44" y="108"/>
                </a:cubicBezTo>
                <a:cubicBezTo>
                  <a:pt x="44" y="112"/>
                  <a:pt x="46" y="114"/>
                  <a:pt x="47" y="116"/>
                </a:cubicBezTo>
                <a:cubicBezTo>
                  <a:pt x="48" y="116"/>
                  <a:pt x="48" y="116"/>
                  <a:pt x="48" y="117"/>
                </a:cubicBezTo>
                <a:lnTo>
                  <a:pt x="48" y="120"/>
                </a:lnTo>
                <a:close/>
                <a:moveTo>
                  <a:pt x="53" y="68"/>
                </a:moveTo>
                <a:cubicBezTo>
                  <a:pt x="52" y="68"/>
                  <a:pt x="52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48" y="68"/>
                  <a:pt x="44" y="63"/>
                  <a:pt x="44" y="56"/>
                </a:cubicBezTo>
                <a:cubicBezTo>
                  <a:pt x="44" y="49"/>
                  <a:pt x="48" y="44"/>
                  <a:pt x="52" y="44"/>
                </a:cubicBezTo>
                <a:cubicBezTo>
                  <a:pt x="53" y="44"/>
                  <a:pt x="53" y="44"/>
                  <a:pt x="53" y="44"/>
                </a:cubicBezTo>
                <a:cubicBezTo>
                  <a:pt x="60" y="44"/>
                  <a:pt x="68" y="41"/>
                  <a:pt x="74" y="36"/>
                </a:cubicBezTo>
                <a:cubicBezTo>
                  <a:pt x="73" y="42"/>
                  <a:pt x="72" y="49"/>
                  <a:pt x="72" y="56"/>
                </a:cubicBezTo>
                <a:cubicBezTo>
                  <a:pt x="72" y="63"/>
                  <a:pt x="73" y="70"/>
                  <a:pt x="74" y="76"/>
                </a:cubicBezTo>
                <a:cubicBezTo>
                  <a:pt x="68" y="71"/>
                  <a:pt x="60" y="68"/>
                  <a:pt x="53" y="68"/>
                </a:cubicBezTo>
                <a:close/>
                <a:moveTo>
                  <a:pt x="100" y="104"/>
                </a:moveTo>
                <a:cubicBezTo>
                  <a:pt x="92" y="104"/>
                  <a:pt x="85" y="93"/>
                  <a:pt x="82" y="76"/>
                </a:cubicBezTo>
                <a:cubicBezTo>
                  <a:pt x="92" y="76"/>
                  <a:pt x="92" y="76"/>
                  <a:pt x="92" y="76"/>
                </a:cubicBezTo>
                <a:cubicBezTo>
                  <a:pt x="101" y="76"/>
                  <a:pt x="108" y="67"/>
                  <a:pt x="108" y="56"/>
                </a:cubicBezTo>
                <a:cubicBezTo>
                  <a:pt x="108" y="45"/>
                  <a:pt x="101" y="36"/>
                  <a:pt x="9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5" y="19"/>
                  <a:pt x="92" y="8"/>
                  <a:pt x="100" y="8"/>
                </a:cubicBezTo>
                <a:cubicBezTo>
                  <a:pt x="111" y="8"/>
                  <a:pt x="120" y="29"/>
                  <a:pt x="120" y="56"/>
                </a:cubicBezTo>
                <a:cubicBezTo>
                  <a:pt x="120" y="83"/>
                  <a:pt x="111" y="104"/>
                  <a:pt x="100" y="10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134" name="Group 133"/>
          <p:cNvGrpSpPr/>
          <p:nvPr/>
        </p:nvGrpSpPr>
        <p:grpSpPr>
          <a:xfrm>
            <a:off x="1262246" y="1983398"/>
            <a:ext cx="411732" cy="405933"/>
            <a:chOff x="9934575" y="-392112"/>
            <a:chExt cx="450850" cy="444500"/>
          </a:xfrm>
          <a:solidFill>
            <a:schemeClr val="tx1"/>
          </a:solidFill>
        </p:grpSpPr>
        <p:sp>
          <p:nvSpPr>
            <p:cNvPr id="135" name="Freeform 5"/>
            <p:cNvSpPr>
              <a:spLocks noEditPoints="1"/>
            </p:cNvSpPr>
            <p:nvPr/>
          </p:nvSpPr>
          <p:spPr bwMode="auto">
            <a:xfrm>
              <a:off x="9934575" y="-392112"/>
              <a:ext cx="450850" cy="444500"/>
            </a:xfrm>
            <a:custGeom>
              <a:avLst/>
              <a:gdLst>
                <a:gd name="T0" fmla="*/ 111 w 120"/>
                <a:gd name="T1" fmla="*/ 0 h 118"/>
                <a:gd name="T2" fmla="*/ 9 w 120"/>
                <a:gd name="T3" fmla="*/ 0 h 118"/>
                <a:gd name="T4" fmla="*/ 0 w 120"/>
                <a:gd name="T5" fmla="*/ 9 h 118"/>
                <a:gd name="T6" fmla="*/ 0 w 120"/>
                <a:gd name="T7" fmla="*/ 103 h 118"/>
                <a:gd name="T8" fmla="*/ 9 w 120"/>
                <a:gd name="T9" fmla="*/ 112 h 118"/>
                <a:gd name="T10" fmla="*/ 16 w 120"/>
                <a:gd name="T11" fmla="*/ 112 h 118"/>
                <a:gd name="T12" fmla="*/ 16 w 120"/>
                <a:gd name="T13" fmla="*/ 112 h 118"/>
                <a:gd name="T14" fmla="*/ 22 w 120"/>
                <a:gd name="T15" fmla="*/ 118 h 118"/>
                <a:gd name="T16" fmla="*/ 28 w 120"/>
                <a:gd name="T17" fmla="*/ 112 h 118"/>
                <a:gd name="T18" fmla="*/ 28 w 120"/>
                <a:gd name="T19" fmla="*/ 112 h 118"/>
                <a:gd name="T20" fmla="*/ 92 w 120"/>
                <a:gd name="T21" fmla="*/ 112 h 118"/>
                <a:gd name="T22" fmla="*/ 92 w 120"/>
                <a:gd name="T23" fmla="*/ 112 h 118"/>
                <a:gd name="T24" fmla="*/ 98 w 120"/>
                <a:gd name="T25" fmla="*/ 118 h 118"/>
                <a:gd name="T26" fmla="*/ 104 w 120"/>
                <a:gd name="T27" fmla="*/ 112 h 118"/>
                <a:gd name="T28" fmla="*/ 104 w 120"/>
                <a:gd name="T29" fmla="*/ 112 h 118"/>
                <a:gd name="T30" fmla="*/ 111 w 120"/>
                <a:gd name="T31" fmla="*/ 112 h 118"/>
                <a:gd name="T32" fmla="*/ 120 w 120"/>
                <a:gd name="T33" fmla="*/ 103 h 118"/>
                <a:gd name="T34" fmla="*/ 120 w 120"/>
                <a:gd name="T35" fmla="*/ 9 h 118"/>
                <a:gd name="T36" fmla="*/ 111 w 120"/>
                <a:gd name="T37" fmla="*/ 0 h 118"/>
                <a:gd name="T38" fmla="*/ 112 w 120"/>
                <a:gd name="T39" fmla="*/ 103 h 118"/>
                <a:gd name="T40" fmla="*/ 111 w 120"/>
                <a:gd name="T41" fmla="*/ 104 h 118"/>
                <a:gd name="T42" fmla="*/ 9 w 120"/>
                <a:gd name="T43" fmla="*/ 104 h 118"/>
                <a:gd name="T44" fmla="*/ 8 w 120"/>
                <a:gd name="T45" fmla="*/ 103 h 118"/>
                <a:gd name="T46" fmla="*/ 8 w 120"/>
                <a:gd name="T47" fmla="*/ 9 h 118"/>
                <a:gd name="T48" fmla="*/ 9 w 120"/>
                <a:gd name="T49" fmla="*/ 8 h 118"/>
                <a:gd name="T50" fmla="*/ 111 w 120"/>
                <a:gd name="T51" fmla="*/ 8 h 118"/>
                <a:gd name="T52" fmla="*/ 112 w 120"/>
                <a:gd name="T53" fmla="*/ 9 h 118"/>
                <a:gd name="T54" fmla="*/ 112 w 120"/>
                <a:gd name="T55" fmla="*/ 10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0" h="118">
                  <a:moveTo>
                    <a:pt x="11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8"/>
                    <a:pt x="4" y="112"/>
                    <a:pt x="9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6" y="115"/>
                    <a:pt x="19" y="118"/>
                    <a:pt x="22" y="118"/>
                  </a:cubicBezTo>
                  <a:cubicBezTo>
                    <a:pt x="25" y="118"/>
                    <a:pt x="28" y="115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2" y="115"/>
                    <a:pt x="95" y="118"/>
                    <a:pt x="98" y="118"/>
                  </a:cubicBezTo>
                  <a:cubicBezTo>
                    <a:pt x="101" y="118"/>
                    <a:pt x="104" y="115"/>
                    <a:pt x="104" y="112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6" y="112"/>
                    <a:pt x="120" y="108"/>
                    <a:pt x="120" y="103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0" y="4"/>
                    <a:pt x="116" y="0"/>
                    <a:pt x="111" y="0"/>
                  </a:cubicBezTo>
                  <a:close/>
                  <a:moveTo>
                    <a:pt x="112" y="103"/>
                  </a:moveTo>
                  <a:cubicBezTo>
                    <a:pt x="112" y="104"/>
                    <a:pt x="112" y="104"/>
                    <a:pt x="111" y="104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8" y="104"/>
                    <a:pt x="8" y="104"/>
                    <a:pt x="8" y="10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2" y="8"/>
                    <a:pt x="112" y="8"/>
                    <a:pt x="112" y="9"/>
                  </a:cubicBezTo>
                  <a:lnTo>
                    <a:pt x="112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36" name="Freeform 6"/>
            <p:cNvSpPr>
              <a:spLocks noEditPoints="1"/>
            </p:cNvSpPr>
            <p:nvPr/>
          </p:nvSpPr>
          <p:spPr bwMode="auto">
            <a:xfrm>
              <a:off x="10061575" y="-2794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26 w 52"/>
                <a:gd name="T11" fmla="*/ 48 h 52"/>
                <a:gd name="T12" fmla="*/ 4 w 52"/>
                <a:gd name="T13" fmla="*/ 26 h 52"/>
                <a:gd name="T14" fmla="*/ 26 w 52"/>
                <a:gd name="T15" fmla="*/ 4 h 52"/>
                <a:gd name="T16" fmla="*/ 48 w 52"/>
                <a:gd name="T17" fmla="*/ 26 h 52"/>
                <a:gd name="T18" fmla="*/ 26 w 52"/>
                <a:gd name="T19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26" y="48"/>
                  </a:moveTo>
                  <a:cubicBezTo>
                    <a:pt x="14" y="48"/>
                    <a:pt x="4" y="38"/>
                    <a:pt x="4" y="26"/>
                  </a:cubicBezTo>
                  <a:cubicBezTo>
                    <a:pt x="4" y="14"/>
                    <a:pt x="14" y="4"/>
                    <a:pt x="26" y="4"/>
                  </a:cubicBezTo>
                  <a:cubicBezTo>
                    <a:pt x="38" y="4"/>
                    <a:pt x="48" y="14"/>
                    <a:pt x="48" y="26"/>
                  </a:cubicBezTo>
                  <a:cubicBezTo>
                    <a:pt x="48" y="38"/>
                    <a:pt x="38" y="48"/>
                    <a:pt x="2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37" name="Freeform 7"/>
            <p:cNvSpPr>
              <a:spLocks noEditPoints="1"/>
            </p:cNvSpPr>
            <p:nvPr/>
          </p:nvSpPr>
          <p:spPr bwMode="auto">
            <a:xfrm>
              <a:off x="10121900" y="-246062"/>
              <a:ext cx="74613" cy="103188"/>
            </a:xfrm>
            <a:custGeom>
              <a:avLst/>
              <a:gdLst>
                <a:gd name="T0" fmla="*/ 12 w 20"/>
                <a:gd name="T1" fmla="*/ 7 h 27"/>
                <a:gd name="T2" fmla="*/ 12 w 20"/>
                <a:gd name="T3" fmla="*/ 2 h 27"/>
                <a:gd name="T4" fmla="*/ 10 w 20"/>
                <a:gd name="T5" fmla="*/ 0 h 27"/>
                <a:gd name="T6" fmla="*/ 8 w 20"/>
                <a:gd name="T7" fmla="*/ 2 h 27"/>
                <a:gd name="T8" fmla="*/ 8 w 20"/>
                <a:gd name="T9" fmla="*/ 7 h 27"/>
                <a:gd name="T10" fmla="*/ 0 w 20"/>
                <a:gd name="T11" fmla="*/ 17 h 27"/>
                <a:gd name="T12" fmla="*/ 10 w 20"/>
                <a:gd name="T13" fmla="*/ 27 h 27"/>
                <a:gd name="T14" fmla="*/ 20 w 20"/>
                <a:gd name="T15" fmla="*/ 17 h 27"/>
                <a:gd name="T16" fmla="*/ 12 w 20"/>
                <a:gd name="T17" fmla="*/ 7 h 27"/>
                <a:gd name="T18" fmla="*/ 10 w 20"/>
                <a:gd name="T19" fmla="*/ 23 h 27"/>
                <a:gd name="T20" fmla="*/ 4 w 20"/>
                <a:gd name="T21" fmla="*/ 17 h 27"/>
                <a:gd name="T22" fmla="*/ 8 w 20"/>
                <a:gd name="T23" fmla="*/ 11 h 27"/>
                <a:gd name="T24" fmla="*/ 8 w 20"/>
                <a:gd name="T25" fmla="*/ 14 h 27"/>
                <a:gd name="T26" fmla="*/ 10 w 20"/>
                <a:gd name="T27" fmla="*/ 16 h 27"/>
                <a:gd name="T28" fmla="*/ 12 w 20"/>
                <a:gd name="T29" fmla="*/ 14 h 27"/>
                <a:gd name="T30" fmla="*/ 12 w 20"/>
                <a:gd name="T31" fmla="*/ 11 h 27"/>
                <a:gd name="T32" fmla="*/ 16 w 20"/>
                <a:gd name="T33" fmla="*/ 17 h 27"/>
                <a:gd name="T34" fmla="*/ 10 w 20"/>
                <a:gd name="T35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27">
                  <a:moveTo>
                    <a:pt x="12" y="7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3" y="8"/>
                    <a:pt x="0" y="12"/>
                    <a:pt x="0" y="17"/>
                  </a:cubicBezTo>
                  <a:cubicBezTo>
                    <a:pt x="0" y="23"/>
                    <a:pt x="4" y="27"/>
                    <a:pt x="10" y="27"/>
                  </a:cubicBezTo>
                  <a:cubicBezTo>
                    <a:pt x="16" y="27"/>
                    <a:pt x="20" y="23"/>
                    <a:pt x="20" y="17"/>
                  </a:cubicBezTo>
                  <a:cubicBezTo>
                    <a:pt x="20" y="12"/>
                    <a:pt x="17" y="8"/>
                    <a:pt x="12" y="7"/>
                  </a:cubicBezTo>
                  <a:close/>
                  <a:moveTo>
                    <a:pt x="10" y="23"/>
                  </a:moveTo>
                  <a:cubicBezTo>
                    <a:pt x="7" y="23"/>
                    <a:pt x="4" y="20"/>
                    <a:pt x="4" y="17"/>
                  </a:cubicBezTo>
                  <a:cubicBezTo>
                    <a:pt x="4" y="14"/>
                    <a:pt x="6" y="12"/>
                    <a:pt x="8" y="11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2" y="15"/>
                    <a:pt x="12" y="14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12"/>
                    <a:pt x="16" y="14"/>
                    <a:pt x="16" y="17"/>
                  </a:cubicBezTo>
                  <a:cubicBezTo>
                    <a:pt x="16" y="20"/>
                    <a:pt x="13" y="23"/>
                    <a:pt x="1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38" name="Freeform 8"/>
            <p:cNvSpPr>
              <a:spLocks noEditPoints="1"/>
            </p:cNvSpPr>
            <p:nvPr/>
          </p:nvSpPr>
          <p:spPr bwMode="auto">
            <a:xfrm>
              <a:off x="9994900" y="-331787"/>
              <a:ext cx="344488" cy="301625"/>
            </a:xfrm>
            <a:custGeom>
              <a:avLst/>
              <a:gdLst>
                <a:gd name="T0" fmla="*/ 88 w 92"/>
                <a:gd name="T1" fmla="*/ 13 h 80"/>
                <a:gd name="T2" fmla="*/ 88 w 92"/>
                <a:gd name="T3" fmla="*/ 5 h 80"/>
                <a:gd name="T4" fmla="*/ 83 w 92"/>
                <a:gd name="T5" fmla="*/ 0 h 80"/>
                <a:gd name="T6" fmla="*/ 5 w 92"/>
                <a:gd name="T7" fmla="*/ 0 h 80"/>
                <a:gd name="T8" fmla="*/ 0 w 92"/>
                <a:gd name="T9" fmla="*/ 5 h 80"/>
                <a:gd name="T10" fmla="*/ 0 w 92"/>
                <a:gd name="T11" fmla="*/ 75 h 80"/>
                <a:gd name="T12" fmla="*/ 5 w 92"/>
                <a:gd name="T13" fmla="*/ 80 h 80"/>
                <a:gd name="T14" fmla="*/ 83 w 92"/>
                <a:gd name="T15" fmla="*/ 80 h 80"/>
                <a:gd name="T16" fmla="*/ 88 w 92"/>
                <a:gd name="T17" fmla="*/ 75 h 80"/>
                <a:gd name="T18" fmla="*/ 88 w 92"/>
                <a:gd name="T19" fmla="*/ 69 h 80"/>
                <a:gd name="T20" fmla="*/ 92 w 92"/>
                <a:gd name="T21" fmla="*/ 63 h 80"/>
                <a:gd name="T22" fmla="*/ 92 w 92"/>
                <a:gd name="T23" fmla="*/ 59 h 80"/>
                <a:gd name="T24" fmla="*/ 88 w 92"/>
                <a:gd name="T25" fmla="*/ 53 h 80"/>
                <a:gd name="T26" fmla="*/ 88 w 92"/>
                <a:gd name="T27" fmla="*/ 29 h 80"/>
                <a:gd name="T28" fmla="*/ 92 w 92"/>
                <a:gd name="T29" fmla="*/ 23 h 80"/>
                <a:gd name="T30" fmla="*/ 92 w 92"/>
                <a:gd name="T31" fmla="*/ 19 h 80"/>
                <a:gd name="T32" fmla="*/ 88 w 92"/>
                <a:gd name="T33" fmla="*/ 13 h 80"/>
                <a:gd name="T34" fmla="*/ 83 w 92"/>
                <a:gd name="T35" fmla="*/ 76 h 80"/>
                <a:gd name="T36" fmla="*/ 5 w 92"/>
                <a:gd name="T37" fmla="*/ 76 h 80"/>
                <a:gd name="T38" fmla="*/ 4 w 92"/>
                <a:gd name="T39" fmla="*/ 75 h 80"/>
                <a:gd name="T40" fmla="*/ 4 w 92"/>
                <a:gd name="T41" fmla="*/ 5 h 80"/>
                <a:gd name="T42" fmla="*/ 5 w 92"/>
                <a:gd name="T43" fmla="*/ 4 h 80"/>
                <a:gd name="T44" fmla="*/ 83 w 92"/>
                <a:gd name="T45" fmla="*/ 4 h 80"/>
                <a:gd name="T46" fmla="*/ 84 w 92"/>
                <a:gd name="T47" fmla="*/ 5 h 80"/>
                <a:gd name="T48" fmla="*/ 84 w 92"/>
                <a:gd name="T49" fmla="*/ 13 h 80"/>
                <a:gd name="T50" fmla="*/ 80 w 92"/>
                <a:gd name="T51" fmla="*/ 19 h 80"/>
                <a:gd name="T52" fmla="*/ 80 w 92"/>
                <a:gd name="T53" fmla="*/ 23 h 80"/>
                <a:gd name="T54" fmla="*/ 84 w 92"/>
                <a:gd name="T55" fmla="*/ 29 h 80"/>
                <a:gd name="T56" fmla="*/ 84 w 92"/>
                <a:gd name="T57" fmla="*/ 53 h 80"/>
                <a:gd name="T58" fmla="*/ 80 w 92"/>
                <a:gd name="T59" fmla="*/ 59 h 80"/>
                <a:gd name="T60" fmla="*/ 80 w 92"/>
                <a:gd name="T61" fmla="*/ 63 h 80"/>
                <a:gd name="T62" fmla="*/ 84 w 92"/>
                <a:gd name="T63" fmla="*/ 69 h 80"/>
                <a:gd name="T64" fmla="*/ 84 w 92"/>
                <a:gd name="T65" fmla="*/ 75 h 80"/>
                <a:gd name="T66" fmla="*/ 83 w 92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80">
                  <a:moveTo>
                    <a:pt x="88" y="13"/>
                  </a:moveTo>
                  <a:cubicBezTo>
                    <a:pt x="88" y="5"/>
                    <a:pt x="88" y="5"/>
                    <a:pt x="88" y="5"/>
                  </a:cubicBezTo>
                  <a:cubicBezTo>
                    <a:pt x="88" y="2"/>
                    <a:pt x="86" y="0"/>
                    <a:pt x="8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2" y="80"/>
                    <a:pt x="5" y="80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6" y="80"/>
                    <a:pt x="88" y="78"/>
                    <a:pt x="88" y="75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90" y="68"/>
                    <a:pt x="92" y="66"/>
                    <a:pt x="92" y="63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2" y="56"/>
                    <a:pt x="90" y="54"/>
                    <a:pt x="88" y="53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90" y="28"/>
                    <a:pt x="92" y="26"/>
                    <a:pt x="92" y="23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lose/>
                  <a:moveTo>
                    <a:pt x="83" y="76"/>
                  </a:moveTo>
                  <a:cubicBezTo>
                    <a:pt x="5" y="76"/>
                    <a:pt x="5" y="76"/>
                    <a:pt x="5" y="76"/>
                  </a:cubicBezTo>
                  <a:cubicBezTo>
                    <a:pt x="4" y="76"/>
                    <a:pt x="4" y="76"/>
                    <a:pt x="4" y="7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4" y="4"/>
                    <a:pt x="84" y="4"/>
                    <a:pt x="84" y="5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2" y="14"/>
                    <a:pt x="80" y="16"/>
                    <a:pt x="80" y="19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6"/>
                    <a:pt x="82" y="28"/>
                    <a:pt x="84" y="29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2" y="54"/>
                    <a:pt x="80" y="56"/>
                    <a:pt x="80" y="59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80" y="66"/>
                    <a:pt x="82" y="68"/>
                    <a:pt x="84" y="69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4" y="76"/>
                    <a:pt x="84" y="76"/>
                    <a:pt x="83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0490296" y="359418"/>
            <a:ext cx="420688" cy="422275"/>
            <a:chOff x="1298575" y="588963"/>
            <a:chExt cx="420688" cy="422275"/>
          </a:xfrm>
          <a:solidFill>
            <a:schemeClr val="tx1"/>
          </a:solidFill>
        </p:grpSpPr>
        <p:sp>
          <p:nvSpPr>
            <p:cNvPr id="140" name="Freeform 9"/>
            <p:cNvSpPr>
              <a:spLocks noEditPoints="1"/>
            </p:cNvSpPr>
            <p:nvPr/>
          </p:nvSpPr>
          <p:spPr bwMode="auto">
            <a:xfrm>
              <a:off x="1298575" y="588963"/>
              <a:ext cx="420688" cy="422275"/>
            </a:xfrm>
            <a:custGeom>
              <a:avLst/>
              <a:gdLst>
                <a:gd name="T0" fmla="*/ 64 w 112"/>
                <a:gd name="T1" fmla="*/ 12 h 112"/>
                <a:gd name="T2" fmla="*/ 78 w 112"/>
                <a:gd name="T3" fmla="*/ 23 h 112"/>
                <a:gd name="T4" fmla="*/ 84 w 112"/>
                <a:gd name="T5" fmla="*/ 18 h 112"/>
                <a:gd name="T6" fmla="*/ 93 w 112"/>
                <a:gd name="T7" fmla="*/ 25 h 112"/>
                <a:gd name="T8" fmla="*/ 89 w 112"/>
                <a:gd name="T9" fmla="*/ 34 h 112"/>
                <a:gd name="T10" fmla="*/ 100 w 112"/>
                <a:gd name="T11" fmla="*/ 48 h 112"/>
                <a:gd name="T12" fmla="*/ 104 w 112"/>
                <a:gd name="T13" fmla="*/ 60 h 112"/>
                <a:gd name="T14" fmla="*/ 95 w 112"/>
                <a:gd name="T15" fmla="*/ 64 h 112"/>
                <a:gd name="T16" fmla="*/ 93 w 112"/>
                <a:gd name="T17" fmla="*/ 81 h 112"/>
                <a:gd name="T18" fmla="*/ 87 w 112"/>
                <a:gd name="T19" fmla="*/ 93 h 112"/>
                <a:gd name="T20" fmla="*/ 81 w 112"/>
                <a:gd name="T21" fmla="*/ 93 h 112"/>
                <a:gd name="T22" fmla="*/ 64 w 112"/>
                <a:gd name="T23" fmla="*/ 95 h 112"/>
                <a:gd name="T24" fmla="*/ 60 w 112"/>
                <a:gd name="T25" fmla="*/ 104 h 112"/>
                <a:gd name="T26" fmla="*/ 48 w 112"/>
                <a:gd name="T27" fmla="*/ 100 h 112"/>
                <a:gd name="T28" fmla="*/ 34 w 112"/>
                <a:gd name="T29" fmla="*/ 89 h 112"/>
                <a:gd name="T30" fmla="*/ 28 w 112"/>
                <a:gd name="T31" fmla="*/ 94 h 112"/>
                <a:gd name="T32" fmla="*/ 19 w 112"/>
                <a:gd name="T33" fmla="*/ 87 h 112"/>
                <a:gd name="T34" fmla="*/ 23 w 112"/>
                <a:gd name="T35" fmla="*/ 78 h 112"/>
                <a:gd name="T36" fmla="*/ 12 w 112"/>
                <a:gd name="T37" fmla="*/ 64 h 112"/>
                <a:gd name="T38" fmla="*/ 8 w 112"/>
                <a:gd name="T39" fmla="*/ 52 h 112"/>
                <a:gd name="T40" fmla="*/ 17 w 112"/>
                <a:gd name="T41" fmla="*/ 48 h 112"/>
                <a:gd name="T42" fmla="*/ 19 w 112"/>
                <a:gd name="T43" fmla="*/ 31 h 112"/>
                <a:gd name="T44" fmla="*/ 25 w 112"/>
                <a:gd name="T45" fmla="*/ 19 h 112"/>
                <a:gd name="T46" fmla="*/ 31 w 112"/>
                <a:gd name="T47" fmla="*/ 19 h 112"/>
                <a:gd name="T48" fmla="*/ 48 w 112"/>
                <a:gd name="T49" fmla="*/ 17 h 112"/>
                <a:gd name="T50" fmla="*/ 52 w 112"/>
                <a:gd name="T51" fmla="*/ 8 h 112"/>
                <a:gd name="T52" fmla="*/ 60 w 112"/>
                <a:gd name="T53" fmla="*/ 0 h 112"/>
                <a:gd name="T54" fmla="*/ 40 w 112"/>
                <a:gd name="T55" fmla="*/ 11 h 112"/>
                <a:gd name="T56" fmla="*/ 28 w 112"/>
                <a:gd name="T57" fmla="*/ 10 h 112"/>
                <a:gd name="T58" fmla="*/ 14 w 112"/>
                <a:gd name="T59" fmla="*/ 19 h 112"/>
                <a:gd name="T60" fmla="*/ 13 w 112"/>
                <a:gd name="T61" fmla="*/ 35 h 112"/>
                <a:gd name="T62" fmla="*/ 0 w 112"/>
                <a:gd name="T63" fmla="*/ 52 h 112"/>
                <a:gd name="T64" fmla="*/ 11 w 112"/>
                <a:gd name="T65" fmla="*/ 72 h 112"/>
                <a:gd name="T66" fmla="*/ 10 w 112"/>
                <a:gd name="T67" fmla="*/ 84 h 112"/>
                <a:gd name="T68" fmla="*/ 19 w 112"/>
                <a:gd name="T69" fmla="*/ 98 h 112"/>
                <a:gd name="T70" fmla="*/ 35 w 112"/>
                <a:gd name="T71" fmla="*/ 99 h 112"/>
                <a:gd name="T72" fmla="*/ 52 w 112"/>
                <a:gd name="T73" fmla="*/ 112 h 112"/>
                <a:gd name="T74" fmla="*/ 72 w 112"/>
                <a:gd name="T75" fmla="*/ 101 h 112"/>
                <a:gd name="T76" fmla="*/ 84 w 112"/>
                <a:gd name="T77" fmla="*/ 102 h 112"/>
                <a:gd name="T78" fmla="*/ 98 w 112"/>
                <a:gd name="T79" fmla="*/ 93 h 112"/>
                <a:gd name="T80" fmla="*/ 99 w 112"/>
                <a:gd name="T81" fmla="*/ 77 h 112"/>
                <a:gd name="T82" fmla="*/ 112 w 112"/>
                <a:gd name="T83" fmla="*/ 60 h 112"/>
                <a:gd name="T84" fmla="*/ 101 w 112"/>
                <a:gd name="T85" fmla="*/ 40 h 112"/>
                <a:gd name="T86" fmla="*/ 102 w 112"/>
                <a:gd name="T87" fmla="*/ 28 h 112"/>
                <a:gd name="T88" fmla="*/ 93 w 112"/>
                <a:gd name="T89" fmla="*/ 14 h 112"/>
                <a:gd name="T90" fmla="*/ 77 w 112"/>
                <a:gd name="T91" fmla="*/ 13 h 112"/>
                <a:gd name="T92" fmla="*/ 60 w 112"/>
                <a:gd name="T9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2" h="112">
                  <a:moveTo>
                    <a:pt x="60" y="8"/>
                  </a:moveTo>
                  <a:cubicBezTo>
                    <a:pt x="62" y="8"/>
                    <a:pt x="64" y="10"/>
                    <a:pt x="64" y="12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9" y="18"/>
                    <a:pt x="74" y="20"/>
                    <a:pt x="78" y="23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2" y="18"/>
                    <a:pt x="83" y="18"/>
                    <a:pt x="84" y="18"/>
                  </a:cubicBezTo>
                  <a:cubicBezTo>
                    <a:pt x="85" y="18"/>
                    <a:pt x="86" y="18"/>
                    <a:pt x="87" y="19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4" y="26"/>
                    <a:pt x="94" y="29"/>
                    <a:pt x="93" y="31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92" y="38"/>
                    <a:pt x="94" y="43"/>
                    <a:pt x="95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2" y="48"/>
                    <a:pt x="104" y="50"/>
                    <a:pt x="104" y="52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62"/>
                    <a:pt x="102" y="64"/>
                    <a:pt x="100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4" y="69"/>
                    <a:pt x="92" y="74"/>
                    <a:pt x="89" y="78"/>
                  </a:cubicBezTo>
                  <a:cubicBezTo>
                    <a:pt x="93" y="81"/>
                    <a:pt x="93" y="81"/>
                    <a:pt x="93" y="81"/>
                  </a:cubicBezTo>
                  <a:cubicBezTo>
                    <a:pt x="94" y="83"/>
                    <a:pt x="94" y="86"/>
                    <a:pt x="93" y="87"/>
                  </a:cubicBezTo>
                  <a:cubicBezTo>
                    <a:pt x="87" y="93"/>
                    <a:pt x="87" y="93"/>
                    <a:pt x="87" y="93"/>
                  </a:cubicBezTo>
                  <a:cubicBezTo>
                    <a:pt x="86" y="94"/>
                    <a:pt x="85" y="94"/>
                    <a:pt x="84" y="94"/>
                  </a:cubicBezTo>
                  <a:cubicBezTo>
                    <a:pt x="83" y="94"/>
                    <a:pt x="82" y="94"/>
                    <a:pt x="81" y="93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4" y="92"/>
                    <a:pt x="69" y="94"/>
                    <a:pt x="64" y="95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102"/>
                    <a:pt x="62" y="104"/>
                    <a:pt x="60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0" y="104"/>
                    <a:pt x="48" y="102"/>
                    <a:pt x="48" y="100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43" y="94"/>
                    <a:pt x="38" y="92"/>
                    <a:pt x="34" y="89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0" y="94"/>
                    <a:pt x="29" y="94"/>
                    <a:pt x="28" y="94"/>
                  </a:cubicBezTo>
                  <a:cubicBezTo>
                    <a:pt x="27" y="94"/>
                    <a:pt x="26" y="94"/>
                    <a:pt x="25" y="93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8" y="86"/>
                    <a:pt x="18" y="83"/>
                    <a:pt x="19" y="81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0" y="74"/>
                    <a:pt x="18" y="69"/>
                    <a:pt x="17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0" y="64"/>
                    <a:pt x="8" y="62"/>
                    <a:pt x="8" y="6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3"/>
                    <a:pt x="20" y="38"/>
                    <a:pt x="23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29"/>
                    <a:pt x="18" y="26"/>
                    <a:pt x="19" y="2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8"/>
                    <a:pt x="27" y="18"/>
                    <a:pt x="28" y="18"/>
                  </a:cubicBezTo>
                  <a:cubicBezTo>
                    <a:pt x="29" y="18"/>
                    <a:pt x="30" y="18"/>
                    <a:pt x="31" y="19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8" y="20"/>
                    <a:pt x="43" y="18"/>
                    <a:pt x="48" y="17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0"/>
                    <a:pt x="50" y="8"/>
                    <a:pt x="52" y="8"/>
                  </a:cubicBezTo>
                  <a:cubicBezTo>
                    <a:pt x="60" y="8"/>
                    <a:pt x="60" y="8"/>
                    <a:pt x="60" y="8"/>
                  </a:cubicBezTo>
                  <a:moveTo>
                    <a:pt x="6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6" y="0"/>
                    <a:pt x="41" y="5"/>
                    <a:pt x="40" y="11"/>
                  </a:cubicBezTo>
                  <a:cubicBezTo>
                    <a:pt x="38" y="11"/>
                    <a:pt x="37" y="12"/>
                    <a:pt x="35" y="13"/>
                  </a:cubicBezTo>
                  <a:cubicBezTo>
                    <a:pt x="33" y="11"/>
                    <a:pt x="31" y="10"/>
                    <a:pt x="28" y="10"/>
                  </a:cubicBezTo>
                  <a:cubicBezTo>
                    <a:pt x="25" y="10"/>
                    <a:pt x="21" y="11"/>
                    <a:pt x="19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1" y="22"/>
                    <a:pt x="10" y="25"/>
                    <a:pt x="10" y="28"/>
                  </a:cubicBezTo>
                  <a:cubicBezTo>
                    <a:pt x="10" y="31"/>
                    <a:pt x="11" y="33"/>
                    <a:pt x="13" y="35"/>
                  </a:cubicBezTo>
                  <a:cubicBezTo>
                    <a:pt x="12" y="37"/>
                    <a:pt x="11" y="38"/>
                    <a:pt x="11" y="40"/>
                  </a:cubicBezTo>
                  <a:cubicBezTo>
                    <a:pt x="5" y="41"/>
                    <a:pt x="0" y="46"/>
                    <a:pt x="0" y="5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6"/>
                    <a:pt x="5" y="71"/>
                    <a:pt x="11" y="72"/>
                  </a:cubicBezTo>
                  <a:cubicBezTo>
                    <a:pt x="11" y="74"/>
                    <a:pt x="12" y="75"/>
                    <a:pt x="13" y="77"/>
                  </a:cubicBezTo>
                  <a:cubicBezTo>
                    <a:pt x="11" y="79"/>
                    <a:pt x="10" y="81"/>
                    <a:pt x="10" y="84"/>
                  </a:cubicBezTo>
                  <a:cubicBezTo>
                    <a:pt x="10" y="87"/>
                    <a:pt x="11" y="91"/>
                    <a:pt x="14" y="93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21" y="101"/>
                    <a:pt x="25" y="102"/>
                    <a:pt x="28" y="102"/>
                  </a:cubicBezTo>
                  <a:cubicBezTo>
                    <a:pt x="31" y="102"/>
                    <a:pt x="33" y="101"/>
                    <a:pt x="35" y="99"/>
                  </a:cubicBezTo>
                  <a:cubicBezTo>
                    <a:pt x="37" y="100"/>
                    <a:pt x="38" y="101"/>
                    <a:pt x="40" y="101"/>
                  </a:cubicBezTo>
                  <a:cubicBezTo>
                    <a:pt x="41" y="107"/>
                    <a:pt x="46" y="112"/>
                    <a:pt x="52" y="112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66" y="112"/>
                    <a:pt x="71" y="107"/>
                    <a:pt x="72" y="101"/>
                  </a:cubicBezTo>
                  <a:cubicBezTo>
                    <a:pt x="74" y="101"/>
                    <a:pt x="75" y="100"/>
                    <a:pt x="77" y="99"/>
                  </a:cubicBezTo>
                  <a:cubicBezTo>
                    <a:pt x="79" y="101"/>
                    <a:pt x="81" y="102"/>
                    <a:pt x="84" y="102"/>
                  </a:cubicBezTo>
                  <a:cubicBezTo>
                    <a:pt x="87" y="102"/>
                    <a:pt x="91" y="101"/>
                    <a:pt x="93" y="98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101" y="91"/>
                    <a:pt x="102" y="87"/>
                    <a:pt x="102" y="84"/>
                  </a:cubicBezTo>
                  <a:cubicBezTo>
                    <a:pt x="102" y="81"/>
                    <a:pt x="101" y="79"/>
                    <a:pt x="99" y="77"/>
                  </a:cubicBezTo>
                  <a:cubicBezTo>
                    <a:pt x="100" y="75"/>
                    <a:pt x="101" y="74"/>
                    <a:pt x="101" y="72"/>
                  </a:cubicBezTo>
                  <a:cubicBezTo>
                    <a:pt x="107" y="71"/>
                    <a:pt x="112" y="66"/>
                    <a:pt x="112" y="60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2" y="46"/>
                    <a:pt x="107" y="41"/>
                    <a:pt x="101" y="40"/>
                  </a:cubicBezTo>
                  <a:cubicBezTo>
                    <a:pt x="101" y="38"/>
                    <a:pt x="100" y="37"/>
                    <a:pt x="99" y="35"/>
                  </a:cubicBezTo>
                  <a:cubicBezTo>
                    <a:pt x="101" y="33"/>
                    <a:pt x="102" y="31"/>
                    <a:pt x="102" y="28"/>
                  </a:cubicBezTo>
                  <a:cubicBezTo>
                    <a:pt x="102" y="25"/>
                    <a:pt x="101" y="22"/>
                    <a:pt x="98" y="19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1" y="11"/>
                    <a:pt x="87" y="10"/>
                    <a:pt x="84" y="10"/>
                  </a:cubicBezTo>
                  <a:cubicBezTo>
                    <a:pt x="81" y="10"/>
                    <a:pt x="79" y="11"/>
                    <a:pt x="77" y="13"/>
                  </a:cubicBezTo>
                  <a:cubicBezTo>
                    <a:pt x="75" y="12"/>
                    <a:pt x="74" y="11"/>
                    <a:pt x="72" y="11"/>
                  </a:cubicBezTo>
                  <a:cubicBezTo>
                    <a:pt x="71" y="5"/>
                    <a:pt x="66" y="0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41" name="Freeform 10"/>
            <p:cNvSpPr>
              <a:spLocks noEditPoints="1"/>
            </p:cNvSpPr>
            <p:nvPr/>
          </p:nvSpPr>
          <p:spPr bwMode="auto">
            <a:xfrm>
              <a:off x="1411288" y="701675"/>
              <a:ext cx="195263" cy="196850"/>
            </a:xfrm>
            <a:custGeom>
              <a:avLst/>
              <a:gdLst>
                <a:gd name="T0" fmla="*/ 26 w 52"/>
                <a:gd name="T1" fmla="*/ 52 h 52"/>
                <a:gd name="T2" fmla="*/ 0 w 52"/>
                <a:gd name="T3" fmla="*/ 26 h 52"/>
                <a:gd name="T4" fmla="*/ 26 w 52"/>
                <a:gd name="T5" fmla="*/ 0 h 52"/>
                <a:gd name="T6" fmla="*/ 52 w 52"/>
                <a:gd name="T7" fmla="*/ 26 h 52"/>
                <a:gd name="T8" fmla="*/ 26 w 52"/>
                <a:gd name="T9" fmla="*/ 52 h 52"/>
                <a:gd name="T10" fmla="*/ 26 w 52"/>
                <a:gd name="T11" fmla="*/ 4 h 52"/>
                <a:gd name="T12" fmla="*/ 4 w 52"/>
                <a:gd name="T13" fmla="*/ 26 h 52"/>
                <a:gd name="T14" fmla="*/ 26 w 52"/>
                <a:gd name="T15" fmla="*/ 48 h 52"/>
                <a:gd name="T16" fmla="*/ 48 w 52"/>
                <a:gd name="T17" fmla="*/ 26 h 52"/>
                <a:gd name="T18" fmla="*/ 26 w 52"/>
                <a:gd name="T1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2">
                  <a:moveTo>
                    <a:pt x="26" y="52"/>
                  </a:move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2"/>
                    <a:pt x="26" y="52"/>
                  </a:cubicBezTo>
                  <a:close/>
                  <a:moveTo>
                    <a:pt x="26" y="4"/>
                  </a:moveTo>
                  <a:cubicBezTo>
                    <a:pt x="14" y="4"/>
                    <a:pt x="4" y="14"/>
                    <a:pt x="4" y="26"/>
                  </a:cubicBezTo>
                  <a:cubicBezTo>
                    <a:pt x="4" y="38"/>
                    <a:pt x="14" y="48"/>
                    <a:pt x="26" y="48"/>
                  </a:cubicBezTo>
                  <a:cubicBezTo>
                    <a:pt x="38" y="48"/>
                    <a:pt x="48" y="38"/>
                    <a:pt x="48" y="26"/>
                  </a:cubicBezTo>
                  <a:cubicBezTo>
                    <a:pt x="48" y="14"/>
                    <a:pt x="38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42" name="Freeform 11"/>
            <p:cNvSpPr>
              <a:spLocks noEditPoints="1"/>
            </p:cNvSpPr>
            <p:nvPr/>
          </p:nvSpPr>
          <p:spPr bwMode="auto">
            <a:xfrm>
              <a:off x="1455738" y="747713"/>
              <a:ext cx="106363" cy="106363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2273270" y="3612351"/>
            <a:ext cx="403766" cy="405040"/>
            <a:chOff x="1727201" y="319088"/>
            <a:chExt cx="503237" cy="504825"/>
          </a:xfrm>
          <a:solidFill>
            <a:schemeClr val="tx1"/>
          </a:solidFill>
        </p:grpSpPr>
        <p:sp>
          <p:nvSpPr>
            <p:cNvPr id="144" name="Freeform 15"/>
            <p:cNvSpPr>
              <a:spLocks/>
            </p:cNvSpPr>
            <p:nvPr/>
          </p:nvSpPr>
          <p:spPr bwMode="auto">
            <a:xfrm>
              <a:off x="1812925" y="406400"/>
              <a:ext cx="120650" cy="119062"/>
            </a:xfrm>
            <a:custGeom>
              <a:avLst/>
              <a:gdLst>
                <a:gd name="T0" fmla="*/ 30 w 32"/>
                <a:gd name="T1" fmla="*/ 0 h 32"/>
                <a:gd name="T2" fmla="*/ 0 w 32"/>
                <a:gd name="T3" fmla="*/ 30 h 32"/>
                <a:gd name="T4" fmla="*/ 2 w 32"/>
                <a:gd name="T5" fmla="*/ 32 h 32"/>
                <a:gd name="T6" fmla="*/ 4 w 32"/>
                <a:gd name="T7" fmla="*/ 30 h 32"/>
                <a:gd name="T8" fmla="*/ 30 w 32"/>
                <a:gd name="T9" fmla="*/ 4 h 32"/>
                <a:gd name="T10" fmla="*/ 32 w 32"/>
                <a:gd name="T11" fmla="*/ 2 h 32"/>
                <a:gd name="T12" fmla="*/ 30 w 3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31"/>
                    <a:pt x="1" y="32"/>
                    <a:pt x="2" y="32"/>
                  </a:cubicBezTo>
                  <a:cubicBezTo>
                    <a:pt x="3" y="32"/>
                    <a:pt x="4" y="31"/>
                    <a:pt x="4" y="30"/>
                  </a:cubicBezTo>
                  <a:cubicBezTo>
                    <a:pt x="4" y="15"/>
                    <a:pt x="15" y="4"/>
                    <a:pt x="30" y="4"/>
                  </a:cubicBezTo>
                  <a:cubicBezTo>
                    <a:pt x="31" y="4"/>
                    <a:pt x="32" y="3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45" name="Freeform 16"/>
            <p:cNvSpPr>
              <a:spLocks noEditPoints="1"/>
            </p:cNvSpPr>
            <p:nvPr/>
          </p:nvSpPr>
          <p:spPr bwMode="auto">
            <a:xfrm>
              <a:off x="1727201" y="319088"/>
              <a:ext cx="503237" cy="504825"/>
            </a:xfrm>
            <a:custGeom>
              <a:avLst/>
              <a:gdLst>
                <a:gd name="T0" fmla="*/ 131 w 134"/>
                <a:gd name="T1" fmla="*/ 120 h 134"/>
                <a:gd name="T2" fmla="*/ 102 w 134"/>
                <a:gd name="T3" fmla="*/ 91 h 134"/>
                <a:gd name="T4" fmla="*/ 95 w 134"/>
                <a:gd name="T5" fmla="*/ 90 h 134"/>
                <a:gd name="T6" fmla="*/ 89 w 134"/>
                <a:gd name="T7" fmla="*/ 84 h 134"/>
                <a:gd name="T8" fmla="*/ 89 w 134"/>
                <a:gd name="T9" fmla="*/ 84 h 134"/>
                <a:gd name="T10" fmla="*/ 87 w 134"/>
                <a:gd name="T11" fmla="*/ 19 h 134"/>
                <a:gd name="T12" fmla="*/ 19 w 134"/>
                <a:gd name="T13" fmla="*/ 19 h 134"/>
                <a:gd name="T14" fmla="*/ 19 w 134"/>
                <a:gd name="T15" fmla="*/ 87 h 134"/>
                <a:gd name="T16" fmla="*/ 84 w 134"/>
                <a:gd name="T17" fmla="*/ 89 h 134"/>
                <a:gd name="T18" fmla="*/ 84 w 134"/>
                <a:gd name="T19" fmla="*/ 89 h 134"/>
                <a:gd name="T20" fmla="*/ 90 w 134"/>
                <a:gd name="T21" fmla="*/ 95 h 134"/>
                <a:gd name="T22" fmla="*/ 91 w 134"/>
                <a:gd name="T23" fmla="*/ 102 h 134"/>
                <a:gd name="T24" fmla="*/ 120 w 134"/>
                <a:gd name="T25" fmla="*/ 131 h 134"/>
                <a:gd name="T26" fmla="*/ 130 w 134"/>
                <a:gd name="T27" fmla="*/ 130 h 134"/>
                <a:gd name="T28" fmla="*/ 131 w 134"/>
                <a:gd name="T29" fmla="*/ 120 h 134"/>
                <a:gd name="T30" fmla="*/ 81 w 134"/>
                <a:gd name="T31" fmla="*/ 81 h 134"/>
                <a:gd name="T32" fmla="*/ 24 w 134"/>
                <a:gd name="T33" fmla="*/ 81 h 134"/>
                <a:gd name="T34" fmla="*/ 24 w 134"/>
                <a:gd name="T35" fmla="*/ 24 h 134"/>
                <a:gd name="T36" fmla="*/ 81 w 134"/>
                <a:gd name="T37" fmla="*/ 24 h 134"/>
                <a:gd name="T38" fmla="*/ 81 w 134"/>
                <a:gd name="T39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4">
                  <a:moveTo>
                    <a:pt x="131" y="120"/>
                  </a:moveTo>
                  <a:cubicBezTo>
                    <a:pt x="102" y="91"/>
                    <a:pt x="102" y="91"/>
                    <a:pt x="102" y="91"/>
                  </a:cubicBezTo>
                  <a:cubicBezTo>
                    <a:pt x="100" y="89"/>
                    <a:pt x="98" y="89"/>
                    <a:pt x="95" y="90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105" y="65"/>
                    <a:pt x="104" y="36"/>
                    <a:pt x="87" y="19"/>
                  </a:cubicBezTo>
                  <a:cubicBezTo>
                    <a:pt x="68" y="0"/>
                    <a:pt x="38" y="0"/>
                    <a:pt x="19" y="19"/>
                  </a:cubicBezTo>
                  <a:cubicBezTo>
                    <a:pt x="0" y="37"/>
                    <a:pt x="0" y="68"/>
                    <a:pt x="19" y="87"/>
                  </a:cubicBezTo>
                  <a:cubicBezTo>
                    <a:pt x="37" y="104"/>
                    <a:pt x="65" y="105"/>
                    <a:pt x="84" y="89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90" y="95"/>
                    <a:pt x="90" y="95"/>
                    <a:pt x="90" y="95"/>
                  </a:cubicBezTo>
                  <a:cubicBezTo>
                    <a:pt x="89" y="98"/>
                    <a:pt x="89" y="100"/>
                    <a:pt x="91" y="102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2" y="134"/>
                    <a:pt x="127" y="133"/>
                    <a:pt x="130" y="130"/>
                  </a:cubicBezTo>
                  <a:cubicBezTo>
                    <a:pt x="133" y="127"/>
                    <a:pt x="134" y="122"/>
                    <a:pt x="131" y="120"/>
                  </a:cubicBezTo>
                  <a:close/>
                  <a:moveTo>
                    <a:pt x="81" y="81"/>
                  </a:moveTo>
                  <a:cubicBezTo>
                    <a:pt x="65" y="97"/>
                    <a:pt x="40" y="97"/>
                    <a:pt x="24" y="81"/>
                  </a:cubicBezTo>
                  <a:cubicBezTo>
                    <a:pt x="9" y="65"/>
                    <a:pt x="9" y="40"/>
                    <a:pt x="24" y="24"/>
                  </a:cubicBezTo>
                  <a:cubicBezTo>
                    <a:pt x="40" y="9"/>
                    <a:pt x="65" y="9"/>
                    <a:pt x="81" y="24"/>
                  </a:cubicBezTo>
                  <a:cubicBezTo>
                    <a:pt x="97" y="40"/>
                    <a:pt x="97" y="65"/>
                    <a:pt x="8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299934" y="4386472"/>
            <a:ext cx="336358" cy="336358"/>
            <a:chOff x="9463088" y="4214813"/>
            <a:chExt cx="420687" cy="420687"/>
          </a:xfrm>
          <a:solidFill>
            <a:schemeClr val="tx1"/>
          </a:solidFill>
        </p:grpSpPr>
        <p:sp>
          <p:nvSpPr>
            <p:cNvPr id="147" name="Freeform 17"/>
            <p:cNvSpPr>
              <a:spLocks noEditPoints="1"/>
            </p:cNvSpPr>
            <p:nvPr/>
          </p:nvSpPr>
          <p:spPr bwMode="auto">
            <a:xfrm>
              <a:off x="9463088" y="4214813"/>
              <a:ext cx="420687" cy="420687"/>
            </a:xfrm>
            <a:custGeom>
              <a:avLst/>
              <a:gdLst>
                <a:gd name="T0" fmla="*/ 100 w 112"/>
                <a:gd name="T1" fmla="*/ 8 h 112"/>
                <a:gd name="T2" fmla="*/ 104 w 112"/>
                <a:gd name="T3" fmla="*/ 12 h 112"/>
                <a:gd name="T4" fmla="*/ 104 w 112"/>
                <a:gd name="T5" fmla="*/ 100 h 112"/>
                <a:gd name="T6" fmla="*/ 100 w 112"/>
                <a:gd name="T7" fmla="*/ 104 h 112"/>
                <a:gd name="T8" fmla="*/ 12 w 112"/>
                <a:gd name="T9" fmla="*/ 104 h 112"/>
                <a:gd name="T10" fmla="*/ 8 w 112"/>
                <a:gd name="T11" fmla="*/ 100 h 112"/>
                <a:gd name="T12" fmla="*/ 8 w 112"/>
                <a:gd name="T13" fmla="*/ 12 h 112"/>
                <a:gd name="T14" fmla="*/ 12 w 112"/>
                <a:gd name="T15" fmla="*/ 8 h 112"/>
                <a:gd name="T16" fmla="*/ 100 w 112"/>
                <a:gd name="T17" fmla="*/ 8 h 112"/>
                <a:gd name="T18" fmla="*/ 100 w 112"/>
                <a:gd name="T19" fmla="*/ 0 h 112"/>
                <a:gd name="T20" fmla="*/ 12 w 112"/>
                <a:gd name="T21" fmla="*/ 0 h 112"/>
                <a:gd name="T22" fmla="*/ 0 w 112"/>
                <a:gd name="T23" fmla="*/ 12 h 112"/>
                <a:gd name="T24" fmla="*/ 0 w 112"/>
                <a:gd name="T25" fmla="*/ 100 h 112"/>
                <a:gd name="T26" fmla="*/ 12 w 112"/>
                <a:gd name="T27" fmla="*/ 112 h 112"/>
                <a:gd name="T28" fmla="*/ 100 w 112"/>
                <a:gd name="T29" fmla="*/ 112 h 112"/>
                <a:gd name="T30" fmla="*/ 112 w 112"/>
                <a:gd name="T31" fmla="*/ 100 h 112"/>
                <a:gd name="T32" fmla="*/ 112 w 112"/>
                <a:gd name="T33" fmla="*/ 12 h 112"/>
                <a:gd name="T34" fmla="*/ 100 w 112"/>
                <a:gd name="T3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12">
                  <a:moveTo>
                    <a:pt x="100" y="8"/>
                  </a:moveTo>
                  <a:cubicBezTo>
                    <a:pt x="102" y="8"/>
                    <a:pt x="104" y="10"/>
                    <a:pt x="104" y="12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8" y="102"/>
                    <a:pt x="8" y="10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00" y="8"/>
                    <a:pt x="100" y="8"/>
                    <a:pt x="100" y="8"/>
                  </a:cubicBezTo>
                  <a:moveTo>
                    <a:pt x="10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5" y="112"/>
                    <a:pt x="12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7" y="112"/>
                    <a:pt x="112" y="107"/>
                    <a:pt x="112" y="100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2" y="5"/>
                    <a:pt x="107" y="0"/>
                    <a:pt x="1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48" name="Freeform 18"/>
            <p:cNvSpPr>
              <a:spLocks noEditPoints="1"/>
            </p:cNvSpPr>
            <p:nvPr/>
          </p:nvSpPr>
          <p:spPr bwMode="auto">
            <a:xfrm>
              <a:off x="9537700" y="4289425"/>
              <a:ext cx="269875" cy="271462"/>
            </a:xfrm>
            <a:custGeom>
              <a:avLst/>
              <a:gdLst>
                <a:gd name="T0" fmla="*/ 104 w 170"/>
                <a:gd name="T1" fmla="*/ 0 h 171"/>
                <a:gd name="T2" fmla="*/ 128 w 170"/>
                <a:gd name="T3" fmla="*/ 24 h 171"/>
                <a:gd name="T4" fmla="*/ 95 w 170"/>
                <a:gd name="T5" fmla="*/ 57 h 171"/>
                <a:gd name="T6" fmla="*/ 114 w 170"/>
                <a:gd name="T7" fmla="*/ 76 h 171"/>
                <a:gd name="T8" fmla="*/ 147 w 170"/>
                <a:gd name="T9" fmla="*/ 43 h 171"/>
                <a:gd name="T10" fmla="*/ 170 w 170"/>
                <a:gd name="T11" fmla="*/ 66 h 171"/>
                <a:gd name="T12" fmla="*/ 170 w 170"/>
                <a:gd name="T13" fmla="*/ 0 h 171"/>
                <a:gd name="T14" fmla="*/ 104 w 170"/>
                <a:gd name="T15" fmla="*/ 0 h 171"/>
                <a:gd name="T16" fmla="*/ 57 w 170"/>
                <a:gd name="T17" fmla="*/ 95 h 171"/>
                <a:gd name="T18" fmla="*/ 24 w 170"/>
                <a:gd name="T19" fmla="*/ 128 h 171"/>
                <a:gd name="T20" fmla="*/ 0 w 170"/>
                <a:gd name="T21" fmla="*/ 104 h 171"/>
                <a:gd name="T22" fmla="*/ 0 w 170"/>
                <a:gd name="T23" fmla="*/ 171 h 171"/>
                <a:gd name="T24" fmla="*/ 66 w 170"/>
                <a:gd name="T25" fmla="*/ 171 h 171"/>
                <a:gd name="T26" fmla="*/ 43 w 170"/>
                <a:gd name="T27" fmla="*/ 147 h 171"/>
                <a:gd name="T28" fmla="*/ 76 w 170"/>
                <a:gd name="T29" fmla="*/ 114 h 171"/>
                <a:gd name="T30" fmla="*/ 57 w 170"/>
                <a:gd name="T31" fmla="*/ 9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" h="171">
                  <a:moveTo>
                    <a:pt x="104" y="0"/>
                  </a:moveTo>
                  <a:lnTo>
                    <a:pt x="128" y="24"/>
                  </a:lnTo>
                  <a:lnTo>
                    <a:pt x="95" y="57"/>
                  </a:lnTo>
                  <a:lnTo>
                    <a:pt x="114" y="76"/>
                  </a:lnTo>
                  <a:lnTo>
                    <a:pt x="147" y="43"/>
                  </a:lnTo>
                  <a:lnTo>
                    <a:pt x="170" y="66"/>
                  </a:lnTo>
                  <a:lnTo>
                    <a:pt x="170" y="0"/>
                  </a:lnTo>
                  <a:lnTo>
                    <a:pt x="104" y="0"/>
                  </a:lnTo>
                  <a:close/>
                  <a:moveTo>
                    <a:pt x="57" y="95"/>
                  </a:moveTo>
                  <a:lnTo>
                    <a:pt x="24" y="128"/>
                  </a:lnTo>
                  <a:lnTo>
                    <a:pt x="0" y="104"/>
                  </a:lnTo>
                  <a:lnTo>
                    <a:pt x="0" y="171"/>
                  </a:lnTo>
                  <a:lnTo>
                    <a:pt x="66" y="171"/>
                  </a:lnTo>
                  <a:lnTo>
                    <a:pt x="43" y="147"/>
                  </a:lnTo>
                  <a:lnTo>
                    <a:pt x="76" y="114"/>
                  </a:lnTo>
                  <a:lnTo>
                    <a:pt x="57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149" name="Freeform 22"/>
          <p:cNvSpPr>
            <a:spLocks noEditPoints="1"/>
          </p:cNvSpPr>
          <p:nvPr/>
        </p:nvSpPr>
        <p:spPr bwMode="auto">
          <a:xfrm>
            <a:off x="8536093" y="1971257"/>
            <a:ext cx="442913" cy="430212"/>
          </a:xfrm>
          <a:custGeom>
            <a:avLst/>
            <a:gdLst>
              <a:gd name="T0" fmla="*/ 112 w 118"/>
              <a:gd name="T1" fmla="*/ 26 h 112"/>
              <a:gd name="T2" fmla="*/ 95 w 118"/>
              <a:gd name="T3" fmla="*/ 20 h 112"/>
              <a:gd name="T4" fmla="*/ 95 w 118"/>
              <a:gd name="T5" fmla="*/ 16 h 112"/>
              <a:gd name="T6" fmla="*/ 95 w 118"/>
              <a:gd name="T7" fmla="*/ 12 h 112"/>
              <a:gd name="T8" fmla="*/ 83 w 118"/>
              <a:gd name="T9" fmla="*/ 0 h 112"/>
              <a:gd name="T10" fmla="*/ 35 w 118"/>
              <a:gd name="T11" fmla="*/ 0 h 112"/>
              <a:gd name="T12" fmla="*/ 23 w 118"/>
              <a:gd name="T13" fmla="*/ 12 h 112"/>
              <a:gd name="T14" fmla="*/ 23 w 118"/>
              <a:gd name="T15" fmla="*/ 16 h 112"/>
              <a:gd name="T16" fmla="*/ 23 w 118"/>
              <a:gd name="T17" fmla="*/ 20 h 112"/>
              <a:gd name="T18" fmla="*/ 6 w 118"/>
              <a:gd name="T19" fmla="*/ 26 h 112"/>
              <a:gd name="T20" fmla="*/ 3 w 118"/>
              <a:gd name="T21" fmla="*/ 45 h 112"/>
              <a:gd name="T22" fmla="*/ 24 w 118"/>
              <a:gd name="T23" fmla="*/ 58 h 112"/>
              <a:gd name="T24" fmla="*/ 55 w 118"/>
              <a:gd name="T25" fmla="*/ 88 h 112"/>
              <a:gd name="T26" fmla="*/ 55 w 118"/>
              <a:gd name="T27" fmla="*/ 88 h 112"/>
              <a:gd name="T28" fmla="*/ 55 w 118"/>
              <a:gd name="T29" fmla="*/ 104 h 112"/>
              <a:gd name="T30" fmla="*/ 47 w 118"/>
              <a:gd name="T31" fmla="*/ 104 h 112"/>
              <a:gd name="T32" fmla="*/ 43 w 118"/>
              <a:gd name="T33" fmla="*/ 108 h 112"/>
              <a:gd name="T34" fmla="*/ 47 w 118"/>
              <a:gd name="T35" fmla="*/ 112 h 112"/>
              <a:gd name="T36" fmla="*/ 71 w 118"/>
              <a:gd name="T37" fmla="*/ 112 h 112"/>
              <a:gd name="T38" fmla="*/ 75 w 118"/>
              <a:gd name="T39" fmla="*/ 108 h 112"/>
              <a:gd name="T40" fmla="*/ 71 w 118"/>
              <a:gd name="T41" fmla="*/ 104 h 112"/>
              <a:gd name="T42" fmla="*/ 63 w 118"/>
              <a:gd name="T43" fmla="*/ 104 h 112"/>
              <a:gd name="T44" fmla="*/ 63 w 118"/>
              <a:gd name="T45" fmla="*/ 88 h 112"/>
              <a:gd name="T46" fmla="*/ 63 w 118"/>
              <a:gd name="T47" fmla="*/ 88 h 112"/>
              <a:gd name="T48" fmla="*/ 94 w 118"/>
              <a:gd name="T49" fmla="*/ 58 h 112"/>
              <a:gd name="T50" fmla="*/ 115 w 118"/>
              <a:gd name="T51" fmla="*/ 45 h 112"/>
              <a:gd name="T52" fmla="*/ 112 w 118"/>
              <a:gd name="T53" fmla="*/ 26 h 112"/>
              <a:gd name="T54" fmla="*/ 11 w 118"/>
              <a:gd name="T55" fmla="*/ 42 h 112"/>
              <a:gd name="T56" fmla="*/ 12 w 118"/>
              <a:gd name="T57" fmla="*/ 31 h 112"/>
              <a:gd name="T58" fmla="*/ 23 w 118"/>
              <a:gd name="T59" fmla="*/ 28 h 112"/>
              <a:gd name="T60" fmla="*/ 23 w 118"/>
              <a:gd name="T61" fmla="*/ 48 h 112"/>
              <a:gd name="T62" fmla="*/ 23 w 118"/>
              <a:gd name="T63" fmla="*/ 50 h 112"/>
              <a:gd name="T64" fmla="*/ 11 w 118"/>
              <a:gd name="T65" fmla="*/ 42 h 112"/>
              <a:gd name="T66" fmla="*/ 87 w 118"/>
              <a:gd name="T67" fmla="*/ 16 h 112"/>
              <a:gd name="T68" fmla="*/ 87 w 118"/>
              <a:gd name="T69" fmla="*/ 48 h 112"/>
              <a:gd name="T70" fmla="*/ 59 w 118"/>
              <a:gd name="T71" fmla="*/ 80 h 112"/>
              <a:gd name="T72" fmla="*/ 31 w 118"/>
              <a:gd name="T73" fmla="*/ 48 h 112"/>
              <a:gd name="T74" fmla="*/ 31 w 118"/>
              <a:gd name="T75" fmla="*/ 16 h 112"/>
              <a:gd name="T76" fmla="*/ 31 w 118"/>
              <a:gd name="T77" fmla="*/ 12 h 112"/>
              <a:gd name="T78" fmla="*/ 35 w 118"/>
              <a:gd name="T79" fmla="*/ 8 h 112"/>
              <a:gd name="T80" fmla="*/ 83 w 118"/>
              <a:gd name="T81" fmla="*/ 8 h 112"/>
              <a:gd name="T82" fmla="*/ 87 w 118"/>
              <a:gd name="T83" fmla="*/ 12 h 112"/>
              <a:gd name="T84" fmla="*/ 87 w 118"/>
              <a:gd name="T85" fmla="*/ 16 h 112"/>
              <a:gd name="T86" fmla="*/ 107 w 118"/>
              <a:gd name="T87" fmla="*/ 42 h 112"/>
              <a:gd name="T88" fmla="*/ 95 w 118"/>
              <a:gd name="T89" fmla="*/ 50 h 112"/>
              <a:gd name="T90" fmla="*/ 95 w 118"/>
              <a:gd name="T91" fmla="*/ 48 h 112"/>
              <a:gd name="T92" fmla="*/ 95 w 118"/>
              <a:gd name="T93" fmla="*/ 28 h 112"/>
              <a:gd name="T94" fmla="*/ 106 w 118"/>
              <a:gd name="T95" fmla="*/ 31 h 112"/>
              <a:gd name="T96" fmla="*/ 107 w 118"/>
              <a:gd name="T97" fmla="*/ 4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8" h="112">
                <a:moveTo>
                  <a:pt x="112" y="26"/>
                </a:moveTo>
                <a:cubicBezTo>
                  <a:pt x="108" y="22"/>
                  <a:pt x="102" y="19"/>
                  <a:pt x="95" y="20"/>
                </a:cubicBezTo>
                <a:cubicBezTo>
                  <a:pt x="95" y="16"/>
                  <a:pt x="95" y="16"/>
                  <a:pt x="95" y="16"/>
                </a:cubicBezTo>
                <a:cubicBezTo>
                  <a:pt x="95" y="12"/>
                  <a:pt x="95" y="12"/>
                  <a:pt x="95" y="12"/>
                </a:cubicBezTo>
                <a:cubicBezTo>
                  <a:pt x="95" y="5"/>
                  <a:pt x="90" y="0"/>
                  <a:pt x="8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8" y="0"/>
                  <a:pt x="23" y="5"/>
                  <a:pt x="23" y="12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20"/>
                  <a:pt x="23" y="20"/>
                  <a:pt x="23" y="20"/>
                </a:cubicBezTo>
                <a:cubicBezTo>
                  <a:pt x="16" y="19"/>
                  <a:pt x="10" y="22"/>
                  <a:pt x="6" y="26"/>
                </a:cubicBezTo>
                <a:cubicBezTo>
                  <a:pt x="1" y="32"/>
                  <a:pt x="0" y="39"/>
                  <a:pt x="3" y="45"/>
                </a:cubicBezTo>
                <a:cubicBezTo>
                  <a:pt x="7" y="53"/>
                  <a:pt x="14" y="57"/>
                  <a:pt x="24" y="58"/>
                </a:cubicBezTo>
                <a:cubicBezTo>
                  <a:pt x="28" y="74"/>
                  <a:pt x="40" y="86"/>
                  <a:pt x="55" y="88"/>
                </a:cubicBezTo>
                <a:cubicBezTo>
                  <a:pt x="55" y="88"/>
                  <a:pt x="55" y="88"/>
                  <a:pt x="55" y="88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45" y="104"/>
                  <a:pt x="43" y="106"/>
                  <a:pt x="43" y="108"/>
                </a:cubicBezTo>
                <a:cubicBezTo>
                  <a:pt x="43" y="110"/>
                  <a:pt x="45" y="112"/>
                  <a:pt x="47" y="112"/>
                </a:cubicBezTo>
                <a:cubicBezTo>
                  <a:pt x="71" y="112"/>
                  <a:pt x="71" y="112"/>
                  <a:pt x="71" y="112"/>
                </a:cubicBezTo>
                <a:cubicBezTo>
                  <a:pt x="73" y="112"/>
                  <a:pt x="75" y="110"/>
                  <a:pt x="75" y="108"/>
                </a:cubicBezTo>
                <a:cubicBezTo>
                  <a:pt x="75" y="106"/>
                  <a:pt x="73" y="104"/>
                  <a:pt x="71" y="104"/>
                </a:cubicBezTo>
                <a:cubicBezTo>
                  <a:pt x="63" y="104"/>
                  <a:pt x="63" y="104"/>
                  <a:pt x="63" y="104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8"/>
                  <a:pt x="63" y="88"/>
                  <a:pt x="63" y="88"/>
                </a:cubicBezTo>
                <a:cubicBezTo>
                  <a:pt x="78" y="86"/>
                  <a:pt x="90" y="74"/>
                  <a:pt x="94" y="58"/>
                </a:cubicBezTo>
                <a:cubicBezTo>
                  <a:pt x="104" y="57"/>
                  <a:pt x="111" y="53"/>
                  <a:pt x="115" y="45"/>
                </a:cubicBezTo>
                <a:cubicBezTo>
                  <a:pt x="118" y="39"/>
                  <a:pt x="117" y="32"/>
                  <a:pt x="112" y="26"/>
                </a:cubicBezTo>
                <a:close/>
                <a:moveTo>
                  <a:pt x="11" y="42"/>
                </a:moveTo>
                <a:cubicBezTo>
                  <a:pt x="9" y="39"/>
                  <a:pt x="9" y="34"/>
                  <a:pt x="12" y="31"/>
                </a:cubicBezTo>
                <a:cubicBezTo>
                  <a:pt x="14" y="29"/>
                  <a:pt x="18" y="28"/>
                  <a:pt x="23" y="2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9"/>
                  <a:pt x="23" y="49"/>
                  <a:pt x="23" y="50"/>
                </a:cubicBezTo>
                <a:cubicBezTo>
                  <a:pt x="17" y="49"/>
                  <a:pt x="13" y="46"/>
                  <a:pt x="11" y="42"/>
                </a:cubicBezTo>
                <a:close/>
                <a:moveTo>
                  <a:pt x="87" y="16"/>
                </a:moveTo>
                <a:cubicBezTo>
                  <a:pt x="87" y="48"/>
                  <a:pt x="87" y="48"/>
                  <a:pt x="87" y="48"/>
                </a:cubicBezTo>
                <a:cubicBezTo>
                  <a:pt x="87" y="66"/>
                  <a:pt x="74" y="80"/>
                  <a:pt x="59" y="80"/>
                </a:cubicBezTo>
                <a:cubicBezTo>
                  <a:pt x="44" y="80"/>
                  <a:pt x="31" y="66"/>
                  <a:pt x="31" y="48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0"/>
                  <a:pt x="33" y="8"/>
                  <a:pt x="35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5" y="8"/>
                  <a:pt x="87" y="10"/>
                  <a:pt x="87" y="12"/>
                </a:cubicBezTo>
                <a:lnTo>
                  <a:pt x="87" y="16"/>
                </a:lnTo>
                <a:close/>
                <a:moveTo>
                  <a:pt x="107" y="42"/>
                </a:moveTo>
                <a:cubicBezTo>
                  <a:pt x="105" y="46"/>
                  <a:pt x="101" y="49"/>
                  <a:pt x="95" y="50"/>
                </a:cubicBezTo>
                <a:cubicBezTo>
                  <a:pt x="95" y="49"/>
                  <a:pt x="95" y="49"/>
                  <a:pt x="95" y="48"/>
                </a:cubicBezTo>
                <a:cubicBezTo>
                  <a:pt x="95" y="28"/>
                  <a:pt x="95" y="28"/>
                  <a:pt x="95" y="28"/>
                </a:cubicBezTo>
                <a:cubicBezTo>
                  <a:pt x="100" y="28"/>
                  <a:pt x="104" y="29"/>
                  <a:pt x="106" y="31"/>
                </a:cubicBezTo>
                <a:cubicBezTo>
                  <a:pt x="109" y="34"/>
                  <a:pt x="109" y="39"/>
                  <a:pt x="107" y="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150" name="Group 149"/>
          <p:cNvGrpSpPr/>
          <p:nvPr/>
        </p:nvGrpSpPr>
        <p:grpSpPr>
          <a:xfrm>
            <a:off x="11441276" y="3654608"/>
            <a:ext cx="385194" cy="320526"/>
            <a:chOff x="11764963" y="1333500"/>
            <a:chExt cx="434975" cy="361950"/>
          </a:xfrm>
          <a:solidFill>
            <a:schemeClr val="tx1"/>
          </a:solidFill>
        </p:grpSpPr>
        <p:sp>
          <p:nvSpPr>
            <p:cNvPr id="151" name="Freeform 23"/>
            <p:cNvSpPr>
              <a:spLocks noEditPoints="1"/>
            </p:cNvSpPr>
            <p:nvPr/>
          </p:nvSpPr>
          <p:spPr bwMode="auto">
            <a:xfrm>
              <a:off x="11891963" y="1603375"/>
              <a:ext cx="90488" cy="92075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52" name="Freeform 24"/>
            <p:cNvSpPr>
              <a:spLocks noEditPoints="1"/>
            </p:cNvSpPr>
            <p:nvPr/>
          </p:nvSpPr>
          <p:spPr bwMode="auto">
            <a:xfrm>
              <a:off x="12042775" y="1603375"/>
              <a:ext cx="90488" cy="92075"/>
            </a:xfrm>
            <a:custGeom>
              <a:avLst/>
              <a:gdLst>
                <a:gd name="T0" fmla="*/ 12 w 24"/>
                <a:gd name="T1" fmla="*/ 8 h 24"/>
                <a:gd name="T2" fmla="*/ 16 w 24"/>
                <a:gd name="T3" fmla="*/ 12 h 24"/>
                <a:gd name="T4" fmla="*/ 12 w 24"/>
                <a:gd name="T5" fmla="*/ 16 h 24"/>
                <a:gd name="T6" fmla="*/ 8 w 24"/>
                <a:gd name="T7" fmla="*/ 12 h 24"/>
                <a:gd name="T8" fmla="*/ 12 w 24"/>
                <a:gd name="T9" fmla="*/ 8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8"/>
                  </a:moveTo>
                  <a:cubicBezTo>
                    <a:pt x="14" y="8"/>
                    <a:pt x="16" y="10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10" y="16"/>
                    <a:pt x="8" y="14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53" name="Freeform 25"/>
            <p:cNvSpPr>
              <a:spLocks/>
            </p:cNvSpPr>
            <p:nvPr/>
          </p:nvSpPr>
          <p:spPr bwMode="auto">
            <a:xfrm>
              <a:off x="11764963" y="1333500"/>
              <a:ext cx="404813" cy="246062"/>
            </a:xfrm>
            <a:custGeom>
              <a:avLst/>
              <a:gdLst>
                <a:gd name="T0" fmla="*/ 37 w 108"/>
                <a:gd name="T1" fmla="*/ 56 h 64"/>
                <a:gd name="T2" fmla="*/ 26 w 108"/>
                <a:gd name="T3" fmla="*/ 0 h 64"/>
                <a:gd name="T4" fmla="*/ 16 w 108"/>
                <a:gd name="T5" fmla="*/ 0 h 64"/>
                <a:gd name="T6" fmla="*/ 4 w 108"/>
                <a:gd name="T7" fmla="*/ 0 h 64"/>
                <a:gd name="T8" fmla="*/ 4 w 108"/>
                <a:gd name="T9" fmla="*/ 0 h 64"/>
                <a:gd name="T10" fmla="*/ 0 w 108"/>
                <a:gd name="T11" fmla="*/ 4 h 64"/>
                <a:gd name="T12" fmla="*/ 4 w 108"/>
                <a:gd name="T13" fmla="*/ 8 h 64"/>
                <a:gd name="T14" fmla="*/ 4 w 108"/>
                <a:gd name="T15" fmla="*/ 8 h 64"/>
                <a:gd name="T16" fmla="*/ 19 w 108"/>
                <a:gd name="T17" fmla="*/ 8 h 64"/>
                <a:gd name="T18" fmla="*/ 30 w 108"/>
                <a:gd name="T19" fmla="*/ 64 h 64"/>
                <a:gd name="T20" fmla="*/ 42 w 108"/>
                <a:gd name="T21" fmla="*/ 64 h 64"/>
                <a:gd name="T22" fmla="*/ 104 w 108"/>
                <a:gd name="T23" fmla="*/ 64 h 64"/>
                <a:gd name="T24" fmla="*/ 104 w 108"/>
                <a:gd name="T25" fmla="*/ 64 h 64"/>
                <a:gd name="T26" fmla="*/ 104 w 108"/>
                <a:gd name="T27" fmla="*/ 64 h 64"/>
                <a:gd name="T28" fmla="*/ 104 w 108"/>
                <a:gd name="T29" fmla="*/ 64 h 64"/>
                <a:gd name="T30" fmla="*/ 104 w 108"/>
                <a:gd name="T31" fmla="*/ 64 h 64"/>
                <a:gd name="T32" fmla="*/ 108 w 108"/>
                <a:gd name="T33" fmla="*/ 60 h 64"/>
                <a:gd name="T34" fmla="*/ 104 w 108"/>
                <a:gd name="T35" fmla="*/ 56 h 64"/>
                <a:gd name="T36" fmla="*/ 37 w 108"/>
                <a:gd name="T3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4">
                  <a:moveTo>
                    <a:pt x="37" y="5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6" y="64"/>
                    <a:pt x="108" y="62"/>
                    <a:pt x="108" y="60"/>
                  </a:cubicBezTo>
                  <a:cubicBezTo>
                    <a:pt x="108" y="58"/>
                    <a:pt x="106" y="56"/>
                    <a:pt x="104" y="56"/>
                  </a:cubicBezTo>
                  <a:lnTo>
                    <a:pt x="37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54" name="Freeform 26"/>
            <p:cNvSpPr>
              <a:spLocks noEditPoints="1"/>
            </p:cNvSpPr>
            <p:nvPr/>
          </p:nvSpPr>
          <p:spPr bwMode="auto">
            <a:xfrm>
              <a:off x="11899900" y="1363663"/>
              <a:ext cx="300038" cy="153987"/>
            </a:xfrm>
            <a:custGeom>
              <a:avLst/>
              <a:gdLst>
                <a:gd name="T0" fmla="*/ 68 w 80"/>
                <a:gd name="T1" fmla="*/ 32 h 40"/>
                <a:gd name="T2" fmla="*/ 12 w 80"/>
                <a:gd name="T3" fmla="*/ 32 h 40"/>
                <a:gd name="T4" fmla="*/ 8 w 80"/>
                <a:gd name="T5" fmla="*/ 36 h 40"/>
                <a:gd name="T6" fmla="*/ 12 w 80"/>
                <a:gd name="T7" fmla="*/ 40 h 40"/>
                <a:gd name="T8" fmla="*/ 68 w 80"/>
                <a:gd name="T9" fmla="*/ 40 h 40"/>
                <a:gd name="T10" fmla="*/ 72 w 80"/>
                <a:gd name="T11" fmla="*/ 36 h 40"/>
                <a:gd name="T12" fmla="*/ 68 w 80"/>
                <a:gd name="T13" fmla="*/ 32 h 40"/>
                <a:gd name="T14" fmla="*/ 72 w 80"/>
                <a:gd name="T15" fmla="*/ 16 h 40"/>
                <a:gd name="T16" fmla="*/ 8 w 80"/>
                <a:gd name="T17" fmla="*/ 16 h 40"/>
                <a:gd name="T18" fmla="*/ 4 w 80"/>
                <a:gd name="T19" fmla="*/ 20 h 40"/>
                <a:gd name="T20" fmla="*/ 8 w 80"/>
                <a:gd name="T21" fmla="*/ 24 h 40"/>
                <a:gd name="T22" fmla="*/ 72 w 80"/>
                <a:gd name="T23" fmla="*/ 24 h 40"/>
                <a:gd name="T24" fmla="*/ 76 w 80"/>
                <a:gd name="T25" fmla="*/ 20 h 40"/>
                <a:gd name="T26" fmla="*/ 72 w 80"/>
                <a:gd name="T27" fmla="*/ 16 h 40"/>
                <a:gd name="T28" fmla="*/ 76 w 80"/>
                <a:gd name="T29" fmla="*/ 0 h 40"/>
                <a:gd name="T30" fmla="*/ 4 w 80"/>
                <a:gd name="T31" fmla="*/ 0 h 40"/>
                <a:gd name="T32" fmla="*/ 0 w 80"/>
                <a:gd name="T33" fmla="*/ 4 h 40"/>
                <a:gd name="T34" fmla="*/ 4 w 80"/>
                <a:gd name="T35" fmla="*/ 8 h 40"/>
                <a:gd name="T36" fmla="*/ 76 w 80"/>
                <a:gd name="T37" fmla="*/ 8 h 40"/>
                <a:gd name="T38" fmla="*/ 80 w 80"/>
                <a:gd name="T39" fmla="*/ 4 h 40"/>
                <a:gd name="T40" fmla="*/ 76 w 80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40">
                  <a:moveTo>
                    <a:pt x="68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0" y="32"/>
                    <a:pt x="8" y="34"/>
                    <a:pt x="8" y="36"/>
                  </a:cubicBezTo>
                  <a:cubicBezTo>
                    <a:pt x="8" y="38"/>
                    <a:pt x="10" y="40"/>
                    <a:pt x="12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0"/>
                    <a:pt x="72" y="38"/>
                    <a:pt x="72" y="36"/>
                  </a:cubicBezTo>
                  <a:cubicBezTo>
                    <a:pt x="72" y="34"/>
                    <a:pt x="70" y="32"/>
                    <a:pt x="68" y="32"/>
                  </a:cubicBezTo>
                  <a:close/>
                  <a:moveTo>
                    <a:pt x="72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6" y="16"/>
                    <a:pt x="4" y="18"/>
                    <a:pt x="4" y="20"/>
                  </a:cubicBezTo>
                  <a:cubicBezTo>
                    <a:pt x="4" y="22"/>
                    <a:pt x="6" y="24"/>
                    <a:pt x="8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4" y="24"/>
                    <a:pt x="76" y="22"/>
                    <a:pt x="76" y="20"/>
                  </a:cubicBezTo>
                  <a:cubicBezTo>
                    <a:pt x="76" y="18"/>
                    <a:pt x="74" y="16"/>
                    <a:pt x="72" y="16"/>
                  </a:cubicBezTo>
                  <a:close/>
                  <a:moveTo>
                    <a:pt x="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8" y="8"/>
                    <a:pt x="80" y="6"/>
                    <a:pt x="80" y="4"/>
                  </a:cubicBezTo>
                  <a:cubicBezTo>
                    <a:pt x="80" y="2"/>
                    <a:pt x="78" y="0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155" name="Freeform 30"/>
          <p:cNvSpPr>
            <a:spLocks noEditPoints="1"/>
          </p:cNvSpPr>
          <p:nvPr/>
        </p:nvSpPr>
        <p:spPr bwMode="auto">
          <a:xfrm>
            <a:off x="6434906" y="1970447"/>
            <a:ext cx="405282" cy="431835"/>
          </a:xfrm>
          <a:custGeom>
            <a:avLst/>
            <a:gdLst>
              <a:gd name="T0" fmla="*/ 60 w 120"/>
              <a:gd name="T1" fmla="*/ 0 h 128"/>
              <a:gd name="T2" fmla="*/ 0 w 120"/>
              <a:gd name="T3" fmla="*/ 60 h 128"/>
              <a:gd name="T4" fmla="*/ 4 w 120"/>
              <a:gd name="T5" fmla="*/ 64 h 128"/>
              <a:gd name="T6" fmla="*/ 56 w 120"/>
              <a:gd name="T7" fmla="*/ 64 h 128"/>
              <a:gd name="T8" fmla="*/ 56 w 120"/>
              <a:gd name="T9" fmla="*/ 111 h 128"/>
              <a:gd name="T10" fmla="*/ 46 w 120"/>
              <a:gd name="T11" fmla="*/ 120 h 128"/>
              <a:gd name="T12" fmla="*/ 36 w 120"/>
              <a:gd name="T13" fmla="*/ 111 h 128"/>
              <a:gd name="T14" fmla="*/ 32 w 120"/>
              <a:gd name="T15" fmla="*/ 107 h 128"/>
              <a:gd name="T16" fmla="*/ 28 w 120"/>
              <a:gd name="T17" fmla="*/ 111 h 128"/>
              <a:gd name="T18" fmla="*/ 46 w 120"/>
              <a:gd name="T19" fmla="*/ 128 h 128"/>
              <a:gd name="T20" fmla="*/ 64 w 120"/>
              <a:gd name="T21" fmla="*/ 111 h 128"/>
              <a:gd name="T22" fmla="*/ 64 w 120"/>
              <a:gd name="T23" fmla="*/ 64 h 128"/>
              <a:gd name="T24" fmla="*/ 116 w 120"/>
              <a:gd name="T25" fmla="*/ 64 h 128"/>
              <a:gd name="T26" fmla="*/ 120 w 120"/>
              <a:gd name="T27" fmla="*/ 60 h 128"/>
              <a:gd name="T28" fmla="*/ 60 w 120"/>
              <a:gd name="T29" fmla="*/ 0 h 128"/>
              <a:gd name="T30" fmla="*/ 8 w 120"/>
              <a:gd name="T31" fmla="*/ 56 h 128"/>
              <a:gd name="T32" fmla="*/ 51 w 120"/>
              <a:gd name="T33" fmla="*/ 9 h 128"/>
              <a:gd name="T34" fmla="*/ 30 w 120"/>
              <a:gd name="T35" fmla="*/ 56 h 128"/>
              <a:gd name="T36" fmla="*/ 8 w 120"/>
              <a:gd name="T37" fmla="*/ 56 h 128"/>
              <a:gd name="T38" fmla="*/ 34 w 120"/>
              <a:gd name="T39" fmla="*/ 56 h 128"/>
              <a:gd name="T40" fmla="*/ 60 w 120"/>
              <a:gd name="T41" fmla="*/ 9 h 128"/>
              <a:gd name="T42" fmla="*/ 86 w 120"/>
              <a:gd name="T43" fmla="*/ 56 h 128"/>
              <a:gd name="T44" fmla="*/ 34 w 120"/>
              <a:gd name="T45" fmla="*/ 56 h 128"/>
              <a:gd name="T46" fmla="*/ 90 w 120"/>
              <a:gd name="T47" fmla="*/ 56 h 128"/>
              <a:gd name="T48" fmla="*/ 69 w 120"/>
              <a:gd name="T49" fmla="*/ 9 h 128"/>
              <a:gd name="T50" fmla="*/ 112 w 120"/>
              <a:gd name="T51" fmla="*/ 56 h 128"/>
              <a:gd name="T52" fmla="*/ 90 w 120"/>
              <a:gd name="T5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0" h="128">
                <a:moveTo>
                  <a:pt x="60" y="0"/>
                </a:moveTo>
                <a:cubicBezTo>
                  <a:pt x="27" y="0"/>
                  <a:pt x="0" y="27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111"/>
                  <a:pt x="56" y="111"/>
                  <a:pt x="56" y="111"/>
                </a:cubicBezTo>
                <a:cubicBezTo>
                  <a:pt x="56" y="116"/>
                  <a:pt x="51" y="120"/>
                  <a:pt x="46" y="120"/>
                </a:cubicBezTo>
                <a:cubicBezTo>
                  <a:pt x="40" y="120"/>
                  <a:pt x="36" y="116"/>
                  <a:pt x="36" y="111"/>
                </a:cubicBezTo>
                <a:cubicBezTo>
                  <a:pt x="36" y="108"/>
                  <a:pt x="34" y="107"/>
                  <a:pt x="32" y="107"/>
                </a:cubicBezTo>
                <a:cubicBezTo>
                  <a:pt x="30" y="107"/>
                  <a:pt x="28" y="108"/>
                  <a:pt x="28" y="111"/>
                </a:cubicBezTo>
                <a:cubicBezTo>
                  <a:pt x="28" y="120"/>
                  <a:pt x="36" y="128"/>
                  <a:pt x="46" y="128"/>
                </a:cubicBezTo>
                <a:cubicBezTo>
                  <a:pt x="56" y="128"/>
                  <a:pt x="64" y="120"/>
                  <a:pt x="64" y="111"/>
                </a:cubicBezTo>
                <a:cubicBezTo>
                  <a:pt x="64" y="64"/>
                  <a:pt x="64" y="64"/>
                  <a:pt x="64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27"/>
                  <a:pt x="93" y="0"/>
                  <a:pt x="60" y="0"/>
                </a:cubicBezTo>
                <a:close/>
                <a:moveTo>
                  <a:pt x="8" y="56"/>
                </a:moveTo>
                <a:cubicBezTo>
                  <a:pt x="10" y="32"/>
                  <a:pt x="28" y="13"/>
                  <a:pt x="51" y="9"/>
                </a:cubicBezTo>
                <a:cubicBezTo>
                  <a:pt x="38" y="17"/>
                  <a:pt x="30" y="35"/>
                  <a:pt x="30" y="56"/>
                </a:cubicBezTo>
                <a:lnTo>
                  <a:pt x="8" y="56"/>
                </a:lnTo>
                <a:close/>
                <a:moveTo>
                  <a:pt x="34" y="56"/>
                </a:moveTo>
                <a:cubicBezTo>
                  <a:pt x="34" y="32"/>
                  <a:pt x="44" y="14"/>
                  <a:pt x="60" y="9"/>
                </a:cubicBezTo>
                <a:cubicBezTo>
                  <a:pt x="76" y="14"/>
                  <a:pt x="86" y="32"/>
                  <a:pt x="86" y="56"/>
                </a:cubicBezTo>
                <a:lnTo>
                  <a:pt x="34" y="56"/>
                </a:lnTo>
                <a:close/>
                <a:moveTo>
                  <a:pt x="90" y="56"/>
                </a:moveTo>
                <a:cubicBezTo>
                  <a:pt x="90" y="35"/>
                  <a:pt x="82" y="17"/>
                  <a:pt x="69" y="9"/>
                </a:cubicBezTo>
                <a:cubicBezTo>
                  <a:pt x="92" y="13"/>
                  <a:pt x="110" y="32"/>
                  <a:pt x="112" y="56"/>
                </a:cubicBezTo>
                <a:lnTo>
                  <a:pt x="90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156" name="Group 155"/>
          <p:cNvGrpSpPr/>
          <p:nvPr/>
        </p:nvGrpSpPr>
        <p:grpSpPr>
          <a:xfrm>
            <a:off x="1251232" y="1208014"/>
            <a:ext cx="433762" cy="415213"/>
            <a:chOff x="9886950" y="1016001"/>
            <a:chExt cx="482600" cy="461963"/>
          </a:xfrm>
          <a:solidFill>
            <a:schemeClr val="tx1"/>
          </a:solidFill>
        </p:grpSpPr>
        <p:sp>
          <p:nvSpPr>
            <p:cNvPr id="157" name="Freeform 36"/>
            <p:cNvSpPr>
              <a:spLocks noEditPoints="1"/>
            </p:cNvSpPr>
            <p:nvPr/>
          </p:nvSpPr>
          <p:spPr bwMode="auto">
            <a:xfrm>
              <a:off x="9886950" y="1016001"/>
              <a:ext cx="482600" cy="461963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7 w 128"/>
                <a:gd name="T13" fmla="*/ 110 h 122"/>
                <a:gd name="T14" fmla="*/ 34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1" y="106"/>
                    <a:pt x="39" y="109"/>
                    <a:pt x="37" y="110"/>
                  </a:cubicBezTo>
                  <a:cubicBezTo>
                    <a:pt x="36" y="111"/>
                    <a:pt x="35" y="112"/>
                    <a:pt x="34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4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1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58" name="Freeform 37"/>
            <p:cNvSpPr>
              <a:spLocks noEditPoints="1"/>
            </p:cNvSpPr>
            <p:nvPr/>
          </p:nvSpPr>
          <p:spPr bwMode="auto">
            <a:xfrm>
              <a:off x="9947275" y="1076326"/>
              <a:ext cx="361950" cy="242888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59" name="Freeform 38"/>
            <p:cNvSpPr>
              <a:spLocks noEditPoints="1"/>
            </p:cNvSpPr>
            <p:nvPr/>
          </p:nvSpPr>
          <p:spPr bwMode="auto">
            <a:xfrm>
              <a:off x="10104438" y="1327151"/>
              <a:ext cx="46037" cy="44450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60" name="Freeform 39"/>
            <p:cNvSpPr>
              <a:spLocks/>
            </p:cNvSpPr>
            <p:nvPr/>
          </p:nvSpPr>
          <p:spPr bwMode="auto">
            <a:xfrm>
              <a:off x="10067925" y="1198563"/>
              <a:ext cx="44450" cy="90488"/>
            </a:xfrm>
            <a:custGeom>
              <a:avLst/>
              <a:gdLst>
                <a:gd name="T0" fmla="*/ 9 w 12"/>
                <a:gd name="T1" fmla="*/ 0 h 24"/>
                <a:gd name="T2" fmla="*/ 3 w 12"/>
                <a:gd name="T3" fmla="*/ 0 h 24"/>
                <a:gd name="T4" fmla="*/ 0 w 12"/>
                <a:gd name="T5" fmla="*/ 3 h 24"/>
                <a:gd name="T6" fmla="*/ 0 w 12"/>
                <a:gd name="T7" fmla="*/ 21 h 24"/>
                <a:gd name="T8" fmla="*/ 3 w 12"/>
                <a:gd name="T9" fmla="*/ 24 h 24"/>
                <a:gd name="T10" fmla="*/ 9 w 12"/>
                <a:gd name="T11" fmla="*/ 24 h 24"/>
                <a:gd name="T12" fmla="*/ 12 w 12"/>
                <a:gd name="T13" fmla="*/ 21 h 24"/>
                <a:gd name="T14" fmla="*/ 12 w 12"/>
                <a:gd name="T15" fmla="*/ 3 h 24"/>
                <a:gd name="T16" fmla="*/ 9 w 12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4"/>
                    <a:pt x="3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1" y="24"/>
                    <a:pt x="12" y="22"/>
                    <a:pt x="12" y="2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61" name="Freeform 40"/>
            <p:cNvSpPr>
              <a:spLocks/>
            </p:cNvSpPr>
            <p:nvPr/>
          </p:nvSpPr>
          <p:spPr bwMode="auto">
            <a:xfrm>
              <a:off x="10218738" y="1106488"/>
              <a:ext cx="44450" cy="182563"/>
            </a:xfrm>
            <a:custGeom>
              <a:avLst/>
              <a:gdLst>
                <a:gd name="T0" fmla="*/ 9 w 12"/>
                <a:gd name="T1" fmla="*/ 0 h 48"/>
                <a:gd name="T2" fmla="*/ 3 w 12"/>
                <a:gd name="T3" fmla="*/ 0 h 48"/>
                <a:gd name="T4" fmla="*/ 0 w 12"/>
                <a:gd name="T5" fmla="*/ 3 h 48"/>
                <a:gd name="T6" fmla="*/ 0 w 12"/>
                <a:gd name="T7" fmla="*/ 45 h 48"/>
                <a:gd name="T8" fmla="*/ 3 w 12"/>
                <a:gd name="T9" fmla="*/ 48 h 48"/>
                <a:gd name="T10" fmla="*/ 9 w 12"/>
                <a:gd name="T11" fmla="*/ 48 h 48"/>
                <a:gd name="T12" fmla="*/ 12 w 12"/>
                <a:gd name="T13" fmla="*/ 45 h 48"/>
                <a:gd name="T14" fmla="*/ 12 w 12"/>
                <a:gd name="T15" fmla="*/ 3 h 48"/>
                <a:gd name="T16" fmla="*/ 9 w 12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48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1" y="48"/>
                    <a:pt x="3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1" y="48"/>
                    <a:pt x="12" y="47"/>
                    <a:pt x="12" y="45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62" name="Freeform 41"/>
            <p:cNvSpPr>
              <a:spLocks/>
            </p:cNvSpPr>
            <p:nvPr/>
          </p:nvSpPr>
          <p:spPr bwMode="auto">
            <a:xfrm>
              <a:off x="10142538" y="1166813"/>
              <a:ext cx="46037" cy="122238"/>
            </a:xfrm>
            <a:custGeom>
              <a:avLst/>
              <a:gdLst>
                <a:gd name="T0" fmla="*/ 9 w 12"/>
                <a:gd name="T1" fmla="*/ 0 h 32"/>
                <a:gd name="T2" fmla="*/ 3 w 12"/>
                <a:gd name="T3" fmla="*/ 0 h 32"/>
                <a:gd name="T4" fmla="*/ 0 w 12"/>
                <a:gd name="T5" fmla="*/ 3 h 32"/>
                <a:gd name="T6" fmla="*/ 0 w 12"/>
                <a:gd name="T7" fmla="*/ 29 h 32"/>
                <a:gd name="T8" fmla="*/ 3 w 12"/>
                <a:gd name="T9" fmla="*/ 32 h 32"/>
                <a:gd name="T10" fmla="*/ 9 w 12"/>
                <a:gd name="T11" fmla="*/ 32 h 32"/>
                <a:gd name="T12" fmla="*/ 12 w 12"/>
                <a:gd name="T13" fmla="*/ 29 h 32"/>
                <a:gd name="T14" fmla="*/ 12 w 12"/>
                <a:gd name="T15" fmla="*/ 3 h 32"/>
                <a:gd name="T16" fmla="*/ 9 w 12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32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1"/>
                    <a:pt x="1" y="32"/>
                    <a:pt x="3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1" y="32"/>
                    <a:pt x="12" y="31"/>
                    <a:pt x="12" y="29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63" name="Freeform 42"/>
            <p:cNvSpPr>
              <a:spLocks/>
            </p:cNvSpPr>
            <p:nvPr/>
          </p:nvSpPr>
          <p:spPr bwMode="auto">
            <a:xfrm>
              <a:off x="9991725" y="1136651"/>
              <a:ext cx="46037" cy="152400"/>
            </a:xfrm>
            <a:custGeom>
              <a:avLst/>
              <a:gdLst>
                <a:gd name="T0" fmla="*/ 9 w 12"/>
                <a:gd name="T1" fmla="*/ 0 h 40"/>
                <a:gd name="T2" fmla="*/ 3 w 12"/>
                <a:gd name="T3" fmla="*/ 0 h 40"/>
                <a:gd name="T4" fmla="*/ 0 w 12"/>
                <a:gd name="T5" fmla="*/ 3 h 40"/>
                <a:gd name="T6" fmla="*/ 0 w 12"/>
                <a:gd name="T7" fmla="*/ 37 h 40"/>
                <a:gd name="T8" fmla="*/ 3 w 12"/>
                <a:gd name="T9" fmla="*/ 40 h 40"/>
                <a:gd name="T10" fmla="*/ 9 w 12"/>
                <a:gd name="T11" fmla="*/ 40 h 40"/>
                <a:gd name="T12" fmla="*/ 12 w 12"/>
                <a:gd name="T13" fmla="*/ 37 h 40"/>
                <a:gd name="T14" fmla="*/ 12 w 12"/>
                <a:gd name="T15" fmla="*/ 3 h 40"/>
                <a:gd name="T16" fmla="*/ 9 w 12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40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1" y="40"/>
                    <a:pt x="3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1" y="40"/>
                    <a:pt x="12" y="39"/>
                    <a:pt x="12" y="3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1237132" y="340368"/>
            <a:ext cx="461962" cy="460375"/>
            <a:chOff x="8310563" y="882650"/>
            <a:chExt cx="461962" cy="460375"/>
          </a:xfrm>
          <a:solidFill>
            <a:schemeClr val="tx1"/>
          </a:solidFill>
        </p:grpSpPr>
        <p:sp>
          <p:nvSpPr>
            <p:cNvPr id="165" name="Freeform 46"/>
            <p:cNvSpPr>
              <a:spLocks noEditPoints="1"/>
            </p:cNvSpPr>
            <p:nvPr/>
          </p:nvSpPr>
          <p:spPr bwMode="auto">
            <a:xfrm>
              <a:off x="8434388" y="1004888"/>
              <a:ext cx="214312" cy="214313"/>
            </a:xfrm>
            <a:custGeom>
              <a:avLst/>
              <a:gdLst>
                <a:gd name="T0" fmla="*/ 28 w 56"/>
                <a:gd name="T1" fmla="*/ 8 h 56"/>
                <a:gd name="T2" fmla="*/ 48 w 56"/>
                <a:gd name="T3" fmla="*/ 28 h 56"/>
                <a:gd name="T4" fmla="*/ 28 w 56"/>
                <a:gd name="T5" fmla="*/ 48 h 56"/>
                <a:gd name="T6" fmla="*/ 8 w 56"/>
                <a:gd name="T7" fmla="*/ 28 h 56"/>
                <a:gd name="T8" fmla="*/ 28 w 56"/>
                <a:gd name="T9" fmla="*/ 8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8"/>
                  </a:moveTo>
                  <a:cubicBezTo>
                    <a:pt x="39" y="8"/>
                    <a:pt x="48" y="17"/>
                    <a:pt x="48" y="28"/>
                  </a:cubicBezTo>
                  <a:cubicBezTo>
                    <a:pt x="48" y="39"/>
                    <a:pt x="39" y="48"/>
                    <a:pt x="28" y="48"/>
                  </a:cubicBezTo>
                  <a:cubicBezTo>
                    <a:pt x="17" y="48"/>
                    <a:pt x="8" y="39"/>
                    <a:pt x="8" y="28"/>
                  </a:cubicBezTo>
                  <a:cubicBezTo>
                    <a:pt x="8" y="17"/>
                    <a:pt x="17" y="8"/>
                    <a:pt x="28" y="8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66" name="Freeform 47"/>
            <p:cNvSpPr>
              <a:spLocks noEditPoints="1"/>
            </p:cNvSpPr>
            <p:nvPr/>
          </p:nvSpPr>
          <p:spPr bwMode="auto">
            <a:xfrm>
              <a:off x="8526463" y="882650"/>
              <a:ext cx="30162" cy="460375"/>
            </a:xfrm>
            <a:custGeom>
              <a:avLst/>
              <a:gdLst>
                <a:gd name="T0" fmla="*/ 4 w 8"/>
                <a:gd name="T1" fmla="*/ 0 h 120"/>
                <a:gd name="T2" fmla="*/ 0 w 8"/>
                <a:gd name="T3" fmla="*/ 5 h 120"/>
                <a:gd name="T4" fmla="*/ 0 w 8"/>
                <a:gd name="T5" fmla="*/ 19 h 120"/>
                <a:gd name="T6" fmla="*/ 4 w 8"/>
                <a:gd name="T7" fmla="*/ 24 h 120"/>
                <a:gd name="T8" fmla="*/ 8 w 8"/>
                <a:gd name="T9" fmla="*/ 19 h 120"/>
                <a:gd name="T10" fmla="*/ 8 w 8"/>
                <a:gd name="T11" fmla="*/ 5 h 120"/>
                <a:gd name="T12" fmla="*/ 4 w 8"/>
                <a:gd name="T13" fmla="*/ 0 h 120"/>
                <a:gd name="T14" fmla="*/ 4 w 8"/>
                <a:gd name="T15" fmla="*/ 96 h 120"/>
                <a:gd name="T16" fmla="*/ 0 w 8"/>
                <a:gd name="T17" fmla="*/ 101 h 120"/>
                <a:gd name="T18" fmla="*/ 0 w 8"/>
                <a:gd name="T19" fmla="*/ 115 h 120"/>
                <a:gd name="T20" fmla="*/ 4 w 8"/>
                <a:gd name="T21" fmla="*/ 120 h 120"/>
                <a:gd name="T22" fmla="*/ 8 w 8"/>
                <a:gd name="T23" fmla="*/ 115 h 120"/>
                <a:gd name="T24" fmla="*/ 8 w 8"/>
                <a:gd name="T25" fmla="*/ 101 h 120"/>
                <a:gd name="T26" fmla="*/ 4 w 8"/>
                <a:gd name="T27" fmla="*/ 9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20">
                  <a:moveTo>
                    <a:pt x="4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6" y="24"/>
                    <a:pt x="8" y="22"/>
                    <a:pt x="8" y="19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2"/>
                    <a:pt x="6" y="0"/>
                    <a:pt x="4" y="0"/>
                  </a:cubicBezTo>
                  <a:close/>
                  <a:moveTo>
                    <a:pt x="4" y="96"/>
                  </a:moveTo>
                  <a:cubicBezTo>
                    <a:pt x="2" y="96"/>
                    <a:pt x="0" y="98"/>
                    <a:pt x="0" y="10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8"/>
                    <a:pt x="2" y="120"/>
                    <a:pt x="4" y="120"/>
                  </a:cubicBezTo>
                  <a:cubicBezTo>
                    <a:pt x="6" y="120"/>
                    <a:pt x="8" y="118"/>
                    <a:pt x="8" y="115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98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67" name="Freeform 48"/>
            <p:cNvSpPr>
              <a:spLocks noEditPoints="1"/>
            </p:cNvSpPr>
            <p:nvPr/>
          </p:nvSpPr>
          <p:spPr bwMode="auto">
            <a:xfrm>
              <a:off x="8310563" y="1096963"/>
              <a:ext cx="461962" cy="30163"/>
            </a:xfrm>
            <a:custGeom>
              <a:avLst/>
              <a:gdLst>
                <a:gd name="T0" fmla="*/ 115 w 120"/>
                <a:gd name="T1" fmla="*/ 0 h 8"/>
                <a:gd name="T2" fmla="*/ 101 w 120"/>
                <a:gd name="T3" fmla="*/ 0 h 8"/>
                <a:gd name="T4" fmla="*/ 96 w 120"/>
                <a:gd name="T5" fmla="*/ 4 h 8"/>
                <a:gd name="T6" fmla="*/ 101 w 120"/>
                <a:gd name="T7" fmla="*/ 8 h 8"/>
                <a:gd name="T8" fmla="*/ 115 w 120"/>
                <a:gd name="T9" fmla="*/ 8 h 8"/>
                <a:gd name="T10" fmla="*/ 120 w 120"/>
                <a:gd name="T11" fmla="*/ 4 h 8"/>
                <a:gd name="T12" fmla="*/ 115 w 120"/>
                <a:gd name="T13" fmla="*/ 0 h 8"/>
                <a:gd name="T14" fmla="*/ 19 w 120"/>
                <a:gd name="T15" fmla="*/ 0 h 8"/>
                <a:gd name="T16" fmla="*/ 5 w 120"/>
                <a:gd name="T17" fmla="*/ 0 h 8"/>
                <a:gd name="T18" fmla="*/ 0 w 120"/>
                <a:gd name="T19" fmla="*/ 4 h 8"/>
                <a:gd name="T20" fmla="*/ 5 w 120"/>
                <a:gd name="T21" fmla="*/ 8 h 8"/>
                <a:gd name="T22" fmla="*/ 19 w 120"/>
                <a:gd name="T23" fmla="*/ 8 h 8"/>
                <a:gd name="T24" fmla="*/ 24 w 120"/>
                <a:gd name="T25" fmla="*/ 4 h 8"/>
                <a:gd name="T26" fmla="*/ 19 w 120"/>
                <a:gd name="T2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8">
                  <a:moveTo>
                    <a:pt x="115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98" y="0"/>
                    <a:pt x="96" y="2"/>
                    <a:pt x="96" y="4"/>
                  </a:cubicBezTo>
                  <a:cubicBezTo>
                    <a:pt x="96" y="6"/>
                    <a:pt x="98" y="8"/>
                    <a:pt x="101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8" y="8"/>
                    <a:pt x="120" y="6"/>
                    <a:pt x="120" y="4"/>
                  </a:cubicBezTo>
                  <a:cubicBezTo>
                    <a:pt x="120" y="2"/>
                    <a:pt x="118" y="0"/>
                    <a:pt x="115" y="0"/>
                  </a:cubicBezTo>
                  <a:close/>
                  <a:moveTo>
                    <a:pt x="1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2" y="8"/>
                    <a:pt x="24" y="6"/>
                    <a:pt x="24" y="4"/>
                  </a:cubicBezTo>
                  <a:cubicBezTo>
                    <a:pt x="24" y="2"/>
                    <a:pt x="22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68" name="Freeform 49"/>
            <p:cNvSpPr>
              <a:spLocks noEditPoints="1"/>
            </p:cNvSpPr>
            <p:nvPr/>
          </p:nvSpPr>
          <p:spPr bwMode="auto">
            <a:xfrm>
              <a:off x="8372475" y="942975"/>
              <a:ext cx="338137" cy="338138"/>
            </a:xfrm>
            <a:custGeom>
              <a:avLst/>
              <a:gdLst>
                <a:gd name="T0" fmla="*/ 86 w 88"/>
                <a:gd name="T1" fmla="*/ 2 h 88"/>
                <a:gd name="T2" fmla="*/ 80 w 88"/>
                <a:gd name="T3" fmla="*/ 2 h 88"/>
                <a:gd name="T4" fmla="*/ 70 w 88"/>
                <a:gd name="T5" fmla="*/ 12 h 88"/>
                <a:gd name="T6" fmla="*/ 69 w 88"/>
                <a:gd name="T7" fmla="*/ 19 h 88"/>
                <a:gd name="T8" fmla="*/ 76 w 88"/>
                <a:gd name="T9" fmla="*/ 18 h 88"/>
                <a:gd name="T10" fmla="*/ 86 w 88"/>
                <a:gd name="T11" fmla="*/ 8 h 88"/>
                <a:gd name="T12" fmla="*/ 86 w 88"/>
                <a:gd name="T13" fmla="*/ 2 h 88"/>
                <a:gd name="T14" fmla="*/ 12 w 88"/>
                <a:gd name="T15" fmla="*/ 70 h 88"/>
                <a:gd name="T16" fmla="*/ 2 w 88"/>
                <a:gd name="T17" fmla="*/ 80 h 88"/>
                <a:gd name="T18" fmla="*/ 2 w 88"/>
                <a:gd name="T19" fmla="*/ 86 h 88"/>
                <a:gd name="T20" fmla="*/ 8 w 88"/>
                <a:gd name="T21" fmla="*/ 86 h 88"/>
                <a:gd name="T22" fmla="*/ 18 w 88"/>
                <a:gd name="T23" fmla="*/ 76 h 88"/>
                <a:gd name="T24" fmla="*/ 19 w 88"/>
                <a:gd name="T25" fmla="*/ 69 h 88"/>
                <a:gd name="T26" fmla="*/ 12 w 88"/>
                <a:gd name="T27" fmla="*/ 7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88">
                  <a:moveTo>
                    <a:pt x="86" y="2"/>
                  </a:moveTo>
                  <a:cubicBezTo>
                    <a:pt x="85" y="0"/>
                    <a:pt x="82" y="0"/>
                    <a:pt x="80" y="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8" y="14"/>
                    <a:pt x="68" y="17"/>
                    <a:pt x="69" y="19"/>
                  </a:cubicBezTo>
                  <a:cubicBezTo>
                    <a:pt x="71" y="20"/>
                    <a:pt x="74" y="20"/>
                    <a:pt x="76" y="1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8" y="6"/>
                    <a:pt x="88" y="3"/>
                    <a:pt x="86" y="2"/>
                  </a:cubicBezTo>
                  <a:close/>
                  <a:moveTo>
                    <a:pt x="12" y="70"/>
                  </a:moveTo>
                  <a:cubicBezTo>
                    <a:pt x="2" y="80"/>
                    <a:pt x="2" y="80"/>
                    <a:pt x="2" y="80"/>
                  </a:cubicBezTo>
                  <a:cubicBezTo>
                    <a:pt x="0" y="82"/>
                    <a:pt x="0" y="85"/>
                    <a:pt x="2" y="86"/>
                  </a:cubicBezTo>
                  <a:cubicBezTo>
                    <a:pt x="3" y="88"/>
                    <a:pt x="6" y="88"/>
                    <a:pt x="8" y="8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20" y="74"/>
                    <a:pt x="20" y="71"/>
                    <a:pt x="19" y="69"/>
                  </a:cubicBezTo>
                  <a:cubicBezTo>
                    <a:pt x="17" y="68"/>
                    <a:pt x="14" y="68"/>
                    <a:pt x="12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69" name="Freeform 50"/>
            <p:cNvSpPr>
              <a:spLocks noEditPoints="1"/>
            </p:cNvSpPr>
            <p:nvPr/>
          </p:nvSpPr>
          <p:spPr bwMode="auto">
            <a:xfrm>
              <a:off x="8372475" y="942975"/>
              <a:ext cx="338137" cy="338138"/>
            </a:xfrm>
            <a:custGeom>
              <a:avLst/>
              <a:gdLst>
                <a:gd name="T0" fmla="*/ 86 w 88"/>
                <a:gd name="T1" fmla="*/ 80 h 88"/>
                <a:gd name="T2" fmla="*/ 76 w 88"/>
                <a:gd name="T3" fmla="*/ 70 h 88"/>
                <a:gd name="T4" fmla="*/ 69 w 88"/>
                <a:gd name="T5" fmla="*/ 69 h 88"/>
                <a:gd name="T6" fmla="*/ 70 w 88"/>
                <a:gd name="T7" fmla="*/ 76 h 88"/>
                <a:gd name="T8" fmla="*/ 80 w 88"/>
                <a:gd name="T9" fmla="*/ 86 h 88"/>
                <a:gd name="T10" fmla="*/ 86 w 88"/>
                <a:gd name="T11" fmla="*/ 86 h 88"/>
                <a:gd name="T12" fmla="*/ 86 w 88"/>
                <a:gd name="T13" fmla="*/ 80 h 88"/>
                <a:gd name="T14" fmla="*/ 8 w 88"/>
                <a:gd name="T15" fmla="*/ 2 h 88"/>
                <a:gd name="T16" fmla="*/ 2 w 88"/>
                <a:gd name="T17" fmla="*/ 2 h 88"/>
                <a:gd name="T18" fmla="*/ 2 w 88"/>
                <a:gd name="T19" fmla="*/ 8 h 88"/>
                <a:gd name="T20" fmla="*/ 12 w 88"/>
                <a:gd name="T21" fmla="*/ 18 h 88"/>
                <a:gd name="T22" fmla="*/ 19 w 88"/>
                <a:gd name="T23" fmla="*/ 19 h 88"/>
                <a:gd name="T24" fmla="*/ 18 w 88"/>
                <a:gd name="T25" fmla="*/ 12 h 88"/>
                <a:gd name="T26" fmla="*/ 8 w 88"/>
                <a:gd name="T27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88">
                  <a:moveTo>
                    <a:pt x="86" y="80"/>
                  </a:moveTo>
                  <a:cubicBezTo>
                    <a:pt x="76" y="70"/>
                    <a:pt x="76" y="70"/>
                    <a:pt x="76" y="70"/>
                  </a:cubicBezTo>
                  <a:cubicBezTo>
                    <a:pt x="74" y="68"/>
                    <a:pt x="71" y="68"/>
                    <a:pt x="69" y="69"/>
                  </a:cubicBezTo>
                  <a:cubicBezTo>
                    <a:pt x="68" y="71"/>
                    <a:pt x="68" y="74"/>
                    <a:pt x="70" y="76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82" y="88"/>
                    <a:pt x="85" y="88"/>
                    <a:pt x="86" y="86"/>
                  </a:cubicBezTo>
                  <a:cubicBezTo>
                    <a:pt x="88" y="85"/>
                    <a:pt x="88" y="82"/>
                    <a:pt x="86" y="80"/>
                  </a:cubicBezTo>
                  <a:close/>
                  <a:moveTo>
                    <a:pt x="8" y="2"/>
                  </a:moveTo>
                  <a:cubicBezTo>
                    <a:pt x="6" y="0"/>
                    <a:pt x="3" y="0"/>
                    <a:pt x="2" y="2"/>
                  </a:cubicBezTo>
                  <a:cubicBezTo>
                    <a:pt x="0" y="3"/>
                    <a:pt x="0" y="6"/>
                    <a:pt x="2" y="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4" y="20"/>
                    <a:pt x="17" y="20"/>
                    <a:pt x="19" y="19"/>
                  </a:cubicBezTo>
                  <a:cubicBezTo>
                    <a:pt x="20" y="17"/>
                    <a:pt x="20" y="14"/>
                    <a:pt x="18" y="12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275293" y="1999023"/>
            <a:ext cx="509385" cy="374680"/>
            <a:chOff x="5775325" y="3484563"/>
            <a:chExt cx="714376" cy="525462"/>
          </a:xfrm>
          <a:solidFill>
            <a:schemeClr val="tx1"/>
          </a:solidFill>
        </p:grpSpPr>
        <p:sp>
          <p:nvSpPr>
            <p:cNvPr id="171" name="Freeform 5"/>
            <p:cNvSpPr>
              <a:spLocks/>
            </p:cNvSpPr>
            <p:nvPr/>
          </p:nvSpPr>
          <p:spPr bwMode="auto">
            <a:xfrm>
              <a:off x="5775325" y="3662363"/>
              <a:ext cx="350838" cy="314325"/>
            </a:xfrm>
            <a:custGeom>
              <a:avLst/>
              <a:gdLst>
                <a:gd name="T0" fmla="*/ 0 w 52"/>
                <a:gd name="T1" fmla="*/ 3 h 46"/>
                <a:gd name="T2" fmla="*/ 13 w 52"/>
                <a:gd name="T3" fmla="*/ 12 h 46"/>
                <a:gd name="T4" fmla="*/ 23 w 52"/>
                <a:gd name="T5" fmla="*/ 34 h 46"/>
                <a:gd name="T6" fmla="*/ 42 w 52"/>
                <a:gd name="T7" fmla="*/ 45 h 46"/>
                <a:gd name="T8" fmla="*/ 27 w 52"/>
                <a:gd name="T9" fmla="*/ 17 h 46"/>
                <a:gd name="T10" fmla="*/ 45 w 52"/>
                <a:gd name="T11" fmla="*/ 44 h 46"/>
                <a:gd name="T12" fmla="*/ 50 w 52"/>
                <a:gd name="T13" fmla="*/ 29 h 46"/>
                <a:gd name="T14" fmla="*/ 0 w 52"/>
                <a:gd name="T15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46">
                  <a:moveTo>
                    <a:pt x="0" y="3"/>
                  </a:moveTo>
                  <a:cubicBezTo>
                    <a:pt x="6" y="5"/>
                    <a:pt x="10" y="7"/>
                    <a:pt x="13" y="12"/>
                  </a:cubicBezTo>
                  <a:cubicBezTo>
                    <a:pt x="18" y="20"/>
                    <a:pt x="19" y="26"/>
                    <a:pt x="23" y="34"/>
                  </a:cubicBezTo>
                  <a:cubicBezTo>
                    <a:pt x="28" y="44"/>
                    <a:pt x="38" y="46"/>
                    <a:pt x="42" y="45"/>
                  </a:cubicBezTo>
                  <a:cubicBezTo>
                    <a:pt x="42" y="36"/>
                    <a:pt x="36" y="24"/>
                    <a:pt x="27" y="17"/>
                  </a:cubicBezTo>
                  <a:cubicBezTo>
                    <a:pt x="38" y="24"/>
                    <a:pt x="44" y="33"/>
                    <a:pt x="45" y="44"/>
                  </a:cubicBezTo>
                  <a:cubicBezTo>
                    <a:pt x="45" y="44"/>
                    <a:pt x="52" y="39"/>
                    <a:pt x="50" y="29"/>
                  </a:cubicBezTo>
                  <a:cubicBezTo>
                    <a:pt x="46" y="5"/>
                    <a:pt x="18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72" name="Freeform 6"/>
            <p:cNvSpPr>
              <a:spLocks/>
            </p:cNvSpPr>
            <p:nvPr/>
          </p:nvSpPr>
          <p:spPr bwMode="auto">
            <a:xfrm>
              <a:off x="6072188" y="3484563"/>
              <a:ext cx="417513" cy="525462"/>
            </a:xfrm>
            <a:custGeom>
              <a:avLst/>
              <a:gdLst>
                <a:gd name="T0" fmla="*/ 0 w 62"/>
                <a:gd name="T1" fmla="*/ 38 h 77"/>
                <a:gd name="T2" fmla="*/ 8 w 62"/>
                <a:gd name="T3" fmla="*/ 56 h 77"/>
                <a:gd name="T4" fmla="*/ 5 w 62"/>
                <a:gd name="T5" fmla="*/ 70 h 77"/>
                <a:gd name="T6" fmla="*/ 10 w 62"/>
                <a:gd name="T7" fmla="*/ 74 h 77"/>
                <a:gd name="T8" fmla="*/ 29 w 62"/>
                <a:gd name="T9" fmla="*/ 29 h 77"/>
                <a:gd name="T10" fmla="*/ 13 w 62"/>
                <a:gd name="T11" fmla="*/ 75 h 77"/>
                <a:gd name="T12" fmla="*/ 39 w 62"/>
                <a:gd name="T13" fmla="*/ 52 h 77"/>
                <a:gd name="T14" fmla="*/ 46 w 62"/>
                <a:gd name="T15" fmla="*/ 18 h 77"/>
                <a:gd name="T16" fmla="*/ 62 w 62"/>
                <a:gd name="T17" fmla="*/ 0 h 77"/>
                <a:gd name="T18" fmla="*/ 0 w 62"/>
                <a:gd name="T19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77">
                  <a:moveTo>
                    <a:pt x="0" y="38"/>
                  </a:moveTo>
                  <a:cubicBezTo>
                    <a:pt x="5" y="43"/>
                    <a:pt x="7" y="48"/>
                    <a:pt x="8" y="56"/>
                  </a:cubicBezTo>
                  <a:cubicBezTo>
                    <a:pt x="9" y="61"/>
                    <a:pt x="7" y="66"/>
                    <a:pt x="5" y="70"/>
                  </a:cubicBezTo>
                  <a:cubicBezTo>
                    <a:pt x="6" y="73"/>
                    <a:pt x="10" y="74"/>
                    <a:pt x="10" y="74"/>
                  </a:cubicBezTo>
                  <a:cubicBezTo>
                    <a:pt x="11" y="56"/>
                    <a:pt x="14" y="42"/>
                    <a:pt x="29" y="29"/>
                  </a:cubicBezTo>
                  <a:cubicBezTo>
                    <a:pt x="17" y="42"/>
                    <a:pt x="12" y="62"/>
                    <a:pt x="13" y="75"/>
                  </a:cubicBezTo>
                  <a:cubicBezTo>
                    <a:pt x="21" y="77"/>
                    <a:pt x="35" y="69"/>
                    <a:pt x="39" y="52"/>
                  </a:cubicBezTo>
                  <a:cubicBezTo>
                    <a:pt x="43" y="39"/>
                    <a:pt x="41" y="30"/>
                    <a:pt x="46" y="18"/>
                  </a:cubicBezTo>
                  <a:cubicBezTo>
                    <a:pt x="50" y="9"/>
                    <a:pt x="55" y="5"/>
                    <a:pt x="62" y="0"/>
                  </a:cubicBezTo>
                  <a:cubicBezTo>
                    <a:pt x="40" y="1"/>
                    <a:pt x="8" y="13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3316915" y="2035341"/>
            <a:ext cx="460964" cy="302047"/>
            <a:chOff x="5757863" y="2919413"/>
            <a:chExt cx="695324" cy="455612"/>
          </a:xfrm>
          <a:solidFill>
            <a:schemeClr val="tx1"/>
          </a:solidFill>
        </p:grpSpPr>
        <p:sp>
          <p:nvSpPr>
            <p:cNvPr id="174" name="Freeform 477"/>
            <p:cNvSpPr>
              <a:spLocks noEditPoints="1"/>
            </p:cNvSpPr>
            <p:nvPr/>
          </p:nvSpPr>
          <p:spPr bwMode="auto">
            <a:xfrm>
              <a:off x="5875338" y="2919413"/>
              <a:ext cx="468312" cy="455612"/>
            </a:xfrm>
            <a:custGeom>
              <a:avLst/>
              <a:gdLst>
                <a:gd name="T0" fmla="*/ 223 w 223"/>
                <a:gd name="T1" fmla="*/ 216 h 216"/>
                <a:gd name="T2" fmla="*/ 0 w 223"/>
                <a:gd name="T3" fmla="*/ 216 h 216"/>
                <a:gd name="T4" fmla="*/ 0 w 223"/>
                <a:gd name="T5" fmla="*/ 211 h 216"/>
                <a:gd name="T6" fmla="*/ 83 w 223"/>
                <a:gd name="T7" fmla="*/ 144 h 216"/>
                <a:gd name="T8" fmla="*/ 85 w 223"/>
                <a:gd name="T9" fmla="*/ 137 h 216"/>
                <a:gd name="T10" fmla="*/ 67 w 223"/>
                <a:gd name="T11" fmla="*/ 103 h 216"/>
                <a:gd name="T12" fmla="*/ 58 w 223"/>
                <a:gd name="T13" fmla="*/ 92 h 216"/>
                <a:gd name="T14" fmla="*/ 60 w 223"/>
                <a:gd name="T15" fmla="*/ 67 h 216"/>
                <a:gd name="T16" fmla="*/ 60 w 223"/>
                <a:gd name="T17" fmla="*/ 67 h 216"/>
                <a:gd name="T18" fmla="*/ 71 w 223"/>
                <a:gd name="T19" fmla="*/ 15 h 216"/>
                <a:gd name="T20" fmla="*/ 111 w 223"/>
                <a:gd name="T21" fmla="*/ 0 h 216"/>
                <a:gd name="T22" fmla="*/ 151 w 223"/>
                <a:gd name="T23" fmla="*/ 15 h 216"/>
                <a:gd name="T24" fmla="*/ 163 w 223"/>
                <a:gd name="T25" fmla="*/ 67 h 216"/>
                <a:gd name="T26" fmla="*/ 163 w 223"/>
                <a:gd name="T27" fmla="*/ 67 h 216"/>
                <a:gd name="T28" fmla="*/ 165 w 223"/>
                <a:gd name="T29" fmla="*/ 92 h 216"/>
                <a:gd name="T30" fmla="*/ 156 w 223"/>
                <a:gd name="T31" fmla="*/ 103 h 216"/>
                <a:gd name="T32" fmla="*/ 138 w 223"/>
                <a:gd name="T33" fmla="*/ 137 h 216"/>
                <a:gd name="T34" fmla="*/ 140 w 223"/>
                <a:gd name="T35" fmla="*/ 144 h 216"/>
                <a:gd name="T36" fmla="*/ 223 w 223"/>
                <a:gd name="T37" fmla="*/ 211 h 216"/>
                <a:gd name="T38" fmla="*/ 223 w 223"/>
                <a:gd name="T39" fmla="*/ 216 h 216"/>
                <a:gd name="T40" fmla="*/ 12 w 223"/>
                <a:gd name="T41" fmla="*/ 205 h 216"/>
                <a:gd name="T42" fmla="*/ 211 w 223"/>
                <a:gd name="T43" fmla="*/ 205 h 216"/>
                <a:gd name="T44" fmla="*/ 181 w 223"/>
                <a:gd name="T45" fmla="*/ 175 h 216"/>
                <a:gd name="T46" fmla="*/ 137 w 223"/>
                <a:gd name="T47" fmla="*/ 155 h 216"/>
                <a:gd name="T48" fmla="*/ 127 w 223"/>
                <a:gd name="T49" fmla="*/ 134 h 216"/>
                <a:gd name="T50" fmla="*/ 127 w 223"/>
                <a:gd name="T51" fmla="*/ 132 h 216"/>
                <a:gd name="T52" fmla="*/ 128 w 223"/>
                <a:gd name="T53" fmla="*/ 130 h 216"/>
                <a:gd name="T54" fmla="*/ 145 w 223"/>
                <a:gd name="T55" fmla="*/ 98 h 216"/>
                <a:gd name="T56" fmla="*/ 146 w 223"/>
                <a:gd name="T57" fmla="*/ 93 h 216"/>
                <a:gd name="T58" fmla="*/ 151 w 223"/>
                <a:gd name="T59" fmla="*/ 93 h 216"/>
                <a:gd name="T60" fmla="*/ 155 w 223"/>
                <a:gd name="T61" fmla="*/ 86 h 216"/>
                <a:gd name="T62" fmla="*/ 153 w 223"/>
                <a:gd name="T63" fmla="*/ 74 h 216"/>
                <a:gd name="T64" fmla="*/ 151 w 223"/>
                <a:gd name="T65" fmla="*/ 72 h 216"/>
                <a:gd name="T66" fmla="*/ 151 w 223"/>
                <a:gd name="T67" fmla="*/ 69 h 216"/>
                <a:gd name="T68" fmla="*/ 151 w 223"/>
                <a:gd name="T69" fmla="*/ 66 h 216"/>
                <a:gd name="T70" fmla="*/ 143 w 223"/>
                <a:gd name="T71" fmla="*/ 23 h 216"/>
                <a:gd name="T72" fmla="*/ 111 w 223"/>
                <a:gd name="T73" fmla="*/ 12 h 216"/>
                <a:gd name="T74" fmla="*/ 80 w 223"/>
                <a:gd name="T75" fmla="*/ 23 h 216"/>
                <a:gd name="T76" fmla="*/ 72 w 223"/>
                <a:gd name="T77" fmla="*/ 66 h 216"/>
                <a:gd name="T78" fmla="*/ 72 w 223"/>
                <a:gd name="T79" fmla="*/ 69 h 216"/>
                <a:gd name="T80" fmla="*/ 72 w 223"/>
                <a:gd name="T81" fmla="*/ 72 h 216"/>
                <a:gd name="T82" fmla="*/ 70 w 223"/>
                <a:gd name="T83" fmla="*/ 74 h 216"/>
                <a:gd name="T84" fmla="*/ 68 w 223"/>
                <a:gd name="T85" fmla="*/ 86 h 216"/>
                <a:gd name="T86" fmla="*/ 72 w 223"/>
                <a:gd name="T87" fmla="*/ 93 h 216"/>
                <a:gd name="T88" fmla="*/ 77 w 223"/>
                <a:gd name="T89" fmla="*/ 93 h 216"/>
                <a:gd name="T90" fmla="*/ 77 w 223"/>
                <a:gd name="T91" fmla="*/ 98 h 216"/>
                <a:gd name="T92" fmla="*/ 95 w 223"/>
                <a:gd name="T93" fmla="*/ 130 h 216"/>
                <a:gd name="T94" fmla="*/ 96 w 223"/>
                <a:gd name="T95" fmla="*/ 132 h 216"/>
                <a:gd name="T96" fmla="*/ 96 w 223"/>
                <a:gd name="T97" fmla="*/ 134 h 216"/>
                <a:gd name="T98" fmla="*/ 86 w 223"/>
                <a:gd name="T99" fmla="*/ 155 h 216"/>
                <a:gd name="T100" fmla="*/ 42 w 223"/>
                <a:gd name="T101" fmla="*/ 175 h 216"/>
                <a:gd name="T102" fmla="*/ 12 w 223"/>
                <a:gd name="T103" fmla="*/ 20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3" h="216">
                  <a:moveTo>
                    <a:pt x="223" y="21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176"/>
                    <a:pt x="65" y="148"/>
                    <a:pt x="83" y="144"/>
                  </a:cubicBezTo>
                  <a:cubicBezTo>
                    <a:pt x="84" y="143"/>
                    <a:pt x="84" y="140"/>
                    <a:pt x="85" y="137"/>
                  </a:cubicBezTo>
                  <a:cubicBezTo>
                    <a:pt x="81" y="132"/>
                    <a:pt x="71" y="120"/>
                    <a:pt x="67" y="103"/>
                  </a:cubicBezTo>
                  <a:cubicBezTo>
                    <a:pt x="63" y="102"/>
                    <a:pt x="60" y="98"/>
                    <a:pt x="58" y="92"/>
                  </a:cubicBezTo>
                  <a:cubicBezTo>
                    <a:pt x="55" y="85"/>
                    <a:pt x="55" y="74"/>
                    <a:pt x="60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57"/>
                    <a:pt x="56" y="32"/>
                    <a:pt x="71" y="15"/>
                  </a:cubicBezTo>
                  <a:cubicBezTo>
                    <a:pt x="80" y="5"/>
                    <a:pt x="94" y="0"/>
                    <a:pt x="111" y="0"/>
                  </a:cubicBezTo>
                  <a:cubicBezTo>
                    <a:pt x="129" y="0"/>
                    <a:pt x="142" y="5"/>
                    <a:pt x="151" y="15"/>
                  </a:cubicBezTo>
                  <a:cubicBezTo>
                    <a:pt x="166" y="32"/>
                    <a:pt x="164" y="57"/>
                    <a:pt x="163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8" y="74"/>
                    <a:pt x="168" y="85"/>
                    <a:pt x="165" y="92"/>
                  </a:cubicBezTo>
                  <a:cubicBezTo>
                    <a:pt x="163" y="98"/>
                    <a:pt x="160" y="102"/>
                    <a:pt x="156" y="103"/>
                  </a:cubicBezTo>
                  <a:cubicBezTo>
                    <a:pt x="152" y="120"/>
                    <a:pt x="142" y="132"/>
                    <a:pt x="138" y="137"/>
                  </a:cubicBezTo>
                  <a:cubicBezTo>
                    <a:pt x="138" y="140"/>
                    <a:pt x="139" y="143"/>
                    <a:pt x="140" y="144"/>
                  </a:cubicBezTo>
                  <a:cubicBezTo>
                    <a:pt x="158" y="148"/>
                    <a:pt x="223" y="176"/>
                    <a:pt x="223" y="211"/>
                  </a:cubicBezTo>
                  <a:lnTo>
                    <a:pt x="223" y="216"/>
                  </a:lnTo>
                  <a:close/>
                  <a:moveTo>
                    <a:pt x="12" y="205"/>
                  </a:moveTo>
                  <a:cubicBezTo>
                    <a:pt x="211" y="205"/>
                    <a:pt x="211" y="205"/>
                    <a:pt x="211" y="205"/>
                  </a:cubicBezTo>
                  <a:cubicBezTo>
                    <a:pt x="208" y="195"/>
                    <a:pt x="197" y="185"/>
                    <a:pt x="181" y="175"/>
                  </a:cubicBezTo>
                  <a:cubicBezTo>
                    <a:pt x="164" y="164"/>
                    <a:pt x="144" y="157"/>
                    <a:pt x="137" y="155"/>
                  </a:cubicBezTo>
                  <a:cubicBezTo>
                    <a:pt x="128" y="154"/>
                    <a:pt x="127" y="140"/>
                    <a:pt x="127" y="134"/>
                  </a:cubicBezTo>
                  <a:cubicBezTo>
                    <a:pt x="127" y="132"/>
                    <a:pt x="127" y="132"/>
                    <a:pt x="127" y="132"/>
                  </a:cubicBezTo>
                  <a:cubicBezTo>
                    <a:pt x="128" y="130"/>
                    <a:pt x="128" y="130"/>
                    <a:pt x="128" y="130"/>
                  </a:cubicBezTo>
                  <a:cubicBezTo>
                    <a:pt x="128" y="130"/>
                    <a:pt x="142" y="116"/>
                    <a:pt x="145" y="98"/>
                  </a:cubicBezTo>
                  <a:cubicBezTo>
                    <a:pt x="146" y="93"/>
                    <a:pt x="146" y="93"/>
                    <a:pt x="146" y="93"/>
                  </a:cubicBezTo>
                  <a:cubicBezTo>
                    <a:pt x="151" y="93"/>
                    <a:pt x="151" y="93"/>
                    <a:pt x="151" y="93"/>
                  </a:cubicBezTo>
                  <a:cubicBezTo>
                    <a:pt x="152" y="93"/>
                    <a:pt x="154" y="91"/>
                    <a:pt x="155" y="86"/>
                  </a:cubicBezTo>
                  <a:cubicBezTo>
                    <a:pt x="156" y="81"/>
                    <a:pt x="155" y="76"/>
                    <a:pt x="153" y="74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69"/>
                    <a:pt x="151" y="69"/>
                    <a:pt x="151" y="69"/>
                  </a:cubicBezTo>
                  <a:cubicBezTo>
                    <a:pt x="151" y="68"/>
                    <a:pt x="151" y="67"/>
                    <a:pt x="151" y="66"/>
                  </a:cubicBezTo>
                  <a:cubicBezTo>
                    <a:pt x="152" y="57"/>
                    <a:pt x="154" y="36"/>
                    <a:pt x="143" y="23"/>
                  </a:cubicBezTo>
                  <a:cubicBezTo>
                    <a:pt x="136" y="15"/>
                    <a:pt x="126" y="12"/>
                    <a:pt x="111" y="12"/>
                  </a:cubicBezTo>
                  <a:cubicBezTo>
                    <a:pt x="97" y="12"/>
                    <a:pt x="87" y="15"/>
                    <a:pt x="80" y="23"/>
                  </a:cubicBezTo>
                  <a:cubicBezTo>
                    <a:pt x="68" y="36"/>
                    <a:pt x="71" y="57"/>
                    <a:pt x="72" y="66"/>
                  </a:cubicBezTo>
                  <a:cubicBezTo>
                    <a:pt x="72" y="67"/>
                    <a:pt x="72" y="68"/>
                    <a:pt x="72" y="69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67" y="76"/>
                    <a:pt x="67" y="81"/>
                    <a:pt x="68" y="86"/>
                  </a:cubicBezTo>
                  <a:cubicBezTo>
                    <a:pt x="69" y="91"/>
                    <a:pt x="71" y="93"/>
                    <a:pt x="72" y="93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80" y="116"/>
                    <a:pt x="94" y="130"/>
                    <a:pt x="95" y="130"/>
                  </a:cubicBezTo>
                  <a:cubicBezTo>
                    <a:pt x="96" y="132"/>
                    <a:pt x="96" y="132"/>
                    <a:pt x="96" y="132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40"/>
                    <a:pt x="95" y="154"/>
                    <a:pt x="86" y="155"/>
                  </a:cubicBezTo>
                  <a:cubicBezTo>
                    <a:pt x="79" y="157"/>
                    <a:pt x="59" y="164"/>
                    <a:pt x="42" y="175"/>
                  </a:cubicBezTo>
                  <a:cubicBezTo>
                    <a:pt x="25" y="185"/>
                    <a:pt x="15" y="195"/>
                    <a:pt x="12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75" name="Freeform 478"/>
            <p:cNvSpPr>
              <a:spLocks/>
            </p:cNvSpPr>
            <p:nvPr/>
          </p:nvSpPr>
          <p:spPr bwMode="auto">
            <a:xfrm>
              <a:off x="6216650" y="2936875"/>
              <a:ext cx="236537" cy="381000"/>
            </a:xfrm>
            <a:custGeom>
              <a:avLst/>
              <a:gdLst>
                <a:gd name="T0" fmla="*/ 43 w 113"/>
                <a:gd name="T1" fmla="*/ 120 h 181"/>
                <a:gd name="T2" fmla="*/ 42 w 113"/>
                <a:gd name="T3" fmla="*/ 114 h 181"/>
                <a:gd name="T4" fmla="*/ 57 w 113"/>
                <a:gd name="T5" fmla="*/ 86 h 181"/>
                <a:gd name="T6" fmla="*/ 64 w 113"/>
                <a:gd name="T7" fmla="*/ 77 h 181"/>
                <a:gd name="T8" fmla="*/ 62 w 113"/>
                <a:gd name="T9" fmla="*/ 56 h 181"/>
                <a:gd name="T10" fmla="*/ 62 w 113"/>
                <a:gd name="T11" fmla="*/ 56 h 181"/>
                <a:gd name="T12" fmla="*/ 53 w 113"/>
                <a:gd name="T13" fmla="*/ 13 h 181"/>
                <a:gd name="T14" fmla="*/ 19 w 113"/>
                <a:gd name="T15" fmla="*/ 0 h 181"/>
                <a:gd name="T16" fmla="*/ 0 w 113"/>
                <a:gd name="T17" fmla="*/ 4 h 181"/>
                <a:gd name="T18" fmla="*/ 5 w 113"/>
                <a:gd name="T19" fmla="*/ 12 h 181"/>
                <a:gd name="T20" fmla="*/ 19 w 113"/>
                <a:gd name="T21" fmla="*/ 10 h 181"/>
                <a:gd name="T22" fmla="*/ 46 w 113"/>
                <a:gd name="T23" fmla="*/ 19 h 181"/>
                <a:gd name="T24" fmla="*/ 53 w 113"/>
                <a:gd name="T25" fmla="*/ 55 h 181"/>
                <a:gd name="T26" fmla="*/ 52 w 113"/>
                <a:gd name="T27" fmla="*/ 58 h 181"/>
                <a:gd name="T28" fmla="*/ 52 w 113"/>
                <a:gd name="T29" fmla="*/ 60 h 181"/>
                <a:gd name="T30" fmla="*/ 54 w 113"/>
                <a:gd name="T31" fmla="*/ 62 h 181"/>
                <a:gd name="T32" fmla="*/ 56 w 113"/>
                <a:gd name="T33" fmla="*/ 72 h 181"/>
                <a:gd name="T34" fmla="*/ 52 w 113"/>
                <a:gd name="T35" fmla="*/ 78 h 181"/>
                <a:gd name="T36" fmla="*/ 48 w 113"/>
                <a:gd name="T37" fmla="*/ 78 h 181"/>
                <a:gd name="T38" fmla="*/ 48 w 113"/>
                <a:gd name="T39" fmla="*/ 82 h 181"/>
                <a:gd name="T40" fmla="*/ 33 w 113"/>
                <a:gd name="T41" fmla="*/ 109 h 181"/>
                <a:gd name="T42" fmla="*/ 32 w 113"/>
                <a:gd name="T43" fmla="*/ 110 h 181"/>
                <a:gd name="T44" fmla="*/ 32 w 113"/>
                <a:gd name="T45" fmla="*/ 112 h 181"/>
                <a:gd name="T46" fmla="*/ 41 w 113"/>
                <a:gd name="T47" fmla="*/ 130 h 181"/>
                <a:gd name="T48" fmla="*/ 77 w 113"/>
                <a:gd name="T49" fmla="*/ 146 h 181"/>
                <a:gd name="T50" fmla="*/ 102 w 113"/>
                <a:gd name="T51" fmla="*/ 171 h 181"/>
                <a:gd name="T52" fmla="*/ 58 w 113"/>
                <a:gd name="T53" fmla="*/ 171 h 181"/>
                <a:gd name="T54" fmla="*/ 65 w 113"/>
                <a:gd name="T55" fmla="*/ 181 h 181"/>
                <a:gd name="T56" fmla="*/ 113 w 113"/>
                <a:gd name="T57" fmla="*/ 181 h 181"/>
                <a:gd name="T58" fmla="*/ 113 w 113"/>
                <a:gd name="T59" fmla="*/ 176 h 181"/>
                <a:gd name="T60" fmla="*/ 43 w 113"/>
                <a:gd name="T61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3" h="181">
                  <a:moveTo>
                    <a:pt x="43" y="120"/>
                  </a:moveTo>
                  <a:cubicBezTo>
                    <a:pt x="42" y="119"/>
                    <a:pt x="42" y="117"/>
                    <a:pt x="42" y="114"/>
                  </a:cubicBezTo>
                  <a:cubicBezTo>
                    <a:pt x="45" y="110"/>
                    <a:pt x="53" y="100"/>
                    <a:pt x="57" y="86"/>
                  </a:cubicBezTo>
                  <a:cubicBezTo>
                    <a:pt x="60" y="85"/>
                    <a:pt x="62" y="82"/>
                    <a:pt x="64" y="77"/>
                  </a:cubicBezTo>
                  <a:cubicBezTo>
                    <a:pt x="66" y="71"/>
                    <a:pt x="67" y="62"/>
                    <a:pt x="62" y="56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3" y="48"/>
                    <a:pt x="65" y="27"/>
                    <a:pt x="53" y="13"/>
                  </a:cubicBezTo>
                  <a:cubicBezTo>
                    <a:pt x="45" y="5"/>
                    <a:pt x="34" y="0"/>
                    <a:pt x="19" y="0"/>
                  </a:cubicBezTo>
                  <a:cubicBezTo>
                    <a:pt x="12" y="0"/>
                    <a:pt x="5" y="2"/>
                    <a:pt x="0" y="4"/>
                  </a:cubicBezTo>
                  <a:cubicBezTo>
                    <a:pt x="2" y="6"/>
                    <a:pt x="3" y="9"/>
                    <a:pt x="5" y="12"/>
                  </a:cubicBezTo>
                  <a:cubicBezTo>
                    <a:pt x="9" y="11"/>
                    <a:pt x="14" y="10"/>
                    <a:pt x="19" y="10"/>
                  </a:cubicBezTo>
                  <a:cubicBezTo>
                    <a:pt x="31" y="10"/>
                    <a:pt x="40" y="13"/>
                    <a:pt x="46" y="19"/>
                  </a:cubicBezTo>
                  <a:cubicBezTo>
                    <a:pt x="55" y="30"/>
                    <a:pt x="53" y="48"/>
                    <a:pt x="53" y="55"/>
                  </a:cubicBezTo>
                  <a:cubicBezTo>
                    <a:pt x="52" y="56"/>
                    <a:pt x="52" y="57"/>
                    <a:pt x="52" y="5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6" y="63"/>
                    <a:pt x="57" y="68"/>
                    <a:pt x="56" y="72"/>
                  </a:cubicBezTo>
                  <a:cubicBezTo>
                    <a:pt x="55" y="76"/>
                    <a:pt x="53" y="78"/>
                    <a:pt x="52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5" y="97"/>
                    <a:pt x="34" y="109"/>
                    <a:pt x="33" y="109"/>
                  </a:cubicBezTo>
                  <a:cubicBezTo>
                    <a:pt x="32" y="110"/>
                    <a:pt x="32" y="110"/>
                    <a:pt x="32" y="110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17"/>
                    <a:pt x="33" y="129"/>
                    <a:pt x="41" y="130"/>
                  </a:cubicBezTo>
                  <a:cubicBezTo>
                    <a:pt x="47" y="131"/>
                    <a:pt x="63" y="137"/>
                    <a:pt x="77" y="146"/>
                  </a:cubicBezTo>
                  <a:cubicBezTo>
                    <a:pt x="91" y="154"/>
                    <a:pt x="100" y="163"/>
                    <a:pt x="102" y="171"/>
                  </a:cubicBezTo>
                  <a:cubicBezTo>
                    <a:pt x="58" y="171"/>
                    <a:pt x="58" y="171"/>
                    <a:pt x="58" y="171"/>
                  </a:cubicBezTo>
                  <a:cubicBezTo>
                    <a:pt x="60" y="174"/>
                    <a:pt x="63" y="177"/>
                    <a:pt x="65" y="181"/>
                  </a:cubicBezTo>
                  <a:cubicBezTo>
                    <a:pt x="113" y="181"/>
                    <a:pt x="113" y="181"/>
                    <a:pt x="113" y="181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47"/>
                    <a:pt x="58" y="123"/>
                    <a:pt x="43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76" name="Freeform 479"/>
            <p:cNvSpPr>
              <a:spLocks/>
            </p:cNvSpPr>
            <p:nvPr/>
          </p:nvSpPr>
          <p:spPr bwMode="auto">
            <a:xfrm>
              <a:off x="5757863" y="2936875"/>
              <a:ext cx="244475" cy="381000"/>
            </a:xfrm>
            <a:custGeom>
              <a:avLst/>
              <a:gdLst>
                <a:gd name="T0" fmla="*/ 59 w 116"/>
                <a:gd name="T1" fmla="*/ 171 h 181"/>
                <a:gd name="T2" fmla="*/ 11 w 116"/>
                <a:gd name="T3" fmla="*/ 171 h 181"/>
                <a:gd name="T4" fmla="*/ 35 w 116"/>
                <a:gd name="T5" fmla="*/ 146 h 181"/>
                <a:gd name="T6" fmla="*/ 72 w 116"/>
                <a:gd name="T7" fmla="*/ 130 h 181"/>
                <a:gd name="T8" fmla="*/ 81 w 116"/>
                <a:gd name="T9" fmla="*/ 112 h 181"/>
                <a:gd name="T10" fmla="*/ 81 w 116"/>
                <a:gd name="T11" fmla="*/ 110 h 181"/>
                <a:gd name="T12" fmla="*/ 79 w 116"/>
                <a:gd name="T13" fmla="*/ 109 h 181"/>
                <a:gd name="T14" fmla="*/ 65 w 116"/>
                <a:gd name="T15" fmla="*/ 82 h 181"/>
                <a:gd name="T16" fmla="*/ 64 w 116"/>
                <a:gd name="T17" fmla="*/ 78 h 181"/>
                <a:gd name="T18" fmla="*/ 60 w 116"/>
                <a:gd name="T19" fmla="*/ 78 h 181"/>
                <a:gd name="T20" fmla="*/ 57 w 116"/>
                <a:gd name="T21" fmla="*/ 72 h 181"/>
                <a:gd name="T22" fmla="*/ 59 w 116"/>
                <a:gd name="T23" fmla="*/ 62 h 181"/>
                <a:gd name="T24" fmla="*/ 61 w 116"/>
                <a:gd name="T25" fmla="*/ 60 h 181"/>
                <a:gd name="T26" fmla="*/ 60 w 116"/>
                <a:gd name="T27" fmla="*/ 58 h 181"/>
                <a:gd name="T28" fmla="*/ 60 w 116"/>
                <a:gd name="T29" fmla="*/ 55 h 181"/>
                <a:gd name="T30" fmla="*/ 67 w 116"/>
                <a:gd name="T31" fmla="*/ 19 h 181"/>
                <a:gd name="T32" fmla="*/ 93 w 116"/>
                <a:gd name="T33" fmla="*/ 10 h 181"/>
                <a:gd name="T34" fmla="*/ 112 w 116"/>
                <a:gd name="T35" fmla="*/ 13 h 181"/>
                <a:gd name="T36" fmla="*/ 116 w 116"/>
                <a:gd name="T37" fmla="*/ 5 h 181"/>
                <a:gd name="T38" fmla="*/ 93 w 116"/>
                <a:gd name="T39" fmla="*/ 0 h 181"/>
                <a:gd name="T40" fmla="*/ 60 w 116"/>
                <a:gd name="T41" fmla="*/ 13 h 181"/>
                <a:gd name="T42" fmla="*/ 51 w 116"/>
                <a:gd name="T43" fmla="*/ 56 h 181"/>
                <a:gd name="T44" fmla="*/ 51 w 116"/>
                <a:gd name="T45" fmla="*/ 56 h 181"/>
                <a:gd name="T46" fmla="*/ 49 w 116"/>
                <a:gd name="T47" fmla="*/ 77 h 181"/>
                <a:gd name="T48" fmla="*/ 56 w 116"/>
                <a:gd name="T49" fmla="*/ 86 h 181"/>
                <a:gd name="T50" fmla="*/ 71 w 116"/>
                <a:gd name="T51" fmla="*/ 114 h 181"/>
                <a:gd name="T52" fmla="*/ 70 w 116"/>
                <a:gd name="T53" fmla="*/ 120 h 181"/>
                <a:gd name="T54" fmla="*/ 0 w 116"/>
                <a:gd name="T55" fmla="*/ 176 h 181"/>
                <a:gd name="T56" fmla="*/ 0 w 116"/>
                <a:gd name="T57" fmla="*/ 181 h 181"/>
                <a:gd name="T58" fmla="*/ 52 w 116"/>
                <a:gd name="T59" fmla="*/ 181 h 181"/>
                <a:gd name="T60" fmla="*/ 59 w 116"/>
                <a:gd name="T61" fmla="*/ 1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6" h="181">
                  <a:moveTo>
                    <a:pt x="59" y="171"/>
                  </a:moveTo>
                  <a:cubicBezTo>
                    <a:pt x="11" y="171"/>
                    <a:pt x="11" y="171"/>
                    <a:pt x="11" y="171"/>
                  </a:cubicBezTo>
                  <a:cubicBezTo>
                    <a:pt x="13" y="163"/>
                    <a:pt x="22" y="154"/>
                    <a:pt x="35" y="146"/>
                  </a:cubicBezTo>
                  <a:cubicBezTo>
                    <a:pt x="50" y="137"/>
                    <a:pt x="66" y="131"/>
                    <a:pt x="72" y="130"/>
                  </a:cubicBezTo>
                  <a:cubicBezTo>
                    <a:pt x="80" y="129"/>
                    <a:pt x="81" y="117"/>
                    <a:pt x="81" y="112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79" y="109"/>
                    <a:pt x="79" y="109"/>
                    <a:pt x="79" y="109"/>
                  </a:cubicBezTo>
                  <a:cubicBezTo>
                    <a:pt x="79" y="109"/>
                    <a:pt x="68" y="97"/>
                    <a:pt x="65" y="82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78"/>
                    <a:pt x="58" y="76"/>
                    <a:pt x="57" y="72"/>
                  </a:cubicBezTo>
                  <a:cubicBezTo>
                    <a:pt x="56" y="68"/>
                    <a:pt x="57" y="63"/>
                    <a:pt x="59" y="62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0" y="57"/>
                    <a:pt x="60" y="56"/>
                    <a:pt x="60" y="55"/>
                  </a:cubicBezTo>
                  <a:cubicBezTo>
                    <a:pt x="59" y="48"/>
                    <a:pt x="58" y="30"/>
                    <a:pt x="67" y="19"/>
                  </a:cubicBezTo>
                  <a:cubicBezTo>
                    <a:pt x="73" y="13"/>
                    <a:pt x="82" y="10"/>
                    <a:pt x="93" y="10"/>
                  </a:cubicBezTo>
                  <a:cubicBezTo>
                    <a:pt x="101" y="10"/>
                    <a:pt x="107" y="11"/>
                    <a:pt x="112" y="13"/>
                  </a:cubicBezTo>
                  <a:cubicBezTo>
                    <a:pt x="113" y="11"/>
                    <a:pt x="114" y="8"/>
                    <a:pt x="116" y="5"/>
                  </a:cubicBezTo>
                  <a:cubicBezTo>
                    <a:pt x="110" y="2"/>
                    <a:pt x="102" y="0"/>
                    <a:pt x="93" y="0"/>
                  </a:cubicBezTo>
                  <a:cubicBezTo>
                    <a:pt x="79" y="0"/>
                    <a:pt x="67" y="5"/>
                    <a:pt x="60" y="13"/>
                  </a:cubicBezTo>
                  <a:cubicBezTo>
                    <a:pt x="48" y="27"/>
                    <a:pt x="50" y="48"/>
                    <a:pt x="51" y="56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6" y="62"/>
                    <a:pt x="46" y="71"/>
                    <a:pt x="49" y="77"/>
                  </a:cubicBezTo>
                  <a:cubicBezTo>
                    <a:pt x="50" y="82"/>
                    <a:pt x="53" y="85"/>
                    <a:pt x="56" y="86"/>
                  </a:cubicBezTo>
                  <a:cubicBezTo>
                    <a:pt x="59" y="100"/>
                    <a:pt x="68" y="110"/>
                    <a:pt x="71" y="114"/>
                  </a:cubicBezTo>
                  <a:cubicBezTo>
                    <a:pt x="71" y="117"/>
                    <a:pt x="70" y="119"/>
                    <a:pt x="70" y="120"/>
                  </a:cubicBezTo>
                  <a:cubicBezTo>
                    <a:pt x="55" y="123"/>
                    <a:pt x="0" y="147"/>
                    <a:pt x="0" y="176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4" y="177"/>
                    <a:pt x="56" y="174"/>
                    <a:pt x="59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177" name="Freeform 14"/>
          <p:cNvSpPr>
            <a:spLocks noEditPoints="1"/>
          </p:cNvSpPr>
          <p:nvPr/>
        </p:nvSpPr>
        <p:spPr bwMode="auto">
          <a:xfrm>
            <a:off x="4388902" y="1207752"/>
            <a:ext cx="433010" cy="415737"/>
          </a:xfrm>
          <a:custGeom>
            <a:avLst/>
            <a:gdLst>
              <a:gd name="T0" fmla="*/ 156 w 156"/>
              <a:gd name="T1" fmla="*/ 150 h 150"/>
              <a:gd name="T2" fmla="*/ 0 w 156"/>
              <a:gd name="T3" fmla="*/ 150 h 150"/>
              <a:gd name="T4" fmla="*/ 0 w 156"/>
              <a:gd name="T5" fmla="*/ 146 h 150"/>
              <a:gd name="T6" fmla="*/ 58 w 156"/>
              <a:gd name="T7" fmla="*/ 100 h 150"/>
              <a:gd name="T8" fmla="*/ 59 w 156"/>
              <a:gd name="T9" fmla="*/ 95 h 150"/>
              <a:gd name="T10" fmla="*/ 47 w 156"/>
              <a:gd name="T11" fmla="*/ 72 h 150"/>
              <a:gd name="T12" fmla="*/ 41 w 156"/>
              <a:gd name="T13" fmla="*/ 64 h 150"/>
              <a:gd name="T14" fmla="*/ 42 w 156"/>
              <a:gd name="T15" fmla="*/ 46 h 150"/>
              <a:gd name="T16" fmla="*/ 42 w 156"/>
              <a:gd name="T17" fmla="*/ 46 h 150"/>
              <a:gd name="T18" fmla="*/ 50 w 156"/>
              <a:gd name="T19" fmla="*/ 10 h 150"/>
              <a:gd name="T20" fmla="*/ 78 w 156"/>
              <a:gd name="T21" fmla="*/ 0 h 150"/>
              <a:gd name="T22" fmla="*/ 106 w 156"/>
              <a:gd name="T23" fmla="*/ 10 h 150"/>
              <a:gd name="T24" fmla="*/ 114 w 156"/>
              <a:gd name="T25" fmla="*/ 46 h 150"/>
              <a:gd name="T26" fmla="*/ 114 w 156"/>
              <a:gd name="T27" fmla="*/ 46 h 150"/>
              <a:gd name="T28" fmla="*/ 115 w 156"/>
              <a:gd name="T29" fmla="*/ 64 h 150"/>
              <a:gd name="T30" fmla="*/ 109 w 156"/>
              <a:gd name="T31" fmla="*/ 72 h 150"/>
              <a:gd name="T32" fmla="*/ 97 w 156"/>
              <a:gd name="T33" fmla="*/ 95 h 150"/>
              <a:gd name="T34" fmla="*/ 98 w 156"/>
              <a:gd name="T35" fmla="*/ 100 h 150"/>
              <a:gd name="T36" fmla="*/ 156 w 156"/>
              <a:gd name="T37" fmla="*/ 146 h 150"/>
              <a:gd name="T38" fmla="*/ 156 w 156"/>
              <a:gd name="T39" fmla="*/ 150 h 150"/>
              <a:gd name="T40" fmla="*/ 9 w 156"/>
              <a:gd name="T41" fmla="*/ 142 h 150"/>
              <a:gd name="T42" fmla="*/ 147 w 156"/>
              <a:gd name="T43" fmla="*/ 142 h 150"/>
              <a:gd name="T44" fmla="*/ 126 w 156"/>
              <a:gd name="T45" fmla="*/ 121 h 150"/>
              <a:gd name="T46" fmla="*/ 96 w 156"/>
              <a:gd name="T47" fmla="*/ 108 h 150"/>
              <a:gd name="T48" fmla="*/ 89 w 156"/>
              <a:gd name="T49" fmla="*/ 93 h 150"/>
              <a:gd name="T50" fmla="*/ 89 w 156"/>
              <a:gd name="T51" fmla="*/ 92 h 150"/>
              <a:gd name="T52" fmla="*/ 90 w 156"/>
              <a:gd name="T53" fmla="*/ 90 h 150"/>
              <a:gd name="T54" fmla="*/ 102 w 156"/>
              <a:gd name="T55" fmla="*/ 68 h 150"/>
              <a:gd name="T56" fmla="*/ 102 w 156"/>
              <a:gd name="T57" fmla="*/ 64 h 150"/>
              <a:gd name="T58" fmla="*/ 106 w 156"/>
              <a:gd name="T59" fmla="*/ 64 h 150"/>
              <a:gd name="T60" fmla="*/ 108 w 156"/>
              <a:gd name="T61" fmla="*/ 60 h 150"/>
              <a:gd name="T62" fmla="*/ 107 w 156"/>
              <a:gd name="T63" fmla="*/ 51 h 150"/>
              <a:gd name="T64" fmla="*/ 105 w 156"/>
              <a:gd name="T65" fmla="*/ 50 h 150"/>
              <a:gd name="T66" fmla="*/ 106 w 156"/>
              <a:gd name="T67" fmla="*/ 48 h 150"/>
              <a:gd name="T68" fmla="*/ 106 w 156"/>
              <a:gd name="T69" fmla="*/ 45 h 150"/>
              <a:gd name="T70" fmla="*/ 100 w 156"/>
              <a:gd name="T71" fmla="*/ 15 h 150"/>
              <a:gd name="T72" fmla="*/ 78 w 156"/>
              <a:gd name="T73" fmla="*/ 8 h 150"/>
              <a:gd name="T74" fmla="*/ 56 w 156"/>
              <a:gd name="T75" fmla="*/ 15 h 150"/>
              <a:gd name="T76" fmla="*/ 50 w 156"/>
              <a:gd name="T77" fmla="*/ 45 h 150"/>
              <a:gd name="T78" fmla="*/ 50 w 156"/>
              <a:gd name="T79" fmla="*/ 48 h 150"/>
              <a:gd name="T80" fmla="*/ 51 w 156"/>
              <a:gd name="T81" fmla="*/ 50 h 150"/>
              <a:gd name="T82" fmla="*/ 49 w 156"/>
              <a:gd name="T83" fmla="*/ 51 h 150"/>
              <a:gd name="T84" fmla="*/ 48 w 156"/>
              <a:gd name="T85" fmla="*/ 60 h 150"/>
              <a:gd name="T86" fmla="*/ 50 w 156"/>
              <a:gd name="T87" fmla="*/ 64 h 150"/>
              <a:gd name="T88" fmla="*/ 54 w 156"/>
              <a:gd name="T89" fmla="*/ 64 h 150"/>
              <a:gd name="T90" fmla="*/ 54 w 156"/>
              <a:gd name="T91" fmla="*/ 68 h 150"/>
              <a:gd name="T92" fmla="*/ 66 w 156"/>
              <a:gd name="T93" fmla="*/ 90 h 150"/>
              <a:gd name="T94" fmla="*/ 67 w 156"/>
              <a:gd name="T95" fmla="*/ 92 h 150"/>
              <a:gd name="T96" fmla="*/ 67 w 156"/>
              <a:gd name="T97" fmla="*/ 93 h 150"/>
              <a:gd name="T98" fmla="*/ 60 w 156"/>
              <a:gd name="T99" fmla="*/ 108 h 150"/>
              <a:gd name="T100" fmla="*/ 30 w 156"/>
              <a:gd name="T101" fmla="*/ 121 h 150"/>
              <a:gd name="T102" fmla="*/ 9 w 156"/>
              <a:gd name="T103" fmla="*/ 142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6" h="150">
                <a:moveTo>
                  <a:pt x="156" y="150"/>
                </a:moveTo>
                <a:cubicBezTo>
                  <a:pt x="0" y="150"/>
                  <a:pt x="0" y="150"/>
                  <a:pt x="0" y="15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22"/>
                  <a:pt x="46" y="103"/>
                  <a:pt x="58" y="100"/>
                </a:cubicBezTo>
                <a:cubicBezTo>
                  <a:pt x="59" y="99"/>
                  <a:pt x="59" y="97"/>
                  <a:pt x="59" y="95"/>
                </a:cubicBezTo>
                <a:cubicBezTo>
                  <a:pt x="56" y="92"/>
                  <a:pt x="50" y="83"/>
                  <a:pt x="47" y="72"/>
                </a:cubicBezTo>
                <a:cubicBezTo>
                  <a:pt x="44" y="70"/>
                  <a:pt x="42" y="68"/>
                  <a:pt x="41" y="64"/>
                </a:cubicBezTo>
                <a:cubicBezTo>
                  <a:pt x="39" y="58"/>
                  <a:pt x="39" y="51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39"/>
                  <a:pt x="40" y="22"/>
                  <a:pt x="50" y="10"/>
                </a:cubicBezTo>
                <a:cubicBezTo>
                  <a:pt x="56" y="3"/>
                  <a:pt x="66" y="0"/>
                  <a:pt x="78" y="0"/>
                </a:cubicBezTo>
                <a:cubicBezTo>
                  <a:pt x="90" y="0"/>
                  <a:pt x="100" y="3"/>
                  <a:pt x="106" y="10"/>
                </a:cubicBezTo>
                <a:cubicBezTo>
                  <a:pt x="116" y="22"/>
                  <a:pt x="114" y="39"/>
                  <a:pt x="114" y="46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117" y="51"/>
                  <a:pt x="117" y="58"/>
                  <a:pt x="115" y="64"/>
                </a:cubicBezTo>
                <a:cubicBezTo>
                  <a:pt x="114" y="68"/>
                  <a:pt x="112" y="70"/>
                  <a:pt x="109" y="72"/>
                </a:cubicBezTo>
                <a:cubicBezTo>
                  <a:pt x="106" y="83"/>
                  <a:pt x="100" y="92"/>
                  <a:pt x="97" y="95"/>
                </a:cubicBezTo>
                <a:cubicBezTo>
                  <a:pt x="97" y="97"/>
                  <a:pt x="97" y="99"/>
                  <a:pt x="98" y="100"/>
                </a:cubicBezTo>
                <a:cubicBezTo>
                  <a:pt x="110" y="103"/>
                  <a:pt x="156" y="122"/>
                  <a:pt x="156" y="146"/>
                </a:cubicBezTo>
                <a:lnTo>
                  <a:pt x="156" y="150"/>
                </a:lnTo>
                <a:close/>
                <a:moveTo>
                  <a:pt x="9" y="142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45" y="136"/>
                  <a:pt x="138" y="128"/>
                  <a:pt x="126" y="121"/>
                </a:cubicBezTo>
                <a:cubicBezTo>
                  <a:pt x="114" y="114"/>
                  <a:pt x="101" y="109"/>
                  <a:pt x="96" y="108"/>
                </a:cubicBezTo>
                <a:cubicBezTo>
                  <a:pt x="89" y="107"/>
                  <a:pt x="89" y="97"/>
                  <a:pt x="89" y="93"/>
                </a:cubicBezTo>
                <a:cubicBezTo>
                  <a:pt x="89" y="92"/>
                  <a:pt x="89" y="92"/>
                  <a:pt x="89" y="92"/>
                </a:cubicBezTo>
                <a:cubicBezTo>
                  <a:pt x="90" y="90"/>
                  <a:pt x="90" y="90"/>
                  <a:pt x="90" y="90"/>
                </a:cubicBezTo>
                <a:cubicBezTo>
                  <a:pt x="90" y="90"/>
                  <a:pt x="100" y="80"/>
                  <a:pt x="102" y="68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106" y="64"/>
                  <a:pt x="107" y="63"/>
                  <a:pt x="108" y="60"/>
                </a:cubicBezTo>
                <a:cubicBezTo>
                  <a:pt x="109" y="56"/>
                  <a:pt x="109" y="52"/>
                  <a:pt x="107" y="51"/>
                </a:cubicBezTo>
                <a:cubicBezTo>
                  <a:pt x="105" y="50"/>
                  <a:pt x="105" y="50"/>
                  <a:pt x="105" y="50"/>
                </a:cubicBezTo>
                <a:cubicBezTo>
                  <a:pt x="106" y="48"/>
                  <a:pt x="106" y="48"/>
                  <a:pt x="106" y="48"/>
                </a:cubicBezTo>
                <a:cubicBezTo>
                  <a:pt x="106" y="47"/>
                  <a:pt x="106" y="46"/>
                  <a:pt x="106" y="45"/>
                </a:cubicBezTo>
                <a:cubicBezTo>
                  <a:pt x="106" y="39"/>
                  <a:pt x="108" y="24"/>
                  <a:pt x="100" y="15"/>
                </a:cubicBezTo>
                <a:cubicBezTo>
                  <a:pt x="95" y="10"/>
                  <a:pt x="88" y="8"/>
                  <a:pt x="78" y="8"/>
                </a:cubicBezTo>
                <a:cubicBezTo>
                  <a:pt x="68" y="8"/>
                  <a:pt x="61" y="10"/>
                  <a:pt x="56" y="15"/>
                </a:cubicBezTo>
                <a:cubicBezTo>
                  <a:pt x="48" y="24"/>
                  <a:pt x="50" y="39"/>
                  <a:pt x="50" y="45"/>
                </a:cubicBezTo>
                <a:cubicBezTo>
                  <a:pt x="50" y="46"/>
                  <a:pt x="50" y="47"/>
                  <a:pt x="50" y="48"/>
                </a:cubicBezTo>
                <a:cubicBezTo>
                  <a:pt x="51" y="50"/>
                  <a:pt x="51" y="50"/>
                  <a:pt x="51" y="50"/>
                </a:cubicBezTo>
                <a:cubicBezTo>
                  <a:pt x="49" y="51"/>
                  <a:pt x="49" y="51"/>
                  <a:pt x="49" y="51"/>
                </a:cubicBezTo>
                <a:cubicBezTo>
                  <a:pt x="47" y="52"/>
                  <a:pt x="47" y="56"/>
                  <a:pt x="48" y="60"/>
                </a:cubicBezTo>
                <a:cubicBezTo>
                  <a:pt x="49" y="63"/>
                  <a:pt x="50" y="64"/>
                  <a:pt x="50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8"/>
                  <a:pt x="54" y="68"/>
                  <a:pt x="54" y="68"/>
                </a:cubicBezTo>
                <a:cubicBezTo>
                  <a:pt x="56" y="80"/>
                  <a:pt x="66" y="90"/>
                  <a:pt x="66" y="90"/>
                </a:cubicBezTo>
                <a:cubicBezTo>
                  <a:pt x="67" y="92"/>
                  <a:pt x="67" y="92"/>
                  <a:pt x="67" y="92"/>
                </a:cubicBezTo>
                <a:cubicBezTo>
                  <a:pt x="67" y="93"/>
                  <a:pt x="67" y="93"/>
                  <a:pt x="67" y="93"/>
                </a:cubicBezTo>
                <a:cubicBezTo>
                  <a:pt x="67" y="97"/>
                  <a:pt x="67" y="107"/>
                  <a:pt x="60" y="108"/>
                </a:cubicBezTo>
                <a:cubicBezTo>
                  <a:pt x="55" y="109"/>
                  <a:pt x="42" y="114"/>
                  <a:pt x="30" y="121"/>
                </a:cubicBezTo>
                <a:cubicBezTo>
                  <a:pt x="18" y="128"/>
                  <a:pt x="11" y="136"/>
                  <a:pt x="9" y="1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178" name="Group 177"/>
          <p:cNvGrpSpPr/>
          <p:nvPr/>
        </p:nvGrpSpPr>
        <p:grpSpPr>
          <a:xfrm>
            <a:off x="9545339" y="3632021"/>
            <a:ext cx="365699" cy="365700"/>
            <a:chOff x="9017001" y="5008563"/>
            <a:chExt cx="255587" cy="255588"/>
          </a:xfrm>
          <a:solidFill>
            <a:schemeClr val="tx1"/>
          </a:solidFill>
        </p:grpSpPr>
        <p:sp>
          <p:nvSpPr>
            <p:cNvPr id="179" name="Freeform 300"/>
            <p:cNvSpPr>
              <a:spLocks noEditPoints="1"/>
            </p:cNvSpPr>
            <p:nvPr/>
          </p:nvSpPr>
          <p:spPr bwMode="auto">
            <a:xfrm>
              <a:off x="9017001" y="5024438"/>
              <a:ext cx="239713" cy="239713"/>
            </a:xfrm>
            <a:custGeom>
              <a:avLst/>
              <a:gdLst>
                <a:gd name="T0" fmla="*/ 86 w 90"/>
                <a:gd name="T1" fmla="*/ 60 h 90"/>
                <a:gd name="T2" fmla="*/ 68 w 90"/>
                <a:gd name="T3" fmla="*/ 60 h 90"/>
                <a:gd name="T4" fmla="*/ 68 w 90"/>
                <a:gd name="T5" fmla="*/ 31 h 90"/>
                <a:gd name="T6" fmla="*/ 59 w 90"/>
                <a:gd name="T7" fmla="*/ 22 h 90"/>
                <a:gd name="T8" fmla="*/ 30 w 90"/>
                <a:gd name="T9" fmla="*/ 22 h 90"/>
                <a:gd name="T10" fmla="*/ 30 w 90"/>
                <a:gd name="T11" fmla="*/ 4 h 90"/>
                <a:gd name="T12" fmla="*/ 26 w 90"/>
                <a:gd name="T13" fmla="*/ 0 h 90"/>
                <a:gd name="T14" fmla="*/ 22 w 90"/>
                <a:gd name="T15" fmla="*/ 4 h 90"/>
                <a:gd name="T16" fmla="*/ 22 w 90"/>
                <a:gd name="T17" fmla="*/ 22 h 90"/>
                <a:gd name="T18" fmla="*/ 4 w 90"/>
                <a:gd name="T19" fmla="*/ 22 h 90"/>
                <a:gd name="T20" fmla="*/ 0 w 90"/>
                <a:gd name="T21" fmla="*/ 26 h 90"/>
                <a:gd name="T22" fmla="*/ 4 w 90"/>
                <a:gd name="T23" fmla="*/ 30 h 90"/>
                <a:gd name="T24" fmla="*/ 22 w 90"/>
                <a:gd name="T25" fmla="*/ 30 h 90"/>
                <a:gd name="T26" fmla="*/ 22 w 90"/>
                <a:gd name="T27" fmla="*/ 59 h 90"/>
                <a:gd name="T28" fmla="*/ 31 w 90"/>
                <a:gd name="T29" fmla="*/ 68 h 90"/>
                <a:gd name="T30" fmla="*/ 60 w 90"/>
                <a:gd name="T31" fmla="*/ 68 h 90"/>
                <a:gd name="T32" fmla="*/ 60 w 90"/>
                <a:gd name="T33" fmla="*/ 86 h 90"/>
                <a:gd name="T34" fmla="*/ 64 w 90"/>
                <a:gd name="T35" fmla="*/ 90 h 90"/>
                <a:gd name="T36" fmla="*/ 68 w 90"/>
                <a:gd name="T37" fmla="*/ 86 h 90"/>
                <a:gd name="T38" fmla="*/ 68 w 90"/>
                <a:gd name="T39" fmla="*/ 68 h 90"/>
                <a:gd name="T40" fmla="*/ 86 w 90"/>
                <a:gd name="T41" fmla="*/ 68 h 90"/>
                <a:gd name="T42" fmla="*/ 90 w 90"/>
                <a:gd name="T43" fmla="*/ 64 h 90"/>
                <a:gd name="T44" fmla="*/ 86 w 90"/>
                <a:gd name="T45" fmla="*/ 60 h 90"/>
                <a:gd name="T46" fmla="*/ 31 w 90"/>
                <a:gd name="T47" fmla="*/ 60 h 90"/>
                <a:gd name="T48" fmla="*/ 30 w 90"/>
                <a:gd name="T49" fmla="*/ 59 h 90"/>
                <a:gd name="T50" fmla="*/ 30 w 90"/>
                <a:gd name="T51" fmla="*/ 30 h 90"/>
                <a:gd name="T52" fmla="*/ 59 w 90"/>
                <a:gd name="T53" fmla="*/ 30 h 90"/>
                <a:gd name="T54" fmla="*/ 60 w 90"/>
                <a:gd name="T55" fmla="*/ 31 h 90"/>
                <a:gd name="T56" fmla="*/ 60 w 90"/>
                <a:gd name="T57" fmla="*/ 60 h 90"/>
                <a:gd name="T58" fmla="*/ 31 w 90"/>
                <a:gd name="T59" fmla="*/ 6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" h="90">
                  <a:moveTo>
                    <a:pt x="86" y="60"/>
                  </a:moveTo>
                  <a:cubicBezTo>
                    <a:pt x="68" y="60"/>
                    <a:pt x="68" y="60"/>
                    <a:pt x="68" y="60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26"/>
                    <a:pt x="64" y="22"/>
                    <a:pt x="59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2"/>
                    <a:pt x="28" y="0"/>
                    <a:pt x="26" y="0"/>
                  </a:cubicBezTo>
                  <a:cubicBezTo>
                    <a:pt x="24" y="0"/>
                    <a:pt x="22" y="2"/>
                    <a:pt x="22" y="4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4"/>
                    <a:pt x="0" y="26"/>
                  </a:cubicBezTo>
                  <a:cubicBezTo>
                    <a:pt x="0" y="28"/>
                    <a:pt x="2" y="30"/>
                    <a:pt x="4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64"/>
                    <a:pt x="26" y="68"/>
                    <a:pt x="31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0" y="88"/>
                    <a:pt x="62" y="90"/>
                    <a:pt x="64" y="90"/>
                  </a:cubicBezTo>
                  <a:cubicBezTo>
                    <a:pt x="66" y="90"/>
                    <a:pt x="68" y="88"/>
                    <a:pt x="68" y="86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8" y="68"/>
                    <a:pt x="90" y="66"/>
                    <a:pt x="90" y="64"/>
                  </a:cubicBezTo>
                  <a:cubicBezTo>
                    <a:pt x="90" y="62"/>
                    <a:pt x="88" y="60"/>
                    <a:pt x="86" y="60"/>
                  </a:cubicBezTo>
                  <a:close/>
                  <a:moveTo>
                    <a:pt x="31" y="60"/>
                  </a:moveTo>
                  <a:cubicBezTo>
                    <a:pt x="31" y="60"/>
                    <a:pt x="30" y="59"/>
                    <a:pt x="30" y="5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0"/>
                    <a:pt x="60" y="31"/>
                    <a:pt x="60" y="31"/>
                  </a:cubicBezTo>
                  <a:cubicBezTo>
                    <a:pt x="60" y="60"/>
                    <a:pt x="60" y="60"/>
                    <a:pt x="60" y="60"/>
                  </a:cubicBezTo>
                  <a:lnTo>
                    <a:pt x="31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80" name="Freeform 301"/>
            <p:cNvSpPr>
              <a:spLocks/>
            </p:cNvSpPr>
            <p:nvPr/>
          </p:nvSpPr>
          <p:spPr bwMode="auto">
            <a:xfrm>
              <a:off x="9102726" y="5146675"/>
              <a:ext cx="31750" cy="33338"/>
            </a:xfrm>
            <a:custGeom>
              <a:avLst/>
              <a:gdLst>
                <a:gd name="T0" fmla="*/ 5 w 12"/>
                <a:gd name="T1" fmla="*/ 1 h 12"/>
                <a:gd name="T2" fmla="*/ 1 w 12"/>
                <a:gd name="T3" fmla="*/ 5 h 12"/>
                <a:gd name="T4" fmla="*/ 1 w 12"/>
                <a:gd name="T5" fmla="*/ 11 h 12"/>
                <a:gd name="T6" fmla="*/ 4 w 12"/>
                <a:gd name="T7" fmla="*/ 12 h 12"/>
                <a:gd name="T8" fmla="*/ 7 w 12"/>
                <a:gd name="T9" fmla="*/ 11 h 12"/>
                <a:gd name="T10" fmla="*/ 11 w 12"/>
                <a:gd name="T11" fmla="*/ 7 h 12"/>
                <a:gd name="T12" fmla="*/ 11 w 12"/>
                <a:gd name="T13" fmla="*/ 1 h 12"/>
                <a:gd name="T14" fmla="*/ 5 w 12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5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7"/>
                    <a:pt x="0" y="9"/>
                    <a:pt x="1" y="11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5" y="12"/>
                    <a:pt x="6" y="12"/>
                    <a:pt x="7" y="1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5"/>
                    <a:pt x="12" y="3"/>
                    <a:pt x="11" y="1"/>
                  </a:cubicBezTo>
                  <a:cubicBezTo>
                    <a:pt x="9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81" name="Freeform 302"/>
            <p:cNvSpPr>
              <a:spLocks/>
            </p:cNvSpPr>
            <p:nvPr/>
          </p:nvSpPr>
          <p:spPr bwMode="auto">
            <a:xfrm>
              <a:off x="9197976" y="5046663"/>
              <a:ext cx="38100" cy="36513"/>
            </a:xfrm>
            <a:custGeom>
              <a:avLst/>
              <a:gdLst>
                <a:gd name="T0" fmla="*/ 4 w 14"/>
                <a:gd name="T1" fmla="*/ 14 h 14"/>
                <a:gd name="T2" fmla="*/ 7 w 14"/>
                <a:gd name="T3" fmla="*/ 13 h 14"/>
                <a:gd name="T4" fmla="*/ 12 w 14"/>
                <a:gd name="T5" fmla="*/ 8 h 14"/>
                <a:gd name="T6" fmla="*/ 12 w 14"/>
                <a:gd name="T7" fmla="*/ 2 h 14"/>
                <a:gd name="T8" fmla="*/ 6 w 14"/>
                <a:gd name="T9" fmla="*/ 2 h 14"/>
                <a:gd name="T10" fmla="*/ 1 w 14"/>
                <a:gd name="T11" fmla="*/ 7 h 14"/>
                <a:gd name="T12" fmla="*/ 1 w 14"/>
                <a:gd name="T13" fmla="*/ 13 h 14"/>
                <a:gd name="T14" fmla="*/ 4 w 14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4" y="14"/>
                  </a:moveTo>
                  <a:cubicBezTo>
                    <a:pt x="5" y="14"/>
                    <a:pt x="6" y="13"/>
                    <a:pt x="7" y="13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4" y="6"/>
                    <a:pt x="14" y="4"/>
                    <a:pt x="12" y="2"/>
                  </a:cubicBezTo>
                  <a:cubicBezTo>
                    <a:pt x="10" y="0"/>
                    <a:pt x="8" y="0"/>
                    <a:pt x="6" y="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11"/>
                    <a:pt x="1" y="13"/>
                  </a:cubicBezTo>
                  <a:cubicBezTo>
                    <a:pt x="2" y="13"/>
                    <a:pt x="3" y="14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82" name="Freeform 303"/>
            <p:cNvSpPr>
              <a:spLocks/>
            </p:cNvSpPr>
            <p:nvPr/>
          </p:nvSpPr>
          <p:spPr bwMode="auto">
            <a:xfrm>
              <a:off x="9136063" y="5110163"/>
              <a:ext cx="34925" cy="34925"/>
            </a:xfrm>
            <a:custGeom>
              <a:avLst/>
              <a:gdLst>
                <a:gd name="T0" fmla="*/ 6 w 13"/>
                <a:gd name="T1" fmla="*/ 2 h 13"/>
                <a:gd name="T2" fmla="*/ 1 w 13"/>
                <a:gd name="T3" fmla="*/ 6 h 13"/>
                <a:gd name="T4" fmla="*/ 1 w 13"/>
                <a:gd name="T5" fmla="*/ 12 h 13"/>
                <a:gd name="T6" fmla="*/ 4 w 13"/>
                <a:gd name="T7" fmla="*/ 13 h 13"/>
                <a:gd name="T8" fmla="*/ 7 w 13"/>
                <a:gd name="T9" fmla="*/ 12 h 13"/>
                <a:gd name="T10" fmla="*/ 11 w 13"/>
                <a:gd name="T11" fmla="*/ 7 h 13"/>
                <a:gd name="T12" fmla="*/ 11 w 13"/>
                <a:gd name="T13" fmla="*/ 2 h 13"/>
                <a:gd name="T14" fmla="*/ 6 w 13"/>
                <a:gd name="T1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6" y="2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0" y="10"/>
                    <a:pt x="1" y="12"/>
                  </a:cubicBezTo>
                  <a:cubicBezTo>
                    <a:pt x="2" y="12"/>
                    <a:pt x="3" y="13"/>
                    <a:pt x="4" y="13"/>
                  </a:cubicBezTo>
                  <a:cubicBezTo>
                    <a:pt x="5" y="13"/>
                    <a:pt x="6" y="12"/>
                    <a:pt x="7" y="12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6"/>
                    <a:pt x="13" y="3"/>
                    <a:pt x="11" y="2"/>
                  </a:cubicBezTo>
                  <a:cubicBezTo>
                    <a:pt x="10" y="0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83" name="Freeform 304"/>
            <p:cNvSpPr>
              <a:spLocks/>
            </p:cNvSpPr>
            <p:nvPr/>
          </p:nvSpPr>
          <p:spPr bwMode="auto">
            <a:xfrm>
              <a:off x="9237663" y="5008563"/>
              <a:ext cx="34925" cy="34925"/>
            </a:xfrm>
            <a:custGeom>
              <a:avLst/>
              <a:gdLst>
                <a:gd name="T0" fmla="*/ 12 w 13"/>
                <a:gd name="T1" fmla="*/ 1 h 13"/>
                <a:gd name="T2" fmla="*/ 6 w 13"/>
                <a:gd name="T3" fmla="*/ 1 h 13"/>
                <a:gd name="T4" fmla="*/ 1 w 13"/>
                <a:gd name="T5" fmla="*/ 6 h 13"/>
                <a:gd name="T6" fmla="*/ 1 w 13"/>
                <a:gd name="T7" fmla="*/ 12 h 13"/>
                <a:gd name="T8" fmla="*/ 4 w 13"/>
                <a:gd name="T9" fmla="*/ 13 h 13"/>
                <a:gd name="T10" fmla="*/ 7 w 13"/>
                <a:gd name="T11" fmla="*/ 12 h 13"/>
                <a:gd name="T12" fmla="*/ 12 w 13"/>
                <a:gd name="T13" fmla="*/ 7 h 13"/>
                <a:gd name="T14" fmla="*/ 12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2" y="1"/>
                  </a:moveTo>
                  <a:cubicBezTo>
                    <a:pt x="10" y="0"/>
                    <a:pt x="8" y="0"/>
                    <a:pt x="6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0" y="10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5" y="13"/>
                    <a:pt x="6" y="13"/>
                    <a:pt x="7" y="1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5"/>
                    <a:pt x="13" y="3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425222" y="373220"/>
            <a:ext cx="394671" cy="394671"/>
            <a:chOff x="128589" y="4298950"/>
            <a:chExt cx="298450" cy="298450"/>
          </a:xfrm>
          <a:solidFill>
            <a:schemeClr val="tx1"/>
          </a:solidFill>
        </p:grpSpPr>
        <p:sp>
          <p:nvSpPr>
            <p:cNvPr id="185" name="Freeform 178"/>
            <p:cNvSpPr>
              <a:spLocks noEditPoints="1"/>
            </p:cNvSpPr>
            <p:nvPr/>
          </p:nvSpPr>
          <p:spPr bwMode="auto">
            <a:xfrm>
              <a:off x="128589" y="4298950"/>
              <a:ext cx="298450" cy="298450"/>
            </a:xfrm>
            <a:custGeom>
              <a:avLst/>
              <a:gdLst>
                <a:gd name="T0" fmla="*/ 86 w 112"/>
                <a:gd name="T1" fmla="*/ 0 h 112"/>
                <a:gd name="T2" fmla="*/ 26 w 112"/>
                <a:gd name="T3" fmla="*/ 0 h 112"/>
                <a:gd name="T4" fmla="*/ 0 w 112"/>
                <a:gd name="T5" fmla="*/ 26 h 112"/>
                <a:gd name="T6" fmla="*/ 0 w 112"/>
                <a:gd name="T7" fmla="*/ 86 h 112"/>
                <a:gd name="T8" fmla="*/ 26 w 112"/>
                <a:gd name="T9" fmla="*/ 112 h 112"/>
                <a:gd name="T10" fmla="*/ 86 w 112"/>
                <a:gd name="T11" fmla="*/ 112 h 112"/>
                <a:gd name="T12" fmla="*/ 112 w 112"/>
                <a:gd name="T13" fmla="*/ 86 h 112"/>
                <a:gd name="T14" fmla="*/ 112 w 112"/>
                <a:gd name="T15" fmla="*/ 26 h 112"/>
                <a:gd name="T16" fmla="*/ 86 w 112"/>
                <a:gd name="T17" fmla="*/ 0 h 112"/>
                <a:gd name="T18" fmla="*/ 104 w 112"/>
                <a:gd name="T19" fmla="*/ 86 h 112"/>
                <a:gd name="T20" fmla="*/ 86 w 112"/>
                <a:gd name="T21" fmla="*/ 104 h 112"/>
                <a:gd name="T22" fmla="*/ 26 w 112"/>
                <a:gd name="T23" fmla="*/ 104 h 112"/>
                <a:gd name="T24" fmla="*/ 8 w 112"/>
                <a:gd name="T25" fmla="*/ 86 h 112"/>
                <a:gd name="T26" fmla="*/ 8 w 112"/>
                <a:gd name="T27" fmla="*/ 26 h 112"/>
                <a:gd name="T28" fmla="*/ 26 w 112"/>
                <a:gd name="T29" fmla="*/ 8 h 112"/>
                <a:gd name="T30" fmla="*/ 86 w 112"/>
                <a:gd name="T31" fmla="*/ 8 h 112"/>
                <a:gd name="T32" fmla="*/ 104 w 112"/>
                <a:gd name="T33" fmla="*/ 26 h 112"/>
                <a:gd name="T34" fmla="*/ 104 w 112"/>
                <a:gd name="T35" fmla="*/ 8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12">
                  <a:moveTo>
                    <a:pt x="8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00"/>
                    <a:pt x="12" y="112"/>
                    <a:pt x="26" y="112"/>
                  </a:cubicBezTo>
                  <a:cubicBezTo>
                    <a:pt x="86" y="112"/>
                    <a:pt x="86" y="112"/>
                    <a:pt x="86" y="112"/>
                  </a:cubicBezTo>
                  <a:cubicBezTo>
                    <a:pt x="100" y="112"/>
                    <a:pt x="112" y="100"/>
                    <a:pt x="112" y="86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2" y="12"/>
                    <a:pt x="100" y="0"/>
                    <a:pt x="86" y="0"/>
                  </a:cubicBezTo>
                  <a:close/>
                  <a:moveTo>
                    <a:pt x="104" y="86"/>
                  </a:moveTo>
                  <a:cubicBezTo>
                    <a:pt x="104" y="96"/>
                    <a:pt x="96" y="104"/>
                    <a:pt x="8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16" y="104"/>
                    <a:pt x="8" y="96"/>
                    <a:pt x="8" y="8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16"/>
                    <a:pt x="16" y="8"/>
                    <a:pt x="2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96" y="8"/>
                    <a:pt x="104" y="16"/>
                    <a:pt x="104" y="26"/>
                  </a:cubicBezTo>
                  <a:lnTo>
                    <a:pt x="104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86" name="Freeform 179"/>
            <p:cNvSpPr>
              <a:spLocks noEditPoints="1"/>
            </p:cNvSpPr>
            <p:nvPr/>
          </p:nvSpPr>
          <p:spPr bwMode="auto">
            <a:xfrm>
              <a:off x="180976" y="4351338"/>
              <a:ext cx="65088" cy="65088"/>
            </a:xfrm>
            <a:custGeom>
              <a:avLst/>
              <a:gdLst>
                <a:gd name="T0" fmla="*/ 12 w 24"/>
                <a:gd name="T1" fmla="*/ 4 h 24"/>
                <a:gd name="T2" fmla="*/ 20 w 24"/>
                <a:gd name="T3" fmla="*/ 12 h 24"/>
                <a:gd name="T4" fmla="*/ 12 w 24"/>
                <a:gd name="T5" fmla="*/ 20 h 24"/>
                <a:gd name="T6" fmla="*/ 4 w 24"/>
                <a:gd name="T7" fmla="*/ 12 h 24"/>
                <a:gd name="T8" fmla="*/ 12 w 24"/>
                <a:gd name="T9" fmla="*/ 4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87" name="Freeform 180"/>
            <p:cNvSpPr>
              <a:spLocks noEditPoints="1"/>
            </p:cNvSpPr>
            <p:nvPr/>
          </p:nvSpPr>
          <p:spPr bwMode="auto">
            <a:xfrm>
              <a:off x="246064" y="4416425"/>
              <a:ext cx="63500" cy="63500"/>
            </a:xfrm>
            <a:custGeom>
              <a:avLst/>
              <a:gdLst>
                <a:gd name="T0" fmla="*/ 12 w 24"/>
                <a:gd name="T1" fmla="*/ 4 h 24"/>
                <a:gd name="T2" fmla="*/ 20 w 24"/>
                <a:gd name="T3" fmla="*/ 12 h 24"/>
                <a:gd name="T4" fmla="*/ 12 w 24"/>
                <a:gd name="T5" fmla="*/ 20 h 24"/>
                <a:gd name="T6" fmla="*/ 4 w 24"/>
                <a:gd name="T7" fmla="*/ 12 h 24"/>
                <a:gd name="T8" fmla="*/ 12 w 24"/>
                <a:gd name="T9" fmla="*/ 4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88" name="Freeform 181"/>
            <p:cNvSpPr>
              <a:spLocks noEditPoints="1"/>
            </p:cNvSpPr>
            <p:nvPr/>
          </p:nvSpPr>
          <p:spPr bwMode="auto">
            <a:xfrm>
              <a:off x="309564" y="4351338"/>
              <a:ext cx="63500" cy="65088"/>
            </a:xfrm>
            <a:custGeom>
              <a:avLst/>
              <a:gdLst>
                <a:gd name="T0" fmla="*/ 12 w 24"/>
                <a:gd name="T1" fmla="*/ 4 h 24"/>
                <a:gd name="T2" fmla="*/ 20 w 24"/>
                <a:gd name="T3" fmla="*/ 12 h 24"/>
                <a:gd name="T4" fmla="*/ 12 w 24"/>
                <a:gd name="T5" fmla="*/ 20 h 24"/>
                <a:gd name="T6" fmla="*/ 4 w 24"/>
                <a:gd name="T7" fmla="*/ 12 h 24"/>
                <a:gd name="T8" fmla="*/ 12 w 24"/>
                <a:gd name="T9" fmla="*/ 4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89" name="Freeform 182"/>
            <p:cNvSpPr>
              <a:spLocks noEditPoints="1"/>
            </p:cNvSpPr>
            <p:nvPr/>
          </p:nvSpPr>
          <p:spPr bwMode="auto">
            <a:xfrm>
              <a:off x="180976" y="4479925"/>
              <a:ext cx="65088" cy="63500"/>
            </a:xfrm>
            <a:custGeom>
              <a:avLst/>
              <a:gdLst>
                <a:gd name="T0" fmla="*/ 12 w 24"/>
                <a:gd name="T1" fmla="*/ 4 h 24"/>
                <a:gd name="T2" fmla="*/ 20 w 24"/>
                <a:gd name="T3" fmla="*/ 12 h 24"/>
                <a:gd name="T4" fmla="*/ 12 w 24"/>
                <a:gd name="T5" fmla="*/ 20 h 24"/>
                <a:gd name="T6" fmla="*/ 4 w 24"/>
                <a:gd name="T7" fmla="*/ 12 h 24"/>
                <a:gd name="T8" fmla="*/ 12 w 24"/>
                <a:gd name="T9" fmla="*/ 4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90" name="Freeform 183"/>
            <p:cNvSpPr>
              <a:spLocks noEditPoints="1"/>
            </p:cNvSpPr>
            <p:nvPr/>
          </p:nvSpPr>
          <p:spPr bwMode="auto">
            <a:xfrm>
              <a:off x="309564" y="4479925"/>
              <a:ext cx="63500" cy="63500"/>
            </a:xfrm>
            <a:custGeom>
              <a:avLst/>
              <a:gdLst>
                <a:gd name="T0" fmla="*/ 12 w 24"/>
                <a:gd name="T1" fmla="*/ 4 h 24"/>
                <a:gd name="T2" fmla="*/ 20 w 24"/>
                <a:gd name="T3" fmla="*/ 12 h 24"/>
                <a:gd name="T4" fmla="*/ 12 w 24"/>
                <a:gd name="T5" fmla="*/ 20 h 24"/>
                <a:gd name="T6" fmla="*/ 4 w 24"/>
                <a:gd name="T7" fmla="*/ 12 h 24"/>
                <a:gd name="T8" fmla="*/ 12 w 24"/>
                <a:gd name="T9" fmla="*/ 4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379924" y="2828064"/>
            <a:ext cx="300123" cy="340741"/>
            <a:chOff x="2641601" y="5472113"/>
            <a:chExt cx="211138" cy="239713"/>
          </a:xfrm>
          <a:solidFill>
            <a:schemeClr val="tx1"/>
          </a:solidFill>
        </p:grpSpPr>
        <p:sp>
          <p:nvSpPr>
            <p:cNvPr id="192" name="Freeform 245"/>
            <p:cNvSpPr>
              <a:spLocks noEditPoints="1"/>
            </p:cNvSpPr>
            <p:nvPr/>
          </p:nvSpPr>
          <p:spPr bwMode="auto">
            <a:xfrm>
              <a:off x="2641601" y="5516563"/>
              <a:ext cx="211138" cy="195263"/>
            </a:xfrm>
            <a:custGeom>
              <a:avLst/>
              <a:gdLst>
                <a:gd name="T0" fmla="*/ 28 w 56"/>
                <a:gd name="T1" fmla="*/ 8 h 52"/>
                <a:gd name="T2" fmla="*/ 0 w 56"/>
                <a:gd name="T3" fmla="*/ 24 h 52"/>
                <a:gd name="T4" fmla="*/ 20 w 56"/>
                <a:gd name="T5" fmla="*/ 52 h 52"/>
                <a:gd name="T6" fmla="*/ 28 w 56"/>
                <a:gd name="T7" fmla="*/ 48 h 52"/>
                <a:gd name="T8" fmla="*/ 36 w 56"/>
                <a:gd name="T9" fmla="*/ 52 h 52"/>
                <a:gd name="T10" fmla="*/ 56 w 56"/>
                <a:gd name="T11" fmla="*/ 24 h 52"/>
                <a:gd name="T12" fmla="*/ 28 w 56"/>
                <a:gd name="T13" fmla="*/ 8 h 52"/>
                <a:gd name="T14" fmla="*/ 12 w 56"/>
                <a:gd name="T15" fmla="*/ 40 h 52"/>
                <a:gd name="T16" fmla="*/ 12 w 56"/>
                <a:gd name="T17" fmla="*/ 12 h 52"/>
                <a:gd name="T18" fmla="*/ 20 w 56"/>
                <a:gd name="T19" fmla="*/ 12 h 52"/>
                <a:gd name="T20" fmla="*/ 12 w 56"/>
                <a:gd name="T21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2">
                  <a:moveTo>
                    <a:pt x="28" y="8"/>
                  </a:moveTo>
                  <a:cubicBezTo>
                    <a:pt x="7" y="0"/>
                    <a:pt x="0" y="12"/>
                    <a:pt x="0" y="24"/>
                  </a:cubicBezTo>
                  <a:cubicBezTo>
                    <a:pt x="0" y="36"/>
                    <a:pt x="14" y="52"/>
                    <a:pt x="20" y="52"/>
                  </a:cubicBezTo>
                  <a:cubicBezTo>
                    <a:pt x="28" y="52"/>
                    <a:pt x="28" y="48"/>
                    <a:pt x="28" y="48"/>
                  </a:cubicBezTo>
                  <a:cubicBezTo>
                    <a:pt x="28" y="48"/>
                    <a:pt x="28" y="52"/>
                    <a:pt x="36" y="52"/>
                  </a:cubicBezTo>
                  <a:cubicBezTo>
                    <a:pt x="42" y="52"/>
                    <a:pt x="56" y="36"/>
                    <a:pt x="56" y="24"/>
                  </a:cubicBezTo>
                  <a:cubicBezTo>
                    <a:pt x="56" y="12"/>
                    <a:pt x="49" y="0"/>
                    <a:pt x="28" y="8"/>
                  </a:cubicBezTo>
                  <a:close/>
                  <a:moveTo>
                    <a:pt x="12" y="40"/>
                  </a:moveTo>
                  <a:cubicBezTo>
                    <a:pt x="0" y="24"/>
                    <a:pt x="12" y="12"/>
                    <a:pt x="1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12" y="20"/>
                    <a:pt x="1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93" name="Freeform 246"/>
            <p:cNvSpPr>
              <a:spLocks/>
            </p:cNvSpPr>
            <p:nvPr/>
          </p:nvSpPr>
          <p:spPr bwMode="auto">
            <a:xfrm>
              <a:off x="2687638" y="5472113"/>
              <a:ext cx="60325" cy="60325"/>
            </a:xfrm>
            <a:custGeom>
              <a:avLst/>
              <a:gdLst>
                <a:gd name="T0" fmla="*/ 16 w 16"/>
                <a:gd name="T1" fmla="*/ 16 h 16"/>
                <a:gd name="T2" fmla="*/ 8 w 16"/>
                <a:gd name="T3" fmla="*/ 0 h 16"/>
                <a:gd name="T4" fmla="*/ 0 w 16"/>
                <a:gd name="T5" fmla="*/ 0 h 16"/>
                <a:gd name="T6" fmla="*/ 12 w 16"/>
                <a:gd name="T7" fmla="*/ 16 h 16"/>
                <a:gd name="T8" fmla="*/ 16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cubicBezTo>
                    <a:pt x="12" y="8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94" name="Freeform 247"/>
            <p:cNvSpPr>
              <a:spLocks/>
            </p:cNvSpPr>
            <p:nvPr/>
          </p:nvSpPr>
          <p:spPr bwMode="auto">
            <a:xfrm>
              <a:off x="2747963" y="5472113"/>
              <a:ext cx="74613" cy="60325"/>
            </a:xfrm>
            <a:custGeom>
              <a:avLst/>
              <a:gdLst>
                <a:gd name="T0" fmla="*/ 20 w 20"/>
                <a:gd name="T1" fmla="*/ 0 h 16"/>
                <a:gd name="T2" fmla="*/ 0 w 20"/>
                <a:gd name="T3" fmla="*/ 16 h 16"/>
                <a:gd name="T4" fmla="*/ 20 w 20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6">
                  <a:moveTo>
                    <a:pt x="20" y="0"/>
                  </a:moveTo>
                  <a:cubicBezTo>
                    <a:pt x="20" y="0"/>
                    <a:pt x="0" y="0"/>
                    <a:pt x="0" y="16"/>
                  </a:cubicBezTo>
                  <a:cubicBezTo>
                    <a:pt x="0" y="16"/>
                    <a:pt x="20" y="16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318052" y="2847378"/>
            <a:ext cx="300123" cy="302110"/>
            <a:chOff x="5016501" y="1625601"/>
            <a:chExt cx="239713" cy="241300"/>
          </a:xfrm>
          <a:solidFill>
            <a:schemeClr val="tx1"/>
          </a:solidFill>
        </p:grpSpPr>
        <p:sp>
          <p:nvSpPr>
            <p:cNvPr id="196" name="Oval 116"/>
            <p:cNvSpPr>
              <a:spLocks noChangeArrowheads="1"/>
            </p:cNvSpPr>
            <p:nvPr/>
          </p:nvSpPr>
          <p:spPr bwMode="auto">
            <a:xfrm>
              <a:off x="5016501" y="1803401"/>
              <a:ext cx="6350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97" name="Freeform 117"/>
            <p:cNvSpPr>
              <a:spLocks/>
            </p:cNvSpPr>
            <p:nvPr/>
          </p:nvSpPr>
          <p:spPr bwMode="auto">
            <a:xfrm>
              <a:off x="5019676" y="1709738"/>
              <a:ext cx="153988" cy="157163"/>
            </a:xfrm>
            <a:custGeom>
              <a:avLst/>
              <a:gdLst>
                <a:gd name="T0" fmla="*/ 0 w 41"/>
                <a:gd name="T1" fmla="*/ 0 h 42"/>
                <a:gd name="T2" fmla="*/ 0 w 41"/>
                <a:gd name="T3" fmla="*/ 11 h 42"/>
                <a:gd name="T4" fmla="*/ 21 w 41"/>
                <a:gd name="T5" fmla="*/ 20 h 42"/>
                <a:gd name="T6" fmla="*/ 30 w 41"/>
                <a:gd name="T7" fmla="*/ 42 h 42"/>
                <a:gd name="T8" fmla="*/ 41 w 41"/>
                <a:gd name="T9" fmla="*/ 42 h 42"/>
                <a:gd name="T10" fmla="*/ 0 w 41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2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8" y="11"/>
                    <a:pt x="15" y="15"/>
                    <a:pt x="21" y="20"/>
                  </a:cubicBezTo>
                  <a:cubicBezTo>
                    <a:pt x="26" y="26"/>
                    <a:pt x="30" y="33"/>
                    <a:pt x="30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19"/>
                    <a:pt x="2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198" name="Freeform 118"/>
            <p:cNvSpPr>
              <a:spLocks/>
            </p:cNvSpPr>
            <p:nvPr/>
          </p:nvSpPr>
          <p:spPr bwMode="auto">
            <a:xfrm>
              <a:off x="5019676" y="1625601"/>
              <a:ext cx="236538" cy="241300"/>
            </a:xfrm>
            <a:custGeom>
              <a:avLst/>
              <a:gdLst>
                <a:gd name="T0" fmla="*/ 0 w 63"/>
                <a:gd name="T1" fmla="*/ 0 h 64"/>
                <a:gd name="T2" fmla="*/ 0 w 63"/>
                <a:gd name="T3" fmla="*/ 11 h 64"/>
                <a:gd name="T4" fmla="*/ 52 w 63"/>
                <a:gd name="T5" fmla="*/ 64 h 64"/>
                <a:gd name="T6" fmla="*/ 63 w 63"/>
                <a:gd name="T7" fmla="*/ 64 h 64"/>
                <a:gd name="T8" fmla="*/ 0 w 63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4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8" y="12"/>
                    <a:pt x="51" y="35"/>
                    <a:pt x="52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3" y="29"/>
                    <a:pt x="3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5433884" y="2868100"/>
            <a:ext cx="377344" cy="260666"/>
            <a:chOff x="3092451" y="1625601"/>
            <a:chExt cx="241300" cy="166688"/>
          </a:xfrm>
          <a:solidFill>
            <a:schemeClr val="tx1"/>
          </a:solidFill>
        </p:grpSpPr>
        <p:sp>
          <p:nvSpPr>
            <p:cNvPr id="200" name="Freeform 112"/>
            <p:cNvSpPr>
              <a:spLocks/>
            </p:cNvSpPr>
            <p:nvPr/>
          </p:nvSpPr>
          <p:spPr bwMode="auto">
            <a:xfrm>
              <a:off x="3092451" y="1625601"/>
              <a:ext cx="165100" cy="166688"/>
            </a:xfrm>
            <a:custGeom>
              <a:avLst/>
              <a:gdLst>
                <a:gd name="T0" fmla="*/ 40 w 44"/>
                <a:gd name="T1" fmla="*/ 0 h 44"/>
                <a:gd name="T2" fmla="*/ 4 w 44"/>
                <a:gd name="T3" fmla="*/ 0 h 44"/>
                <a:gd name="T4" fmla="*/ 0 w 44"/>
                <a:gd name="T5" fmla="*/ 4 h 44"/>
                <a:gd name="T6" fmla="*/ 0 w 44"/>
                <a:gd name="T7" fmla="*/ 40 h 44"/>
                <a:gd name="T8" fmla="*/ 4 w 44"/>
                <a:gd name="T9" fmla="*/ 44 h 44"/>
                <a:gd name="T10" fmla="*/ 40 w 44"/>
                <a:gd name="T11" fmla="*/ 44 h 44"/>
                <a:gd name="T12" fmla="*/ 44 w 44"/>
                <a:gd name="T13" fmla="*/ 40 h 44"/>
                <a:gd name="T14" fmla="*/ 44 w 44"/>
                <a:gd name="T15" fmla="*/ 4 h 44"/>
                <a:gd name="T16" fmla="*/ 40 w 4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2" y="44"/>
                    <a:pt x="44" y="42"/>
                    <a:pt x="44" y="40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01" name="Freeform 113"/>
            <p:cNvSpPr>
              <a:spLocks/>
            </p:cNvSpPr>
            <p:nvPr/>
          </p:nvSpPr>
          <p:spPr bwMode="auto">
            <a:xfrm>
              <a:off x="3273426" y="1649413"/>
              <a:ext cx="60325" cy="119063"/>
            </a:xfrm>
            <a:custGeom>
              <a:avLst/>
              <a:gdLst>
                <a:gd name="T0" fmla="*/ 13 w 16"/>
                <a:gd name="T1" fmla="*/ 1 h 32"/>
                <a:gd name="T2" fmla="*/ 5 w 16"/>
                <a:gd name="T3" fmla="*/ 5 h 32"/>
                <a:gd name="T4" fmla="*/ 0 w 16"/>
                <a:gd name="T5" fmla="*/ 8 h 32"/>
                <a:gd name="T6" fmla="*/ 0 w 16"/>
                <a:gd name="T7" fmla="*/ 23 h 32"/>
                <a:gd name="T8" fmla="*/ 5 w 16"/>
                <a:gd name="T9" fmla="*/ 27 h 32"/>
                <a:gd name="T10" fmla="*/ 13 w 16"/>
                <a:gd name="T11" fmla="*/ 31 h 32"/>
                <a:gd name="T12" fmla="*/ 16 w 16"/>
                <a:gd name="T13" fmla="*/ 29 h 32"/>
                <a:gd name="T14" fmla="*/ 16 w 16"/>
                <a:gd name="T15" fmla="*/ 3 h 32"/>
                <a:gd name="T16" fmla="*/ 13 w 16"/>
                <a:gd name="T17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2">
                  <a:moveTo>
                    <a:pt x="13" y="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2" y="7"/>
                    <a:pt x="0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4"/>
                    <a:pt x="4" y="26"/>
                    <a:pt x="5" y="2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4" y="32"/>
                    <a:pt x="16" y="31"/>
                    <a:pt x="16" y="2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202" name="Freeform 153"/>
          <p:cNvSpPr>
            <a:spLocks/>
          </p:cNvSpPr>
          <p:nvPr/>
        </p:nvSpPr>
        <p:spPr bwMode="auto">
          <a:xfrm>
            <a:off x="3364931" y="2815967"/>
            <a:ext cx="364932" cy="364932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sp>
        <p:nvSpPr>
          <p:cNvPr id="203" name="Freeform 322"/>
          <p:cNvSpPr>
            <a:spLocks/>
          </p:cNvSpPr>
          <p:nvPr/>
        </p:nvSpPr>
        <p:spPr bwMode="auto">
          <a:xfrm>
            <a:off x="2298894" y="2811002"/>
            <a:ext cx="352518" cy="374862"/>
          </a:xfrm>
          <a:custGeom>
            <a:avLst/>
            <a:gdLst>
              <a:gd name="T0" fmla="*/ 32 w 60"/>
              <a:gd name="T1" fmla="*/ 4 h 64"/>
              <a:gd name="T2" fmla="*/ 32 w 60"/>
              <a:gd name="T3" fmla="*/ 2 h 64"/>
              <a:gd name="T4" fmla="*/ 30 w 60"/>
              <a:gd name="T5" fmla="*/ 0 h 64"/>
              <a:gd name="T6" fmla="*/ 28 w 60"/>
              <a:gd name="T7" fmla="*/ 2 h 64"/>
              <a:gd name="T8" fmla="*/ 28 w 60"/>
              <a:gd name="T9" fmla="*/ 4 h 64"/>
              <a:gd name="T10" fmla="*/ 0 w 60"/>
              <a:gd name="T11" fmla="*/ 34 h 64"/>
              <a:gd name="T12" fmla="*/ 0 w 60"/>
              <a:gd name="T13" fmla="*/ 36 h 64"/>
              <a:gd name="T14" fmla="*/ 0 w 60"/>
              <a:gd name="T15" fmla="*/ 36 h 64"/>
              <a:gd name="T16" fmla="*/ 10 w 60"/>
              <a:gd name="T17" fmla="*/ 28 h 64"/>
              <a:gd name="T18" fmla="*/ 20 w 60"/>
              <a:gd name="T19" fmla="*/ 36 h 64"/>
              <a:gd name="T20" fmla="*/ 20 w 60"/>
              <a:gd name="T21" fmla="*/ 36 h 64"/>
              <a:gd name="T22" fmla="*/ 28 w 60"/>
              <a:gd name="T23" fmla="*/ 28 h 64"/>
              <a:gd name="T24" fmla="*/ 28 w 60"/>
              <a:gd name="T25" fmla="*/ 50 h 64"/>
              <a:gd name="T26" fmla="*/ 22 w 60"/>
              <a:gd name="T27" fmla="*/ 60 h 64"/>
              <a:gd name="T28" fmla="*/ 16 w 60"/>
              <a:gd name="T29" fmla="*/ 54 h 64"/>
              <a:gd name="T30" fmla="*/ 14 w 60"/>
              <a:gd name="T31" fmla="*/ 52 h 64"/>
              <a:gd name="T32" fmla="*/ 12 w 60"/>
              <a:gd name="T33" fmla="*/ 54 h 64"/>
              <a:gd name="T34" fmla="*/ 22 w 60"/>
              <a:gd name="T35" fmla="*/ 64 h 64"/>
              <a:gd name="T36" fmla="*/ 32 w 60"/>
              <a:gd name="T37" fmla="*/ 50 h 64"/>
              <a:gd name="T38" fmla="*/ 32 w 60"/>
              <a:gd name="T39" fmla="*/ 28 h 64"/>
              <a:gd name="T40" fmla="*/ 40 w 60"/>
              <a:gd name="T41" fmla="*/ 36 h 64"/>
              <a:gd name="T42" fmla="*/ 40 w 60"/>
              <a:gd name="T43" fmla="*/ 36 h 64"/>
              <a:gd name="T44" fmla="*/ 50 w 60"/>
              <a:gd name="T45" fmla="*/ 28 h 64"/>
              <a:gd name="T46" fmla="*/ 60 w 60"/>
              <a:gd name="T47" fmla="*/ 36 h 64"/>
              <a:gd name="T48" fmla="*/ 60 w 60"/>
              <a:gd name="T49" fmla="*/ 36 h 64"/>
              <a:gd name="T50" fmla="*/ 60 w 60"/>
              <a:gd name="T51" fmla="*/ 34 h 64"/>
              <a:gd name="T52" fmla="*/ 32 w 60"/>
              <a:gd name="T53" fmla="*/ 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0" h="64">
                <a:moveTo>
                  <a:pt x="32" y="4"/>
                </a:move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1" y="0"/>
                  <a:pt x="30" y="0"/>
                </a:cubicBezTo>
                <a:cubicBezTo>
                  <a:pt x="29" y="0"/>
                  <a:pt x="28" y="1"/>
                  <a:pt x="28" y="2"/>
                </a:cubicBezTo>
                <a:cubicBezTo>
                  <a:pt x="28" y="4"/>
                  <a:pt x="28" y="4"/>
                  <a:pt x="28" y="4"/>
                </a:cubicBezTo>
                <a:cubicBezTo>
                  <a:pt x="12" y="5"/>
                  <a:pt x="0" y="18"/>
                  <a:pt x="0" y="34"/>
                </a:cubicBezTo>
                <a:cubicBezTo>
                  <a:pt x="0" y="35"/>
                  <a:pt x="0" y="35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1" y="31"/>
                  <a:pt x="5" y="28"/>
                  <a:pt x="10" y="28"/>
                </a:cubicBezTo>
                <a:cubicBezTo>
                  <a:pt x="15" y="28"/>
                  <a:pt x="19" y="31"/>
                  <a:pt x="20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1" y="32"/>
                  <a:pt x="24" y="29"/>
                  <a:pt x="28" y="28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60"/>
                  <a:pt x="26" y="60"/>
                  <a:pt x="22" y="60"/>
                </a:cubicBezTo>
                <a:cubicBezTo>
                  <a:pt x="16" y="60"/>
                  <a:pt x="16" y="58"/>
                  <a:pt x="16" y="54"/>
                </a:cubicBezTo>
                <a:cubicBezTo>
                  <a:pt x="16" y="53"/>
                  <a:pt x="15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8"/>
                  <a:pt x="12" y="64"/>
                  <a:pt x="22" y="64"/>
                </a:cubicBezTo>
                <a:cubicBezTo>
                  <a:pt x="27" y="64"/>
                  <a:pt x="32" y="63"/>
                  <a:pt x="32" y="50"/>
                </a:cubicBezTo>
                <a:cubicBezTo>
                  <a:pt x="32" y="28"/>
                  <a:pt x="32" y="28"/>
                  <a:pt x="32" y="28"/>
                </a:cubicBezTo>
                <a:cubicBezTo>
                  <a:pt x="36" y="29"/>
                  <a:pt x="39" y="32"/>
                  <a:pt x="40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31"/>
                  <a:pt x="45" y="28"/>
                  <a:pt x="50" y="28"/>
                </a:cubicBezTo>
                <a:cubicBezTo>
                  <a:pt x="55" y="28"/>
                  <a:pt x="59" y="31"/>
                  <a:pt x="60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5"/>
                  <a:pt x="60" y="35"/>
                  <a:pt x="60" y="34"/>
                </a:cubicBezTo>
                <a:cubicBezTo>
                  <a:pt x="60" y="18"/>
                  <a:pt x="48" y="5"/>
                  <a:pt x="32" y="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sp>
        <p:nvSpPr>
          <p:cNvPr id="204" name="Freeform 344"/>
          <p:cNvSpPr>
            <a:spLocks noEditPoints="1"/>
          </p:cNvSpPr>
          <p:nvPr/>
        </p:nvSpPr>
        <p:spPr bwMode="auto">
          <a:xfrm>
            <a:off x="4435932" y="2828959"/>
            <a:ext cx="338951" cy="338951"/>
          </a:xfrm>
          <a:custGeom>
            <a:avLst/>
            <a:gdLst>
              <a:gd name="T0" fmla="*/ 60 w 64"/>
              <a:gd name="T1" fmla="*/ 5 h 64"/>
              <a:gd name="T2" fmla="*/ 32 w 64"/>
              <a:gd name="T3" fmla="*/ 0 h 64"/>
              <a:gd name="T4" fmla="*/ 4 w 64"/>
              <a:gd name="T5" fmla="*/ 5 h 64"/>
              <a:gd name="T6" fmla="*/ 0 w 64"/>
              <a:gd name="T7" fmla="*/ 10 h 64"/>
              <a:gd name="T8" fmla="*/ 0 w 64"/>
              <a:gd name="T9" fmla="*/ 54 h 64"/>
              <a:gd name="T10" fmla="*/ 4 w 64"/>
              <a:gd name="T11" fmla="*/ 59 h 64"/>
              <a:gd name="T12" fmla="*/ 32 w 64"/>
              <a:gd name="T13" fmla="*/ 64 h 64"/>
              <a:gd name="T14" fmla="*/ 60 w 64"/>
              <a:gd name="T15" fmla="*/ 59 h 64"/>
              <a:gd name="T16" fmla="*/ 64 w 64"/>
              <a:gd name="T17" fmla="*/ 54 h 64"/>
              <a:gd name="T18" fmla="*/ 64 w 64"/>
              <a:gd name="T19" fmla="*/ 10 h 64"/>
              <a:gd name="T20" fmla="*/ 60 w 64"/>
              <a:gd name="T21" fmla="*/ 5 h 64"/>
              <a:gd name="T22" fmla="*/ 32 w 64"/>
              <a:gd name="T23" fmla="*/ 4 h 64"/>
              <a:gd name="T24" fmla="*/ 60 w 64"/>
              <a:gd name="T25" fmla="*/ 10 h 64"/>
              <a:gd name="T26" fmla="*/ 32 w 64"/>
              <a:gd name="T27" fmla="*/ 16 h 64"/>
              <a:gd name="T28" fmla="*/ 4 w 64"/>
              <a:gd name="T29" fmla="*/ 10 h 64"/>
              <a:gd name="T30" fmla="*/ 32 w 64"/>
              <a:gd name="T31" fmla="*/ 4 h 64"/>
              <a:gd name="T32" fmla="*/ 32 w 64"/>
              <a:gd name="T33" fmla="*/ 20 h 64"/>
              <a:gd name="T34" fmla="*/ 60 w 64"/>
              <a:gd name="T35" fmla="*/ 15 h 64"/>
              <a:gd name="T36" fmla="*/ 60 w 64"/>
              <a:gd name="T37" fmla="*/ 24 h 64"/>
              <a:gd name="T38" fmla="*/ 60 w 64"/>
              <a:gd name="T39" fmla="*/ 24 h 64"/>
              <a:gd name="T40" fmla="*/ 32 w 64"/>
              <a:gd name="T41" fmla="*/ 30 h 64"/>
              <a:gd name="T42" fmla="*/ 4 w 64"/>
              <a:gd name="T43" fmla="*/ 24 h 64"/>
              <a:gd name="T44" fmla="*/ 4 w 64"/>
              <a:gd name="T45" fmla="*/ 24 h 64"/>
              <a:gd name="T46" fmla="*/ 4 w 64"/>
              <a:gd name="T47" fmla="*/ 15 h 64"/>
              <a:gd name="T48" fmla="*/ 32 w 64"/>
              <a:gd name="T49" fmla="*/ 20 h 64"/>
              <a:gd name="T50" fmla="*/ 60 w 64"/>
              <a:gd name="T51" fmla="*/ 54 h 64"/>
              <a:gd name="T52" fmla="*/ 60 w 64"/>
              <a:gd name="T53" fmla="*/ 54 h 64"/>
              <a:gd name="T54" fmla="*/ 32 w 64"/>
              <a:gd name="T55" fmla="*/ 60 h 64"/>
              <a:gd name="T56" fmla="*/ 4 w 64"/>
              <a:gd name="T57" fmla="*/ 54 h 64"/>
              <a:gd name="T58" fmla="*/ 4 w 64"/>
              <a:gd name="T59" fmla="*/ 54 h 64"/>
              <a:gd name="T60" fmla="*/ 4 w 64"/>
              <a:gd name="T61" fmla="*/ 43 h 64"/>
              <a:gd name="T62" fmla="*/ 32 w 64"/>
              <a:gd name="T63" fmla="*/ 48 h 64"/>
              <a:gd name="T64" fmla="*/ 60 w 64"/>
              <a:gd name="T65" fmla="*/ 43 h 64"/>
              <a:gd name="T66" fmla="*/ 60 w 64"/>
              <a:gd name="T67" fmla="*/ 54 h 64"/>
              <a:gd name="T68" fmla="*/ 60 w 64"/>
              <a:gd name="T69" fmla="*/ 38 h 64"/>
              <a:gd name="T70" fmla="*/ 60 w 64"/>
              <a:gd name="T71" fmla="*/ 38 h 64"/>
              <a:gd name="T72" fmla="*/ 32 w 64"/>
              <a:gd name="T73" fmla="*/ 44 h 64"/>
              <a:gd name="T74" fmla="*/ 4 w 64"/>
              <a:gd name="T75" fmla="*/ 38 h 64"/>
              <a:gd name="T76" fmla="*/ 4 w 64"/>
              <a:gd name="T77" fmla="*/ 38 h 64"/>
              <a:gd name="T78" fmla="*/ 4 w 64"/>
              <a:gd name="T79" fmla="*/ 29 h 64"/>
              <a:gd name="T80" fmla="*/ 32 w 64"/>
              <a:gd name="T81" fmla="*/ 34 h 64"/>
              <a:gd name="T82" fmla="*/ 60 w 64"/>
              <a:gd name="T83" fmla="*/ 29 h 64"/>
              <a:gd name="T84" fmla="*/ 60 w 64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" h="64">
                <a:moveTo>
                  <a:pt x="60" y="5"/>
                </a:moveTo>
                <a:cubicBezTo>
                  <a:pt x="55" y="2"/>
                  <a:pt x="44" y="0"/>
                  <a:pt x="32" y="0"/>
                </a:cubicBezTo>
                <a:cubicBezTo>
                  <a:pt x="20" y="0"/>
                  <a:pt x="9" y="2"/>
                  <a:pt x="4" y="5"/>
                </a:cubicBezTo>
                <a:cubicBezTo>
                  <a:pt x="1" y="7"/>
                  <a:pt x="0" y="8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1" y="57"/>
                  <a:pt x="4" y="59"/>
                </a:cubicBezTo>
                <a:cubicBezTo>
                  <a:pt x="9" y="62"/>
                  <a:pt x="20" y="64"/>
                  <a:pt x="32" y="64"/>
                </a:cubicBezTo>
                <a:cubicBezTo>
                  <a:pt x="44" y="64"/>
                  <a:pt x="55" y="62"/>
                  <a:pt x="60" y="59"/>
                </a:cubicBezTo>
                <a:cubicBezTo>
                  <a:pt x="63" y="57"/>
                  <a:pt x="64" y="56"/>
                  <a:pt x="64" y="54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8"/>
                  <a:pt x="63" y="7"/>
                  <a:pt x="60" y="5"/>
                </a:cubicBezTo>
                <a:close/>
                <a:moveTo>
                  <a:pt x="32" y="4"/>
                </a:moveTo>
                <a:cubicBezTo>
                  <a:pt x="49" y="4"/>
                  <a:pt x="58" y="8"/>
                  <a:pt x="60" y="10"/>
                </a:cubicBezTo>
                <a:cubicBezTo>
                  <a:pt x="58" y="12"/>
                  <a:pt x="49" y="16"/>
                  <a:pt x="32" y="16"/>
                </a:cubicBezTo>
                <a:cubicBezTo>
                  <a:pt x="15" y="16"/>
                  <a:pt x="6" y="12"/>
                  <a:pt x="4" y="10"/>
                </a:cubicBezTo>
                <a:cubicBezTo>
                  <a:pt x="6" y="8"/>
                  <a:pt x="15" y="4"/>
                  <a:pt x="32" y="4"/>
                </a:cubicBezTo>
                <a:close/>
                <a:moveTo>
                  <a:pt x="32" y="20"/>
                </a:moveTo>
                <a:cubicBezTo>
                  <a:pt x="44" y="20"/>
                  <a:pt x="55" y="18"/>
                  <a:pt x="60" y="15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6"/>
                  <a:pt x="49" y="30"/>
                  <a:pt x="32" y="30"/>
                </a:cubicBezTo>
                <a:cubicBezTo>
                  <a:pt x="15" y="30"/>
                  <a:pt x="6" y="26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15"/>
                  <a:pt x="4" y="15"/>
                  <a:pt x="4" y="15"/>
                </a:cubicBezTo>
                <a:cubicBezTo>
                  <a:pt x="9" y="18"/>
                  <a:pt x="20" y="20"/>
                  <a:pt x="32" y="20"/>
                </a:cubicBezTo>
                <a:close/>
                <a:moveTo>
                  <a:pt x="60" y="54"/>
                </a:moveTo>
                <a:cubicBezTo>
                  <a:pt x="60" y="54"/>
                  <a:pt x="60" y="54"/>
                  <a:pt x="60" y="54"/>
                </a:cubicBezTo>
                <a:cubicBezTo>
                  <a:pt x="58" y="56"/>
                  <a:pt x="49" y="60"/>
                  <a:pt x="32" y="60"/>
                </a:cubicBezTo>
                <a:cubicBezTo>
                  <a:pt x="15" y="60"/>
                  <a:pt x="6" y="56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43"/>
                  <a:pt x="4" y="43"/>
                  <a:pt x="4" y="43"/>
                </a:cubicBezTo>
                <a:cubicBezTo>
                  <a:pt x="9" y="46"/>
                  <a:pt x="20" y="48"/>
                  <a:pt x="32" y="48"/>
                </a:cubicBezTo>
                <a:cubicBezTo>
                  <a:pt x="44" y="48"/>
                  <a:pt x="55" y="46"/>
                  <a:pt x="60" y="43"/>
                </a:cubicBezTo>
                <a:lnTo>
                  <a:pt x="60" y="54"/>
                </a:lnTo>
                <a:close/>
                <a:moveTo>
                  <a:pt x="60" y="38"/>
                </a:moveTo>
                <a:cubicBezTo>
                  <a:pt x="60" y="38"/>
                  <a:pt x="60" y="38"/>
                  <a:pt x="60" y="38"/>
                </a:cubicBezTo>
                <a:cubicBezTo>
                  <a:pt x="58" y="40"/>
                  <a:pt x="49" y="44"/>
                  <a:pt x="32" y="44"/>
                </a:cubicBezTo>
                <a:cubicBezTo>
                  <a:pt x="15" y="44"/>
                  <a:pt x="6" y="40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29"/>
                  <a:pt x="4" y="29"/>
                  <a:pt x="4" y="29"/>
                </a:cubicBezTo>
                <a:cubicBezTo>
                  <a:pt x="9" y="32"/>
                  <a:pt x="20" y="34"/>
                  <a:pt x="32" y="34"/>
                </a:cubicBezTo>
                <a:cubicBezTo>
                  <a:pt x="44" y="34"/>
                  <a:pt x="55" y="32"/>
                  <a:pt x="60" y="29"/>
                </a:cubicBezTo>
                <a:lnTo>
                  <a:pt x="60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205" name="Group 204"/>
          <p:cNvGrpSpPr/>
          <p:nvPr/>
        </p:nvGrpSpPr>
        <p:grpSpPr>
          <a:xfrm>
            <a:off x="368284" y="3681665"/>
            <a:ext cx="323402" cy="266415"/>
            <a:chOff x="9120188" y="247650"/>
            <a:chExt cx="720725" cy="593725"/>
          </a:xfrm>
          <a:solidFill>
            <a:schemeClr val="tx1"/>
          </a:solidFill>
        </p:grpSpPr>
        <p:sp>
          <p:nvSpPr>
            <p:cNvPr id="206" name="Freeform 5"/>
            <p:cNvSpPr>
              <a:spLocks noEditPoints="1"/>
            </p:cNvSpPr>
            <p:nvPr/>
          </p:nvSpPr>
          <p:spPr bwMode="auto">
            <a:xfrm>
              <a:off x="9120188" y="247650"/>
              <a:ext cx="720725" cy="593725"/>
            </a:xfrm>
            <a:custGeom>
              <a:avLst/>
              <a:gdLst>
                <a:gd name="T0" fmla="*/ 1401 w 1518"/>
                <a:gd name="T1" fmla="*/ 273 h 1251"/>
                <a:gd name="T2" fmla="*/ 1066 w 1518"/>
                <a:gd name="T3" fmla="*/ 273 h 1251"/>
                <a:gd name="T4" fmla="*/ 1014 w 1518"/>
                <a:gd name="T5" fmla="*/ 38 h 1251"/>
                <a:gd name="T6" fmla="*/ 974 w 1518"/>
                <a:gd name="T7" fmla="*/ 0 h 1251"/>
                <a:gd name="T8" fmla="*/ 558 w 1518"/>
                <a:gd name="T9" fmla="*/ 0 h 1251"/>
                <a:gd name="T10" fmla="*/ 518 w 1518"/>
                <a:gd name="T11" fmla="*/ 37 h 1251"/>
                <a:gd name="T12" fmla="*/ 466 w 1518"/>
                <a:gd name="T13" fmla="*/ 273 h 1251"/>
                <a:gd name="T14" fmla="*/ 118 w 1518"/>
                <a:gd name="T15" fmla="*/ 273 h 1251"/>
                <a:gd name="T16" fmla="*/ 0 w 1518"/>
                <a:gd name="T17" fmla="*/ 381 h 1251"/>
                <a:gd name="T18" fmla="*/ 0 w 1518"/>
                <a:gd name="T19" fmla="*/ 1127 h 1251"/>
                <a:gd name="T20" fmla="*/ 118 w 1518"/>
                <a:gd name="T21" fmla="*/ 1251 h 1251"/>
                <a:gd name="T22" fmla="*/ 1401 w 1518"/>
                <a:gd name="T23" fmla="*/ 1251 h 1251"/>
                <a:gd name="T24" fmla="*/ 1518 w 1518"/>
                <a:gd name="T25" fmla="*/ 1127 h 1251"/>
                <a:gd name="T26" fmla="*/ 1518 w 1518"/>
                <a:gd name="T27" fmla="*/ 381 h 1251"/>
                <a:gd name="T28" fmla="*/ 1401 w 1518"/>
                <a:gd name="T29" fmla="*/ 273 h 1251"/>
                <a:gd name="T30" fmla="*/ 766 w 1518"/>
                <a:gd name="T31" fmla="*/ 1127 h 1251"/>
                <a:gd name="T32" fmla="*/ 380 w 1518"/>
                <a:gd name="T33" fmla="*/ 740 h 1251"/>
                <a:gd name="T34" fmla="*/ 766 w 1518"/>
                <a:gd name="T35" fmla="*/ 354 h 1251"/>
                <a:gd name="T36" fmla="*/ 1153 w 1518"/>
                <a:gd name="T37" fmla="*/ 740 h 1251"/>
                <a:gd name="T38" fmla="*/ 766 w 1518"/>
                <a:gd name="T39" fmla="*/ 1127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18" h="1251">
                  <a:moveTo>
                    <a:pt x="1401" y="273"/>
                  </a:moveTo>
                  <a:cubicBezTo>
                    <a:pt x="1066" y="273"/>
                    <a:pt x="1066" y="273"/>
                    <a:pt x="1066" y="273"/>
                  </a:cubicBezTo>
                  <a:cubicBezTo>
                    <a:pt x="1014" y="38"/>
                    <a:pt x="1014" y="38"/>
                    <a:pt x="1014" y="38"/>
                  </a:cubicBezTo>
                  <a:cubicBezTo>
                    <a:pt x="1010" y="20"/>
                    <a:pt x="992" y="0"/>
                    <a:pt x="974" y="0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540" y="0"/>
                    <a:pt x="522" y="19"/>
                    <a:pt x="518" y="37"/>
                  </a:cubicBezTo>
                  <a:cubicBezTo>
                    <a:pt x="466" y="273"/>
                    <a:pt x="466" y="273"/>
                    <a:pt x="466" y="273"/>
                  </a:cubicBezTo>
                  <a:cubicBezTo>
                    <a:pt x="118" y="273"/>
                    <a:pt x="118" y="273"/>
                    <a:pt x="118" y="273"/>
                  </a:cubicBezTo>
                  <a:cubicBezTo>
                    <a:pt x="53" y="273"/>
                    <a:pt x="0" y="317"/>
                    <a:pt x="0" y="381"/>
                  </a:cubicBezTo>
                  <a:cubicBezTo>
                    <a:pt x="0" y="1127"/>
                    <a:pt x="0" y="1127"/>
                    <a:pt x="0" y="1127"/>
                  </a:cubicBezTo>
                  <a:cubicBezTo>
                    <a:pt x="0" y="1191"/>
                    <a:pt x="53" y="1251"/>
                    <a:pt x="118" y="1251"/>
                  </a:cubicBezTo>
                  <a:cubicBezTo>
                    <a:pt x="1401" y="1251"/>
                    <a:pt x="1401" y="1251"/>
                    <a:pt x="1401" y="1251"/>
                  </a:cubicBezTo>
                  <a:cubicBezTo>
                    <a:pt x="1466" y="1251"/>
                    <a:pt x="1518" y="1191"/>
                    <a:pt x="1518" y="1127"/>
                  </a:cubicBezTo>
                  <a:cubicBezTo>
                    <a:pt x="1518" y="381"/>
                    <a:pt x="1518" y="381"/>
                    <a:pt x="1518" y="381"/>
                  </a:cubicBezTo>
                  <a:cubicBezTo>
                    <a:pt x="1518" y="317"/>
                    <a:pt x="1466" y="273"/>
                    <a:pt x="1401" y="273"/>
                  </a:cubicBezTo>
                  <a:close/>
                  <a:moveTo>
                    <a:pt x="766" y="1127"/>
                  </a:moveTo>
                  <a:cubicBezTo>
                    <a:pt x="553" y="1127"/>
                    <a:pt x="380" y="954"/>
                    <a:pt x="380" y="740"/>
                  </a:cubicBezTo>
                  <a:cubicBezTo>
                    <a:pt x="380" y="527"/>
                    <a:pt x="553" y="354"/>
                    <a:pt x="766" y="354"/>
                  </a:cubicBezTo>
                  <a:cubicBezTo>
                    <a:pt x="980" y="354"/>
                    <a:pt x="1153" y="527"/>
                    <a:pt x="1153" y="740"/>
                  </a:cubicBezTo>
                  <a:cubicBezTo>
                    <a:pt x="1153" y="954"/>
                    <a:pt x="980" y="1127"/>
                    <a:pt x="766" y="1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07" name="Oval 6"/>
            <p:cNvSpPr>
              <a:spLocks noChangeArrowheads="1"/>
            </p:cNvSpPr>
            <p:nvPr/>
          </p:nvSpPr>
          <p:spPr bwMode="auto">
            <a:xfrm>
              <a:off x="9356726" y="471488"/>
              <a:ext cx="254000" cy="25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7524829" y="2792207"/>
            <a:ext cx="364587" cy="412452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209" name="Freeform 10"/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10" name="Freeform 11"/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11" name="Freeform 12"/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212" name="Freeform 16"/>
          <p:cNvSpPr>
            <a:spLocks noEditPoints="1"/>
          </p:cNvSpPr>
          <p:nvPr/>
        </p:nvSpPr>
        <p:spPr bwMode="auto">
          <a:xfrm>
            <a:off x="6397836" y="2832541"/>
            <a:ext cx="479425" cy="331787"/>
          </a:xfrm>
          <a:custGeom>
            <a:avLst/>
            <a:gdLst>
              <a:gd name="T0" fmla="*/ 835 w 896"/>
              <a:gd name="T1" fmla="*/ 273 h 620"/>
              <a:gd name="T2" fmla="*/ 833 w 896"/>
              <a:gd name="T3" fmla="*/ 273 h 620"/>
              <a:gd name="T4" fmla="*/ 706 w 896"/>
              <a:gd name="T5" fmla="*/ 51 h 620"/>
              <a:gd name="T6" fmla="*/ 606 w 896"/>
              <a:gd name="T7" fmla="*/ 0 h 620"/>
              <a:gd name="T8" fmla="*/ 595 w 896"/>
              <a:gd name="T9" fmla="*/ 0 h 620"/>
              <a:gd name="T10" fmla="*/ 505 w 896"/>
              <a:gd name="T11" fmla="*/ 0 h 620"/>
              <a:gd name="T12" fmla="*/ 385 w 896"/>
              <a:gd name="T13" fmla="*/ 0 h 620"/>
              <a:gd name="T14" fmla="*/ 296 w 896"/>
              <a:gd name="T15" fmla="*/ 0 h 620"/>
              <a:gd name="T16" fmla="*/ 284 w 896"/>
              <a:gd name="T17" fmla="*/ 0 h 620"/>
              <a:gd name="T18" fmla="*/ 185 w 896"/>
              <a:gd name="T19" fmla="*/ 51 h 620"/>
              <a:gd name="T20" fmla="*/ 58 w 896"/>
              <a:gd name="T21" fmla="*/ 273 h 620"/>
              <a:gd name="T22" fmla="*/ 59 w 896"/>
              <a:gd name="T23" fmla="*/ 274 h 620"/>
              <a:gd name="T24" fmla="*/ 0 w 896"/>
              <a:gd name="T25" fmla="*/ 382 h 620"/>
              <a:gd name="T26" fmla="*/ 0 w 896"/>
              <a:gd name="T27" fmla="*/ 492 h 620"/>
              <a:gd name="T28" fmla="*/ 68 w 896"/>
              <a:gd name="T29" fmla="*/ 492 h 620"/>
              <a:gd name="T30" fmla="*/ 68 w 896"/>
              <a:gd name="T31" fmla="*/ 556 h 620"/>
              <a:gd name="T32" fmla="*/ 134 w 896"/>
              <a:gd name="T33" fmla="*/ 620 h 620"/>
              <a:gd name="T34" fmla="*/ 200 w 896"/>
              <a:gd name="T35" fmla="*/ 556 h 620"/>
              <a:gd name="T36" fmla="*/ 200 w 896"/>
              <a:gd name="T37" fmla="*/ 492 h 620"/>
              <a:gd name="T38" fmla="*/ 385 w 896"/>
              <a:gd name="T39" fmla="*/ 492 h 620"/>
              <a:gd name="T40" fmla="*/ 505 w 896"/>
              <a:gd name="T41" fmla="*/ 492 h 620"/>
              <a:gd name="T42" fmla="*/ 696 w 896"/>
              <a:gd name="T43" fmla="*/ 492 h 620"/>
              <a:gd name="T44" fmla="*/ 696 w 896"/>
              <a:gd name="T45" fmla="*/ 556 h 620"/>
              <a:gd name="T46" fmla="*/ 762 w 896"/>
              <a:gd name="T47" fmla="*/ 620 h 620"/>
              <a:gd name="T48" fmla="*/ 828 w 896"/>
              <a:gd name="T49" fmla="*/ 556 h 620"/>
              <a:gd name="T50" fmla="*/ 828 w 896"/>
              <a:gd name="T51" fmla="*/ 492 h 620"/>
              <a:gd name="T52" fmla="*/ 896 w 896"/>
              <a:gd name="T53" fmla="*/ 492 h 620"/>
              <a:gd name="T54" fmla="*/ 896 w 896"/>
              <a:gd name="T55" fmla="*/ 382 h 620"/>
              <a:gd name="T56" fmla="*/ 835 w 896"/>
              <a:gd name="T57" fmla="*/ 273 h 620"/>
              <a:gd name="T58" fmla="*/ 196 w 896"/>
              <a:gd name="T59" fmla="*/ 399 h 620"/>
              <a:gd name="T60" fmla="*/ 132 w 896"/>
              <a:gd name="T61" fmla="*/ 449 h 620"/>
              <a:gd name="T62" fmla="*/ 68 w 896"/>
              <a:gd name="T63" fmla="*/ 385 h 620"/>
              <a:gd name="T64" fmla="*/ 132 w 896"/>
              <a:gd name="T65" fmla="*/ 320 h 620"/>
              <a:gd name="T66" fmla="*/ 160 w 896"/>
              <a:gd name="T67" fmla="*/ 326 h 620"/>
              <a:gd name="T68" fmla="*/ 197 w 896"/>
              <a:gd name="T69" fmla="*/ 385 h 620"/>
              <a:gd name="T70" fmla="*/ 196 w 896"/>
              <a:gd name="T71" fmla="*/ 399 h 620"/>
              <a:gd name="T72" fmla="*/ 165 w 896"/>
              <a:gd name="T73" fmla="*/ 256 h 620"/>
              <a:gd name="T74" fmla="*/ 246 w 896"/>
              <a:gd name="T75" fmla="*/ 113 h 620"/>
              <a:gd name="T76" fmla="*/ 325 w 896"/>
              <a:gd name="T77" fmla="*/ 72 h 620"/>
              <a:gd name="T78" fmla="*/ 334 w 896"/>
              <a:gd name="T79" fmla="*/ 72 h 620"/>
              <a:gd name="T80" fmla="*/ 556 w 896"/>
              <a:gd name="T81" fmla="*/ 72 h 620"/>
              <a:gd name="T82" fmla="*/ 565 w 896"/>
              <a:gd name="T83" fmla="*/ 72 h 620"/>
              <a:gd name="T84" fmla="*/ 644 w 896"/>
              <a:gd name="T85" fmla="*/ 113 h 620"/>
              <a:gd name="T86" fmla="*/ 725 w 896"/>
              <a:gd name="T87" fmla="*/ 256 h 620"/>
              <a:gd name="T88" fmla="*/ 165 w 896"/>
              <a:gd name="T89" fmla="*/ 256 h 620"/>
              <a:gd name="T90" fmla="*/ 758 w 896"/>
              <a:gd name="T91" fmla="*/ 449 h 620"/>
              <a:gd name="T92" fmla="*/ 695 w 896"/>
              <a:gd name="T93" fmla="*/ 399 h 620"/>
              <a:gd name="T94" fmla="*/ 693 w 896"/>
              <a:gd name="T95" fmla="*/ 385 h 620"/>
              <a:gd name="T96" fmla="*/ 730 w 896"/>
              <a:gd name="T97" fmla="*/ 326 h 620"/>
              <a:gd name="T98" fmla="*/ 758 w 896"/>
              <a:gd name="T99" fmla="*/ 320 h 620"/>
              <a:gd name="T100" fmla="*/ 823 w 896"/>
              <a:gd name="T101" fmla="*/ 385 h 620"/>
              <a:gd name="T102" fmla="*/ 758 w 896"/>
              <a:gd name="T103" fmla="*/ 449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96" h="620">
                <a:moveTo>
                  <a:pt x="835" y="273"/>
                </a:moveTo>
                <a:cubicBezTo>
                  <a:pt x="834" y="273"/>
                  <a:pt x="834" y="273"/>
                  <a:pt x="833" y="273"/>
                </a:cubicBezTo>
                <a:cubicBezTo>
                  <a:pt x="706" y="51"/>
                  <a:pt x="706" y="51"/>
                  <a:pt x="706" y="51"/>
                </a:cubicBezTo>
                <a:cubicBezTo>
                  <a:pt x="689" y="21"/>
                  <a:pt x="644" y="0"/>
                  <a:pt x="606" y="0"/>
                </a:cubicBezTo>
                <a:cubicBezTo>
                  <a:pt x="595" y="0"/>
                  <a:pt x="595" y="0"/>
                  <a:pt x="595" y="0"/>
                </a:cubicBezTo>
                <a:cubicBezTo>
                  <a:pt x="505" y="0"/>
                  <a:pt x="505" y="0"/>
                  <a:pt x="505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46" y="0"/>
                  <a:pt x="202" y="21"/>
                  <a:pt x="185" y="51"/>
                </a:cubicBezTo>
                <a:cubicBezTo>
                  <a:pt x="58" y="273"/>
                  <a:pt x="58" y="273"/>
                  <a:pt x="58" y="273"/>
                </a:cubicBezTo>
                <a:cubicBezTo>
                  <a:pt x="58" y="274"/>
                  <a:pt x="59" y="274"/>
                  <a:pt x="59" y="274"/>
                </a:cubicBezTo>
                <a:cubicBezTo>
                  <a:pt x="23" y="296"/>
                  <a:pt x="0" y="336"/>
                  <a:pt x="0" y="382"/>
                </a:cubicBezTo>
                <a:cubicBezTo>
                  <a:pt x="0" y="492"/>
                  <a:pt x="0" y="492"/>
                  <a:pt x="0" y="492"/>
                </a:cubicBezTo>
                <a:cubicBezTo>
                  <a:pt x="68" y="492"/>
                  <a:pt x="68" y="492"/>
                  <a:pt x="68" y="492"/>
                </a:cubicBezTo>
                <a:cubicBezTo>
                  <a:pt x="68" y="556"/>
                  <a:pt x="68" y="556"/>
                  <a:pt x="68" y="556"/>
                </a:cubicBezTo>
                <a:cubicBezTo>
                  <a:pt x="68" y="591"/>
                  <a:pt x="98" y="620"/>
                  <a:pt x="134" y="620"/>
                </a:cubicBezTo>
                <a:cubicBezTo>
                  <a:pt x="170" y="620"/>
                  <a:pt x="200" y="591"/>
                  <a:pt x="200" y="556"/>
                </a:cubicBezTo>
                <a:cubicBezTo>
                  <a:pt x="200" y="492"/>
                  <a:pt x="200" y="492"/>
                  <a:pt x="200" y="492"/>
                </a:cubicBezTo>
                <a:cubicBezTo>
                  <a:pt x="385" y="492"/>
                  <a:pt x="385" y="492"/>
                  <a:pt x="385" y="492"/>
                </a:cubicBezTo>
                <a:cubicBezTo>
                  <a:pt x="505" y="492"/>
                  <a:pt x="505" y="492"/>
                  <a:pt x="505" y="492"/>
                </a:cubicBezTo>
                <a:cubicBezTo>
                  <a:pt x="696" y="492"/>
                  <a:pt x="696" y="492"/>
                  <a:pt x="696" y="492"/>
                </a:cubicBezTo>
                <a:cubicBezTo>
                  <a:pt x="696" y="556"/>
                  <a:pt x="696" y="556"/>
                  <a:pt x="696" y="556"/>
                </a:cubicBezTo>
                <a:cubicBezTo>
                  <a:pt x="696" y="591"/>
                  <a:pt x="726" y="620"/>
                  <a:pt x="762" y="620"/>
                </a:cubicBezTo>
                <a:cubicBezTo>
                  <a:pt x="798" y="620"/>
                  <a:pt x="828" y="591"/>
                  <a:pt x="828" y="556"/>
                </a:cubicBezTo>
                <a:cubicBezTo>
                  <a:pt x="828" y="492"/>
                  <a:pt x="828" y="492"/>
                  <a:pt x="828" y="492"/>
                </a:cubicBezTo>
                <a:cubicBezTo>
                  <a:pt x="896" y="492"/>
                  <a:pt x="896" y="492"/>
                  <a:pt x="896" y="492"/>
                </a:cubicBezTo>
                <a:cubicBezTo>
                  <a:pt x="896" y="382"/>
                  <a:pt x="896" y="382"/>
                  <a:pt x="896" y="382"/>
                </a:cubicBezTo>
                <a:cubicBezTo>
                  <a:pt x="896" y="336"/>
                  <a:pt x="870" y="296"/>
                  <a:pt x="835" y="273"/>
                </a:cubicBezTo>
                <a:close/>
                <a:moveTo>
                  <a:pt x="196" y="399"/>
                </a:moveTo>
                <a:cubicBezTo>
                  <a:pt x="189" y="428"/>
                  <a:pt x="163" y="449"/>
                  <a:pt x="132" y="449"/>
                </a:cubicBezTo>
                <a:cubicBezTo>
                  <a:pt x="97" y="449"/>
                  <a:pt x="68" y="420"/>
                  <a:pt x="68" y="385"/>
                </a:cubicBezTo>
                <a:cubicBezTo>
                  <a:pt x="68" y="349"/>
                  <a:pt x="97" y="320"/>
                  <a:pt x="132" y="320"/>
                </a:cubicBezTo>
                <a:cubicBezTo>
                  <a:pt x="142" y="320"/>
                  <a:pt x="152" y="322"/>
                  <a:pt x="160" y="326"/>
                </a:cubicBezTo>
                <a:cubicBezTo>
                  <a:pt x="182" y="337"/>
                  <a:pt x="197" y="359"/>
                  <a:pt x="197" y="385"/>
                </a:cubicBezTo>
                <a:cubicBezTo>
                  <a:pt x="197" y="389"/>
                  <a:pt x="197" y="394"/>
                  <a:pt x="196" y="399"/>
                </a:cubicBezTo>
                <a:close/>
                <a:moveTo>
                  <a:pt x="165" y="256"/>
                </a:moveTo>
                <a:cubicBezTo>
                  <a:pt x="246" y="113"/>
                  <a:pt x="246" y="113"/>
                  <a:pt x="246" y="113"/>
                </a:cubicBezTo>
                <a:cubicBezTo>
                  <a:pt x="260" y="90"/>
                  <a:pt x="295" y="72"/>
                  <a:pt x="325" y="72"/>
                </a:cubicBezTo>
                <a:cubicBezTo>
                  <a:pt x="334" y="72"/>
                  <a:pt x="334" y="72"/>
                  <a:pt x="334" y="72"/>
                </a:cubicBezTo>
                <a:cubicBezTo>
                  <a:pt x="556" y="72"/>
                  <a:pt x="556" y="72"/>
                  <a:pt x="556" y="72"/>
                </a:cubicBezTo>
                <a:cubicBezTo>
                  <a:pt x="565" y="72"/>
                  <a:pt x="565" y="72"/>
                  <a:pt x="565" y="72"/>
                </a:cubicBezTo>
                <a:cubicBezTo>
                  <a:pt x="595" y="72"/>
                  <a:pt x="630" y="90"/>
                  <a:pt x="644" y="113"/>
                </a:cubicBezTo>
                <a:cubicBezTo>
                  <a:pt x="725" y="256"/>
                  <a:pt x="725" y="256"/>
                  <a:pt x="725" y="256"/>
                </a:cubicBezTo>
                <a:lnTo>
                  <a:pt x="165" y="256"/>
                </a:lnTo>
                <a:close/>
                <a:moveTo>
                  <a:pt x="758" y="449"/>
                </a:moveTo>
                <a:cubicBezTo>
                  <a:pt x="727" y="449"/>
                  <a:pt x="701" y="428"/>
                  <a:pt x="695" y="399"/>
                </a:cubicBezTo>
                <a:cubicBezTo>
                  <a:pt x="694" y="394"/>
                  <a:pt x="693" y="389"/>
                  <a:pt x="693" y="385"/>
                </a:cubicBezTo>
                <a:cubicBezTo>
                  <a:pt x="693" y="359"/>
                  <a:pt x="708" y="337"/>
                  <a:pt x="730" y="326"/>
                </a:cubicBezTo>
                <a:cubicBezTo>
                  <a:pt x="739" y="322"/>
                  <a:pt x="748" y="320"/>
                  <a:pt x="758" y="320"/>
                </a:cubicBezTo>
                <a:cubicBezTo>
                  <a:pt x="794" y="320"/>
                  <a:pt x="823" y="349"/>
                  <a:pt x="823" y="385"/>
                </a:cubicBezTo>
                <a:cubicBezTo>
                  <a:pt x="823" y="420"/>
                  <a:pt x="794" y="449"/>
                  <a:pt x="758" y="4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213" name="Group 212"/>
          <p:cNvGrpSpPr/>
          <p:nvPr/>
        </p:nvGrpSpPr>
        <p:grpSpPr>
          <a:xfrm>
            <a:off x="1289558" y="3638797"/>
            <a:ext cx="357108" cy="352148"/>
            <a:chOff x="5978526" y="184151"/>
            <a:chExt cx="228600" cy="225425"/>
          </a:xfrm>
          <a:solidFill>
            <a:schemeClr val="tx1"/>
          </a:solidFill>
        </p:grpSpPr>
        <p:sp>
          <p:nvSpPr>
            <p:cNvPr id="214" name="Freeform 14"/>
            <p:cNvSpPr>
              <a:spLocks/>
            </p:cNvSpPr>
            <p:nvPr/>
          </p:nvSpPr>
          <p:spPr bwMode="auto">
            <a:xfrm>
              <a:off x="5978526" y="334963"/>
              <a:ext cx="74613" cy="74613"/>
            </a:xfrm>
            <a:custGeom>
              <a:avLst/>
              <a:gdLst>
                <a:gd name="T0" fmla="*/ 7 w 47"/>
                <a:gd name="T1" fmla="*/ 0 h 47"/>
                <a:gd name="T2" fmla="*/ 2 w 47"/>
                <a:gd name="T3" fmla="*/ 23 h 47"/>
                <a:gd name="T4" fmla="*/ 0 w 47"/>
                <a:gd name="T5" fmla="*/ 47 h 47"/>
                <a:gd name="T6" fmla="*/ 23 w 47"/>
                <a:gd name="T7" fmla="*/ 45 h 47"/>
                <a:gd name="T8" fmla="*/ 47 w 47"/>
                <a:gd name="T9" fmla="*/ 40 h 47"/>
                <a:gd name="T10" fmla="*/ 26 w 47"/>
                <a:gd name="T11" fmla="*/ 21 h 47"/>
                <a:gd name="T12" fmla="*/ 7 w 47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7">
                  <a:moveTo>
                    <a:pt x="7" y="0"/>
                  </a:moveTo>
                  <a:lnTo>
                    <a:pt x="2" y="23"/>
                  </a:lnTo>
                  <a:lnTo>
                    <a:pt x="0" y="47"/>
                  </a:lnTo>
                  <a:lnTo>
                    <a:pt x="23" y="45"/>
                  </a:lnTo>
                  <a:lnTo>
                    <a:pt x="47" y="40"/>
                  </a:lnTo>
                  <a:lnTo>
                    <a:pt x="26" y="21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15" name="Freeform 15"/>
            <p:cNvSpPr>
              <a:spLocks/>
            </p:cNvSpPr>
            <p:nvPr/>
          </p:nvSpPr>
          <p:spPr bwMode="auto">
            <a:xfrm>
              <a:off x="6000751" y="217488"/>
              <a:ext cx="165100" cy="169863"/>
            </a:xfrm>
            <a:custGeom>
              <a:avLst/>
              <a:gdLst>
                <a:gd name="T0" fmla="*/ 38 w 104"/>
                <a:gd name="T1" fmla="*/ 95 h 107"/>
                <a:gd name="T2" fmla="*/ 33 w 104"/>
                <a:gd name="T3" fmla="*/ 88 h 107"/>
                <a:gd name="T4" fmla="*/ 92 w 104"/>
                <a:gd name="T5" fmla="*/ 29 h 107"/>
                <a:gd name="T6" fmla="*/ 78 w 104"/>
                <a:gd name="T7" fmla="*/ 15 h 107"/>
                <a:gd name="T8" fmla="*/ 19 w 104"/>
                <a:gd name="T9" fmla="*/ 74 h 107"/>
                <a:gd name="T10" fmla="*/ 12 w 104"/>
                <a:gd name="T11" fmla="*/ 67 h 107"/>
                <a:gd name="T12" fmla="*/ 71 w 104"/>
                <a:gd name="T13" fmla="*/ 7 h 107"/>
                <a:gd name="T14" fmla="*/ 66 w 104"/>
                <a:gd name="T15" fmla="*/ 0 h 107"/>
                <a:gd name="T16" fmla="*/ 0 w 104"/>
                <a:gd name="T17" fmla="*/ 67 h 107"/>
                <a:gd name="T18" fmla="*/ 38 w 104"/>
                <a:gd name="T19" fmla="*/ 107 h 107"/>
                <a:gd name="T20" fmla="*/ 104 w 104"/>
                <a:gd name="T21" fmla="*/ 41 h 107"/>
                <a:gd name="T22" fmla="*/ 99 w 104"/>
                <a:gd name="T23" fmla="*/ 33 h 107"/>
                <a:gd name="T24" fmla="*/ 38 w 104"/>
                <a:gd name="T25" fmla="*/ 9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07">
                  <a:moveTo>
                    <a:pt x="38" y="95"/>
                  </a:moveTo>
                  <a:lnTo>
                    <a:pt x="33" y="88"/>
                  </a:lnTo>
                  <a:lnTo>
                    <a:pt x="92" y="29"/>
                  </a:lnTo>
                  <a:lnTo>
                    <a:pt x="78" y="15"/>
                  </a:lnTo>
                  <a:lnTo>
                    <a:pt x="19" y="74"/>
                  </a:lnTo>
                  <a:lnTo>
                    <a:pt x="12" y="67"/>
                  </a:lnTo>
                  <a:lnTo>
                    <a:pt x="71" y="7"/>
                  </a:lnTo>
                  <a:lnTo>
                    <a:pt x="66" y="0"/>
                  </a:lnTo>
                  <a:lnTo>
                    <a:pt x="0" y="67"/>
                  </a:lnTo>
                  <a:lnTo>
                    <a:pt x="38" y="107"/>
                  </a:lnTo>
                  <a:lnTo>
                    <a:pt x="104" y="41"/>
                  </a:lnTo>
                  <a:lnTo>
                    <a:pt x="99" y="33"/>
                  </a:lnTo>
                  <a:lnTo>
                    <a:pt x="38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16" name="Freeform 16"/>
            <p:cNvSpPr>
              <a:spLocks/>
            </p:cNvSpPr>
            <p:nvPr/>
          </p:nvSpPr>
          <p:spPr bwMode="auto">
            <a:xfrm>
              <a:off x="6116638" y="184151"/>
              <a:ext cx="90488" cy="90488"/>
            </a:xfrm>
            <a:custGeom>
              <a:avLst/>
              <a:gdLst>
                <a:gd name="T0" fmla="*/ 22 w 24"/>
                <a:gd name="T1" fmla="*/ 12 h 24"/>
                <a:gd name="T2" fmla="*/ 11 w 24"/>
                <a:gd name="T3" fmla="*/ 1 h 24"/>
                <a:gd name="T4" fmla="*/ 5 w 24"/>
                <a:gd name="T5" fmla="*/ 1 h 24"/>
                <a:gd name="T6" fmla="*/ 5 w 24"/>
                <a:gd name="T7" fmla="*/ 1 h 24"/>
                <a:gd name="T8" fmla="*/ 5 w 24"/>
                <a:gd name="T9" fmla="*/ 1 h 24"/>
                <a:gd name="T10" fmla="*/ 0 w 24"/>
                <a:gd name="T11" fmla="*/ 7 h 24"/>
                <a:gd name="T12" fmla="*/ 17 w 24"/>
                <a:gd name="T13" fmla="*/ 24 h 24"/>
                <a:gd name="T14" fmla="*/ 22 w 24"/>
                <a:gd name="T15" fmla="*/ 18 h 24"/>
                <a:gd name="T16" fmla="*/ 22 w 24"/>
                <a:gd name="T17" fmla="*/ 18 h 24"/>
                <a:gd name="T18" fmla="*/ 22 w 24"/>
                <a:gd name="T19" fmla="*/ 18 h 24"/>
                <a:gd name="T20" fmla="*/ 22 w 24"/>
                <a:gd name="T2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4">
                  <a:moveTo>
                    <a:pt x="22" y="12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9" y="0"/>
                    <a:pt x="7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4" y="16"/>
                    <a:pt x="24" y="14"/>
                    <a:pt x="2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217" name="Freeform 17"/>
          <p:cNvSpPr>
            <a:spLocks/>
          </p:cNvSpPr>
          <p:nvPr/>
        </p:nvSpPr>
        <p:spPr bwMode="auto">
          <a:xfrm>
            <a:off x="4416790" y="3652076"/>
            <a:ext cx="377235" cy="325590"/>
          </a:xfrm>
          <a:custGeom>
            <a:avLst/>
            <a:gdLst>
              <a:gd name="T0" fmla="*/ 19 w 71"/>
              <a:gd name="T1" fmla="*/ 61 h 61"/>
              <a:gd name="T2" fmla="*/ 12 w 71"/>
              <a:gd name="T3" fmla="*/ 57 h 61"/>
              <a:gd name="T4" fmla="*/ 12 w 71"/>
              <a:gd name="T5" fmla="*/ 57 h 61"/>
              <a:gd name="T6" fmla="*/ 12 w 71"/>
              <a:gd name="T7" fmla="*/ 35 h 61"/>
              <a:gd name="T8" fmla="*/ 30 w 71"/>
              <a:gd name="T9" fmla="*/ 18 h 61"/>
              <a:gd name="T10" fmla="*/ 41 w 71"/>
              <a:gd name="T11" fmla="*/ 6 h 61"/>
              <a:gd name="T12" fmla="*/ 61 w 71"/>
              <a:gd name="T13" fmla="*/ 8 h 61"/>
              <a:gd name="T14" fmla="*/ 68 w 71"/>
              <a:gd name="T15" fmla="*/ 30 h 61"/>
              <a:gd name="T16" fmla="*/ 42 w 71"/>
              <a:gd name="T17" fmla="*/ 57 h 61"/>
              <a:gd name="T18" fmla="*/ 37 w 71"/>
              <a:gd name="T19" fmla="*/ 57 h 61"/>
              <a:gd name="T20" fmla="*/ 37 w 71"/>
              <a:gd name="T21" fmla="*/ 53 h 61"/>
              <a:gd name="T22" fmla="*/ 63 w 71"/>
              <a:gd name="T23" fmla="*/ 27 h 61"/>
              <a:gd name="T24" fmla="*/ 57 w 71"/>
              <a:gd name="T25" fmla="*/ 13 h 61"/>
              <a:gd name="T26" fmla="*/ 45 w 71"/>
              <a:gd name="T27" fmla="*/ 10 h 61"/>
              <a:gd name="T28" fmla="*/ 34 w 71"/>
              <a:gd name="T29" fmla="*/ 22 h 61"/>
              <a:gd name="T30" fmla="*/ 16 w 71"/>
              <a:gd name="T31" fmla="*/ 39 h 61"/>
              <a:gd name="T32" fmla="*/ 16 w 71"/>
              <a:gd name="T33" fmla="*/ 53 h 61"/>
              <a:gd name="T34" fmla="*/ 16 w 71"/>
              <a:gd name="T35" fmla="*/ 53 h 61"/>
              <a:gd name="T36" fmla="*/ 23 w 71"/>
              <a:gd name="T37" fmla="*/ 53 h 61"/>
              <a:gd name="T38" fmla="*/ 28 w 71"/>
              <a:gd name="T39" fmla="*/ 48 h 61"/>
              <a:gd name="T40" fmla="*/ 48 w 71"/>
              <a:gd name="T41" fmla="*/ 28 h 61"/>
              <a:gd name="T42" fmla="*/ 49 w 71"/>
              <a:gd name="T43" fmla="*/ 24 h 61"/>
              <a:gd name="T44" fmla="*/ 44 w 71"/>
              <a:gd name="T45" fmla="*/ 26 h 61"/>
              <a:gd name="T46" fmla="*/ 25 w 71"/>
              <a:gd name="T47" fmla="*/ 45 h 61"/>
              <a:gd name="T48" fmla="*/ 21 w 71"/>
              <a:gd name="T49" fmla="*/ 45 h 61"/>
              <a:gd name="T50" fmla="*/ 21 w 71"/>
              <a:gd name="T51" fmla="*/ 41 h 61"/>
              <a:gd name="T52" fmla="*/ 40 w 71"/>
              <a:gd name="T53" fmla="*/ 22 h 61"/>
              <a:gd name="T54" fmla="*/ 53 w 71"/>
              <a:gd name="T55" fmla="*/ 20 h 61"/>
              <a:gd name="T56" fmla="*/ 52 w 71"/>
              <a:gd name="T57" fmla="*/ 32 h 61"/>
              <a:gd name="T58" fmla="*/ 32 w 71"/>
              <a:gd name="T59" fmla="*/ 52 h 61"/>
              <a:gd name="T60" fmla="*/ 27 w 71"/>
              <a:gd name="T61" fmla="*/ 57 h 61"/>
              <a:gd name="T62" fmla="*/ 19 w 71"/>
              <a:gd name="T63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1" h="61">
                <a:moveTo>
                  <a:pt x="19" y="61"/>
                </a:moveTo>
                <a:cubicBezTo>
                  <a:pt x="17" y="61"/>
                  <a:pt x="15" y="60"/>
                  <a:pt x="12" y="57"/>
                </a:cubicBezTo>
                <a:cubicBezTo>
                  <a:pt x="12" y="57"/>
                  <a:pt x="12" y="57"/>
                  <a:pt x="12" y="57"/>
                </a:cubicBezTo>
                <a:cubicBezTo>
                  <a:pt x="10" y="55"/>
                  <a:pt x="0" y="47"/>
                  <a:pt x="12" y="35"/>
                </a:cubicBezTo>
                <a:cubicBezTo>
                  <a:pt x="17" y="31"/>
                  <a:pt x="23" y="24"/>
                  <a:pt x="30" y="18"/>
                </a:cubicBezTo>
                <a:cubicBezTo>
                  <a:pt x="33" y="14"/>
                  <a:pt x="37" y="10"/>
                  <a:pt x="41" y="6"/>
                </a:cubicBezTo>
                <a:cubicBezTo>
                  <a:pt x="48" y="0"/>
                  <a:pt x="53" y="1"/>
                  <a:pt x="61" y="8"/>
                </a:cubicBezTo>
                <a:cubicBezTo>
                  <a:pt x="70" y="17"/>
                  <a:pt x="71" y="26"/>
                  <a:pt x="68" y="30"/>
                </a:cubicBezTo>
                <a:cubicBezTo>
                  <a:pt x="62" y="36"/>
                  <a:pt x="42" y="56"/>
                  <a:pt x="42" y="57"/>
                </a:cubicBezTo>
                <a:cubicBezTo>
                  <a:pt x="40" y="58"/>
                  <a:pt x="39" y="58"/>
                  <a:pt x="37" y="57"/>
                </a:cubicBezTo>
                <a:cubicBezTo>
                  <a:pt x="36" y="56"/>
                  <a:pt x="36" y="54"/>
                  <a:pt x="37" y="53"/>
                </a:cubicBezTo>
                <a:cubicBezTo>
                  <a:pt x="38" y="53"/>
                  <a:pt x="58" y="32"/>
                  <a:pt x="63" y="27"/>
                </a:cubicBezTo>
                <a:cubicBezTo>
                  <a:pt x="64" y="25"/>
                  <a:pt x="65" y="20"/>
                  <a:pt x="57" y="13"/>
                </a:cubicBezTo>
                <a:cubicBezTo>
                  <a:pt x="52" y="8"/>
                  <a:pt x="51" y="5"/>
                  <a:pt x="45" y="10"/>
                </a:cubicBezTo>
                <a:cubicBezTo>
                  <a:pt x="41" y="14"/>
                  <a:pt x="37" y="18"/>
                  <a:pt x="34" y="22"/>
                </a:cubicBezTo>
                <a:cubicBezTo>
                  <a:pt x="27" y="28"/>
                  <a:pt x="21" y="35"/>
                  <a:pt x="16" y="39"/>
                </a:cubicBezTo>
                <a:cubicBezTo>
                  <a:pt x="9" y="47"/>
                  <a:pt x="13" y="51"/>
                  <a:pt x="16" y="53"/>
                </a:cubicBezTo>
                <a:cubicBezTo>
                  <a:pt x="16" y="53"/>
                  <a:pt x="16" y="53"/>
                  <a:pt x="16" y="53"/>
                </a:cubicBezTo>
                <a:cubicBezTo>
                  <a:pt x="18" y="55"/>
                  <a:pt x="20" y="56"/>
                  <a:pt x="23" y="53"/>
                </a:cubicBezTo>
                <a:cubicBezTo>
                  <a:pt x="24" y="52"/>
                  <a:pt x="26" y="50"/>
                  <a:pt x="28" y="48"/>
                </a:cubicBezTo>
                <a:cubicBezTo>
                  <a:pt x="34" y="42"/>
                  <a:pt x="46" y="31"/>
                  <a:pt x="48" y="28"/>
                </a:cubicBezTo>
                <a:cubicBezTo>
                  <a:pt x="49" y="27"/>
                  <a:pt x="50" y="25"/>
                  <a:pt x="49" y="24"/>
                </a:cubicBezTo>
                <a:cubicBezTo>
                  <a:pt x="47" y="23"/>
                  <a:pt x="45" y="25"/>
                  <a:pt x="44" y="26"/>
                </a:cubicBezTo>
                <a:cubicBezTo>
                  <a:pt x="36" y="35"/>
                  <a:pt x="25" y="45"/>
                  <a:pt x="25" y="45"/>
                </a:cubicBezTo>
                <a:cubicBezTo>
                  <a:pt x="24" y="46"/>
                  <a:pt x="22" y="46"/>
                  <a:pt x="21" y="45"/>
                </a:cubicBezTo>
                <a:cubicBezTo>
                  <a:pt x="20" y="44"/>
                  <a:pt x="20" y="42"/>
                  <a:pt x="21" y="41"/>
                </a:cubicBezTo>
                <a:cubicBezTo>
                  <a:pt x="21" y="41"/>
                  <a:pt x="32" y="31"/>
                  <a:pt x="40" y="22"/>
                </a:cubicBezTo>
                <a:cubicBezTo>
                  <a:pt x="45" y="17"/>
                  <a:pt x="50" y="17"/>
                  <a:pt x="53" y="20"/>
                </a:cubicBezTo>
                <a:cubicBezTo>
                  <a:pt x="56" y="23"/>
                  <a:pt x="55" y="28"/>
                  <a:pt x="52" y="32"/>
                </a:cubicBezTo>
                <a:cubicBezTo>
                  <a:pt x="50" y="35"/>
                  <a:pt x="41" y="43"/>
                  <a:pt x="32" y="52"/>
                </a:cubicBezTo>
                <a:cubicBezTo>
                  <a:pt x="30" y="54"/>
                  <a:pt x="28" y="56"/>
                  <a:pt x="27" y="57"/>
                </a:cubicBezTo>
                <a:cubicBezTo>
                  <a:pt x="25" y="60"/>
                  <a:pt x="22" y="61"/>
                  <a:pt x="19" y="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218" name="Group 217"/>
          <p:cNvGrpSpPr/>
          <p:nvPr/>
        </p:nvGrpSpPr>
        <p:grpSpPr>
          <a:xfrm>
            <a:off x="8550170" y="2789681"/>
            <a:ext cx="414758" cy="417504"/>
            <a:chOff x="9344026" y="2587626"/>
            <a:chExt cx="239713" cy="241300"/>
          </a:xfrm>
          <a:solidFill>
            <a:schemeClr val="tx1"/>
          </a:solidFill>
        </p:grpSpPr>
        <p:sp>
          <p:nvSpPr>
            <p:cNvPr id="219" name="Oval 339"/>
            <p:cNvSpPr>
              <a:spLocks noChangeArrowheads="1"/>
            </p:cNvSpPr>
            <p:nvPr/>
          </p:nvSpPr>
          <p:spPr bwMode="auto">
            <a:xfrm>
              <a:off x="9380538" y="2614613"/>
              <a:ext cx="22225" cy="22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20" name="Oval 340"/>
            <p:cNvSpPr>
              <a:spLocks noChangeArrowheads="1"/>
            </p:cNvSpPr>
            <p:nvPr/>
          </p:nvSpPr>
          <p:spPr bwMode="auto">
            <a:xfrm>
              <a:off x="9410701" y="2614613"/>
              <a:ext cx="22225" cy="22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21" name="Oval 341"/>
            <p:cNvSpPr>
              <a:spLocks noChangeArrowheads="1"/>
            </p:cNvSpPr>
            <p:nvPr/>
          </p:nvSpPr>
          <p:spPr bwMode="auto">
            <a:xfrm>
              <a:off x="9440863" y="2614613"/>
              <a:ext cx="22225" cy="22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22" name="Freeform 342"/>
            <p:cNvSpPr>
              <a:spLocks noEditPoints="1"/>
            </p:cNvSpPr>
            <p:nvPr/>
          </p:nvSpPr>
          <p:spPr bwMode="auto">
            <a:xfrm>
              <a:off x="9344026" y="2587626"/>
              <a:ext cx="239713" cy="241300"/>
            </a:xfrm>
            <a:custGeom>
              <a:avLst/>
              <a:gdLst>
                <a:gd name="T0" fmla="*/ 56 w 64"/>
                <a:gd name="T1" fmla="*/ 12 h 64"/>
                <a:gd name="T2" fmla="*/ 52 w 64"/>
                <a:gd name="T3" fmla="*/ 12 h 64"/>
                <a:gd name="T4" fmla="*/ 52 w 64"/>
                <a:gd name="T5" fmla="*/ 8 h 64"/>
                <a:gd name="T6" fmla="*/ 44 w 64"/>
                <a:gd name="T7" fmla="*/ 0 h 64"/>
                <a:gd name="T8" fmla="*/ 8 w 64"/>
                <a:gd name="T9" fmla="*/ 0 h 64"/>
                <a:gd name="T10" fmla="*/ 0 w 64"/>
                <a:gd name="T11" fmla="*/ 8 h 64"/>
                <a:gd name="T12" fmla="*/ 0 w 64"/>
                <a:gd name="T13" fmla="*/ 44 h 64"/>
                <a:gd name="T14" fmla="*/ 8 w 64"/>
                <a:gd name="T15" fmla="*/ 52 h 64"/>
                <a:gd name="T16" fmla="*/ 12 w 64"/>
                <a:gd name="T17" fmla="*/ 52 h 64"/>
                <a:gd name="T18" fmla="*/ 12 w 64"/>
                <a:gd name="T19" fmla="*/ 56 h 64"/>
                <a:gd name="T20" fmla="*/ 20 w 64"/>
                <a:gd name="T21" fmla="*/ 64 h 64"/>
                <a:gd name="T22" fmla="*/ 56 w 64"/>
                <a:gd name="T23" fmla="*/ 64 h 64"/>
                <a:gd name="T24" fmla="*/ 64 w 64"/>
                <a:gd name="T25" fmla="*/ 56 h 64"/>
                <a:gd name="T26" fmla="*/ 64 w 64"/>
                <a:gd name="T27" fmla="*/ 20 h 64"/>
                <a:gd name="T28" fmla="*/ 56 w 64"/>
                <a:gd name="T29" fmla="*/ 12 h 64"/>
                <a:gd name="T30" fmla="*/ 4 w 64"/>
                <a:gd name="T31" fmla="*/ 8 h 64"/>
                <a:gd name="T32" fmla="*/ 8 w 64"/>
                <a:gd name="T33" fmla="*/ 4 h 64"/>
                <a:gd name="T34" fmla="*/ 44 w 64"/>
                <a:gd name="T35" fmla="*/ 4 h 64"/>
                <a:gd name="T36" fmla="*/ 48 w 64"/>
                <a:gd name="T37" fmla="*/ 8 h 64"/>
                <a:gd name="T38" fmla="*/ 48 w 64"/>
                <a:gd name="T39" fmla="*/ 16 h 64"/>
                <a:gd name="T40" fmla="*/ 4 w 64"/>
                <a:gd name="T41" fmla="*/ 16 h 64"/>
                <a:gd name="T42" fmla="*/ 4 w 64"/>
                <a:gd name="T43" fmla="*/ 8 h 64"/>
                <a:gd name="T44" fmla="*/ 8 w 64"/>
                <a:gd name="T45" fmla="*/ 48 h 64"/>
                <a:gd name="T46" fmla="*/ 4 w 64"/>
                <a:gd name="T47" fmla="*/ 44 h 64"/>
                <a:gd name="T48" fmla="*/ 4 w 64"/>
                <a:gd name="T49" fmla="*/ 20 h 64"/>
                <a:gd name="T50" fmla="*/ 48 w 64"/>
                <a:gd name="T51" fmla="*/ 20 h 64"/>
                <a:gd name="T52" fmla="*/ 48 w 64"/>
                <a:gd name="T53" fmla="*/ 44 h 64"/>
                <a:gd name="T54" fmla="*/ 44 w 64"/>
                <a:gd name="T55" fmla="*/ 48 h 64"/>
                <a:gd name="T56" fmla="*/ 8 w 64"/>
                <a:gd name="T57" fmla="*/ 48 h 64"/>
                <a:gd name="T58" fmla="*/ 60 w 64"/>
                <a:gd name="T59" fmla="*/ 56 h 64"/>
                <a:gd name="T60" fmla="*/ 56 w 64"/>
                <a:gd name="T61" fmla="*/ 60 h 64"/>
                <a:gd name="T62" fmla="*/ 20 w 64"/>
                <a:gd name="T63" fmla="*/ 60 h 64"/>
                <a:gd name="T64" fmla="*/ 16 w 64"/>
                <a:gd name="T65" fmla="*/ 56 h 64"/>
                <a:gd name="T66" fmla="*/ 16 w 64"/>
                <a:gd name="T67" fmla="*/ 52 h 64"/>
                <a:gd name="T68" fmla="*/ 44 w 64"/>
                <a:gd name="T69" fmla="*/ 52 h 64"/>
                <a:gd name="T70" fmla="*/ 52 w 64"/>
                <a:gd name="T71" fmla="*/ 44 h 64"/>
                <a:gd name="T72" fmla="*/ 52 w 64"/>
                <a:gd name="T73" fmla="*/ 28 h 64"/>
                <a:gd name="T74" fmla="*/ 60 w 64"/>
                <a:gd name="T75" fmla="*/ 28 h 64"/>
                <a:gd name="T76" fmla="*/ 60 w 64"/>
                <a:gd name="T77" fmla="*/ 56 h 64"/>
                <a:gd name="T78" fmla="*/ 60 w 64"/>
                <a:gd name="T79" fmla="*/ 24 h 64"/>
                <a:gd name="T80" fmla="*/ 52 w 64"/>
                <a:gd name="T81" fmla="*/ 24 h 64"/>
                <a:gd name="T82" fmla="*/ 52 w 64"/>
                <a:gd name="T83" fmla="*/ 16 h 64"/>
                <a:gd name="T84" fmla="*/ 56 w 64"/>
                <a:gd name="T85" fmla="*/ 16 h 64"/>
                <a:gd name="T86" fmla="*/ 60 w 64"/>
                <a:gd name="T87" fmla="*/ 20 h 64"/>
                <a:gd name="T88" fmla="*/ 60 w 64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" h="64">
                  <a:moveTo>
                    <a:pt x="56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48" y="0"/>
                    <a:pt x="4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4" y="52"/>
                    <a:pt x="8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60"/>
                    <a:pt x="16" y="64"/>
                    <a:pt x="20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60" y="64"/>
                    <a:pt x="64" y="60"/>
                    <a:pt x="64" y="5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6"/>
                    <a:pt x="60" y="12"/>
                    <a:pt x="56" y="12"/>
                  </a:cubicBezTo>
                  <a:close/>
                  <a:moveTo>
                    <a:pt x="4" y="8"/>
                  </a:moveTo>
                  <a:cubicBezTo>
                    <a:pt x="4" y="6"/>
                    <a:pt x="6" y="4"/>
                    <a:pt x="8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8" y="6"/>
                    <a:pt x="48" y="8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" y="16"/>
                    <a:pt x="4" y="16"/>
                    <a:pt x="4" y="16"/>
                  </a:cubicBezTo>
                  <a:lnTo>
                    <a:pt x="4" y="8"/>
                  </a:lnTo>
                  <a:close/>
                  <a:moveTo>
                    <a:pt x="8" y="48"/>
                  </a:moveTo>
                  <a:cubicBezTo>
                    <a:pt x="6" y="48"/>
                    <a:pt x="4" y="46"/>
                    <a:pt x="4" y="44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6"/>
                    <a:pt x="46" y="48"/>
                    <a:pt x="44" y="48"/>
                  </a:cubicBezTo>
                  <a:lnTo>
                    <a:pt x="8" y="48"/>
                  </a:lnTo>
                  <a:close/>
                  <a:moveTo>
                    <a:pt x="60" y="56"/>
                  </a:moveTo>
                  <a:cubicBezTo>
                    <a:pt x="60" y="58"/>
                    <a:pt x="58" y="60"/>
                    <a:pt x="5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8" y="60"/>
                    <a:pt x="16" y="58"/>
                    <a:pt x="16" y="56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8" y="52"/>
                    <a:pt x="52" y="48"/>
                    <a:pt x="52" y="44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60" y="28"/>
                    <a:pt x="60" y="28"/>
                    <a:pt x="60" y="28"/>
                  </a:cubicBezTo>
                  <a:lnTo>
                    <a:pt x="60" y="56"/>
                  </a:lnTo>
                  <a:close/>
                  <a:moveTo>
                    <a:pt x="60" y="24"/>
                  </a:moveTo>
                  <a:cubicBezTo>
                    <a:pt x="52" y="24"/>
                    <a:pt x="52" y="24"/>
                    <a:pt x="52" y="2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8" y="16"/>
                    <a:pt x="60" y="18"/>
                    <a:pt x="60" y="20"/>
                  </a:cubicBezTo>
                  <a:lnTo>
                    <a:pt x="6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10458268" y="2755527"/>
            <a:ext cx="484747" cy="485815"/>
            <a:chOff x="7305675" y="2468563"/>
            <a:chExt cx="720725" cy="722313"/>
          </a:xfrm>
          <a:solidFill>
            <a:schemeClr val="tx1"/>
          </a:solidFill>
        </p:grpSpPr>
        <p:sp>
          <p:nvSpPr>
            <p:cNvPr id="224" name="Freeform 132"/>
            <p:cNvSpPr>
              <a:spLocks noEditPoints="1"/>
            </p:cNvSpPr>
            <p:nvPr/>
          </p:nvSpPr>
          <p:spPr bwMode="auto">
            <a:xfrm>
              <a:off x="7556500" y="2719388"/>
              <a:ext cx="217488" cy="219075"/>
            </a:xfrm>
            <a:custGeom>
              <a:avLst/>
              <a:gdLst>
                <a:gd name="T0" fmla="*/ 29 w 58"/>
                <a:gd name="T1" fmla="*/ 0 h 58"/>
                <a:gd name="T2" fmla="*/ 0 w 58"/>
                <a:gd name="T3" fmla="*/ 29 h 58"/>
                <a:gd name="T4" fmla="*/ 29 w 58"/>
                <a:gd name="T5" fmla="*/ 58 h 58"/>
                <a:gd name="T6" fmla="*/ 58 w 58"/>
                <a:gd name="T7" fmla="*/ 29 h 58"/>
                <a:gd name="T8" fmla="*/ 29 w 58"/>
                <a:gd name="T9" fmla="*/ 0 h 58"/>
                <a:gd name="T10" fmla="*/ 29 w 58"/>
                <a:gd name="T11" fmla="*/ 50 h 58"/>
                <a:gd name="T12" fmla="*/ 8 w 58"/>
                <a:gd name="T13" fmla="*/ 29 h 58"/>
                <a:gd name="T14" fmla="*/ 29 w 58"/>
                <a:gd name="T15" fmla="*/ 8 h 58"/>
                <a:gd name="T16" fmla="*/ 50 w 58"/>
                <a:gd name="T17" fmla="*/ 29 h 58"/>
                <a:gd name="T18" fmla="*/ 29 w 58"/>
                <a:gd name="T19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50"/>
                  </a:moveTo>
                  <a:cubicBezTo>
                    <a:pt x="18" y="50"/>
                    <a:pt x="8" y="40"/>
                    <a:pt x="8" y="29"/>
                  </a:cubicBezTo>
                  <a:cubicBezTo>
                    <a:pt x="8" y="18"/>
                    <a:pt x="18" y="8"/>
                    <a:pt x="29" y="8"/>
                  </a:cubicBezTo>
                  <a:cubicBezTo>
                    <a:pt x="40" y="8"/>
                    <a:pt x="50" y="18"/>
                    <a:pt x="50" y="29"/>
                  </a:cubicBezTo>
                  <a:cubicBezTo>
                    <a:pt x="50" y="40"/>
                    <a:pt x="40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25" name="Freeform 133"/>
            <p:cNvSpPr>
              <a:spLocks noEditPoints="1"/>
            </p:cNvSpPr>
            <p:nvPr/>
          </p:nvSpPr>
          <p:spPr bwMode="auto">
            <a:xfrm>
              <a:off x="7305675" y="2468563"/>
              <a:ext cx="720725" cy="722313"/>
            </a:xfrm>
            <a:custGeom>
              <a:avLst/>
              <a:gdLst>
                <a:gd name="T0" fmla="*/ 192 w 192"/>
                <a:gd name="T1" fmla="*/ 90 h 192"/>
                <a:gd name="T2" fmla="*/ 167 w 192"/>
                <a:gd name="T3" fmla="*/ 90 h 192"/>
                <a:gd name="T4" fmla="*/ 102 w 192"/>
                <a:gd name="T5" fmla="*/ 25 h 192"/>
                <a:gd name="T6" fmla="*/ 102 w 192"/>
                <a:gd name="T7" fmla="*/ 0 h 192"/>
                <a:gd name="T8" fmla="*/ 90 w 192"/>
                <a:gd name="T9" fmla="*/ 0 h 192"/>
                <a:gd name="T10" fmla="*/ 90 w 192"/>
                <a:gd name="T11" fmla="*/ 25 h 192"/>
                <a:gd name="T12" fmla="*/ 25 w 192"/>
                <a:gd name="T13" fmla="*/ 90 h 192"/>
                <a:gd name="T14" fmla="*/ 0 w 192"/>
                <a:gd name="T15" fmla="*/ 90 h 192"/>
                <a:gd name="T16" fmla="*/ 0 w 192"/>
                <a:gd name="T17" fmla="*/ 102 h 192"/>
                <a:gd name="T18" fmla="*/ 25 w 192"/>
                <a:gd name="T19" fmla="*/ 102 h 192"/>
                <a:gd name="T20" fmla="*/ 90 w 192"/>
                <a:gd name="T21" fmla="*/ 167 h 192"/>
                <a:gd name="T22" fmla="*/ 90 w 192"/>
                <a:gd name="T23" fmla="*/ 192 h 192"/>
                <a:gd name="T24" fmla="*/ 102 w 192"/>
                <a:gd name="T25" fmla="*/ 192 h 192"/>
                <a:gd name="T26" fmla="*/ 102 w 192"/>
                <a:gd name="T27" fmla="*/ 167 h 192"/>
                <a:gd name="T28" fmla="*/ 167 w 192"/>
                <a:gd name="T29" fmla="*/ 102 h 192"/>
                <a:gd name="T30" fmla="*/ 192 w 192"/>
                <a:gd name="T31" fmla="*/ 102 h 192"/>
                <a:gd name="T32" fmla="*/ 192 w 192"/>
                <a:gd name="T33" fmla="*/ 90 h 192"/>
                <a:gd name="T34" fmla="*/ 102 w 192"/>
                <a:gd name="T35" fmla="*/ 151 h 192"/>
                <a:gd name="T36" fmla="*/ 102 w 192"/>
                <a:gd name="T37" fmla="*/ 140 h 192"/>
                <a:gd name="T38" fmla="*/ 97 w 192"/>
                <a:gd name="T39" fmla="*/ 135 h 192"/>
                <a:gd name="T40" fmla="*/ 95 w 192"/>
                <a:gd name="T41" fmla="*/ 135 h 192"/>
                <a:gd name="T42" fmla="*/ 90 w 192"/>
                <a:gd name="T43" fmla="*/ 140 h 192"/>
                <a:gd name="T44" fmla="*/ 90 w 192"/>
                <a:gd name="T45" fmla="*/ 151 h 192"/>
                <a:gd name="T46" fmla="*/ 41 w 192"/>
                <a:gd name="T47" fmla="*/ 102 h 192"/>
                <a:gd name="T48" fmla="*/ 52 w 192"/>
                <a:gd name="T49" fmla="*/ 102 h 192"/>
                <a:gd name="T50" fmla="*/ 57 w 192"/>
                <a:gd name="T51" fmla="*/ 97 h 192"/>
                <a:gd name="T52" fmla="*/ 57 w 192"/>
                <a:gd name="T53" fmla="*/ 95 h 192"/>
                <a:gd name="T54" fmla="*/ 52 w 192"/>
                <a:gd name="T55" fmla="*/ 90 h 192"/>
                <a:gd name="T56" fmla="*/ 41 w 192"/>
                <a:gd name="T57" fmla="*/ 90 h 192"/>
                <a:gd name="T58" fmla="*/ 90 w 192"/>
                <a:gd name="T59" fmla="*/ 41 h 192"/>
                <a:gd name="T60" fmla="*/ 90 w 192"/>
                <a:gd name="T61" fmla="*/ 52 h 192"/>
                <a:gd name="T62" fmla="*/ 95 w 192"/>
                <a:gd name="T63" fmla="*/ 57 h 192"/>
                <a:gd name="T64" fmla="*/ 97 w 192"/>
                <a:gd name="T65" fmla="*/ 57 h 192"/>
                <a:gd name="T66" fmla="*/ 102 w 192"/>
                <a:gd name="T67" fmla="*/ 52 h 192"/>
                <a:gd name="T68" fmla="*/ 102 w 192"/>
                <a:gd name="T69" fmla="*/ 41 h 192"/>
                <a:gd name="T70" fmla="*/ 151 w 192"/>
                <a:gd name="T71" fmla="*/ 90 h 192"/>
                <a:gd name="T72" fmla="*/ 140 w 192"/>
                <a:gd name="T73" fmla="*/ 90 h 192"/>
                <a:gd name="T74" fmla="*/ 135 w 192"/>
                <a:gd name="T75" fmla="*/ 95 h 192"/>
                <a:gd name="T76" fmla="*/ 135 w 192"/>
                <a:gd name="T77" fmla="*/ 97 h 192"/>
                <a:gd name="T78" fmla="*/ 140 w 192"/>
                <a:gd name="T79" fmla="*/ 102 h 192"/>
                <a:gd name="T80" fmla="*/ 151 w 192"/>
                <a:gd name="T81" fmla="*/ 102 h 192"/>
                <a:gd name="T82" fmla="*/ 102 w 192"/>
                <a:gd name="T83" fmla="*/ 15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2" h="192">
                  <a:moveTo>
                    <a:pt x="192" y="90"/>
                  </a:moveTo>
                  <a:cubicBezTo>
                    <a:pt x="167" y="90"/>
                    <a:pt x="167" y="90"/>
                    <a:pt x="167" y="90"/>
                  </a:cubicBezTo>
                  <a:cubicBezTo>
                    <a:pt x="164" y="55"/>
                    <a:pt x="137" y="28"/>
                    <a:pt x="102" y="25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55" y="28"/>
                    <a:pt x="28" y="55"/>
                    <a:pt x="25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8" y="137"/>
                    <a:pt x="55" y="164"/>
                    <a:pt x="90" y="167"/>
                  </a:cubicBezTo>
                  <a:cubicBezTo>
                    <a:pt x="90" y="192"/>
                    <a:pt x="90" y="192"/>
                    <a:pt x="90" y="192"/>
                  </a:cubicBezTo>
                  <a:cubicBezTo>
                    <a:pt x="102" y="192"/>
                    <a:pt x="102" y="192"/>
                    <a:pt x="102" y="192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37" y="164"/>
                    <a:pt x="164" y="137"/>
                    <a:pt x="167" y="102"/>
                  </a:cubicBezTo>
                  <a:cubicBezTo>
                    <a:pt x="192" y="102"/>
                    <a:pt x="192" y="102"/>
                    <a:pt x="192" y="102"/>
                  </a:cubicBezTo>
                  <a:lnTo>
                    <a:pt x="192" y="90"/>
                  </a:lnTo>
                  <a:close/>
                  <a:moveTo>
                    <a:pt x="102" y="151"/>
                  </a:moveTo>
                  <a:cubicBezTo>
                    <a:pt x="102" y="140"/>
                    <a:pt x="102" y="140"/>
                    <a:pt x="102" y="140"/>
                  </a:cubicBezTo>
                  <a:cubicBezTo>
                    <a:pt x="102" y="137"/>
                    <a:pt x="100" y="135"/>
                    <a:pt x="97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2" y="135"/>
                    <a:pt x="90" y="137"/>
                    <a:pt x="90" y="140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64" y="148"/>
                    <a:pt x="44" y="128"/>
                    <a:pt x="41" y="102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5" y="102"/>
                    <a:pt x="57" y="100"/>
                    <a:pt x="57" y="97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7" y="92"/>
                    <a:pt x="55" y="90"/>
                    <a:pt x="52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4" y="64"/>
                    <a:pt x="64" y="44"/>
                    <a:pt x="90" y="41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0" y="55"/>
                    <a:pt x="92" y="57"/>
                    <a:pt x="95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100" y="57"/>
                    <a:pt x="102" y="55"/>
                    <a:pt x="102" y="52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28" y="44"/>
                    <a:pt x="148" y="64"/>
                    <a:pt x="151" y="90"/>
                  </a:cubicBezTo>
                  <a:cubicBezTo>
                    <a:pt x="140" y="90"/>
                    <a:pt x="140" y="90"/>
                    <a:pt x="140" y="90"/>
                  </a:cubicBezTo>
                  <a:cubicBezTo>
                    <a:pt x="137" y="90"/>
                    <a:pt x="135" y="92"/>
                    <a:pt x="135" y="95"/>
                  </a:cubicBezTo>
                  <a:cubicBezTo>
                    <a:pt x="135" y="97"/>
                    <a:pt x="135" y="97"/>
                    <a:pt x="135" y="97"/>
                  </a:cubicBezTo>
                  <a:cubicBezTo>
                    <a:pt x="135" y="100"/>
                    <a:pt x="137" y="102"/>
                    <a:pt x="140" y="102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48" y="128"/>
                    <a:pt x="128" y="148"/>
                    <a:pt x="102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226" name="Freeform 213"/>
          <p:cNvSpPr>
            <a:spLocks noEditPoints="1"/>
          </p:cNvSpPr>
          <p:nvPr/>
        </p:nvSpPr>
        <p:spPr bwMode="auto">
          <a:xfrm>
            <a:off x="9568892" y="2815004"/>
            <a:ext cx="318590" cy="366861"/>
          </a:xfrm>
          <a:custGeom>
            <a:avLst/>
            <a:gdLst>
              <a:gd name="T0" fmla="*/ 90 w 132"/>
              <a:gd name="T1" fmla="*/ 0 h 152"/>
              <a:gd name="T2" fmla="*/ 0 w 132"/>
              <a:gd name="T3" fmla="*/ 0 h 152"/>
              <a:gd name="T4" fmla="*/ 0 w 132"/>
              <a:gd name="T5" fmla="*/ 152 h 152"/>
              <a:gd name="T6" fmla="*/ 132 w 132"/>
              <a:gd name="T7" fmla="*/ 152 h 152"/>
              <a:gd name="T8" fmla="*/ 132 w 132"/>
              <a:gd name="T9" fmla="*/ 43 h 152"/>
              <a:gd name="T10" fmla="*/ 90 w 132"/>
              <a:gd name="T11" fmla="*/ 0 h 152"/>
              <a:gd name="T12" fmla="*/ 113 w 132"/>
              <a:gd name="T13" fmla="*/ 133 h 152"/>
              <a:gd name="T14" fmla="*/ 19 w 132"/>
              <a:gd name="T15" fmla="*/ 133 h 152"/>
              <a:gd name="T16" fmla="*/ 19 w 132"/>
              <a:gd name="T17" fmla="*/ 19 h 152"/>
              <a:gd name="T18" fmla="*/ 38 w 132"/>
              <a:gd name="T19" fmla="*/ 19 h 152"/>
              <a:gd name="T20" fmla="*/ 38 w 132"/>
              <a:gd name="T21" fmla="*/ 104 h 152"/>
              <a:gd name="T22" fmla="*/ 57 w 132"/>
              <a:gd name="T23" fmla="*/ 76 h 152"/>
              <a:gd name="T24" fmla="*/ 76 w 132"/>
              <a:gd name="T25" fmla="*/ 104 h 152"/>
              <a:gd name="T26" fmla="*/ 76 w 132"/>
              <a:gd name="T27" fmla="*/ 19 h 152"/>
              <a:gd name="T28" fmla="*/ 80 w 132"/>
              <a:gd name="T29" fmla="*/ 19 h 152"/>
              <a:gd name="T30" fmla="*/ 113 w 132"/>
              <a:gd name="T31" fmla="*/ 52 h 152"/>
              <a:gd name="T32" fmla="*/ 113 w 132"/>
              <a:gd name="T33" fmla="*/ 13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2" h="152">
                <a:moveTo>
                  <a:pt x="90" y="0"/>
                </a:moveTo>
                <a:lnTo>
                  <a:pt x="0" y="0"/>
                </a:lnTo>
                <a:lnTo>
                  <a:pt x="0" y="152"/>
                </a:lnTo>
                <a:lnTo>
                  <a:pt x="132" y="152"/>
                </a:lnTo>
                <a:lnTo>
                  <a:pt x="132" y="43"/>
                </a:lnTo>
                <a:lnTo>
                  <a:pt x="90" y="0"/>
                </a:lnTo>
                <a:close/>
                <a:moveTo>
                  <a:pt x="113" y="133"/>
                </a:moveTo>
                <a:lnTo>
                  <a:pt x="19" y="133"/>
                </a:lnTo>
                <a:lnTo>
                  <a:pt x="19" y="19"/>
                </a:lnTo>
                <a:lnTo>
                  <a:pt x="38" y="19"/>
                </a:lnTo>
                <a:lnTo>
                  <a:pt x="38" y="104"/>
                </a:lnTo>
                <a:lnTo>
                  <a:pt x="57" y="76"/>
                </a:lnTo>
                <a:lnTo>
                  <a:pt x="76" y="104"/>
                </a:lnTo>
                <a:lnTo>
                  <a:pt x="76" y="19"/>
                </a:lnTo>
                <a:lnTo>
                  <a:pt x="80" y="19"/>
                </a:lnTo>
                <a:lnTo>
                  <a:pt x="113" y="52"/>
                </a:lnTo>
                <a:lnTo>
                  <a:pt x="113" y="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sp>
        <p:nvSpPr>
          <p:cNvPr id="227" name="Freeform 248"/>
          <p:cNvSpPr>
            <a:spLocks noEditPoints="1"/>
          </p:cNvSpPr>
          <p:nvPr/>
        </p:nvSpPr>
        <p:spPr bwMode="auto">
          <a:xfrm>
            <a:off x="11474579" y="2816210"/>
            <a:ext cx="318591" cy="364449"/>
          </a:xfrm>
          <a:custGeom>
            <a:avLst/>
            <a:gdLst>
              <a:gd name="T0" fmla="*/ 48 w 56"/>
              <a:gd name="T1" fmla="*/ 60 h 64"/>
              <a:gd name="T2" fmla="*/ 45 w 56"/>
              <a:gd name="T3" fmla="*/ 60 h 64"/>
              <a:gd name="T4" fmla="*/ 56 w 56"/>
              <a:gd name="T5" fmla="*/ 40 h 64"/>
              <a:gd name="T6" fmla="*/ 38 w 56"/>
              <a:gd name="T7" fmla="*/ 17 h 64"/>
              <a:gd name="T8" fmla="*/ 42 w 56"/>
              <a:gd name="T9" fmla="*/ 8 h 64"/>
              <a:gd name="T10" fmla="*/ 42 w 56"/>
              <a:gd name="T11" fmla="*/ 5 h 64"/>
              <a:gd name="T12" fmla="*/ 31 w 56"/>
              <a:gd name="T13" fmla="*/ 0 h 64"/>
              <a:gd name="T14" fmla="*/ 29 w 56"/>
              <a:gd name="T15" fmla="*/ 0 h 64"/>
              <a:gd name="T16" fmla="*/ 28 w 56"/>
              <a:gd name="T17" fmla="*/ 1 h 64"/>
              <a:gd name="T18" fmla="*/ 15 w 56"/>
              <a:gd name="T19" fmla="*/ 25 h 64"/>
              <a:gd name="T20" fmla="*/ 17 w 56"/>
              <a:gd name="T21" fmla="*/ 31 h 64"/>
              <a:gd name="T22" fmla="*/ 15 w 56"/>
              <a:gd name="T23" fmla="*/ 35 h 64"/>
              <a:gd name="T24" fmla="*/ 22 w 56"/>
              <a:gd name="T25" fmla="*/ 38 h 64"/>
              <a:gd name="T26" fmla="*/ 24 w 56"/>
              <a:gd name="T27" fmla="*/ 35 h 64"/>
              <a:gd name="T28" fmla="*/ 24 w 56"/>
              <a:gd name="T29" fmla="*/ 35 h 64"/>
              <a:gd name="T30" fmla="*/ 30 w 56"/>
              <a:gd name="T31" fmla="*/ 32 h 64"/>
              <a:gd name="T32" fmla="*/ 34 w 56"/>
              <a:gd name="T33" fmla="*/ 24 h 64"/>
              <a:gd name="T34" fmla="*/ 48 w 56"/>
              <a:gd name="T35" fmla="*/ 40 h 64"/>
              <a:gd name="T36" fmla="*/ 32 w 56"/>
              <a:gd name="T37" fmla="*/ 56 h 64"/>
              <a:gd name="T38" fmla="*/ 20 w 56"/>
              <a:gd name="T39" fmla="*/ 52 h 64"/>
              <a:gd name="T40" fmla="*/ 20 w 56"/>
              <a:gd name="T41" fmla="*/ 50 h 64"/>
              <a:gd name="T42" fmla="*/ 22 w 56"/>
              <a:gd name="T43" fmla="*/ 48 h 64"/>
              <a:gd name="T44" fmla="*/ 32 w 56"/>
              <a:gd name="T45" fmla="*/ 48 h 64"/>
              <a:gd name="T46" fmla="*/ 32 w 56"/>
              <a:gd name="T47" fmla="*/ 44 h 64"/>
              <a:gd name="T48" fmla="*/ 17 w 56"/>
              <a:gd name="T49" fmla="*/ 44 h 64"/>
              <a:gd name="T50" fmla="*/ 8 w 56"/>
              <a:gd name="T51" fmla="*/ 44 h 64"/>
              <a:gd name="T52" fmla="*/ 0 w 56"/>
              <a:gd name="T53" fmla="*/ 44 h 64"/>
              <a:gd name="T54" fmla="*/ 0 w 56"/>
              <a:gd name="T55" fmla="*/ 48 h 64"/>
              <a:gd name="T56" fmla="*/ 9 w 56"/>
              <a:gd name="T57" fmla="*/ 48 h 64"/>
              <a:gd name="T58" fmla="*/ 10 w 56"/>
              <a:gd name="T59" fmla="*/ 48 h 64"/>
              <a:gd name="T60" fmla="*/ 12 w 56"/>
              <a:gd name="T61" fmla="*/ 50 h 64"/>
              <a:gd name="T62" fmla="*/ 12 w 56"/>
              <a:gd name="T63" fmla="*/ 52 h 64"/>
              <a:gd name="T64" fmla="*/ 12 w 56"/>
              <a:gd name="T65" fmla="*/ 60 h 64"/>
              <a:gd name="T66" fmla="*/ 4 w 56"/>
              <a:gd name="T67" fmla="*/ 64 h 64"/>
              <a:gd name="T68" fmla="*/ 56 w 56"/>
              <a:gd name="T69" fmla="*/ 64 h 64"/>
              <a:gd name="T70" fmla="*/ 48 w 56"/>
              <a:gd name="T71" fmla="*/ 60 h 64"/>
              <a:gd name="T72" fmla="*/ 34 w 56"/>
              <a:gd name="T73" fmla="*/ 5 h 64"/>
              <a:gd name="T74" fmla="*/ 33 w 56"/>
              <a:gd name="T75" fmla="*/ 7 h 64"/>
              <a:gd name="T76" fmla="*/ 24 w 56"/>
              <a:gd name="T77" fmla="*/ 24 h 64"/>
              <a:gd name="T78" fmla="*/ 20 w 56"/>
              <a:gd name="T79" fmla="*/ 22 h 64"/>
              <a:gd name="T80" fmla="*/ 20 w 56"/>
              <a:gd name="T81" fmla="*/ 22 h 64"/>
              <a:gd name="T82" fmla="*/ 29 w 56"/>
              <a:gd name="T83" fmla="*/ 5 h 64"/>
              <a:gd name="T84" fmla="*/ 30 w 56"/>
              <a:gd name="T85" fmla="*/ 4 h 64"/>
              <a:gd name="T86" fmla="*/ 32 w 56"/>
              <a:gd name="T87" fmla="*/ 4 h 64"/>
              <a:gd name="T88" fmla="*/ 34 w 56"/>
              <a:gd name="T89" fmla="*/ 5 h 64"/>
              <a:gd name="T90" fmla="*/ 34 w 56"/>
              <a:gd name="T91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6" h="64">
                <a:moveTo>
                  <a:pt x="48" y="60"/>
                </a:moveTo>
                <a:cubicBezTo>
                  <a:pt x="45" y="60"/>
                  <a:pt x="45" y="60"/>
                  <a:pt x="45" y="60"/>
                </a:cubicBezTo>
                <a:cubicBezTo>
                  <a:pt x="52" y="56"/>
                  <a:pt x="56" y="48"/>
                  <a:pt x="56" y="40"/>
                </a:cubicBezTo>
                <a:cubicBezTo>
                  <a:pt x="56" y="29"/>
                  <a:pt x="48" y="19"/>
                  <a:pt x="38" y="17"/>
                </a:cubicBezTo>
                <a:cubicBezTo>
                  <a:pt x="42" y="8"/>
                  <a:pt x="42" y="8"/>
                  <a:pt x="42" y="8"/>
                </a:cubicBezTo>
                <a:cubicBezTo>
                  <a:pt x="43" y="7"/>
                  <a:pt x="43" y="6"/>
                  <a:pt x="42" y="5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30" y="0"/>
                  <a:pt x="29" y="0"/>
                </a:cubicBezTo>
                <a:cubicBezTo>
                  <a:pt x="29" y="0"/>
                  <a:pt x="28" y="1"/>
                  <a:pt x="28" y="1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8"/>
                  <a:pt x="15" y="30"/>
                  <a:pt x="17" y="31"/>
                </a:cubicBezTo>
                <a:cubicBezTo>
                  <a:pt x="15" y="35"/>
                  <a:pt x="15" y="35"/>
                  <a:pt x="15" y="35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6" y="35"/>
                  <a:pt x="29" y="35"/>
                  <a:pt x="30" y="32"/>
                </a:cubicBezTo>
                <a:cubicBezTo>
                  <a:pt x="34" y="24"/>
                  <a:pt x="34" y="24"/>
                  <a:pt x="34" y="24"/>
                </a:cubicBezTo>
                <a:cubicBezTo>
                  <a:pt x="42" y="25"/>
                  <a:pt x="48" y="32"/>
                  <a:pt x="48" y="40"/>
                </a:cubicBezTo>
                <a:cubicBezTo>
                  <a:pt x="48" y="49"/>
                  <a:pt x="41" y="56"/>
                  <a:pt x="32" y="56"/>
                </a:cubicBezTo>
                <a:cubicBezTo>
                  <a:pt x="28" y="56"/>
                  <a:pt x="23" y="54"/>
                  <a:pt x="20" y="52"/>
                </a:cubicBezTo>
                <a:cubicBezTo>
                  <a:pt x="20" y="50"/>
                  <a:pt x="20" y="50"/>
                  <a:pt x="20" y="50"/>
                </a:cubicBezTo>
                <a:cubicBezTo>
                  <a:pt x="20" y="49"/>
                  <a:pt x="21" y="48"/>
                  <a:pt x="2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4"/>
                  <a:pt x="32" y="44"/>
                  <a:pt x="32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0" y="48"/>
                  <a:pt x="0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1" y="48"/>
                  <a:pt x="12" y="49"/>
                  <a:pt x="12" y="50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60"/>
                  <a:pt x="12" y="60"/>
                  <a:pt x="12" y="60"/>
                </a:cubicBezTo>
                <a:cubicBezTo>
                  <a:pt x="8" y="60"/>
                  <a:pt x="4" y="60"/>
                  <a:pt x="4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0"/>
                  <a:pt x="52" y="60"/>
                  <a:pt x="48" y="60"/>
                </a:cubicBezTo>
                <a:close/>
                <a:moveTo>
                  <a:pt x="34" y="5"/>
                </a:moveTo>
                <a:cubicBezTo>
                  <a:pt x="33" y="6"/>
                  <a:pt x="33" y="6"/>
                  <a:pt x="33" y="7"/>
                </a:cubicBezTo>
                <a:cubicBezTo>
                  <a:pt x="24" y="24"/>
                  <a:pt x="24" y="24"/>
                  <a:pt x="24" y="24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30" y="4"/>
                  <a:pt x="30" y="4"/>
                </a:cubicBezTo>
                <a:cubicBezTo>
                  <a:pt x="31" y="4"/>
                  <a:pt x="31" y="4"/>
                  <a:pt x="32" y="4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5"/>
                  <a:pt x="34" y="5"/>
                  <a:pt x="34" y="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228" name="Group 227"/>
          <p:cNvGrpSpPr/>
          <p:nvPr/>
        </p:nvGrpSpPr>
        <p:grpSpPr>
          <a:xfrm>
            <a:off x="3345786" y="4405912"/>
            <a:ext cx="403225" cy="439738"/>
            <a:chOff x="9217025" y="1244600"/>
            <a:chExt cx="403225" cy="439738"/>
          </a:xfrm>
          <a:solidFill>
            <a:schemeClr val="tx1"/>
          </a:solidFill>
        </p:grpSpPr>
        <p:sp>
          <p:nvSpPr>
            <p:cNvPr id="229" name="Rectangle 5"/>
            <p:cNvSpPr>
              <a:spLocks noChangeArrowheads="1"/>
            </p:cNvSpPr>
            <p:nvPr/>
          </p:nvSpPr>
          <p:spPr bwMode="auto">
            <a:xfrm>
              <a:off x="9278938" y="1422400"/>
              <a:ext cx="46038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30" name="Rectangle 6"/>
            <p:cNvSpPr>
              <a:spLocks noChangeArrowheads="1"/>
            </p:cNvSpPr>
            <p:nvPr/>
          </p:nvSpPr>
          <p:spPr bwMode="auto">
            <a:xfrm>
              <a:off x="9278938" y="1498600"/>
              <a:ext cx="46038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31" name="Rectangle 7"/>
            <p:cNvSpPr>
              <a:spLocks noChangeArrowheads="1"/>
            </p:cNvSpPr>
            <p:nvPr/>
          </p:nvSpPr>
          <p:spPr bwMode="auto">
            <a:xfrm>
              <a:off x="9278938" y="1576388"/>
              <a:ext cx="46038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32" name="Rectangle 8"/>
            <p:cNvSpPr>
              <a:spLocks noChangeArrowheads="1"/>
            </p:cNvSpPr>
            <p:nvPr/>
          </p:nvSpPr>
          <p:spPr bwMode="auto">
            <a:xfrm>
              <a:off x="9356725" y="1452563"/>
              <a:ext cx="20161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33" name="Rectangle 9"/>
            <p:cNvSpPr>
              <a:spLocks noChangeArrowheads="1"/>
            </p:cNvSpPr>
            <p:nvPr/>
          </p:nvSpPr>
          <p:spPr bwMode="auto">
            <a:xfrm>
              <a:off x="9356725" y="1530350"/>
              <a:ext cx="20161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34" name="Rectangle 10"/>
            <p:cNvSpPr>
              <a:spLocks noChangeArrowheads="1"/>
            </p:cNvSpPr>
            <p:nvPr/>
          </p:nvSpPr>
          <p:spPr bwMode="auto">
            <a:xfrm>
              <a:off x="9356725" y="1606550"/>
              <a:ext cx="20161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35" name="Freeform 11"/>
            <p:cNvSpPr>
              <a:spLocks noEditPoints="1"/>
            </p:cNvSpPr>
            <p:nvPr/>
          </p:nvSpPr>
          <p:spPr bwMode="auto">
            <a:xfrm>
              <a:off x="9217025" y="1290638"/>
              <a:ext cx="403225" cy="393700"/>
            </a:xfrm>
            <a:custGeom>
              <a:avLst/>
              <a:gdLst>
                <a:gd name="T0" fmla="*/ 92 w 104"/>
                <a:gd name="T1" fmla="*/ 0 h 102"/>
                <a:gd name="T2" fmla="*/ 84 w 104"/>
                <a:gd name="T3" fmla="*/ 0 h 102"/>
                <a:gd name="T4" fmla="*/ 84 w 104"/>
                <a:gd name="T5" fmla="*/ 16 h 102"/>
                <a:gd name="T6" fmla="*/ 80 w 104"/>
                <a:gd name="T7" fmla="*/ 20 h 102"/>
                <a:gd name="T8" fmla="*/ 72 w 104"/>
                <a:gd name="T9" fmla="*/ 20 h 102"/>
                <a:gd name="T10" fmla="*/ 68 w 104"/>
                <a:gd name="T11" fmla="*/ 16 h 102"/>
                <a:gd name="T12" fmla="*/ 68 w 104"/>
                <a:gd name="T13" fmla="*/ 0 h 102"/>
                <a:gd name="T14" fmla="*/ 36 w 104"/>
                <a:gd name="T15" fmla="*/ 0 h 102"/>
                <a:gd name="T16" fmla="*/ 36 w 104"/>
                <a:gd name="T17" fmla="*/ 16 h 102"/>
                <a:gd name="T18" fmla="*/ 32 w 104"/>
                <a:gd name="T19" fmla="*/ 20 h 102"/>
                <a:gd name="T20" fmla="*/ 24 w 104"/>
                <a:gd name="T21" fmla="*/ 20 h 102"/>
                <a:gd name="T22" fmla="*/ 20 w 104"/>
                <a:gd name="T23" fmla="*/ 16 h 102"/>
                <a:gd name="T24" fmla="*/ 20 w 104"/>
                <a:gd name="T25" fmla="*/ 0 h 102"/>
                <a:gd name="T26" fmla="*/ 12 w 104"/>
                <a:gd name="T27" fmla="*/ 0 h 102"/>
                <a:gd name="T28" fmla="*/ 0 w 104"/>
                <a:gd name="T29" fmla="*/ 12 h 102"/>
                <a:gd name="T30" fmla="*/ 0 w 104"/>
                <a:gd name="T31" fmla="*/ 20 h 102"/>
                <a:gd name="T32" fmla="*/ 0 w 104"/>
                <a:gd name="T33" fmla="*/ 24 h 102"/>
                <a:gd name="T34" fmla="*/ 0 w 104"/>
                <a:gd name="T35" fmla="*/ 28 h 102"/>
                <a:gd name="T36" fmla="*/ 0 w 104"/>
                <a:gd name="T37" fmla="*/ 91 h 102"/>
                <a:gd name="T38" fmla="*/ 12 w 104"/>
                <a:gd name="T39" fmla="*/ 102 h 102"/>
                <a:gd name="T40" fmla="*/ 92 w 104"/>
                <a:gd name="T41" fmla="*/ 102 h 102"/>
                <a:gd name="T42" fmla="*/ 104 w 104"/>
                <a:gd name="T43" fmla="*/ 91 h 102"/>
                <a:gd name="T44" fmla="*/ 104 w 104"/>
                <a:gd name="T45" fmla="*/ 28 h 102"/>
                <a:gd name="T46" fmla="*/ 104 w 104"/>
                <a:gd name="T47" fmla="*/ 24 h 102"/>
                <a:gd name="T48" fmla="*/ 104 w 104"/>
                <a:gd name="T49" fmla="*/ 20 h 102"/>
                <a:gd name="T50" fmla="*/ 104 w 104"/>
                <a:gd name="T51" fmla="*/ 12 h 102"/>
                <a:gd name="T52" fmla="*/ 92 w 104"/>
                <a:gd name="T53" fmla="*/ 0 h 102"/>
                <a:gd name="T54" fmla="*/ 96 w 104"/>
                <a:gd name="T55" fmla="*/ 91 h 102"/>
                <a:gd name="T56" fmla="*/ 92 w 104"/>
                <a:gd name="T57" fmla="*/ 94 h 102"/>
                <a:gd name="T58" fmla="*/ 12 w 104"/>
                <a:gd name="T59" fmla="*/ 94 h 102"/>
                <a:gd name="T60" fmla="*/ 8 w 104"/>
                <a:gd name="T61" fmla="*/ 91 h 102"/>
                <a:gd name="T62" fmla="*/ 8 w 104"/>
                <a:gd name="T63" fmla="*/ 28 h 102"/>
                <a:gd name="T64" fmla="*/ 96 w 104"/>
                <a:gd name="T65" fmla="*/ 28 h 102"/>
                <a:gd name="T66" fmla="*/ 96 w 104"/>
                <a:gd name="T67" fmla="*/ 9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" h="102">
                  <a:moveTo>
                    <a:pt x="92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84" y="18"/>
                    <a:pt x="82" y="20"/>
                    <a:pt x="80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0" y="20"/>
                    <a:pt x="68" y="18"/>
                    <a:pt x="68" y="16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8"/>
                    <a:pt x="34" y="20"/>
                    <a:pt x="32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2" y="20"/>
                    <a:pt x="20" y="18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7"/>
                    <a:pt x="5" y="102"/>
                    <a:pt x="12" y="102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99" y="102"/>
                    <a:pt x="104" y="97"/>
                    <a:pt x="104" y="91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5"/>
                    <a:pt x="99" y="0"/>
                    <a:pt x="92" y="0"/>
                  </a:cubicBezTo>
                  <a:close/>
                  <a:moveTo>
                    <a:pt x="96" y="91"/>
                  </a:moveTo>
                  <a:cubicBezTo>
                    <a:pt x="96" y="92"/>
                    <a:pt x="94" y="94"/>
                    <a:pt x="92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0" y="94"/>
                    <a:pt x="8" y="92"/>
                    <a:pt x="8" y="91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6" y="28"/>
                    <a:pt x="96" y="28"/>
                    <a:pt x="96" y="28"/>
                  </a:cubicBezTo>
                  <a:lnTo>
                    <a:pt x="96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36" name="Freeform 12"/>
            <p:cNvSpPr>
              <a:spLocks/>
            </p:cNvSpPr>
            <p:nvPr/>
          </p:nvSpPr>
          <p:spPr bwMode="auto">
            <a:xfrm>
              <a:off x="9310688" y="1244600"/>
              <a:ext cx="30163" cy="107950"/>
            </a:xfrm>
            <a:custGeom>
              <a:avLst/>
              <a:gdLst>
                <a:gd name="T0" fmla="*/ 4 w 8"/>
                <a:gd name="T1" fmla="*/ 28 h 28"/>
                <a:gd name="T2" fmla="*/ 8 w 8"/>
                <a:gd name="T3" fmla="*/ 24 h 28"/>
                <a:gd name="T4" fmla="*/ 8 w 8"/>
                <a:gd name="T5" fmla="*/ 4 h 28"/>
                <a:gd name="T6" fmla="*/ 4 w 8"/>
                <a:gd name="T7" fmla="*/ 0 h 28"/>
                <a:gd name="T8" fmla="*/ 0 w 8"/>
                <a:gd name="T9" fmla="*/ 4 h 28"/>
                <a:gd name="T10" fmla="*/ 0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6" y="28"/>
                    <a:pt x="8" y="26"/>
                    <a:pt x="8" y="2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37" name="Freeform 13"/>
            <p:cNvSpPr>
              <a:spLocks/>
            </p:cNvSpPr>
            <p:nvPr/>
          </p:nvSpPr>
          <p:spPr bwMode="auto">
            <a:xfrm>
              <a:off x="9496425" y="1244600"/>
              <a:ext cx="30163" cy="107950"/>
            </a:xfrm>
            <a:custGeom>
              <a:avLst/>
              <a:gdLst>
                <a:gd name="T0" fmla="*/ 4 w 8"/>
                <a:gd name="T1" fmla="*/ 28 h 28"/>
                <a:gd name="T2" fmla="*/ 8 w 8"/>
                <a:gd name="T3" fmla="*/ 24 h 28"/>
                <a:gd name="T4" fmla="*/ 8 w 8"/>
                <a:gd name="T5" fmla="*/ 4 h 28"/>
                <a:gd name="T6" fmla="*/ 4 w 8"/>
                <a:gd name="T7" fmla="*/ 0 h 28"/>
                <a:gd name="T8" fmla="*/ 0 w 8"/>
                <a:gd name="T9" fmla="*/ 4 h 28"/>
                <a:gd name="T10" fmla="*/ 0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6" y="28"/>
                    <a:pt x="8" y="26"/>
                    <a:pt x="8" y="2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238" name="Freeform 25"/>
          <p:cNvSpPr>
            <a:spLocks noEditPoints="1"/>
          </p:cNvSpPr>
          <p:nvPr/>
        </p:nvSpPr>
        <p:spPr bwMode="auto">
          <a:xfrm rot="2700000">
            <a:off x="2338538" y="4440149"/>
            <a:ext cx="273233" cy="404995"/>
          </a:xfrm>
          <a:custGeom>
            <a:avLst/>
            <a:gdLst>
              <a:gd name="T0" fmla="*/ 163 w 164"/>
              <a:gd name="T1" fmla="*/ 109 h 244"/>
              <a:gd name="T2" fmla="*/ 125 w 164"/>
              <a:gd name="T3" fmla="*/ 46 h 244"/>
              <a:gd name="T4" fmla="*/ 143 w 164"/>
              <a:gd name="T5" fmla="*/ 9 h 244"/>
              <a:gd name="T6" fmla="*/ 143 w 164"/>
              <a:gd name="T7" fmla="*/ 3 h 244"/>
              <a:gd name="T8" fmla="*/ 138 w 164"/>
              <a:gd name="T9" fmla="*/ 0 h 244"/>
              <a:gd name="T10" fmla="*/ 22 w 164"/>
              <a:gd name="T11" fmla="*/ 0 h 244"/>
              <a:gd name="T12" fmla="*/ 17 w 164"/>
              <a:gd name="T13" fmla="*/ 3 h 244"/>
              <a:gd name="T14" fmla="*/ 17 w 164"/>
              <a:gd name="T15" fmla="*/ 9 h 244"/>
              <a:gd name="T16" fmla="*/ 39 w 164"/>
              <a:gd name="T17" fmla="*/ 46 h 244"/>
              <a:gd name="T18" fmla="*/ 2 w 164"/>
              <a:gd name="T19" fmla="*/ 109 h 244"/>
              <a:gd name="T20" fmla="*/ 1 w 164"/>
              <a:gd name="T21" fmla="*/ 114 h 244"/>
              <a:gd name="T22" fmla="*/ 61 w 164"/>
              <a:gd name="T23" fmla="*/ 241 h 244"/>
              <a:gd name="T24" fmla="*/ 66 w 164"/>
              <a:gd name="T25" fmla="*/ 244 h 244"/>
              <a:gd name="T26" fmla="*/ 98 w 164"/>
              <a:gd name="T27" fmla="*/ 244 h 244"/>
              <a:gd name="T28" fmla="*/ 103 w 164"/>
              <a:gd name="T29" fmla="*/ 241 h 244"/>
              <a:gd name="T30" fmla="*/ 163 w 164"/>
              <a:gd name="T31" fmla="*/ 114 h 244"/>
              <a:gd name="T32" fmla="*/ 163 w 164"/>
              <a:gd name="T33" fmla="*/ 109 h 244"/>
              <a:gd name="T34" fmla="*/ 128 w 164"/>
              <a:gd name="T35" fmla="*/ 12 h 244"/>
              <a:gd name="T36" fmla="*/ 114 w 164"/>
              <a:gd name="T37" fmla="*/ 40 h 244"/>
              <a:gd name="T38" fmla="*/ 49 w 164"/>
              <a:gd name="T39" fmla="*/ 40 h 244"/>
              <a:gd name="T40" fmla="*/ 33 w 164"/>
              <a:gd name="T41" fmla="*/ 12 h 244"/>
              <a:gd name="T42" fmla="*/ 128 w 164"/>
              <a:gd name="T43" fmla="*/ 12 h 244"/>
              <a:gd name="T44" fmla="*/ 82 w 164"/>
              <a:gd name="T45" fmla="*/ 120 h 244"/>
              <a:gd name="T46" fmla="*/ 68 w 164"/>
              <a:gd name="T47" fmla="*/ 106 h 244"/>
              <a:gd name="T48" fmla="*/ 82 w 164"/>
              <a:gd name="T49" fmla="*/ 92 h 244"/>
              <a:gd name="T50" fmla="*/ 96 w 164"/>
              <a:gd name="T51" fmla="*/ 106 h 244"/>
              <a:gd name="T52" fmla="*/ 82 w 164"/>
              <a:gd name="T53" fmla="*/ 120 h 244"/>
              <a:gd name="T54" fmla="*/ 94 w 164"/>
              <a:gd name="T55" fmla="*/ 232 h 244"/>
              <a:gd name="T56" fmla="*/ 88 w 164"/>
              <a:gd name="T57" fmla="*/ 232 h 244"/>
              <a:gd name="T58" fmla="*/ 88 w 164"/>
              <a:gd name="T59" fmla="*/ 131 h 244"/>
              <a:gd name="T60" fmla="*/ 108 w 164"/>
              <a:gd name="T61" fmla="*/ 106 h 244"/>
              <a:gd name="T62" fmla="*/ 82 w 164"/>
              <a:gd name="T63" fmla="*/ 80 h 244"/>
              <a:gd name="T64" fmla="*/ 56 w 164"/>
              <a:gd name="T65" fmla="*/ 106 h 244"/>
              <a:gd name="T66" fmla="*/ 76 w 164"/>
              <a:gd name="T67" fmla="*/ 131 h 244"/>
              <a:gd name="T68" fmla="*/ 76 w 164"/>
              <a:gd name="T69" fmla="*/ 232 h 244"/>
              <a:gd name="T70" fmla="*/ 70 w 164"/>
              <a:gd name="T71" fmla="*/ 232 h 244"/>
              <a:gd name="T72" fmla="*/ 13 w 164"/>
              <a:gd name="T73" fmla="*/ 112 h 244"/>
              <a:gd name="T74" fmla="*/ 49 w 164"/>
              <a:gd name="T75" fmla="*/ 52 h 244"/>
              <a:gd name="T76" fmla="*/ 115 w 164"/>
              <a:gd name="T77" fmla="*/ 52 h 244"/>
              <a:gd name="T78" fmla="*/ 151 w 164"/>
              <a:gd name="T79" fmla="*/ 112 h 244"/>
              <a:gd name="T80" fmla="*/ 94 w 164"/>
              <a:gd name="T81" fmla="*/ 23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4" h="244">
                <a:moveTo>
                  <a:pt x="163" y="109"/>
                </a:moveTo>
                <a:cubicBezTo>
                  <a:pt x="125" y="46"/>
                  <a:pt x="125" y="46"/>
                  <a:pt x="125" y="46"/>
                </a:cubicBezTo>
                <a:cubicBezTo>
                  <a:pt x="143" y="9"/>
                  <a:pt x="143" y="9"/>
                  <a:pt x="143" y="9"/>
                </a:cubicBezTo>
                <a:cubicBezTo>
                  <a:pt x="144" y="7"/>
                  <a:pt x="144" y="5"/>
                  <a:pt x="143" y="3"/>
                </a:cubicBezTo>
                <a:cubicBezTo>
                  <a:pt x="142" y="1"/>
                  <a:pt x="140" y="0"/>
                  <a:pt x="13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0" y="0"/>
                  <a:pt x="18" y="1"/>
                  <a:pt x="17" y="3"/>
                </a:cubicBezTo>
                <a:cubicBezTo>
                  <a:pt x="16" y="5"/>
                  <a:pt x="16" y="7"/>
                  <a:pt x="17" y="9"/>
                </a:cubicBezTo>
                <a:cubicBezTo>
                  <a:pt x="39" y="46"/>
                  <a:pt x="39" y="46"/>
                  <a:pt x="39" y="46"/>
                </a:cubicBezTo>
                <a:cubicBezTo>
                  <a:pt x="2" y="109"/>
                  <a:pt x="2" y="109"/>
                  <a:pt x="2" y="109"/>
                </a:cubicBezTo>
                <a:cubicBezTo>
                  <a:pt x="1" y="111"/>
                  <a:pt x="0" y="113"/>
                  <a:pt x="1" y="114"/>
                </a:cubicBezTo>
                <a:cubicBezTo>
                  <a:pt x="61" y="241"/>
                  <a:pt x="61" y="241"/>
                  <a:pt x="61" y="241"/>
                </a:cubicBezTo>
                <a:cubicBezTo>
                  <a:pt x="62" y="243"/>
                  <a:pt x="64" y="244"/>
                  <a:pt x="66" y="244"/>
                </a:cubicBezTo>
                <a:cubicBezTo>
                  <a:pt x="98" y="244"/>
                  <a:pt x="98" y="244"/>
                  <a:pt x="98" y="244"/>
                </a:cubicBezTo>
                <a:cubicBezTo>
                  <a:pt x="100" y="244"/>
                  <a:pt x="102" y="243"/>
                  <a:pt x="103" y="241"/>
                </a:cubicBezTo>
                <a:cubicBezTo>
                  <a:pt x="163" y="114"/>
                  <a:pt x="163" y="114"/>
                  <a:pt x="163" y="114"/>
                </a:cubicBezTo>
                <a:cubicBezTo>
                  <a:pt x="164" y="113"/>
                  <a:pt x="164" y="111"/>
                  <a:pt x="163" y="109"/>
                </a:cubicBezTo>
                <a:close/>
                <a:moveTo>
                  <a:pt x="128" y="12"/>
                </a:moveTo>
                <a:cubicBezTo>
                  <a:pt x="114" y="40"/>
                  <a:pt x="114" y="40"/>
                  <a:pt x="114" y="40"/>
                </a:cubicBezTo>
                <a:cubicBezTo>
                  <a:pt x="49" y="40"/>
                  <a:pt x="49" y="40"/>
                  <a:pt x="49" y="40"/>
                </a:cubicBezTo>
                <a:cubicBezTo>
                  <a:pt x="33" y="12"/>
                  <a:pt x="33" y="12"/>
                  <a:pt x="33" y="12"/>
                </a:cubicBezTo>
                <a:lnTo>
                  <a:pt x="128" y="12"/>
                </a:lnTo>
                <a:close/>
                <a:moveTo>
                  <a:pt x="82" y="120"/>
                </a:moveTo>
                <a:cubicBezTo>
                  <a:pt x="74" y="120"/>
                  <a:pt x="68" y="114"/>
                  <a:pt x="68" y="106"/>
                </a:cubicBezTo>
                <a:cubicBezTo>
                  <a:pt x="68" y="98"/>
                  <a:pt x="74" y="92"/>
                  <a:pt x="82" y="92"/>
                </a:cubicBezTo>
                <a:cubicBezTo>
                  <a:pt x="90" y="92"/>
                  <a:pt x="96" y="98"/>
                  <a:pt x="96" y="106"/>
                </a:cubicBezTo>
                <a:cubicBezTo>
                  <a:pt x="96" y="114"/>
                  <a:pt x="90" y="120"/>
                  <a:pt x="82" y="120"/>
                </a:cubicBezTo>
                <a:close/>
                <a:moveTo>
                  <a:pt x="94" y="232"/>
                </a:moveTo>
                <a:cubicBezTo>
                  <a:pt x="88" y="232"/>
                  <a:pt x="88" y="232"/>
                  <a:pt x="88" y="232"/>
                </a:cubicBezTo>
                <a:cubicBezTo>
                  <a:pt x="88" y="131"/>
                  <a:pt x="88" y="131"/>
                  <a:pt x="88" y="131"/>
                </a:cubicBezTo>
                <a:cubicBezTo>
                  <a:pt x="99" y="129"/>
                  <a:pt x="108" y="118"/>
                  <a:pt x="108" y="106"/>
                </a:cubicBezTo>
                <a:cubicBezTo>
                  <a:pt x="108" y="92"/>
                  <a:pt x="96" y="80"/>
                  <a:pt x="82" y="80"/>
                </a:cubicBezTo>
                <a:cubicBezTo>
                  <a:pt x="68" y="80"/>
                  <a:pt x="56" y="92"/>
                  <a:pt x="56" y="106"/>
                </a:cubicBezTo>
                <a:cubicBezTo>
                  <a:pt x="56" y="118"/>
                  <a:pt x="65" y="129"/>
                  <a:pt x="76" y="131"/>
                </a:cubicBezTo>
                <a:cubicBezTo>
                  <a:pt x="76" y="232"/>
                  <a:pt x="76" y="232"/>
                  <a:pt x="76" y="232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13" y="112"/>
                  <a:pt x="13" y="112"/>
                  <a:pt x="13" y="112"/>
                </a:cubicBezTo>
                <a:cubicBezTo>
                  <a:pt x="49" y="52"/>
                  <a:pt x="49" y="52"/>
                  <a:pt x="49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51" y="112"/>
                  <a:pt x="151" y="112"/>
                  <a:pt x="151" y="112"/>
                </a:cubicBezTo>
                <a:lnTo>
                  <a:pt x="94" y="2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239" name="Group 238"/>
          <p:cNvGrpSpPr/>
          <p:nvPr/>
        </p:nvGrpSpPr>
        <p:grpSpPr>
          <a:xfrm>
            <a:off x="5420020" y="4396960"/>
            <a:ext cx="405074" cy="331166"/>
            <a:chOff x="8497888" y="1333500"/>
            <a:chExt cx="452438" cy="369888"/>
          </a:xfrm>
          <a:solidFill>
            <a:schemeClr val="tx1"/>
          </a:solidFill>
        </p:grpSpPr>
        <p:sp>
          <p:nvSpPr>
            <p:cNvPr id="240" name="Freeform 17"/>
            <p:cNvSpPr>
              <a:spLocks noEditPoints="1"/>
            </p:cNvSpPr>
            <p:nvPr/>
          </p:nvSpPr>
          <p:spPr bwMode="auto">
            <a:xfrm>
              <a:off x="8497888" y="1333500"/>
              <a:ext cx="452438" cy="369888"/>
            </a:xfrm>
            <a:custGeom>
              <a:avLst/>
              <a:gdLst>
                <a:gd name="T0" fmla="*/ 112 w 120"/>
                <a:gd name="T1" fmla="*/ 16 h 96"/>
                <a:gd name="T2" fmla="*/ 59 w 120"/>
                <a:gd name="T3" fmla="*/ 16 h 96"/>
                <a:gd name="T4" fmla="*/ 56 w 120"/>
                <a:gd name="T5" fmla="*/ 7 h 96"/>
                <a:gd name="T6" fmla="*/ 48 w 120"/>
                <a:gd name="T7" fmla="*/ 0 h 96"/>
                <a:gd name="T8" fmla="*/ 16 w 120"/>
                <a:gd name="T9" fmla="*/ 0 h 96"/>
                <a:gd name="T10" fmla="*/ 8 w 120"/>
                <a:gd name="T11" fmla="*/ 7 h 96"/>
                <a:gd name="T12" fmla="*/ 5 w 120"/>
                <a:gd name="T13" fmla="*/ 17 h 96"/>
                <a:gd name="T14" fmla="*/ 0 w 120"/>
                <a:gd name="T15" fmla="*/ 24 h 96"/>
                <a:gd name="T16" fmla="*/ 4 w 120"/>
                <a:gd name="T17" fmla="*/ 88 h 96"/>
                <a:gd name="T18" fmla="*/ 12 w 120"/>
                <a:gd name="T19" fmla="*/ 96 h 96"/>
                <a:gd name="T20" fmla="*/ 108 w 120"/>
                <a:gd name="T21" fmla="*/ 96 h 96"/>
                <a:gd name="T22" fmla="*/ 116 w 120"/>
                <a:gd name="T23" fmla="*/ 88 h 96"/>
                <a:gd name="T24" fmla="*/ 120 w 120"/>
                <a:gd name="T25" fmla="*/ 24 h 96"/>
                <a:gd name="T26" fmla="*/ 112 w 120"/>
                <a:gd name="T27" fmla="*/ 16 h 96"/>
                <a:gd name="T28" fmla="*/ 16 w 120"/>
                <a:gd name="T29" fmla="*/ 9 h 96"/>
                <a:gd name="T30" fmla="*/ 16 w 120"/>
                <a:gd name="T31" fmla="*/ 8 h 96"/>
                <a:gd name="T32" fmla="*/ 48 w 120"/>
                <a:gd name="T33" fmla="*/ 8 h 96"/>
                <a:gd name="T34" fmla="*/ 48 w 120"/>
                <a:gd name="T35" fmla="*/ 9 h 96"/>
                <a:gd name="T36" fmla="*/ 52 w 120"/>
                <a:gd name="T37" fmla="*/ 20 h 96"/>
                <a:gd name="T38" fmla="*/ 12 w 120"/>
                <a:gd name="T39" fmla="*/ 20 h 96"/>
                <a:gd name="T40" fmla="*/ 16 w 120"/>
                <a:gd name="T41" fmla="*/ 9 h 96"/>
                <a:gd name="T42" fmla="*/ 108 w 120"/>
                <a:gd name="T43" fmla="*/ 88 h 96"/>
                <a:gd name="T44" fmla="*/ 12 w 120"/>
                <a:gd name="T45" fmla="*/ 88 h 96"/>
                <a:gd name="T46" fmla="*/ 8 w 120"/>
                <a:gd name="T47" fmla="*/ 24 h 96"/>
                <a:gd name="T48" fmla="*/ 8 w 120"/>
                <a:gd name="T49" fmla="*/ 24 h 96"/>
                <a:gd name="T50" fmla="*/ 56 w 120"/>
                <a:gd name="T51" fmla="*/ 24 h 96"/>
                <a:gd name="T52" fmla="*/ 112 w 120"/>
                <a:gd name="T53" fmla="*/ 24 h 96"/>
                <a:gd name="T54" fmla="*/ 108 w 120"/>
                <a:gd name="T5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0" h="96">
                  <a:moveTo>
                    <a:pt x="112" y="16"/>
                  </a:moveTo>
                  <a:cubicBezTo>
                    <a:pt x="59" y="16"/>
                    <a:pt x="59" y="16"/>
                    <a:pt x="59" y="16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2" y="0"/>
                    <a:pt x="4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8" y="3"/>
                    <a:pt x="8" y="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8"/>
                    <a:pt x="0" y="21"/>
                    <a:pt x="0" y="24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92"/>
                    <a:pt x="8" y="96"/>
                    <a:pt x="12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12" y="96"/>
                    <a:pt x="116" y="92"/>
                    <a:pt x="116" y="88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120" y="20"/>
                    <a:pt x="116" y="16"/>
                    <a:pt x="112" y="16"/>
                  </a:cubicBezTo>
                  <a:close/>
                  <a:moveTo>
                    <a:pt x="16" y="9"/>
                  </a:moveTo>
                  <a:cubicBezTo>
                    <a:pt x="16" y="9"/>
                    <a:pt x="16" y="8"/>
                    <a:pt x="16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9"/>
                    <a:pt x="48" y="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16" y="9"/>
                  </a:lnTo>
                  <a:close/>
                  <a:moveTo>
                    <a:pt x="108" y="88"/>
                  </a:moveTo>
                  <a:cubicBezTo>
                    <a:pt x="12" y="88"/>
                    <a:pt x="12" y="88"/>
                    <a:pt x="12" y="8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112" y="24"/>
                    <a:pt x="112" y="24"/>
                    <a:pt x="112" y="24"/>
                  </a:cubicBezTo>
                  <a:lnTo>
                    <a:pt x="108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41" name="Freeform 18"/>
            <p:cNvSpPr>
              <a:spLocks/>
            </p:cNvSpPr>
            <p:nvPr/>
          </p:nvSpPr>
          <p:spPr bwMode="auto">
            <a:xfrm>
              <a:off x="8664576" y="1487488"/>
              <a:ext cx="120650" cy="123825"/>
            </a:xfrm>
            <a:custGeom>
              <a:avLst/>
              <a:gdLst>
                <a:gd name="T0" fmla="*/ 4 w 32"/>
                <a:gd name="T1" fmla="*/ 12 h 32"/>
                <a:gd name="T2" fmla="*/ 0 w 32"/>
                <a:gd name="T3" fmla="*/ 16 h 32"/>
                <a:gd name="T4" fmla="*/ 4 w 32"/>
                <a:gd name="T5" fmla="*/ 20 h 32"/>
                <a:gd name="T6" fmla="*/ 12 w 32"/>
                <a:gd name="T7" fmla="*/ 20 h 32"/>
                <a:gd name="T8" fmla="*/ 12 w 32"/>
                <a:gd name="T9" fmla="*/ 28 h 32"/>
                <a:gd name="T10" fmla="*/ 16 w 32"/>
                <a:gd name="T11" fmla="*/ 32 h 32"/>
                <a:gd name="T12" fmla="*/ 20 w 32"/>
                <a:gd name="T13" fmla="*/ 28 h 32"/>
                <a:gd name="T14" fmla="*/ 20 w 32"/>
                <a:gd name="T15" fmla="*/ 20 h 32"/>
                <a:gd name="T16" fmla="*/ 28 w 32"/>
                <a:gd name="T17" fmla="*/ 20 h 32"/>
                <a:gd name="T18" fmla="*/ 32 w 32"/>
                <a:gd name="T19" fmla="*/ 16 h 32"/>
                <a:gd name="T20" fmla="*/ 28 w 32"/>
                <a:gd name="T21" fmla="*/ 12 h 32"/>
                <a:gd name="T22" fmla="*/ 20 w 32"/>
                <a:gd name="T23" fmla="*/ 12 h 32"/>
                <a:gd name="T24" fmla="*/ 20 w 32"/>
                <a:gd name="T25" fmla="*/ 4 h 32"/>
                <a:gd name="T26" fmla="*/ 16 w 32"/>
                <a:gd name="T27" fmla="*/ 0 h 32"/>
                <a:gd name="T28" fmla="*/ 12 w 32"/>
                <a:gd name="T29" fmla="*/ 4 h 32"/>
                <a:gd name="T30" fmla="*/ 12 w 32"/>
                <a:gd name="T31" fmla="*/ 12 h 32"/>
                <a:gd name="T32" fmla="*/ 4 w 32"/>
                <a:gd name="T33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32">
                  <a:moveTo>
                    <a:pt x="4" y="12"/>
                  </a:moveTo>
                  <a:cubicBezTo>
                    <a:pt x="2" y="12"/>
                    <a:pt x="0" y="14"/>
                    <a:pt x="0" y="16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30"/>
                    <a:pt x="14" y="32"/>
                    <a:pt x="16" y="32"/>
                  </a:cubicBezTo>
                  <a:cubicBezTo>
                    <a:pt x="18" y="32"/>
                    <a:pt x="20" y="30"/>
                    <a:pt x="20" y="28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0" y="20"/>
                    <a:pt x="32" y="18"/>
                    <a:pt x="32" y="16"/>
                  </a:cubicBezTo>
                  <a:cubicBezTo>
                    <a:pt x="32" y="14"/>
                    <a:pt x="30" y="12"/>
                    <a:pt x="28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14" y="0"/>
                    <a:pt x="12" y="2"/>
                    <a:pt x="12" y="4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4391930" y="4400221"/>
            <a:ext cx="426954" cy="382413"/>
            <a:chOff x="5326063" y="2705101"/>
            <a:chExt cx="1506538" cy="1349374"/>
          </a:xfrm>
          <a:solidFill>
            <a:schemeClr val="tx1"/>
          </a:solidFill>
        </p:grpSpPr>
        <p:sp>
          <p:nvSpPr>
            <p:cNvPr id="243" name="Freeform 5"/>
            <p:cNvSpPr>
              <a:spLocks noEditPoints="1"/>
            </p:cNvSpPr>
            <p:nvPr/>
          </p:nvSpPr>
          <p:spPr bwMode="auto">
            <a:xfrm>
              <a:off x="5326063" y="2705101"/>
              <a:ext cx="1506538" cy="1349374"/>
            </a:xfrm>
            <a:custGeom>
              <a:avLst/>
              <a:gdLst>
                <a:gd name="T0" fmla="*/ 109 w 112"/>
                <a:gd name="T1" fmla="*/ 4 h 100"/>
                <a:gd name="T2" fmla="*/ 83 w 112"/>
                <a:gd name="T3" fmla="*/ 0 h 100"/>
                <a:gd name="T4" fmla="*/ 67 w 112"/>
                <a:gd name="T5" fmla="*/ 3 h 100"/>
                <a:gd name="T6" fmla="*/ 56 w 112"/>
                <a:gd name="T7" fmla="*/ 10 h 100"/>
                <a:gd name="T8" fmla="*/ 45 w 112"/>
                <a:gd name="T9" fmla="*/ 3 h 100"/>
                <a:gd name="T10" fmla="*/ 29 w 112"/>
                <a:gd name="T11" fmla="*/ 0 h 100"/>
                <a:gd name="T12" fmla="*/ 3 w 112"/>
                <a:gd name="T13" fmla="*/ 4 h 100"/>
                <a:gd name="T14" fmla="*/ 0 w 112"/>
                <a:gd name="T15" fmla="*/ 5 h 100"/>
                <a:gd name="T16" fmla="*/ 0 w 112"/>
                <a:gd name="T17" fmla="*/ 92 h 100"/>
                <a:gd name="T18" fmla="*/ 5 w 112"/>
                <a:gd name="T19" fmla="*/ 91 h 100"/>
                <a:gd name="T20" fmla="*/ 41 w 112"/>
                <a:gd name="T21" fmla="*/ 91 h 100"/>
                <a:gd name="T22" fmla="*/ 56 w 112"/>
                <a:gd name="T23" fmla="*/ 100 h 100"/>
                <a:gd name="T24" fmla="*/ 71 w 112"/>
                <a:gd name="T25" fmla="*/ 91 h 100"/>
                <a:gd name="T26" fmla="*/ 107 w 112"/>
                <a:gd name="T27" fmla="*/ 91 h 100"/>
                <a:gd name="T28" fmla="*/ 112 w 112"/>
                <a:gd name="T29" fmla="*/ 92 h 100"/>
                <a:gd name="T30" fmla="*/ 112 w 112"/>
                <a:gd name="T31" fmla="*/ 5 h 100"/>
                <a:gd name="T32" fmla="*/ 109 w 112"/>
                <a:gd name="T33" fmla="*/ 4 h 100"/>
                <a:gd name="T34" fmla="*/ 52 w 112"/>
                <a:gd name="T35" fmla="*/ 87 h 100"/>
                <a:gd name="T36" fmla="*/ 44 w 112"/>
                <a:gd name="T37" fmla="*/ 83 h 100"/>
                <a:gd name="T38" fmla="*/ 27 w 112"/>
                <a:gd name="T39" fmla="*/ 81 h 100"/>
                <a:gd name="T40" fmla="*/ 8 w 112"/>
                <a:gd name="T41" fmla="*/ 82 h 100"/>
                <a:gd name="T42" fmla="*/ 8 w 112"/>
                <a:gd name="T43" fmla="*/ 11 h 100"/>
                <a:gd name="T44" fmla="*/ 29 w 112"/>
                <a:gd name="T45" fmla="*/ 8 h 100"/>
                <a:gd name="T46" fmla="*/ 42 w 112"/>
                <a:gd name="T47" fmla="*/ 11 h 100"/>
                <a:gd name="T48" fmla="*/ 52 w 112"/>
                <a:gd name="T49" fmla="*/ 20 h 100"/>
                <a:gd name="T50" fmla="*/ 52 w 112"/>
                <a:gd name="T51" fmla="*/ 21 h 100"/>
                <a:gd name="T52" fmla="*/ 52 w 112"/>
                <a:gd name="T53" fmla="*/ 84 h 100"/>
                <a:gd name="T54" fmla="*/ 52 w 112"/>
                <a:gd name="T55" fmla="*/ 84 h 100"/>
                <a:gd name="T56" fmla="*/ 52 w 112"/>
                <a:gd name="T57" fmla="*/ 87 h 100"/>
                <a:gd name="T58" fmla="*/ 104 w 112"/>
                <a:gd name="T59" fmla="*/ 82 h 100"/>
                <a:gd name="T60" fmla="*/ 85 w 112"/>
                <a:gd name="T61" fmla="*/ 81 h 100"/>
                <a:gd name="T62" fmla="*/ 68 w 112"/>
                <a:gd name="T63" fmla="*/ 83 h 100"/>
                <a:gd name="T64" fmla="*/ 60 w 112"/>
                <a:gd name="T65" fmla="*/ 87 h 100"/>
                <a:gd name="T66" fmla="*/ 60 w 112"/>
                <a:gd name="T67" fmla="*/ 84 h 100"/>
                <a:gd name="T68" fmla="*/ 60 w 112"/>
                <a:gd name="T69" fmla="*/ 84 h 100"/>
                <a:gd name="T70" fmla="*/ 60 w 112"/>
                <a:gd name="T71" fmla="*/ 21 h 100"/>
                <a:gd name="T72" fmla="*/ 60 w 112"/>
                <a:gd name="T73" fmla="*/ 20 h 100"/>
                <a:gd name="T74" fmla="*/ 70 w 112"/>
                <a:gd name="T75" fmla="*/ 11 h 100"/>
                <a:gd name="T76" fmla="*/ 83 w 112"/>
                <a:gd name="T77" fmla="*/ 8 h 100"/>
                <a:gd name="T78" fmla="*/ 104 w 112"/>
                <a:gd name="T79" fmla="*/ 11 h 100"/>
                <a:gd name="T80" fmla="*/ 104 w 112"/>
                <a:gd name="T81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" h="100">
                  <a:moveTo>
                    <a:pt x="109" y="4"/>
                  </a:moveTo>
                  <a:cubicBezTo>
                    <a:pt x="109" y="4"/>
                    <a:pt x="96" y="0"/>
                    <a:pt x="83" y="0"/>
                  </a:cubicBezTo>
                  <a:cubicBezTo>
                    <a:pt x="77" y="0"/>
                    <a:pt x="71" y="1"/>
                    <a:pt x="67" y="3"/>
                  </a:cubicBezTo>
                  <a:cubicBezTo>
                    <a:pt x="62" y="5"/>
                    <a:pt x="58" y="7"/>
                    <a:pt x="56" y="10"/>
                  </a:cubicBezTo>
                  <a:cubicBezTo>
                    <a:pt x="54" y="7"/>
                    <a:pt x="50" y="5"/>
                    <a:pt x="45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16" y="0"/>
                    <a:pt x="3" y="4"/>
                    <a:pt x="3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9" y="88"/>
                    <a:pt x="28" y="88"/>
                    <a:pt x="41" y="91"/>
                  </a:cubicBezTo>
                  <a:cubicBezTo>
                    <a:pt x="41" y="91"/>
                    <a:pt x="52" y="92"/>
                    <a:pt x="56" y="100"/>
                  </a:cubicBezTo>
                  <a:cubicBezTo>
                    <a:pt x="60" y="92"/>
                    <a:pt x="71" y="91"/>
                    <a:pt x="71" y="91"/>
                  </a:cubicBezTo>
                  <a:cubicBezTo>
                    <a:pt x="84" y="88"/>
                    <a:pt x="93" y="88"/>
                    <a:pt x="107" y="91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2" y="5"/>
                    <a:pt x="112" y="5"/>
                    <a:pt x="112" y="5"/>
                  </a:cubicBezTo>
                  <a:lnTo>
                    <a:pt x="109" y="4"/>
                  </a:lnTo>
                  <a:close/>
                  <a:moveTo>
                    <a:pt x="52" y="87"/>
                  </a:moveTo>
                  <a:cubicBezTo>
                    <a:pt x="49" y="85"/>
                    <a:pt x="47" y="84"/>
                    <a:pt x="44" y="83"/>
                  </a:cubicBezTo>
                  <a:cubicBezTo>
                    <a:pt x="39" y="81"/>
                    <a:pt x="32" y="81"/>
                    <a:pt x="27" y="81"/>
                  </a:cubicBezTo>
                  <a:cubicBezTo>
                    <a:pt x="21" y="81"/>
                    <a:pt x="15" y="81"/>
                    <a:pt x="8" y="8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10"/>
                    <a:pt x="20" y="8"/>
                    <a:pt x="29" y="8"/>
                  </a:cubicBezTo>
                  <a:cubicBezTo>
                    <a:pt x="34" y="8"/>
                    <a:pt x="39" y="9"/>
                    <a:pt x="42" y="11"/>
                  </a:cubicBezTo>
                  <a:cubicBezTo>
                    <a:pt x="50" y="13"/>
                    <a:pt x="52" y="17"/>
                    <a:pt x="52" y="20"/>
                  </a:cubicBezTo>
                  <a:cubicBezTo>
                    <a:pt x="52" y="20"/>
                    <a:pt x="52" y="21"/>
                    <a:pt x="52" y="21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52" y="84"/>
                    <a:pt x="52" y="84"/>
                    <a:pt x="52" y="84"/>
                  </a:cubicBezTo>
                  <a:lnTo>
                    <a:pt x="52" y="87"/>
                  </a:lnTo>
                  <a:close/>
                  <a:moveTo>
                    <a:pt x="104" y="82"/>
                  </a:moveTo>
                  <a:cubicBezTo>
                    <a:pt x="97" y="81"/>
                    <a:pt x="91" y="81"/>
                    <a:pt x="85" y="81"/>
                  </a:cubicBezTo>
                  <a:cubicBezTo>
                    <a:pt x="80" y="81"/>
                    <a:pt x="73" y="81"/>
                    <a:pt x="68" y="83"/>
                  </a:cubicBezTo>
                  <a:cubicBezTo>
                    <a:pt x="65" y="84"/>
                    <a:pt x="63" y="85"/>
                    <a:pt x="60" y="87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7"/>
                    <a:pt x="62" y="13"/>
                    <a:pt x="70" y="11"/>
                  </a:cubicBezTo>
                  <a:cubicBezTo>
                    <a:pt x="73" y="9"/>
                    <a:pt x="78" y="8"/>
                    <a:pt x="83" y="8"/>
                  </a:cubicBezTo>
                  <a:cubicBezTo>
                    <a:pt x="91" y="8"/>
                    <a:pt x="100" y="10"/>
                    <a:pt x="104" y="11"/>
                  </a:cubicBezTo>
                  <a:lnTo>
                    <a:pt x="104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44" name="Freeform 6"/>
            <p:cNvSpPr>
              <a:spLocks/>
            </p:cNvSpPr>
            <p:nvPr/>
          </p:nvSpPr>
          <p:spPr bwMode="auto">
            <a:xfrm>
              <a:off x="5514975" y="2921000"/>
              <a:ext cx="430213" cy="161925"/>
            </a:xfrm>
            <a:custGeom>
              <a:avLst/>
              <a:gdLst>
                <a:gd name="T0" fmla="*/ 1 w 32"/>
                <a:gd name="T1" fmla="*/ 4 h 12"/>
                <a:gd name="T2" fmla="*/ 0 w 32"/>
                <a:gd name="T3" fmla="*/ 7 h 12"/>
                <a:gd name="T4" fmla="*/ 3 w 32"/>
                <a:gd name="T5" fmla="*/ 8 h 12"/>
                <a:gd name="T6" fmla="*/ 29 w 32"/>
                <a:gd name="T7" fmla="*/ 12 h 12"/>
                <a:gd name="T8" fmla="*/ 30 w 32"/>
                <a:gd name="T9" fmla="*/ 12 h 12"/>
                <a:gd name="T10" fmla="*/ 31 w 32"/>
                <a:gd name="T11" fmla="*/ 12 h 12"/>
                <a:gd name="T12" fmla="*/ 31 w 32"/>
                <a:gd name="T13" fmla="*/ 9 h 12"/>
                <a:gd name="T14" fmla="*/ 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9"/>
                    <a:pt x="3" y="8"/>
                  </a:cubicBezTo>
                  <a:cubicBezTo>
                    <a:pt x="10" y="5"/>
                    <a:pt x="21" y="4"/>
                    <a:pt x="29" y="12"/>
                  </a:cubicBezTo>
                  <a:cubicBezTo>
                    <a:pt x="29" y="12"/>
                    <a:pt x="29" y="12"/>
                    <a:pt x="30" y="12"/>
                  </a:cubicBezTo>
                  <a:cubicBezTo>
                    <a:pt x="30" y="12"/>
                    <a:pt x="31" y="12"/>
                    <a:pt x="31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23" y="0"/>
                    <a:pt x="10" y="1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45" name="Freeform 7"/>
            <p:cNvSpPr>
              <a:spLocks/>
            </p:cNvSpPr>
            <p:nvPr/>
          </p:nvSpPr>
          <p:spPr bwMode="auto">
            <a:xfrm>
              <a:off x="5514975" y="3082925"/>
              <a:ext cx="430213" cy="161925"/>
            </a:xfrm>
            <a:custGeom>
              <a:avLst/>
              <a:gdLst>
                <a:gd name="T0" fmla="*/ 1 w 32"/>
                <a:gd name="T1" fmla="*/ 4 h 12"/>
                <a:gd name="T2" fmla="*/ 0 w 32"/>
                <a:gd name="T3" fmla="*/ 7 h 12"/>
                <a:gd name="T4" fmla="*/ 3 w 32"/>
                <a:gd name="T5" fmla="*/ 8 h 12"/>
                <a:gd name="T6" fmla="*/ 29 w 32"/>
                <a:gd name="T7" fmla="*/ 11 h 12"/>
                <a:gd name="T8" fmla="*/ 30 w 32"/>
                <a:gd name="T9" fmla="*/ 12 h 12"/>
                <a:gd name="T10" fmla="*/ 31 w 32"/>
                <a:gd name="T11" fmla="*/ 11 h 12"/>
                <a:gd name="T12" fmla="*/ 31 w 32"/>
                <a:gd name="T13" fmla="*/ 8 h 12"/>
                <a:gd name="T14" fmla="*/ 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4"/>
                  </a:moveTo>
                  <a:cubicBezTo>
                    <a:pt x="0" y="4"/>
                    <a:pt x="0" y="6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10" y="5"/>
                    <a:pt x="21" y="4"/>
                    <a:pt x="29" y="11"/>
                  </a:cubicBezTo>
                  <a:cubicBezTo>
                    <a:pt x="29" y="12"/>
                    <a:pt x="29" y="12"/>
                    <a:pt x="30" y="12"/>
                  </a:cubicBezTo>
                  <a:cubicBezTo>
                    <a:pt x="30" y="12"/>
                    <a:pt x="31" y="12"/>
                    <a:pt x="31" y="11"/>
                  </a:cubicBezTo>
                  <a:cubicBezTo>
                    <a:pt x="32" y="10"/>
                    <a:pt x="32" y="9"/>
                    <a:pt x="31" y="8"/>
                  </a:cubicBezTo>
                  <a:cubicBezTo>
                    <a:pt x="23" y="0"/>
                    <a:pt x="10" y="0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46" name="Freeform 8"/>
            <p:cNvSpPr>
              <a:spLocks/>
            </p:cNvSpPr>
            <p:nvPr/>
          </p:nvSpPr>
          <p:spPr bwMode="auto">
            <a:xfrm>
              <a:off x="5514975" y="3232150"/>
              <a:ext cx="430213" cy="161925"/>
            </a:xfrm>
            <a:custGeom>
              <a:avLst/>
              <a:gdLst>
                <a:gd name="T0" fmla="*/ 1 w 32"/>
                <a:gd name="T1" fmla="*/ 5 h 12"/>
                <a:gd name="T2" fmla="*/ 0 w 32"/>
                <a:gd name="T3" fmla="*/ 7 h 12"/>
                <a:gd name="T4" fmla="*/ 3 w 32"/>
                <a:gd name="T5" fmla="*/ 8 h 12"/>
                <a:gd name="T6" fmla="*/ 29 w 32"/>
                <a:gd name="T7" fmla="*/ 12 h 12"/>
                <a:gd name="T8" fmla="*/ 30 w 32"/>
                <a:gd name="T9" fmla="*/ 12 h 12"/>
                <a:gd name="T10" fmla="*/ 31 w 32"/>
                <a:gd name="T11" fmla="*/ 12 h 12"/>
                <a:gd name="T12" fmla="*/ 31 w 32"/>
                <a:gd name="T13" fmla="*/ 9 h 12"/>
                <a:gd name="T14" fmla="*/ 1 w 32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5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9"/>
                    <a:pt x="3" y="8"/>
                  </a:cubicBezTo>
                  <a:cubicBezTo>
                    <a:pt x="10" y="5"/>
                    <a:pt x="21" y="5"/>
                    <a:pt x="29" y="12"/>
                  </a:cubicBezTo>
                  <a:cubicBezTo>
                    <a:pt x="29" y="12"/>
                    <a:pt x="29" y="12"/>
                    <a:pt x="30" y="12"/>
                  </a:cubicBezTo>
                  <a:cubicBezTo>
                    <a:pt x="30" y="12"/>
                    <a:pt x="31" y="12"/>
                    <a:pt x="31" y="12"/>
                  </a:cubicBezTo>
                  <a:cubicBezTo>
                    <a:pt x="32" y="11"/>
                    <a:pt x="32" y="10"/>
                    <a:pt x="31" y="9"/>
                  </a:cubicBezTo>
                  <a:cubicBezTo>
                    <a:pt x="23" y="0"/>
                    <a:pt x="10" y="1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47" name="Freeform 9"/>
            <p:cNvSpPr>
              <a:spLocks/>
            </p:cNvSpPr>
            <p:nvPr/>
          </p:nvSpPr>
          <p:spPr bwMode="auto">
            <a:xfrm>
              <a:off x="5514975" y="3394075"/>
              <a:ext cx="430213" cy="161925"/>
            </a:xfrm>
            <a:custGeom>
              <a:avLst/>
              <a:gdLst>
                <a:gd name="T0" fmla="*/ 1 w 32"/>
                <a:gd name="T1" fmla="*/ 4 h 12"/>
                <a:gd name="T2" fmla="*/ 0 w 32"/>
                <a:gd name="T3" fmla="*/ 7 h 12"/>
                <a:gd name="T4" fmla="*/ 3 w 32"/>
                <a:gd name="T5" fmla="*/ 8 h 12"/>
                <a:gd name="T6" fmla="*/ 29 w 32"/>
                <a:gd name="T7" fmla="*/ 11 h 12"/>
                <a:gd name="T8" fmla="*/ 30 w 32"/>
                <a:gd name="T9" fmla="*/ 12 h 12"/>
                <a:gd name="T10" fmla="*/ 31 w 32"/>
                <a:gd name="T11" fmla="*/ 11 h 12"/>
                <a:gd name="T12" fmla="*/ 31 w 32"/>
                <a:gd name="T13" fmla="*/ 9 h 12"/>
                <a:gd name="T14" fmla="*/ 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4"/>
                  </a:moveTo>
                  <a:cubicBezTo>
                    <a:pt x="0" y="4"/>
                    <a:pt x="0" y="6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10" y="5"/>
                    <a:pt x="21" y="4"/>
                    <a:pt x="29" y="11"/>
                  </a:cubicBezTo>
                  <a:cubicBezTo>
                    <a:pt x="29" y="12"/>
                    <a:pt x="29" y="12"/>
                    <a:pt x="30" y="12"/>
                  </a:cubicBezTo>
                  <a:cubicBezTo>
                    <a:pt x="30" y="12"/>
                    <a:pt x="31" y="12"/>
                    <a:pt x="31" y="11"/>
                  </a:cubicBezTo>
                  <a:cubicBezTo>
                    <a:pt x="32" y="11"/>
                    <a:pt x="32" y="9"/>
                    <a:pt x="31" y="9"/>
                  </a:cubicBezTo>
                  <a:cubicBezTo>
                    <a:pt x="23" y="0"/>
                    <a:pt x="10" y="1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48" name="Freeform 10"/>
            <p:cNvSpPr>
              <a:spLocks/>
            </p:cNvSpPr>
            <p:nvPr/>
          </p:nvSpPr>
          <p:spPr bwMode="auto">
            <a:xfrm>
              <a:off x="5514975" y="3556000"/>
              <a:ext cx="430213" cy="161925"/>
            </a:xfrm>
            <a:custGeom>
              <a:avLst/>
              <a:gdLst>
                <a:gd name="T0" fmla="*/ 1 w 32"/>
                <a:gd name="T1" fmla="*/ 4 h 12"/>
                <a:gd name="T2" fmla="*/ 0 w 32"/>
                <a:gd name="T3" fmla="*/ 6 h 12"/>
                <a:gd name="T4" fmla="*/ 3 w 32"/>
                <a:gd name="T5" fmla="*/ 7 h 12"/>
                <a:gd name="T6" fmla="*/ 29 w 32"/>
                <a:gd name="T7" fmla="*/ 11 h 12"/>
                <a:gd name="T8" fmla="*/ 30 w 32"/>
                <a:gd name="T9" fmla="*/ 12 h 12"/>
                <a:gd name="T10" fmla="*/ 31 w 32"/>
                <a:gd name="T11" fmla="*/ 11 h 12"/>
                <a:gd name="T12" fmla="*/ 31 w 32"/>
                <a:gd name="T13" fmla="*/ 8 h 12"/>
                <a:gd name="T14" fmla="*/ 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4"/>
                  </a:move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2" y="8"/>
                    <a:pt x="3" y="7"/>
                  </a:cubicBezTo>
                  <a:cubicBezTo>
                    <a:pt x="10" y="4"/>
                    <a:pt x="21" y="4"/>
                    <a:pt x="29" y="11"/>
                  </a:cubicBezTo>
                  <a:cubicBezTo>
                    <a:pt x="29" y="11"/>
                    <a:pt x="29" y="12"/>
                    <a:pt x="30" y="12"/>
                  </a:cubicBezTo>
                  <a:cubicBezTo>
                    <a:pt x="30" y="12"/>
                    <a:pt x="31" y="11"/>
                    <a:pt x="31" y="11"/>
                  </a:cubicBezTo>
                  <a:cubicBezTo>
                    <a:pt x="32" y="10"/>
                    <a:pt x="32" y="9"/>
                    <a:pt x="31" y="8"/>
                  </a:cubicBezTo>
                  <a:cubicBezTo>
                    <a:pt x="23" y="0"/>
                    <a:pt x="10" y="0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49" name="Freeform 11"/>
            <p:cNvSpPr>
              <a:spLocks/>
            </p:cNvSpPr>
            <p:nvPr/>
          </p:nvSpPr>
          <p:spPr bwMode="auto">
            <a:xfrm>
              <a:off x="6213475" y="2921000"/>
              <a:ext cx="430213" cy="161925"/>
            </a:xfrm>
            <a:custGeom>
              <a:avLst/>
              <a:gdLst>
                <a:gd name="T0" fmla="*/ 1 w 32"/>
                <a:gd name="T1" fmla="*/ 12 h 12"/>
                <a:gd name="T2" fmla="*/ 2 w 32"/>
                <a:gd name="T3" fmla="*/ 12 h 12"/>
                <a:gd name="T4" fmla="*/ 3 w 32"/>
                <a:gd name="T5" fmla="*/ 12 h 12"/>
                <a:gd name="T6" fmla="*/ 29 w 32"/>
                <a:gd name="T7" fmla="*/ 8 h 12"/>
                <a:gd name="T8" fmla="*/ 32 w 32"/>
                <a:gd name="T9" fmla="*/ 7 h 12"/>
                <a:gd name="T10" fmla="*/ 31 w 32"/>
                <a:gd name="T11" fmla="*/ 4 h 12"/>
                <a:gd name="T12" fmla="*/ 1 w 32"/>
                <a:gd name="T13" fmla="*/ 9 h 12"/>
                <a:gd name="T14" fmla="*/ 1 w 32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1" y="12"/>
                  </a:move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11" y="4"/>
                    <a:pt x="21" y="5"/>
                    <a:pt x="29" y="8"/>
                  </a:cubicBezTo>
                  <a:cubicBezTo>
                    <a:pt x="30" y="9"/>
                    <a:pt x="31" y="8"/>
                    <a:pt x="32" y="7"/>
                  </a:cubicBezTo>
                  <a:cubicBezTo>
                    <a:pt x="32" y="6"/>
                    <a:pt x="32" y="5"/>
                    <a:pt x="31" y="4"/>
                  </a:cubicBezTo>
                  <a:cubicBezTo>
                    <a:pt x="22" y="1"/>
                    <a:pt x="9" y="0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50" name="Freeform 12"/>
            <p:cNvSpPr>
              <a:spLocks/>
            </p:cNvSpPr>
            <p:nvPr/>
          </p:nvSpPr>
          <p:spPr bwMode="auto">
            <a:xfrm>
              <a:off x="6213475" y="3082925"/>
              <a:ext cx="430213" cy="161925"/>
            </a:xfrm>
            <a:custGeom>
              <a:avLst/>
              <a:gdLst>
                <a:gd name="T0" fmla="*/ 31 w 32"/>
                <a:gd name="T1" fmla="*/ 4 h 12"/>
                <a:gd name="T2" fmla="*/ 1 w 32"/>
                <a:gd name="T3" fmla="*/ 8 h 12"/>
                <a:gd name="T4" fmla="*/ 1 w 32"/>
                <a:gd name="T5" fmla="*/ 11 h 12"/>
                <a:gd name="T6" fmla="*/ 2 w 32"/>
                <a:gd name="T7" fmla="*/ 12 h 12"/>
                <a:gd name="T8" fmla="*/ 3 w 32"/>
                <a:gd name="T9" fmla="*/ 11 h 12"/>
                <a:gd name="T10" fmla="*/ 29 w 32"/>
                <a:gd name="T11" fmla="*/ 8 h 12"/>
                <a:gd name="T12" fmla="*/ 32 w 32"/>
                <a:gd name="T13" fmla="*/ 7 h 12"/>
                <a:gd name="T14" fmla="*/ 3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31" y="4"/>
                  </a:moveTo>
                  <a:cubicBezTo>
                    <a:pt x="22" y="0"/>
                    <a:pt x="9" y="0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3" y="12"/>
                    <a:pt x="3" y="11"/>
                  </a:cubicBezTo>
                  <a:cubicBezTo>
                    <a:pt x="11" y="4"/>
                    <a:pt x="21" y="5"/>
                    <a:pt x="29" y="8"/>
                  </a:cubicBezTo>
                  <a:cubicBezTo>
                    <a:pt x="30" y="8"/>
                    <a:pt x="31" y="8"/>
                    <a:pt x="32" y="7"/>
                  </a:cubicBezTo>
                  <a:cubicBezTo>
                    <a:pt x="32" y="6"/>
                    <a:pt x="32" y="4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51" name="Freeform 13"/>
            <p:cNvSpPr>
              <a:spLocks/>
            </p:cNvSpPr>
            <p:nvPr/>
          </p:nvSpPr>
          <p:spPr bwMode="auto">
            <a:xfrm>
              <a:off x="6213475" y="3232150"/>
              <a:ext cx="430213" cy="161925"/>
            </a:xfrm>
            <a:custGeom>
              <a:avLst/>
              <a:gdLst>
                <a:gd name="T0" fmla="*/ 31 w 32"/>
                <a:gd name="T1" fmla="*/ 5 h 12"/>
                <a:gd name="T2" fmla="*/ 1 w 32"/>
                <a:gd name="T3" fmla="*/ 9 h 12"/>
                <a:gd name="T4" fmla="*/ 1 w 32"/>
                <a:gd name="T5" fmla="*/ 12 h 12"/>
                <a:gd name="T6" fmla="*/ 2 w 32"/>
                <a:gd name="T7" fmla="*/ 12 h 12"/>
                <a:gd name="T8" fmla="*/ 3 w 32"/>
                <a:gd name="T9" fmla="*/ 12 h 12"/>
                <a:gd name="T10" fmla="*/ 29 w 32"/>
                <a:gd name="T11" fmla="*/ 8 h 12"/>
                <a:gd name="T12" fmla="*/ 32 w 32"/>
                <a:gd name="T13" fmla="*/ 7 h 12"/>
                <a:gd name="T14" fmla="*/ 31 w 32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31" y="5"/>
                  </a:moveTo>
                  <a:cubicBezTo>
                    <a:pt x="22" y="1"/>
                    <a:pt x="9" y="0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11" y="5"/>
                    <a:pt x="21" y="5"/>
                    <a:pt x="29" y="8"/>
                  </a:cubicBezTo>
                  <a:cubicBezTo>
                    <a:pt x="30" y="9"/>
                    <a:pt x="31" y="8"/>
                    <a:pt x="32" y="7"/>
                  </a:cubicBezTo>
                  <a:cubicBezTo>
                    <a:pt x="32" y="6"/>
                    <a:pt x="32" y="5"/>
                    <a:pt x="3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52" name="Freeform 14"/>
            <p:cNvSpPr>
              <a:spLocks/>
            </p:cNvSpPr>
            <p:nvPr/>
          </p:nvSpPr>
          <p:spPr bwMode="auto">
            <a:xfrm>
              <a:off x="6213475" y="3394075"/>
              <a:ext cx="430213" cy="161925"/>
            </a:xfrm>
            <a:custGeom>
              <a:avLst/>
              <a:gdLst>
                <a:gd name="T0" fmla="*/ 31 w 32"/>
                <a:gd name="T1" fmla="*/ 4 h 12"/>
                <a:gd name="T2" fmla="*/ 1 w 32"/>
                <a:gd name="T3" fmla="*/ 9 h 12"/>
                <a:gd name="T4" fmla="*/ 1 w 32"/>
                <a:gd name="T5" fmla="*/ 11 h 12"/>
                <a:gd name="T6" fmla="*/ 2 w 32"/>
                <a:gd name="T7" fmla="*/ 12 h 12"/>
                <a:gd name="T8" fmla="*/ 3 w 32"/>
                <a:gd name="T9" fmla="*/ 11 h 12"/>
                <a:gd name="T10" fmla="*/ 29 w 32"/>
                <a:gd name="T11" fmla="*/ 8 h 12"/>
                <a:gd name="T12" fmla="*/ 32 w 32"/>
                <a:gd name="T13" fmla="*/ 7 h 12"/>
                <a:gd name="T14" fmla="*/ 31 w 32"/>
                <a:gd name="T1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31" y="4"/>
                  </a:moveTo>
                  <a:cubicBezTo>
                    <a:pt x="22" y="1"/>
                    <a:pt x="9" y="0"/>
                    <a:pt x="1" y="9"/>
                  </a:cubicBezTo>
                  <a:cubicBezTo>
                    <a:pt x="0" y="9"/>
                    <a:pt x="0" y="11"/>
                    <a:pt x="1" y="11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3" y="12"/>
                    <a:pt x="3" y="11"/>
                  </a:cubicBezTo>
                  <a:cubicBezTo>
                    <a:pt x="11" y="4"/>
                    <a:pt x="21" y="5"/>
                    <a:pt x="29" y="8"/>
                  </a:cubicBezTo>
                  <a:cubicBezTo>
                    <a:pt x="30" y="8"/>
                    <a:pt x="31" y="8"/>
                    <a:pt x="32" y="7"/>
                  </a:cubicBezTo>
                  <a:cubicBezTo>
                    <a:pt x="32" y="6"/>
                    <a:pt x="32" y="4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11417691" y="4427053"/>
            <a:ext cx="432364" cy="330459"/>
            <a:chOff x="5516563" y="84138"/>
            <a:chExt cx="1414463" cy="1081087"/>
          </a:xfrm>
          <a:solidFill>
            <a:schemeClr val="tx1"/>
          </a:solidFill>
        </p:grpSpPr>
        <p:sp>
          <p:nvSpPr>
            <p:cNvPr id="254" name="Freeform 13"/>
            <p:cNvSpPr>
              <a:spLocks noEditPoints="1"/>
            </p:cNvSpPr>
            <p:nvPr/>
          </p:nvSpPr>
          <p:spPr bwMode="auto">
            <a:xfrm>
              <a:off x="5688013" y="249238"/>
              <a:ext cx="896938" cy="698500"/>
            </a:xfrm>
            <a:custGeom>
              <a:avLst/>
              <a:gdLst>
                <a:gd name="T0" fmla="*/ 214 w 239"/>
                <a:gd name="T1" fmla="*/ 9 h 186"/>
                <a:gd name="T2" fmla="*/ 120 w 239"/>
                <a:gd name="T3" fmla="*/ 0 h 186"/>
                <a:gd name="T4" fmla="*/ 26 w 239"/>
                <a:gd name="T5" fmla="*/ 9 h 186"/>
                <a:gd name="T6" fmla="*/ 17 w 239"/>
                <a:gd name="T7" fmla="*/ 17 h 186"/>
                <a:gd name="T8" fmla="*/ 17 w 239"/>
                <a:gd name="T9" fmla="*/ 169 h 186"/>
                <a:gd name="T10" fmla="*/ 26 w 239"/>
                <a:gd name="T11" fmla="*/ 177 h 186"/>
                <a:gd name="T12" fmla="*/ 120 w 239"/>
                <a:gd name="T13" fmla="*/ 186 h 186"/>
                <a:gd name="T14" fmla="*/ 214 w 239"/>
                <a:gd name="T15" fmla="*/ 177 h 186"/>
                <a:gd name="T16" fmla="*/ 222 w 239"/>
                <a:gd name="T17" fmla="*/ 169 h 186"/>
                <a:gd name="T18" fmla="*/ 222 w 239"/>
                <a:gd name="T19" fmla="*/ 17 h 186"/>
                <a:gd name="T20" fmla="*/ 214 w 239"/>
                <a:gd name="T21" fmla="*/ 9 h 186"/>
                <a:gd name="T22" fmla="*/ 211 w 239"/>
                <a:gd name="T23" fmla="*/ 165 h 186"/>
                <a:gd name="T24" fmla="*/ 28 w 239"/>
                <a:gd name="T25" fmla="*/ 165 h 186"/>
                <a:gd name="T26" fmla="*/ 28 w 239"/>
                <a:gd name="T27" fmla="*/ 21 h 186"/>
                <a:gd name="T28" fmla="*/ 211 w 239"/>
                <a:gd name="T29" fmla="*/ 21 h 186"/>
                <a:gd name="T30" fmla="*/ 211 w 239"/>
                <a:gd name="T31" fmla="*/ 16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186">
                  <a:moveTo>
                    <a:pt x="214" y="9"/>
                  </a:moveTo>
                  <a:cubicBezTo>
                    <a:pt x="182" y="3"/>
                    <a:pt x="151" y="0"/>
                    <a:pt x="120" y="0"/>
                  </a:cubicBezTo>
                  <a:cubicBezTo>
                    <a:pt x="88" y="0"/>
                    <a:pt x="57" y="3"/>
                    <a:pt x="26" y="9"/>
                  </a:cubicBezTo>
                  <a:cubicBezTo>
                    <a:pt x="22" y="10"/>
                    <a:pt x="18" y="13"/>
                    <a:pt x="17" y="17"/>
                  </a:cubicBezTo>
                  <a:cubicBezTo>
                    <a:pt x="0" y="67"/>
                    <a:pt x="0" y="118"/>
                    <a:pt x="17" y="169"/>
                  </a:cubicBezTo>
                  <a:cubicBezTo>
                    <a:pt x="18" y="173"/>
                    <a:pt x="22" y="176"/>
                    <a:pt x="26" y="177"/>
                  </a:cubicBezTo>
                  <a:cubicBezTo>
                    <a:pt x="57" y="183"/>
                    <a:pt x="88" y="186"/>
                    <a:pt x="120" y="186"/>
                  </a:cubicBezTo>
                  <a:cubicBezTo>
                    <a:pt x="151" y="186"/>
                    <a:pt x="182" y="183"/>
                    <a:pt x="214" y="177"/>
                  </a:cubicBezTo>
                  <a:cubicBezTo>
                    <a:pt x="218" y="176"/>
                    <a:pt x="221" y="173"/>
                    <a:pt x="222" y="169"/>
                  </a:cubicBezTo>
                  <a:cubicBezTo>
                    <a:pt x="239" y="118"/>
                    <a:pt x="239" y="67"/>
                    <a:pt x="222" y="17"/>
                  </a:cubicBezTo>
                  <a:cubicBezTo>
                    <a:pt x="221" y="13"/>
                    <a:pt x="218" y="10"/>
                    <a:pt x="214" y="9"/>
                  </a:cubicBezTo>
                  <a:close/>
                  <a:moveTo>
                    <a:pt x="211" y="165"/>
                  </a:moveTo>
                  <a:cubicBezTo>
                    <a:pt x="150" y="178"/>
                    <a:pt x="89" y="178"/>
                    <a:pt x="28" y="165"/>
                  </a:cubicBezTo>
                  <a:cubicBezTo>
                    <a:pt x="12" y="117"/>
                    <a:pt x="12" y="69"/>
                    <a:pt x="28" y="21"/>
                  </a:cubicBezTo>
                  <a:cubicBezTo>
                    <a:pt x="89" y="8"/>
                    <a:pt x="150" y="8"/>
                    <a:pt x="211" y="21"/>
                  </a:cubicBezTo>
                  <a:cubicBezTo>
                    <a:pt x="227" y="69"/>
                    <a:pt x="227" y="117"/>
                    <a:pt x="211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55" name="Freeform 14"/>
            <p:cNvSpPr>
              <a:spLocks noEditPoints="1"/>
            </p:cNvSpPr>
            <p:nvPr/>
          </p:nvSpPr>
          <p:spPr bwMode="auto">
            <a:xfrm>
              <a:off x="5516563" y="84138"/>
              <a:ext cx="1414463" cy="1081087"/>
            </a:xfrm>
            <a:custGeom>
              <a:avLst/>
              <a:gdLst>
                <a:gd name="T0" fmla="*/ 359 w 377"/>
                <a:gd name="T1" fmla="*/ 27 h 288"/>
                <a:gd name="T2" fmla="*/ 340 w 377"/>
                <a:gd name="T3" fmla="*/ 9 h 288"/>
                <a:gd name="T4" fmla="*/ 189 w 377"/>
                <a:gd name="T5" fmla="*/ 0 h 288"/>
                <a:gd name="T6" fmla="*/ 37 w 377"/>
                <a:gd name="T7" fmla="*/ 9 h 288"/>
                <a:gd name="T8" fmla="*/ 18 w 377"/>
                <a:gd name="T9" fmla="*/ 27 h 288"/>
                <a:gd name="T10" fmla="*/ 18 w 377"/>
                <a:gd name="T11" fmla="*/ 250 h 288"/>
                <a:gd name="T12" fmla="*/ 37 w 377"/>
                <a:gd name="T13" fmla="*/ 267 h 288"/>
                <a:gd name="T14" fmla="*/ 110 w 377"/>
                <a:gd name="T15" fmla="*/ 274 h 288"/>
                <a:gd name="T16" fmla="*/ 108 w 377"/>
                <a:gd name="T17" fmla="*/ 276 h 288"/>
                <a:gd name="T18" fmla="*/ 189 w 377"/>
                <a:gd name="T19" fmla="*/ 288 h 288"/>
                <a:gd name="T20" fmla="*/ 269 w 377"/>
                <a:gd name="T21" fmla="*/ 276 h 288"/>
                <a:gd name="T22" fmla="*/ 267 w 377"/>
                <a:gd name="T23" fmla="*/ 274 h 288"/>
                <a:gd name="T24" fmla="*/ 340 w 377"/>
                <a:gd name="T25" fmla="*/ 267 h 288"/>
                <a:gd name="T26" fmla="*/ 359 w 377"/>
                <a:gd name="T27" fmla="*/ 250 h 288"/>
                <a:gd name="T28" fmla="*/ 359 w 377"/>
                <a:gd name="T29" fmla="*/ 27 h 288"/>
                <a:gd name="T30" fmla="*/ 337 w 377"/>
                <a:gd name="T31" fmla="*/ 244 h 288"/>
                <a:gd name="T32" fmla="*/ 40 w 377"/>
                <a:gd name="T33" fmla="*/ 244 h 288"/>
                <a:gd name="T34" fmla="*/ 40 w 377"/>
                <a:gd name="T35" fmla="*/ 32 h 288"/>
                <a:gd name="T36" fmla="*/ 337 w 377"/>
                <a:gd name="T37" fmla="*/ 32 h 288"/>
                <a:gd name="T38" fmla="*/ 337 w 377"/>
                <a:gd name="T39" fmla="*/ 2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7" h="288">
                  <a:moveTo>
                    <a:pt x="359" y="27"/>
                  </a:moveTo>
                  <a:cubicBezTo>
                    <a:pt x="357" y="17"/>
                    <a:pt x="349" y="10"/>
                    <a:pt x="340" y="9"/>
                  </a:cubicBezTo>
                  <a:cubicBezTo>
                    <a:pt x="290" y="3"/>
                    <a:pt x="239" y="0"/>
                    <a:pt x="189" y="0"/>
                  </a:cubicBezTo>
                  <a:cubicBezTo>
                    <a:pt x="138" y="0"/>
                    <a:pt x="87" y="3"/>
                    <a:pt x="37" y="9"/>
                  </a:cubicBezTo>
                  <a:cubicBezTo>
                    <a:pt x="28" y="10"/>
                    <a:pt x="20" y="17"/>
                    <a:pt x="18" y="27"/>
                  </a:cubicBezTo>
                  <a:cubicBezTo>
                    <a:pt x="0" y="101"/>
                    <a:pt x="0" y="176"/>
                    <a:pt x="18" y="250"/>
                  </a:cubicBezTo>
                  <a:cubicBezTo>
                    <a:pt x="20" y="259"/>
                    <a:pt x="28" y="266"/>
                    <a:pt x="37" y="267"/>
                  </a:cubicBezTo>
                  <a:cubicBezTo>
                    <a:pt x="61" y="270"/>
                    <a:pt x="86" y="272"/>
                    <a:pt x="110" y="274"/>
                  </a:cubicBezTo>
                  <a:cubicBezTo>
                    <a:pt x="109" y="275"/>
                    <a:pt x="108" y="275"/>
                    <a:pt x="108" y="276"/>
                  </a:cubicBezTo>
                  <a:cubicBezTo>
                    <a:pt x="108" y="283"/>
                    <a:pt x="144" y="288"/>
                    <a:pt x="189" y="288"/>
                  </a:cubicBezTo>
                  <a:cubicBezTo>
                    <a:pt x="233" y="288"/>
                    <a:pt x="269" y="283"/>
                    <a:pt x="269" y="276"/>
                  </a:cubicBezTo>
                  <a:cubicBezTo>
                    <a:pt x="269" y="275"/>
                    <a:pt x="268" y="275"/>
                    <a:pt x="267" y="274"/>
                  </a:cubicBezTo>
                  <a:cubicBezTo>
                    <a:pt x="291" y="272"/>
                    <a:pt x="316" y="270"/>
                    <a:pt x="340" y="267"/>
                  </a:cubicBezTo>
                  <a:cubicBezTo>
                    <a:pt x="349" y="266"/>
                    <a:pt x="357" y="259"/>
                    <a:pt x="359" y="250"/>
                  </a:cubicBezTo>
                  <a:cubicBezTo>
                    <a:pt x="377" y="176"/>
                    <a:pt x="377" y="101"/>
                    <a:pt x="359" y="27"/>
                  </a:cubicBezTo>
                  <a:close/>
                  <a:moveTo>
                    <a:pt x="337" y="244"/>
                  </a:moveTo>
                  <a:cubicBezTo>
                    <a:pt x="238" y="256"/>
                    <a:pt x="139" y="256"/>
                    <a:pt x="40" y="244"/>
                  </a:cubicBezTo>
                  <a:cubicBezTo>
                    <a:pt x="23" y="174"/>
                    <a:pt x="23" y="103"/>
                    <a:pt x="40" y="32"/>
                  </a:cubicBezTo>
                  <a:cubicBezTo>
                    <a:pt x="139" y="20"/>
                    <a:pt x="238" y="20"/>
                    <a:pt x="337" y="32"/>
                  </a:cubicBezTo>
                  <a:cubicBezTo>
                    <a:pt x="354" y="103"/>
                    <a:pt x="354" y="174"/>
                    <a:pt x="337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56" name="Freeform 15"/>
            <p:cNvSpPr>
              <a:spLocks noEditPoints="1"/>
            </p:cNvSpPr>
            <p:nvPr/>
          </p:nvSpPr>
          <p:spPr bwMode="auto">
            <a:xfrm>
              <a:off x="6611938" y="301625"/>
              <a:ext cx="131763" cy="128587"/>
            </a:xfrm>
            <a:custGeom>
              <a:avLst/>
              <a:gdLst>
                <a:gd name="T0" fmla="*/ 17 w 35"/>
                <a:gd name="T1" fmla="*/ 34 h 34"/>
                <a:gd name="T2" fmla="*/ 35 w 35"/>
                <a:gd name="T3" fmla="*/ 17 h 34"/>
                <a:gd name="T4" fmla="*/ 17 w 35"/>
                <a:gd name="T5" fmla="*/ 0 h 34"/>
                <a:gd name="T6" fmla="*/ 0 w 35"/>
                <a:gd name="T7" fmla="*/ 17 h 34"/>
                <a:gd name="T8" fmla="*/ 17 w 35"/>
                <a:gd name="T9" fmla="*/ 34 h 34"/>
                <a:gd name="T10" fmla="*/ 17 w 35"/>
                <a:gd name="T11" fmla="*/ 11 h 34"/>
                <a:gd name="T12" fmla="*/ 23 w 35"/>
                <a:gd name="T13" fmla="*/ 17 h 34"/>
                <a:gd name="T14" fmla="*/ 17 w 35"/>
                <a:gd name="T15" fmla="*/ 23 h 34"/>
                <a:gd name="T16" fmla="*/ 12 w 35"/>
                <a:gd name="T17" fmla="*/ 17 h 34"/>
                <a:gd name="T18" fmla="*/ 17 w 35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cubicBezTo>
                    <a:pt x="27" y="34"/>
                    <a:pt x="35" y="26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  <a:moveTo>
                    <a:pt x="17" y="11"/>
                  </a:moveTo>
                  <a:cubicBezTo>
                    <a:pt x="21" y="11"/>
                    <a:pt x="23" y="14"/>
                    <a:pt x="23" y="17"/>
                  </a:cubicBezTo>
                  <a:cubicBezTo>
                    <a:pt x="23" y="20"/>
                    <a:pt x="21" y="23"/>
                    <a:pt x="17" y="23"/>
                  </a:cubicBezTo>
                  <a:cubicBezTo>
                    <a:pt x="14" y="23"/>
                    <a:pt x="12" y="20"/>
                    <a:pt x="12" y="17"/>
                  </a:cubicBezTo>
                  <a:cubicBezTo>
                    <a:pt x="12" y="14"/>
                    <a:pt x="14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57" name="Freeform 16"/>
            <p:cNvSpPr>
              <a:spLocks/>
            </p:cNvSpPr>
            <p:nvPr/>
          </p:nvSpPr>
          <p:spPr bwMode="auto">
            <a:xfrm>
              <a:off x="6570663" y="860425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5 w 46"/>
                <a:gd name="T3" fmla="*/ 0 h 12"/>
                <a:gd name="T4" fmla="*/ 0 w 46"/>
                <a:gd name="T5" fmla="*/ 6 h 12"/>
                <a:gd name="T6" fmla="*/ 5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3" y="12"/>
                    <a:pt x="46" y="9"/>
                    <a:pt x="46" y="6"/>
                  </a:cubicBezTo>
                  <a:cubicBezTo>
                    <a:pt x="46" y="3"/>
                    <a:pt x="43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58" name="Freeform 17"/>
            <p:cNvSpPr>
              <a:spLocks/>
            </p:cNvSpPr>
            <p:nvPr/>
          </p:nvSpPr>
          <p:spPr bwMode="auto">
            <a:xfrm>
              <a:off x="6611938" y="733425"/>
              <a:ext cx="173038" cy="41275"/>
            </a:xfrm>
            <a:custGeom>
              <a:avLst/>
              <a:gdLst>
                <a:gd name="T0" fmla="*/ 40 w 46"/>
                <a:gd name="T1" fmla="*/ 0 h 11"/>
                <a:gd name="T2" fmla="*/ 6 w 46"/>
                <a:gd name="T3" fmla="*/ 0 h 11"/>
                <a:gd name="T4" fmla="*/ 0 w 46"/>
                <a:gd name="T5" fmla="*/ 5 h 11"/>
                <a:gd name="T6" fmla="*/ 6 w 46"/>
                <a:gd name="T7" fmla="*/ 11 h 11"/>
                <a:gd name="T8" fmla="*/ 40 w 46"/>
                <a:gd name="T9" fmla="*/ 11 h 11"/>
                <a:gd name="T10" fmla="*/ 46 w 46"/>
                <a:gd name="T11" fmla="*/ 5 h 11"/>
                <a:gd name="T12" fmla="*/ 40 w 4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4" y="11"/>
                    <a:pt x="46" y="9"/>
                    <a:pt x="46" y="5"/>
                  </a:cubicBezTo>
                  <a:cubicBezTo>
                    <a:pt x="46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59" name="Freeform 18"/>
            <p:cNvSpPr>
              <a:spLocks/>
            </p:cNvSpPr>
            <p:nvPr/>
          </p:nvSpPr>
          <p:spPr bwMode="auto">
            <a:xfrm>
              <a:off x="6611938" y="601663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6 w 46"/>
                <a:gd name="T3" fmla="*/ 0 h 12"/>
                <a:gd name="T4" fmla="*/ 0 w 46"/>
                <a:gd name="T5" fmla="*/ 6 h 12"/>
                <a:gd name="T6" fmla="*/ 6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4" y="12"/>
                    <a:pt x="46" y="9"/>
                    <a:pt x="46" y="6"/>
                  </a:cubicBezTo>
                  <a:cubicBezTo>
                    <a:pt x="46" y="3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60" name="Freeform 19"/>
            <p:cNvSpPr>
              <a:spLocks/>
            </p:cNvSpPr>
            <p:nvPr/>
          </p:nvSpPr>
          <p:spPr bwMode="auto">
            <a:xfrm>
              <a:off x="5880100" y="422275"/>
              <a:ext cx="258763" cy="179387"/>
            </a:xfrm>
            <a:custGeom>
              <a:avLst/>
              <a:gdLst>
                <a:gd name="T0" fmla="*/ 63 w 69"/>
                <a:gd name="T1" fmla="*/ 0 h 48"/>
                <a:gd name="T2" fmla="*/ 10 w 69"/>
                <a:gd name="T3" fmla="*/ 4 h 48"/>
                <a:gd name="T4" fmla="*/ 3 w 69"/>
                <a:gd name="T5" fmla="*/ 10 h 48"/>
                <a:gd name="T6" fmla="*/ 0 w 69"/>
                <a:gd name="T7" fmla="*/ 42 h 48"/>
                <a:gd name="T8" fmla="*/ 5 w 69"/>
                <a:gd name="T9" fmla="*/ 48 h 48"/>
                <a:gd name="T10" fmla="*/ 11 w 69"/>
                <a:gd name="T11" fmla="*/ 42 h 48"/>
                <a:gd name="T12" fmla="*/ 13 w 69"/>
                <a:gd name="T13" fmla="*/ 21 h 48"/>
                <a:gd name="T14" fmla="*/ 20 w 69"/>
                <a:gd name="T15" fmla="*/ 14 h 48"/>
                <a:gd name="T16" fmla="*/ 63 w 69"/>
                <a:gd name="T17" fmla="*/ 11 h 48"/>
                <a:gd name="T18" fmla="*/ 69 w 69"/>
                <a:gd name="T19" fmla="*/ 5 h 48"/>
                <a:gd name="T20" fmla="*/ 63 w 6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8">
                  <a:moveTo>
                    <a:pt x="63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7"/>
                    <a:pt x="3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8" y="48"/>
                    <a:pt x="11" y="46"/>
                    <a:pt x="11" y="4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7"/>
                    <a:pt x="16" y="15"/>
                    <a:pt x="20" y="1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9" y="9"/>
                    <a:pt x="69" y="5"/>
                  </a:cubicBezTo>
                  <a:cubicBezTo>
                    <a:pt x="69" y="2"/>
                    <a:pt x="66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475662" y="4377211"/>
            <a:ext cx="323770" cy="345619"/>
            <a:chOff x="8342313" y="10972800"/>
            <a:chExt cx="1293813" cy="1381125"/>
          </a:xfrm>
          <a:solidFill>
            <a:schemeClr val="tx1"/>
          </a:solidFill>
        </p:grpSpPr>
        <p:sp>
          <p:nvSpPr>
            <p:cNvPr id="262" name="Freeform 5"/>
            <p:cNvSpPr>
              <a:spLocks noEditPoints="1"/>
            </p:cNvSpPr>
            <p:nvPr/>
          </p:nvSpPr>
          <p:spPr bwMode="auto">
            <a:xfrm>
              <a:off x="8342313" y="10972800"/>
              <a:ext cx="1293813" cy="1381125"/>
            </a:xfrm>
            <a:custGeom>
              <a:avLst/>
              <a:gdLst>
                <a:gd name="T0" fmla="*/ 299 w 345"/>
                <a:gd name="T1" fmla="*/ 0 h 368"/>
                <a:gd name="T2" fmla="*/ 46 w 345"/>
                <a:gd name="T3" fmla="*/ 0 h 368"/>
                <a:gd name="T4" fmla="*/ 0 w 345"/>
                <a:gd name="T5" fmla="*/ 46 h 368"/>
                <a:gd name="T6" fmla="*/ 0 w 345"/>
                <a:gd name="T7" fmla="*/ 322 h 368"/>
                <a:gd name="T8" fmla="*/ 46 w 345"/>
                <a:gd name="T9" fmla="*/ 368 h 368"/>
                <a:gd name="T10" fmla="*/ 299 w 345"/>
                <a:gd name="T11" fmla="*/ 368 h 368"/>
                <a:gd name="T12" fmla="*/ 345 w 345"/>
                <a:gd name="T13" fmla="*/ 322 h 368"/>
                <a:gd name="T14" fmla="*/ 345 w 345"/>
                <a:gd name="T15" fmla="*/ 46 h 368"/>
                <a:gd name="T16" fmla="*/ 299 w 345"/>
                <a:gd name="T17" fmla="*/ 0 h 368"/>
                <a:gd name="T18" fmla="*/ 322 w 345"/>
                <a:gd name="T19" fmla="*/ 322 h 368"/>
                <a:gd name="T20" fmla="*/ 299 w 345"/>
                <a:gd name="T21" fmla="*/ 345 h 368"/>
                <a:gd name="T22" fmla="*/ 46 w 345"/>
                <a:gd name="T23" fmla="*/ 345 h 368"/>
                <a:gd name="T24" fmla="*/ 23 w 345"/>
                <a:gd name="T25" fmla="*/ 322 h 368"/>
                <a:gd name="T26" fmla="*/ 23 w 345"/>
                <a:gd name="T27" fmla="*/ 46 h 368"/>
                <a:gd name="T28" fmla="*/ 46 w 345"/>
                <a:gd name="T29" fmla="*/ 23 h 368"/>
                <a:gd name="T30" fmla="*/ 299 w 345"/>
                <a:gd name="T31" fmla="*/ 23 h 368"/>
                <a:gd name="T32" fmla="*/ 322 w 345"/>
                <a:gd name="T33" fmla="*/ 46 h 368"/>
                <a:gd name="T34" fmla="*/ 322 w 345"/>
                <a:gd name="T35" fmla="*/ 32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68">
                  <a:moveTo>
                    <a:pt x="299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48"/>
                    <a:pt x="20" y="368"/>
                    <a:pt x="46" y="368"/>
                  </a:cubicBezTo>
                  <a:cubicBezTo>
                    <a:pt x="299" y="368"/>
                    <a:pt x="299" y="368"/>
                    <a:pt x="299" y="368"/>
                  </a:cubicBezTo>
                  <a:cubicBezTo>
                    <a:pt x="324" y="368"/>
                    <a:pt x="345" y="348"/>
                    <a:pt x="345" y="322"/>
                  </a:cubicBezTo>
                  <a:cubicBezTo>
                    <a:pt x="345" y="46"/>
                    <a:pt x="345" y="46"/>
                    <a:pt x="345" y="46"/>
                  </a:cubicBezTo>
                  <a:cubicBezTo>
                    <a:pt x="345" y="21"/>
                    <a:pt x="324" y="0"/>
                    <a:pt x="299" y="0"/>
                  </a:cubicBezTo>
                  <a:close/>
                  <a:moveTo>
                    <a:pt x="322" y="322"/>
                  </a:moveTo>
                  <a:cubicBezTo>
                    <a:pt x="322" y="335"/>
                    <a:pt x="312" y="345"/>
                    <a:pt x="299" y="345"/>
                  </a:cubicBezTo>
                  <a:cubicBezTo>
                    <a:pt x="46" y="345"/>
                    <a:pt x="46" y="345"/>
                    <a:pt x="46" y="345"/>
                  </a:cubicBezTo>
                  <a:cubicBezTo>
                    <a:pt x="33" y="345"/>
                    <a:pt x="23" y="335"/>
                    <a:pt x="23" y="32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33"/>
                    <a:pt x="33" y="23"/>
                    <a:pt x="46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12" y="23"/>
                    <a:pt x="322" y="33"/>
                    <a:pt x="322" y="46"/>
                  </a:cubicBezTo>
                  <a:lnTo>
                    <a:pt x="322" y="3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63" name="Freeform 6"/>
            <p:cNvSpPr>
              <a:spLocks noEditPoints="1"/>
            </p:cNvSpPr>
            <p:nvPr/>
          </p:nvSpPr>
          <p:spPr bwMode="auto">
            <a:xfrm>
              <a:off x="8513763" y="11145838"/>
              <a:ext cx="949325" cy="863600"/>
            </a:xfrm>
            <a:custGeom>
              <a:avLst/>
              <a:gdLst>
                <a:gd name="T0" fmla="*/ 241 w 253"/>
                <a:gd name="T1" fmla="*/ 0 h 230"/>
                <a:gd name="T2" fmla="*/ 11 w 253"/>
                <a:gd name="T3" fmla="*/ 0 h 230"/>
                <a:gd name="T4" fmla="*/ 0 w 253"/>
                <a:gd name="T5" fmla="*/ 11 h 230"/>
                <a:gd name="T6" fmla="*/ 0 w 253"/>
                <a:gd name="T7" fmla="*/ 219 h 230"/>
                <a:gd name="T8" fmla="*/ 11 w 253"/>
                <a:gd name="T9" fmla="*/ 230 h 230"/>
                <a:gd name="T10" fmla="*/ 241 w 253"/>
                <a:gd name="T11" fmla="*/ 230 h 230"/>
                <a:gd name="T12" fmla="*/ 253 w 253"/>
                <a:gd name="T13" fmla="*/ 219 h 230"/>
                <a:gd name="T14" fmla="*/ 253 w 253"/>
                <a:gd name="T15" fmla="*/ 11 h 230"/>
                <a:gd name="T16" fmla="*/ 241 w 253"/>
                <a:gd name="T17" fmla="*/ 0 h 230"/>
                <a:gd name="T18" fmla="*/ 241 w 253"/>
                <a:gd name="T19" fmla="*/ 11 h 230"/>
                <a:gd name="T20" fmla="*/ 241 w 253"/>
                <a:gd name="T21" fmla="*/ 171 h 230"/>
                <a:gd name="T22" fmla="*/ 204 w 253"/>
                <a:gd name="T23" fmla="*/ 130 h 230"/>
                <a:gd name="T24" fmla="*/ 195 w 253"/>
                <a:gd name="T25" fmla="*/ 127 h 230"/>
                <a:gd name="T26" fmla="*/ 187 w 253"/>
                <a:gd name="T27" fmla="*/ 130 h 230"/>
                <a:gd name="T28" fmla="*/ 157 w 253"/>
                <a:gd name="T29" fmla="*/ 164 h 230"/>
                <a:gd name="T30" fmla="*/ 66 w 253"/>
                <a:gd name="T31" fmla="*/ 61 h 230"/>
                <a:gd name="T32" fmla="*/ 57 w 253"/>
                <a:gd name="T33" fmla="*/ 57 h 230"/>
                <a:gd name="T34" fmla="*/ 49 w 253"/>
                <a:gd name="T35" fmla="*/ 61 h 230"/>
                <a:gd name="T36" fmla="*/ 11 w 253"/>
                <a:gd name="T37" fmla="*/ 105 h 230"/>
                <a:gd name="T38" fmla="*/ 11 w 253"/>
                <a:gd name="T39" fmla="*/ 11 h 230"/>
                <a:gd name="T40" fmla="*/ 241 w 253"/>
                <a:gd name="T41" fmla="*/ 11 h 230"/>
                <a:gd name="T42" fmla="*/ 11 w 253"/>
                <a:gd name="T43" fmla="*/ 122 h 230"/>
                <a:gd name="T44" fmla="*/ 57 w 253"/>
                <a:gd name="T45" fmla="*/ 69 h 230"/>
                <a:gd name="T46" fmla="*/ 150 w 253"/>
                <a:gd name="T47" fmla="*/ 174 h 230"/>
                <a:gd name="T48" fmla="*/ 157 w 253"/>
                <a:gd name="T49" fmla="*/ 182 h 230"/>
                <a:gd name="T50" fmla="*/ 189 w 253"/>
                <a:gd name="T51" fmla="*/ 219 h 230"/>
                <a:gd name="T52" fmla="*/ 11 w 253"/>
                <a:gd name="T53" fmla="*/ 219 h 230"/>
                <a:gd name="T54" fmla="*/ 11 w 253"/>
                <a:gd name="T55" fmla="*/ 122 h 230"/>
                <a:gd name="T56" fmla="*/ 204 w 253"/>
                <a:gd name="T57" fmla="*/ 219 h 230"/>
                <a:gd name="T58" fmla="*/ 165 w 253"/>
                <a:gd name="T59" fmla="*/ 173 h 230"/>
                <a:gd name="T60" fmla="*/ 195 w 253"/>
                <a:gd name="T61" fmla="*/ 138 h 230"/>
                <a:gd name="T62" fmla="*/ 241 w 253"/>
                <a:gd name="T63" fmla="*/ 188 h 230"/>
                <a:gd name="T64" fmla="*/ 241 w 253"/>
                <a:gd name="T65" fmla="*/ 219 h 230"/>
                <a:gd name="T66" fmla="*/ 204 w 253"/>
                <a:gd name="T67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3" h="230">
                  <a:moveTo>
                    <a:pt x="24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5"/>
                    <a:pt x="5" y="230"/>
                    <a:pt x="11" y="230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8" y="230"/>
                    <a:pt x="253" y="225"/>
                    <a:pt x="253" y="219"/>
                  </a:cubicBezTo>
                  <a:cubicBezTo>
                    <a:pt x="253" y="11"/>
                    <a:pt x="253" y="11"/>
                    <a:pt x="253" y="11"/>
                  </a:cubicBezTo>
                  <a:cubicBezTo>
                    <a:pt x="253" y="5"/>
                    <a:pt x="248" y="0"/>
                    <a:pt x="241" y="0"/>
                  </a:cubicBezTo>
                  <a:close/>
                  <a:moveTo>
                    <a:pt x="241" y="11"/>
                  </a:moveTo>
                  <a:cubicBezTo>
                    <a:pt x="241" y="171"/>
                    <a:pt x="241" y="171"/>
                    <a:pt x="241" y="17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02" y="128"/>
                    <a:pt x="199" y="127"/>
                    <a:pt x="195" y="127"/>
                  </a:cubicBezTo>
                  <a:cubicBezTo>
                    <a:pt x="192" y="127"/>
                    <a:pt x="189" y="128"/>
                    <a:pt x="187" y="130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4" y="59"/>
                    <a:pt x="61" y="57"/>
                    <a:pt x="57" y="57"/>
                  </a:cubicBezTo>
                  <a:cubicBezTo>
                    <a:pt x="54" y="57"/>
                    <a:pt x="51" y="59"/>
                    <a:pt x="49" y="61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1" y="11"/>
                    <a:pt x="11" y="11"/>
                    <a:pt x="11" y="11"/>
                  </a:cubicBezTo>
                  <a:lnTo>
                    <a:pt x="241" y="11"/>
                  </a:lnTo>
                  <a:close/>
                  <a:moveTo>
                    <a:pt x="11" y="122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150" y="174"/>
                    <a:pt x="150" y="174"/>
                    <a:pt x="150" y="174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89" y="219"/>
                    <a:pt x="189" y="219"/>
                    <a:pt x="189" y="219"/>
                  </a:cubicBezTo>
                  <a:cubicBezTo>
                    <a:pt x="11" y="219"/>
                    <a:pt x="11" y="219"/>
                    <a:pt x="11" y="219"/>
                  </a:cubicBezTo>
                  <a:lnTo>
                    <a:pt x="11" y="122"/>
                  </a:lnTo>
                  <a:close/>
                  <a:moveTo>
                    <a:pt x="204" y="219"/>
                  </a:moveTo>
                  <a:cubicBezTo>
                    <a:pt x="165" y="173"/>
                    <a:pt x="165" y="173"/>
                    <a:pt x="165" y="173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241" y="188"/>
                    <a:pt x="241" y="188"/>
                    <a:pt x="241" y="188"/>
                  </a:cubicBezTo>
                  <a:cubicBezTo>
                    <a:pt x="241" y="219"/>
                    <a:pt x="241" y="219"/>
                    <a:pt x="241" y="219"/>
                  </a:cubicBezTo>
                  <a:lnTo>
                    <a:pt x="204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64" name="Freeform 7"/>
            <p:cNvSpPr>
              <a:spLocks noEditPoints="1"/>
            </p:cNvSpPr>
            <p:nvPr/>
          </p:nvSpPr>
          <p:spPr bwMode="auto">
            <a:xfrm>
              <a:off x="9032875" y="11272838"/>
              <a:ext cx="258763" cy="263525"/>
            </a:xfrm>
            <a:custGeom>
              <a:avLst/>
              <a:gdLst>
                <a:gd name="T0" fmla="*/ 34 w 69"/>
                <a:gd name="T1" fmla="*/ 70 h 70"/>
                <a:gd name="T2" fmla="*/ 69 w 69"/>
                <a:gd name="T3" fmla="*/ 35 h 70"/>
                <a:gd name="T4" fmla="*/ 34 w 69"/>
                <a:gd name="T5" fmla="*/ 0 h 70"/>
                <a:gd name="T6" fmla="*/ 0 w 69"/>
                <a:gd name="T7" fmla="*/ 35 h 70"/>
                <a:gd name="T8" fmla="*/ 34 w 69"/>
                <a:gd name="T9" fmla="*/ 70 h 70"/>
                <a:gd name="T10" fmla="*/ 34 w 69"/>
                <a:gd name="T11" fmla="*/ 12 h 70"/>
                <a:gd name="T12" fmla="*/ 57 w 69"/>
                <a:gd name="T13" fmla="*/ 35 h 70"/>
                <a:gd name="T14" fmla="*/ 34 w 69"/>
                <a:gd name="T15" fmla="*/ 58 h 70"/>
                <a:gd name="T16" fmla="*/ 11 w 69"/>
                <a:gd name="T17" fmla="*/ 35 h 70"/>
                <a:gd name="T18" fmla="*/ 34 w 69"/>
                <a:gd name="T19" fmla="*/ 1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0">
                  <a:moveTo>
                    <a:pt x="34" y="70"/>
                  </a:moveTo>
                  <a:cubicBezTo>
                    <a:pt x="53" y="70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4" y="70"/>
                  </a:cubicBezTo>
                  <a:close/>
                  <a:moveTo>
                    <a:pt x="34" y="12"/>
                  </a:moveTo>
                  <a:cubicBezTo>
                    <a:pt x="47" y="12"/>
                    <a:pt x="57" y="22"/>
                    <a:pt x="57" y="35"/>
                  </a:cubicBezTo>
                  <a:cubicBezTo>
                    <a:pt x="57" y="48"/>
                    <a:pt x="47" y="58"/>
                    <a:pt x="34" y="58"/>
                  </a:cubicBezTo>
                  <a:cubicBezTo>
                    <a:pt x="22" y="58"/>
                    <a:pt x="11" y="48"/>
                    <a:pt x="11" y="35"/>
                  </a:cubicBezTo>
                  <a:cubicBezTo>
                    <a:pt x="11" y="22"/>
                    <a:pt x="22" y="12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8545735" y="4438126"/>
            <a:ext cx="423629" cy="370251"/>
            <a:chOff x="8296275" y="8293096"/>
            <a:chExt cx="1385888" cy="1211261"/>
          </a:xfrm>
          <a:solidFill>
            <a:schemeClr val="tx1"/>
          </a:solidFill>
        </p:grpSpPr>
        <p:sp>
          <p:nvSpPr>
            <p:cNvPr id="266" name="Freeform 8"/>
            <p:cNvSpPr>
              <a:spLocks noEditPoints="1"/>
            </p:cNvSpPr>
            <p:nvPr/>
          </p:nvSpPr>
          <p:spPr bwMode="auto">
            <a:xfrm>
              <a:off x="8296275" y="8293096"/>
              <a:ext cx="1385888" cy="1211261"/>
            </a:xfrm>
            <a:custGeom>
              <a:avLst/>
              <a:gdLst>
                <a:gd name="T0" fmla="*/ 368 w 369"/>
                <a:gd name="T1" fmla="*/ 190 h 323"/>
                <a:gd name="T2" fmla="*/ 322 w 369"/>
                <a:gd name="T3" fmla="*/ 17 h 323"/>
                <a:gd name="T4" fmla="*/ 299 w 369"/>
                <a:gd name="T5" fmla="*/ 0 h 323"/>
                <a:gd name="T6" fmla="*/ 184 w 369"/>
                <a:gd name="T7" fmla="*/ 0 h 323"/>
                <a:gd name="T8" fmla="*/ 69 w 369"/>
                <a:gd name="T9" fmla="*/ 0 h 323"/>
                <a:gd name="T10" fmla="*/ 47 w 369"/>
                <a:gd name="T11" fmla="*/ 17 h 323"/>
                <a:gd name="T12" fmla="*/ 1 w 369"/>
                <a:gd name="T13" fmla="*/ 190 h 323"/>
                <a:gd name="T14" fmla="*/ 0 w 369"/>
                <a:gd name="T15" fmla="*/ 196 h 323"/>
                <a:gd name="T16" fmla="*/ 0 w 369"/>
                <a:gd name="T17" fmla="*/ 276 h 323"/>
                <a:gd name="T18" fmla="*/ 46 w 369"/>
                <a:gd name="T19" fmla="*/ 323 h 323"/>
                <a:gd name="T20" fmla="*/ 323 w 369"/>
                <a:gd name="T21" fmla="*/ 323 h 323"/>
                <a:gd name="T22" fmla="*/ 369 w 369"/>
                <a:gd name="T23" fmla="*/ 276 h 323"/>
                <a:gd name="T24" fmla="*/ 369 w 369"/>
                <a:gd name="T25" fmla="*/ 196 h 323"/>
                <a:gd name="T26" fmla="*/ 368 w 369"/>
                <a:gd name="T27" fmla="*/ 190 h 323"/>
                <a:gd name="T28" fmla="*/ 346 w 369"/>
                <a:gd name="T29" fmla="*/ 276 h 323"/>
                <a:gd name="T30" fmla="*/ 323 w 369"/>
                <a:gd name="T31" fmla="*/ 299 h 323"/>
                <a:gd name="T32" fmla="*/ 46 w 369"/>
                <a:gd name="T33" fmla="*/ 299 h 323"/>
                <a:gd name="T34" fmla="*/ 23 w 369"/>
                <a:gd name="T35" fmla="*/ 276 h 323"/>
                <a:gd name="T36" fmla="*/ 23 w 369"/>
                <a:gd name="T37" fmla="*/ 196 h 323"/>
                <a:gd name="T38" fmla="*/ 69 w 369"/>
                <a:gd name="T39" fmla="*/ 23 h 323"/>
                <a:gd name="T40" fmla="*/ 299 w 369"/>
                <a:gd name="T41" fmla="*/ 23 h 323"/>
                <a:gd name="T42" fmla="*/ 346 w 369"/>
                <a:gd name="T43" fmla="*/ 196 h 323"/>
                <a:gd name="T44" fmla="*/ 346 w 369"/>
                <a:gd name="T45" fmla="*/ 27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9" h="323">
                  <a:moveTo>
                    <a:pt x="368" y="190"/>
                  </a:moveTo>
                  <a:cubicBezTo>
                    <a:pt x="322" y="17"/>
                    <a:pt x="322" y="17"/>
                    <a:pt x="322" y="17"/>
                  </a:cubicBezTo>
                  <a:cubicBezTo>
                    <a:pt x="319" y="7"/>
                    <a:pt x="310" y="0"/>
                    <a:pt x="299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9" y="0"/>
                    <a:pt x="50" y="7"/>
                    <a:pt x="47" y="17"/>
                  </a:cubicBezTo>
                  <a:cubicBezTo>
                    <a:pt x="1" y="190"/>
                    <a:pt x="1" y="190"/>
                    <a:pt x="1" y="190"/>
                  </a:cubicBezTo>
                  <a:cubicBezTo>
                    <a:pt x="0" y="192"/>
                    <a:pt x="0" y="194"/>
                    <a:pt x="0" y="19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302"/>
                    <a:pt x="21" y="323"/>
                    <a:pt x="46" y="323"/>
                  </a:cubicBezTo>
                  <a:cubicBezTo>
                    <a:pt x="323" y="323"/>
                    <a:pt x="323" y="323"/>
                    <a:pt x="323" y="323"/>
                  </a:cubicBezTo>
                  <a:cubicBezTo>
                    <a:pt x="348" y="323"/>
                    <a:pt x="369" y="302"/>
                    <a:pt x="369" y="276"/>
                  </a:cubicBezTo>
                  <a:cubicBezTo>
                    <a:pt x="369" y="196"/>
                    <a:pt x="369" y="196"/>
                    <a:pt x="369" y="196"/>
                  </a:cubicBezTo>
                  <a:cubicBezTo>
                    <a:pt x="369" y="194"/>
                    <a:pt x="368" y="192"/>
                    <a:pt x="368" y="190"/>
                  </a:cubicBezTo>
                  <a:close/>
                  <a:moveTo>
                    <a:pt x="346" y="276"/>
                  </a:moveTo>
                  <a:cubicBezTo>
                    <a:pt x="346" y="289"/>
                    <a:pt x="335" y="299"/>
                    <a:pt x="323" y="299"/>
                  </a:cubicBezTo>
                  <a:cubicBezTo>
                    <a:pt x="46" y="299"/>
                    <a:pt x="46" y="299"/>
                    <a:pt x="46" y="299"/>
                  </a:cubicBezTo>
                  <a:cubicBezTo>
                    <a:pt x="34" y="299"/>
                    <a:pt x="23" y="289"/>
                    <a:pt x="23" y="276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46" y="196"/>
                    <a:pt x="346" y="196"/>
                    <a:pt x="346" y="196"/>
                  </a:cubicBezTo>
                  <a:lnTo>
                    <a:pt x="346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67" name="Freeform 9"/>
            <p:cNvSpPr>
              <a:spLocks noEditPoints="1"/>
            </p:cNvSpPr>
            <p:nvPr/>
          </p:nvSpPr>
          <p:spPr bwMode="auto">
            <a:xfrm>
              <a:off x="8461376" y="8466137"/>
              <a:ext cx="1055689" cy="776288"/>
            </a:xfrm>
            <a:custGeom>
              <a:avLst/>
              <a:gdLst>
                <a:gd name="T0" fmla="*/ 229 w 281"/>
                <a:gd name="T1" fmla="*/ 0 h 207"/>
                <a:gd name="T2" fmla="*/ 51 w 281"/>
                <a:gd name="T3" fmla="*/ 0 h 207"/>
                <a:gd name="T4" fmla="*/ 40 w 281"/>
                <a:gd name="T5" fmla="*/ 9 h 207"/>
                <a:gd name="T6" fmla="*/ 0 w 281"/>
                <a:gd name="T7" fmla="*/ 147 h 207"/>
                <a:gd name="T8" fmla="*/ 2 w 281"/>
                <a:gd name="T9" fmla="*/ 157 h 207"/>
                <a:gd name="T10" fmla="*/ 12 w 281"/>
                <a:gd name="T11" fmla="*/ 161 h 207"/>
                <a:gd name="T12" fmla="*/ 45 w 281"/>
                <a:gd name="T13" fmla="*/ 161 h 207"/>
                <a:gd name="T14" fmla="*/ 58 w 281"/>
                <a:gd name="T15" fmla="*/ 161 h 207"/>
                <a:gd name="T16" fmla="*/ 64 w 281"/>
                <a:gd name="T17" fmla="*/ 161 h 207"/>
                <a:gd name="T18" fmla="*/ 81 w 281"/>
                <a:gd name="T19" fmla="*/ 195 h 207"/>
                <a:gd name="T20" fmla="*/ 101 w 281"/>
                <a:gd name="T21" fmla="*/ 207 h 207"/>
                <a:gd name="T22" fmla="*/ 179 w 281"/>
                <a:gd name="T23" fmla="*/ 207 h 207"/>
                <a:gd name="T24" fmla="*/ 200 w 281"/>
                <a:gd name="T25" fmla="*/ 195 h 207"/>
                <a:gd name="T26" fmla="*/ 217 w 281"/>
                <a:gd name="T27" fmla="*/ 161 h 207"/>
                <a:gd name="T28" fmla="*/ 223 w 281"/>
                <a:gd name="T29" fmla="*/ 161 h 207"/>
                <a:gd name="T30" fmla="*/ 236 w 281"/>
                <a:gd name="T31" fmla="*/ 161 h 207"/>
                <a:gd name="T32" fmla="*/ 269 w 281"/>
                <a:gd name="T33" fmla="*/ 161 h 207"/>
                <a:gd name="T34" fmla="*/ 278 w 281"/>
                <a:gd name="T35" fmla="*/ 157 h 207"/>
                <a:gd name="T36" fmla="*/ 280 w 281"/>
                <a:gd name="T37" fmla="*/ 147 h 207"/>
                <a:gd name="T38" fmla="*/ 241 w 281"/>
                <a:gd name="T39" fmla="*/ 9 h 207"/>
                <a:gd name="T40" fmla="*/ 229 w 281"/>
                <a:gd name="T41" fmla="*/ 0 h 207"/>
                <a:gd name="T42" fmla="*/ 236 w 281"/>
                <a:gd name="T43" fmla="*/ 138 h 207"/>
                <a:gd name="T44" fmla="*/ 217 w 281"/>
                <a:gd name="T45" fmla="*/ 138 h 207"/>
                <a:gd name="T46" fmla="*/ 196 w 281"/>
                <a:gd name="T47" fmla="*/ 151 h 207"/>
                <a:gd name="T48" fmla="*/ 179 w 281"/>
                <a:gd name="T49" fmla="*/ 184 h 207"/>
                <a:gd name="T50" fmla="*/ 101 w 281"/>
                <a:gd name="T51" fmla="*/ 184 h 207"/>
                <a:gd name="T52" fmla="*/ 85 w 281"/>
                <a:gd name="T53" fmla="*/ 151 h 207"/>
                <a:gd name="T54" fmla="*/ 64 w 281"/>
                <a:gd name="T55" fmla="*/ 138 h 207"/>
                <a:gd name="T56" fmla="*/ 45 w 281"/>
                <a:gd name="T57" fmla="*/ 138 h 207"/>
                <a:gd name="T58" fmla="*/ 18 w 281"/>
                <a:gd name="T59" fmla="*/ 138 h 207"/>
                <a:gd name="T60" fmla="*/ 51 w 281"/>
                <a:gd name="T61" fmla="*/ 12 h 207"/>
                <a:gd name="T62" fmla="*/ 229 w 281"/>
                <a:gd name="T63" fmla="*/ 12 h 207"/>
                <a:gd name="T64" fmla="*/ 263 w 281"/>
                <a:gd name="T65" fmla="*/ 138 h 207"/>
                <a:gd name="T66" fmla="*/ 236 w 281"/>
                <a:gd name="T67" fmla="*/ 13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1" h="207">
                  <a:moveTo>
                    <a:pt x="22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1" y="4"/>
                    <a:pt x="40" y="9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0"/>
                    <a:pt x="0" y="154"/>
                    <a:pt x="2" y="157"/>
                  </a:cubicBezTo>
                  <a:cubicBezTo>
                    <a:pt x="5" y="160"/>
                    <a:pt x="8" y="161"/>
                    <a:pt x="12" y="161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58" y="161"/>
                    <a:pt x="58" y="161"/>
                    <a:pt x="58" y="161"/>
                  </a:cubicBezTo>
                  <a:cubicBezTo>
                    <a:pt x="64" y="161"/>
                    <a:pt x="64" y="161"/>
                    <a:pt x="64" y="161"/>
                  </a:cubicBezTo>
                  <a:cubicBezTo>
                    <a:pt x="81" y="195"/>
                    <a:pt x="81" y="195"/>
                    <a:pt x="81" y="195"/>
                  </a:cubicBezTo>
                  <a:cubicBezTo>
                    <a:pt x="85" y="203"/>
                    <a:pt x="93" y="207"/>
                    <a:pt x="101" y="207"/>
                  </a:cubicBezTo>
                  <a:cubicBezTo>
                    <a:pt x="179" y="207"/>
                    <a:pt x="179" y="207"/>
                    <a:pt x="179" y="207"/>
                  </a:cubicBezTo>
                  <a:cubicBezTo>
                    <a:pt x="188" y="207"/>
                    <a:pt x="196" y="203"/>
                    <a:pt x="200" y="195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3" y="161"/>
                    <a:pt x="223" y="161"/>
                    <a:pt x="223" y="161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69" y="161"/>
                    <a:pt x="269" y="161"/>
                    <a:pt x="269" y="161"/>
                  </a:cubicBezTo>
                  <a:cubicBezTo>
                    <a:pt x="273" y="161"/>
                    <a:pt x="276" y="160"/>
                    <a:pt x="278" y="157"/>
                  </a:cubicBezTo>
                  <a:cubicBezTo>
                    <a:pt x="280" y="154"/>
                    <a:pt x="281" y="150"/>
                    <a:pt x="280" y="147"/>
                  </a:cubicBezTo>
                  <a:cubicBezTo>
                    <a:pt x="241" y="9"/>
                    <a:pt x="241" y="9"/>
                    <a:pt x="241" y="9"/>
                  </a:cubicBezTo>
                  <a:cubicBezTo>
                    <a:pt x="239" y="4"/>
                    <a:pt x="235" y="0"/>
                    <a:pt x="229" y="0"/>
                  </a:cubicBezTo>
                  <a:close/>
                  <a:moveTo>
                    <a:pt x="236" y="138"/>
                  </a:moveTo>
                  <a:cubicBezTo>
                    <a:pt x="217" y="138"/>
                    <a:pt x="217" y="138"/>
                    <a:pt x="217" y="138"/>
                  </a:cubicBezTo>
                  <a:cubicBezTo>
                    <a:pt x="208" y="138"/>
                    <a:pt x="200" y="143"/>
                    <a:pt x="196" y="151"/>
                  </a:cubicBezTo>
                  <a:cubicBezTo>
                    <a:pt x="179" y="184"/>
                    <a:pt x="179" y="184"/>
                    <a:pt x="179" y="184"/>
                  </a:cubicBezTo>
                  <a:cubicBezTo>
                    <a:pt x="101" y="184"/>
                    <a:pt x="101" y="184"/>
                    <a:pt x="101" y="184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81" y="143"/>
                    <a:pt x="73" y="138"/>
                    <a:pt x="64" y="138"/>
                  </a:cubicBezTo>
                  <a:cubicBezTo>
                    <a:pt x="45" y="138"/>
                    <a:pt x="45" y="138"/>
                    <a:pt x="45" y="138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63" y="138"/>
                    <a:pt x="263" y="138"/>
                    <a:pt x="263" y="138"/>
                  </a:cubicBezTo>
                  <a:lnTo>
                    <a:pt x="23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10489555" y="4369506"/>
            <a:ext cx="422173" cy="356663"/>
            <a:chOff x="13828713" y="2805113"/>
            <a:chExt cx="1381125" cy="1166812"/>
          </a:xfrm>
          <a:solidFill>
            <a:schemeClr val="tx1"/>
          </a:solidFill>
        </p:grpSpPr>
        <p:sp>
          <p:nvSpPr>
            <p:cNvPr id="269" name="Freeform 10"/>
            <p:cNvSpPr>
              <a:spLocks noEditPoints="1"/>
            </p:cNvSpPr>
            <p:nvPr/>
          </p:nvSpPr>
          <p:spPr bwMode="auto">
            <a:xfrm>
              <a:off x="14173200" y="3109913"/>
              <a:ext cx="690563" cy="690562"/>
            </a:xfrm>
            <a:custGeom>
              <a:avLst/>
              <a:gdLst>
                <a:gd name="T0" fmla="*/ 92 w 184"/>
                <a:gd name="T1" fmla="*/ 0 h 184"/>
                <a:gd name="T2" fmla="*/ 0 w 184"/>
                <a:gd name="T3" fmla="*/ 92 h 184"/>
                <a:gd name="T4" fmla="*/ 92 w 184"/>
                <a:gd name="T5" fmla="*/ 184 h 184"/>
                <a:gd name="T6" fmla="*/ 184 w 184"/>
                <a:gd name="T7" fmla="*/ 92 h 184"/>
                <a:gd name="T8" fmla="*/ 92 w 184"/>
                <a:gd name="T9" fmla="*/ 0 h 184"/>
                <a:gd name="T10" fmla="*/ 144 w 184"/>
                <a:gd name="T11" fmla="*/ 137 h 184"/>
                <a:gd name="T12" fmla="*/ 47 w 184"/>
                <a:gd name="T13" fmla="*/ 144 h 184"/>
                <a:gd name="T14" fmla="*/ 39 w 184"/>
                <a:gd name="T15" fmla="*/ 47 h 184"/>
                <a:gd name="T16" fmla="*/ 137 w 184"/>
                <a:gd name="T17" fmla="*/ 39 h 184"/>
                <a:gd name="T18" fmla="*/ 144 w 184"/>
                <a:gd name="T19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84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  <a:moveTo>
                    <a:pt x="144" y="137"/>
                  </a:moveTo>
                  <a:cubicBezTo>
                    <a:pt x="119" y="166"/>
                    <a:pt x="76" y="169"/>
                    <a:pt x="47" y="144"/>
                  </a:cubicBezTo>
                  <a:cubicBezTo>
                    <a:pt x="18" y="120"/>
                    <a:pt x="15" y="76"/>
                    <a:pt x="39" y="47"/>
                  </a:cubicBezTo>
                  <a:cubicBezTo>
                    <a:pt x="64" y="18"/>
                    <a:pt x="108" y="15"/>
                    <a:pt x="137" y="39"/>
                  </a:cubicBezTo>
                  <a:cubicBezTo>
                    <a:pt x="166" y="64"/>
                    <a:pt x="169" y="108"/>
                    <a:pt x="144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70" name="Freeform 11"/>
            <p:cNvSpPr>
              <a:spLocks/>
            </p:cNvSpPr>
            <p:nvPr/>
          </p:nvSpPr>
          <p:spPr bwMode="auto">
            <a:xfrm>
              <a:off x="14346238" y="3281363"/>
              <a:ext cx="195263" cy="195262"/>
            </a:xfrm>
            <a:custGeom>
              <a:avLst/>
              <a:gdLst>
                <a:gd name="T0" fmla="*/ 46 w 52"/>
                <a:gd name="T1" fmla="*/ 0 h 52"/>
                <a:gd name="T2" fmla="*/ 0 w 52"/>
                <a:gd name="T3" fmla="*/ 46 h 52"/>
                <a:gd name="T4" fmla="*/ 0 w 52"/>
                <a:gd name="T5" fmla="*/ 46 h 52"/>
                <a:gd name="T6" fmla="*/ 6 w 52"/>
                <a:gd name="T7" fmla="*/ 52 h 52"/>
                <a:gd name="T8" fmla="*/ 11 w 52"/>
                <a:gd name="T9" fmla="*/ 46 h 52"/>
                <a:gd name="T10" fmla="*/ 11 w 52"/>
                <a:gd name="T11" fmla="*/ 46 h 52"/>
                <a:gd name="T12" fmla="*/ 46 w 52"/>
                <a:gd name="T13" fmla="*/ 11 h 52"/>
                <a:gd name="T14" fmla="*/ 52 w 52"/>
                <a:gd name="T15" fmla="*/ 6 h 52"/>
                <a:gd name="T16" fmla="*/ 46 w 52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46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2" y="52"/>
                    <a:pt x="6" y="52"/>
                  </a:cubicBezTo>
                  <a:cubicBezTo>
                    <a:pt x="9" y="52"/>
                    <a:pt x="11" y="49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27"/>
                    <a:pt x="27" y="11"/>
                    <a:pt x="46" y="11"/>
                  </a:cubicBezTo>
                  <a:cubicBezTo>
                    <a:pt x="49" y="11"/>
                    <a:pt x="52" y="9"/>
                    <a:pt x="52" y="6"/>
                  </a:cubicBezTo>
                  <a:cubicBezTo>
                    <a:pt x="52" y="2"/>
                    <a:pt x="49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71" name="Freeform 12"/>
            <p:cNvSpPr>
              <a:spLocks noEditPoints="1"/>
            </p:cNvSpPr>
            <p:nvPr/>
          </p:nvSpPr>
          <p:spPr bwMode="auto">
            <a:xfrm>
              <a:off x="13828713" y="2805113"/>
              <a:ext cx="1381125" cy="1166812"/>
            </a:xfrm>
            <a:custGeom>
              <a:avLst/>
              <a:gdLst>
                <a:gd name="T0" fmla="*/ 339 w 368"/>
                <a:gd name="T1" fmla="*/ 70 h 311"/>
                <a:gd name="T2" fmla="*/ 289 w 368"/>
                <a:gd name="T3" fmla="*/ 61 h 311"/>
                <a:gd name="T4" fmla="*/ 273 w 368"/>
                <a:gd name="T5" fmla="*/ 22 h 311"/>
                <a:gd name="T6" fmla="*/ 241 w 368"/>
                <a:gd name="T7" fmla="*/ 0 h 311"/>
                <a:gd name="T8" fmla="*/ 126 w 368"/>
                <a:gd name="T9" fmla="*/ 0 h 311"/>
                <a:gd name="T10" fmla="*/ 94 w 368"/>
                <a:gd name="T11" fmla="*/ 22 h 311"/>
                <a:gd name="T12" fmla="*/ 78 w 368"/>
                <a:gd name="T13" fmla="*/ 61 h 311"/>
                <a:gd name="T14" fmla="*/ 29 w 368"/>
                <a:gd name="T15" fmla="*/ 70 h 311"/>
                <a:gd name="T16" fmla="*/ 0 w 368"/>
                <a:gd name="T17" fmla="*/ 104 h 311"/>
                <a:gd name="T18" fmla="*/ 0 w 368"/>
                <a:gd name="T19" fmla="*/ 277 h 311"/>
                <a:gd name="T20" fmla="*/ 34 w 368"/>
                <a:gd name="T21" fmla="*/ 311 h 311"/>
                <a:gd name="T22" fmla="*/ 333 w 368"/>
                <a:gd name="T23" fmla="*/ 311 h 311"/>
                <a:gd name="T24" fmla="*/ 368 w 368"/>
                <a:gd name="T25" fmla="*/ 277 h 311"/>
                <a:gd name="T26" fmla="*/ 368 w 368"/>
                <a:gd name="T27" fmla="*/ 104 h 311"/>
                <a:gd name="T28" fmla="*/ 339 w 368"/>
                <a:gd name="T29" fmla="*/ 70 h 311"/>
                <a:gd name="T30" fmla="*/ 345 w 368"/>
                <a:gd name="T31" fmla="*/ 277 h 311"/>
                <a:gd name="T32" fmla="*/ 333 w 368"/>
                <a:gd name="T33" fmla="*/ 288 h 311"/>
                <a:gd name="T34" fmla="*/ 34 w 368"/>
                <a:gd name="T35" fmla="*/ 288 h 311"/>
                <a:gd name="T36" fmla="*/ 23 w 368"/>
                <a:gd name="T37" fmla="*/ 277 h 311"/>
                <a:gd name="T38" fmla="*/ 23 w 368"/>
                <a:gd name="T39" fmla="*/ 104 h 311"/>
                <a:gd name="T40" fmla="*/ 32 w 368"/>
                <a:gd name="T41" fmla="*/ 92 h 311"/>
                <a:gd name="T42" fmla="*/ 95 w 368"/>
                <a:gd name="T43" fmla="*/ 82 h 311"/>
                <a:gd name="T44" fmla="*/ 116 w 368"/>
                <a:gd name="T45" fmla="*/ 31 h 311"/>
                <a:gd name="T46" fmla="*/ 126 w 368"/>
                <a:gd name="T47" fmla="*/ 23 h 311"/>
                <a:gd name="T48" fmla="*/ 241 w 368"/>
                <a:gd name="T49" fmla="*/ 23 h 311"/>
                <a:gd name="T50" fmla="*/ 252 w 368"/>
                <a:gd name="T51" fmla="*/ 31 h 311"/>
                <a:gd name="T52" fmla="*/ 273 w 368"/>
                <a:gd name="T53" fmla="*/ 82 h 311"/>
                <a:gd name="T54" fmla="*/ 335 w 368"/>
                <a:gd name="T55" fmla="*/ 92 h 311"/>
                <a:gd name="T56" fmla="*/ 345 w 368"/>
                <a:gd name="T57" fmla="*/ 104 h 311"/>
                <a:gd name="T58" fmla="*/ 345 w 368"/>
                <a:gd name="T59" fmla="*/ 27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8" h="311">
                  <a:moveTo>
                    <a:pt x="339" y="70"/>
                  </a:moveTo>
                  <a:cubicBezTo>
                    <a:pt x="289" y="61"/>
                    <a:pt x="289" y="61"/>
                    <a:pt x="289" y="61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68" y="9"/>
                    <a:pt x="256" y="0"/>
                    <a:pt x="241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12" y="0"/>
                    <a:pt x="99" y="9"/>
                    <a:pt x="94" y="22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12" y="73"/>
                    <a:pt x="0" y="87"/>
                    <a:pt x="0" y="104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96"/>
                    <a:pt x="15" y="311"/>
                    <a:pt x="34" y="311"/>
                  </a:cubicBezTo>
                  <a:cubicBezTo>
                    <a:pt x="333" y="311"/>
                    <a:pt x="333" y="311"/>
                    <a:pt x="333" y="311"/>
                  </a:cubicBezTo>
                  <a:cubicBezTo>
                    <a:pt x="353" y="311"/>
                    <a:pt x="368" y="296"/>
                    <a:pt x="368" y="277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87"/>
                    <a:pt x="356" y="73"/>
                    <a:pt x="339" y="70"/>
                  </a:cubicBezTo>
                  <a:close/>
                  <a:moveTo>
                    <a:pt x="345" y="277"/>
                  </a:moveTo>
                  <a:cubicBezTo>
                    <a:pt x="345" y="283"/>
                    <a:pt x="340" y="288"/>
                    <a:pt x="333" y="288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28" y="288"/>
                    <a:pt x="23" y="283"/>
                    <a:pt x="23" y="27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98"/>
                    <a:pt x="27" y="93"/>
                    <a:pt x="32" y="9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7" y="26"/>
                    <a:pt x="122" y="23"/>
                    <a:pt x="126" y="23"/>
                  </a:cubicBezTo>
                  <a:cubicBezTo>
                    <a:pt x="241" y="23"/>
                    <a:pt x="241" y="23"/>
                    <a:pt x="241" y="23"/>
                  </a:cubicBezTo>
                  <a:cubicBezTo>
                    <a:pt x="246" y="23"/>
                    <a:pt x="250" y="26"/>
                    <a:pt x="252" y="3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335" y="92"/>
                    <a:pt x="335" y="92"/>
                    <a:pt x="335" y="92"/>
                  </a:cubicBezTo>
                  <a:cubicBezTo>
                    <a:pt x="341" y="93"/>
                    <a:pt x="345" y="98"/>
                    <a:pt x="345" y="104"/>
                  </a:cubicBezTo>
                  <a:lnTo>
                    <a:pt x="345" y="2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272" name="Freeform 22"/>
          <p:cNvSpPr>
            <a:spLocks noEditPoints="1"/>
          </p:cNvSpPr>
          <p:nvPr/>
        </p:nvSpPr>
        <p:spPr bwMode="auto">
          <a:xfrm>
            <a:off x="9517102" y="4393019"/>
            <a:ext cx="422173" cy="304256"/>
          </a:xfrm>
          <a:custGeom>
            <a:avLst/>
            <a:gdLst>
              <a:gd name="T0" fmla="*/ 298 w 368"/>
              <a:gd name="T1" fmla="*/ 94 h 265"/>
              <a:gd name="T2" fmla="*/ 196 w 368"/>
              <a:gd name="T3" fmla="*/ 0 h 265"/>
              <a:gd name="T4" fmla="*/ 102 w 368"/>
              <a:gd name="T5" fmla="*/ 60 h 265"/>
              <a:gd name="T6" fmla="*/ 86 w 368"/>
              <a:gd name="T7" fmla="*/ 58 h 265"/>
              <a:gd name="T8" fmla="*/ 35 w 368"/>
              <a:gd name="T9" fmla="*/ 109 h 265"/>
              <a:gd name="T10" fmla="*/ 37 w 368"/>
              <a:gd name="T11" fmla="*/ 126 h 265"/>
              <a:gd name="T12" fmla="*/ 0 w 368"/>
              <a:gd name="T13" fmla="*/ 190 h 265"/>
              <a:gd name="T14" fmla="*/ 75 w 368"/>
              <a:gd name="T15" fmla="*/ 265 h 265"/>
              <a:gd name="T16" fmla="*/ 75 w 368"/>
              <a:gd name="T17" fmla="*/ 265 h 265"/>
              <a:gd name="T18" fmla="*/ 282 w 368"/>
              <a:gd name="T19" fmla="*/ 265 h 265"/>
              <a:gd name="T20" fmla="*/ 282 w 368"/>
              <a:gd name="T21" fmla="*/ 265 h 265"/>
              <a:gd name="T22" fmla="*/ 368 w 368"/>
              <a:gd name="T23" fmla="*/ 178 h 265"/>
              <a:gd name="T24" fmla="*/ 298 w 368"/>
              <a:gd name="T25" fmla="*/ 94 h 265"/>
              <a:gd name="T26" fmla="*/ 282 w 368"/>
              <a:gd name="T27" fmla="*/ 242 h 265"/>
              <a:gd name="T28" fmla="*/ 282 w 368"/>
              <a:gd name="T29" fmla="*/ 242 h 265"/>
              <a:gd name="T30" fmla="*/ 75 w 368"/>
              <a:gd name="T31" fmla="*/ 242 h 265"/>
              <a:gd name="T32" fmla="*/ 23 w 368"/>
              <a:gd name="T33" fmla="*/ 190 h 265"/>
              <a:gd name="T34" fmla="*/ 49 w 368"/>
              <a:gd name="T35" fmla="*/ 145 h 265"/>
              <a:gd name="T36" fmla="*/ 59 w 368"/>
              <a:gd name="T37" fmla="*/ 118 h 265"/>
              <a:gd name="T38" fmla="*/ 58 w 368"/>
              <a:gd name="T39" fmla="*/ 109 h 265"/>
              <a:gd name="T40" fmla="*/ 86 w 368"/>
              <a:gd name="T41" fmla="*/ 81 h 265"/>
              <a:gd name="T42" fmla="*/ 102 w 368"/>
              <a:gd name="T43" fmla="*/ 83 h 265"/>
              <a:gd name="T44" fmla="*/ 123 w 368"/>
              <a:gd name="T45" fmla="*/ 70 h 265"/>
              <a:gd name="T46" fmla="*/ 196 w 368"/>
              <a:gd name="T47" fmla="*/ 23 h 265"/>
              <a:gd name="T48" fmla="*/ 275 w 368"/>
              <a:gd name="T49" fmla="*/ 96 h 265"/>
              <a:gd name="T50" fmla="*/ 294 w 368"/>
              <a:gd name="T51" fmla="*/ 116 h 265"/>
              <a:gd name="T52" fmla="*/ 345 w 368"/>
              <a:gd name="T53" fmla="*/ 178 h 265"/>
              <a:gd name="T54" fmla="*/ 282 w 368"/>
              <a:gd name="T55" fmla="*/ 24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8" h="265">
                <a:moveTo>
                  <a:pt x="298" y="94"/>
                </a:moveTo>
                <a:cubicBezTo>
                  <a:pt x="293" y="41"/>
                  <a:pt x="250" y="0"/>
                  <a:pt x="196" y="0"/>
                </a:cubicBezTo>
                <a:cubicBezTo>
                  <a:pt x="154" y="0"/>
                  <a:pt x="118" y="25"/>
                  <a:pt x="102" y="60"/>
                </a:cubicBezTo>
                <a:cubicBezTo>
                  <a:pt x="97" y="59"/>
                  <a:pt x="92" y="58"/>
                  <a:pt x="86" y="58"/>
                </a:cubicBezTo>
                <a:cubicBezTo>
                  <a:pt x="58" y="58"/>
                  <a:pt x="35" y="81"/>
                  <a:pt x="35" y="109"/>
                </a:cubicBezTo>
                <a:cubicBezTo>
                  <a:pt x="35" y="115"/>
                  <a:pt x="36" y="120"/>
                  <a:pt x="37" y="126"/>
                </a:cubicBezTo>
                <a:cubicBezTo>
                  <a:pt x="15" y="139"/>
                  <a:pt x="0" y="162"/>
                  <a:pt x="0" y="190"/>
                </a:cubicBezTo>
                <a:cubicBezTo>
                  <a:pt x="0" y="231"/>
                  <a:pt x="34" y="265"/>
                  <a:pt x="75" y="265"/>
                </a:cubicBezTo>
                <a:cubicBezTo>
                  <a:pt x="75" y="265"/>
                  <a:pt x="75" y="265"/>
                  <a:pt x="75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330" y="265"/>
                  <a:pt x="368" y="226"/>
                  <a:pt x="368" y="178"/>
                </a:cubicBezTo>
                <a:cubicBezTo>
                  <a:pt x="368" y="136"/>
                  <a:pt x="338" y="101"/>
                  <a:pt x="298" y="94"/>
                </a:cubicBezTo>
                <a:close/>
                <a:moveTo>
                  <a:pt x="282" y="242"/>
                </a:moveTo>
                <a:cubicBezTo>
                  <a:pt x="282" y="242"/>
                  <a:pt x="282" y="242"/>
                  <a:pt x="282" y="242"/>
                </a:cubicBezTo>
                <a:cubicBezTo>
                  <a:pt x="75" y="242"/>
                  <a:pt x="75" y="242"/>
                  <a:pt x="75" y="242"/>
                </a:cubicBezTo>
                <a:cubicBezTo>
                  <a:pt x="46" y="242"/>
                  <a:pt x="23" y="219"/>
                  <a:pt x="23" y="190"/>
                </a:cubicBezTo>
                <a:cubicBezTo>
                  <a:pt x="23" y="172"/>
                  <a:pt x="33" y="155"/>
                  <a:pt x="49" y="145"/>
                </a:cubicBezTo>
                <a:cubicBezTo>
                  <a:pt x="65" y="136"/>
                  <a:pt x="66" y="135"/>
                  <a:pt x="59" y="118"/>
                </a:cubicBezTo>
                <a:cubicBezTo>
                  <a:pt x="58" y="115"/>
                  <a:pt x="58" y="112"/>
                  <a:pt x="58" y="109"/>
                </a:cubicBezTo>
                <a:cubicBezTo>
                  <a:pt x="58" y="94"/>
                  <a:pt x="70" y="81"/>
                  <a:pt x="86" y="81"/>
                </a:cubicBezTo>
                <a:cubicBezTo>
                  <a:pt x="86" y="81"/>
                  <a:pt x="94" y="80"/>
                  <a:pt x="102" y="83"/>
                </a:cubicBezTo>
                <a:cubicBezTo>
                  <a:pt x="115" y="89"/>
                  <a:pt x="117" y="83"/>
                  <a:pt x="123" y="70"/>
                </a:cubicBezTo>
                <a:cubicBezTo>
                  <a:pt x="136" y="41"/>
                  <a:pt x="165" y="23"/>
                  <a:pt x="196" y="23"/>
                </a:cubicBezTo>
                <a:cubicBezTo>
                  <a:pt x="237" y="23"/>
                  <a:pt x="271" y="54"/>
                  <a:pt x="275" y="96"/>
                </a:cubicBezTo>
                <a:cubicBezTo>
                  <a:pt x="277" y="112"/>
                  <a:pt x="277" y="112"/>
                  <a:pt x="294" y="116"/>
                </a:cubicBezTo>
                <a:cubicBezTo>
                  <a:pt x="324" y="122"/>
                  <a:pt x="345" y="148"/>
                  <a:pt x="345" y="178"/>
                </a:cubicBezTo>
                <a:cubicBezTo>
                  <a:pt x="345" y="213"/>
                  <a:pt x="317" y="242"/>
                  <a:pt x="282" y="2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sp>
        <p:nvSpPr>
          <p:cNvPr id="273" name="Freeform 136"/>
          <p:cNvSpPr>
            <a:spLocks noEditPoints="1"/>
          </p:cNvSpPr>
          <p:nvPr/>
        </p:nvSpPr>
        <p:spPr bwMode="auto">
          <a:xfrm>
            <a:off x="7492663" y="4426530"/>
            <a:ext cx="428916" cy="294438"/>
          </a:xfrm>
          <a:custGeom>
            <a:avLst/>
            <a:gdLst>
              <a:gd name="T0" fmla="*/ 120 w 128"/>
              <a:gd name="T1" fmla="*/ 4 h 88"/>
              <a:gd name="T2" fmla="*/ 116 w 128"/>
              <a:gd name="T3" fmla="*/ 4 h 88"/>
              <a:gd name="T4" fmla="*/ 111 w 128"/>
              <a:gd name="T5" fmla="*/ 6 h 88"/>
              <a:gd name="T6" fmla="*/ 100 w 128"/>
              <a:gd name="T7" fmla="*/ 17 h 88"/>
              <a:gd name="T8" fmla="*/ 100 w 128"/>
              <a:gd name="T9" fmla="*/ 12 h 88"/>
              <a:gd name="T10" fmla="*/ 88 w 128"/>
              <a:gd name="T11" fmla="*/ 0 h 88"/>
              <a:gd name="T12" fmla="*/ 12 w 128"/>
              <a:gd name="T13" fmla="*/ 0 h 88"/>
              <a:gd name="T14" fmla="*/ 0 w 128"/>
              <a:gd name="T15" fmla="*/ 12 h 88"/>
              <a:gd name="T16" fmla="*/ 0 w 128"/>
              <a:gd name="T17" fmla="*/ 40 h 88"/>
              <a:gd name="T18" fmla="*/ 0 w 128"/>
              <a:gd name="T19" fmla="*/ 76 h 88"/>
              <a:gd name="T20" fmla="*/ 12 w 128"/>
              <a:gd name="T21" fmla="*/ 88 h 88"/>
              <a:gd name="T22" fmla="*/ 88 w 128"/>
              <a:gd name="T23" fmla="*/ 88 h 88"/>
              <a:gd name="T24" fmla="*/ 100 w 128"/>
              <a:gd name="T25" fmla="*/ 76 h 88"/>
              <a:gd name="T26" fmla="*/ 100 w 128"/>
              <a:gd name="T27" fmla="*/ 71 h 88"/>
              <a:gd name="T28" fmla="*/ 111 w 128"/>
              <a:gd name="T29" fmla="*/ 82 h 88"/>
              <a:gd name="T30" fmla="*/ 116 w 128"/>
              <a:gd name="T31" fmla="*/ 84 h 88"/>
              <a:gd name="T32" fmla="*/ 120 w 128"/>
              <a:gd name="T33" fmla="*/ 84 h 88"/>
              <a:gd name="T34" fmla="*/ 128 w 128"/>
              <a:gd name="T35" fmla="*/ 76 h 88"/>
              <a:gd name="T36" fmla="*/ 128 w 128"/>
              <a:gd name="T37" fmla="*/ 12 h 88"/>
              <a:gd name="T38" fmla="*/ 120 w 128"/>
              <a:gd name="T39" fmla="*/ 4 h 88"/>
              <a:gd name="T40" fmla="*/ 12 w 128"/>
              <a:gd name="T41" fmla="*/ 80 h 88"/>
              <a:gd name="T42" fmla="*/ 8 w 128"/>
              <a:gd name="T43" fmla="*/ 76 h 88"/>
              <a:gd name="T44" fmla="*/ 8 w 128"/>
              <a:gd name="T45" fmla="*/ 12 h 88"/>
              <a:gd name="T46" fmla="*/ 12 w 128"/>
              <a:gd name="T47" fmla="*/ 8 h 88"/>
              <a:gd name="T48" fmla="*/ 88 w 128"/>
              <a:gd name="T49" fmla="*/ 8 h 88"/>
              <a:gd name="T50" fmla="*/ 92 w 128"/>
              <a:gd name="T51" fmla="*/ 12 h 88"/>
              <a:gd name="T52" fmla="*/ 92 w 128"/>
              <a:gd name="T53" fmla="*/ 76 h 88"/>
              <a:gd name="T54" fmla="*/ 88 w 128"/>
              <a:gd name="T55" fmla="*/ 80 h 88"/>
              <a:gd name="T56" fmla="*/ 12 w 128"/>
              <a:gd name="T57" fmla="*/ 80 h 88"/>
              <a:gd name="T58" fmla="*/ 120 w 128"/>
              <a:gd name="T59" fmla="*/ 76 h 88"/>
              <a:gd name="T60" fmla="*/ 116 w 128"/>
              <a:gd name="T61" fmla="*/ 76 h 88"/>
              <a:gd name="T62" fmla="*/ 116 w 128"/>
              <a:gd name="T63" fmla="*/ 76 h 88"/>
              <a:gd name="T64" fmla="*/ 100 w 128"/>
              <a:gd name="T65" fmla="*/ 60 h 88"/>
              <a:gd name="T66" fmla="*/ 100 w 128"/>
              <a:gd name="T67" fmla="*/ 60 h 88"/>
              <a:gd name="T68" fmla="*/ 96 w 128"/>
              <a:gd name="T69" fmla="*/ 56 h 88"/>
              <a:gd name="T70" fmla="*/ 96 w 128"/>
              <a:gd name="T71" fmla="*/ 32 h 88"/>
              <a:gd name="T72" fmla="*/ 116 w 128"/>
              <a:gd name="T73" fmla="*/ 12 h 88"/>
              <a:gd name="T74" fmla="*/ 116 w 128"/>
              <a:gd name="T75" fmla="*/ 12 h 88"/>
              <a:gd name="T76" fmla="*/ 120 w 128"/>
              <a:gd name="T77" fmla="*/ 12 h 88"/>
              <a:gd name="T78" fmla="*/ 120 w 128"/>
              <a:gd name="T79" fmla="*/ 7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" h="88">
                <a:moveTo>
                  <a:pt x="120" y="4"/>
                </a:moveTo>
                <a:cubicBezTo>
                  <a:pt x="116" y="4"/>
                  <a:pt x="116" y="4"/>
                  <a:pt x="116" y="4"/>
                </a:cubicBezTo>
                <a:cubicBezTo>
                  <a:pt x="114" y="4"/>
                  <a:pt x="112" y="5"/>
                  <a:pt x="111" y="6"/>
                </a:cubicBezTo>
                <a:cubicBezTo>
                  <a:pt x="100" y="17"/>
                  <a:pt x="100" y="17"/>
                  <a:pt x="100" y="17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100" y="5"/>
                  <a:pt x="95" y="0"/>
                  <a:pt x="88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83"/>
                  <a:pt x="5" y="88"/>
                  <a:pt x="12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5" y="88"/>
                  <a:pt x="100" y="83"/>
                  <a:pt x="100" y="76"/>
                </a:cubicBezTo>
                <a:cubicBezTo>
                  <a:pt x="100" y="71"/>
                  <a:pt x="100" y="71"/>
                  <a:pt x="100" y="71"/>
                </a:cubicBezTo>
                <a:cubicBezTo>
                  <a:pt x="111" y="82"/>
                  <a:pt x="111" y="82"/>
                  <a:pt x="111" y="82"/>
                </a:cubicBezTo>
                <a:cubicBezTo>
                  <a:pt x="112" y="83"/>
                  <a:pt x="114" y="84"/>
                  <a:pt x="116" y="84"/>
                </a:cubicBezTo>
                <a:cubicBezTo>
                  <a:pt x="120" y="84"/>
                  <a:pt x="120" y="84"/>
                  <a:pt x="120" y="84"/>
                </a:cubicBezTo>
                <a:cubicBezTo>
                  <a:pt x="124" y="84"/>
                  <a:pt x="128" y="81"/>
                  <a:pt x="128" y="76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8" y="8"/>
                  <a:pt x="124" y="4"/>
                  <a:pt x="120" y="4"/>
                </a:cubicBezTo>
                <a:close/>
                <a:moveTo>
                  <a:pt x="12" y="80"/>
                </a:moveTo>
                <a:cubicBezTo>
                  <a:pt x="10" y="80"/>
                  <a:pt x="8" y="78"/>
                  <a:pt x="8" y="7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2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0" y="8"/>
                  <a:pt x="92" y="10"/>
                  <a:pt x="92" y="12"/>
                </a:cubicBezTo>
                <a:cubicBezTo>
                  <a:pt x="92" y="76"/>
                  <a:pt x="92" y="76"/>
                  <a:pt x="92" y="76"/>
                </a:cubicBezTo>
                <a:cubicBezTo>
                  <a:pt x="92" y="78"/>
                  <a:pt x="90" y="80"/>
                  <a:pt x="88" y="80"/>
                </a:cubicBezTo>
                <a:lnTo>
                  <a:pt x="12" y="80"/>
                </a:lnTo>
                <a:close/>
                <a:moveTo>
                  <a:pt x="120" y="76"/>
                </a:moveTo>
                <a:cubicBezTo>
                  <a:pt x="116" y="76"/>
                  <a:pt x="116" y="76"/>
                  <a:pt x="116" y="76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00" y="60"/>
                  <a:pt x="100" y="60"/>
                  <a:pt x="100" y="60"/>
                </a:cubicBezTo>
                <a:cubicBezTo>
                  <a:pt x="100" y="60"/>
                  <a:pt x="100" y="60"/>
                  <a:pt x="100" y="60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32"/>
                  <a:pt x="96" y="32"/>
                  <a:pt x="96" y="32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20" y="12"/>
                  <a:pt x="120" y="12"/>
                  <a:pt x="120" y="12"/>
                </a:cubicBezTo>
                <a:lnTo>
                  <a:pt x="120" y="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274" name="Group 273"/>
          <p:cNvGrpSpPr/>
          <p:nvPr/>
        </p:nvGrpSpPr>
        <p:grpSpPr>
          <a:xfrm>
            <a:off x="1259515" y="5234333"/>
            <a:ext cx="417197" cy="364703"/>
            <a:chOff x="9344026" y="4030663"/>
            <a:chExt cx="239713" cy="209551"/>
          </a:xfrm>
          <a:solidFill>
            <a:schemeClr val="tx1"/>
          </a:solidFill>
        </p:grpSpPr>
        <p:sp>
          <p:nvSpPr>
            <p:cNvPr id="275" name="Freeform 173"/>
            <p:cNvSpPr>
              <a:spLocks/>
            </p:cNvSpPr>
            <p:nvPr/>
          </p:nvSpPr>
          <p:spPr bwMode="auto">
            <a:xfrm>
              <a:off x="9344026" y="4030663"/>
              <a:ext cx="239713" cy="179388"/>
            </a:xfrm>
            <a:custGeom>
              <a:avLst/>
              <a:gdLst>
                <a:gd name="T0" fmla="*/ 56 w 64"/>
                <a:gd name="T1" fmla="*/ 18 h 48"/>
                <a:gd name="T2" fmla="*/ 56 w 64"/>
                <a:gd name="T3" fmla="*/ 18 h 48"/>
                <a:gd name="T4" fmla="*/ 38 w 64"/>
                <a:gd name="T5" fmla="*/ 0 h 48"/>
                <a:gd name="T6" fmla="*/ 22 w 64"/>
                <a:gd name="T7" fmla="*/ 9 h 48"/>
                <a:gd name="T8" fmla="*/ 18 w 64"/>
                <a:gd name="T9" fmla="*/ 8 h 48"/>
                <a:gd name="T10" fmla="*/ 8 w 64"/>
                <a:gd name="T11" fmla="*/ 18 h 48"/>
                <a:gd name="T12" fmla="*/ 8 w 64"/>
                <a:gd name="T13" fmla="*/ 18 h 48"/>
                <a:gd name="T14" fmla="*/ 0 w 64"/>
                <a:gd name="T15" fmla="*/ 32 h 48"/>
                <a:gd name="T16" fmla="*/ 16 w 64"/>
                <a:gd name="T17" fmla="*/ 48 h 48"/>
                <a:gd name="T18" fmla="*/ 20 w 64"/>
                <a:gd name="T19" fmla="*/ 48 h 48"/>
                <a:gd name="T20" fmla="*/ 20 w 64"/>
                <a:gd name="T21" fmla="*/ 44 h 48"/>
                <a:gd name="T22" fmla="*/ 16 w 64"/>
                <a:gd name="T23" fmla="*/ 44 h 48"/>
                <a:gd name="T24" fmla="*/ 4 w 64"/>
                <a:gd name="T25" fmla="*/ 32 h 48"/>
                <a:gd name="T26" fmla="*/ 10 w 64"/>
                <a:gd name="T27" fmla="*/ 22 h 48"/>
                <a:gd name="T28" fmla="*/ 12 w 64"/>
                <a:gd name="T29" fmla="*/ 21 h 48"/>
                <a:gd name="T30" fmla="*/ 12 w 64"/>
                <a:gd name="T31" fmla="*/ 18 h 48"/>
                <a:gd name="T32" fmla="*/ 12 w 64"/>
                <a:gd name="T33" fmla="*/ 18 h 48"/>
                <a:gd name="T34" fmla="*/ 18 w 64"/>
                <a:gd name="T35" fmla="*/ 12 h 48"/>
                <a:gd name="T36" fmla="*/ 21 w 64"/>
                <a:gd name="T37" fmla="*/ 13 h 48"/>
                <a:gd name="T38" fmla="*/ 24 w 64"/>
                <a:gd name="T39" fmla="*/ 14 h 48"/>
                <a:gd name="T40" fmla="*/ 26 w 64"/>
                <a:gd name="T41" fmla="*/ 11 h 48"/>
                <a:gd name="T42" fmla="*/ 38 w 64"/>
                <a:gd name="T43" fmla="*/ 4 h 48"/>
                <a:gd name="T44" fmla="*/ 52 w 64"/>
                <a:gd name="T45" fmla="*/ 18 h 48"/>
                <a:gd name="T46" fmla="*/ 52 w 64"/>
                <a:gd name="T47" fmla="*/ 18 h 48"/>
                <a:gd name="T48" fmla="*/ 52 w 64"/>
                <a:gd name="T49" fmla="*/ 21 h 48"/>
                <a:gd name="T50" fmla="*/ 54 w 64"/>
                <a:gd name="T51" fmla="*/ 22 h 48"/>
                <a:gd name="T52" fmla="*/ 60 w 64"/>
                <a:gd name="T53" fmla="*/ 32 h 48"/>
                <a:gd name="T54" fmla="*/ 48 w 64"/>
                <a:gd name="T55" fmla="*/ 44 h 48"/>
                <a:gd name="T56" fmla="*/ 44 w 64"/>
                <a:gd name="T57" fmla="*/ 44 h 48"/>
                <a:gd name="T58" fmla="*/ 44 w 64"/>
                <a:gd name="T59" fmla="*/ 48 h 48"/>
                <a:gd name="T60" fmla="*/ 48 w 64"/>
                <a:gd name="T61" fmla="*/ 48 h 48"/>
                <a:gd name="T62" fmla="*/ 64 w 64"/>
                <a:gd name="T63" fmla="*/ 32 h 48"/>
                <a:gd name="T64" fmla="*/ 56 w 64"/>
                <a:gd name="T65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48">
                  <a:moveTo>
                    <a:pt x="56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8"/>
                    <a:pt x="48" y="0"/>
                    <a:pt x="38" y="0"/>
                  </a:cubicBezTo>
                  <a:cubicBezTo>
                    <a:pt x="31" y="0"/>
                    <a:pt x="26" y="4"/>
                    <a:pt x="22" y="9"/>
                  </a:cubicBezTo>
                  <a:cubicBezTo>
                    <a:pt x="21" y="8"/>
                    <a:pt x="20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3" y="21"/>
                    <a:pt x="0" y="26"/>
                    <a:pt x="0" y="32"/>
                  </a:cubicBezTo>
                  <a:cubicBezTo>
                    <a:pt x="0" y="41"/>
                    <a:pt x="7" y="48"/>
                    <a:pt x="16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" y="44"/>
                    <a:pt x="4" y="39"/>
                    <a:pt x="4" y="32"/>
                  </a:cubicBezTo>
                  <a:cubicBezTo>
                    <a:pt x="4" y="28"/>
                    <a:pt x="6" y="24"/>
                    <a:pt x="10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8" y="12"/>
                  </a:cubicBezTo>
                  <a:cubicBezTo>
                    <a:pt x="19" y="12"/>
                    <a:pt x="20" y="12"/>
                    <a:pt x="21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8" y="7"/>
                    <a:pt x="33" y="4"/>
                    <a:pt x="38" y="4"/>
                  </a:cubicBezTo>
                  <a:cubicBezTo>
                    <a:pt x="46" y="4"/>
                    <a:pt x="52" y="10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8" y="24"/>
                    <a:pt x="60" y="28"/>
                    <a:pt x="60" y="32"/>
                  </a:cubicBezTo>
                  <a:cubicBezTo>
                    <a:pt x="60" y="39"/>
                    <a:pt x="55" y="44"/>
                    <a:pt x="48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7" y="48"/>
                    <a:pt x="64" y="41"/>
                    <a:pt x="64" y="32"/>
                  </a:cubicBezTo>
                  <a:cubicBezTo>
                    <a:pt x="64" y="26"/>
                    <a:pt x="61" y="21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76" name="Freeform 174"/>
            <p:cNvSpPr>
              <a:spLocks/>
            </p:cNvSpPr>
            <p:nvPr/>
          </p:nvSpPr>
          <p:spPr bwMode="auto">
            <a:xfrm>
              <a:off x="9418638" y="4105276"/>
              <a:ext cx="90488" cy="134938"/>
            </a:xfrm>
            <a:custGeom>
              <a:avLst/>
              <a:gdLst>
                <a:gd name="T0" fmla="*/ 28 w 57"/>
                <a:gd name="T1" fmla="*/ 0 h 85"/>
                <a:gd name="T2" fmla="*/ 0 w 57"/>
                <a:gd name="T3" fmla="*/ 38 h 85"/>
                <a:gd name="T4" fmla="*/ 19 w 57"/>
                <a:gd name="T5" fmla="*/ 38 h 85"/>
                <a:gd name="T6" fmla="*/ 19 w 57"/>
                <a:gd name="T7" fmla="*/ 85 h 85"/>
                <a:gd name="T8" fmla="*/ 38 w 57"/>
                <a:gd name="T9" fmla="*/ 85 h 85"/>
                <a:gd name="T10" fmla="*/ 38 w 57"/>
                <a:gd name="T11" fmla="*/ 38 h 85"/>
                <a:gd name="T12" fmla="*/ 57 w 57"/>
                <a:gd name="T13" fmla="*/ 38 h 85"/>
                <a:gd name="T14" fmla="*/ 28 w 57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85">
                  <a:moveTo>
                    <a:pt x="28" y="0"/>
                  </a:moveTo>
                  <a:lnTo>
                    <a:pt x="0" y="38"/>
                  </a:lnTo>
                  <a:lnTo>
                    <a:pt x="19" y="38"/>
                  </a:lnTo>
                  <a:lnTo>
                    <a:pt x="19" y="85"/>
                  </a:lnTo>
                  <a:lnTo>
                    <a:pt x="38" y="85"/>
                  </a:lnTo>
                  <a:lnTo>
                    <a:pt x="38" y="38"/>
                  </a:lnTo>
                  <a:lnTo>
                    <a:pt x="57" y="38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321387" y="5234333"/>
            <a:ext cx="417197" cy="364703"/>
            <a:chOff x="8863013" y="4030663"/>
            <a:chExt cx="239713" cy="209551"/>
          </a:xfrm>
          <a:solidFill>
            <a:schemeClr val="tx1"/>
          </a:solidFill>
        </p:grpSpPr>
        <p:sp>
          <p:nvSpPr>
            <p:cNvPr id="278" name="Freeform 175"/>
            <p:cNvSpPr>
              <a:spLocks/>
            </p:cNvSpPr>
            <p:nvPr/>
          </p:nvSpPr>
          <p:spPr bwMode="auto">
            <a:xfrm>
              <a:off x="8937626" y="4105276"/>
              <a:ext cx="90488" cy="134938"/>
            </a:xfrm>
            <a:custGeom>
              <a:avLst/>
              <a:gdLst>
                <a:gd name="T0" fmla="*/ 38 w 57"/>
                <a:gd name="T1" fmla="*/ 0 h 85"/>
                <a:gd name="T2" fmla="*/ 19 w 57"/>
                <a:gd name="T3" fmla="*/ 0 h 85"/>
                <a:gd name="T4" fmla="*/ 19 w 57"/>
                <a:gd name="T5" fmla="*/ 47 h 85"/>
                <a:gd name="T6" fmla="*/ 0 w 57"/>
                <a:gd name="T7" fmla="*/ 47 h 85"/>
                <a:gd name="T8" fmla="*/ 28 w 57"/>
                <a:gd name="T9" fmla="*/ 85 h 85"/>
                <a:gd name="T10" fmla="*/ 57 w 57"/>
                <a:gd name="T11" fmla="*/ 47 h 85"/>
                <a:gd name="T12" fmla="*/ 38 w 57"/>
                <a:gd name="T13" fmla="*/ 47 h 85"/>
                <a:gd name="T14" fmla="*/ 38 w 57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85">
                  <a:moveTo>
                    <a:pt x="38" y="0"/>
                  </a:moveTo>
                  <a:lnTo>
                    <a:pt x="19" y="0"/>
                  </a:lnTo>
                  <a:lnTo>
                    <a:pt x="19" y="47"/>
                  </a:lnTo>
                  <a:lnTo>
                    <a:pt x="0" y="47"/>
                  </a:lnTo>
                  <a:lnTo>
                    <a:pt x="28" y="85"/>
                  </a:lnTo>
                  <a:lnTo>
                    <a:pt x="57" y="47"/>
                  </a:lnTo>
                  <a:lnTo>
                    <a:pt x="38" y="47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79" name="Freeform 176"/>
            <p:cNvSpPr>
              <a:spLocks/>
            </p:cNvSpPr>
            <p:nvPr/>
          </p:nvSpPr>
          <p:spPr bwMode="auto">
            <a:xfrm>
              <a:off x="8863013" y="4030663"/>
              <a:ext cx="239713" cy="179388"/>
            </a:xfrm>
            <a:custGeom>
              <a:avLst/>
              <a:gdLst>
                <a:gd name="T0" fmla="*/ 56 w 64"/>
                <a:gd name="T1" fmla="*/ 18 h 48"/>
                <a:gd name="T2" fmla="*/ 56 w 64"/>
                <a:gd name="T3" fmla="*/ 18 h 48"/>
                <a:gd name="T4" fmla="*/ 38 w 64"/>
                <a:gd name="T5" fmla="*/ 0 h 48"/>
                <a:gd name="T6" fmla="*/ 22 w 64"/>
                <a:gd name="T7" fmla="*/ 9 h 48"/>
                <a:gd name="T8" fmla="*/ 18 w 64"/>
                <a:gd name="T9" fmla="*/ 8 h 48"/>
                <a:gd name="T10" fmla="*/ 8 w 64"/>
                <a:gd name="T11" fmla="*/ 18 h 48"/>
                <a:gd name="T12" fmla="*/ 8 w 64"/>
                <a:gd name="T13" fmla="*/ 18 h 48"/>
                <a:gd name="T14" fmla="*/ 0 w 64"/>
                <a:gd name="T15" fmla="*/ 32 h 48"/>
                <a:gd name="T16" fmla="*/ 16 w 64"/>
                <a:gd name="T17" fmla="*/ 48 h 48"/>
                <a:gd name="T18" fmla="*/ 16 w 64"/>
                <a:gd name="T19" fmla="*/ 44 h 48"/>
                <a:gd name="T20" fmla="*/ 4 w 64"/>
                <a:gd name="T21" fmla="*/ 32 h 48"/>
                <a:gd name="T22" fmla="*/ 10 w 64"/>
                <a:gd name="T23" fmla="*/ 22 h 48"/>
                <a:gd name="T24" fmla="*/ 12 w 64"/>
                <a:gd name="T25" fmla="*/ 21 h 48"/>
                <a:gd name="T26" fmla="*/ 12 w 64"/>
                <a:gd name="T27" fmla="*/ 18 h 48"/>
                <a:gd name="T28" fmla="*/ 12 w 64"/>
                <a:gd name="T29" fmla="*/ 18 h 48"/>
                <a:gd name="T30" fmla="*/ 18 w 64"/>
                <a:gd name="T31" fmla="*/ 12 h 48"/>
                <a:gd name="T32" fmla="*/ 21 w 64"/>
                <a:gd name="T33" fmla="*/ 13 h 48"/>
                <a:gd name="T34" fmla="*/ 24 w 64"/>
                <a:gd name="T35" fmla="*/ 14 h 48"/>
                <a:gd name="T36" fmla="*/ 26 w 64"/>
                <a:gd name="T37" fmla="*/ 11 h 48"/>
                <a:gd name="T38" fmla="*/ 38 w 64"/>
                <a:gd name="T39" fmla="*/ 4 h 48"/>
                <a:gd name="T40" fmla="*/ 52 w 64"/>
                <a:gd name="T41" fmla="*/ 18 h 48"/>
                <a:gd name="T42" fmla="*/ 52 w 64"/>
                <a:gd name="T43" fmla="*/ 18 h 48"/>
                <a:gd name="T44" fmla="*/ 52 w 64"/>
                <a:gd name="T45" fmla="*/ 21 h 48"/>
                <a:gd name="T46" fmla="*/ 54 w 64"/>
                <a:gd name="T47" fmla="*/ 22 h 48"/>
                <a:gd name="T48" fmla="*/ 60 w 64"/>
                <a:gd name="T49" fmla="*/ 32 h 48"/>
                <a:gd name="T50" fmla="*/ 48 w 64"/>
                <a:gd name="T51" fmla="*/ 44 h 48"/>
                <a:gd name="T52" fmla="*/ 48 w 64"/>
                <a:gd name="T53" fmla="*/ 48 h 48"/>
                <a:gd name="T54" fmla="*/ 64 w 64"/>
                <a:gd name="T55" fmla="*/ 32 h 48"/>
                <a:gd name="T56" fmla="*/ 56 w 64"/>
                <a:gd name="T57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48">
                  <a:moveTo>
                    <a:pt x="56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6" y="8"/>
                    <a:pt x="48" y="0"/>
                    <a:pt x="38" y="0"/>
                  </a:cubicBezTo>
                  <a:cubicBezTo>
                    <a:pt x="31" y="0"/>
                    <a:pt x="26" y="4"/>
                    <a:pt x="22" y="9"/>
                  </a:cubicBezTo>
                  <a:cubicBezTo>
                    <a:pt x="21" y="8"/>
                    <a:pt x="20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3" y="21"/>
                    <a:pt x="0" y="26"/>
                    <a:pt x="0" y="32"/>
                  </a:cubicBezTo>
                  <a:cubicBezTo>
                    <a:pt x="0" y="41"/>
                    <a:pt x="7" y="48"/>
                    <a:pt x="16" y="4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9" y="44"/>
                    <a:pt x="4" y="39"/>
                    <a:pt x="4" y="32"/>
                  </a:cubicBezTo>
                  <a:cubicBezTo>
                    <a:pt x="4" y="28"/>
                    <a:pt x="6" y="24"/>
                    <a:pt x="10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8" y="12"/>
                  </a:cubicBezTo>
                  <a:cubicBezTo>
                    <a:pt x="19" y="12"/>
                    <a:pt x="20" y="12"/>
                    <a:pt x="21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8" y="7"/>
                    <a:pt x="33" y="4"/>
                    <a:pt x="38" y="4"/>
                  </a:cubicBezTo>
                  <a:cubicBezTo>
                    <a:pt x="46" y="4"/>
                    <a:pt x="52" y="10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8" y="24"/>
                    <a:pt x="60" y="28"/>
                    <a:pt x="60" y="32"/>
                  </a:cubicBezTo>
                  <a:cubicBezTo>
                    <a:pt x="60" y="39"/>
                    <a:pt x="55" y="44"/>
                    <a:pt x="48" y="44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7" y="48"/>
                    <a:pt x="64" y="41"/>
                    <a:pt x="64" y="32"/>
                  </a:cubicBezTo>
                  <a:cubicBezTo>
                    <a:pt x="64" y="26"/>
                    <a:pt x="61" y="21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280" name="Freeform 280"/>
          <p:cNvSpPr>
            <a:spLocks noEditPoints="1"/>
          </p:cNvSpPr>
          <p:nvPr/>
        </p:nvSpPr>
        <p:spPr bwMode="auto">
          <a:xfrm>
            <a:off x="2300898" y="5274739"/>
            <a:ext cx="348513" cy="283888"/>
          </a:xfrm>
          <a:custGeom>
            <a:avLst/>
            <a:gdLst>
              <a:gd name="T0" fmla="*/ 56 w 64"/>
              <a:gd name="T1" fmla="*/ 12 h 52"/>
              <a:gd name="T2" fmla="*/ 46 w 64"/>
              <a:gd name="T3" fmla="*/ 12 h 52"/>
              <a:gd name="T4" fmla="*/ 45 w 64"/>
              <a:gd name="T5" fmla="*/ 4 h 52"/>
              <a:gd name="T6" fmla="*/ 40 w 64"/>
              <a:gd name="T7" fmla="*/ 0 h 52"/>
              <a:gd name="T8" fmla="*/ 24 w 64"/>
              <a:gd name="T9" fmla="*/ 0 h 52"/>
              <a:gd name="T10" fmla="*/ 19 w 64"/>
              <a:gd name="T11" fmla="*/ 4 h 52"/>
              <a:gd name="T12" fmla="*/ 18 w 64"/>
              <a:gd name="T13" fmla="*/ 12 h 52"/>
              <a:gd name="T14" fmla="*/ 8 w 64"/>
              <a:gd name="T15" fmla="*/ 12 h 52"/>
              <a:gd name="T16" fmla="*/ 0 w 64"/>
              <a:gd name="T17" fmla="*/ 20 h 52"/>
              <a:gd name="T18" fmla="*/ 0 w 64"/>
              <a:gd name="T19" fmla="*/ 44 h 52"/>
              <a:gd name="T20" fmla="*/ 8 w 64"/>
              <a:gd name="T21" fmla="*/ 52 h 52"/>
              <a:gd name="T22" fmla="*/ 56 w 64"/>
              <a:gd name="T23" fmla="*/ 52 h 52"/>
              <a:gd name="T24" fmla="*/ 64 w 64"/>
              <a:gd name="T25" fmla="*/ 44 h 52"/>
              <a:gd name="T26" fmla="*/ 64 w 64"/>
              <a:gd name="T27" fmla="*/ 20 h 52"/>
              <a:gd name="T28" fmla="*/ 56 w 64"/>
              <a:gd name="T29" fmla="*/ 12 h 52"/>
              <a:gd name="T30" fmla="*/ 23 w 64"/>
              <a:gd name="T31" fmla="*/ 5 h 52"/>
              <a:gd name="T32" fmla="*/ 24 w 64"/>
              <a:gd name="T33" fmla="*/ 4 h 52"/>
              <a:gd name="T34" fmla="*/ 40 w 64"/>
              <a:gd name="T35" fmla="*/ 4 h 52"/>
              <a:gd name="T36" fmla="*/ 41 w 64"/>
              <a:gd name="T37" fmla="*/ 5 h 52"/>
              <a:gd name="T38" fmla="*/ 42 w 64"/>
              <a:gd name="T39" fmla="*/ 12 h 52"/>
              <a:gd name="T40" fmla="*/ 22 w 64"/>
              <a:gd name="T41" fmla="*/ 12 h 52"/>
              <a:gd name="T42" fmla="*/ 23 w 64"/>
              <a:gd name="T43" fmla="*/ 5 h 52"/>
              <a:gd name="T44" fmla="*/ 44 w 64"/>
              <a:gd name="T45" fmla="*/ 36 h 52"/>
              <a:gd name="T46" fmla="*/ 36 w 64"/>
              <a:gd name="T47" fmla="*/ 36 h 52"/>
              <a:gd name="T48" fmla="*/ 36 w 64"/>
              <a:gd name="T49" fmla="*/ 44 h 52"/>
              <a:gd name="T50" fmla="*/ 28 w 64"/>
              <a:gd name="T51" fmla="*/ 44 h 52"/>
              <a:gd name="T52" fmla="*/ 28 w 64"/>
              <a:gd name="T53" fmla="*/ 36 h 52"/>
              <a:gd name="T54" fmla="*/ 20 w 64"/>
              <a:gd name="T55" fmla="*/ 36 h 52"/>
              <a:gd name="T56" fmla="*/ 20 w 64"/>
              <a:gd name="T57" fmla="*/ 28 h 52"/>
              <a:gd name="T58" fmla="*/ 28 w 64"/>
              <a:gd name="T59" fmla="*/ 28 h 52"/>
              <a:gd name="T60" fmla="*/ 28 w 64"/>
              <a:gd name="T61" fmla="*/ 20 h 52"/>
              <a:gd name="T62" fmla="*/ 36 w 64"/>
              <a:gd name="T63" fmla="*/ 20 h 52"/>
              <a:gd name="T64" fmla="*/ 36 w 64"/>
              <a:gd name="T65" fmla="*/ 28 h 52"/>
              <a:gd name="T66" fmla="*/ 44 w 64"/>
              <a:gd name="T67" fmla="*/ 28 h 52"/>
              <a:gd name="T68" fmla="*/ 44 w 64"/>
              <a:gd name="T69" fmla="*/ 3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" h="52">
                <a:moveTo>
                  <a:pt x="56" y="12"/>
                </a:moveTo>
                <a:cubicBezTo>
                  <a:pt x="46" y="12"/>
                  <a:pt x="46" y="12"/>
                  <a:pt x="46" y="12"/>
                </a:cubicBezTo>
                <a:cubicBezTo>
                  <a:pt x="45" y="4"/>
                  <a:pt x="45" y="4"/>
                  <a:pt x="45" y="4"/>
                </a:cubicBezTo>
                <a:cubicBezTo>
                  <a:pt x="44" y="2"/>
                  <a:pt x="42" y="0"/>
                  <a:pt x="4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19" y="4"/>
                </a:cubicBezTo>
                <a:cubicBezTo>
                  <a:pt x="18" y="12"/>
                  <a:pt x="18" y="12"/>
                  <a:pt x="1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4" y="12"/>
                  <a:pt x="0" y="16"/>
                  <a:pt x="0" y="2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56" y="52"/>
                  <a:pt x="56" y="52"/>
                  <a:pt x="56" y="52"/>
                </a:cubicBezTo>
                <a:cubicBezTo>
                  <a:pt x="60" y="52"/>
                  <a:pt x="64" y="48"/>
                  <a:pt x="64" y="4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16"/>
                  <a:pt x="60" y="12"/>
                  <a:pt x="56" y="12"/>
                </a:cubicBezTo>
                <a:close/>
                <a:moveTo>
                  <a:pt x="23" y="5"/>
                </a:moveTo>
                <a:cubicBezTo>
                  <a:pt x="24" y="4"/>
                  <a:pt x="24" y="4"/>
                  <a:pt x="24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1" y="5"/>
                  <a:pt x="41" y="5"/>
                  <a:pt x="41" y="5"/>
                </a:cubicBezTo>
                <a:cubicBezTo>
                  <a:pt x="42" y="12"/>
                  <a:pt x="42" y="12"/>
                  <a:pt x="42" y="12"/>
                </a:cubicBezTo>
                <a:cubicBezTo>
                  <a:pt x="22" y="12"/>
                  <a:pt x="22" y="12"/>
                  <a:pt x="22" y="12"/>
                </a:cubicBezTo>
                <a:lnTo>
                  <a:pt x="23" y="5"/>
                </a:lnTo>
                <a:close/>
                <a:moveTo>
                  <a:pt x="44" y="36"/>
                </a:move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8" y="36"/>
                  <a:pt x="28" y="36"/>
                  <a:pt x="28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8"/>
                  <a:pt x="20" y="28"/>
                  <a:pt x="20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0"/>
                  <a:pt x="28" y="20"/>
                  <a:pt x="28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8"/>
                  <a:pt x="36" y="28"/>
                  <a:pt x="36" y="28"/>
                </a:cubicBezTo>
                <a:cubicBezTo>
                  <a:pt x="44" y="28"/>
                  <a:pt x="44" y="28"/>
                  <a:pt x="44" y="28"/>
                </a:cubicBezTo>
                <a:lnTo>
                  <a:pt x="44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sp>
        <p:nvSpPr>
          <p:cNvPr id="281" name="Freeform 249"/>
          <p:cNvSpPr>
            <a:spLocks noEditPoints="1"/>
          </p:cNvSpPr>
          <p:nvPr/>
        </p:nvSpPr>
        <p:spPr bwMode="auto">
          <a:xfrm>
            <a:off x="5420487" y="5244999"/>
            <a:ext cx="404141" cy="343368"/>
          </a:xfrm>
          <a:custGeom>
            <a:avLst/>
            <a:gdLst>
              <a:gd name="T0" fmla="*/ 51 w 56"/>
              <a:gd name="T1" fmla="*/ 20 h 48"/>
              <a:gd name="T2" fmla="*/ 54 w 56"/>
              <a:gd name="T3" fmla="*/ 16 h 48"/>
              <a:gd name="T4" fmla="*/ 54 w 56"/>
              <a:gd name="T5" fmla="*/ 12 h 48"/>
              <a:gd name="T6" fmla="*/ 45 w 56"/>
              <a:gd name="T7" fmla="*/ 4 h 48"/>
              <a:gd name="T8" fmla="*/ 16 w 56"/>
              <a:gd name="T9" fmla="*/ 0 h 48"/>
              <a:gd name="T10" fmla="*/ 8 w 56"/>
              <a:gd name="T11" fmla="*/ 12 h 48"/>
              <a:gd name="T12" fmla="*/ 0 w 56"/>
              <a:gd name="T13" fmla="*/ 14 h 48"/>
              <a:gd name="T14" fmla="*/ 7 w 56"/>
              <a:gd name="T15" fmla="*/ 16 h 48"/>
              <a:gd name="T16" fmla="*/ 2 w 56"/>
              <a:gd name="T17" fmla="*/ 20 h 48"/>
              <a:gd name="T18" fmla="*/ 0 w 56"/>
              <a:gd name="T19" fmla="*/ 34 h 48"/>
              <a:gd name="T20" fmla="*/ 4 w 56"/>
              <a:gd name="T21" fmla="*/ 36 h 48"/>
              <a:gd name="T22" fmla="*/ 8 w 56"/>
              <a:gd name="T23" fmla="*/ 48 h 48"/>
              <a:gd name="T24" fmla="*/ 16 w 56"/>
              <a:gd name="T25" fmla="*/ 44 h 48"/>
              <a:gd name="T26" fmla="*/ 40 w 56"/>
              <a:gd name="T27" fmla="*/ 36 h 48"/>
              <a:gd name="T28" fmla="*/ 44 w 56"/>
              <a:gd name="T29" fmla="*/ 48 h 48"/>
              <a:gd name="T30" fmla="*/ 52 w 56"/>
              <a:gd name="T31" fmla="*/ 44 h 48"/>
              <a:gd name="T32" fmla="*/ 54 w 56"/>
              <a:gd name="T33" fmla="*/ 36 h 48"/>
              <a:gd name="T34" fmla="*/ 56 w 56"/>
              <a:gd name="T35" fmla="*/ 22 h 48"/>
              <a:gd name="T36" fmla="*/ 15 w 56"/>
              <a:gd name="T37" fmla="*/ 5 h 48"/>
              <a:gd name="T38" fmla="*/ 24 w 56"/>
              <a:gd name="T39" fmla="*/ 4 h 48"/>
              <a:gd name="T40" fmla="*/ 26 w 56"/>
              <a:gd name="T41" fmla="*/ 8 h 48"/>
              <a:gd name="T42" fmla="*/ 32 w 56"/>
              <a:gd name="T43" fmla="*/ 6 h 48"/>
              <a:gd name="T44" fmla="*/ 40 w 56"/>
              <a:gd name="T45" fmla="*/ 4 h 48"/>
              <a:gd name="T46" fmla="*/ 46 w 56"/>
              <a:gd name="T47" fmla="*/ 20 h 48"/>
              <a:gd name="T48" fmla="*/ 15 w 56"/>
              <a:gd name="T49" fmla="*/ 5 h 48"/>
              <a:gd name="T50" fmla="*/ 8 w 56"/>
              <a:gd name="T51" fmla="*/ 28 h 48"/>
              <a:gd name="T52" fmla="*/ 16 w 56"/>
              <a:gd name="T53" fmla="*/ 28 h 48"/>
              <a:gd name="T54" fmla="*/ 36 w 56"/>
              <a:gd name="T55" fmla="*/ 32 h 48"/>
              <a:gd name="T56" fmla="*/ 20 w 56"/>
              <a:gd name="T57" fmla="*/ 28 h 48"/>
              <a:gd name="T58" fmla="*/ 36 w 56"/>
              <a:gd name="T59" fmla="*/ 32 h 48"/>
              <a:gd name="T60" fmla="*/ 40 w 56"/>
              <a:gd name="T61" fmla="*/ 28 h 48"/>
              <a:gd name="T62" fmla="*/ 48 w 56"/>
              <a:gd name="T63" fmla="*/ 2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6" h="48">
                <a:moveTo>
                  <a:pt x="54" y="20"/>
                </a:moveTo>
                <a:cubicBezTo>
                  <a:pt x="51" y="20"/>
                  <a:pt x="51" y="20"/>
                  <a:pt x="51" y="20"/>
                </a:cubicBezTo>
                <a:cubicBezTo>
                  <a:pt x="49" y="16"/>
                  <a:pt x="49" y="16"/>
                  <a:pt x="49" y="16"/>
                </a:cubicBezTo>
                <a:cubicBezTo>
                  <a:pt x="54" y="16"/>
                  <a:pt x="54" y="16"/>
                  <a:pt x="54" y="16"/>
                </a:cubicBezTo>
                <a:cubicBezTo>
                  <a:pt x="55" y="16"/>
                  <a:pt x="56" y="15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5" y="4"/>
                  <a:pt x="45" y="4"/>
                  <a:pt x="45" y="4"/>
                </a:cubicBezTo>
                <a:cubicBezTo>
                  <a:pt x="45" y="2"/>
                  <a:pt x="42" y="0"/>
                  <a:pt x="4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4" y="0"/>
                  <a:pt x="11" y="2"/>
                  <a:pt x="11" y="4"/>
                </a:cubicBezTo>
                <a:cubicBezTo>
                  <a:pt x="8" y="12"/>
                  <a:pt x="8" y="12"/>
                  <a:pt x="8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1" y="12"/>
                  <a:pt x="0" y="13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21"/>
                  <a:pt x="0" y="2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6"/>
                  <a:pt x="6" y="48"/>
                  <a:pt x="8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4" y="48"/>
                  <a:pt x="16" y="46"/>
                  <a:pt x="16" y="44"/>
                </a:cubicBezTo>
                <a:cubicBezTo>
                  <a:pt x="16" y="36"/>
                  <a:pt x="16" y="36"/>
                  <a:pt x="16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46"/>
                  <a:pt x="42" y="48"/>
                  <a:pt x="4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0" y="48"/>
                  <a:pt x="52" y="46"/>
                  <a:pt x="52" y="44"/>
                </a:cubicBezTo>
                <a:cubicBezTo>
                  <a:pt x="52" y="36"/>
                  <a:pt x="52" y="36"/>
                  <a:pt x="52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55" y="36"/>
                  <a:pt x="56" y="35"/>
                  <a:pt x="56" y="34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4" y="20"/>
                </a:cubicBezTo>
                <a:close/>
                <a:moveTo>
                  <a:pt x="15" y="5"/>
                </a:moveTo>
                <a:cubicBezTo>
                  <a:pt x="15" y="5"/>
                  <a:pt x="16" y="4"/>
                  <a:pt x="16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7"/>
                  <a:pt x="25" y="8"/>
                  <a:pt x="26" y="8"/>
                </a:cubicBezTo>
                <a:cubicBezTo>
                  <a:pt x="30" y="8"/>
                  <a:pt x="30" y="8"/>
                  <a:pt x="30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4"/>
                  <a:pt x="32" y="4"/>
                  <a:pt x="32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1" y="5"/>
                  <a:pt x="41" y="5"/>
                </a:cubicBezTo>
                <a:cubicBezTo>
                  <a:pt x="46" y="20"/>
                  <a:pt x="46" y="20"/>
                  <a:pt x="46" y="20"/>
                </a:cubicBezTo>
                <a:cubicBezTo>
                  <a:pt x="10" y="20"/>
                  <a:pt x="10" y="20"/>
                  <a:pt x="10" y="20"/>
                </a:cubicBezTo>
                <a:lnTo>
                  <a:pt x="15" y="5"/>
                </a:lnTo>
                <a:close/>
                <a:moveTo>
                  <a:pt x="12" y="32"/>
                </a:moveTo>
                <a:cubicBezTo>
                  <a:pt x="10" y="32"/>
                  <a:pt x="8" y="30"/>
                  <a:pt x="8" y="28"/>
                </a:cubicBezTo>
                <a:cubicBezTo>
                  <a:pt x="8" y="26"/>
                  <a:pt x="10" y="24"/>
                  <a:pt x="12" y="24"/>
                </a:cubicBezTo>
                <a:cubicBezTo>
                  <a:pt x="14" y="24"/>
                  <a:pt x="16" y="26"/>
                  <a:pt x="16" y="28"/>
                </a:cubicBezTo>
                <a:cubicBezTo>
                  <a:pt x="16" y="30"/>
                  <a:pt x="14" y="32"/>
                  <a:pt x="12" y="32"/>
                </a:cubicBezTo>
                <a:close/>
                <a:moveTo>
                  <a:pt x="36" y="32"/>
                </a:moveTo>
                <a:cubicBezTo>
                  <a:pt x="20" y="32"/>
                  <a:pt x="20" y="32"/>
                  <a:pt x="20" y="32"/>
                </a:cubicBezTo>
                <a:cubicBezTo>
                  <a:pt x="20" y="28"/>
                  <a:pt x="20" y="28"/>
                  <a:pt x="20" y="28"/>
                </a:cubicBezTo>
                <a:cubicBezTo>
                  <a:pt x="36" y="28"/>
                  <a:pt x="36" y="28"/>
                  <a:pt x="36" y="28"/>
                </a:cubicBezTo>
                <a:lnTo>
                  <a:pt x="36" y="32"/>
                </a:lnTo>
                <a:close/>
                <a:moveTo>
                  <a:pt x="44" y="32"/>
                </a:moveTo>
                <a:cubicBezTo>
                  <a:pt x="42" y="32"/>
                  <a:pt x="40" y="30"/>
                  <a:pt x="40" y="28"/>
                </a:cubicBezTo>
                <a:cubicBezTo>
                  <a:pt x="40" y="26"/>
                  <a:pt x="42" y="24"/>
                  <a:pt x="44" y="24"/>
                </a:cubicBezTo>
                <a:cubicBezTo>
                  <a:pt x="46" y="24"/>
                  <a:pt x="48" y="26"/>
                  <a:pt x="48" y="28"/>
                </a:cubicBezTo>
                <a:cubicBezTo>
                  <a:pt x="48" y="30"/>
                  <a:pt x="46" y="32"/>
                  <a:pt x="44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282" name="Group 281"/>
          <p:cNvGrpSpPr/>
          <p:nvPr/>
        </p:nvGrpSpPr>
        <p:grpSpPr>
          <a:xfrm>
            <a:off x="3356735" y="5219621"/>
            <a:ext cx="381327" cy="394124"/>
            <a:chOff x="4054476" y="1160463"/>
            <a:chExt cx="236537" cy="244475"/>
          </a:xfrm>
          <a:solidFill>
            <a:schemeClr val="tx1"/>
          </a:solidFill>
        </p:grpSpPr>
        <p:sp>
          <p:nvSpPr>
            <p:cNvPr id="283" name="Freeform 58"/>
            <p:cNvSpPr>
              <a:spLocks/>
            </p:cNvSpPr>
            <p:nvPr/>
          </p:nvSpPr>
          <p:spPr bwMode="auto">
            <a:xfrm>
              <a:off x="4144963" y="1160463"/>
              <a:ext cx="146050" cy="146050"/>
            </a:xfrm>
            <a:custGeom>
              <a:avLst/>
              <a:gdLst>
                <a:gd name="T0" fmla="*/ 37 w 39"/>
                <a:gd name="T1" fmla="*/ 2 h 39"/>
                <a:gd name="T2" fmla="*/ 31 w 39"/>
                <a:gd name="T3" fmla="*/ 3 h 39"/>
                <a:gd name="T4" fmla="*/ 12 w 39"/>
                <a:gd name="T5" fmla="*/ 22 h 39"/>
                <a:gd name="T6" fmla="*/ 0 w 39"/>
                <a:gd name="T7" fmla="*/ 29 h 39"/>
                <a:gd name="T8" fmla="*/ 10 w 39"/>
                <a:gd name="T9" fmla="*/ 39 h 39"/>
                <a:gd name="T10" fmla="*/ 17 w 39"/>
                <a:gd name="T11" fmla="*/ 27 h 39"/>
                <a:gd name="T12" fmla="*/ 36 w 39"/>
                <a:gd name="T13" fmla="*/ 8 h 39"/>
                <a:gd name="T14" fmla="*/ 37 w 39"/>
                <a:gd name="T1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9">
                  <a:moveTo>
                    <a:pt x="37" y="2"/>
                  </a:moveTo>
                  <a:cubicBezTo>
                    <a:pt x="34" y="0"/>
                    <a:pt x="31" y="3"/>
                    <a:pt x="31" y="3"/>
                  </a:cubicBezTo>
                  <a:cubicBezTo>
                    <a:pt x="31" y="3"/>
                    <a:pt x="15" y="19"/>
                    <a:pt x="12" y="22"/>
                  </a:cubicBezTo>
                  <a:cubicBezTo>
                    <a:pt x="9" y="25"/>
                    <a:pt x="0" y="29"/>
                    <a:pt x="0" y="2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4" y="30"/>
                    <a:pt x="17" y="27"/>
                  </a:cubicBezTo>
                  <a:cubicBezTo>
                    <a:pt x="20" y="24"/>
                    <a:pt x="36" y="8"/>
                    <a:pt x="36" y="8"/>
                  </a:cubicBezTo>
                  <a:cubicBezTo>
                    <a:pt x="36" y="8"/>
                    <a:pt x="39" y="5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84" name="Freeform 59"/>
            <p:cNvSpPr>
              <a:spLocks noEditPoints="1"/>
            </p:cNvSpPr>
            <p:nvPr/>
          </p:nvSpPr>
          <p:spPr bwMode="auto">
            <a:xfrm>
              <a:off x="4054476" y="1281113"/>
              <a:ext cx="115888" cy="123825"/>
            </a:xfrm>
            <a:custGeom>
              <a:avLst/>
              <a:gdLst>
                <a:gd name="T0" fmla="*/ 12 w 31"/>
                <a:gd name="T1" fmla="*/ 7 h 33"/>
                <a:gd name="T2" fmla="*/ 0 w 31"/>
                <a:gd name="T3" fmla="*/ 27 h 33"/>
                <a:gd name="T4" fmla="*/ 31 w 31"/>
                <a:gd name="T5" fmla="*/ 10 h 33"/>
                <a:gd name="T6" fmla="*/ 21 w 31"/>
                <a:gd name="T7" fmla="*/ 0 h 33"/>
                <a:gd name="T8" fmla="*/ 12 w 31"/>
                <a:gd name="T9" fmla="*/ 7 h 33"/>
                <a:gd name="T10" fmla="*/ 9 w 31"/>
                <a:gd name="T11" fmla="*/ 24 h 33"/>
                <a:gd name="T12" fmla="*/ 20 w 31"/>
                <a:gd name="T13" fmla="*/ 4 h 33"/>
                <a:gd name="T14" fmla="*/ 9 w 31"/>
                <a:gd name="T15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3">
                  <a:moveTo>
                    <a:pt x="12" y="7"/>
                  </a:moveTo>
                  <a:cubicBezTo>
                    <a:pt x="7" y="19"/>
                    <a:pt x="8" y="25"/>
                    <a:pt x="0" y="27"/>
                  </a:cubicBezTo>
                  <a:cubicBezTo>
                    <a:pt x="31" y="33"/>
                    <a:pt x="31" y="10"/>
                    <a:pt x="31" y="1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4" y="2"/>
                    <a:pt x="12" y="7"/>
                  </a:cubicBezTo>
                  <a:close/>
                  <a:moveTo>
                    <a:pt x="9" y="24"/>
                  </a:moveTo>
                  <a:cubicBezTo>
                    <a:pt x="11" y="21"/>
                    <a:pt x="15" y="8"/>
                    <a:pt x="20" y="4"/>
                  </a:cubicBezTo>
                  <a:cubicBezTo>
                    <a:pt x="23" y="7"/>
                    <a:pt x="20" y="17"/>
                    <a:pt x="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285" name="Freeform 119"/>
          <p:cNvSpPr>
            <a:spLocks noEditPoints="1"/>
          </p:cNvSpPr>
          <p:nvPr/>
        </p:nvSpPr>
        <p:spPr bwMode="auto">
          <a:xfrm>
            <a:off x="4425058" y="5236335"/>
            <a:ext cx="360696" cy="360696"/>
          </a:xfrm>
          <a:custGeom>
            <a:avLst/>
            <a:gdLst>
              <a:gd name="T0" fmla="*/ 0 w 152"/>
              <a:gd name="T1" fmla="*/ 0 h 152"/>
              <a:gd name="T2" fmla="*/ 0 w 152"/>
              <a:gd name="T3" fmla="*/ 114 h 152"/>
              <a:gd name="T4" fmla="*/ 38 w 152"/>
              <a:gd name="T5" fmla="*/ 114 h 152"/>
              <a:gd name="T6" fmla="*/ 38 w 152"/>
              <a:gd name="T7" fmla="*/ 152 h 152"/>
              <a:gd name="T8" fmla="*/ 90 w 152"/>
              <a:gd name="T9" fmla="*/ 114 h 152"/>
              <a:gd name="T10" fmla="*/ 152 w 152"/>
              <a:gd name="T11" fmla="*/ 114 h 152"/>
              <a:gd name="T12" fmla="*/ 152 w 152"/>
              <a:gd name="T13" fmla="*/ 0 h 152"/>
              <a:gd name="T14" fmla="*/ 0 w 152"/>
              <a:gd name="T15" fmla="*/ 0 h 152"/>
              <a:gd name="T16" fmla="*/ 133 w 152"/>
              <a:gd name="T17" fmla="*/ 95 h 152"/>
              <a:gd name="T18" fmla="*/ 95 w 152"/>
              <a:gd name="T19" fmla="*/ 95 h 152"/>
              <a:gd name="T20" fmla="*/ 57 w 152"/>
              <a:gd name="T21" fmla="*/ 124 h 152"/>
              <a:gd name="T22" fmla="*/ 57 w 152"/>
              <a:gd name="T23" fmla="*/ 95 h 152"/>
              <a:gd name="T24" fmla="*/ 19 w 152"/>
              <a:gd name="T25" fmla="*/ 95 h 152"/>
              <a:gd name="T26" fmla="*/ 19 w 152"/>
              <a:gd name="T27" fmla="*/ 19 h 152"/>
              <a:gd name="T28" fmla="*/ 133 w 152"/>
              <a:gd name="T29" fmla="*/ 19 h 152"/>
              <a:gd name="T30" fmla="*/ 133 w 152"/>
              <a:gd name="T31" fmla="*/ 9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2" h="152">
                <a:moveTo>
                  <a:pt x="0" y="0"/>
                </a:moveTo>
                <a:lnTo>
                  <a:pt x="0" y="114"/>
                </a:lnTo>
                <a:lnTo>
                  <a:pt x="38" y="114"/>
                </a:lnTo>
                <a:lnTo>
                  <a:pt x="38" y="152"/>
                </a:lnTo>
                <a:lnTo>
                  <a:pt x="90" y="114"/>
                </a:lnTo>
                <a:lnTo>
                  <a:pt x="152" y="114"/>
                </a:lnTo>
                <a:lnTo>
                  <a:pt x="152" y="0"/>
                </a:lnTo>
                <a:lnTo>
                  <a:pt x="0" y="0"/>
                </a:lnTo>
                <a:close/>
                <a:moveTo>
                  <a:pt x="133" y="95"/>
                </a:moveTo>
                <a:lnTo>
                  <a:pt x="95" y="95"/>
                </a:lnTo>
                <a:lnTo>
                  <a:pt x="57" y="124"/>
                </a:lnTo>
                <a:lnTo>
                  <a:pt x="57" y="95"/>
                </a:lnTo>
                <a:lnTo>
                  <a:pt x="19" y="95"/>
                </a:lnTo>
                <a:lnTo>
                  <a:pt x="19" y="19"/>
                </a:lnTo>
                <a:lnTo>
                  <a:pt x="133" y="19"/>
                </a:lnTo>
                <a:lnTo>
                  <a:pt x="133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sp>
        <p:nvSpPr>
          <p:cNvPr id="286" name="Freeform 48"/>
          <p:cNvSpPr>
            <a:spLocks noEditPoints="1"/>
          </p:cNvSpPr>
          <p:nvPr/>
        </p:nvSpPr>
        <p:spPr bwMode="auto">
          <a:xfrm>
            <a:off x="6435555" y="5216671"/>
            <a:ext cx="403984" cy="400024"/>
          </a:xfrm>
          <a:custGeom>
            <a:avLst/>
            <a:gdLst>
              <a:gd name="T0" fmla="*/ 126 w 129"/>
              <a:gd name="T1" fmla="*/ 2 h 128"/>
              <a:gd name="T2" fmla="*/ 121 w 129"/>
              <a:gd name="T3" fmla="*/ 0 h 128"/>
              <a:gd name="T4" fmla="*/ 120 w 129"/>
              <a:gd name="T5" fmla="*/ 0 h 128"/>
              <a:gd name="T6" fmla="*/ 52 w 129"/>
              <a:gd name="T7" fmla="*/ 12 h 128"/>
              <a:gd name="T8" fmla="*/ 45 w 129"/>
              <a:gd name="T9" fmla="*/ 20 h 128"/>
              <a:gd name="T10" fmla="*/ 45 w 129"/>
              <a:gd name="T11" fmla="*/ 28 h 128"/>
              <a:gd name="T12" fmla="*/ 45 w 129"/>
              <a:gd name="T13" fmla="*/ 32 h 128"/>
              <a:gd name="T14" fmla="*/ 45 w 129"/>
              <a:gd name="T15" fmla="*/ 89 h 128"/>
              <a:gd name="T16" fmla="*/ 30 w 129"/>
              <a:gd name="T17" fmla="*/ 84 h 128"/>
              <a:gd name="T18" fmla="*/ 20 w 129"/>
              <a:gd name="T19" fmla="*/ 86 h 128"/>
              <a:gd name="T20" fmla="*/ 3 w 129"/>
              <a:gd name="T21" fmla="*/ 100 h 128"/>
              <a:gd name="T22" fmla="*/ 2 w 129"/>
              <a:gd name="T23" fmla="*/ 115 h 128"/>
              <a:gd name="T24" fmla="*/ 24 w 129"/>
              <a:gd name="T25" fmla="*/ 128 h 128"/>
              <a:gd name="T26" fmla="*/ 34 w 129"/>
              <a:gd name="T27" fmla="*/ 126 h 128"/>
              <a:gd name="T28" fmla="*/ 51 w 129"/>
              <a:gd name="T29" fmla="*/ 112 h 128"/>
              <a:gd name="T30" fmla="*/ 53 w 129"/>
              <a:gd name="T31" fmla="*/ 104 h 128"/>
              <a:gd name="T32" fmla="*/ 53 w 129"/>
              <a:gd name="T33" fmla="*/ 104 h 128"/>
              <a:gd name="T34" fmla="*/ 53 w 129"/>
              <a:gd name="T35" fmla="*/ 40 h 128"/>
              <a:gd name="T36" fmla="*/ 54 w 129"/>
              <a:gd name="T37" fmla="*/ 40 h 128"/>
              <a:gd name="T38" fmla="*/ 121 w 129"/>
              <a:gd name="T39" fmla="*/ 28 h 128"/>
              <a:gd name="T40" fmla="*/ 121 w 129"/>
              <a:gd name="T41" fmla="*/ 77 h 128"/>
              <a:gd name="T42" fmla="*/ 106 w 129"/>
              <a:gd name="T43" fmla="*/ 72 h 128"/>
              <a:gd name="T44" fmla="*/ 96 w 129"/>
              <a:gd name="T45" fmla="*/ 74 h 128"/>
              <a:gd name="T46" fmla="*/ 79 w 129"/>
              <a:gd name="T47" fmla="*/ 88 h 128"/>
              <a:gd name="T48" fmla="*/ 78 w 129"/>
              <a:gd name="T49" fmla="*/ 103 h 128"/>
              <a:gd name="T50" fmla="*/ 100 w 129"/>
              <a:gd name="T51" fmla="*/ 116 h 128"/>
              <a:gd name="T52" fmla="*/ 110 w 129"/>
              <a:gd name="T53" fmla="*/ 114 h 128"/>
              <a:gd name="T54" fmla="*/ 127 w 129"/>
              <a:gd name="T55" fmla="*/ 100 h 128"/>
              <a:gd name="T56" fmla="*/ 129 w 129"/>
              <a:gd name="T57" fmla="*/ 92 h 128"/>
              <a:gd name="T58" fmla="*/ 129 w 129"/>
              <a:gd name="T59" fmla="*/ 92 h 128"/>
              <a:gd name="T60" fmla="*/ 129 w 129"/>
              <a:gd name="T61" fmla="*/ 20 h 128"/>
              <a:gd name="T62" fmla="*/ 129 w 129"/>
              <a:gd name="T63" fmla="*/ 16 h 128"/>
              <a:gd name="T64" fmla="*/ 129 w 129"/>
              <a:gd name="T65" fmla="*/ 8 h 128"/>
              <a:gd name="T66" fmla="*/ 126 w 129"/>
              <a:gd name="T67" fmla="*/ 2 h 128"/>
              <a:gd name="T68" fmla="*/ 32 w 129"/>
              <a:gd name="T69" fmla="*/ 119 h 128"/>
              <a:gd name="T70" fmla="*/ 10 w 129"/>
              <a:gd name="T71" fmla="*/ 112 h 128"/>
              <a:gd name="T72" fmla="*/ 22 w 129"/>
              <a:gd name="T73" fmla="*/ 93 h 128"/>
              <a:gd name="T74" fmla="*/ 44 w 129"/>
              <a:gd name="T75" fmla="*/ 100 h 128"/>
              <a:gd name="T76" fmla="*/ 32 w 129"/>
              <a:gd name="T77" fmla="*/ 119 h 128"/>
              <a:gd name="T78" fmla="*/ 108 w 129"/>
              <a:gd name="T79" fmla="*/ 107 h 128"/>
              <a:gd name="T80" fmla="*/ 85 w 129"/>
              <a:gd name="T81" fmla="*/ 100 h 128"/>
              <a:gd name="T82" fmla="*/ 98 w 129"/>
              <a:gd name="T83" fmla="*/ 81 h 128"/>
              <a:gd name="T84" fmla="*/ 120 w 129"/>
              <a:gd name="T85" fmla="*/ 88 h 128"/>
              <a:gd name="T86" fmla="*/ 108 w 129"/>
              <a:gd name="T87" fmla="*/ 107 h 128"/>
              <a:gd name="T88" fmla="*/ 121 w 129"/>
              <a:gd name="T89" fmla="*/ 20 h 128"/>
              <a:gd name="T90" fmla="*/ 53 w 129"/>
              <a:gd name="T91" fmla="*/ 32 h 128"/>
              <a:gd name="T92" fmla="*/ 53 w 129"/>
              <a:gd name="T93" fmla="*/ 28 h 128"/>
              <a:gd name="T94" fmla="*/ 53 w 129"/>
              <a:gd name="T95" fmla="*/ 20 h 128"/>
              <a:gd name="T96" fmla="*/ 121 w 129"/>
              <a:gd name="T97" fmla="*/ 8 h 128"/>
              <a:gd name="T98" fmla="*/ 121 w 129"/>
              <a:gd name="T99" fmla="*/ 16 h 128"/>
              <a:gd name="T100" fmla="*/ 121 w 129"/>
              <a:gd name="T101" fmla="*/ 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9" h="128">
                <a:moveTo>
                  <a:pt x="126" y="2"/>
                </a:moveTo>
                <a:cubicBezTo>
                  <a:pt x="125" y="1"/>
                  <a:pt x="123" y="0"/>
                  <a:pt x="121" y="0"/>
                </a:cubicBezTo>
                <a:cubicBezTo>
                  <a:pt x="121" y="0"/>
                  <a:pt x="120" y="0"/>
                  <a:pt x="120" y="0"/>
                </a:cubicBezTo>
                <a:cubicBezTo>
                  <a:pt x="52" y="12"/>
                  <a:pt x="52" y="12"/>
                  <a:pt x="52" y="12"/>
                </a:cubicBezTo>
                <a:cubicBezTo>
                  <a:pt x="48" y="13"/>
                  <a:pt x="45" y="16"/>
                  <a:pt x="45" y="20"/>
                </a:cubicBezTo>
                <a:cubicBezTo>
                  <a:pt x="45" y="28"/>
                  <a:pt x="45" y="28"/>
                  <a:pt x="45" y="28"/>
                </a:cubicBezTo>
                <a:cubicBezTo>
                  <a:pt x="45" y="32"/>
                  <a:pt x="45" y="32"/>
                  <a:pt x="45" y="32"/>
                </a:cubicBezTo>
                <a:cubicBezTo>
                  <a:pt x="45" y="89"/>
                  <a:pt x="45" y="89"/>
                  <a:pt x="45" y="89"/>
                </a:cubicBezTo>
                <a:cubicBezTo>
                  <a:pt x="41" y="86"/>
                  <a:pt x="36" y="84"/>
                  <a:pt x="30" y="84"/>
                </a:cubicBezTo>
                <a:cubicBezTo>
                  <a:pt x="26" y="84"/>
                  <a:pt x="23" y="85"/>
                  <a:pt x="20" y="86"/>
                </a:cubicBezTo>
                <a:cubicBezTo>
                  <a:pt x="12" y="88"/>
                  <a:pt x="6" y="93"/>
                  <a:pt x="3" y="100"/>
                </a:cubicBezTo>
                <a:cubicBezTo>
                  <a:pt x="1" y="104"/>
                  <a:pt x="0" y="110"/>
                  <a:pt x="2" y="115"/>
                </a:cubicBezTo>
                <a:cubicBezTo>
                  <a:pt x="5" y="123"/>
                  <a:pt x="14" y="128"/>
                  <a:pt x="24" y="128"/>
                </a:cubicBezTo>
                <a:cubicBezTo>
                  <a:pt x="28" y="128"/>
                  <a:pt x="31" y="127"/>
                  <a:pt x="34" y="126"/>
                </a:cubicBezTo>
                <a:cubicBezTo>
                  <a:pt x="42" y="124"/>
                  <a:pt x="48" y="119"/>
                  <a:pt x="51" y="112"/>
                </a:cubicBezTo>
                <a:cubicBezTo>
                  <a:pt x="52" y="110"/>
                  <a:pt x="53" y="107"/>
                  <a:pt x="53" y="104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4" y="40"/>
                  <a:pt x="54" y="40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77"/>
                  <a:pt x="121" y="77"/>
                  <a:pt x="121" y="77"/>
                </a:cubicBezTo>
                <a:cubicBezTo>
                  <a:pt x="117" y="74"/>
                  <a:pt x="112" y="72"/>
                  <a:pt x="106" y="72"/>
                </a:cubicBezTo>
                <a:cubicBezTo>
                  <a:pt x="102" y="72"/>
                  <a:pt x="99" y="73"/>
                  <a:pt x="96" y="74"/>
                </a:cubicBezTo>
                <a:cubicBezTo>
                  <a:pt x="88" y="76"/>
                  <a:pt x="82" y="81"/>
                  <a:pt x="79" y="88"/>
                </a:cubicBezTo>
                <a:cubicBezTo>
                  <a:pt x="77" y="92"/>
                  <a:pt x="76" y="98"/>
                  <a:pt x="78" y="103"/>
                </a:cubicBezTo>
                <a:cubicBezTo>
                  <a:pt x="81" y="111"/>
                  <a:pt x="90" y="116"/>
                  <a:pt x="100" y="116"/>
                </a:cubicBezTo>
                <a:cubicBezTo>
                  <a:pt x="104" y="116"/>
                  <a:pt x="107" y="115"/>
                  <a:pt x="110" y="114"/>
                </a:cubicBezTo>
                <a:cubicBezTo>
                  <a:pt x="118" y="112"/>
                  <a:pt x="124" y="107"/>
                  <a:pt x="127" y="100"/>
                </a:cubicBezTo>
                <a:cubicBezTo>
                  <a:pt x="128" y="98"/>
                  <a:pt x="129" y="95"/>
                  <a:pt x="129" y="92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29" y="20"/>
                  <a:pt x="129" y="20"/>
                  <a:pt x="129" y="20"/>
                </a:cubicBezTo>
                <a:cubicBezTo>
                  <a:pt x="129" y="16"/>
                  <a:pt x="129" y="16"/>
                  <a:pt x="129" y="16"/>
                </a:cubicBezTo>
                <a:cubicBezTo>
                  <a:pt x="129" y="8"/>
                  <a:pt x="129" y="8"/>
                  <a:pt x="129" y="8"/>
                </a:cubicBezTo>
                <a:cubicBezTo>
                  <a:pt x="129" y="6"/>
                  <a:pt x="128" y="3"/>
                  <a:pt x="126" y="2"/>
                </a:cubicBezTo>
                <a:close/>
                <a:moveTo>
                  <a:pt x="32" y="119"/>
                </a:moveTo>
                <a:cubicBezTo>
                  <a:pt x="22" y="122"/>
                  <a:pt x="12" y="119"/>
                  <a:pt x="10" y="112"/>
                </a:cubicBezTo>
                <a:cubicBezTo>
                  <a:pt x="7" y="105"/>
                  <a:pt x="13" y="96"/>
                  <a:pt x="22" y="93"/>
                </a:cubicBezTo>
                <a:cubicBezTo>
                  <a:pt x="32" y="90"/>
                  <a:pt x="42" y="93"/>
                  <a:pt x="44" y="100"/>
                </a:cubicBezTo>
                <a:cubicBezTo>
                  <a:pt x="47" y="107"/>
                  <a:pt x="41" y="116"/>
                  <a:pt x="32" y="119"/>
                </a:cubicBezTo>
                <a:close/>
                <a:moveTo>
                  <a:pt x="108" y="107"/>
                </a:moveTo>
                <a:cubicBezTo>
                  <a:pt x="98" y="110"/>
                  <a:pt x="88" y="107"/>
                  <a:pt x="85" y="100"/>
                </a:cubicBezTo>
                <a:cubicBezTo>
                  <a:pt x="83" y="93"/>
                  <a:pt x="88" y="84"/>
                  <a:pt x="98" y="81"/>
                </a:cubicBezTo>
                <a:cubicBezTo>
                  <a:pt x="108" y="78"/>
                  <a:pt x="118" y="81"/>
                  <a:pt x="120" y="88"/>
                </a:cubicBezTo>
                <a:cubicBezTo>
                  <a:pt x="123" y="95"/>
                  <a:pt x="117" y="104"/>
                  <a:pt x="108" y="107"/>
                </a:cubicBezTo>
                <a:close/>
                <a:moveTo>
                  <a:pt x="121" y="20"/>
                </a:moveTo>
                <a:cubicBezTo>
                  <a:pt x="53" y="32"/>
                  <a:pt x="53" y="32"/>
                  <a:pt x="53" y="32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0"/>
                  <a:pt x="53" y="20"/>
                  <a:pt x="53" y="20"/>
                </a:cubicBezTo>
                <a:cubicBezTo>
                  <a:pt x="121" y="8"/>
                  <a:pt x="121" y="8"/>
                  <a:pt x="121" y="8"/>
                </a:cubicBezTo>
                <a:cubicBezTo>
                  <a:pt x="121" y="16"/>
                  <a:pt x="121" y="16"/>
                  <a:pt x="121" y="16"/>
                </a:cubicBezTo>
                <a:lnTo>
                  <a:pt x="121" y="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287" name="Group 286"/>
          <p:cNvGrpSpPr/>
          <p:nvPr/>
        </p:nvGrpSpPr>
        <p:grpSpPr>
          <a:xfrm>
            <a:off x="7524800" y="5268545"/>
            <a:ext cx="364642" cy="296276"/>
            <a:chOff x="1588" y="1588"/>
            <a:chExt cx="8399462" cy="6824662"/>
          </a:xfrm>
          <a:solidFill>
            <a:schemeClr val="tx1"/>
          </a:solidFill>
        </p:grpSpPr>
        <p:sp>
          <p:nvSpPr>
            <p:cNvPr id="288" name="Freeform 15"/>
            <p:cNvSpPr>
              <a:spLocks noEditPoints="1"/>
            </p:cNvSpPr>
            <p:nvPr/>
          </p:nvSpPr>
          <p:spPr bwMode="auto">
            <a:xfrm>
              <a:off x="1830388" y="2100263"/>
              <a:ext cx="3157537" cy="3151187"/>
            </a:xfrm>
            <a:custGeom>
              <a:avLst/>
              <a:gdLst>
                <a:gd name="T0" fmla="*/ 421 w 841"/>
                <a:gd name="T1" fmla="*/ 70 h 839"/>
                <a:gd name="T2" fmla="*/ 771 w 841"/>
                <a:gd name="T3" fmla="*/ 420 h 839"/>
                <a:gd name="T4" fmla="*/ 421 w 841"/>
                <a:gd name="T5" fmla="*/ 769 h 839"/>
                <a:gd name="T6" fmla="*/ 70 w 841"/>
                <a:gd name="T7" fmla="*/ 420 h 839"/>
                <a:gd name="T8" fmla="*/ 421 w 841"/>
                <a:gd name="T9" fmla="*/ 70 h 839"/>
                <a:gd name="T10" fmla="*/ 421 w 841"/>
                <a:gd name="T11" fmla="*/ 0 h 839"/>
                <a:gd name="T12" fmla="*/ 0 w 841"/>
                <a:gd name="T13" fmla="*/ 420 h 839"/>
                <a:gd name="T14" fmla="*/ 421 w 841"/>
                <a:gd name="T15" fmla="*/ 839 h 839"/>
                <a:gd name="T16" fmla="*/ 841 w 841"/>
                <a:gd name="T17" fmla="*/ 420 h 839"/>
                <a:gd name="T18" fmla="*/ 421 w 841"/>
                <a:gd name="T1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1" h="839">
                  <a:moveTo>
                    <a:pt x="421" y="70"/>
                  </a:moveTo>
                  <a:cubicBezTo>
                    <a:pt x="614" y="70"/>
                    <a:pt x="771" y="227"/>
                    <a:pt x="771" y="420"/>
                  </a:cubicBezTo>
                  <a:cubicBezTo>
                    <a:pt x="771" y="613"/>
                    <a:pt x="614" y="769"/>
                    <a:pt x="421" y="769"/>
                  </a:cubicBezTo>
                  <a:cubicBezTo>
                    <a:pt x="227" y="769"/>
                    <a:pt x="70" y="613"/>
                    <a:pt x="70" y="420"/>
                  </a:cubicBezTo>
                  <a:cubicBezTo>
                    <a:pt x="70" y="227"/>
                    <a:pt x="227" y="70"/>
                    <a:pt x="421" y="70"/>
                  </a:cubicBezTo>
                  <a:moveTo>
                    <a:pt x="421" y="0"/>
                  </a:moveTo>
                  <a:cubicBezTo>
                    <a:pt x="189" y="0"/>
                    <a:pt x="0" y="188"/>
                    <a:pt x="0" y="420"/>
                  </a:cubicBezTo>
                  <a:cubicBezTo>
                    <a:pt x="0" y="651"/>
                    <a:pt x="189" y="839"/>
                    <a:pt x="421" y="839"/>
                  </a:cubicBezTo>
                  <a:cubicBezTo>
                    <a:pt x="652" y="839"/>
                    <a:pt x="841" y="651"/>
                    <a:pt x="841" y="420"/>
                  </a:cubicBezTo>
                  <a:cubicBezTo>
                    <a:pt x="841" y="188"/>
                    <a:pt x="652" y="0"/>
                    <a:pt x="4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89" name="Freeform 16"/>
            <p:cNvSpPr>
              <a:spLocks/>
            </p:cNvSpPr>
            <p:nvPr/>
          </p:nvSpPr>
          <p:spPr bwMode="auto">
            <a:xfrm>
              <a:off x="2487613" y="2757488"/>
              <a:ext cx="1050925" cy="1052512"/>
            </a:xfrm>
            <a:custGeom>
              <a:avLst/>
              <a:gdLst>
                <a:gd name="T0" fmla="*/ 35 w 280"/>
                <a:gd name="T1" fmla="*/ 280 h 280"/>
                <a:gd name="T2" fmla="*/ 0 w 280"/>
                <a:gd name="T3" fmla="*/ 245 h 280"/>
                <a:gd name="T4" fmla="*/ 246 w 280"/>
                <a:gd name="T5" fmla="*/ 0 h 280"/>
                <a:gd name="T6" fmla="*/ 280 w 280"/>
                <a:gd name="T7" fmla="*/ 35 h 280"/>
                <a:gd name="T8" fmla="*/ 246 w 280"/>
                <a:gd name="T9" fmla="*/ 70 h 280"/>
                <a:gd name="T10" fmla="*/ 70 w 280"/>
                <a:gd name="T11" fmla="*/ 245 h 280"/>
                <a:gd name="T12" fmla="*/ 35 w 280"/>
                <a:gd name="T13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80">
                  <a:moveTo>
                    <a:pt x="35" y="280"/>
                  </a:moveTo>
                  <a:cubicBezTo>
                    <a:pt x="16" y="280"/>
                    <a:pt x="0" y="264"/>
                    <a:pt x="0" y="245"/>
                  </a:cubicBezTo>
                  <a:cubicBezTo>
                    <a:pt x="0" y="110"/>
                    <a:pt x="110" y="0"/>
                    <a:pt x="246" y="0"/>
                  </a:cubicBezTo>
                  <a:cubicBezTo>
                    <a:pt x="265" y="0"/>
                    <a:pt x="280" y="16"/>
                    <a:pt x="280" y="35"/>
                  </a:cubicBezTo>
                  <a:cubicBezTo>
                    <a:pt x="280" y="54"/>
                    <a:pt x="265" y="70"/>
                    <a:pt x="246" y="70"/>
                  </a:cubicBezTo>
                  <a:cubicBezTo>
                    <a:pt x="149" y="70"/>
                    <a:pt x="70" y="148"/>
                    <a:pt x="70" y="245"/>
                  </a:cubicBezTo>
                  <a:cubicBezTo>
                    <a:pt x="70" y="264"/>
                    <a:pt x="55" y="280"/>
                    <a:pt x="35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90" name="Freeform 17"/>
            <p:cNvSpPr>
              <a:spLocks noEditPoints="1"/>
            </p:cNvSpPr>
            <p:nvPr/>
          </p:nvSpPr>
          <p:spPr bwMode="auto">
            <a:xfrm>
              <a:off x="1588" y="1588"/>
              <a:ext cx="8399462" cy="6824662"/>
            </a:xfrm>
            <a:custGeom>
              <a:avLst/>
              <a:gdLst>
                <a:gd name="T0" fmla="*/ 1825 w 2237"/>
                <a:gd name="T1" fmla="*/ 140 h 1817"/>
                <a:gd name="T2" fmla="*/ 1887 w 2237"/>
                <a:gd name="T3" fmla="*/ 202 h 1817"/>
                <a:gd name="T4" fmla="*/ 1887 w 2237"/>
                <a:gd name="T5" fmla="*/ 350 h 1817"/>
                <a:gd name="T6" fmla="*/ 2097 w 2237"/>
                <a:gd name="T7" fmla="*/ 520 h 1817"/>
                <a:gd name="T8" fmla="*/ 2097 w 2237"/>
                <a:gd name="T9" fmla="*/ 1507 h 1817"/>
                <a:gd name="T10" fmla="*/ 1920 w 2237"/>
                <a:gd name="T11" fmla="*/ 1678 h 1817"/>
                <a:gd name="T12" fmla="*/ 316 w 2237"/>
                <a:gd name="T13" fmla="*/ 1678 h 1817"/>
                <a:gd name="T14" fmla="*/ 140 w 2237"/>
                <a:gd name="T15" fmla="*/ 1507 h 1817"/>
                <a:gd name="T16" fmla="*/ 140 w 2237"/>
                <a:gd name="T17" fmla="*/ 520 h 1817"/>
                <a:gd name="T18" fmla="*/ 316 w 2237"/>
                <a:gd name="T19" fmla="*/ 349 h 1817"/>
                <a:gd name="T20" fmla="*/ 1258 w 2237"/>
                <a:gd name="T21" fmla="*/ 349 h 1817"/>
                <a:gd name="T22" fmla="*/ 1258 w 2237"/>
                <a:gd name="T23" fmla="*/ 202 h 1817"/>
                <a:gd name="T24" fmla="*/ 1320 w 2237"/>
                <a:gd name="T25" fmla="*/ 140 h 1817"/>
                <a:gd name="T26" fmla="*/ 1825 w 2237"/>
                <a:gd name="T27" fmla="*/ 140 h 1817"/>
                <a:gd name="T28" fmla="*/ 1825 w 2237"/>
                <a:gd name="T29" fmla="*/ 0 h 1817"/>
                <a:gd name="T30" fmla="*/ 1825 w 2237"/>
                <a:gd name="T31" fmla="*/ 0 h 1817"/>
                <a:gd name="T32" fmla="*/ 1320 w 2237"/>
                <a:gd name="T33" fmla="*/ 0 h 1817"/>
                <a:gd name="T34" fmla="*/ 1118 w 2237"/>
                <a:gd name="T35" fmla="*/ 202 h 1817"/>
                <a:gd name="T36" fmla="*/ 1118 w 2237"/>
                <a:gd name="T37" fmla="*/ 209 h 1817"/>
                <a:gd name="T38" fmla="*/ 316 w 2237"/>
                <a:gd name="T39" fmla="*/ 209 h 1817"/>
                <a:gd name="T40" fmla="*/ 0 w 2237"/>
                <a:gd name="T41" fmla="*/ 520 h 1817"/>
                <a:gd name="T42" fmla="*/ 0 w 2237"/>
                <a:gd name="T43" fmla="*/ 1507 h 1817"/>
                <a:gd name="T44" fmla="*/ 316 w 2237"/>
                <a:gd name="T45" fmla="*/ 1817 h 1817"/>
                <a:gd name="T46" fmla="*/ 1920 w 2237"/>
                <a:gd name="T47" fmla="*/ 1817 h 1817"/>
                <a:gd name="T48" fmla="*/ 2237 w 2237"/>
                <a:gd name="T49" fmla="*/ 1507 h 1817"/>
                <a:gd name="T50" fmla="*/ 2237 w 2237"/>
                <a:gd name="T51" fmla="*/ 520 h 1817"/>
                <a:gd name="T52" fmla="*/ 2027 w 2237"/>
                <a:gd name="T53" fmla="*/ 232 h 1817"/>
                <a:gd name="T54" fmla="*/ 2027 w 2237"/>
                <a:gd name="T55" fmla="*/ 202 h 1817"/>
                <a:gd name="T56" fmla="*/ 1825 w 2237"/>
                <a:gd name="T57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37" h="1817">
                  <a:moveTo>
                    <a:pt x="1825" y="140"/>
                  </a:moveTo>
                  <a:cubicBezTo>
                    <a:pt x="1859" y="140"/>
                    <a:pt x="1887" y="167"/>
                    <a:pt x="1887" y="202"/>
                  </a:cubicBezTo>
                  <a:cubicBezTo>
                    <a:pt x="1887" y="350"/>
                    <a:pt x="1887" y="350"/>
                    <a:pt x="1887" y="350"/>
                  </a:cubicBezTo>
                  <a:cubicBezTo>
                    <a:pt x="2027" y="350"/>
                    <a:pt x="2097" y="428"/>
                    <a:pt x="2097" y="520"/>
                  </a:cubicBezTo>
                  <a:cubicBezTo>
                    <a:pt x="2097" y="1507"/>
                    <a:pt x="2097" y="1507"/>
                    <a:pt x="2097" y="1507"/>
                  </a:cubicBezTo>
                  <a:cubicBezTo>
                    <a:pt x="2097" y="1601"/>
                    <a:pt x="2018" y="1678"/>
                    <a:pt x="1920" y="1678"/>
                  </a:cubicBezTo>
                  <a:cubicBezTo>
                    <a:pt x="316" y="1678"/>
                    <a:pt x="316" y="1678"/>
                    <a:pt x="316" y="1678"/>
                  </a:cubicBezTo>
                  <a:cubicBezTo>
                    <a:pt x="219" y="1678"/>
                    <a:pt x="140" y="1601"/>
                    <a:pt x="140" y="1507"/>
                  </a:cubicBezTo>
                  <a:cubicBezTo>
                    <a:pt x="140" y="520"/>
                    <a:pt x="140" y="520"/>
                    <a:pt x="140" y="520"/>
                  </a:cubicBezTo>
                  <a:cubicBezTo>
                    <a:pt x="140" y="426"/>
                    <a:pt x="219" y="349"/>
                    <a:pt x="316" y="349"/>
                  </a:cubicBezTo>
                  <a:cubicBezTo>
                    <a:pt x="1258" y="349"/>
                    <a:pt x="1258" y="349"/>
                    <a:pt x="1258" y="349"/>
                  </a:cubicBezTo>
                  <a:cubicBezTo>
                    <a:pt x="1258" y="202"/>
                    <a:pt x="1258" y="202"/>
                    <a:pt x="1258" y="202"/>
                  </a:cubicBezTo>
                  <a:cubicBezTo>
                    <a:pt x="1258" y="168"/>
                    <a:pt x="1286" y="140"/>
                    <a:pt x="1320" y="140"/>
                  </a:cubicBezTo>
                  <a:cubicBezTo>
                    <a:pt x="1825" y="140"/>
                    <a:pt x="1825" y="140"/>
                    <a:pt x="1825" y="140"/>
                  </a:cubicBezTo>
                  <a:moveTo>
                    <a:pt x="1825" y="0"/>
                  </a:moveTo>
                  <a:cubicBezTo>
                    <a:pt x="1825" y="0"/>
                    <a:pt x="1825" y="0"/>
                    <a:pt x="1825" y="0"/>
                  </a:cubicBezTo>
                  <a:cubicBezTo>
                    <a:pt x="1320" y="0"/>
                    <a:pt x="1320" y="0"/>
                    <a:pt x="1320" y="0"/>
                  </a:cubicBezTo>
                  <a:cubicBezTo>
                    <a:pt x="1209" y="0"/>
                    <a:pt x="1118" y="90"/>
                    <a:pt x="1118" y="202"/>
                  </a:cubicBezTo>
                  <a:cubicBezTo>
                    <a:pt x="1118" y="209"/>
                    <a:pt x="1118" y="209"/>
                    <a:pt x="1118" y="209"/>
                  </a:cubicBezTo>
                  <a:cubicBezTo>
                    <a:pt x="316" y="209"/>
                    <a:pt x="316" y="209"/>
                    <a:pt x="316" y="209"/>
                  </a:cubicBezTo>
                  <a:cubicBezTo>
                    <a:pt x="142" y="209"/>
                    <a:pt x="0" y="349"/>
                    <a:pt x="0" y="520"/>
                  </a:cubicBezTo>
                  <a:cubicBezTo>
                    <a:pt x="0" y="1507"/>
                    <a:pt x="0" y="1507"/>
                    <a:pt x="0" y="1507"/>
                  </a:cubicBezTo>
                  <a:cubicBezTo>
                    <a:pt x="0" y="1678"/>
                    <a:pt x="142" y="1817"/>
                    <a:pt x="316" y="1817"/>
                  </a:cubicBezTo>
                  <a:cubicBezTo>
                    <a:pt x="1920" y="1817"/>
                    <a:pt x="1920" y="1817"/>
                    <a:pt x="1920" y="1817"/>
                  </a:cubicBezTo>
                  <a:cubicBezTo>
                    <a:pt x="2095" y="1817"/>
                    <a:pt x="2237" y="1678"/>
                    <a:pt x="2237" y="1507"/>
                  </a:cubicBezTo>
                  <a:cubicBezTo>
                    <a:pt x="2237" y="520"/>
                    <a:pt x="2237" y="520"/>
                    <a:pt x="2237" y="520"/>
                  </a:cubicBezTo>
                  <a:cubicBezTo>
                    <a:pt x="2237" y="404"/>
                    <a:pt x="2170" y="280"/>
                    <a:pt x="2027" y="232"/>
                  </a:cubicBezTo>
                  <a:cubicBezTo>
                    <a:pt x="2027" y="202"/>
                    <a:pt x="2027" y="202"/>
                    <a:pt x="2027" y="202"/>
                  </a:cubicBezTo>
                  <a:cubicBezTo>
                    <a:pt x="2027" y="90"/>
                    <a:pt x="1936" y="0"/>
                    <a:pt x="18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91" name="Rectangle 18"/>
            <p:cNvSpPr>
              <a:spLocks noChangeArrowheads="1"/>
            </p:cNvSpPr>
            <p:nvPr/>
          </p:nvSpPr>
          <p:spPr bwMode="auto">
            <a:xfrm>
              <a:off x="4987925" y="785813"/>
              <a:ext cx="1836737" cy="7889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8588050" y="5191151"/>
            <a:ext cx="338999" cy="451067"/>
            <a:chOff x="7913688" y="-280988"/>
            <a:chExt cx="1733550" cy="2306638"/>
          </a:xfrm>
          <a:solidFill>
            <a:schemeClr val="tx1"/>
          </a:solidFill>
        </p:grpSpPr>
        <p:sp>
          <p:nvSpPr>
            <p:cNvPr id="293" name="Freeform 29"/>
            <p:cNvSpPr>
              <a:spLocks/>
            </p:cNvSpPr>
            <p:nvPr/>
          </p:nvSpPr>
          <p:spPr bwMode="auto">
            <a:xfrm>
              <a:off x="8215313" y="1317625"/>
              <a:ext cx="1155700" cy="71438"/>
            </a:xfrm>
            <a:custGeom>
              <a:avLst/>
              <a:gdLst>
                <a:gd name="T0" fmla="*/ 9 w 306"/>
                <a:gd name="T1" fmla="*/ 0 h 19"/>
                <a:gd name="T2" fmla="*/ 0 w 306"/>
                <a:gd name="T3" fmla="*/ 10 h 19"/>
                <a:gd name="T4" fmla="*/ 9 w 306"/>
                <a:gd name="T5" fmla="*/ 19 h 19"/>
                <a:gd name="T6" fmla="*/ 297 w 306"/>
                <a:gd name="T7" fmla="*/ 19 h 19"/>
                <a:gd name="T8" fmla="*/ 306 w 306"/>
                <a:gd name="T9" fmla="*/ 10 h 19"/>
                <a:gd name="T10" fmla="*/ 297 w 306"/>
                <a:gd name="T11" fmla="*/ 0 h 19"/>
                <a:gd name="T12" fmla="*/ 9 w 3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10"/>
                  </a:cubicBezTo>
                  <a:cubicBezTo>
                    <a:pt x="306" y="5"/>
                    <a:pt x="302" y="0"/>
                    <a:pt x="297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94" name="Freeform 30"/>
            <p:cNvSpPr>
              <a:spLocks/>
            </p:cNvSpPr>
            <p:nvPr/>
          </p:nvSpPr>
          <p:spPr bwMode="auto">
            <a:xfrm>
              <a:off x="8215313" y="1535112"/>
              <a:ext cx="1155700" cy="71438"/>
            </a:xfrm>
            <a:custGeom>
              <a:avLst/>
              <a:gdLst>
                <a:gd name="T0" fmla="*/ 297 w 306"/>
                <a:gd name="T1" fmla="*/ 0 h 19"/>
                <a:gd name="T2" fmla="*/ 9 w 306"/>
                <a:gd name="T3" fmla="*/ 0 h 19"/>
                <a:gd name="T4" fmla="*/ 0 w 306"/>
                <a:gd name="T5" fmla="*/ 9 h 19"/>
                <a:gd name="T6" fmla="*/ 9 w 306"/>
                <a:gd name="T7" fmla="*/ 19 h 19"/>
                <a:gd name="T8" fmla="*/ 297 w 306"/>
                <a:gd name="T9" fmla="*/ 19 h 19"/>
                <a:gd name="T10" fmla="*/ 306 w 306"/>
                <a:gd name="T11" fmla="*/ 9 h 19"/>
                <a:gd name="T12" fmla="*/ 297 w 3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">
                  <a:moveTo>
                    <a:pt x="29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9"/>
                  </a:cubicBezTo>
                  <a:cubicBezTo>
                    <a:pt x="306" y="4"/>
                    <a:pt x="302" y="0"/>
                    <a:pt x="29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95" name="Freeform 31"/>
            <p:cNvSpPr>
              <a:spLocks noEditPoints="1"/>
            </p:cNvSpPr>
            <p:nvPr/>
          </p:nvSpPr>
          <p:spPr bwMode="auto">
            <a:xfrm>
              <a:off x="7913688" y="-280988"/>
              <a:ext cx="1733550" cy="2306638"/>
            </a:xfrm>
            <a:custGeom>
              <a:avLst/>
              <a:gdLst>
                <a:gd name="T0" fmla="*/ 353 w 459"/>
                <a:gd name="T1" fmla="*/ 12 h 612"/>
                <a:gd name="T2" fmla="*/ 325 w 459"/>
                <a:gd name="T3" fmla="*/ 0 h 612"/>
                <a:gd name="T4" fmla="*/ 57 w 459"/>
                <a:gd name="T5" fmla="*/ 0 h 612"/>
                <a:gd name="T6" fmla="*/ 0 w 459"/>
                <a:gd name="T7" fmla="*/ 57 h 612"/>
                <a:gd name="T8" fmla="*/ 0 w 459"/>
                <a:gd name="T9" fmla="*/ 555 h 612"/>
                <a:gd name="T10" fmla="*/ 57 w 459"/>
                <a:gd name="T11" fmla="*/ 612 h 612"/>
                <a:gd name="T12" fmla="*/ 402 w 459"/>
                <a:gd name="T13" fmla="*/ 612 h 612"/>
                <a:gd name="T14" fmla="*/ 459 w 459"/>
                <a:gd name="T15" fmla="*/ 555 h 612"/>
                <a:gd name="T16" fmla="*/ 459 w 459"/>
                <a:gd name="T17" fmla="*/ 153 h 612"/>
                <a:gd name="T18" fmla="*/ 353 w 459"/>
                <a:gd name="T19" fmla="*/ 12 h 612"/>
                <a:gd name="T20" fmla="*/ 344 w 459"/>
                <a:gd name="T21" fmla="*/ 59 h 612"/>
                <a:gd name="T22" fmla="*/ 409 w 459"/>
                <a:gd name="T23" fmla="*/ 134 h 612"/>
                <a:gd name="T24" fmla="*/ 344 w 459"/>
                <a:gd name="T25" fmla="*/ 134 h 612"/>
                <a:gd name="T26" fmla="*/ 344 w 459"/>
                <a:gd name="T27" fmla="*/ 59 h 612"/>
                <a:gd name="T28" fmla="*/ 421 w 459"/>
                <a:gd name="T29" fmla="*/ 555 h 612"/>
                <a:gd name="T30" fmla="*/ 402 w 459"/>
                <a:gd name="T31" fmla="*/ 574 h 612"/>
                <a:gd name="T32" fmla="*/ 57 w 459"/>
                <a:gd name="T33" fmla="*/ 574 h 612"/>
                <a:gd name="T34" fmla="*/ 38 w 459"/>
                <a:gd name="T35" fmla="*/ 555 h 612"/>
                <a:gd name="T36" fmla="*/ 38 w 459"/>
                <a:gd name="T37" fmla="*/ 57 h 612"/>
                <a:gd name="T38" fmla="*/ 57 w 459"/>
                <a:gd name="T39" fmla="*/ 38 h 612"/>
                <a:gd name="T40" fmla="*/ 306 w 459"/>
                <a:gd name="T41" fmla="*/ 38 h 612"/>
                <a:gd name="T42" fmla="*/ 306 w 459"/>
                <a:gd name="T43" fmla="*/ 172 h 612"/>
                <a:gd name="T44" fmla="*/ 421 w 459"/>
                <a:gd name="T45" fmla="*/ 172 h 612"/>
                <a:gd name="T46" fmla="*/ 421 w 459"/>
                <a:gd name="T47" fmla="*/ 555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9" h="612">
                  <a:moveTo>
                    <a:pt x="353" y="12"/>
                  </a:moveTo>
                  <a:cubicBezTo>
                    <a:pt x="346" y="4"/>
                    <a:pt x="336" y="0"/>
                    <a:pt x="32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0" y="587"/>
                    <a:pt x="26" y="612"/>
                    <a:pt x="57" y="612"/>
                  </a:cubicBezTo>
                  <a:cubicBezTo>
                    <a:pt x="402" y="612"/>
                    <a:pt x="402" y="612"/>
                    <a:pt x="402" y="612"/>
                  </a:cubicBezTo>
                  <a:cubicBezTo>
                    <a:pt x="434" y="612"/>
                    <a:pt x="459" y="587"/>
                    <a:pt x="459" y="555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38"/>
                    <a:pt x="459" y="127"/>
                    <a:pt x="353" y="12"/>
                  </a:cubicBezTo>
                  <a:close/>
                  <a:moveTo>
                    <a:pt x="344" y="59"/>
                  </a:moveTo>
                  <a:cubicBezTo>
                    <a:pt x="364" y="80"/>
                    <a:pt x="392" y="113"/>
                    <a:pt x="409" y="134"/>
                  </a:cubicBezTo>
                  <a:cubicBezTo>
                    <a:pt x="344" y="134"/>
                    <a:pt x="344" y="134"/>
                    <a:pt x="344" y="134"/>
                  </a:cubicBezTo>
                  <a:lnTo>
                    <a:pt x="344" y="59"/>
                  </a:lnTo>
                  <a:close/>
                  <a:moveTo>
                    <a:pt x="421" y="555"/>
                  </a:moveTo>
                  <a:cubicBezTo>
                    <a:pt x="421" y="566"/>
                    <a:pt x="412" y="574"/>
                    <a:pt x="402" y="574"/>
                  </a:cubicBezTo>
                  <a:cubicBezTo>
                    <a:pt x="57" y="574"/>
                    <a:pt x="57" y="574"/>
                    <a:pt x="57" y="574"/>
                  </a:cubicBezTo>
                  <a:cubicBezTo>
                    <a:pt x="47" y="574"/>
                    <a:pt x="38" y="566"/>
                    <a:pt x="38" y="5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47"/>
                    <a:pt x="47" y="38"/>
                    <a:pt x="57" y="38"/>
                  </a:cubicBezTo>
                  <a:cubicBezTo>
                    <a:pt x="306" y="38"/>
                    <a:pt x="306" y="38"/>
                    <a:pt x="306" y="38"/>
                  </a:cubicBezTo>
                  <a:cubicBezTo>
                    <a:pt x="306" y="172"/>
                    <a:pt x="306" y="172"/>
                    <a:pt x="306" y="172"/>
                  </a:cubicBezTo>
                  <a:cubicBezTo>
                    <a:pt x="421" y="172"/>
                    <a:pt x="421" y="172"/>
                    <a:pt x="421" y="172"/>
                  </a:cubicBezTo>
                  <a:lnTo>
                    <a:pt x="421" y="5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96" name="Freeform 32"/>
            <p:cNvSpPr>
              <a:spLocks/>
            </p:cNvSpPr>
            <p:nvPr/>
          </p:nvSpPr>
          <p:spPr bwMode="auto">
            <a:xfrm>
              <a:off x="8199438" y="77787"/>
              <a:ext cx="725488" cy="146050"/>
            </a:xfrm>
            <a:custGeom>
              <a:avLst/>
              <a:gdLst>
                <a:gd name="T0" fmla="*/ 19 w 192"/>
                <a:gd name="T1" fmla="*/ 39 h 39"/>
                <a:gd name="T2" fmla="*/ 173 w 192"/>
                <a:gd name="T3" fmla="*/ 39 h 39"/>
                <a:gd name="T4" fmla="*/ 192 w 192"/>
                <a:gd name="T5" fmla="*/ 20 h 39"/>
                <a:gd name="T6" fmla="*/ 173 w 192"/>
                <a:gd name="T7" fmla="*/ 0 h 39"/>
                <a:gd name="T8" fmla="*/ 19 w 192"/>
                <a:gd name="T9" fmla="*/ 0 h 39"/>
                <a:gd name="T10" fmla="*/ 0 w 192"/>
                <a:gd name="T11" fmla="*/ 20 h 39"/>
                <a:gd name="T12" fmla="*/ 19 w 192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9">
                  <a:moveTo>
                    <a:pt x="19" y="39"/>
                  </a:moveTo>
                  <a:cubicBezTo>
                    <a:pt x="173" y="39"/>
                    <a:pt x="173" y="39"/>
                    <a:pt x="173" y="39"/>
                  </a:cubicBezTo>
                  <a:cubicBezTo>
                    <a:pt x="183" y="39"/>
                    <a:pt x="192" y="30"/>
                    <a:pt x="192" y="20"/>
                  </a:cubicBezTo>
                  <a:cubicBezTo>
                    <a:pt x="192" y="9"/>
                    <a:pt x="183" y="0"/>
                    <a:pt x="17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97" name="Freeform 33"/>
            <p:cNvSpPr>
              <a:spLocks/>
            </p:cNvSpPr>
            <p:nvPr/>
          </p:nvSpPr>
          <p:spPr bwMode="auto">
            <a:xfrm>
              <a:off x="8199438" y="438150"/>
              <a:ext cx="725488" cy="73025"/>
            </a:xfrm>
            <a:custGeom>
              <a:avLst/>
              <a:gdLst>
                <a:gd name="T0" fmla="*/ 10 w 192"/>
                <a:gd name="T1" fmla="*/ 19 h 19"/>
                <a:gd name="T2" fmla="*/ 182 w 192"/>
                <a:gd name="T3" fmla="*/ 19 h 19"/>
                <a:gd name="T4" fmla="*/ 192 w 192"/>
                <a:gd name="T5" fmla="*/ 10 h 19"/>
                <a:gd name="T6" fmla="*/ 182 w 192"/>
                <a:gd name="T7" fmla="*/ 0 h 19"/>
                <a:gd name="T8" fmla="*/ 10 w 192"/>
                <a:gd name="T9" fmla="*/ 0 h 19"/>
                <a:gd name="T10" fmla="*/ 0 w 192"/>
                <a:gd name="T11" fmla="*/ 10 h 19"/>
                <a:gd name="T12" fmla="*/ 10 w 19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9">
                  <a:moveTo>
                    <a:pt x="10" y="19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8" y="19"/>
                    <a:pt x="192" y="15"/>
                    <a:pt x="192" y="10"/>
                  </a:cubicBezTo>
                  <a:cubicBezTo>
                    <a:pt x="192" y="4"/>
                    <a:pt x="188" y="0"/>
                    <a:pt x="1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98" name="Freeform 34"/>
            <p:cNvSpPr>
              <a:spLocks/>
            </p:cNvSpPr>
            <p:nvPr/>
          </p:nvSpPr>
          <p:spPr bwMode="auto">
            <a:xfrm>
              <a:off x="8199438" y="657225"/>
              <a:ext cx="1160463" cy="71438"/>
            </a:xfrm>
            <a:custGeom>
              <a:avLst/>
              <a:gdLst>
                <a:gd name="T0" fmla="*/ 0 w 307"/>
                <a:gd name="T1" fmla="*/ 9 h 19"/>
                <a:gd name="T2" fmla="*/ 10 w 307"/>
                <a:gd name="T3" fmla="*/ 19 h 19"/>
                <a:gd name="T4" fmla="*/ 297 w 307"/>
                <a:gd name="T5" fmla="*/ 19 h 19"/>
                <a:gd name="T6" fmla="*/ 307 w 307"/>
                <a:gd name="T7" fmla="*/ 9 h 19"/>
                <a:gd name="T8" fmla="*/ 297 w 307"/>
                <a:gd name="T9" fmla="*/ 0 h 19"/>
                <a:gd name="T10" fmla="*/ 10 w 307"/>
                <a:gd name="T11" fmla="*/ 0 h 19"/>
                <a:gd name="T12" fmla="*/ 0 w 307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19">
                  <a:moveTo>
                    <a:pt x="0" y="9"/>
                  </a:moveTo>
                  <a:cubicBezTo>
                    <a:pt x="0" y="14"/>
                    <a:pt x="5" y="19"/>
                    <a:pt x="10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7" y="14"/>
                    <a:pt x="307" y="9"/>
                  </a:cubicBezTo>
                  <a:cubicBezTo>
                    <a:pt x="307" y="4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299" name="Freeform 35"/>
            <p:cNvSpPr>
              <a:spLocks/>
            </p:cNvSpPr>
            <p:nvPr/>
          </p:nvSpPr>
          <p:spPr bwMode="auto">
            <a:xfrm>
              <a:off x="8199438" y="1087437"/>
              <a:ext cx="1160463" cy="74613"/>
            </a:xfrm>
            <a:custGeom>
              <a:avLst/>
              <a:gdLst>
                <a:gd name="T0" fmla="*/ 297 w 307"/>
                <a:gd name="T1" fmla="*/ 20 h 20"/>
                <a:gd name="T2" fmla="*/ 307 w 307"/>
                <a:gd name="T3" fmla="*/ 10 h 20"/>
                <a:gd name="T4" fmla="*/ 297 w 307"/>
                <a:gd name="T5" fmla="*/ 0 h 20"/>
                <a:gd name="T6" fmla="*/ 10 w 307"/>
                <a:gd name="T7" fmla="*/ 0 h 20"/>
                <a:gd name="T8" fmla="*/ 0 w 307"/>
                <a:gd name="T9" fmla="*/ 10 h 20"/>
                <a:gd name="T10" fmla="*/ 10 w 307"/>
                <a:gd name="T11" fmla="*/ 20 h 20"/>
                <a:gd name="T12" fmla="*/ 297 w 307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20">
                  <a:moveTo>
                    <a:pt x="297" y="20"/>
                  </a:moveTo>
                  <a:cubicBezTo>
                    <a:pt x="302" y="20"/>
                    <a:pt x="307" y="15"/>
                    <a:pt x="307" y="10"/>
                  </a:cubicBezTo>
                  <a:cubicBezTo>
                    <a:pt x="307" y="5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lnTo>
                    <a:pt x="29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00" name="Freeform 36"/>
            <p:cNvSpPr>
              <a:spLocks/>
            </p:cNvSpPr>
            <p:nvPr/>
          </p:nvSpPr>
          <p:spPr bwMode="auto">
            <a:xfrm>
              <a:off x="8199438" y="871537"/>
              <a:ext cx="1089025" cy="73025"/>
            </a:xfrm>
            <a:custGeom>
              <a:avLst/>
              <a:gdLst>
                <a:gd name="T0" fmla="*/ 10 w 288"/>
                <a:gd name="T1" fmla="*/ 19 h 19"/>
                <a:gd name="T2" fmla="*/ 278 w 288"/>
                <a:gd name="T3" fmla="*/ 19 h 19"/>
                <a:gd name="T4" fmla="*/ 288 w 288"/>
                <a:gd name="T5" fmla="*/ 10 h 19"/>
                <a:gd name="T6" fmla="*/ 278 w 288"/>
                <a:gd name="T7" fmla="*/ 0 h 19"/>
                <a:gd name="T8" fmla="*/ 10 w 288"/>
                <a:gd name="T9" fmla="*/ 0 h 19"/>
                <a:gd name="T10" fmla="*/ 0 w 288"/>
                <a:gd name="T11" fmla="*/ 10 h 19"/>
                <a:gd name="T12" fmla="*/ 10 w 288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9">
                  <a:moveTo>
                    <a:pt x="10" y="19"/>
                  </a:moveTo>
                  <a:cubicBezTo>
                    <a:pt x="278" y="19"/>
                    <a:pt x="278" y="19"/>
                    <a:pt x="278" y="19"/>
                  </a:cubicBezTo>
                  <a:cubicBezTo>
                    <a:pt x="283" y="19"/>
                    <a:pt x="288" y="15"/>
                    <a:pt x="288" y="10"/>
                  </a:cubicBezTo>
                  <a:cubicBezTo>
                    <a:pt x="288" y="4"/>
                    <a:pt x="283" y="0"/>
                    <a:pt x="27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301" name="Freeform 300"/>
          <p:cNvSpPr>
            <a:spLocks noEditPoints="1"/>
          </p:cNvSpPr>
          <p:nvPr/>
        </p:nvSpPr>
        <p:spPr bwMode="auto">
          <a:xfrm>
            <a:off x="9522617" y="5210433"/>
            <a:ext cx="411143" cy="412500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sp>
        <p:nvSpPr>
          <p:cNvPr id="302" name="Freeform 10"/>
          <p:cNvSpPr>
            <a:spLocks noEditPoints="1"/>
          </p:cNvSpPr>
          <p:nvPr/>
        </p:nvSpPr>
        <p:spPr bwMode="auto">
          <a:xfrm>
            <a:off x="10498968" y="5222054"/>
            <a:ext cx="403346" cy="389261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303" name="Group 302"/>
          <p:cNvGrpSpPr/>
          <p:nvPr/>
        </p:nvGrpSpPr>
        <p:grpSpPr>
          <a:xfrm>
            <a:off x="11415067" y="5207955"/>
            <a:ext cx="437612" cy="417459"/>
            <a:chOff x="8875713" y="2687638"/>
            <a:chExt cx="1447800" cy="1381125"/>
          </a:xfrm>
          <a:solidFill>
            <a:schemeClr val="tx1"/>
          </a:solidFill>
        </p:grpSpPr>
        <p:sp>
          <p:nvSpPr>
            <p:cNvPr id="304" name="Freeform 18"/>
            <p:cNvSpPr>
              <a:spLocks noEditPoints="1"/>
            </p:cNvSpPr>
            <p:nvPr/>
          </p:nvSpPr>
          <p:spPr bwMode="auto">
            <a:xfrm>
              <a:off x="8875713" y="2687638"/>
              <a:ext cx="1447800" cy="1381125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7 w 128"/>
                <a:gd name="T13" fmla="*/ 110 h 122"/>
                <a:gd name="T14" fmla="*/ 34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1" y="106"/>
                    <a:pt x="39" y="109"/>
                    <a:pt x="37" y="110"/>
                  </a:cubicBezTo>
                  <a:cubicBezTo>
                    <a:pt x="36" y="111"/>
                    <a:pt x="35" y="112"/>
                    <a:pt x="34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4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1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bg1"/>
                </a:solidFill>
              </a:endParaRPr>
            </a:p>
          </p:txBody>
        </p:sp>
        <p:sp>
          <p:nvSpPr>
            <p:cNvPr id="305" name="Freeform 19"/>
            <p:cNvSpPr>
              <a:spLocks noEditPoints="1"/>
            </p:cNvSpPr>
            <p:nvPr/>
          </p:nvSpPr>
          <p:spPr bwMode="auto">
            <a:xfrm>
              <a:off x="9056688" y="2868613"/>
              <a:ext cx="1085850" cy="72390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bg1"/>
                </a:solidFill>
              </a:endParaRPr>
            </a:p>
          </p:txBody>
        </p:sp>
        <p:sp>
          <p:nvSpPr>
            <p:cNvPr id="306" name="Freeform 20"/>
            <p:cNvSpPr>
              <a:spLocks noEditPoints="1"/>
            </p:cNvSpPr>
            <p:nvPr/>
          </p:nvSpPr>
          <p:spPr bwMode="auto">
            <a:xfrm>
              <a:off x="9531350" y="3616325"/>
              <a:ext cx="136525" cy="134938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bg1"/>
                </a:solidFill>
              </a:endParaRPr>
            </a:p>
          </p:txBody>
        </p:sp>
        <p:sp>
          <p:nvSpPr>
            <p:cNvPr id="307" name="Freeform 21"/>
            <p:cNvSpPr>
              <a:spLocks/>
            </p:cNvSpPr>
            <p:nvPr/>
          </p:nvSpPr>
          <p:spPr bwMode="auto">
            <a:xfrm>
              <a:off x="9509125" y="3095625"/>
              <a:ext cx="227013" cy="271463"/>
            </a:xfrm>
            <a:custGeom>
              <a:avLst/>
              <a:gdLst>
                <a:gd name="T0" fmla="*/ 2 w 20"/>
                <a:gd name="T1" fmla="*/ 0 h 24"/>
                <a:gd name="T2" fmla="*/ 0 w 20"/>
                <a:gd name="T3" fmla="*/ 1 h 24"/>
                <a:gd name="T4" fmla="*/ 0 w 20"/>
                <a:gd name="T5" fmla="*/ 23 h 24"/>
                <a:gd name="T6" fmla="*/ 2 w 20"/>
                <a:gd name="T7" fmla="*/ 24 h 24"/>
                <a:gd name="T8" fmla="*/ 19 w 20"/>
                <a:gd name="T9" fmla="*/ 13 h 24"/>
                <a:gd name="T10" fmla="*/ 19 w 20"/>
                <a:gd name="T11" fmla="*/ 11 h 24"/>
                <a:gd name="T12" fmla="*/ 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1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3" y="23"/>
                    <a:pt x="18" y="14"/>
                    <a:pt x="19" y="13"/>
                  </a:cubicBezTo>
                  <a:cubicBezTo>
                    <a:pt x="20" y="13"/>
                    <a:pt x="20" y="11"/>
                    <a:pt x="19" y="11"/>
                  </a:cubicBezTo>
                  <a:cubicBezTo>
                    <a:pt x="18" y="10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chemeClr val="bg1"/>
                </a:solidFill>
              </a:endParaRPr>
            </a:p>
          </p:txBody>
        </p:sp>
      </p:grpSp>
      <p:sp>
        <p:nvSpPr>
          <p:cNvPr id="308" name="Freeform 25"/>
          <p:cNvSpPr>
            <a:spLocks noEditPoints="1"/>
          </p:cNvSpPr>
          <p:nvPr/>
        </p:nvSpPr>
        <p:spPr bwMode="auto">
          <a:xfrm>
            <a:off x="253142" y="6014981"/>
            <a:ext cx="553687" cy="374171"/>
          </a:xfrm>
          <a:custGeom>
            <a:avLst/>
            <a:gdLst>
              <a:gd name="T0" fmla="*/ 96 w 120"/>
              <a:gd name="T1" fmla="*/ 32 h 80"/>
              <a:gd name="T2" fmla="*/ 96 w 120"/>
              <a:gd name="T3" fmla="*/ 32 h 80"/>
              <a:gd name="T4" fmla="*/ 96 w 120"/>
              <a:gd name="T5" fmla="*/ 32 h 80"/>
              <a:gd name="T6" fmla="*/ 64 w 120"/>
              <a:gd name="T7" fmla="*/ 0 h 80"/>
              <a:gd name="T8" fmla="*/ 33 w 120"/>
              <a:gd name="T9" fmla="*/ 24 h 80"/>
              <a:gd name="T10" fmla="*/ 28 w 120"/>
              <a:gd name="T11" fmla="*/ 24 h 80"/>
              <a:gd name="T12" fmla="*/ 0 w 120"/>
              <a:gd name="T13" fmla="*/ 52 h 80"/>
              <a:gd name="T14" fmla="*/ 28 w 120"/>
              <a:gd name="T15" fmla="*/ 80 h 80"/>
              <a:gd name="T16" fmla="*/ 96 w 120"/>
              <a:gd name="T17" fmla="*/ 80 h 80"/>
              <a:gd name="T18" fmla="*/ 120 w 120"/>
              <a:gd name="T19" fmla="*/ 56 h 80"/>
              <a:gd name="T20" fmla="*/ 96 w 120"/>
              <a:gd name="T21" fmla="*/ 32 h 80"/>
              <a:gd name="T22" fmla="*/ 96 w 120"/>
              <a:gd name="T23" fmla="*/ 72 h 80"/>
              <a:gd name="T24" fmla="*/ 71 w 120"/>
              <a:gd name="T25" fmla="*/ 72 h 80"/>
              <a:gd name="T26" fmla="*/ 71 w 120"/>
              <a:gd name="T27" fmla="*/ 58 h 80"/>
              <a:gd name="T28" fmla="*/ 80 w 120"/>
              <a:gd name="T29" fmla="*/ 58 h 80"/>
              <a:gd name="T30" fmla="*/ 62 w 120"/>
              <a:gd name="T31" fmla="*/ 36 h 80"/>
              <a:gd name="T32" fmla="*/ 45 w 120"/>
              <a:gd name="T33" fmla="*/ 58 h 80"/>
              <a:gd name="T34" fmla="*/ 54 w 120"/>
              <a:gd name="T35" fmla="*/ 58 h 80"/>
              <a:gd name="T36" fmla="*/ 54 w 120"/>
              <a:gd name="T37" fmla="*/ 72 h 80"/>
              <a:gd name="T38" fmla="*/ 28 w 120"/>
              <a:gd name="T39" fmla="*/ 72 h 80"/>
              <a:gd name="T40" fmla="*/ 8 w 120"/>
              <a:gd name="T41" fmla="*/ 52 h 80"/>
              <a:gd name="T42" fmla="*/ 28 w 120"/>
              <a:gd name="T43" fmla="*/ 32 h 80"/>
              <a:gd name="T44" fmla="*/ 35 w 120"/>
              <a:gd name="T45" fmla="*/ 33 h 80"/>
              <a:gd name="T46" fmla="*/ 38 w 120"/>
              <a:gd name="T47" fmla="*/ 33 h 80"/>
              <a:gd name="T48" fmla="*/ 40 w 120"/>
              <a:gd name="T49" fmla="*/ 30 h 80"/>
              <a:gd name="T50" fmla="*/ 64 w 120"/>
              <a:gd name="T51" fmla="*/ 8 h 80"/>
              <a:gd name="T52" fmla="*/ 88 w 120"/>
              <a:gd name="T53" fmla="*/ 32 h 80"/>
              <a:gd name="T54" fmla="*/ 88 w 120"/>
              <a:gd name="T55" fmla="*/ 36 h 80"/>
              <a:gd name="T56" fmla="*/ 89 w 120"/>
              <a:gd name="T57" fmla="*/ 39 h 80"/>
              <a:gd name="T58" fmla="*/ 93 w 120"/>
              <a:gd name="T59" fmla="*/ 40 h 80"/>
              <a:gd name="T60" fmla="*/ 96 w 120"/>
              <a:gd name="T61" fmla="*/ 40 h 80"/>
              <a:gd name="T62" fmla="*/ 112 w 120"/>
              <a:gd name="T63" fmla="*/ 56 h 80"/>
              <a:gd name="T64" fmla="*/ 96 w 120"/>
              <a:gd name="T65" fmla="*/ 7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0" h="80">
                <a:moveTo>
                  <a:pt x="96" y="32"/>
                </a:moveTo>
                <a:cubicBezTo>
                  <a:pt x="96" y="32"/>
                  <a:pt x="96" y="32"/>
                  <a:pt x="96" y="32"/>
                </a:cubicBezTo>
                <a:cubicBezTo>
                  <a:pt x="96" y="32"/>
                  <a:pt x="96" y="32"/>
                  <a:pt x="96" y="32"/>
                </a:cubicBezTo>
                <a:cubicBezTo>
                  <a:pt x="96" y="14"/>
                  <a:pt x="82" y="0"/>
                  <a:pt x="64" y="0"/>
                </a:cubicBezTo>
                <a:cubicBezTo>
                  <a:pt x="49" y="0"/>
                  <a:pt x="36" y="10"/>
                  <a:pt x="33" y="24"/>
                </a:cubicBezTo>
                <a:cubicBezTo>
                  <a:pt x="31" y="24"/>
                  <a:pt x="30" y="24"/>
                  <a:pt x="28" y="24"/>
                </a:cubicBezTo>
                <a:cubicBezTo>
                  <a:pt x="13" y="24"/>
                  <a:pt x="0" y="37"/>
                  <a:pt x="0" y="52"/>
                </a:cubicBezTo>
                <a:cubicBezTo>
                  <a:pt x="0" y="67"/>
                  <a:pt x="13" y="80"/>
                  <a:pt x="28" y="80"/>
                </a:cubicBezTo>
                <a:cubicBezTo>
                  <a:pt x="96" y="80"/>
                  <a:pt x="96" y="80"/>
                  <a:pt x="96" y="80"/>
                </a:cubicBezTo>
                <a:cubicBezTo>
                  <a:pt x="109" y="80"/>
                  <a:pt x="120" y="69"/>
                  <a:pt x="120" y="56"/>
                </a:cubicBezTo>
                <a:cubicBezTo>
                  <a:pt x="120" y="43"/>
                  <a:pt x="109" y="32"/>
                  <a:pt x="96" y="32"/>
                </a:cubicBezTo>
                <a:close/>
                <a:moveTo>
                  <a:pt x="96" y="72"/>
                </a:moveTo>
                <a:cubicBezTo>
                  <a:pt x="71" y="72"/>
                  <a:pt x="71" y="72"/>
                  <a:pt x="71" y="72"/>
                </a:cubicBezTo>
                <a:cubicBezTo>
                  <a:pt x="71" y="58"/>
                  <a:pt x="71" y="58"/>
                  <a:pt x="71" y="58"/>
                </a:cubicBezTo>
                <a:cubicBezTo>
                  <a:pt x="80" y="58"/>
                  <a:pt x="80" y="58"/>
                  <a:pt x="80" y="58"/>
                </a:cubicBezTo>
                <a:cubicBezTo>
                  <a:pt x="62" y="36"/>
                  <a:pt x="62" y="36"/>
                  <a:pt x="62" y="36"/>
                </a:cubicBezTo>
                <a:cubicBezTo>
                  <a:pt x="45" y="58"/>
                  <a:pt x="45" y="58"/>
                  <a:pt x="45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4" y="72"/>
                  <a:pt x="54" y="72"/>
                  <a:pt x="54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17" y="72"/>
                  <a:pt x="8" y="63"/>
                  <a:pt x="8" y="52"/>
                </a:cubicBezTo>
                <a:cubicBezTo>
                  <a:pt x="8" y="41"/>
                  <a:pt x="17" y="32"/>
                  <a:pt x="28" y="32"/>
                </a:cubicBezTo>
                <a:cubicBezTo>
                  <a:pt x="30" y="32"/>
                  <a:pt x="32" y="32"/>
                  <a:pt x="35" y="33"/>
                </a:cubicBezTo>
                <a:cubicBezTo>
                  <a:pt x="36" y="34"/>
                  <a:pt x="37" y="34"/>
                  <a:pt x="38" y="33"/>
                </a:cubicBezTo>
                <a:cubicBezTo>
                  <a:pt x="39" y="32"/>
                  <a:pt x="40" y="31"/>
                  <a:pt x="40" y="30"/>
                </a:cubicBezTo>
                <a:cubicBezTo>
                  <a:pt x="41" y="17"/>
                  <a:pt x="51" y="8"/>
                  <a:pt x="64" y="8"/>
                </a:cubicBezTo>
                <a:cubicBezTo>
                  <a:pt x="77" y="8"/>
                  <a:pt x="88" y="19"/>
                  <a:pt x="88" y="32"/>
                </a:cubicBezTo>
                <a:cubicBezTo>
                  <a:pt x="88" y="33"/>
                  <a:pt x="88" y="34"/>
                  <a:pt x="88" y="36"/>
                </a:cubicBezTo>
                <a:cubicBezTo>
                  <a:pt x="87" y="37"/>
                  <a:pt x="88" y="39"/>
                  <a:pt x="89" y="39"/>
                </a:cubicBezTo>
                <a:cubicBezTo>
                  <a:pt x="90" y="40"/>
                  <a:pt x="91" y="41"/>
                  <a:pt x="93" y="40"/>
                </a:cubicBezTo>
                <a:cubicBezTo>
                  <a:pt x="94" y="40"/>
                  <a:pt x="95" y="40"/>
                  <a:pt x="96" y="40"/>
                </a:cubicBezTo>
                <a:cubicBezTo>
                  <a:pt x="105" y="40"/>
                  <a:pt x="112" y="47"/>
                  <a:pt x="112" y="56"/>
                </a:cubicBezTo>
                <a:cubicBezTo>
                  <a:pt x="112" y="65"/>
                  <a:pt x="105" y="72"/>
                  <a:pt x="96" y="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>
              <a:solidFill>
                <a:schemeClr val="bg1"/>
              </a:solidFill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1316417" y="5999580"/>
            <a:ext cx="303393" cy="404970"/>
            <a:chOff x="2487468" y="1943557"/>
            <a:chExt cx="299688" cy="400024"/>
          </a:xfrm>
          <a:solidFill>
            <a:schemeClr val="tx1"/>
          </a:solidFill>
        </p:grpSpPr>
        <p:sp>
          <p:nvSpPr>
            <p:cNvPr id="310" name="Freeform 116"/>
            <p:cNvSpPr>
              <a:spLocks noEditPoints="1"/>
            </p:cNvSpPr>
            <p:nvPr/>
          </p:nvSpPr>
          <p:spPr bwMode="auto">
            <a:xfrm>
              <a:off x="2487468" y="1943557"/>
              <a:ext cx="299688" cy="400024"/>
            </a:xfrm>
            <a:custGeom>
              <a:avLst/>
              <a:gdLst>
                <a:gd name="T0" fmla="*/ 84 w 96"/>
                <a:gd name="T1" fmla="*/ 52 h 128"/>
                <a:gd name="T2" fmla="*/ 84 w 96"/>
                <a:gd name="T3" fmla="*/ 36 h 128"/>
                <a:gd name="T4" fmla="*/ 48 w 96"/>
                <a:gd name="T5" fmla="*/ 0 h 128"/>
                <a:gd name="T6" fmla="*/ 12 w 96"/>
                <a:gd name="T7" fmla="*/ 36 h 128"/>
                <a:gd name="T8" fmla="*/ 12 w 96"/>
                <a:gd name="T9" fmla="*/ 52 h 128"/>
                <a:gd name="T10" fmla="*/ 0 w 96"/>
                <a:gd name="T11" fmla="*/ 64 h 128"/>
                <a:gd name="T12" fmla="*/ 0 w 96"/>
                <a:gd name="T13" fmla="*/ 76 h 128"/>
                <a:gd name="T14" fmla="*/ 0 w 96"/>
                <a:gd name="T15" fmla="*/ 80 h 128"/>
                <a:gd name="T16" fmla="*/ 0 w 96"/>
                <a:gd name="T17" fmla="*/ 88 h 128"/>
                <a:gd name="T18" fmla="*/ 0 w 96"/>
                <a:gd name="T19" fmla="*/ 92 h 128"/>
                <a:gd name="T20" fmla="*/ 36 w 96"/>
                <a:gd name="T21" fmla="*/ 128 h 128"/>
                <a:gd name="T22" fmla="*/ 60 w 96"/>
                <a:gd name="T23" fmla="*/ 128 h 128"/>
                <a:gd name="T24" fmla="*/ 96 w 96"/>
                <a:gd name="T25" fmla="*/ 92 h 128"/>
                <a:gd name="T26" fmla="*/ 96 w 96"/>
                <a:gd name="T27" fmla="*/ 88 h 128"/>
                <a:gd name="T28" fmla="*/ 96 w 96"/>
                <a:gd name="T29" fmla="*/ 80 h 128"/>
                <a:gd name="T30" fmla="*/ 96 w 96"/>
                <a:gd name="T31" fmla="*/ 76 h 128"/>
                <a:gd name="T32" fmla="*/ 96 w 96"/>
                <a:gd name="T33" fmla="*/ 64 h 128"/>
                <a:gd name="T34" fmla="*/ 84 w 96"/>
                <a:gd name="T35" fmla="*/ 52 h 128"/>
                <a:gd name="T36" fmla="*/ 20 w 96"/>
                <a:gd name="T37" fmla="*/ 36 h 128"/>
                <a:gd name="T38" fmla="*/ 48 w 96"/>
                <a:gd name="T39" fmla="*/ 8 h 128"/>
                <a:gd name="T40" fmla="*/ 76 w 96"/>
                <a:gd name="T41" fmla="*/ 36 h 128"/>
                <a:gd name="T42" fmla="*/ 76 w 96"/>
                <a:gd name="T43" fmla="*/ 52 h 128"/>
                <a:gd name="T44" fmla="*/ 68 w 96"/>
                <a:gd name="T45" fmla="*/ 52 h 128"/>
                <a:gd name="T46" fmla="*/ 68 w 96"/>
                <a:gd name="T47" fmla="*/ 36 h 128"/>
                <a:gd name="T48" fmla="*/ 48 w 96"/>
                <a:gd name="T49" fmla="*/ 16 h 128"/>
                <a:gd name="T50" fmla="*/ 28 w 96"/>
                <a:gd name="T51" fmla="*/ 36 h 128"/>
                <a:gd name="T52" fmla="*/ 28 w 96"/>
                <a:gd name="T53" fmla="*/ 52 h 128"/>
                <a:gd name="T54" fmla="*/ 20 w 96"/>
                <a:gd name="T55" fmla="*/ 52 h 128"/>
                <a:gd name="T56" fmla="*/ 20 w 96"/>
                <a:gd name="T57" fmla="*/ 36 h 128"/>
                <a:gd name="T58" fmla="*/ 64 w 96"/>
                <a:gd name="T59" fmla="*/ 36 h 128"/>
                <a:gd name="T60" fmla="*/ 64 w 96"/>
                <a:gd name="T61" fmla="*/ 36 h 128"/>
                <a:gd name="T62" fmla="*/ 64 w 96"/>
                <a:gd name="T63" fmla="*/ 52 h 128"/>
                <a:gd name="T64" fmla="*/ 32 w 96"/>
                <a:gd name="T65" fmla="*/ 52 h 128"/>
                <a:gd name="T66" fmla="*/ 32 w 96"/>
                <a:gd name="T67" fmla="*/ 36 h 128"/>
                <a:gd name="T68" fmla="*/ 32 w 96"/>
                <a:gd name="T69" fmla="*/ 36 h 128"/>
                <a:gd name="T70" fmla="*/ 48 w 96"/>
                <a:gd name="T71" fmla="*/ 20 h 128"/>
                <a:gd name="T72" fmla="*/ 64 w 96"/>
                <a:gd name="T73" fmla="*/ 36 h 128"/>
                <a:gd name="T74" fmla="*/ 88 w 96"/>
                <a:gd name="T75" fmla="*/ 76 h 128"/>
                <a:gd name="T76" fmla="*/ 88 w 96"/>
                <a:gd name="T77" fmla="*/ 80 h 128"/>
                <a:gd name="T78" fmla="*/ 88 w 96"/>
                <a:gd name="T79" fmla="*/ 88 h 128"/>
                <a:gd name="T80" fmla="*/ 88 w 96"/>
                <a:gd name="T81" fmla="*/ 92 h 128"/>
                <a:gd name="T82" fmla="*/ 60 w 96"/>
                <a:gd name="T83" fmla="*/ 120 h 128"/>
                <a:gd name="T84" fmla="*/ 36 w 96"/>
                <a:gd name="T85" fmla="*/ 120 h 128"/>
                <a:gd name="T86" fmla="*/ 8 w 96"/>
                <a:gd name="T87" fmla="*/ 92 h 128"/>
                <a:gd name="T88" fmla="*/ 8 w 96"/>
                <a:gd name="T89" fmla="*/ 88 h 128"/>
                <a:gd name="T90" fmla="*/ 8 w 96"/>
                <a:gd name="T91" fmla="*/ 80 h 128"/>
                <a:gd name="T92" fmla="*/ 8 w 96"/>
                <a:gd name="T93" fmla="*/ 76 h 128"/>
                <a:gd name="T94" fmla="*/ 8 w 96"/>
                <a:gd name="T95" fmla="*/ 64 h 128"/>
                <a:gd name="T96" fmla="*/ 12 w 96"/>
                <a:gd name="T97" fmla="*/ 60 h 128"/>
                <a:gd name="T98" fmla="*/ 20 w 96"/>
                <a:gd name="T99" fmla="*/ 60 h 128"/>
                <a:gd name="T100" fmla="*/ 76 w 96"/>
                <a:gd name="T101" fmla="*/ 60 h 128"/>
                <a:gd name="T102" fmla="*/ 84 w 96"/>
                <a:gd name="T103" fmla="*/ 60 h 128"/>
                <a:gd name="T104" fmla="*/ 88 w 96"/>
                <a:gd name="T105" fmla="*/ 64 h 128"/>
                <a:gd name="T106" fmla="*/ 88 w 96"/>
                <a:gd name="T107" fmla="*/ 7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128">
                  <a:moveTo>
                    <a:pt x="84" y="52"/>
                  </a:moveTo>
                  <a:cubicBezTo>
                    <a:pt x="84" y="36"/>
                    <a:pt x="84" y="36"/>
                    <a:pt x="84" y="36"/>
                  </a:cubicBezTo>
                  <a:cubicBezTo>
                    <a:pt x="84" y="16"/>
                    <a:pt x="68" y="0"/>
                    <a:pt x="48" y="0"/>
                  </a:cubicBezTo>
                  <a:cubicBezTo>
                    <a:pt x="28" y="0"/>
                    <a:pt x="12" y="16"/>
                    <a:pt x="12" y="36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5" y="52"/>
                    <a:pt x="0" y="57"/>
                    <a:pt x="0" y="6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16" y="128"/>
                    <a:pt x="36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80" y="128"/>
                    <a:pt x="96" y="112"/>
                    <a:pt x="96" y="92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57"/>
                    <a:pt x="91" y="52"/>
                    <a:pt x="84" y="52"/>
                  </a:cubicBezTo>
                  <a:close/>
                  <a:moveTo>
                    <a:pt x="20" y="36"/>
                  </a:moveTo>
                  <a:cubicBezTo>
                    <a:pt x="20" y="21"/>
                    <a:pt x="33" y="8"/>
                    <a:pt x="48" y="8"/>
                  </a:cubicBezTo>
                  <a:cubicBezTo>
                    <a:pt x="63" y="8"/>
                    <a:pt x="76" y="21"/>
                    <a:pt x="76" y="3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25"/>
                    <a:pt x="59" y="16"/>
                    <a:pt x="48" y="16"/>
                  </a:cubicBezTo>
                  <a:cubicBezTo>
                    <a:pt x="37" y="16"/>
                    <a:pt x="28" y="25"/>
                    <a:pt x="28" y="3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0" y="52"/>
                    <a:pt x="20" y="52"/>
                    <a:pt x="20" y="52"/>
                  </a:cubicBezTo>
                  <a:lnTo>
                    <a:pt x="20" y="36"/>
                  </a:lnTo>
                  <a:close/>
                  <a:moveTo>
                    <a:pt x="64" y="36"/>
                  </a:moveTo>
                  <a:cubicBezTo>
                    <a:pt x="64" y="36"/>
                    <a:pt x="64" y="36"/>
                    <a:pt x="64" y="36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27"/>
                    <a:pt x="39" y="20"/>
                    <a:pt x="48" y="20"/>
                  </a:cubicBezTo>
                  <a:cubicBezTo>
                    <a:pt x="57" y="20"/>
                    <a:pt x="64" y="27"/>
                    <a:pt x="64" y="36"/>
                  </a:cubicBezTo>
                  <a:close/>
                  <a:moveTo>
                    <a:pt x="88" y="76"/>
                  </a:moveTo>
                  <a:cubicBezTo>
                    <a:pt x="88" y="80"/>
                    <a:pt x="88" y="80"/>
                    <a:pt x="88" y="80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8" y="107"/>
                    <a:pt x="75" y="120"/>
                    <a:pt x="60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21" y="120"/>
                    <a:pt x="8" y="107"/>
                    <a:pt x="8" y="92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2"/>
                    <a:pt x="10" y="60"/>
                    <a:pt x="12" y="60"/>
                  </a:cubicBezTo>
                  <a:cubicBezTo>
                    <a:pt x="15" y="60"/>
                    <a:pt x="17" y="60"/>
                    <a:pt x="2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0"/>
                    <a:pt x="81" y="60"/>
                    <a:pt x="84" y="60"/>
                  </a:cubicBezTo>
                  <a:cubicBezTo>
                    <a:pt x="86" y="60"/>
                    <a:pt x="88" y="62"/>
                    <a:pt x="88" y="64"/>
                  </a:cubicBezTo>
                  <a:lnTo>
                    <a:pt x="88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11" name="Freeform 117"/>
            <p:cNvSpPr>
              <a:spLocks/>
            </p:cNvSpPr>
            <p:nvPr/>
          </p:nvSpPr>
          <p:spPr bwMode="auto">
            <a:xfrm>
              <a:off x="2611567" y="2181195"/>
              <a:ext cx="50168" cy="75252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8 h 24"/>
                <a:gd name="T4" fmla="*/ 3 w 16"/>
                <a:gd name="T5" fmla="*/ 19 h 24"/>
                <a:gd name="T6" fmla="*/ 8 w 16"/>
                <a:gd name="T7" fmla="*/ 24 h 24"/>
                <a:gd name="T8" fmla="*/ 13 w 16"/>
                <a:gd name="T9" fmla="*/ 19 h 24"/>
                <a:gd name="T10" fmla="*/ 16 w 16"/>
                <a:gd name="T11" fmla="*/ 8 h 24"/>
                <a:gd name="T12" fmla="*/ 8 w 1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0"/>
                    <a:pt x="1" y="15"/>
                    <a:pt x="3" y="19"/>
                  </a:cubicBezTo>
                  <a:cubicBezTo>
                    <a:pt x="4" y="22"/>
                    <a:pt x="5" y="24"/>
                    <a:pt x="8" y="24"/>
                  </a:cubicBezTo>
                  <a:cubicBezTo>
                    <a:pt x="11" y="24"/>
                    <a:pt x="12" y="22"/>
                    <a:pt x="13" y="19"/>
                  </a:cubicBezTo>
                  <a:cubicBezTo>
                    <a:pt x="15" y="15"/>
                    <a:pt x="16" y="10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2282654" y="6018518"/>
            <a:ext cx="385001" cy="367094"/>
            <a:chOff x="3519489" y="2917825"/>
            <a:chExt cx="341313" cy="325438"/>
          </a:xfrm>
          <a:solidFill>
            <a:schemeClr val="tx1"/>
          </a:solidFill>
        </p:grpSpPr>
        <p:sp>
          <p:nvSpPr>
            <p:cNvPr id="313" name="Freeform 106"/>
            <p:cNvSpPr>
              <a:spLocks noEditPoints="1"/>
            </p:cNvSpPr>
            <p:nvPr/>
          </p:nvSpPr>
          <p:spPr bwMode="auto">
            <a:xfrm>
              <a:off x="3519489" y="2917825"/>
              <a:ext cx="341313" cy="325438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7 w 128"/>
                <a:gd name="T13" fmla="*/ 110 h 122"/>
                <a:gd name="T14" fmla="*/ 34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1" y="106"/>
                    <a:pt x="39" y="109"/>
                    <a:pt x="37" y="110"/>
                  </a:cubicBezTo>
                  <a:cubicBezTo>
                    <a:pt x="36" y="111"/>
                    <a:pt x="35" y="112"/>
                    <a:pt x="34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4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1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14" name="Freeform 107"/>
            <p:cNvSpPr>
              <a:spLocks noEditPoints="1"/>
            </p:cNvSpPr>
            <p:nvPr/>
          </p:nvSpPr>
          <p:spPr bwMode="auto">
            <a:xfrm>
              <a:off x="3562351" y="2960688"/>
              <a:ext cx="255588" cy="17145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15" name="Freeform 108"/>
            <p:cNvSpPr>
              <a:spLocks noEditPoints="1"/>
            </p:cNvSpPr>
            <p:nvPr/>
          </p:nvSpPr>
          <p:spPr bwMode="auto">
            <a:xfrm>
              <a:off x="3673476" y="3136900"/>
              <a:ext cx="31750" cy="31750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16" name="Freeform 109"/>
            <p:cNvSpPr>
              <a:spLocks noEditPoints="1"/>
            </p:cNvSpPr>
            <p:nvPr/>
          </p:nvSpPr>
          <p:spPr bwMode="auto">
            <a:xfrm>
              <a:off x="3638551" y="2995613"/>
              <a:ext cx="101600" cy="101600"/>
            </a:xfrm>
            <a:custGeom>
              <a:avLst/>
              <a:gdLst>
                <a:gd name="T0" fmla="*/ 19 w 38"/>
                <a:gd name="T1" fmla="*/ 0 h 38"/>
                <a:gd name="T2" fmla="*/ 0 w 38"/>
                <a:gd name="T3" fmla="*/ 19 h 38"/>
                <a:gd name="T4" fmla="*/ 19 w 38"/>
                <a:gd name="T5" fmla="*/ 38 h 38"/>
                <a:gd name="T6" fmla="*/ 38 w 38"/>
                <a:gd name="T7" fmla="*/ 19 h 38"/>
                <a:gd name="T8" fmla="*/ 19 w 38"/>
                <a:gd name="T9" fmla="*/ 0 h 38"/>
                <a:gd name="T10" fmla="*/ 19 w 38"/>
                <a:gd name="T11" fmla="*/ 34 h 38"/>
                <a:gd name="T12" fmla="*/ 4 w 38"/>
                <a:gd name="T13" fmla="*/ 19 h 38"/>
                <a:gd name="T14" fmla="*/ 18 w 38"/>
                <a:gd name="T15" fmla="*/ 4 h 38"/>
                <a:gd name="T16" fmla="*/ 18 w 38"/>
                <a:gd name="T17" fmla="*/ 22 h 38"/>
                <a:gd name="T18" fmla="*/ 34 w 38"/>
                <a:gd name="T19" fmla="*/ 16 h 38"/>
                <a:gd name="T20" fmla="*/ 34 w 38"/>
                <a:gd name="T21" fmla="*/ 19 h 38"/>
                <a:gd name="T22" fmla="*/ 19 w 38"/>
                <a:gd name="T2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8"/>
                    <a:pt x="19" y="38"/>
                  </a:cubicBezTo>
                  <a:cubicBezTo>
                    <a:pt x="30" y="38"/>
                    <a:pt x="38" y="29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lose/>
                  <a:moveTo>
                    <a:pt x="19" y="34"/>
                  </a:moveTo>
                  <a:cubicBezTo>
                    <a:pt x="11" y="34"/>
                    <a:pt x="4" y="27"/>
                    <a:pt x="4" y="19"/>
                  </a:cubicBezTo>
                  <a:cubicBezTo>
                    <a:pt x="4" y="11"/>
                    <a:pt x="10" y="5"/>
                    <a:pt x="18" y="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7"/>
                    <a:pt x="34" y="18"/>
                    <a:pt x="34" y="19"/>
                  </a:cubicBezTo>
                  <a:cubicBezTo>
                    <a:pt x="34" y="27"/>
                    <a:pt x="27" y="34"/>
                    <a:pt x="1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3341955" y="6018089"/>
            <a:ext cx="410884" cy="367955"/>
            <a:chOff x="2165351" y="3622675"/>
            <a:chExt cx="319088" cy="285750"/>
          </a:xfrm>
          <a:solidFill>
            <a:schemeClr val="tx1"/>
          </a:solidFill>
        </p:grpSpPr>
        <p:sp>
          <p:nvSpPr>
            <p:cNvPr id="318" name="Freeform 145"/>
            <p:cNvSpPr>
              <a:spLocks/>
            </p:cNvSpPr>
            <p:nvPr/>
          </p:nvSpPr>
          <p:spPr bwMode="auto">
            <a:xfrm>
              <a:off x="2165351" y="3622675"/>
              <a:ext cx="319088" cy="285750"/>
            </a:xfrm>
            <a:custGeom>
              <a:avLst/>
              <a:gdLst>
                <a:gd name="T0" fmla="*/ 96 w 120"/>
                <a:gd name="T1" fmla="*/ 106 h 107"/>
                <a:gd name="T2" fmla="*/ 93 w 120"/>
                <a:gd name="T3" fmla="*/ 105 h 107"/>
                <a:gd name="T4" fmla="*/ 93 w 120"/>
                <a:gd name="T5" fmla="*/ 99 h 107"/>
                <a:gd name="T6" fmla="*/ 112 w 120"/>
                <a:gd name="T7" fmla="*/ 60 h 107"/>
                <a:gd name="T8" fmla="*/ 60 w 120"/>
                <a:gd name="T9" fmla="*/ 8 h 107"/>
                <a:gd name="T10" fmla="*/ 8 w 120"/>
                <a:gd name="T11" fmla="*/ 60 h 107"/>
                <a:gd name="T12" fmla="*/ 27 w 120"/>
                <a:gd name="T13" fmla="*/ 99 h 107"/>
                <a:gd name="T14" fmla="*/ 27 w 120"/>
                <a:gd name="T15" fmla="*/ 105 h 107"/>
                <a:gd name="T16" fmla="*/ 22 w 120"/>
                <a:gd name="T17" fmla="*/ 106 h 107"/>
                <a:gd name="T18" fmla="*/ 0 w 120"/>
                <a:gd name="T19" fmla="*/ 60 h 107"/>
                <a:gd name="T20" fmla="*/ 60 w 120"/>
                <a:gd name="T21" fmla="*/ 0 h 107"/>
                <a:gd name="T22" fmla="*/ 120 w 120"/>
                <a:gd name="T23" fmla="*/ 60 h 107"/>
                <a:gd name="T24" fmla="*/ 98 w 120"/>
                <a:gd name="T25" fmla="*/ 106 h 107"/>
                <a:gd name="T26" fmla="*/ 96 w 120"/>
                <a:gd name="T27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07">
                  <a:moveTo>
                    <a:pt x="96" y="106"/>
                  </a:moveTo>
                  <a:cubicBezTo>
                    <a:pt x="95" y="106"/>
                    <a:pt x="94" y="106"/>
                    <a:pt x="93" y="105"/>
                  </a:cubicBezTo>
                  <a:cubicBezTo>
                    <a:pt x="91" y="103"/>
                    <a:pt x="92" y="101"/>
                    <a:pt x="93" y="99"/>
                  </a:cubicBezTo>
                  <a:cubicBezTo>
                    <a:pt x="105" y="89"/>
                    <a:pt x="112" y="75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75"/>
                    <a:pt x="15" y="89"/>
                    <a:pt x="27" y="99"/>
                  </a:cubicBezTo>
                  <a:cubicBezTo>
                    <a:pt x="28" y="101"/>
                    <a:pt x="29" y="103"/>
                    <a:pt x="27" y="105"/>
                  </a:cubicBezTo>
                  <a:cubicBezTo>
                    <a:pt x="26" y="107"/>
                    <a:pt x="23" y="107"/>
                    <a:pt x="22" y="106"/>
                  </a:cubicBezTo>
                  <a:cubicBezTo>
                    <a:pt x="8" y="94"/>
                    <a:pt x="0" y="77"/>
                    <a:pt x="0" y="60"/>
                  </a:cubicBezTo>
                  <a:cubicBezTo>
                    <a:pt x="0" y="26"/>
                    <a:pt x="27" y="0"/>
                    <a:pt x="60" y="0"/>
                  </a:cubicBezTo>
                  <a:cubicBezTo>
                    <a:pt x="93" y="0"/>
                    <a:pt x="120" y="26"/>
                    <a:pt x="120" y="60"/>
                  </a:cubicBezTo>
                  <a:cubicBezTo>
                    <a:pt x="120" y="77"/>
                    <a:pt x="112" y="94"/>
                    <a:pt x="98" y="106"/>
                  </a:cubicBezTo>
                  <a:cubicBezTo>
                    <a:pt x="98" y="106"/>
                    <a:pt x="97" y="106"/>
                    <a:pt x="9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19" name="Oval 146"/>
            <p:cNvSpPr>
              <a:spLocks noChangeArrowheads="1"/>
            </p:cNvSpPr>
            <p:nvPr/>
          </p:nvSpPr>
          <p:spPr bwMode="auto">
            <a:xfrm>
              <a:off x="2303464" y="3786188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20" name="Freeform 147"/>
            <p:cNvSpPr>
              <a:spLocks/>
            </p:cNvSpPr>
            <p:nvPr/>
          </p:nvSpPr>
          <p:spPr bwMode="auto">
            <a:xfrm>
              <a:off x="2228851" y="3711575"/>
              <a:ext cx="66675" cy="66675"/>
            </a:xfrm>
            <a:custGeom>
              <a:avLst/>
              <a:gdLst>
                <a:gd name="T0" fmla="*/ 1 w 25"/>
                <a:gd name="T1" fmla="*/ 1 h 25"/>
                <a:gd name="T2" fmla="*/ 7 w 25"/>
                <a:gd name="T3" fmla="*/ 1 h 25"/>
                <a:gd name="T4" fmla="*/ 24 w 25"/>
                <a:gd name="T5" fmla="*/ 18 h 25"/>
                <a:gd name="T6" fmla="*/ 24 w 25"/>
                <a:gd name="T7" fmla="*/ 24 h 25"/>
                <a:gd name="T8" fmla="*/ 18 w 25"/>
                <a:gd name="T9" fmla="*/ 24 h 25"/>
                <a:gd name="T10" fmla="*/ 1 w 25"/>
                <a:gd name="T11" fmla="*/ 7 h 25"/>
                <a:gd name="T12" fmla="*/ 1 w 25"/>
                <a:gd name="T13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1" y="1"/>
                  </a:moveTo>
                  <a:cubicBezTo>
                    <a:pt x="3" y="0"/>
                    <a:pt x="5" y="0"/>
                    <a:pt x="7" y="1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5" y="20"/>
                    <a:pt x="25" y="22"/>
                    <a:pt x="24" y="24"/>
                  </a:cubicBezTo>
                  <a:cubicBezTo>
                    <a:pt x="22" y="25"/>
                    <a:pt x="20" y="25"/>
                    <a:pt x="18" y="2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4500791" y="5992831"/>
            <a:ext cx="209233" cy="418468"/>
            <a:chOff x="2932114" y="4298950"/>
            <a:chExt cx="149225" cy="298451"/>
          </a:xfrm>
          <a:solidFill>
            <a:schemeClr val="tx1"/>
          </a:solidFill>
        </p:grpSpPr>
        <p:sp>
          <p:nvSpPr>
            <p:cNvPr id="322" name="Freeform 192"/>
            <p:cNvSpPr>
              <a:spLocks/>
            </p:cNvSpPr>
            <p:nvPr/>
          </p:nvSpPr>
          <p:spPr bwMode="auto">
            <a:xfrm>
              <a:off x="2932114" y="4408488"/>
              <a:ext cx="149225" cy="188913"/>
            </a:xfrm>
            <a:custGeom>
              <a:avLst/>
              <a:gdLst>
                <a:gd name="T0" fmla="*/ 52 w 56"/>
                <a:gd name="T1" fmla="*/ 0 h 71"/>
                <a:gd name="T2" fmla="*/ 48 w 56"/>
                <a:gd name="T3" fmla="*/ 4 h 71"/>
                <a:gd name="T4" fmla="*/ 48 w 56"/>
                <a:gd name="T5" fmla="*/ 17 h 71"/>
                <a:gd name="T6" fmla="*/ 28 w 56"/>
                <a:gd name="T7" fmla="*/ 38 h 71"/>
                <a:gd name="T8" fmla="*/ 8 w 56"/>
                <a:gd name="T9" fmla="*/ 17 h 71"/>
                <a:gd name="T10" fmla="*/ 8 w 56"/>
                <a:gd name="T11" fmla="*/ 4 h 71"/>
                <a:gd name="T12" fmla="*/ 4 w 56"/>
                <a:gd name="T13" fmla="*/ 0 h 71"/>
                <a:gd name="T14" fmla="*/ 0 w 56"/>
                <a:gd name="T15" fmla="*/ 4 h 71"/>
                <a:gd name="T16" fmla="*/ 0 w 56"/>
                <a:gd name="T17" fmla="*/ 17 h 71"/>
                <a:gd name="T18" fmla="*/ 24 w 56"/>
                <a:gd name="T19" fmla="*/ 46 h 71"/>
                <a:gd name="T20" fmla="*/ 24 w 56"/>
                <a:gd name="T21" fmla="*/ 63 h 71"/>
                <a:gd name="T22" fmla="*/ 16 w 56"/>
                <a:gd name="T23" fmla="*/ 63 h 71"/>
                <a:gd name="T24" fmla="*/ 12 w 56"/>
                <a:gd name="T25" fmla="*/ 67 h 71"/>
                <a:gd name="T26" fmla="*/ 16 w 56"/>
                <a:gd name="T27" fmla="*/ 71 h 71"/>
                <a:gd name="T28" fmla="*/ 40 w 56"/>
                <a:gd name="T29" fmla="*/ 71 h 71"/>
                <a:gd name="T30" fmla="*/ 44 w 56"/>
                <a:gd name="T31" fmla="*/ 67 h 71"/>
                <a:gd name="T32" fmla="*/ 40 w 56"/>
                <a:gd name="T33" fmla="*/ 63 h 71"/>
                <a:gd name="T34" fmla="*/ 32 w 56"/>
                <a:gd name="T35" fmla="*/ 63 h 71"/>
                <a:gd name="T36" fmla="*/ 32 w 56"/>
                <a:gd name="T37" fmla="*/ 46 h 71"/>
                <a:gd name="T38" fmla="*/ 56 w 56"/>
                <a:gd name="T39" fmla="*/ 17 h 71"/>
                <a:gd name="T40" fmla="*/ 56 w 56"/>
                <a:gd name="T41" fmla="*/ 4 h 71"/>
                <a:gd name="T42" fmla="*/ 52 w 56"/>
                <a:gd name="T4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71">
                  <a:moveTo>
                    <a:pt x="52" y="0"/>
                  </a:moveTo>
                  <a:cubicBezTo>
                    <a:pt x="50" y="0"/>
                    <a:pt x="48" y="2"/>
                    <a:pt x="48" y="4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29"/>
                    <a:pt x="39" y="38"/>
                    <a:pt x="28" y="38"/>
                  </a:cubicBezTo>
                  <a:cubicBezTo>
                    <a:pt x="17" y="38"/>
                    <a:pt x="8" y="29"/>
                    <a:pt x="8" y="1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1"/>
                    <a:pt x="10" y="44"/>
                    <a:pt x="24" y="46"/>
                  </a:cubicBezTo>
                  <a:cubicBezTo>
                    <a:pt x="24" y="63"/>
                    <a:pt x="24" y="63"/>
                    <a:pt x="24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4" y="63"/>
                    <a:pt x="12" y="65"/>
                    <a:pt x="12" y="67"/>
                  </a:cubicBezTo>
                  <a:cubicBezTo>
                    <a:pt x="12" y="69"/>
                    <a:pt x="14" y="71"/>
                    <a:pt x="16" y="71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2" y="71"/>
                    <a:pt x="44" y="69"/>
                    <a:pt x="44" y="67"/>
                  </a:cubicBezTo>
                  <a:cubicBezTo>
                    <a:pt x="44" y="65"/>
                    <a:pt x="42" y="63"/>
                    <a:pt x="40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46" y="44"/>
                    <a:pt x="56" y="31"/>
                    <a:pt x="56" y="17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23" name="Freeform 193"/>
            <p:cNvSpPr>
              <a:spLocks/>
            </p:cNvSpPr>
            <p:nvPr/>
          </p:nvSpPr>
          <p:spPr bwMode="auto">
            <a:xfrm>
              <a:off x="2974976" y="4298950"/>
              <a:ext cx="65088" cy="192088"/>
            </a:xfrm>
            <a:custGeom>
              <a:avLst/>
              <a:gdLst>
                <a:gd name="T0" fmla="*/ 12 w 24"/>
                <a:gd name="T1" fmla="*/ 72 h 72"/>
                <a:gd name="T2" fmla="*/ 24 w 24"/>
                <a:gd name="T3" fmla="*/ 60 h 72"/>
                <a:gd name="T4" fmla="*/ 24 w 24"/>
                <a:gd name="T5" fmla="*/ 12 h 72"/>
                <a:gd name="T6" fmla="*/ 12 w 24"/>
                <a:gd name="T7" fmla="*/ 0 h 72"/>
                <a:gd name="T8" fmla="*/ 0 w 24"/>
                <a:gd name="T9" fmla="*/ 12 h 72"/>
                <a:gd name="T10" fmla="*/ 0 w 24"/>
                <a:gd name="T11" fmla="*/ 60 h 72"/>
                <a:gd name="T12" fmla="*/ 12 w 24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72">
                  <a:moveTo>
                    <a:pt x="12" y="72"/>
                  </a:moveTo>
                  <a:cubicBezTo>
                    <a:pt x="19" y="72"/>
                    <a:pt x="24" y="67"/>
                    <a:pt x="24" y="6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sp>
        <p:nvSpPr>
          <p:cNvPr id="324" name="Freeform 16"/>
          <p:cNvSpPr>
            <a:spLocks/>
          </p:cNvSpPr>
          <p:nvPr/>
        </p:nvSpPr>
        <p:spPr bwMode="auto">
          <a:xfrm>
            <a:off x="5432145" y="6047329"/>
            <a:ext cx="380825" cy="309475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325" name="Freeform 324"/>
          <p:cNvSpPr>
            <a:spLocks noEditPoints="1"/>
          </p:cNvSpPr>
          <p:nvPr/>
        </p:nvSpPr>
        <p:spPr bwMode="auto">
          <a:xfrm>
            <a:off x="8583005" y="5993150"/>
            <a:ext cx="349089" cy="417833"/>
          </a:xfrm>
          <a:custGeom>
            <a:avLst/>
            <a:gdLst>
              <a:gd name="T0" fmla="*/ 234 w 300"/>
              <a:gd name="T1" fmla="*/ 263 h 360"/>
              <a:gd name="T2" fmla="*/ 243 w 300"/>
              <a:gd name="T3" fmla="*/ 243 h 360"/>
              <a:gd name="T4" fmla="*/ 254 w 300"/>
              <a:gd name="T5" fmla="*/ 252 h 360"/>
              <a:gd name="T6" fmla="*/ 180 w 300"/>
              <a:gd name="T7" fmla="*/ 239 h 360"/>
              <a:gd name="T8" fmla="*/ 171 w 300"/>
              <a:gd name="T9" fmla="*/ 302 h 360"/>
              <a:gd name="T10" fmla="*/ 189 w 300"/>
              <a:gd name="T11" fmla="*/ 302 h 360"/>
              <a:gd name="T12" fmla="*/ 180 w 300"/>
              <a:gd name="T13" fmla="*/ 239 h 360"/>
              <a:gd name="T14" fmla="*/ 300 w 300"/>
              <a:gd name="T15" fmla="*/ 314 h 360"/>
              <a:gd name="T16" fmla="*/ 49 w 300"/>
              <a:gd name="T17" fmla="*/ 360 h 360"/>
              <a:gd name="T18" fmla="*/ 0 w 300"/>
              <a:gd name="T19" fmla="*/ 208 h 360"/>
              <a:gd name="T20" fmla="*/ 251 w 300"/>
              <a:gd name="T21" fmla="*/ 161 h 360"/>
              <a:gd name="T22" fmla="*/ 63 w 300"/>
              <a:gd name="T23" fmla="*/ 325 h 360"/>
              <a:gd name="T24" fmla="*/ 88 w 300"/>
              <a:gd name="T25" fmla="*/ 213 h 360"/>
              <a:gd name="T26" fmla="*/ 21 w 300"/>
              <a:gd name="T27" fmla="*/ 197 h 360"/>
              <a:gd name="T28" fmla="*/ 42 w 300"/>
              <a:gd name="T29" fmla="*/ 213 h 360"/>
              <a:gd name="T30" fmla="*/ 63 w 300"/>
              <a:gd name="T31" fmla="*/ 325 h 360"/>
              <a:gd name="T32" fmla="*/ 117 w 300"/>
              <a:gd name="T33" fmla="*/ 230 h 360"/>
              <a:gd name="T34" fmla="*/ 117 w 300"/>
              <a:gd name="T35" fmla="*/ 304 h 360"/>
              <a:gd name="T36" fmla="*/ 104 w 300"/>
              <a:gd name="T37" fmla="*/ 290 h 360"/>
              <a:gd name="T38" fmla="*/ 83 w 300"/>
              <a:gd name="T39" fmla="*/ 230 h 360"/>
              <a:gd name="T40" fmla="*/ 84 w 300"/>
              <a:gd name="T41" fmla="*/ 308 h 360"/>
              <a:gd name="T42" fmla="*/ 121 w 300"/>
              <a:gd name="T43" fmla="*/ 313 h 360"/>
              <a:gd name="T44" fmla="*/ 138 w 300"/>
              <a:gd name="T45" fmla="*/ 325 h 360"/>
              <a:gd name="T46" fmla="*/ 204 w 300"/>
              <a:gd name="T47" fmla="*/ 298 h 360"/>
              <a:gd name="T48" fmla="*/ 171 w 300"/>
              <a:gd name="T49" fmla="*/ 234 h 360"/>
              <a:gd name="T50" fmla="*/ 150 w 300"/>
              <a:gd name="T51" fmla="*/ 197 h 360"/>
              <a:gd name="T52" fmla="*/ 167 w 300"/>
              <a:gd name="T53" fmla="*/ 324 h 360"/>
              <a:gd name="T54" fmla="*/ 204 w 300"/>
              <a:gd name="T55" fmla="*/ 298 h 360"/>
              <a:gd name="T56" fmla="*/ 254 w 300"/>
              <a:gd name="T57" fmla="*/ 292 h 360"/>
              <a:gd name="T58" fmla="*/ 254 w 300"/>
              <a:gd name="T59" fmla="*/ 303 h 360"/>
              <a:gd name="T60" fmla="*/ 242 w 300"/>
              <a:gd name="T61" fmla="*/ 311 h 360"/>
              <a:gd name="T62" fmla="*/ 234 w 300"/>
              <a:gd name="T63" fmla="*/ 302 h 360"/>
              <a:gd name="T64" fmla="*/ 234 w 300"/>
              <a:gd name="T65" fmla="*/ 280 h 360"/>
              <a:gd name="T66" fmla="*/ 270 w 300"/>
              <a:gd name="T67" fmla="*/ 266 h 360"/>
              <a:gd name="T68" fmla="*/ 228 w 300"/>
              <a:gd name="T69" fmla="*/ 229 h 360"/>
              <a:gd name="T70" fmla="*/ 217 w 300"/>
              <a:gd name="T71" fmla="*/ 262 h 360"/>
              <a:gd name="T72" fmla="*/ 270 w 300"/>
              <a:gd name="T73" fmla="*/ 292 h 360"/>
              <a:gd name="T74" fmla="*/ 194 w 300"/>
              <a:gd name="T75" fmla="*/ 137 h 360"/>
              <a:gd name="T76" fmla="*/ 211 w 300"/>
              <a:gd name="T77" fmla="*/ 137 h 360"/>
              <a:gd name="T78" fmla="*/ 216 w 300"/>
              <a:gd name="T79" fmla="*/ 138 h 360"/>
              <a:gd name="T80" fmla="*/ 240 w 300"/>
              <a:gd name="T81" fmla="*/ 39 h 360"/>
              <a:gd name="T82" fmla="*/ 221 w 300"/>
              <a:gd name="T83" fmla="*/ 116 h 360"/>
              <a:gd name="T84" fmla="*/ 206 w 300"/>
              <a:gd name="T85" fmla="*/ 116 h 360"/>
              <a:gd name="T86" fmla="*/ 187 w 300"/>
              <a:gd name="T87" fmla="*/ 39 h 360"/>
              <a:gd name="T88" fmla="*/ 187 w 300"/>
              <a:gd name="T89" fmla="*/ 123 h 360"/>
              <a:gd name="T90" fmla="*/ 119 w 300"/>
              <a:gd name="T91" fmla="*/ 75 h 360"/>
              <a:gd name="T92" fmla="*/ 130 w 300"/>
              <a:gd name="T93" fmla="*/ 40 h 360"/>
              <a:gd name="T94" fmla="*/ 159 w 300"/>
              <a:gd name="T95" fmla="*/ 38 h 360"/>
              <a:gd name="T96" fmla="*/ 173 w 300"/>
              <a:gd name="T97" fmla="*/ 57 h 360"/>
              <a:gd name="T98" fmla="*/ 174 w 300"/>
              <a:gd name="T99" fmla="*/ 98 h 360"/>
              <a:gd name="T100" fmla="*/ 168 w 300"/>
              <a:gd name="T101" fmla="*/ 130 h 360"/>
              <a:gd name="T102" fmla="*/ 147 w 300"/>
              <a:gd name="T103" fmla="*/ 141 h 360"/>
              <a:gd name="T104" fmla="*/ 125 w 300"/>
              <a:gd name="T105" fmla="*/ 132 h 360"/>
              <a:gd name="T106" fmla="*/ 119 w 300"/>
              <a:gd name="T107" fmla="*/ 101 h 360"/>
              <a:gd name="T108" fmla="*/ 137 w 300"/>
              <a:gd name="T109" fmla="*/ 114 h 360"/>
              <a:gd name="T110" fmla="*/ 156 w 300"/>
              <a:gd name="T111" fmla="*/ 114 h 360"/>
              <a:gd name="T112" fmla="*/ 146 w 300"/>
              <a:gd name="T113" fmla="*/ 52 h 360"/>
              <a:gd name="T114" fmla="*/ 137 w 300"/>
              <a:gd name="T115" fmla="*/ 114 h 360"/>
              <a:gd name="T116" fmla="*/ 95 w 300"/>
              <a:gd name="T117" fmla="*/ 141 h 360"/>
              <a:gd name="T118" fmla="*/ 121 w 300"/>
              <a:gd name="T119" fmla="*/ 0 h 360"/>
              <a:gd name="T120" fmla="*/ 83 w 300"/>
              <a:gd name="T121" fmla="*/ 48 h 360"/>
              <a:gd name="T122" fmla="*/ 45 w 300"/>
              <a:gd name="T123" fmla="*/ 0 h 360"/>
              <a:gd name="T124" fmla="*/ 73 w 300"/>
              <a:gd name="T125" fmla="*/ 141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0" h="360">
                <a:moveTo>
                  <a:pt x="254" y="263"/>
                </a:moveTo>
                <a:cubicBezTo>
                  <a:pt x="234" y="263"/>
                  <a:pt x="234" y="263"/>
                  <a:pt x="234" y="263"/>
                </a:cubicBezTo>
                <a:cubicBezTo>
                  <a:pt x="234" y="252"/>
                  <a:pt x="234" y="252"/>
                  <a:pt x="234" y="252"/>
                </a:cubicBezTo>
                <a:cubicBezTo>
                  <a:pt x="234" y="247"/>
                  <a:pt x="238" y="243"/>
                  <a:pt x="243" y="243"/>
                </a:cubicBezTo>
                <a:cubicBezTo>
                  <a:pt x="245" y="243"/>
                  <a:pt x="245" y="243"/>
                  <a:pt x="245" y="243"/>
                </a:cubicBezTo>
                <a:cubicBezTo>
                  <a:pt x="250" y="243"/>
                  <a:pt x="254" y="247"/>
                  <a:pt x="254" y="252"/>
                </a:cubicBezTo>
                <a:lnTo>
                  <a:pt x="254" y="263"/>
                </a:lnTo>
                <a:close/>
                <a:moveTo>
                  <a:pt x="180" y="239"/>
                </a:moveTo>
                <a:cubicBezTo>
                  <a:pt x="175" y="239"/>
                  <a:pt x="171" y="242"/>
                  <a:pt x="171" y="246"/>
                </a:cubicBezTo>
                <a:cubicBezTo>
                  <a:pt x="171" y="302"/>
                  <a:pt x="171" y="302"/>
                  <a:pt x="171" y="302"/>
                </a:cubicBezTo>
                <a:cubicBezTo>
                  <a:pt x="171" y="306"/>
                  <a:pt x="175" y="310"/>
                  <a:pt x="180" y="310"/>
                </a:cubicBezTo>
                <a:cubicBezTo>
                  <a:pt x="185" y="310"/>
                  <a:pt x="189" y="306"/>
                  <a:pt x="189" y="302"/>
                </a:cubicBezTo>
                <a:cubicBezTo>
                  <a:pt x="189" y="246"/>
                  <a:pt x="189" y="246"/>
                  <a:pt x="189" y="246"/>
                </a:cubicBezTo>
                <a:cubicBezTo>
                  <a:pt x="189" y="242"/>
                  <a:pt x="185" y="239"/>
                  <a:pt x="180" y="239"/>
                </a:cubicBezTo>
                <a:close/>
                <a:moveTo>
                  <a:pt x="300" y="208"/>
                </a:moveTo>
                <a:cubicBezTo>
                  <a:pt x="300" y="314"/>
                  <a:pt x="300" y="314"/>
                  <a:pt x="300" y="314"/>
                </a:cubicBezTo>
                <a:cubicBezTo>
                  <a:pt x="300" y="339"/>
                  <a:pt x="278" y="360"/>
                  <a:pt x="251" y="360"/>
                </a:cubicBezTo>
                <a:cubicBezTo>
                  <a:pt x="49" y="360"/>
                  <a:pt x="49" y="360"/>
                  <a:pt x="49" y="360"/>
                </a:cubicBezTo>
                <a:cubicBezTo>
                  <a:pt x="22" y="360"/>
                  <a:pt x="0" y="339"/>
                  <a:pt x="0" y="314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182"/>
                  <a:pt x="22" y="161"/>
                  <a:pt x="49" y="161"/>
                </a:cubicBezTo>
                <a:cubicBezTo>
                  <a:pt x="251" y="161"/>
                  <a:pt x="251" y="161"/>
                  <a:pt x="251" y="161"/>
                </a:cubicBezTo>
                <a:cubicBezTo>
                  <a:pt x="278" y="161"/>
                  <a:pt x="300" y="182"/>
                  <a:pt x="300" y="208"/>
                </a:cubicBezTo>
                <a:close/>
                <a:moveTo>
                  <a:pt x="63" y="325"/>
                </a:moveTo>
                <a:cubicBezTo>
                  <a:pt x="63" y="213"/>
                  <a:pt x="63" y="213"/>
                  <a:pt x="63" y="213"/>
                </a:cubicBezTo>
                <a:cubicBezTo>
                  <a:pt x="88" y="213"/>
                  <a:pt x="88" y="213"/>
                  <a:pt x="88" y="213"/>
                </a:cubicBezTo>
                <a:cubicBezTo>
                  <a:pt x="88" y="197"/>
                  <a:pt x="88" y="197"/>
                  <a:pt x="88" y="197"/>
                </a:cubicBezTo>
                <a:cubicBezTo>
                  <a:pt x="21" y="197"/>
                  <a:pt x="21" y="197"/>
                  <a:pt x="21" y="197"/>
                </a:cubicBezTo>
                <a:cubicBezTo>
                  <a:pt x="21" y="213"/>
                  <a:pt x="21" y="213"/>
                  <a:pt x="21" y="213"/>
                </a:cubicBezTo>
                <a:cubicBezTo>
                  <a:pt x="42" y="213"/>
                  <a:pt x="42" y="213"/>
                  <a:pt x="42" y="213"/>
                </a:cubicBezTo>
                <a:cubicBezTo>
                  <a:pt x="42" y="325"/>
                  <a:pt x="42" y="325"/>
                  <a:pt x="42" y="325"/>
                </a:cubicBezTo>
                <a:lnTo>
                  <a:pt x="63" y="325"/>
                </a:lnTo>
                <a:close/>
                <a:moveTo>
                  <a:pt x="138" y="230"/>
                </a:moveTo>
                <a:cubicBezTo>
                  <a:pt x="117" y="230"/>
                  <a:pt x="117" y="230"/>
                  <a:pt x="117" y="230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117" y="298"/>
                  <a:pt x="117" y="303"/>
                  <a:pt x="117" y="304"/>
                </a:cubicBezTo>
                <a:cubicBezTo>
                  <a:pt x="115" y="309"/>
                  <a:pt x="107" y="314"/>
                  <a:pt x="104" y="305"/>
                </a:cubicBezTo>
                <a:cubicBezTo>
                  <a:pt x="104" y="303"/>
                  <a:pt x="104" y="298"/>
                  <a:pt x="104" y="290"/>
                </a:cubicBezTo>
                <a:cubicBezTo>
                  <a:pt x="104" y="230"/>
                  <a:pt x="104" y="230"/>
                  <a:pt x="104" y="230"/>
                </a:cubicBezTo>
                <a:cubicBezTo>
                  <a:pt x="83" y="230"/>
                  <a:pt x="83" y="230"/>
                  <a:pt x="83" y="230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98"/>
                  <a:pt x="83" y="305"/>
                  <a:pt x="84" y="308"/>
                </a:cubicBezTo>
                <a:cubicBezTo>
                  <a:pt x="84" y="314"/>
                  <a:pt x="84" y="320"/>
                  <a:pt x="89" y="324"/>
                </a:cubicBezTo>
                <a:cubicBezTo>
                  <a:pt x="98" y="330"/>
                  <a:pt x="116" y="323"/>
                  <a:pt x="121" y="313"/>
                </a:cubicBezTo>
                <a:cubicBezTo>
                  <a:pt x="121" y="325"/>
                  <a:pt x="121" y="325"/>
                  <a:pt x="121" y="325"/>
                </a:cubicBezTo>
                <a:cubicBezTo>
                  <a:pt x="138" y="325"/>
                  <a:pt x="138" y="325"/>
                  <a:pt x="138" y="325"/>
                </a:cubicBezTo>
                <a:lnTo>
                  <a:pt x="138" y="230"/>
                </a:lnTo>
                <a:close/>
                <a:moveTo>
                  <a:pt x="204" y="298"/>
                </a:moveTo>
                <a:cubicBezTo>
                  <a:pt x="204" y="249"/>
                  <a:pt x="204" y="249"/>
                  <a:pt x="204" y="249"/>
                </a:cubicBezTo>
                <a:cubicBezTo>
                  <a:pt x="204" y="230"/>
                  <a:pt x="190" y="218"/>
                  <a:pt x="171" y="234"/>
                </a:cubicBezTo>
                <a:cubicBezTo>
                  <a:pt x="171" y="197"/>
                  <a:pt x="171" y="197"/>
                  <a:pt x="171" y="197"/>
                </a:cubicBezTo>
                <a:cubicBezTo>
                  <a:pt x="150" y="197"/>
                  <a:pt x="150" y="197"/>
                  <a:pt x="150" y="197"/>
                </a:cubicBezTo>
                <a:cubicBezTo>
                  <a:pt x="150" y="324"/>
                  <a:pt x="150" y="324"/>
                  <a:pt x="150" y="324"/>
                </a:cubicBezTo>
                <a:cubicBezTo>
                  <a:pt x="167" y="324"/>
                  <a:pt x="167" y="324"/>
                  <a:pt x="167" y="324"/>
                </a:cubicBezTo>
                <a:cubicBezTo>
                  <a:pt x="169" y="316"/>
                  <a:pt x="169" y="316"/>
                  <a:pt x="169" y="316"/>
                </a:cubicBezTo>
                <a:cubicBezTo>
                  <a:pt x="191" y="336"/>
                  <a:pt x="204" y="323"/>
                  <a:pt x="204" y="298"/>
                </a:cubicBezTo>
                <a:close/>
                <a:moveTo>
                  <a:pt x="270" y="292"/>
                </a:moveTo>
                <a:cubicBezTo>
                  <a:pt x="254" y="292"/>
                  <a:pt x="254" y="292"/>
                  <a:pt x="254" y="292"/>
                </a:cubicBezTo>
                <a:cubicBezTo>
                  <a:pt x="254" y="293"/>
                  <a:pt x="254" y="293"/>
                  <a:pt x="254" y="294"/>
                </a:cubicBezTo>
                <a:cubicBezTo>
                  <a:pt x="254" y="303"/>
                  <a:pt x="254" y="303"/>
                  <a:pt x="254" y="303"/>
                </a:cubicBezTo>
                <a:cubicBezTo>
                  <a:pt x="254" y="307"/>
                  <a:pt x="250" y="311"/>
                  <a:pt x="245" y="311"/>
                </a:cubicBezTo>
                <a:cubicBezTo>
                  <a:pt x="242" y="311"/>
                  <a:pt x="242" y="311"/>
                  <a:pt x="242" y="311"/>
                </a:cubicBezTo>
                <a:cubicBezTo>
                  <a:pt x="238" y="311"/>
                  <a:pt x="234" y="307"/>
                  <a:pt x="234" y="303"/>
                </a:cubicBezTo>
                <a:cubicBezTo>
                  <a:pt x="234" y="302"/>
                  <a:pt x="234" y="302"/>
                  <a:pt x="234" y="302"/>
                </a:cubicBezTo>
                <a:cubicBezTo>
                  <a:pt x="234" y="292"/>
                  <a:pt x="234" y="292"/>
                  <a:pt x="234" y="292"/>
                </a:cubicBezTo>
                <a:cubicBezTo>
                  <a:pt x="234" y="280"/>
                  <a:pt x="234" y="280"/>
                  <a:pt x="234" y="280"/>
                </a:cubicBezTo>
                <a:cubicBezTo>
                  <a:pt x="270" y="280"/>
                  <a:pt x="270" y="280"/>
                  <a:pt x="270" y="280"/>
                </a:cubicBezTo>
                <a:cubicBezTo>
                  <a:pt x="270" y="266"/>
                  <a:pt x="270" y="266"/>
                  <a:pt x="270" y="266"/>
                </a:cubicBezTo>
                <a:cubicBezTo>
                  <a:pt x="270" y="256"/>
                  <a:pt x="269" y="247"/>
                  <a:pt x="268" y="241"/>
                </a:cubicBezTo>
                <a:cubicBezTo>
                  <a:pt x="266" y="223"/>
                  <a:pt x="241" y="220"/>
                  <a:pt x="228" y="229"/>
                </a:cubicBezTo>
                <a:cubicBezTo>
                  <a:pt x="224" y="232"/>
                  <a:pt x="221" y="236"/>
                  <a:pt x="220" y="241"/>
                </a:cubicBezTo>
                <a:cubicBezTo>
                  <a:pt x="218" y="246"/>
                  <a:pt x="217" y="253"/>
                  <a:pt x="217" y="262"/>
                </a:cubicBezTo>
                <a:cubicBezTo>
                  <a:pt x="217" y="292"/>
                  <a:pt x="217" y="292"/>
                  <a:pt x="217" y="292"/>
                </a:cubicBezTo>
                <a:cubicBezTo>
                  <a:pt x="217" y="341"/>
                  <a:pt x="277" y="334"/>
                  <a:pt x="270" y="292"/>
                </a:cubicBezTo>
                <a:close/>
                <a:moveTo>
                  <a:pt x="189" y="131"/>
                </a:moveTo>
                <a:cubicBezTo>
                  <a:pt x="190" y="134"/>
                  <a:pt x="192" y="136"/>
                  <a:pt x="194" y="137"/>
                </a:cubicBezTo>
                <a:cubicBezTo>
                  <a:pt x="197" y="139"/>
                  <a:pt x="199" y="140"/>
                  <a:pt x="203" y="140"/>
                </a:cubicBezTo>
                <a:cubicBezTo>
                  <a:pt x="206" y="140"/>
                  <a:pt x="209" y="139"/>
                  <a:pt x="211" y="137"/>
                </a:cubicBezTo>
                <a:cubicBezTo>
                  <a:pt x="213" y="135"/>
                  <a:pt x="215" y="133"/>
                  <a:pt x="217" y="130"/>
                </a:cubicBezTo>
                <a:cubicBezTo>
                  <a:pt x="216" y="138"/>
                  <a:pt x="216" y="138"/>
                  <a:pt x="216" y="138"/>
                </a:cubicBezTo>
                <a:cubicBezTo>
                  <a:pt x="240" y="138"/>
                  <a:pt x="240" y="138"/>
                  <a:pt x="240" y="138"/>
                </a:cubicBezTo>
                <a:cubicBezTo>
                  <a:pt x="240" y="39"/>
                  <a:pt x="240" y="39"/>
                  <a:pt x="240" y="39"/>
                </a:cubicBezTo>
                <a:cubicBezTo>
                  <a:pt x="221" y="39"/>
                  <a:pt x="221" y="39"/>
                  <a:pt x="221" y="39"/>
                </a:cubicBezTo>
                <a:cubicBezTo>
                  <a:pt x="221" y="116"/>
                  <a:pt x="221" y="116"/>
                  <a:pt x="221" y="116"/>
                </a:cubicBezTo>
                <a:cubicBezTo>
                  <a:pt x="221" y="120"/>
                  <a:pt x="218" y="124"/>
                  <a:pt x="214" y="124"/>
                </a:cubicBezTo>
                <a:cubicBezTo>
                  <a:pt x="209" y="124"/>
                  <a:pt x="206" y="120"/>
                  <a:pt x="206" y="116"/>
                </a:cubicBezTo>
                <a:cubicBezTo>
                  <a:pt x="206" y="39"/>
                  <a:pt x="206" y="39"/>
                  <a:pt x="206" y="39"/>
                </a:cubicBezTo>
                <a:cubicBezTo>
                  <a:pt x="187" y="39"/>
                  <a:pt x="187" y="39"/>
                  <a:pt x="187" y="39"/>
                </a:cubicBezTo>
                <a:cubicBezTo>
                  <a:pt x="187" y="106"/>
                  <a:pt x="187" y="106"/>
                  <a:pt x="187" y="106"/>
                </a:cubicBezTo>
                <a:cubicBezTo>
                  <a:pt x="187" y="114"/>
                  <a:pt x="187" y="120"/>
                  <a:pt x="187" y="123"/>
                </a:cubicBezTo>
                <a:cubicBezTo>
                  <a:pt x="188" y="126"/>
                  <a:pt x="188" y="128"/>
                  <a:pt x="189" y="131"/>
                </a:cubicBezTo>
                <a:close/>
                <a:moveTo>
                  <a:pt x="119" y="75"/>
                </a:moveTo>
                <a:cubicBezTo>
                  <a:pt x="119" y="66"/>
                  <a:pt x="120" y="58"/>
                  <a:pt x="121" y="53"/>
                </a:cubicBezTo>
                <a:cubicBezTo>
                  <a:pt x="123" y="48"/>
                  <a:pt x="126" y="43"/>
                  <a:pt x="130" y="40"/>
                </a:cubicBezTo>
                <a:cubicBezTo>
                  <a:pt x="134" y="37"/>
                  <a:pt x="139" y="35"/>
                  <a:pt x="146" y="35"/>
                </a:cubicBezTo>
                <a:cubicBezTo>
                  <a:pt x="151" y="35"/>
                  <a:pt x="156" y="36"/>
                  <a:pt x="159" y="38"/>
                </a:cubicBezTo>
                <a:cubicBezTo>
                  <a:pt x="163" y="40"/>
                  <a:pt x="166" y="43"/>
                  <a:pt x="168" y="46"/>
                </a:cubicBezTo>
                <a:cubicBezTo>
                  <a:pt x="170" y="50"/>
                  <a:pt x="172" y="53"/>
                  <a:pt x="173" y="57"/>
                </a:cubicBezTo>
                <a:cubicBezTo>
                  <a:pt x="173" y="60"/>
                  <a:pt x="174" y="66"/>
                  <a:pt x="174" y="7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174" y="107"/>
                  <a:pt x="173" y="114"/>
                  <a:pt x="173" y="118"/>
                </a:cubicBezTo>
                <a:cubicBezTo>
                  <a:pt x="172" y="122"/>
                  <a:pt x="170" y="126"/>
                  <a:pt x="168" y="130"/>
                </a:cubicBezTo>
                <a:cubicBezTo>
                  <a:pt x="166" y="134"/>
                  <a:pt x="163" y="137"/>
                  <a:pt x="159" y="138"/>
                </a:cubicBezTo>
                <a:cubicBezTo>
                  <a:pt x="155" y="140"/>
                  <a:pt x="151" y="141"/>
                  <a:pt x="147" y="141"/>
                </a:cubicBezTo>
                <a:cubicBezTo>
                  <a:pt x="141" y="141"/>
                  <a:pt x="137" y="140"/>
                  <a:pt x="133" y="139"/>
                </a:cubicBezTo>
                <a:cubicBezTo>
                  <a:pt x="129" y="137"/>
                  <a:pt x="127" y="135"/>
                  <a:pt x="125" y="132"/>
                </a:cubicBezTo>
                <a:cubicBezTo>
                  <a:pt x="122" y="129"/>
                  <a:pt x="121" y="125"/>
                  <a:pt x="120" y="121"/>
                </a:cubicBezTo>
                <a:cubicBezTo>
                  <a:pt x="119" y="116"/>
                  <a:pt x="119" y="110"/>
                  <a:pt x="119" y="101"/>
                </a:cubicBezTo>
                <a:lnTo>
                  <a:pt x="119" y="75"/>
                </a:lnTo>
                <a:close/>
                <a:moveTo>
                  <a:pt x="137" y="114"/>
                </a:moveTo>
                <a:cubicBezTo>
                  <a:pt x="137" y="120"/>
                  <a:pt x="141" y="125"/>
                  <a:pt x="146" y="125"/>
                </a:cubicBezTo>
                <a:cubicBezTo>
                  <a:pt x="151" y="125"/>
                  <a:pt x="156" y="120"/>
                  <a:pt x="156" y="114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6" y="56"/>
                  <a:pt x="151" y="52"/>
                  <a:pt x="146" y="52"/>
                </a:cubicBezTo>
                <a:cubicBezTo>
                  <a:pt x="141" y="52"/>
                  <a:pt x="137" y="56"/>
                  <a:pt x="137" y="62"/>
                </a:cubicBezTo>
                <a:lnTo>
                  <a:pt x="137" y="114"/>
                </a:lnTo>
                <a:close/>
                <a:moveTo>
                  <a:pt x="73" y="141"/>
                </a:moveTo>
                <a:cubicBezTo>
                  <a:pt x="95" y="141"/>
                  <a:pt x="95" y="141"/>
                  <a:pt x="95" y="141"/>
                </a:cubicBezTo>
                <a:cubicBezTo>
                  <a:pt x="95" y="65"/>
                  <a:pt x="95" y="65"/>
                  <a:pt x="95" y="65"/>
                </a:cubicBezTo>
                <a:cubicBezTo>
                  <a:pt x="121" y="0"/>
                  <a:pt x="121" y="0"/>
                  <a:pt x="121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83" y="48"/>
                  <a:pt x="83" y="48"/>
                  <a:pt x="83" y="48"/>
                </a:cubicBezTo>
                <a:cubicBezTo>
                  <a:pt x="69" y="0"/>
                  <a:pt x="69" y="0"/>
                  <a:pt x="69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73" y="65"/>
                  <a:pt x="73" y="65"/>
                  <a:pt x="73" y="65"/>
                </a:cubicBezTo>
                <a:lnTo>
                  <a:pt x="73" y="14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sp>
        <p:nvSpPr>
          <p:cNvPr id="326" name="Freeform 13"/>
          <p:cNvSpPr>
            <a:spLocks/>
          </p:cNvSpPr>
          <p:nvPr/>
        </p:nvSpPr>
        <p:spPr bwMode="auto">
          <a:xfrm>
            <a:off x="6485640" y="6049981"/>
            <a:ext cx="303814" cy="304168"/>
          </a:xfrm>
          <a:custGeom>
            <a:avLst/>
            <a:gdLst>
              <a:gd name="T0" fmla="*/ 360 w 360"/>
              <a:gd name="T1" fmla="*/ 60 h 360"/>
              <a:gd name="T2" fmla="*/ 300 w 360"/>
              <a:gd name="T3" fmla="*/ 0 h 360"/>
              <a:gd name="T4" fmla="*/ 60 w 360"/>
              <a:gd name="T5" fmla="*/ 0 h 360"/>
              <a:gd name="T6" fmla="*/ 0 w 360"/>
              <a:gd name="T7" fmla="*/ 60 h 360"/>
              <a:gd name="T8" fmla="*/ 0 w 360"/>
              <a:gd name="T9" fmla="*/ 300 h 360"/>
              <a:gd name="T10" fmla="*/ 60 w 360"/>
              <a:gd name="T11" fmla="*/ 360 h 360"/>
              <a:gd name="T12" fmla="*/ 180 w 360"/>
              <a:gd name="T13" fmla="*/ 360 h 360"/>
              <a:gd name="T14" fmla="*/ 180 w 360"/>
              <a:gd name="T15" fmla="*/ 224 h 360"/>
              <a:gd name="T16" fmla="*/ 136 w 360"/>
              <a:gd name="T17" fmla="*/ 224 h 360"/>
              <a:gd name="T18" fmla="*/ 136 w 360"/>
              <a:gd name="T19" fmla="*/ 164 h 360"/>
              <a:gd name="T20" fmla="*/ 180 w 360"/>
              <a:gd name="T21" fmla="*/ 164 h 360"/>
              <a:gd name="T22" fmla="*/ 180 w 360"/>
              <a:gd name="T23" fmla="*/ 141 h 360"/>
              <a:gd name="T24" fmla="*/ 248 w 360"/>
              <a:gd name="T25" fmla="*/ 64 h 360"/>
              <a:gd name="T26" fmla="*/ 296 w 360"/>
              <a:gd name="T27" fmla="*/ 64 h 360"/>
              <a:gd name="T28" fmla="*/ 296 w 360"/>
              <a:gd name="T29" fmla="*/ 124 h 360"/>
              <a:gd name="T30" fmla="*/ 248 w 360"/>
              <a:gd name="T31" fmla="*/ 124 h 360"/>
              <a:gd name="T32" fmla="*/ 236 w 360"/>
              <a:gd name="T33" fmla="*/ 140 h 360"/>
              <a:gd name="T34" fmla="*/ 236 w 360"/>
              <a:gd name="T35" fmla="*/ 164 h 360"/>
              <a:gd name="T36" fmla="*/ 296 w 360"/>
              <a:gd name="T37" fmla="*/ 164 h 360"/>
              <a:gd name="T38" fmla="*/ 296 w 360"/>
              <a:gd name="T39" fmla="*/ 224 h 360"/>
              <a:gd name="T40" fmla="*/ 236 w 360"/>
              <a:gd name="T41" fmla="*/ 224 h 360"/>
              <a:gd name="T42" fmla="*/ 236 w 360"/>
              <a:gd name="T43" fmla="*/ 360 h 360"/>
              <a:gd name="T44" fmla="*/ 300 w 360"/>
              <a:gd name="T45" fmla="*/ 360 h 360"/>
              <a:gd name="T46" fmla="*/ 360 w 360"/>
              <a:gd name="T47" fmla="*/ 300 h 360"/>
              <a:gd name="T48" fmla="*/ 360 w 360"/>
              <a:gd name="T49" fmla="*/ 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0" h="360">
                <a:moveTo>
                  <a:pt x="360" y="60"/>
                </a:moveTo>
                <a:cubicBezTo>
                  <a:pt x="360" y="29"/>
                  <a:pt x="332" y="0"/>
                  <a:pt x="30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8" y="0"/>
                  <a:pt x="0" y="29"/>
                  <a:pt x="0" y="6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32"/>
                  <a:pt x="28" y="360"/>
                  <a:pt x="60" y="360"/>
                </a:cubicBezTo>
                <a:cubicBezTo>
                  <a:pt x="180" y="360"/>
                  <a:pt x="180" y="360"/>
                  <a:pt x="180" y="360"/>
                </a:cubicBezTo>
                <a:cubicBezTo>
                  <a:pt x="180" y="224"/>
                  <a:pt x="180" y="224"/>
                  <a:pt x="180" y="224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00"/>
                  <a:pt x="210" y="64"/>
                  <a:pt x="248" y="64"/>
                </a:cubicBezTo>
                <a:cubicBezTo>
                  <a:pt x="296" y="64"/>
                  <a:pt x="296" y="64"/>
                  <a:pt x="296" y="64"/>
                </a:cubicBezTo>
                <a:cubicBezTo>
                  <a:pt x="296" y="124"/>
                  <a:pt x="296" y="124"/>
                  <a:pt x="296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2" y="124"/>
                  <a:pt x="236" y="131"/>
                  <a:pt x="236" y="140"/>
                </a:cubicBezTo>
                <a:cubicBezTo>
                  <a:pt x="236" y="164"/>
                  <a:pt x="236" y="164"/>
                  <a:pt x="236" y="164"/>
                </a:cubicBezTo>
                <a:cubicBezTo>
                  <a:pt x="296" y="164"/>
                  <a:pt x="296" y="164"/>
                  <a:pt x="296" y="164"/>
                </a:cubicBezTo>
                <a:cubicBezTo>
                  <a:pt x="296" y="224"/>
                  <a:pt x="296" y="224"/>
                  <a:pt x="296" y="224"/>
                </a:cubicBezTo>
                <a:cubicBezTo>
                  <a:pt x="236" y="224"/>
                  <a:pt x="236" y="224"/>
                  <a:pt x="236" y="224"/>
                </a:cubicBezTo>
                <a:cubicBezTo>
                  <a:pt x="236" y="360"/>
                  <a:pt x="236" y="360"/>
                  <a:pt x="236" y="360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32" y="360"/>
                  <a:pt x="360" y="332"/>
                  <a:pt x="360" y="300"/>
                </a:cubicBezTo>
                <a:lnTo>
                  <a:pt x="360" y="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sp>
        <p:nvSpPr>
          <p:cNvPr id="327" name="Freeform 9"/>
          <p:cNvSpPr>
            <a:spLocks noEditPoints="1"/>
          </p:cNvSpPr>
          <p:nvPr/>
        </p:nvSpPr>
        <p:spPr bwMode="auto">
          <a:xfrm>
            <a:off x="7549406" y="6044166"/>
            <a:ext cx="315433" cy="315801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  <p:grpSp>
        <p:nvGrpSpPr>
          <p:cNvPr id="328" name="Group 327"/>
          <p:cNvGrpSpPr/>
          <p:nvPr/>
        </p:nvGrpSpPr>
        <p:grpSpPr>
          <a:xfrm>
            <a:off x="9595632" y="6017122"/>
            <a:ext cx="265113" cy="369889"/>
            <a:chOff x="3830638" y="3297238"/>
            <a:chExt cx="265113" cy="369888"/>
          </a:xfrm>
          <a:solidFill>
            <a:schemeClr val="tx1"/>
          </a:solidFill>
        </p:grpSpPr>
        <p:sp>
          <p:nvSpPr>
            <p:cNvPr id="329" name="Freeform 5"/>
            <p:cNvSpPr>
              <a:spLocks/>
            </p:cNvSpPr>
            <p:nvPr/>
          </p:nvSpPr>
          <p:spPr bwMode="auto">
            <a:xfrm>
              <a:off x="3854450" y="3297238"/>
              <a:ext cx="50800" cy="50800"/>
            </a:xfrm>
            <a:custGeom>
              <a:avLst/>
              <a:gdLst>
                <a:gd name="T0" fmla="*/ 11 w 32"/>
                <a:gd name="T1" fmla="*/ 21 h 32"/>
                <a:gd name="T2" fmla="*/ 21 w 32"/>
                <a:gd name="T3" fmla="*/ 21 h 32"/>
                <a:gd name="T4" fmla="*/ 21 w 32"/>
                <a:gd name="T5" fmla="*/ 32 h 32"/>
                <a:gd name="T6" fmla="*/ 32 w 32"/>
                <a:gd name="T7" fmla="*/ 32 h 32"/>
                <a:gd name="T8" fmla="*/ 32 w 32"/>
                <a:gd name="T9" fmla="*/ 0 h 32"/>
                <a:gd name="T10" fmla="*/ 21 w 32"/>
                <a:gd name="T11" fmla="*/ 0 h 32"/>
                <a:gd name="T12" fmla="*/ 21 w 32"/>
                <a:gd name="T13" fmla="*/ 11 h 32"/>
                <a:gd name="T14" fmla="*/ 11 w 32"/>
                <a:gd name="T15" fmla="*/ 11 h 32"/>
                <a:gd name="T16" fmla="*/ 11 w 32"/>
                <a:gd name="T17" fmla="*/ 0 h 32"/>
                <a:gd name="T18" fmla="*/ 0 w 32"/>
                <a:gd name="T19" fmla="*/ 0 h 32"/>
                <a:gd name="T20" fmla="*/ 0 w 32"/>
                <a:gd name="T21" fmla="*/ 32 h 32"/>
                <a:gd name="T22" fmla="*/ 11 w 32"/>
                <a:gd name="T23" fmla="*/ 32 h 32"/>
                <a:gd name="T24" fmla="*/ 11 w 32"/>
                <a:gd name="T25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2">
                  <a:moveTo>
                    <a:pt x="11" y="21"/>
                  </a:moveTo>
                  <a:lnTo>
                    <a:pt x="21" y="21"/>
                  </a:lnTo>
                  <a:lnTo>
                    <a:pt x="21" y="32"/>
                  </a:lnTo>
                  <a:lnTo>
                    <a:pt x="32" y="32"/>
                  </a:lnTo>
                  <a:lnTo>
                    <a:pt x="32" y="0"/>
                  </a:lnTo>
                  <a:lnTo>
                    <a:pt x="21" y="0"/>
                  </a:lnTo>
                  <a:lnTo>
                    <a:pt x="21" y="11"/>
                  </a:lnTo>
                  <a:lnTo>
                    <a:pt x="11" y="11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30" name="Freeform 6"/>
            <p:cNvSpPr>
              <a:spLocks/>
            </p:cNvSpPr>
            <p:nvPr/>
          </p:nvSpPr>
          <p:spPr bwMode="auto">
            <a:xfrm>
              <a:off x="3911600" y="3297238"/>
              <a:ext cx="46038" cy="50800"/>
            </a:xfrm>
            <a:custGeom>
              <a:avLst/>
              <a:gdLst>
                <a:gd name="T0" fmla="*/ 9 w 29"/>
                <a:gd name="T1" fmla="*/ 32 h 32"/>
                <a:gd name="T2" fmla="*/ 20 w 29"/>
                <a:gd name="T3" fmla="*/ 32 h 32"/>
                <a:gd name="T4" fmla="*/ 20 w 29"/>
                <a:gd name="T5" fmla="*/ 11 h 32"/>
                <a:gd name="T6" fmla="*/ 29 w 29"/>
                <a:gd name="T7" fmla="*/ 11 h 32"/>
                <a:gd name="T8" fmla="*/ 29 w 29"/>
                <a:gd name="T9" fmla="*/ 0 h 32"/>
                <a:gd name="T10" fmla="*/ 0 w 29"/>
                <a:gd name="T11" fmla="*/ 0 h 32"/>
                <a:gd name="T12" fmla="*/ 0 w 29"/>
                <a:gd name="T13" fmla="*/ 11 h 32"/>
                <a:gd name="T14" fmla="*/ 9 w 29"/>
                <a:gd name="T15" fmla="*/ 11 h 32"/>
                <a:gd name="T16" fmla="*/ 9 w 29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2">
                  <a:moveTo>
                    <a:pt x="9" y="32"/>
                  </a:moveTo>
                  <a:lnTo>
                    <a:pt x="20" y="32"/>
                  </a:lnTo>
                  <a:lnTo>
                    <a:pt x="20" y="11"/>
                  </a:lnTo>
                  <a:lnTo>
                    <a:pt x="29" y="11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9" y="11"/>
                  </a:lnTo>
                  <a:lnTo>
                    <a:pt x="9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31" name="Freeform 7"/>
            <p:cNvSpPr>
              <a:spLocks/>
            </p:cNvSpPr>
            <p:nvPr/>
          </p:nvSpPr>
          <p:spPr bwMode="auto">
            <a:xfrm>
              <a:off x="3965575" y="3297238"/>
              <a:ext cx="57150" cy="50800"/>
            </a:xfrm>
            <a:custGeom>
              <a:avLst/>
              <a:gdLst>
                <a:gd name="T0" fmla="*/ 11 w 36"/>
                <a:gd name="T1" fmla="*/ 16 h 32"/>
                <a:gd name="T2" fmla="*/ 18 w 36"/>
                <a:gd name="T3" fmla="*/ 27 h 32"/>
                <a:gd name="T4" fmla="*/ 18 w 36"/>
                <a:gd name="T5" fmla="*/ 27 h 32"/>
                <a:gd name="T6" fmla="*/ 25 w 36"/>
                <a:gd name="T7" fmla="*/ 16 h 32"/>
                <a:gd name="T8" fmla="*/ 25 w 36"/>
                <a:gd name="T9" fmla="*/ 32 h 32"/>
                <a:gd name="T10" fmla="*/ 36 w 36"/>
                <a:gd name="T11" fmla="*/ 32 h 32"/>
                <a:gd name="T12" fmla="*/ 36 w 36"/>
                <a:gd name="T13" fmla="*/ 0 h 32"/>
                <a:gd name="T14" fmla="*/ 24 w 36"/>
                <a:gd name="T15" fmla="*/ 0 h 32"/>
                <a:gd name="T16" fmla="*/ 18 w 36"/>
                <a:gd name="T17" fmla="*/ 11 h 32"/>
                <a:gd name="T18" fmla="*/ 11 w 36"/>
                <a:gd name="T19" fmla="*/ 0 h 32"/>
                <a:gd name="T20" fmla="*/ 0 w 36"/>
                <a:gd name="T21" fmla="*/ 0 h 32"/>
                <a:gd name="T22" fmla="*/ 0 w 36"/>
                <a:gd name="T23" fmla="*/ 32 h 32"/>
                <a:gd name="T24" fmla="*/ 11 w 36"/>
                <a:gd name="T25" fmla="*/ 32 h 32"/>
                <a:gd name="T26" fmla="*/ 11 w 36"/>
                <a:gd name="T2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2">
                  <a:moveTo>
                    <a:pt x="11" y="16"/>
                  </a:moveTo>
                  <a:lnTo>
                    <a:pt x="18" y="27"/>
                  </a:lnTo>
                  <a:lnTo>
                    <a:pt x="18" y="27"/>
                  </a:lnTo>
                  <a:lnTo>
                    <a:pt x="25" y="16"/>
                  </a:lnTo>
                  <a:lnTo>
                    <a:pt x="25" y="32"/>
                  </a:lnTo>
                  <a:lnTo>
                    <a:pt x="36" y="3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18" y="11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1" y="32"/>
                  </a:lnTo>
                  <a:lnTo>
                    <a:pt x="11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32" name="Freeform 8"/>
            <p:cNvSpPr>
              <a:spLocks/>
            </p:cNvSpPr>
            <p:nvPr/>
          </p:nvSpPr>
          <p:spPr bwMode="auto">
            <a:xfrm>
              <a:off x="4030663" y="3297238"/>
              <a:ext cx="39688" cy="50800"/>
            </a:xfrm>
            <a:custGeom>
              <a:avLst/>
              <a:gdLst>
                <a:gd name="T0" fmla="*/ 25 w 25"/>
                <a:gd name="T1" fmla="*/ 21 h 32"/>
                <a:gd name="T2" fmla="*/ 11 w 25"/>
                <a:gd name="T3" fmla="*/ 21 h 32"/>
                <a:gd name="T4" fmla="*/ 11 w 25"/>
                <a:gd name="T5" fmla="*/ 0 h 32"/>
                <a:gd name="T6" fmla="*/ 0 w 25"/>
                <a:gd name="T7" fmla="*/ 0 h 32"/>
                <a:gd name="T8" fmla="*/ 0 w 25"/>
                <a:gd name="T9" fmla="*/ 32 h 32"/>
                <a:gd name="T10" fmla="*/ 25 w 25"/>
                <a:gd name="T11" fmla="*/ 32 h 32"/>
                <a:gd name="T12" fmla="*/ 25 w 25"/>
                <a:gd name="T13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2">
                  <a:moveTo>
                    <a:pt x="25" y="21"/>
                  </a:move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25" y="32"/>
                  </a:lnTo>
                  <a:lnTo>
                    <a:pt x="2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  <p:sp>
          <p:nvSpPr>
            <p:cNvPr id="333" name="Freeform 9"/>
            <p:cNvSpPr>
              <a:spLocks noEditPoints="1"/>
            </p:cNvSpPr>
            <p:nvPr/>
          </p:nvSpPr>
          <p:spPr bwMode="auto">
            <a:xfrm>
              <a:off x="3830638" y="3368676"/>
              <a:ext cx="265113" cy="298450"/>
            </a:xfrm>
            <a:custGeom>
              <a:avLst/>
              <a:gdLst>
                <a:gd name="T0" fmla="*/ 0 w 167"/>
                <a:gd name="T1" fmla="*/ 0 h 188"/>
                <a:gd name="T2" fmla="*/ 15 w 167"/>
                <a:gd name="T3" fmla="*/ 169 h 188"/>
                <a:gd name="T4" fmla="*/ 84 w 167"/>
                <a:gd name="T5" fmla="*/ 188 h 188"/>
                <a:gd name="T6" fmla="*/ 152 w 167"/>
                <a:gd name="T7" fmla="*/ 169 h 188"/>
                <a:gd name="T8" fmla="*/ 167 w 167"/>
                <a:gd name="T9" fmla="*/ 0 h 188"/>
                <a:gd name="T10" fmla="*/ 0 w 167"/>
                <a:gd name="T11" fmla="*/ 0 h 188"/>
                <a:gd name="T12" fmla="*/ 134 w 167"/>
                <a:gd name="T13" fmla="*/ 56 h 188"/>
                <a:gd name="T14" fmla="*/ 84 w 167"/>
                <a:gd name="T15" fmla="*/ 56 h 188"/>
                <a:gd name="T16" fmla="*/ 54 w 167"/>
                <a:gd name="T17" fmla="*/ 56 h 188"/>
                <a:gd name="T18" fmla="*/ 56 w 167"/>
                <a:gd name="T19" fmla="*/ 78 h 188"/>
                <a:gd name="T20" fmla="*/ 84 w 167"/>
                <a:gd name="T21" fmla="*/ 78 h 188"/>
                <a:gd name="T22" fmla="*/ 132 w 167"/>
                <a:gd name="T23" fmla="*/ 78 h 188"/>
                <a:gd name="T24" fmla="*/ 126 w 167"/>
                <a:gd name="T25" fmla="*/ 141 h 188"/>
                <a:gd name="T26" fmla="*/ 84 w 167"/>
                <a:gd name="T27" fmla="*/ 153 h 188"/>
                <a:gd name="T28" fmla="*/ 84 w 167"/>
                <a:gd name="T29" fmla="*/ 153 h 188"/>
                <a:gd name="T30" fmla="*/ 41 w 167"/>
                <a:gd name="T31" fmla="*/ 141 h 188"/>
                <a:gd name="T32" fmla="*/ 37 w 167"/>
                <a:gd name="T33" fmla="*/ 107 h 188"/>
                <a:gd name="T34" fmla="*/ 59 w 167"/>
                <a:gd name="T35" fmla="*/ 107 h 188"/>
                <a:gd name="T36" fmla="*/ 60 w 167"/>
                <a:gd name="T37" fmla="*/ 125 h 188"/>
                <a:gd name="T38" fmla="*/ 84 w 167"/>
                <a:gd name="T39" fmla="*/ 131 h 188"/>
                <a:gd name="T40" fmla="*/ 84 w 167"/>
                <a:gd name="T41" fmla="*/ 131 h 188"/>
                <a:gd name="T42" fmla="*/ 84 w 167"/>
                <a:gd name="T43" fmla="*/ 131 h 188"/>
                <a:gd name="T44" fmla="*/ 107 w 167"/>
                <a:gd name="T45" fmla="*/ 125 h 188"/>
                <a:gd name="T46" fmla="*/ 109 w 167"/>
                <a:gd name="T47" fmla="*/ 98 h 188"/>
                <a:gd name="T48" fmla="*/ 84 w 167"/>
                <a:gd name="T49" fmla="*/ 98 h 188"/>
                <a:gd name="T50" fmla="*/ 84 w 167"/>
                <a:gd name="T51" fmla="*/ 98 h 188"/>
                <a:gd name="T52" fmla="*/ 37 w 167"/>
                <a:gd name="T53" fmla="*/ 98 h 188"/>
                <a:gd name="T54" fmla="*/ 31 w 167"/>
                <a:gd name="T55" fmla="*/ 35 h 188"/>
                <a:gd name="T56" fmla="*/ 84 w 167"/>
                <a:gd name="T57" fmla="*/ 35 h 188"/>
                <a:gd name="T58" fmla="*/ 136 w 167"/>
                <a:gd name="T59" fmla="*/ 35 h 188"/>
                <a:gd name="T60" fmla="*/ 134 w 167"/>
                <a:gd name="T61" fmla="*/ 5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7" h="188">
                  <a:moveTo>
                    <a:pt x="0" y="0"/>
                  </a:moveTo>
                  <a:lnTo>
                    <a:pt x="15" y="169"/>
                  </a:lnTo>
                  <a:lnTo>
                    <a:pt x="84" y="188"/>
                  </a:lnTo>
                  <a:lnTo>
                    <a:pt x="152" y="169"/>
                  </a:lnTo>
                  <a:lnTo>
                    <a:pt x="167" y="0"/>
                  </a:lnTo>
                  <a:lnTo>
                    <a:pt x="0" y="0"/>
                  </a:lnTo>
                  <a:close/>
                  <a:moveTo>
                    <a:pt x="134" y="56"/>
                  </a:moveTo>
                  <a:lnTo>
                    <a:pt x="84" y="56"/>
                  </a:lnTo>
                  <a:lnTo>
                    <a:pt x="54" y="56"/>
                  </a:lnTo>
                  <a:lnTo>
                    <a:pt x="56" y="78"/>
                  </a:lnTo>
                  <a:lnTo>
                    <a:pt x="84" y="78"/>
                  </a:lnTo>
                  <a:lnTo>
                    <a:pt x="132" y="78"/>
                  </a:lnTo>
                  <a:lnTo>
                    <a:pt x="126" y="141"/>
                  </a:lnTo>
                  <a:lnTo>
                    <a:pt x="84" y="153"/>
                  </a:lnTo>
                  <a:lnTo>
                    <a:pt x="84" y="153"/>
                  </a:lnTo>
                  <a:lnTo>
                    <a:pt x="41" y="141"/>
                  </a:lnTo>
                  <a:lnTo>
                    <a:pt x="37" y="107"/>
                  </a:lnTo>
                  <a:lnTo>
                    <a:pt x="59" y="107"/>
                  </a:lnTo>
                  <a:lnTo>
                    <a:pt x="60" y="125"/>
                  </a:lnTo>
                  <a:lnTo>
                    <a:pt x="84" y="131"/>
                  </a:lnTo>
                  <a:lnTo>
                    <a:pt x="84" y="131"/>
                  </a:lnTo>
                  <a:lnTo>
                    <a:pt x="84" y="131"/>
                  </a:lnTo>
                  <a:lnTo>
                    <a:pt x="107" y="125"/>
                  </a:lnTo>
                  <a:lnTo>
                    <a:pt x="109" y="98"/>
                  </a:lnTo>
                  <a:lnTo>
                    <a:pt x="84" y="98"/>
                  </a:lnTo>
                  <a:lnTo>
                    <a:pt x="84" y="98"/>
                  </a:lnTo>
                  <a:lnTo>
                    <a:pt x="37" y="98"/>
                  </a:lnTo>
                  <a:lnTo>
                    <a:pt x="31" y="35"/>
                  </a:lnTo>
                  <a:lnTo>
                    <a:pt x="84" y="35"/>
                  </a:lnTo>
                  <a:lnTo>
                    <a:pt x="136" y="35"/>
                  </a:lnTo>
                  <a:lnTo>
                    <a:pt x="134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/>
            </a:p>
          </p:txBody>
        </p:sp>
      </p:grpSp>
      <p:grpSp>
        <p:nvGrpSpPr>
          <p:cNvPr id="334" name="Group 333"/>
          <p:cNvGrpSpPr/>
          <p:nvPr/>
        </p:nvGrpSpPr>
        <p:grpSpPr>
          <a:xfrm flipH="1">
            <a:off x="10503694" y="5962640"/>
            <a:ext cx="393895" cy="478853"/>
            <a:chOff x="10004425" y="2801938"/>
            <a:chExt cx="404813" cy="492126"/>
          </a:xfrm>
          <a:solidFill>
            <a:schemeClr val="tx1"/>
          </a:solidFill>
        </p:grpSpPr>
        <p:sp>
          <p:nvSpPr>
            <p:cNvPr id="335" name="Freeform 5"/>
            <p:cNvSpPr>
              <a:spLocks noEditPoints="1"/>
            </p:cNvSpPr>
            <p:nvPr/>
          </p:nvSpPr>
          <p:spPr bwMode="auto">
            <a:xfrm>
              <a:off x="10039350" y="2801938"/>
              <a:ext cx="323850" cy="327025"/>
            </a:xfrm>
            <a:custGeom>
              <a:avLst/>
              <a:gdLst>
                <a:gd name="T0" fmla="*/ 84 w 84"/>
                <a:gd name="T1" fmla="*/ 42 h 85"/>
                <a:gd name="T2" fmla="*/ 42 w 84"/>
                <a:gd name="T3" fmla="*/ 0 h 85"/>
                <a:gd name="T4" fmla="*/ 0 w 84"/>
                <a:gd name="T5" fmla="*/ 42 h 85"/>
                <a:gd name="T6" fmla="*/ 42 w 84"/>
                <a:gd name="T7" fmla="*/ 85 h 85"/>
                <a:gd name="T8" fmla="*/ 84 w 84"/>
                <a:gd name="T9" fmla="*/ 42 h 85"/>
                <a:gd name="T10" fmla="*/ 42 w 84"/>
                <a:gd name="T11" fmla="*/ 72 h 85"/>
                <a:gd name="T12" fmla="*/ 12 w 84"/>
                <a:gd name="T13" fmla="*/ 42 h 85"/>
                <a:gd name="T14" fmla="*/ 42 w 84"/>
                <a:gd name="T15" fmla="*/ 13 h 85"/>
                <a:gd name="T16" fmla="*/ 72 w 84"/>
                <a:gd name="T17" fmla="*/ 42 h 85"/>
                <a:gd name="T18" fmla="*/ 42 w 84"/>
                <a:gd name="T19" fmla="*/ 7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5">
                  <a:moveTo>
                    <a:pt x="84" y="42"/>
                  </a:move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2" y="85"/>
                  </a:cubicBezTo>
                  <a:cubicBezTo>
                    <a:pt x="65" y="85"/>
                    <a:pt x="84" y="66"/>
                    <a:pt x="84" y="42"/>
                  </a:cubicBezTo>
                  <a:close/>
                  <a:moveTo>
                    <a:pt x="42" y="72"/>
                  </a:moveTo>
                  <a:cubicBezTo>
                    <a:pt x="26" y="72"/>
                    <a:pt x="12" y="59"/>
                    <a:pt x="12" y="42"/>
                  </a:cubicBezTo>
                  <a:cubicBezTo>
                    <a:pt x="12" y="26"/>
                    <a:pt x="26" y="13"/>
                    <a:pt x="42" y="13"/>
                  </a:cubicBezTo>
                  <a:cubicBezTo>
                    <a:pt x="58" y="13"/>
                    <a:pt x="72" y="26"/>
                    <a:pt x="72" y="42"/>
                  </a:cubicBezTo>
                  <a:cubicBezTo>
                    <a:pt x="72" y="59"/>
                    <a:pt x="58" y="72"/>
                    <a:pt x="42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2700"/>
            </a:p>
          </p:txBody>
        </p:sp>
        <p:sp>
          <p:nvSpPr>
            <p:cNvPr id="336" name="Freeform 6"/>
            <p:cNvSpPr>
              <a:spLocks/>
            </p:cNvSpPr>
            <p:nvPr/>
          </p:nvSpPr>
          <p:spPr bwMode="auto">
            <a:xfrm>
              <a:off x="10213975" y="3097213"/>
              <a:ext cx="195263" cy="196850"/>
            </a:xfrm>
            <a:custGeom>
              <a:avLst/>
              <a:gdLst>
                <a:gd name="T0" fmla="*/ 28 w 51"/>
                <a:gd name="T1" fmla="*/ 0 h 51"/>
                <a:gd name="T2" fmla="*/ 0 w 51"/>
                <a:gd name="T3" fmla="*/ 12 h 51"/>
                <a:gd name="T4" fmla="*/ 26 w 51"/>
                <a:gd name="T5" fmla="*/ 51 h 51"/>
                <a:gd name="T6" fmla="*/ 29 w 51"/>
                <a:gd name="T7" fmla="*/ 29 h 51"/>
                <a:gd name="T8" fmla="*/ 51 w 51"/>
                <a:gd name="T9" fmla="*/ 35 h 51"/>
                <a:gd name="T10" fmla="*/ 28 w 51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1">
                  <a:moveTo>
                    <a:pt x="28" y="0"/>
                  </a:moveTo>
                  <a:cubicBezTo>
                    <a:pt x="21" y="7"/>
                    <a:pt x="11" y="11"/>
                    <a:pt x="0" y="1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51" y="35"/>
                    <a:pt x="51" y="35"/>
                    <a:pt x="51" y="35"/>
                  </a:cubicBez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2700"/>
            </a:p>
          </p:txBody>
        </p:sp>
        <p:sp>
          <p:nvSpPr>
            <p:cNvPr id="337" name="Freeform 7"/>
            <p:cNvSpPr>
              <a:spLocks/>
            </p:cNvSpPr>
            <p:nvPr/>
          </p:nvSpPr>
          <p:spPr bwMode="auto">
            <a:xfrm>
              <a:off x="10004425" y="3105151"/>
              <a:ext cx="196850" cy="188913"/>
            </a:xfrm>
            <a:custGeom>
              <a:avLst/>
              <a:gdLst>
                <a:gd name="T0" fmla="*/ 0 w 51"/>
                <a:gd name="T1" fmla="*/ 33 h 49"/>
                <a:gd name="T2" fmla="*/ 22 w 51"/>
                <a:gd name="T3" fmla="*/ 27 h 49"/>
                <a:gd name="T4" fmla="*/ 25 w 51"/>
                <a:gd name="T5" fmla="*/ 49 h 49"/>
                <a:gd name="T6" fmla="*/ 51 w 51"/>
                <a:gd name="T7" fmla="*/ 10 h 49"/>
                <a:gd name="T8" fmla="*/ 22 w 51"/>
                <a:gd name="T9" fmla="*/ 0 h 49"/>
                <a:gd name="T10" fmla="*/ 0 w 51"/>
                <a:gd name="T11" fmla="*/ 3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49">
                  <a:moveTo>
                    <a:pt x="0" y="33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40" y="10"/>
                    <a:pt x="30" y="6"/>
                    <a:pt x="22" y="0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2700"/>
            </a:p>
          </p:txBody>
        </p:sp>
        <p:sp>
          <p:nvSpPr>
            <p:cNvPr id="338" name="Freeform 8"/>
            <p:cNvSpPr>
              <a:spLocks/>
            </p:cNvSpPr>
            <p:nvPr/>
          </p:nvSpPr>
          <p:spPr bwMode="auto">
            <a:xfrm>
              <a:off x="10125075" y="2886076"/>
              <a:ext cx="157163" cy="149225"/>
            </a:xfrm>
            <a:custGeom>
              <a:avLst/>
              <a:gdLst>
                <a:gd name="T0" fmla="*/ 38 w 41"/>
                <a:gd name="T1" fmla="*/ 14 h 39"/>
                <a:gd name="T2" fmla="*/ 31 w 41"/>
                <a:gd name="T3" fmla="*/ 13 h 39"/>
                <a:gd name="T4" fmla="*/ 25 w 41"/>
                <a:gd name="T5" fmla="*/ 9 h 39"/>
                <a:gd name="T6" fmla="*/ 22 w 41"/>
                <a:gd name="T7" fmla="*/ 2 h 39"/>
                <a:gd name="T8" fmla="*/ 19 w 41"/>
                <a:gd name="T9" fmla="*/ 2 h 39"/>
                <a:gd name="T10" fmla="*/ 16 w 41"/>
                <a:gd name="T11" fmla="*/ 9 h 39"/>
                <a:gd name="T12" fmla="*/ 10 w 41"/>
                <a:gd name="T13" fmla="*/ 13 h 39"/>
                <a:gd name="T14" fmla="*/ 2 w 41"/>
                <a:gd name="T15" fmla="*/ 14 h 39"/>
                <a:gd name="T16" fmla="*/ 1 w 41"/>
                <a:gd name="T17" fmla="*/ 17 h 39"/>
                <a:gd name="T18" fmla="*/ 7 w 41"/>
                <a:gd name="T19" fmla="*/ 22 h 39"/>
                <a:gd name="T20" fmla="*/ 9 w 41"/>
                <a:gd name="T21" fmla="*/ 29 h 39"/>
                <a:gd name="T22" fmla="*/ 8 w 41"/>
                <a:gd name="T23" fmla="*/ 36 h 39"/>
                <a:gd name="T24" fmla="*/ 10 w 41"/>
                <a:gd name="T25" fmla="*/ 38 h 39"/>
                <a:gd name="T26" fmla="*/ 17 w 41"/>
                <a:gd name="T27" fmla="*/ 34 h 39"/>
                <a:gd name="T28" fmla="*/ 24 w 41"/>
                <a:gd name="T29" fmla="*/ 34 h 39"/>
                <a:gd name="T30" fmla="*/ 30 w 41"/>
                <a:gd name="T31" fmla="*/ 38 h 39"/>
                <a:gd name="T32" fmla="*/ 33 w 41"/>
                <a:gd name="T33" fmla="*/ 36 h 39"/>
                <a:gd name="T34" fmla="*/ 31 w 41"/>
                <a:gd name="T35" fmla="*/ 29 h 39"/>
                <a:gd name="T36" fmla="*/ 34 w 41"/>
                <a:gd name="T37" fmla="*/ 22 h 39"/>
                <a:gd name="T38" fmla="*/ 39 w 41"/>
                <a:gd name="T39" fmla="*/ 17 h 39"/>
                <a:gd name="T40" fmla="*/ 38 w 41"/>
                <a:gd name="T41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39">
                  <a:moveTo>
                    <a:pt x="38" y="14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9" y="13"/>
                    <a:pt x="26" y="11"/>
                    <a:pt x="25" y="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0"/>
                    <a:pt x="20" y="0"/>
                    <a:pt x="19" y="2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1"/>
                    <a:pt x="12" y="13"/>
                    <a:pt x="10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4"/>
                    <a:pt x="0" y="16"/>
                    <a:pt x="1" y="1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9" y="24"/>
                    <a:pt x="10" y="27"/>
                    <a:pt x="9" y="2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8"/>
                    <a:pt x="8" y="39"/>
                    <a:pt x="10" y="38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3"/>
                    <a:pt x="22" y="33"/>
                    <a:pt x="24" y="34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2" y="39"/>
                    <a:pt x="34" y="38"/>
                    <a:pt x="33" y="36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7"/>
                    <a:pt x="32" y="24"/>
                    <a:pt x="34" y="22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6"/>
                    <a:pt x="41" y="14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id-ID" sz="2700"/>
            </a:p>
          </p:txBody>
        </p:sp>
      </p:grpSp>
      <p:sp>
        <p:nvSpPr>
          <p:cNvPr id="339" name="Freeform 5"/>
          <p:cNvSpPr>
            <a:spLocks noEditPoints="1"/>
          </p:cNvSpPr>
          <p:nvPr/>
        </p:nvSpPr>
        <p:spPr bwMode="auto">
          <a:xfrm>
            <a:off x="11446543" y="6014514"/>
            <a:ext cx="374663" cy="375102"/>
          </a:xfrm>
          <a:custGeom>
            <a:avLst/>
            <a:gdLst>
              <a:gd name="T0" fmla="*/ 345 w 360"/>
              <a:gd name="T1" fmla="*/ 206 h 360"/>
              <a:gd name="T2" fmla="*/ 347 w 360"/>
              <a:gd name="T3" fmla="*/ 180 h 360"/>
              <a:gd name="T4" fmla="*/ 180 w 360"/>
              <a:gd name="T5" fmla="*/ 13 h 360"/>
              <a:gd name="T6" fmla="*/ 154 w 360"/>
              <a:gd name="T7" fmla="*/ 15 h 360"/>
              <a:gd name="T8" fmla="*/ 101 w 360"/>
              <a:gd name="T9" fmla="*/ 0 h 360"/>
              <a:gd name="T10" fmla="*/ 0 w 360"/>
              <a:gd name="T11" fmla="*/ 101 h 360"/>
              <a:gd name="T12" fmla="*/ 15 w 360"/>
              <a:gd name="T13" fmla="*/ 154 h 360"/>
              <a:gd name="T14" fmla="*/ 13 w 360"/>
              <a:gd name="T15" fmla="*/ 180 h 360"/>
              <a:gd name="T16" fmla="*/ 180 w 360"/>
              <a:gd name="T17" fmla="*/ 347 h 360"/>
              <a:gd name="T18" fmla="*/ 206 w 360"/>
              <a:gd name="T19" fmla="*/ 345 h 360"/>
              <a:gd name="T20" fmla="*/ 259 w 360"/>
              <a:gd name="T21" fmla="*/ 360 h 360"/>
              <a:gd name="T22" fmla="*/ 360 w 360"/>
              <a:gd name="T23" fmla="*/ 259 h 360"/>
              <a:gd name="T24" fmla="*/ 345 w 360"/>
              <a:gd name="T25" fmla="*/ 206 h 360"/>
              <a:gd name="T26" fmla="*/ 259 w 360"/>
              <a:gd name="T27" fmla="*/ 256 h 360"/>
              <a:gd name="T28" fmla="*/ 228 w 360"/>
              <a:gd name="T29" fmla="*/ 280 h 360"/>
              <a:gd name="T30" fmla="*/ 180 w 360"/>
              <a:gd name="T31" fmla="*/ 288 h 360"/>
              <a:gd name="T32" fmla="*/ 125 w 360"/>
              <a:gd name="T33" fmla="*/ 277 h 360"/>
              <a:gd name="T34" fmla="*/ 100 w 360"/>
              <a:gd name="T35" fmla="*/ 254 h 360"/>
              <a:gd name="T36" fmla="*/ 90 w 360"/>
              <a:gd name="T37" fmla="*/ 227 h 360"/>
              <a:gd name="T38" fmla="*/ 96 w 360"/>
              <a:gd name="T39" fmla="*/ 213 h 360"/>
              <a:gd name="T40" fmla="*/ 111 w 360"/>
              <a:gd name="T41" fmla="*/ 207 h 360"/>
              <a:gd name="T42" fmla="*/ 124 w 360"/>
              <a:gd name="T43" fmla="*/ 212 h 360"/>
              <a:gd name="T44" fmla="*/ 133 w 360"/>
              <a:gd name="T45" fmla="*/ 225 h 360"/>
              <a:gd name="T46" fmla="*/ 142 w 360"/>
              <a:gd name="T47" fmla="*/ 241 h 360"/>
              <a:gd name="T48" fmla="*/ 155 w 360"/>
              <a:gd name="T49" fmla="*/ 252 h 360"/>
              <a:gd name="T50" fmla="*/ 179 w 360"/>
              <a:gd name="T51" fmla="*/ 256 h 360"/>
              <a:gd name="T52" fmla="*/ 211 w 360"/>
              <a:gd name="T53" fmla="*/ 247 h 360"/>
              <a:gd name="T54" fmla="*/ 224 w 360"/>
              <a:gd name="T55" fmla="*/ 226 h 360"/>
              <a:gd name="T56" fmla="*/ 217 w 360"/>
              <a:gd name="T57" fmla="*/ 210 h 360"/>
              <a:gd name="T58" fmla="*/ 200 w 360"/>
              <a:gd name="T59" fmla="*/ 200 h 360"/>
              <a:gd name="T60" fmla="*/ 171 w 360"/>
              <a:gd name="T61" fmla="*/ 193 h 360"/>
              <a:gd name="T62" fmla="*/ 130 w 360"/>
              <a:gd name="T63" fmla="*/ 181 h 360"/>
              <a:gd name="T64" fmla="*/ 104 w 360"/>
              <a:gd name="T65" fmla="*/ 161 h 360"/>
              <a:gd name="T66" fmla="*/ 94 w 360"/>
              <a:gd name="T67" fmla="*/ 131 h 360"/>
              <a:gd name="T68" fmla="*/ 105 w 360"/>
              <a:gd name="T69" fmla="*/ 100 h 360"/>
              <a:gd name="T70" fmla="*/ 134 w 360"/>
              <a:gd name="T71" fmla="*/ 79 h 360"/>
              <a:gd name="T72" fmla="*/ 179 w 360"/>
              <a:gd name="T73" fmla="*/ 72 h 360"/>
              <a:gd name="T74" fmla="*/ 215 w 360"/>
              <a:gd name="T75" fmla="*/ 77 h 360"/>
              <a:gd name="T76" fmla="*/ 241 w 360"/>
              <a:gd name="T77" fmla="*/ 89 h 360"/>
              <a:gd name="T78" fmla="*/ 255 w 360"/>
              <a:gd name="T79" fmla="*/ 106 h 360"/>
              <a:gd name="T80" fmla="*/ 260 w 360"/>
              <a:gd name="T81" fmla="*/ 123 h 360"/>
              <a:gd name="T82" fmla="*/ 254 w 360"/>
              <a:gd name="T83" fmla="*/ 137 h 360"/>
              <a:gd name="T84" fmla="*/ 239 w 360"/>
              <a:gd name="T85" fmla="*/ 144 h 360"/>
              <a:gd name="T86" fmla="*/ 227 w 360"/>
              <a:gd name="T87" fmla="*/ 140 h 360"/>
              <a:gd name="T88" fmla="*/ 218 w 360"/>
              <a:gd name="T89" fmla="*/ 128 h 360"/>
              <a:gd name="T90" fmla="*/ 203 w 360"/>
              <a:gd name="T91" fmla="*/ 110 h 360"/>
              <a:gd name="T92" fmla="*/ 176 w 360"/>
              <a:gd name="T93" fmla="*/ 103 h 360"/>
              <a:gd name="T94" fmla="*/ 148 w 360"/>
              <a:gd name="T95" fmla="*/ 110 h 360"/>
              <a:gd name="T96" fmla="*/ 138 w 360"/>
              <a:gd name="T97" fmla="*/ 127 h 360"/>
              <a:gd name="T98" fmla="*/ 141 w 360"/>
              <a:gd name="T99" fmla="*/ 137 h 360"/>
              <a:gd name="T100" fmla="*/ 151 w 360"/>
              <a:gd name="T101" fmla="*/ 145 h 360"/>
              <a:gd name="T102" fmla="*/ 164 w 360"/>
              <a:gd name="T103" fmla="*/ 150 h 360"/>
              <a:gd name="T104" fmla="*/ 186 w 360"/>
              <a:gd name="T105" fmla="*/ 155 h 360"/>
              <a:gd name="T106" fmla="*/ 220 w 360"/>
              <a:gd name="T107" fmla="*/ 164 h 360"/>
              <a:gd name="T108" fmla="*/ 247 w 360"/>
              <a:gd name="T109" fmla="*/ 176 h 360"/>
              <a:gd name="T110" fmla="*/ 264 w 360"/>
              <a:gd name="T111" fmla="*/ 195 h 360"/>
              <a:gd name="T112" fmla="*/ 270 w 360"/>
              <a:gd name="T113" fmla="*/ 222 h 360"/>
              <a:gd name="T114" fmla="*/ 259 w 360"/>
              <a:gd name="T115" fmla="*/ 25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60" h="360">
                <a:moveTo>
                  <a:pt x="345" y="206"/>
                </a:moveTo>
                <a:cubicBezTo>
                  <a:pt x="346" y="198"/>
                  <a:pt x="347" y="189"/>
                  <a:pt x="347" y="180"/>
                </a:cubicBezTo>
                <a:cubicBezTo>
                  <a:pt x="347" y="88"/>
                  <a:pt x="272" y="13"/>
                  <a:pt x="180" y="13"/>
                </a:cubicBezTo>
                <a:cubicBezTo>
                  <a:pt x="171" y="13"/>
                  <a:pt x="162" y="14"/>
                  <a:pt x="154" y="15"/>
                </a:cubicBezTo>
                <a:cubicBezTo>
                  <a:pt x="139" y="6"/>
                  <a:pt x="120" y="0"/>
                  <a:pt x="101" y="0"/>
                </a:cubicBezTo>
                <a:cubicBezTo>
                  <a:pt x="45" y="0"/>
                  <a:pt x="0" y="45"/>
                  <a:pt x="0" y="101"/>
                </a:cubicBezTo>
                <a:cubicBezTo>
                  <a:pt x="0" y="120"/>
                  <a:pt x="6" y="139"/>
                  <a:pt x="15" y="154"/>
                </a:cubicBezTo>
                <a:cubicBezTo>
                  <a:pt x="14" y="163"/>
                  <a:pt x="13" y="171"/>
                  <a:pt x="13" y="180"/>
                </a:cubicBezTo>
                <a:cubicBezTo>
                  <a:pt x="13" y="272"/>
                  <a:pt x="88" y="347"/>
                  <a:pt x="180" y="347"/>
                </a:cubicBezTo>
                <a:cubicBezTo>
                  <a:pt x="189" y="347"/>
                  <a:pt x="198" y="346"/>
                  <a:pt x="206" y="345"/>
                </a:cubicBezTo>
                <a:cubicBezTo>
                  <a:pt x="221" y="355"/>
                  <a:pt x="240" y="360"/>
                  <a:pt x="259" y="360"/>
                </a:cubicBezTo>
                <a:cubicBezTo>
                  <a:pt x="315" y="360"/>
                  <a:pt x="360" y="315"/>
                  <a:pt x="360" y="259"/>
                </a:cubicBezTo>
                <a:cubicBezTo>
                  <a:pt x="360" y="240"/>
                  <a:pt x="355" y="222"/>
                  <a:pt x="345" y="206"/>
                </a:cubicBezTo>
                <a:close/>
                <a:moveTo>
                  <a:pt x="259" y="256"/>
                </a:moveTo>
                <a:cubicBezTo>
                  <a:pt x="252" y="266"/>
                  <a:pt x="242" y="274"/>
                  <a:pt x="228" y="280"/>
                </a:cubicBezTo>
                <a:cubicBezTo>
                  <a:pt x="215" y="286"/>
                  <a:pt x="199" y="288"/>
                  <a:pt x="180" y="288"/>
                </a:cubicBezTo>
                <a:cubicBezTo>
                  <a:pt x="158" y="288"/>
                  <a:pt x="139" y="285"/>
                  <a:pt x="125" y="277"/>
                </a:cubicBezTo>
                <a:cubicBezTo>
                  <a:pt x="115" y="271"/>
                  <a:pt x="106" y="264"/>
                  <a:pt x="100" y="254"/>
                </a:cubicBezTo>
                <a:cubicBezTo>
                  <a:pt x="93" y="245"/>
                  <a:pt x="90" y="236"/>
                  <a:pt x="90" y="227"/>
                </a:cubicBezTo>
                <a:cubicBezTo>
                  <a:pt x="90" y="221"/>
                  <a:pt x="92" y="217"/>
                  <a:pt x="96" y="213"/>
                </a:cubicBezTo>
                <a:cubicBezTo>
                  <a:pt x="100" y="209"/>
                  <a:pt x="105" y="207"/>
                  <a:pt x="111" y="207"/>
                </a:cubicBezTo>
                <a:cubicBezTo>
                  <a:pt x="116" y="207"/>
                  <a:pt x="120" y="209"/>
                  <a:pt x="124" y="212"/>
                </a:cubicBezTo>
                <a:cubicBezTo>
                  <a:pt x="127" y="215"/>
                  <a:pt x="130" y="219"/>
                  <a:pt x="133" y="225"/>
                </a:cubicBezTo>
                <a:cubicBezTo>
                  <a:pt x="135" y="231"/>
                  <a:pt x="138" y="237"/>
                  <a:pt x="142" y="241"/>
                </a:cubicBezTo>
                <a:cubicBezTo>
                  <a:pt x="145" y="245"/>
                  <a:pt x="150" y="249"/>
                  <a:pt x="155" y="252"/>
                </a:cubicBezTo>
                <a:cubicBezTo>
                  <a:pt x="161" y="255"/>
                  <a:pt x="169" y="256"/>
                  <a:pt x="179" y="256"/>
                </a:cubicBezTo>
                <a:cubicBezTo>
                  <a:pt x="192" y="256"/>
                  <a:pt x="203" y="253"/>
                  <a:pt x="211" y="247"/>
                </a:cubicBezTo>
                <a:cubicBezTo>
                  <a:pt x="220" y="242"/>
                  <a:pt x="224" y="235"/>
                  <a:pt x="224" y="226"/>
                </a:cubicBezTo>
                <a:cubicBezTo>
                  <a:pt x="224" y="219"/>
                  <a:pt x="221" y="214"/>
                  <a:pt x="217" y="210"/>
                </a:cubicBezTo>
                <a:cubicBezTo>
                  <a:pt x="213" y="206"/>
                  <a:pt x="207" y="203"/>
                  <a:pt x="200" y="200"/>
                </a:cubicBezTo>
                <a:cubicBezTo>
                  <a:pt x="193" y="198"/>
                  <a:pt x="183" y="196"/>
                  <a:pt x="171" y="193"/>
                </a:cubicBezTo>
                <a:cubicBezTo>
                  <a:pt x="155" y="190"/>
                  <a:pt x="141" y="185"/>
                  <a:pt x="130" y="181"/>
                </a:cubicBezTo>
                <a:cubicBezTo>
                  <a:pt x="119" y="176"/>
                  <a:pt x="111" y="170"/>
                  <a:pt x="104" y="161"/>
                </a:cubicBezTo>
                <a:cubicBezTo>
                  <a:pt x="98" y="153"/>
                  <a:pt x="94" y="143"/>
                  <a:pt x="94" y="131"/>
                </a:cubicBezTo>
                <a:cubicBezTo>
                  <a:pt x="94" y="119"/>
                  <a:pt x="98" y="109"/>
                  <a:pt x="105" y="100"/>
                </a:cubicBezTo>
                <a:cubicBezTo>
                  <a:pt x="111" y="91"/>
                  <a:pt x="121" y="84"/>
                  <a:pt x="134" y="79"/>
                </a:cubicBezTo>
                <a:cubicBezTo>
                  <a:pt x="147" y="74"/>
                  <a:pt x="162" y="72"/>
                  <a:pt x="179" y="72"/>
                </a:cubicBezTo>
                <a:cubicBezTo>
                  <a:pt x="193" y="72"/>
                  <a:pt x="205" y="73"/>
                  <a:pt x="215" y="77"/>
                </a:cubicBezTo>
                <a:cubicBezTo>
                  <a:pt x="226" y="80"/>
                  <a:pt x="234" y="84"/>
                  <a:pt x="241" y="89"/>
                </a:cubicBezTo>
                <a:cubicBezTo>
                  <a:pt x="247" y="95"/>
                  <a:pt x="252" y="100"/>
                  <a:pt x="255" y="106"/>
                </a:cubicBezTo>
                <a:cubicBezTo>
                  <a:pt x="259" y="112"/>
                  <a:pt x="260" y="118"/>
                  <a:pt x="260" y="123"/>
                </a:cubicBezTo>
                <a:cubicBezTo>
                  <a:pt x="260" y="129"/>
                  <a:pt x="258" y="133"/>
                  <a:pt x="254" y="137"/>
                </a:cubicBezTo>
                <a:cubicBezTo>
                  <a:pt x="250" y="142"/>
                  <a:pt x="245" y="144"/>
                  <a:pt x="239" y="144"/>
                </a:cubicBezTo>
                <a:cubicBezTo>
                  <a:pt x="234" y="144"/>
                  <a:pt x="230" y="142"/>
                  <a:pt x="227" y="140"/>
                </a:cubicBezTo>
                <a:cubicBezTo>
                  <a:pt x="224" y="137"/>
                  <a:pt x="221" y="133"/>
                  <a:pt x="218" y="128"/>
                </a:cubicBezTo>
                <a:cubicBezTo>
                  <a:pt x="214" y="120"/>
                  <a:pt x="209" y="114"/>
                  <a:pt x="203" y="110"/>
                </a:cubicBezTo>
                <a:cubicBezTo>
                  <a:pt x="198" y="105"/>
                  <a:pt x="189" y="103"/>
                  <a:pt x="176" y="103"/>
                </a:cubicBezTo>
                <a:cubicBezTo>
                  <a:pt x="165" y="103"/>
                  <a:pt x="155" y="106"/>
                  <a:pt x="148" y="110"/>
                </a:cubicBezTo>
                <a:cubicBezTo>
                  <a:pt x="141" y="115"/>
                  <a:pt x="138" y="120"/>
                  <a:pt x="138" y="127"/>
                </a:cubicBezTo>
                <a:cubicBezTo>
                  <a:pt x="138" y="131"/>
                  <a:pt x="139" y="134"/>
                  <a:pt x="141" y="137"/>
                </a:cubicBezTo>
                <a:cubicBezTo>
                  <a:pt x="144" y="140"/>
                  <a:pt x="147" y="143"/>
                  <a:pt x="151" y="145"/>
                </a:cubicBezTo>
                <a:cubicBezTo>
                  <a:pt x="156" y="147"/>
                  <a:pt x="160" y="149"/>
                  <a:pt x="164" y="150"/>
                </a:cubicBezTo>
                <a:cubicBezTo>
                  <a:pt x="169" y="151"/>
                  <a:pt x="176" y="153"/>
                  <a:pt x="186" y="155"/>
                </a:cubicBezTo>
                <a:cubicBezTo>
                  <a:pt x="199" y="158"/>
                  <a:pt x="210" y="161"/>
                  <a:pt x="220" y="164"/>
                </a:cubicBezTo>
                <a:cubicBezTo>
                  <a:pt x="231" y="168"/>
                  <a:pt x="239" y="172"/>
                  <a:pt x="247" y="176"/>
                </a:cubicBezTo>
                <a:cubicBezTo>
                  <a:pt x="254" y="181"/>
                  <a:pt x="260" y="187"/>
                  <a:pt x="264" y="195"/>
                </a:cubicBezTo>
                <a:cubicBezTo>
                  <a:pt x="268" y="202"/>
                  <a:pt x="270" y="211"/>
                  <a:pt x="270" y="222"/>
                </a:cubicBezTo>
                <a:cubicBezTo>
                  <a:pt x="270" y="234"/>
                  <a:pt x="266" y="246"/>
                  <a:pt x="259" y="25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/>
          </a:p>
        </p:txBody>
      </p:sp>
    </p:spTree>
    <p:extLst>
      <p:ext uri="{BB962C8B-B14F-4D97-AF65-F5344CB8AC3E}">
        <p14:creationId xmlns:p14="http://schemas.microsoft.com/office/powerpoint/2010/main" val="26054697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53"/>
          <p:cNvSpPr>
            <a:spLocks/>
          </p:cNvSpPr>
          <p:nvPr/>
        </p:nvSpPr>
        <p:spPr bwMode="auto">
          <a:xfrm>
            <a:off x="740569" y="539548"/>
            <a:ext cx="379413" cy="385763"/>
          </a:xfrm>
          <a:custGeom>
            <a:avLst/>
            <a:gdLst>
              <a:gd name="T0" fmla="*/ 98 w 101"/>
              <a:gd name="T1" fmla="*/ 8 h 103"/>
              <a:gd name="T2" fmla="*/ 59 w 101"/>
              <a:gd name="T3" fmla="*/ 48 h 103"/>
              <a:gd name="T4" fmla="*/ 59 w 101"/>
              <a:gd name="T5" fmla="*/ 95 h 103"/>
              <a:gd name="T6" fmla="*/ 79 w 101"/>
              <a:gd name="T7" fmla="*/ 95 h 103"/>
              <a:gd name="T8" fmla="*/ 83 w 101"/>
              <a:gd name="T9" fmla="*/ 99 h 103"/>
              <a:gd name="T10" fmla="*/ 79 w 101"/>
              <a:gd name="T11" fmla="*/ 103 h 103"/>
              <a:gd name="T12" fmla="*/ 23 w 101"/>
              <a:gd name="T13" fmla="*/ 103 h 103"/>
              <a:gd name="T14" fmla="*/ 19 w 101"/>
              <a:gd name="T15" fmla="*/ 99 h 103"/>
              <a:gd name="T16" fmla="*/ 23 w 101"/>
              <a:gd name="T17" fmla="*/ 95 h 103"/>
              <a:gd name="T18" fmla="*/ 43 w 101"/>
              <a:gd name="T19" fmla="*/ 95 h 103"/>
              <a:gd name="T20" fmla="*/ 43 w 101"/>
              <a:gd name="T21" fmla="*/ 48 h 103"/>
              <a:gd name="T22" fmla="*/ 3 w 101"/>
              <a:gd name="T23" fmla="*/ 8 h 103"/>
              <a:gd name="T24" fmla="*/ 0 w 101"/>
              <a:gd name="T25" fmla="*/ 3 h 103"/>
              <a:gd name="T26" fmla="*/ 7 w 101"/>
              <a:gd name="T27" fmla="*/ 0 h 103"/>
              <a:gd name="T28" fmla="*/ 95 w 101"/>
              <a:gd name="T29" fmla="*/ 0 h 103"/>
              <a:gd name="T30" fmla="*/ 101 w 101"/>
              <a:gd name="T31" fmla="*/ 3 h 103"/>
              <a:gd name="T32" fmla="*/ 98 w 101"/>
              <a:gd name="T33" fmla="*/ 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1" h="103">
                <a:moveTo>
                  <a:pt x="98" y="8"/>
                </a:moveTo>
                <a:cubicBezTo>
                  <a:pt x="59" y="48"/>
                  <a:pt x="59" y="48"/>
                  <a:pt x="59" y="48"/>
                </a:cubicBezTo>
                <a:cubicBezTo>
                  <a:pt x="59" y="95"/>
                  <a:pt x="59" y="95"/>
                  <a:pt x="59" y="95"/>
                </a:cubicBezTo>
                <a:cubicBezTo>
                  <a:pt x="79" y="95"/>
                  <a:pt x="79" y="95"/>
                  <a:pt x="79" y="95"/>
                </a:cubicBezTo>
                <a:cubicBezTo>
                  <a:pt x="81" y="95"/>
                  <a:pt x="83" y="97"/>
                  <a:pt x="83" y="99"/>
                </a:cubicBezTo>
                <a:cubicBezTo>
                  <a:pt x="83" y="102"/>
                  <a:pt x="81" y="103"/>
                  <a:pt x="79" y="103"/>
                </a:cubicBezTo>
                <a:cubicBezTo>
                  <a:pt x="23" y="103"/>
                  <a:pt x="23" y="103"/>
                  <a:pt x="23" y="103"/>
                </a:cubicBezTo>
                <a:cubicBezTo>
                  <a:pt x="20" y="103"/>
                  <a:pt x="19" y="102"/>
                  <a:pt x="19" y="99"/>
                </a:cubicBezTo>
                <a:cubicBezTo>
                  <a:pt x="19" y="97"/>
                  <a:pt x="20" y="95"/>
                  <a:pt x="23" y="95"/>
                </a:cubicBezTo>
                <a:cubicBezTo>
                  <a:pt x="43" y="95"/>
                  <a:pt x="43" y="95"/>
                  <a:pt x="43" y="95"/>
                </a:cubicBezTo>
                <a:cubicBezTo>
                  <a:pt x="43" y="48"/>
                  <a:pt x="43" y="48"/>
                  <a:pt x="43" y="48"/>
                </a:cubicBezTo>
                <a:cubicBezTo>
                  <a:pt x="3" y="8"/>
                  <a:pt x="3" y="8"/>
                  <a:pt x="3" y="8"/>
                </a:cubicBezTo>
                <a:cubicBezTo>
                  <a:pt x="2" y="7"/>
                  <a:pt x="0" y="5"/>
                  <a:pt x="0" y="3"/>
                </a:cubicBezTo>
                <a:cubicBezTo>
                  <a:pt x="0" y="0"/>
                  <a:pt x="4" y="0"/>
                  <a:pt x="7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7" y="0"/>
                  <a:pt x="101" y="0"/>
                  <a:pt x="101" y="3"/>
                </a:cubicBezTo>
                <a:cubicBezTo>
                  <a:pt x="101" y="5"/>
                  <a:pt x="99" y="7"/>
                  <a:pt x="98" y="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56" name="Freeform 54"/>
          <p:cNvSpPr>
            <a:spLocks/>
          </p:cNvSpPr>
          <p:nvPr/>
        </p:nvSpPr>
        <p:spPr bwMode="auto">
          <a:xfrm>
            <a:off x="1831912" y="539548"/>
            <a:ext cx="360363" cy="385763"/>
          </a:xfrm>
          <a:custGeom>
            <a:avLst/>
            <a:gdLst>
              <a:gd name="T0" fmla="*/ 96 w 96"/>
              <a:gd name="T1" fmla="*/ 75 h 103"/>
              <a:gd name="T2" fmla="*/ 76 w 96"/>
              <a:gd name="T3" fmla="*/ 87 h 103"/>
              <a:gd name="T4" fmla="*/ 56 w 96"/>
              <a:gd name="T5" fmla="*/ 75 h 103"/>
              <a:gd name="T6" fmla="*/ 76 w 96"/>
              <a:gd name="T7" fmla="*/ 63 h 103"/>
              <a:gd name="T8" fmla="*/ 88 w 96"/>
              <a:gd name="T9" fmla="*/ 66 h 103"/>
              <a:gd name="T10" fmla="*/ 88 w 96"/>
              <a:gd name="T11" fmla="*/ 32 h 103"/>
              <a:gd name="T12" fmla="*/ 40 w 96"/>
              <a:gd name="T13" fmla="*/ 47 h 103"/>
              <a:gd name="T14" fmla="*/ 40 w 96"/>
              <a:gd name="T15" fmla="*/ 91 h 103"/>
              <a:gd name="T16" fmla="*/ 20 w 96"/>
              <a:gd name="T17" fmla="*/ 103 h 103"/>
              <a:gd name="T18" fmla="*/ 0 w 96"/>
              <a:gd name="T19" fmla="*/ 91 h 103"/>
              <a:gd name="T20" fmla="*/ 20 w 96"/>
              <a:gd name="T21" fmla="*/ 79 h 103"/>
              <a:gd name="T22" fmla="*/ 32 w 96"/>
              <a:gd name="T23" fmla="*/ 82 h 103"/>
              <a:gd name="T24" fmla="*/ 32 w 96"/>
              <a:gd name="T25" fmla="*/ 22 h 103"/>
              <a:gd name="T26" fmla="*/ 36 w 96"/>
              <a:gd name="T27" fmla="*/ 16 h 103"/>
              <a:gd name="T28" fmla="*/ 88 w 96"/>
              <a:gd name="T29" fmla="*/ 0 h 103"/>
              <a:gd name="T30" fmla="*/ 90 w 96"/>
              <a:gd name="T31" fmla="*/ 0 h 103"/>
              <a:gd name="T32" fmla="*/ 96 w 96"/>
              <a:gd name="T33" fmla="*/ 6 h 103"/>
              <a:gd name="T34" fmla="*/ 96 w 96"/>
              <a:gd name="T35" fmla="*/ 75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" h="103">
                <a:moveTo>
                  <a:pt x="96" y="75"/>
                </a:moveTo>
                <a:cubicBezTo>
                  <a:pt x="96" y="84"/>
                  <a:pt x="82" y="87"/>
                  <a:pt x="76" y="87"/>
                </a:cubicBezTo>
                <a:cubicBezTo>
                  <a:pt x="69" y="87"/>
                  <a:pt x="56" y="84"/>
                  <a:pt x="56" y="75"/>
                </a:cubicBezTo>
                <a:cubicBezTo>
                  <a:pt x="56" y="67"/>
                  <a:pt x="69" y="63"/>
                  <a:pt x="76" y="63"/>
                </a:cubicBezTo>
                <a:cubicBezTo>
                  <a:pt x="80" y="63"/>
                  <a:pt x="84" y="64"/>
                  <a:pt x="88" y="66"/>
                </a:cubicBezTo>
                <a:cubicBezTo>
                  <a:pt x="88" y="32"/>
                  <a:pt x="88" y="32"/>
                  <a:pt x="88" y="32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91"/>
                  <a:pt x="40" y="91"/>
                  <a:pt x="40" y="91"/>
                </a:cubicBezTo>
                <a:cubicBezTo>
                  <a:pt x="40" y="100"/>
                  <a:pt x="26" y="103"/>
                  <a:pt x="20" y="103"/>
                </a:cubicBezTo>
                <a:cubicBezTo>
                  <a:pt x="13" y="103"/>
                  <a:pt x="0" y="100"/>
                  <a:pt x="0" y="91"/>
                </a:cubicBezTo>
                <a:cubicBezTo>
                  <a:pt x="0" y="83"/>
                  <a:pt x="13" y="79"/>
                  <a:pt x="20" y="79"/>
                </a:cubicBezTo>
                <a:cubicBezTo>
                  <a:pt x="24" y="79"/>
                  <a:pt x="28" y="80"/>
                  <a:pt x="32" y="8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19"/>
                  <a:pt x="33" y="17"/>
                  <a:pt x="36" y="16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9" y="0"/>
                  <a:pt x="90" y="0"/>
                </a:cubicBezTo>
                <a:cubicBezTo>
                  <a:pt x="93" y="0"/>
                  <a:pt x="96" y="2"/>
                  <a:pt x="96" y="6"/>
                </a:cubicBezTo>
                <a:lnTo>
                  <a:pt x="96" y="7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57" name="Freeform 55"/>
          <p:cNvSpPr>
            <a:spLocks noEditPoints="1"/>
          </p:cNvSpPr>
          <p:nvPr/>
        </p:nvSpPr>
        <p:spPr bwMode="auto">
          <a:xfrm>
            <a:off x="2833581" y="539548"/>
            <a:ext cx="390525" cy="385763"/>
          </a:xfrm>
          <a:custGeom>
            <a:avLst/>
            <a:gdLst>
              <a:gd name="T0" fmla="*/ 96 w 104"/>
              <a:gd name="T1" fmla="*/ 103 h 103"/>
              <a:gd name="T2" fmla="*/ 90 w 104"/>
              <a:gd name="T3" fmla="*/ 101 h 103"/>
              <a:gd name="T4" fmla="*/ 69 w 104"/>
              <a:gd name="T5" fmla="*/ 80 h 103"/>
              <a:gd name="T6" fmla="*/ 44 w 104"/>
              <a:gd name="T7" fmla="*/ 87 h 103"/>
              <a:gd name="T8" fmla="*/ 0 w 104"/>
              <a:gd name="T9" fmla="*/ 44 h 103"/>
              <a:gd name="T10" fmla="*/ 44 w 104"/>
              <a:gd name="T11" fmla="*/ 0 h 103"/>
              <a:gd name="T12" fmla="*/ 88 w 104"/>
              <a:gd name="T13" fmla="*/ 44 h 103"/>
              <a:gd name="T14" fmla="*/ 80 w 104"/>
              <a:gd name="T15" fmla="*/ 68 h 103"/>
              <a:gd name="T16" fmla="*/ 101 w 104"/>
              <a:gd name="T17" fmla="*/ 90 h 103"/>
              <a:gd name="T18" fmla="*/ 104 w 104"/>
              <a:gd name="T19" fmla="*/ 95 h 103"/>
              <a:gd name="T20" fmla="*/ 96 w 104"/>
              <a:gd name="T21" fmla="*/ 103 h 103"/>
              <a:gd name="T22" fmla="*/ 44 w 104"/>
              <a:gd name="T23" fmla="*/ 16 h 103"/>
              <a:gd name="T24" fmla="*/ 16 w 104"/>
              <a:gd name="T25" fmla="*/ 44 h 103"/>
              <a:gd name="T26" fmla="*/ 44 w 104"/>
              <a:gd name="T27" fmla="*/ 71 h 103"/>
              <a:gd name="T28" fmla="*/ 72 w 104"/>
              <a:gd name="T29" fmla="*/ 44 h 103"/>
              <a:gd name="T30" fmla="*/ 44 w 104"/>
              <a:gd name="T31" fmla="*/ 1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4" h="103">
                <a:moveTo>
                  <a:pt x="96" y="103"/>
                </a:moveTo>
                <a:cubicBezTo>
                  <a:pt x="94" y="103"/>
                  <a:pt x="92" y="103"/>
                  <a:pt x="90" y="101"/>
                </a:cubicBezTo>
                <a:cubicBezTo>
                  <a:pt x="69" y="80"/>
                  <a:pt x="69" y="80"/>
                  <a:pt x="69" y="80"/>
                </a:cubicBezTo>
                <a:cubicBezTo>
                  <a:pt x="61" y="85"/>
                  <a:pt x="53" y="87"/>
                  <a:pt x="44" y="87"/>
                </a:cubicBezTo>
                <a:cubicBezTo>
                  <a:pt x="20" y="87"/>
                  <a:pt x="0" y="68"/>
                  <a:pt x="0" y="44"/>
                </a:cubicBezTo>
                <a:cubicBezTo>
                  <a:pt x="0" y="19"/>
                  <a:pt x="20" y="0"/>
                  <a:pt x="44" y="0"/>
                </a:cubicBezTo>
                <a:cubicBezTo>
                  <a:pt x="68" y="0"/>
                  <a:pt x="88" y="19"/>
                  <a:pt x="88" y="44"/>
                </a:cubicBezTo>
                <a:cubicBezTo>
                  <a:pt x="88" y="52"/>
                  <a:pt x="85" y="61"/>
                  <a:pt x="80" y="68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3" y="91"/>
                  <a:pt x="104" y="93"/>
                  <a:pt x="104" y="95"/>
                </a:cubicBezTo>
                <a:cubicBezTo>
                  <a:pt x="104" y="100"/>
                  <a:pt x="100" y="103"/>
                  <a:pt x="96" y="103"/>
                </a:cubicBezTo>
                <a:close/>
                <a:moveTo>
                  <a:pt x="44" y="16"/>
                </a:moveTo>
                <a:cubicBezTo>
                  <a:pt x="28" y="16"/>
                  <a:pt x="16" y="28"/>
                  <a:pt x="16" y="44"/>
                </a:cubicBezTo>
                <a:cubicBezTo>
                  <a:pt x="16" y="59"/>
                  <a:pt x="28" y="71"/>
                  <a:pt x="44" y="71"/>
                </a:cubicBezTo>
                <a:cubicBezTo>
                  <a:pt x="59" y="71"/>
                  <a:pt x="72" y="59"/>
                  <a:pt x="72" y="44"/>
                </a:cubicBezTo>
                <a:cubicBezTo>
                  <a:pt x="72" y="28"/>
                  <a:pt x="59" y="16"/>
                  <a:pt x="44" y="1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58" name="Freeform 56"/>
          <p:cNvSpPr>
            <a:spLocks noEditPoints="1"/>
          </p:cNvSpPr>
          <p:nvPr/>
        </p:nvSpPr>
        <p:spPr bwMode="auto">
          <a:xfrm>
            <a:off x="3847995" y="568123"/>
            <a:ext cx="420688" cy="327025"/>
          </a:xfrm>
          <a:custGeom>
            <a:avLst/>
            <a:gdLst>
              <a:gd name="T0" fmla="*/ 112 w 112"/>
              <a:gd name="T1" fmla="*/ 77 h 87"/>
              <a:gd name="T2" fmla="*/ 102 w 112"/>
              <a:gd name="T3" fmla="*/ 87 h 87"/>
              <a:gd name="T4" fmla="*/ 10 w 112"/>
              <a:gd name="T5" fmla="*/ 87 h 87"/>
              <a:gd name="T6" fmla="*/ 0 w 112"/>
              <a:gd name="T7" fmla="*/ 77 h 87"/>
              <a:gd name="T8" fmla="*/ 0 w 112"/>
              <a:gd name="T9" fmla="*/ 10 h 87"/>
              <a:gd name="T10" fmla="*/ 10 w 112"/>
              <a:gd name="T11" fmla="*/ 0 h 87"/>
              <a:gd name="T12" fmla="*/ 102 w 112"/>
              <a:gd name="T13" fmla="*/ 0 h 87"/>
              <a:gd name="T14" fmla="*/ 112 w 112"/>
              <a:gd name="T15" fmla="*/ 10 h 87"/>
              <a:gd name="T16" fmla="*/ 112 w 112"/>
              <a:gd name="T17" fmla="*/ 77 h 87"/>
              <a:gd name="T18" fmla="*/ 102 w 112"/>
              <a:gd name="T19" fmla="*/ 8 h 87"/>
              <a:gd name="T20" fmla="*/ 10 w 112"/>
              <a:gd name="T21" fmla="*/ 8 h 87"/>
              <a:gd name="T22" fmla="*/ 8 w 112"/>
              <a:gd name="T23" fmla="*/ 10 h 87"/>
              <a:gd name="T24" fmla="*/ 18 w 112"/>
              <a:gd name="T25" fmla="*/ 27 h 87"/>
              <a:gd name="T26" fmla="*/ 43 w 112"/>
              <a:gd name="T27" fmla="*/ 47 h 87"/>
              <a:gd name="T28" fmla="*/ 56 w 112"/>
              <a:gd name="T29" fmla="*/ 55 h 87"/>
              <a:gd name="T30" fmla="*/ 56 w 112"/>
              <a:gd name="T31" fmla="*/ 55 h 87"/>
              <a:gd name="T32" fmla="*/ 56 w 112"/>
              <a:gd name="T33" fmla="*/ 55 h 87"/>
              <a:gd name="T34" fmla="*/ 70 w 112"/>
              <a:gd name="T35" fmla="*/ 47 h 87"/>
              <a:gd name="T36" fmla="*/ 95 w 112"/>
              <a:gd name="T37" fmla="*/ 27 h 87"/>
              <a:gd name="T38" fmla="*/ 104 w 112"/>
              <a:gd name="T39" fmla="*/ 12 h 87"/>
              <a:gd name="T40" fmla="*/ 102 w 112"/>
              <a:gd name="T41" fmla="*/ 8 h 87"/>
              <a:gd name="T42" fmla="*/ 104 w 112"/>
              <a:gd name="T43" fmla="*/ 30 h 87"/>
              <a:gd name="T44" fmla="*/ 100 w 112"/>
              <a:gd name="T45" fmla="*/ 34 h 87"/>
              <a:gd name="T46" fmla="*/ 73 w 112"/>
              <a:gd name="T47" fmla="*/ 55 h 87"/>
              <a:gd name="T48" fmla="*/ 56 w 112"/>
              <a:gd name="T49" fmla="*/ 63 h 87"/>
              <a:gd name="T50" fmla="*/ 56 w 112"/>
              <a:gd name="T51" fmla="*/ 63 h 87"/>
              <a:gd name="T52" fmla="*/ 56 w 112"/>
              <a:gd name="T53" fmla="*/ 63 h 87"/>
              <a:gd name="T54" fmla="*/ 39 w 112"/>
              <a:gd name="T55" fmla="*/ 55 h 87"/>
              <a:gd name="T56" fmla="*/ 13 w 112"/>
              <a:gd name="T57" fmla="*/ 34 h 87"/>
              <a:gd name="T58" fmla="*/ 8 w 112"/>
              <a:gd name="T59" fmla="*/ 30 h 87"/>
              <a:gd name="T60" fmla="*/ 8 w 112"/>
              <a:gd name="T61" fmla="*/ 77 h 87"/>
              <a:gd name="T62" fmla="*/ 10 w 112"/>
              <a:gd name="T63" fmla="*/ 79 h 87"/>
              <a:gd name="T64" fmla="*/ 102 w 112"/>
              <a:gd name="T65" fmla="*/ 79 h 87"/>
              <a:gd name="T66" fmla="*/ 104 w 112"/>
              <a:gd name="T67" fmla="*/ 77 h 87"/>
              <a:gd name="T68" fmla="*/ 104 w 112"/>
              <a:gd name="T69" fmla="*/ 3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87">
                <a:moveTo>
                  <a:pt x="112" y="77"/>
                </a:moveTo>
                <a:cubicBezTo>
                  <a:pt x="112" y="83"/>
                  <a:pt x="108" y="87"/>
                  <a:pt x="102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5" y="87"/>
                  <a:pt x="0" y="83"/>
                  <a:pt x="0" y="7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8" y="0"/>
                  <a:pt x="112" y="4"/>
                  <a:pt x="112" y="10"/>
                </a:cubicBezTo>
                <a:lnTo>
                  <a:pt x="112" y="77"/>
                </a:lnTo>
                <a:close/>
                <a:moveTo>
                  <a:pt x="102" y="8"/>
                </a:moveTo>
                <a:cubicBezTo>
                  <a:pt x="10" y="8"/>
                  <a:pt x="10" y="8"/>
                  <a:pt x="10" y="8"/>
                </a:cubicBezTo>
                <a:cubicBezTo>
                  <a:pt x="9" y="8"/>
                  <a:pt x="8" y="8"/>
                  <a:pt x="8" y="10"/>
                </a:cubicBezTo>
                <a:cubicBezTo>
                  <a:pt x="8" y="17"/>
                  <a:pt x="12" y="23"/>
                  <a:pt x="18" y="27"/>
                </a:cubicBezTo>
                <a:cubicBezTo>
                  <a:pt x="26" y="34"/>
                  <a:pt x="34" y="40"/>
                  <a:pt x="43" y="47"/>
                </a:cubicBezTo>
                <a:cubicBezTo>
                  <a:pt x="46" y="50"/>
                  <a:pt x="52" y="55"/>
                  <a:pt x="56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61" y="55"/>
                  <a:pt x="67" y="50"/>
                  <a:pt x="70" y="47"/>
                </a:cubicBezTo>
                <a:cubicBezTo>
                  <a:pt x="78" y="40"/>
                  <a:pt x="87" y="34"/>
                  <a:pt x="95" y="27"/>
                </a:cubicBezTo>
                <a:cubicBezTo>
                  <a:pt x="99" y="24"/>
                  <a:pt x="104" y="17"/>
                  <a:pt x="104" y="12"/>
                </a:cubicBezTo>
                <a:cubicBezTo>
                  <a:pt x="104" y="10"/>
                  <a:pt x="105" y="8"/>
                  <a:pt x="102" y="8"/>
                </a:cubicBezTo>
                <a:close/>
                <a:moveTo>
                  <a:pt x="104" y="30"/>
                </a:moveTo>
                <a:cubicBezTo>
                  <a:pt x="103" y="31"/>
                  <a:pt x="102" y="32"/>
                  <a:pt x="100" y="34"/>
                </a:cubicBezTo>
                <a:cubicBezTo>
                  <a:pt x="91" y="41"/>
                  <a:pt x="82" y="48"/>
                  <a:pt x="73" y="55"/>
                </a:cubicBezTo>
                <a:cubicBezTo>
                  <a:pt x="69" y="59"/>
                  <a:pt x="63" y="63"/>
                  <a:pt x="56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0" y="63"/>
                  <a:pt x="44" y="59"/>
                  <a:pt x="39" y="55"/>
                </a:cubicBezTo>
                <a:cubicBezTo>
                  <a:pt x="31" y="48"/>
                  <a:pt x="22" y="41"/>
                  <a:pt x="13" y="34"/>
                </a:cubicBezTo>
                <a:cubicBezTo>
                  <a:pt x="11" y="32"/>
                  <a:pt x="10" y="31"/>
                  <a:pt x="8" y="30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79"/>
                  <a:pt x="9" y="79"/>
                  <a:pt x="10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3" y="79"/>
                  <a:pt x="104" y="79"/>
                  <a:pt x="104" y="77"/>
                </a:cubicBezTo>
                <a:lnTo>
                  <a:pt x="104" y="3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59" name="Freeform 57"/>
          <p:cNvSpPr>
            <a:spLocks/>
          </p:cNvSpPr>
          <p:nvPr/>
        </p:nvSpPr>
        <p:spPr bwMode="auto">
          <a:xfrm>
            <a:off x="4921101" y="539547"/>
            <a:ext cx="420688" cy="355600"/>
          </a:xfrm>
          <a:custGeom>
            <a:avLst/>
            <a:gdLst>
              <a:gd name="T0" fmla="*/ 54 w 112"/>
              <a:gd name="T1" fmla="*/ 94 h 95"/>
              <a:gd name="T2" fmla="*/ 15 w 112"/>
              <a:gd name="T3" fmla="*/ 57 h 95"/>
              <a:gd name="T4" fmla="*/ 0 w 112"/>
              <a:gd name="T5" fmla="*/ 29 h 95"/>
              <a:gd name="T6" fmla="*/ 30 w 112"/>
              <a:gd name="T7" fmla="*/ 0 h 95"/>
              <a:gd name="T8" fmla="*/ 56 w 112"/>
              <a:gd name="T9" fmla="*/ 13 h 95"/>
              <a:gd name="T10" fmla="*/ 82 w 112"/>
              <a:gd name="T11" fmla="*/ 0 h 95"/>
              <a:gd name="T12" fmla="*/ 112 w 112"/>
              <a:gd name="T13" fmla="*/ 29 h 95"/>
              <a:gd name="T14" fmla="*/ 98 w 112"/>
              <a:gd name="T15" fmla="*/ 57 h 95"/>
              <a:gd name="T16" fmla="*/ 59 w 112"/>
              <a:gd name="T17" fmla="*/ 94 h 95"/>
              <a:gd name="T18" fmla="*/ 56 w 112"/>
              <a:gd name="T19" fmla="*/ 95 h 95"/>
              <a:gd name="T20" fmla="*/ 54 w 112"/>
              <a:gd name="T21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" h="95">
                <a:moveTo>
                  <a:pt x="54" y="94"/>
                </a:moveTo>
                <a:cubicBezTo>
                  <a:pt x="15" y="57"/>
                  <a:pt x="15" y="57"/>
                  <a:pt x="15" y="57"/>
                </a:cubicBezTo>
                <a:cubicBezTo>
                  <a:pt x="14" y="56"/>
                  <a:pt x="0" y="44"/>
                  <a:pt x="0" y="29"/>
                </a:cubicBezTo>
                <a:cubicBezTo>
                  <a:pt x="0" y="10"/>
                  <a:pt x="12" y="0"/>
                  <a:pt x="30" y="0"/>
                </a:cubicBezTo>
                <a:cubicBezTo>
                  <a:pt x="41" y="0"/>
                  <a:pt x="51" y="8"/>
                  <a:pt x="56" y="13"/>
                </a:cubicBezTo>
                <a:cubicBezTo>
                  <a:pt x="61" y="8"/>
                  <a:pt x="72" y="0"/>
                  <a:pt x="82" y="0"/>
                </a:cubicBezTo>
                <a:cubicBezTo>
                  <a:pt x="101" y="0"/>
                  <a:pt x="112" y="10"/>
                  <a:pt x="112" y="29"/>
                </a:cubicBezTo>
                <a:cubicBezTo>
                  <a:pt x="112" y="44"/>
                  <a:pt x="99" y="56"/>
                  <a:pt x="98" y="57"/>
                </a:cubicBezTo>
                <a:cubicBezTo>
                  <a:pt x="59" y="94"/>
                  <a:pt x="59" y="94"/>
                  <a:pt x="59" y="94"/>
                </a:cubicBezTo>
                <a:cubicBezTo>
                  <a:pt x="58" y="95"/>
                  <a:pt x="57" y="95"/>
                  <a:pt x="56" y="95"/>
                </a:cubicBezTo>
                <a:cubicBezTo>
                  <a:pt x="55" y="95"/>
                  <a:pt x="54" y="95"/>
                  <a:pt x="54" y="9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60" name="Freeform 58"/>
          <p:cNvSpPr>
            <a:spLocks/>
          </p:cNvSpPr>
          <p:nvPr/>
        </p:nvSpPr>
        <p:spPr bwMode="auto">
          <a:xfrm>
            <a:off x="5984980" y="515735"/>
            <a:ext cx="390525" cy="373063"/>
          </a:xfrm>
          <a:custGeom>
            <a:avLst/>
            <a:gdLst>
              <a:gd name="T0" fmla="*/ 102 w 104"/>
              <a:gd name="T1" fmla="*/ 41 h 99"/>
              <a:gd name="T2" fmla="*/ 79 w 104"/>
              <a:gd name="T3" fmla="*/ 63 h 99"/>
              <a:gd name="T4" fmla="*/ 85 w 104"/>
              <a:gd name="T5" fmla="*/ 94 h 99"/>
              <a:gd name="T6" fmla="*/ 85 w 104"/>
              <a:gd name="T7" fmla="*/ 96 h 99"/>
              <a:gd name="T8" fmla="*/ 82 w 104"/>
              <a:gd name="T9" fmla="*/ 99 h 99"/>
              <a:gd name="T10" fmla="*/ 80 w 104"/>
              <a:gd name="T11" fmla="*/ 98 h 99"/>
              <a:gd name="T12" fmla="*/ 52 w 104"/>
              <a:gd name="T13" fmla="*/ 83 h 99"/>
              <a:gd name="T14" fmla="*/ 24 w 104"/>
              <a:gd name="T15" fmla="*/ 98 h 99"/>
              <a:gd name="T16" fmla="*/ 21 w 104"/>
              <a:gd name="T17" fmla="*/ 99 h 99"/>
              <a:gd name="T18" fmla="*/ 18 w 104"/>
              <a:gd name="T19" fmla="*/ 96 h 99"/>
              <a:gd name="T20" fmla="*/ 19 w 104"/>
              <a:gd name="T21" fmla="*/ 94 h 99"/>
              <a:gd name="T22" fmla="*/ 24 w 104"/>
              <a:gd name="T23" fmla="*/ 63 h 99"/>
              <a:gd name="T24" fmla="*/ 1 w 104"/>
              <a:gd name="T25" fmla="*/ 41 h 99"/>
              <a:gd name="T26" fmla="*/ 0 w 104"/>
              <a:gd name="T27" fmla="*/ 38 h 99"/>
              <a:gd name="T28" fmla="*/ 3 w 104"/>
              <a:gd name="T29" fmla="*/ 35 h 99"/>
              <a:gd name="T30" fmla="*/ 34 w 104"/>
              <a:gd name="T31" fmla="*/ 31 h 99"/>
              <a:gd name="T32" fmla="*/ 49 w 104"/>
              <a:gd name="T33" fmla="*/ 2 h 99"/>
              <a:gd name="T34" fmla="*/ 52 w 104"/>
              <a:gd name="T35" fmla="*/ 0 h 99"/>
              <a:gd name="T36" fmla="*/ 55 w 104"/>
              <a:gd name="T37" fmla="*/ 2 h 99"/>
              <a:gd name="T38" fmla="*/ 69 w 104"/>
              <a:gd name="T39" fmla="*/ 31 h 99"/>
              <a:gd name="T40" fmla="*/ 100 w 104"/>
              <a:gd name="T41" fmla="*/ 35 h 99"/>
              <a:gd name="T42" fmla="*/ 104 w 104"/>
              <a:gd name="T43" fmla="*/ 38 h 99"/>
              <a:gd name="T44" fmla="*/ 102 w 104"/>
              <a:gd name="T45" fmla="*/ 4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99">
                <a:moveTo>
                  <a:pt x="102" y="41"/>
                </a:moveTo>
                <a:cubicBezTo>
                  <a:pt x="79" y="63"/>
                  <a:pt x="79" y="63"/>
                  <a:pt x="79" y="63"/>
                </a:cubicBezTo>
                <a:cubicBezTo>
                  <a:pt x="85" y="94"/>
                  <a:pt x="85" y="94"/>
                  <a:pt x="85" y="94"/>
                </a:cubicBezTo>
                <a:cubicBezTo>
                  <a:pt x="85" y="95"/>
                  <a:pt x="85" y="95"/>
                  <a:pt x="85" y="96"/>
                </a:cubicBezTo>
                <a:cubicBezTo>
                  <a:pt x="85" y="97"/>
                  <a:pt x="84" y="99"/>
                  <a:pt x="82" y="99"/>
                </a:cubicBezTo>
                <a:cubicBezTo>
                  <a:pt x="81" y="99"/>
                  <a:pt x="80" y="98"/>
                  <a:pt x="80" y="98"/>
                </a:cubicBezTo>
                <a:cubicBezTo>
                  <a:pt x="52" y="83"/>
                  <a:pt x="52" y="83"/>
                  <a:pt x="52" y="83"/>
                </a:cubicBezTo>
                <a:cubicBezTo>
                  <a:pt x="24" y="98"/>
                  <a:pt x="24" y="98"/>
                  <a:pt x="24" y="98"/>
                </a:cubicBezTo>
                <a:cubicBezTo>
                  <a:pt x="23" y="98"/>
                  <a:pt x="22" y="99"/>
                  <a:pt x="21" y="99"/>
                </a:cubicBezTo>
                <a:cubicBezTo>
                  <a:pt x="19" y="99"/>
                  <a:pt x="18" y="97"/>
                  <a:pt x="18" y="96"/>
                </a:cubicBezTo>
                <a:cubicBezTo>
                  <a:pt x="18" y="95"/>
                  <a:pt x="18" y="95"/>
                  <a:pt x="19" y="94"/>
                </a:cubicBezTo>
                <a:cubicBezTo>
                  <a:pt x="24" y="63"/>
                  <a:pt x="24" y="63"/>
                  <a:pt x="24" y="63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39"/>
                  <a:pt x="0" y="38"/>
                </a:cubicBezTo>
                <a:cubicBezTo>
                  <a:pt x="0" y="36"/>
                  <a:pt x="2" y="35"/>
                  <a:pt x="3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49" y="2"/>
                  <a:pt x="49" y="2"/>
                  <a:pt x="49" y="2"/>
                </a:cubicBezTo>
                <a:cubicBezTo>
                  <a:pt x="49" y="1"/>
                  <a:pt x="50" y="0"/>
                  <a:pt x="52" y="0"/>
                </a:cubicBezTo>
                <a:cubicBezTo>
                  <a:pt x="53" y="0"/>
                  <a:pt x="54" y="1"/>
                  <a:pt x="55" y="2"/>
                </a:cubicBezTo>
                <a:cubicBezTo>
                  <a:pt x="69" y="31"/>
                  <a:pt x="69" y="31"/>
                  <a:pt x="69" y="31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2" y="35"/>
                  <a:pt x="104" y="36"/>
                  <a:pt x="104" y="38"/>
                </a:cubicBezTo>
                <a:cubicBezTo>
                  <a:pt x="104" y="39"/>
                  <a:pt x="103" y="40"/>
                  <a:pt x="102" y="4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61" name="Freeform 59"/>
          <p:cNvSpPr>
            <a:spLocks noEditPoints="1"/>
          </p:cNvSpPr>
          <p:nvPr/>
        </p:nvSpPr>
        <p:spPr bwMode="auto">
          <a:xfrm>
            <a:off x="6915170" y="515735"/>
            <a:ext cx="385763" cy="373063"/>
          </a:xfrm>
          <a:custGeom>
            <a:avLst/>
            <a:gdLst>
              <a:gd name="T0" fmla="*/ 102 w 103"/>
              <a:gd name="T1" fmla="*/ 41 h 99"/>
              <a:gd name="T2" fmla="*/ 79 w 103"/>
              <a:gd name="T3" fmla="*/ 63 h 99"/>
              <a:gd name="T4" fmla="*/ 85 w 103"/>
              <a:gd name="T5" fmla="*/ 94 h 99"/>
              <a:gd name="T6" fmla="*/ 85 w 103"/>
              <a:gd name="T7" fmla="*/ 96 h 99"/>
              <a:gd name="T8" fmla="*/ 82 w 103"/>
              <a:gd name="T9" fmla="*/ 99 h 99"/>
              <a:gd name="T10" fmla="*/ 80 w 103"/>
              <a:gd name="T11" fmla="*/ 98 h 99"/>
              <a:gd name="T12" fmla="*/ 52 w 103"/>
              <a:gd name="T13" fmla="*/ 83 h 99"/>
              <a:gd name="T14" fmla="*/ 24 w 103"/>
              <a:gd name="T15" fmla="*/ 98 h 99"/>
              <a:gd name="T16" fmla="*/ 21 w 103"/>
              <a:gd name="T17" fmla="*/ 99 h 99"/>
              <a:gd name="T18" fmla="*/ 18 w 103"/>
              <a:gd name="T19" fmla="*/ 96 h 99"/>
              <a:gd name="T20" fmla="*/ 19 w 103"/>
              <a:gd name="T21" fmla="*/ 94 h 99"/>
              <a:gd name="T22" fmla="*/ 24 w 103"/>
              <a:gd name="T23" fmla="*/ 63 h 99"/>
              <a:gd name="T24" fmla="*/ 1 w 103"/>
              <a:gd name="T25" fmla="*/ 41 h 99"/>
              <a:gd name="T26" fmla="*/ 0 w 103"/>
              <a:gd name="T27" fmla="*/ 38 h 99"/>
              <a:gd name="T28" fmla="*/ 3 w 103"/>
              <a:gd name="T29" fmla="*/ 35 h 99"/>
              <a:gd name="T30" fmla="*/ 34 w 103"/>
              <a:gd name="T31" fmla="*/ 31 h 99"/>
              <a:gd name="T32" fmla="*/ 48 w 103"/>
              <a:gd name="T33" fmla="*/ 2 h 99"/>
              <a:gd name="T34" fmla="*/ 52 w 103"/>
              <a:gd name="T35" fmla="*/ 0 h 99"/>
              <a:gd name="T36" fmla="*/ 55 w 103"/>
              <a:gd name="T37" fmla="*/ 2 h 99"/>
              <a:gd name="T38" fmla="*/ 69 w 103"/>
              <a:gd name="T39" fmla="*/ 31 h 99"/>
              <a:gd name="T40" fmla="*/ 100 w 103"/>
              <a:gd name="T41" fmla="*/ 35 h 99"/>
              <a:gd name="T42" fmla="*/ 103 w 103"/>
              <a:gd name="T43" fmla="*/ 38 h 99"/>
              <a:gd name="T44" fmla="*/ 102 w 103"/>
              <a:gd name="T45" fmla="*/ 41 h 99"/>
              <a:gd name="T46" fmla="*/ 90 w 103"/>
              <a:gd name="T47" fmla="*/ 42 h 99"/>
              <a:gd name="T48" fmla="*/ 63 w 103"/>
              <a:gd name="T49" fmla="*/ 38 h 99"/>
              <a:gd name="T50" fmla="*/ 52 w 103"/>
              <a:gd name="T51" fmla="*/ 14 h 99"/>
              <a:gd name="T52" fmla="*/ 40 w 103"/>
              <a:gd name="T53" fmla="*/ 38 h 99"/>
              <a:gd name="T54" fmla="*/ 13 w 103"/>
              <a:gd name="T55" fmla="*/ 42 h 99"/>
              <a:gd name="T56" fmla="*/ 33 w 103"/>
              <a:gd name="T57" fmla="*/ 60 h 99"/>
              <a:gd name="T58" fmla="*/ 28 w 103"/>
              <a:gd name="T59" fmla="*/ 87 h 99"/>
              <a:gd name="T60" fmla="*/ 52 w 103"/>
              <a:gd name="T61" fmla="*/ 74 h 99"/>
              <a:gd name="T62" fmla="*/ 75 w 103"/>
              <a:gd name="T63" fmla="*/ 87 h 99"/>
              <a:gd name="T64" fmla="*/ 71 w 103"/>
              <a:gd name="T65" fmla="*/ 60 h 99"/>
              <a:gd name="T66" fmla="*/ 90 w 103"/>
              <a:gd name="T67" fmla="*/ 4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" h="99">
                <a:moveTo>
                  <a:pt x="102" y="41"/>
                </a:moveTo>
                <a:cubicBezTo>
                  <a:pt x="79" y="63"/>
                  <a:pt x="79" y="63"/>
                  <a:pt x="79" y="63"/>
                </a:cubicBezTo>
                <a:cubicBezTo>
                  <a:pt x="85" y="94"/>
                  <a:pt x="85" y="94"/>
                  <a:pt x="85" y="94"/>
                </a:cubicBezTo>
                <a:cubicBezTo>
                  <a:pt x="85" y="95"/>
                  <a:pt x="85" y="95"/>
                  <a:pt x="85" y="96"/>
                </a:cubicBezTo>
                <a:cubicBezTo>
                  <a:pt x="85" y="97"/>
                  <a:pt x="84" y="99"/>
                  <a:pt x="82" y="99"/>
                </a:cubicBezTo>
                <a:cubicBezTo>
                  <a:pt x="81" y="99"/>
                  <a:pt x="80" y="98"/>
                  <a:pt x="80" y="98"/>
                </a:cubicBezTo>
                <a:cubicBezTo>
                  <a:pt x="52" y="83"/>
                  <a:pt x="52" y="83"/>
                  <a:pt x="52" y="83"/>
                </a:cubicBezTo>
                <a:cubicBezTo>
                  <a:pt x="24" y="98"/>
                  <a:pt x="24" y="98"/>
                  <a:pt x="24" y="98"/>
                </a:cubicBezTo>
                <a:cubicBezTo>
                  <a:pt x="23" y="98"/>
                  <a:pt x="22" y="99"/>
                  <a:pt x="21" y="99"/>
                </a:cubicBezTo>
                <a:cubicBezTo>
                  <a:pt x="19" y="99"/>
                  <a:pt x="18" y="97"/>
                  <a:pt x="18" y="96"/>
                </a:cubicBezTo>
                <a:cubicBezTo>
                  <a:pt x="18" y="95"/>
                  <a:pt x="18" y="95"/>
                  <a:pt x="19" y="94"/>
                </a:cubicBezTo>
                <a:cubicBezTo>
                  <a:pt x="24" y="63"/>
                  <a:pt x="24" y="63"/>
                  <a:pt x="24" y="63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39"/>
                  <a:pt x="0" y="38"/>
                </a:cubicBezTo>
                <a:cubicBezTo>
                  <a:pt x="0" y="36"/>
                  <a:pt x="2" y="35"/>
                  <a:pt x="3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48" y="2"/>
                  <a:pt x="48" y="2"/>
                  <a:pt x="48" y="2"/>
                </a:cubicBezTo>
                <a:cubicBezTo>
                  <a:pt x="49" y="1"/>
                  <a:pt x="50" y="0"/>
                  <a:pt x="52" y="0"/>
                </a:cubicBezTo>
                <a:cubicBezTo>
                  <a:pt x="53" y="0"/>
                  <a:pt x="54" y="1"/>
                  <a:pt x="55" y="2"/>
                </a:cubicBezTo>
                <a:cubicBezTo>
                  <a:pt x="69" y="31"/>
                  <a:pt x="69" y="31"/>
                  <a:pt x="69" y="31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1" y="35"/>
                  <a:pt x="103" y="36"/>
                  <a:pt x="103" y="38"/>
                </a:cubicBezTo>
                <a:cubicBezTo>
                  <a:pt x="103" y="39"/>
                  <a:pt x="103" y="40"/>
                  <a:pt x="102" y="41"/>
                </a:cubicBezTo>
                <a:close/>
                <a:moveTo>
                  <a:pt x="90" y="42"/>
                </a:moveTo>
                <a:cubicBezTo>
                  <a:pt x="63" y="38"/>
                  <a:pt x="63" y="38"/>
                  <a:pt x="63" y="38"/>
                </a:cubicBezTo>
                <a:cubicBezTo>
                  <a:pt x="52" y="14"/>
                  <a:pt x="52" y="14"/>
                  <a:pt x="52" y="14"/>
                </a:cubicBezTo>
                <a:cubicBezTo>
                  <a:pt x="40" y="38"/>
                  <a:pt x="40" y="38"/>
                  <a:pt x="40" y="38"/>
                </a:cubicBezTo>
                <a:cubicBezTo>
                  <a:pt x="13" y="42"/>
                  <a:pt x="13" y="42"/>
                  <a:pt x="13" y="42"/>
                </a:cubicBezTo>
                <a:cubicBezTo>
                  <a:pt x="33" y="60"/>
                  <a:pt x="33" y="60"/>
                  <a:pt x="33" y="60"/>
                </a:cubicBezTo>
                <a:cubicBezTo>
                  <a:pt x="28" y="87"/>
                  <a:pt x="28" y="87"/>
                  <a:pt x="28" y="87"/>
                </a:cubicBezTo>
                <a:cubicBezTo>
                  <a:pt x="52" y="74"/>
                  <a:pt x="52" y="74"/>
                  <a:pt x="52" y="74"/>
                </a:cubicBezTo>
                <a:cubicBezTo>
                  <a:pt x="75" y="87"/>
                  <a:pt x="75" y="87"/>
                  <a:pt x="75" y="87"/>
                </a:cubicBezTo>
                <a:cubicBezTo>
                  <a:pt x="71" y="60"/>
                  <a:pt x="71" y="60"/>
                  <a:pt x="71" y="60"/>
                </a:cubicBezTo>
                <a:lnTo>
                  <a:pt x="90" y="4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62" name="Freeform 60"/>
          <p:cNvSpPr>
            <a:spLocks noEditPoints="1"/>
          </p:cNvSpPr>
          <p:nvPr/>
        </p:nvSpPr>
        <p:spPr bwMode="auto">
          <a:xfrm>
            <a:off x="7887515" y="546545"/>
            <a:ext cx="330200" cy="355600"/>
          </a:xfrm>
          <a:custGeom>
            <a:avLst/>
            <a:gdLst>
              <a:gd name="T0" fmla="*/ 71 w 88"/>
              <a:gd name="T1" fmla="*/ 95 h 95"/>
              <a:gd name="T2" fmla="*/ 17 w 88"/>
              <a:gd name="T3" fmla="*/ 95 h 95"/>
              <a:gd name="T4" fmla="*/ 0 w 88"/>
              <a:gd name="T5" fmla="*/ 79 h 95"/>
              <a:gd name="T6" fmla="*/ 22 w 88"/>
              <a:gd name="T7" fmla="*/ 44 h 95"/>
              <a:gd name="T8" fmla="*/ 44 w 88"/>
              <a:gd name="T9" fmla="*/ 52 h 95"/>
              <a:gd name="T10" fmla="*/ 67 w 88"/>
              <a:gd name="T11" fmla="*/ 44 h 95"/>
              <a:gd name="T12" fmla="*/ 88 w 88"/>
              <a:gd name="T13" fmla="*/ 79 h 95"/>
              <a:gd name="T14" fmla="*/ 71 w 88"/>
              <a:gd name="T15" fmla="*/ 95 h 95"/>
              <a:gd name="T16" fmla="*/ 44 w 88"/>
              <a:gd name="T17" fmla="*/ 48 h 95"/>
              <a:gd name="T18" fmla="*/ 20 w 88"/>
              <a:gd name="T19" fmla="*/ 24 h 95"/>
              <a:gd name="T20" fmla="*/ 44 w 88"/>
              <a:gd name="T21" fmla="*/ 0 h 95"/>
              <a:gd name="T22" fmla="*/ 68 w 88"/>
              <a:gd name="T23" fmla="*/ 24 h 95"/>
              <a:gd name="T24" fmla="*/ 44 w 88"/>
              <a:gd name="T25" fmla="*/ 4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" h="95">
                <a:moveTo>
                  <a:pt x="71" y="95"/>
                </a:moveTo>
                <a:cubicBezTo>
                  <a:pt x="17" y="95"/>
                  <a:pt x="17" y="95"/>
                  <a:pt x="17" y="95"/>
                </a:cubicBezTo>
                <a:cubicBezTo>
                  <a:pt x="7" y="95"/>
                  <a:pt x="0" y="89"/>
                  <a:pt x="0" y="79"/>
                </a:cubicBezTo>
                <a:cubicBezTo>
                  <a:pt x="0" y="65"/>
                  <a:pt x="4" y="44"/>
                  <a:pt x="22" y="44"/>
                </a:cubicBezTo>
                <a:cubicBezTo>
                  <a:pt x="24" y="44"/>
                  <a:pt x="32" y="52"/>
                  <a:pt x="44" y="52"/>
                </a:cubicBezTo>
                <a:cubicBezTo>
                  <a:pt x="56" y="52"/>
                  <a:pt x="65" y="44"/>
                  <a:pt x="67" y="44"/>
                </a:cubicBezTo>
                <a:cubicBezTo>
                  <a:pt x="85" y="44"/>
                  <a:pt x="88" y="65"/>
                  <a:pt x="88" y="79"/>
                </a:cubicBezTo>
                <a:cubicBezTo>
                  <a:pt x="88" y="89"/>
                  <a:pt x="81" y="95"/>
                  <a:pt x="71" y="95"/>
                </a:cubicBezTo>
                <a:close/>
                <a:moveTo>
                  <a:pt x="44" y="48"/>
                </a:moveTo>
                <a:cubicBezTo>
                  <a:pt x="31" y="48"/>
                  <a:pt x="20" y="37"/>
                  <a:pt x="20" y="24"/>
                </a:cubicBezTo>
                <a:cubicBezTo>
                  <a:pt x="20" y="10"/>
                  <a:pt x="31" y="0"/>
                  <a:pt x="44" y="0"/>
                </a:cubicBezTo>
                <a:cubicBezTo>
                  <a:pt x="57" y="0"/>
                  <a:pt x="68" y="10"/>
                  <a:pt x="68" y="24"/>
                </a:cubicBezTo>
                <a:cubicBezTo>
                  <a:pt x="68" y="37"/>
                  <a:pt x="57" y="48"/>
                  <a:pt x="44" y="4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71" name="Freeform 69"/>
          <p:cNvSpPr>
            <a:spLocks noEditPoints="1"/>
          </p:cNvSpPr>
          <p:nvPr/>
        </p:nvSpPr>
        <p:spPr bwMode="auto">
          <a:xfrm>
            <a:off x="8834138" y="1503606"/>
            <a:ext cx="390525" cy="390525"/>
          </a:xfrm>
          <a:custGeom>
            <a:avLst/>
            <a:gdLst>
              <a:gd name="T0" fmla="*/ 96 w 104"/>
              <a:gd name="T1" fmla="*/ 104 h 104"/>
              <a:gd name="T2" fmla="*/ 90 w 104"/>
              <a:gd name="T3" fmla="*/ 102 h 104"/>
              <a:gd name="T4" fmla="*/ 69 w 104"/>
              <a:gd name="T5" fmla="*/ 81 h 104"/>
              <a:gd name="T6" fmla="*/ 44 w 104"/>
              <a:gd name="T7" fmla="*/ 88 h 104"/>
              <a:gd name="T8" fmla="*/ 0 w 104"/>
              <a:gd name="T9" fmla="*/ 44 h 104"/>
              <a:gd name="T10" fmla="*/ 44 w 104"/>
              <a:gd name="T11" fmla="*/ 0 h 104"/>
              <a:gd name="T12" fmla="*/ 88 w 104"/>
              <a:gd name="T13" fmla="*/ 44 h 104"/>
              <a:gd name="T14" fmla="*/ 80 w 104"/>
              <a:gd name="T15" fmla="*/ 69 h 104"/>
              <a:gd name="T16" fmla="*/ 102 w 104"/>
              <a:gd name="T17" fmla="*/ 91 h 104"/>
              <a:gd name="T18" fmla="*/ 104 w 104"/>
              <a:gd name="T19" fmla="*/ 96 h 104"/>
              <a:gd name="T20" fmla="*/ 96 w 104"/>
              <a:gd name="T21" fmla="*/ 104 h 104"/>
              <a:gd name="T22" fmla="*/ 44 w 104"/>
              <a:gd name="T23" fmla="*/ 16 h 104"/>
              <a:gd name="T24" fmla="*/ 16 w 104"/>
              <a:gd name="T25" fmla="*/ 44 h 104"/>
              <a:gd name="T26" fmla="*/ 44 w 104"/>
              <a:gd name="T27" fmla="*/ 72 h 104"/>
              <a:gd name="T28" fmla="*/ 72 w 104"/>
              <a:gd name="T29" fmla="*/ 44 h 104"/>
              <a:gd name="T30" fmla="*/ 44 w 104"/>
              <a:gd name="T31" fmla="*/ 16 h 104"/>
              <a:gd name="T32" fmla="*/ 64 w 104"/>
              <a:gd name="T33" fmla="*/ 46 h 104"/>
              <a:gd name="T34" fmla="*/ 62 w 104"/>
              <a:gd name="T35" fmla="*/ 48 h 104"/>
              <a:gd name="T36" fmla="*/ 26 w 104"/>
              <a:gd name="T37" fmla="*/ 48 h 104"/>
              <a:gd name="T38" fmla="*/ 24 w 104"/>
              <a:gd name="T39" fmla="*/ 46 h 104"/>
              <a:gd name="T40" fmla="*/ 24 w 104"/>
              <a:gd name="T41" fmla="*/ 42 h 104"/>
              <a:gd name="T42" fmla="*/ 26 w 104"/>
              <a:gd name="T43" fmla="*/ 40 h 104"/>
              <a:gd name="T44" fmla="*/ 62 w 104"/>
              <a:gd name="T45" fmla="*/ 40 h 104"/>
              <a:gd name="T46" fmla="*/ 64 w 104"/>
              <a:gd name="T47" fmla="*/ 42 h 104"/>
              <a:gd name="T48" fmla="*/ 64 w 104"/>
              <a:gd name="T49" fmla="*/ 4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4" h="104">
                <a:moveTo>
                  <a:pt x="96" y="104"/>
                </a:moveTo>
                <a:cubicBezTo>
                  <a:pt x="94" y="104"/>
                  <a:pt x="92" y="103"/>
                  <a:pt x="90" y="102"/>
                </a:cubicBezTo>
                <a:cubicBezTo>
                  <a:pt x="69" y="81"/>
                  <a:pt x="69" y="81"/>
                  <a:pt x="69" y="81"/>
                </a:cubicBezTo>
                <a:cubicBezTo>
                  <a:pt x="62" y="86"/>
                  <a:pt x="53" y="88"/>
                  <a:pt x="44" y="88"/>
                </a:cubicBezTo>
                <a:cubicBezTo>
                  <a:pt x="20" y="88"/>
                  <a:pt x="0" y="69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68" y="0"/>
                  <a:pt x="88" y="20"/>
                  <a:pt x="88" y="44"/>
                </a:cubicBezTo>
                <a:cubicBezTo>
                  <a:pt x="88" y="53"/>
                  <a:pt x="85" y="62"/>
                  <a:pt x="80" y="69"/>
                </a:cubicBezTo>
                <a:cubicBezTo>
                  <a:pt x="102" y="91"/>
                  <a:pt x="102" y="91"/>
                  <a:pt x="102" y="91"/>
                </a:cubicBezTo>
                <a:cubicBezTo>
                  <a:pt x="103" y="92"/>
                  <a:pt x="104" y="94"/>
                  <a:pt x="104" y="96"/>
                </a:cubicBezTo>
                <a:cubicBezTo>
                  <a:pt x="104" y="101"/>
                  <a:pt x="100" y="104"/>
                  <a:pt x="96" y="104"/>
                </a:cubicBezTo>
                <a:close/>
                <a:moveTo>
                  <a:pt x="44" y="16"/>
                </a:moveTo>
                <a:cubicBezTo>
                  <a:pt x="29" y="16"/>
                  <a:pt x="16" y="29"/>
                  <a:pt x="16" y="44"/>
                </a:cubicBezTo>
                <a:cubicBezTo>
                  <a:pt x="16" y="60"/>
                  <a:pt x="29" y="72"/>
                  <a:pt x="44" y="72"/>
                </a:cubicBezTo>
                <a:cubicBezTo>
                  <a:pt x="59" y="72"/>
                  <a:pt x="72" y="60"/>
                  <a:pt x="72" y="44"/>
                </a:cubicBezTo>
                <a:cubicBezTo>
                  <a:pt x="72" y="29"/>
                  <a:pt x="59" y="16"/>
                  <a:pt x="44" y="16"/>
                </a:cubicBezTo>
                <a:close/>
                <a:moveTo>
                  <a:pt x="64" y="46"/>
                </a:moveTo>
                <a:cubicBezTo>
                  <a:pt x="64" y="47"/>
                  <a:pt x="63" y="48"/>
                  <a:pt x="62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5" y="48"/>
                  <a:pt x="24" y="47"/>
                  <a:pt x="24" y="46"/>
                </a:cubicBezTo>
                <a:cubicBezTo>
                  <a:pt x="24" y="42"/>
                  <a:pt x="24" y="42"/>
                  <a:pt x="24" y="42"/>
                </a:cubicBezTo>
                <a:cubicBezTo>
                  <a:pt x="24" y="41"/>
                  <a:pt x="25" y="40"/>
                  <a:pt x="26" y="40"/>
                </a:cubicBezTo>
                <a:cubicBezTo>
                  <a:pt x="62" y="40"/>
                  <a:pt x="62" y="40"/>
                  <a:pt x="62" y="40"/>
                </a:cubicBezTo>
                <a:cubicBezTo>
                  <a:pt x="63" y="40"/>
                  <a:pt x="64" y="41"/>
                  <a:pt x="64" y="42"/>
                </a:cubicBezTo>
                <a:lnTo>
                  <a:pt x="64" y="4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72" name="Freeform 70"/>
          <p:cNvSpPr>
            <a:spLocks noEditPoints="1"/>
          </p:cNvSpPr>
          <p:nvPr/>
        </p:nvSpPr>
        <p:spPr bwMode="auto">
          <a:xfrm>
            <a:off x="9858533" y="1472845"/>
            <a:ext cx="360363" cy="390525"/>
          </a:xfrm>
          <a:custGeom>
            <a:avLst/>
            <a:gdLst>
              <a:gd name="T0" fmla="*/ 48 w 96"/>
              <a:gd name="T1" fmla="*/ 104 h 104"/>
              <a:gd name="T2" fmla="*/ 0 w 96"/>
              <a:gd name="T3" fmla="*/ 56 h 104"/>
              <a:gd name="T4" fmla="*/ 19 w 96"/>
              <a:gd name="T5" fmla="*/ 18 h 104"/>
              <a:gd name="T6" fmla="*/ 30 w 96"/>
              <a:gd name="T7" fmla="*/ 20 h 104"/>
              <a:gd name="T8" fmla="*/ 28 w 96"/>
              <a:gd name="T9" fmla="*/ 31 h 104"/>
              <a:gd name="T10" fmla="*/ 16 w 96"/>
              <a:gd name="T11" fmla="*/ 56 h 104"/>
              <a:gd name="T12" fmla="*/ 48 w 96"/>
              <a:gd name="T13" fmla="*/ 88 h 104"/>
              <a:gd name="T14" fmla="*/ 80 w 96"/>
              <a:gd name="T15" fmla="*/ 56 h 104"/>
              <a:gd name="T16" fmla="*/ 67 w 96"/>
              <a:gd name="T17" fmla="*/ 31 h 104"/>
              <a:gd name="T18" fmla="*/ 65 w 96"/>
              <a:gd name="T19" fmla="*/ 20 h 104"/>
              <a:gd name="T20" fmla="*/ 76 w 96"/>
              <a:gd name="T21" fmla="*/ 18 h 104"/>
              <a:gd name="T22" fmla="*/ 96 w 96"/>
              <a:gd name="T23" fmla="*/ 56 h 104"/>
              <a:gd name="T24" fmla="*/ 48 w 96"/>
              <a:gd name="T25" fmla="*/ 104 h 104"/>
              <a:gd name="T26" fmla="*/ 56 w 96"/>
              <a:gd name="T27" fmla="*/ 48 h 104"/>
              <a:gd name="T28" fmla="*/ 48 w 96"/>
              <a:gd name="T29" fmla="*/ 56 h 104"/>
              <a:gd name="T30" fmla="*/ 40 w 96"/>
              <a:gd name="T31" fmla="*/ 48 h 104"/>
              <a:gd name="T32" fmla="*/ 40 w 96"/>
              <a:gd name="T33" fmla="*/ 8 h 104"/>
              <a:gd name="T34" fmla="*/ 48 w 96"/>
              <a:gd name="T35" fmla="*/ 0 h 104"/>
              <a:gd name="T36" fmla="*/ 56 w 96"/>
              <a:gd name="T37" fmla="*/ 8 h 104"/>
              <a:gd name="T38" fmla="*/ 56 w 96"/>
              <a:gd name="T39" fmla="*/ 4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6" h="104">
                <a:moveTo>
                  <a:pt x="48" y="104"/>
                </a:moveTo>
                <a:cubicBezTo>
                  <a:pt x="21" y="104"/>
                  <a:pt x="0" y="83"/>
                  <a:pt x="0" y="56"/>
                </a:cubicBezTo>
                <a:cubicBezTo>
                  <a:pt x="0" y="41"/>
                  <a:pt x="7" y="27"/>
                  <a:pt x="19" y="18"/>
                </a:cubicBezTo>
                <a:cubicBezTo>
                  <a:pt x="22" y="15"/>
                  <a:pt x="27" y="16"/>
                  <a:pt x="30" y="20"/>
                </a:cubicBezTo>
                <a:cubicBezTo>
                  <a:pt x="33" y="23"/>
                  <a:pt x="32" y="28"/>
                  <a:pt x="28" y="31"/>
                </a:cubicBezTo>
                <a:cubicBezTo>
                  <a:pt x="20" y="37"/>
                  <a:pt x="16" y="46"/>
                  <a:pt x="16" y="56"/>
                </a:cubicBezTo>
                <a:cubicBezTo>
                  <a:pt x="16" y="74"/>
                  <a:pt x="30" y="88"/>
                  <a:pt x="48" y="88"/>
                </a:cubicBezTo>
                <a:cubicBezTo>
                  <a:pt x="65" y="88"/>
                  <a:pt x="80" y="74"/>
                  <a:pt x="80" y="56"/>
                </a:cubicBezTo>
                <a:cubicBezTo>
                  <a:pt x="80" y="46"/>
                  <a:pt x="75" y="37"/>
                  <a:pt x="67" y="31"/>
                </a:cubicBezTo>
                <a:cubicBezTo>
                  <a:pt x="63" y="28"/>
                  <a:pt x="63" y="23"/>
                  <a:pt x="65" y="20"/>
                </a:cubicBezTo>
                <a:cubicBezTo>
                  <a:pt x="68" y="16"/>
                  <a:pt x="73" y="15"/>
                  <a:pt x="76" y="18"/>
                </a:cubicBezTo>
                <a:cubicBezTo>
                  <a:pt x="89" y="27"/>
                  <a:pt x="96" y="41"/>
                  <a:pt x="96" y="56"/>
                </a:cubicBezTo>
                <a:cubicBezTo>
                  <a:pt x="96" y="83"/>
                  <a:pt x="74" y="104"/>
                  <a:pt x="48" y="104"/>
                </a:cubicBezTo>
                <a:close/>
                <a:moveTo>
                  <a:pt x="56" y="48"/>
                </a:moveTo>
                <a:cubicBezTo>
                  <a:pt x="56" y="53"/>
                  <a:pt x="52" y="56"/>
                  <a:pt x="48" y="56"/>
                </a:cubicBezTo>
                <a:cubicBezTo>
                  <a:pt x="43" y="56"/>
                  <a:pt x="40" y="53"/>
                  <a:pt x="40" y="4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4"/>
                  <a:pt x="43" y="0"/>
                  <a:pt x="48" y="0"/>
                </a:cubicBezTo>
                <a:cubicBezTo>
                  <a:pt x="52" y="0"/>
                  <a:pt x="56" y="4"/>
                  <a:pt x="56" y="8"/>
                </a:cubicBezTo>
                <a:lnTo>
                  <a:pt x="56" y="4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73" name="Freeform 71"/>
          <p:cNvSpPr>
            <a:spLocks noEditPoints="1"/>
          </p:cNvSpPr>
          <p:nvPr/>
        </p:nvSpPr>
        <p:spPr bwMode="auto">
          <a:xfrm>
            <a:off x="10959030" y="1514341"/>
            <a:ext cx="417513" cy="360363"/>
          </a:xfrm>
          <a:custGeom>
            <a:avLst/>
            <a:gdLst>
              <a:gd name="T0" fmla="*/ 16 w 111"/>
              <a:gd name="T1" fmla="*/ 94 h 96"/>
              <a:gd name="T2" fmla="*/ 14 w 111"/>
              <a:gd name="T3" fmla="*/ 96 h 96"/>
              <a:gd name="T4" fmla="*/ 2 w 111"/>
              <a:gd name="T5" fmla="*/ 96 h 96"/>
              <a:gd name="T6" fmla="*/ 0 w 111"/>
              <a:gd name="T7" fmla="*/ 94 h 96"/>
              <a:gd name="T8" fmla="*/ 0 w 111"/>
              <a:gd name="T9" fmla="*/ 82 h 96"/>
              <a:gd name="T10" fmla="*/ 2 w 111"/>
              <a:gd name="T11" fmla="*/ 80 h 96"/>
              <a:gd name="T12" fmla="*/ 14 w 111"/>
              <a:gd name="T13" fmla="*/ 80 h 96"/>
              <a:gd name="T14" fmla="*/ 16 w 111"/>
              <a:gd name="T15" fmla="*/ 82 h 96"/>
              <a:gd name="T16" fmla="*/ 16 w 111"/>
              <a:gd name="T17" fmla="*/ 94 h 96"/>
              <a:gd name="T18" fmla="*/ 40 w 111"/>
              <a:gd name="T19" fmla="*/ 94 h 96"/>
              <a:gd name="T20" fmla="*/ 38 w 111"/>
              <a:gd name="T21" fmla="*/ 96 h 96"/>
              <a:gd name="T22" fmla="*/ 26 w 111"/>
              <a:gd name="T23" fmla="*/ 96 h 96"/>
              <a:gd name="T24" fmla="*/ 24 w 111"/>
              <a:gd name="T25" fmla="*/ 94 h 96"/>
              <a:gd name="T26" fmla="*/ 24 w 111"/>
              <a:gd name="T27" fmla="*/ 74 h 96"/>
              <a:gd name="T28" fmla="*/ 26 w 111"/>
              <a:gd name="T29" fmla="*/ 72 h 96"/>
              <a:gd name="T30" fmla="*/ 38 w 111"/>
              <a:gd name="T31" fmla="*/ 72 h 96"/>
              <a:gd name="T32" fmla="*/ 40 w 111"/>
              <a:gd name="T33" fmla="*/ 74 h 96"/>
              <a:gd name="T34" fmla="*/ 40 w 111"/>
              <a:gd name="T35" fmla="*/ 94 h 96"/>
              <a:gd name="T36" fmla="*/ 64 w 111"/>
              <a:gd name="T37" fmla="*/ 94 h 96"/>
              <a:gd name="T38" fmla="*/ 62 w 111"/>
              <a:gd name="T39" fmla="*/ 96 h 96"/>
              <a:gd name="T40" fmla="*/ 50 w 111"/>
              <a:gd name="T41" fmla="*/ 96 h 96"/>
              <a:gd name="T42" fmla="*/ 48 w 111"/>
              <a:gd name="T43" fmla="*/ 94 h 96"/>
              <a:gd name="T44" fmla="*/ 48 w 111"/>
              <a:gd name="T45" fmla="*/ 58 h 96"/>
              <a:gd name="T46" fmla="*/ 50 w 111"/>
              <a:gd name="T47" fmla="*/ 56 h 96"/>
              <a:gd name="T48" fmla="*/ 62 w 111"/>
              <a:gd name="T49" fmla="*/ 56 h 96"/>
              <a:gd name="T50" fmla="*/ 64 w 111"/>
              <a:gd name="T51" fmla="*/ 58 h 96"/>
              <a:gd name="T52" fmla="*/ 64 w 111"/>
              <a:gd name="T53" fmla="*/ 94 h 96"/>
              <a:gd name="T54" fmla="*/ 87 w 111"/>
              <a:gd name="T55" fmla="*/ 94 h 96"/>
              <a:gd name="T56" fmla="*/ 85 w 111"/>
              <a:gd name="T57" fmla="*/ 96 h 96"/>
              <a:gd name="T58" fmla="*/ 73 w 111"/>
              <a:gd name="T59" fmla="*/ 96 h 96"/>
              <a:gd name="T60" fmla="*/ 71 w 111"/>
              <a:gd name="T61" fmla="*/ 94 h 96"/>
              <a:gd name="T62" fmla="*/ 71 w 111"/>
              <a:gd name="T63" fmla="*/ 34 h 96"/>
              <a:gd name="T64" fmla="*/ 73 w 111"/>
              <a:gd name="T65" fmla="*/ 32 h 96"/>
              <a:gd name="T66" fmla="*/ 85 w 111"/>
              <a:gd name="T67" fmla="*/ 32 h 96"/>
              <a:gd name="T68" fmla="*/ 87 w 111"/>
              <a:gd name="T69" fmla="*/ 34 h 96"/>
              <a:gd name="T70" fmla="*/ 87 w 111"/>
              <a:gd name="T71" fmla="*/ 94 h 96"/>
              <a:gd name="T72" fmla="*/ 111 w 111"/>
              <a:gd name="T73" fmla="*/ 94 h 96"/>
              <a:gd name="T74" fmla="*/ 109 w 111"/>
              <a:gd name="T75" fmla="*/ 96 h 96"/>
              <a:gd name="T76" fmla="*/ 97 w 111"/>
              <a:gd name="T77" fmla="*/ 96 h 96"/>
              <a:gd name="T78" fmla="*/ 95 w 111"/>
              <a:gd name="T79" fmla="*/ 94 h 96"/>
              <a:gd name="T80" fmla="*/ 95 w 111"/>
              <a:gd name="T81" fmla="*/ 2 h 96"/>
              <a:gd name="T82" fmla="*/ 97 w 111"/>
              <a:gd name="T83" fmla="*/ 0 h 96"/>
              <a:gd name="T84" fmla="*/ 109 w 111"/>
              <a:gd name="T85" fmla="*/ 0 h 96"/>
              <a:gd name="T86" fmla="*/ 111 w 111"/>
              <a:gd name="T87" fmla="*/ 2 h 96"/>
              <a:gd name="T88" fmla="*/ 111 w 111"/>
              <a:gd name="T8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1" h="96">
                <a:moveTo>
                  <a:pt x="16" y="94"/>
                </a:moveTo>
                <a:cubicBezTo>
                  <a:pt x="16" y="95"/>
                  <a:pt x="15" y="96"/>
                  <a:pt x="14" y="96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1"/>
                  <a:pt x="0" y="80"/>
                  <a:pt x="2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5" y="80"/>
                  <a:pt x="16" y="81"/>
                  <a:pt x="16" y="82"/>
                </a:cubicBezTo>
                <a:lnTo>
                  <a:pt x="16" y="94"/>
                </a:lnTo>
                <a:close/>
                <a:moveTo>
                  <a:pt x="40" y="94"/>
                </a:moveTo>
                <a:cubicBezTo>
                  <a:pt x="40" y="95"/>
                  <a:pt x="39" y="96"/>
                  <a:pt x="3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4" y="96"/>
                  <a:pt x="24" y="95"/>
                  <a:pt x="24" y="94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73"/>
                  <a:pt x="24" y="72"/>
                  <a:pt x="26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40" y="73"/>
                  <a:pt x="40" y="74"/>
                </a:cubicBezTo>
                <a:lnTo>
                  <a:pt x="40" y="94"/>
                </a:lnTo>
                <a:close/>
                <a:moveTo>
                  <a:pt x="64" y="94"/>
                </a:moveTo>
                <a:cubicBezTo>
                  <a:pt x="64" y="95"/>
                  <a:pt x="63" y="96"/>
                  <a:pt x="62" y="96"/>
                </a:cubicBezTo>
                <a:cubicBezTo>
                  <a:pt x="50" y="96"/>
                  <a:pt x="50" y="96"/>
                  <a:pt x="50" y="96"/>
                </a:cubicBezTo>
                <a:cubicBezTo>
                  <a:pt x="48" y="96"/>
                  <a:pt x="48" y="95"/>
                  <a:pt x="48" y="94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7"/>
                  <a:pt x="48" y="56"/>
                  <a:pt x="50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3" y="56"/>
                  <a:pt x="64" y="57"/>
                  <a:pt x="64" y="58"/>
                </a:cubicBezTo>
                <a:lnTo>
                  <a:pt x="64" y="94"/>
                </a:lnTo>
                <a:close/>
                <a:moveTo>
                  <a:pt x="87" y="94"/>
                </a:moveTo>
                <a:cubicBezTo>
                  <a:pt x="87" y="95"/>
                  <a:pt x="87" y="96"/>
                  <a:pt x="85" y="96"/>
                </a:cubicBezTo>
                <a:cubicBezTo>
                  <a:pt x="73" y="96"/>
                  <a:pt x="73" y="96"/>
                  <a:pt x="73" y="96"/>
                </a:cubicBezTo>
                <a:cubicBezTo>
                  <a:pt x="72" y="96"/>
                  <a:pt x="71" y="95"/>
                  <a:pt x="71" y="94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3"/>
                  <a:pt x="72" y="32"/>
                  <a:pt x="73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7" y="32"/>
                  <a:pt x="87" y="33"/>
                  <a:pt x="87" y="34"/>
                </a:cubicBezTo>
                <a:lnTo>
                  <a:pt x="87" y="94"/>
                </a:lnTo>
                <a:close/>
                <a:moveTo>
                  <a:pt x="111" y="94"/>
                </a:moveTo>
                <a:cubicBezTo>
                  <a:pt x="111" y="95"/>
                  <a:pt x="111" y="96"/>
                  <a:pt x="109" y="96"/>
                </a:cubicBezTo>
                <a:cubicBezTo>
                  <a:pt x="97" y="96"/>
                  <a:pt x="97" y="96"/>
                  <a:pt x="97" y="96"/>
                </a:cubicBezTo>
                <a:cubicBezTo>
                  <a:pt x="96" y="96"/>
                  <a:pt x="95" y="95"/>
                  <a:pt x="95" y="94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1"/>
                  <a:pt x="96" y="0"/>
                  <a:pt x="9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1" y="1"/>
                  <a:pt x="111" y="2"/>
                </a:cubicBezTo>
                <a:lnTo>
                  <a:pt x="111" y="9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74" name="Freeform 72"/>
          <p:cNvSpPr>
            <a:spLocks noEditPoints="1"/>
          </p:cNvSpPr>
          <p:nvPr/>
        </p:nvSpPr>
        <p:spPr bwMode="auto">
          <a:xfrm>
            <a:off x="5954521" y="5640839"/>
            <a:ext cx="360363" cy="360363"/>
          </a:xfrm>
          <a:custGeom>
            <a:avLst/>
            <a:gdLst>
              <a:gd name="T0" fmla="*/ 96 w 96"/>
              <a:gd name="T1" fmla="*/ 55 h 96"/>
              <a:gd name="T2" fmla="*/ 94 w 96"/>
              <a:gd name="T3" fmla="*/ 58 h 96"/>
              <a:gd name="T4" fmla="*/ 82 w 96"/>
              <a:gd name="T5" fmla="*/ 59 h 96"/>
              <a:gd name="T6" fmla="*/ 80 w 96"/>
              <a:gd name="T7" fmla="*/ 65 h 96"/>
              <a:gd name="T8" fmla="*/ 86 w 96"/>
              <a:gd name="T9" fmla="*/ 74 h 96"/>
              <a:gd name="T10" fmla="*/ 87 w 96"/>
              <a:gd name="T11" fmla="*/ 75 h 96"/>
              <a:gd name="T12" fmla="*/ 87 w 96"/>
              <a:gd name="T13" fmla="*/ 77 h 96"/>
              <a:gd name="T14" fmla="*/ 74 w 96"/>
              <a:gd name="T15" fmla="*/ 88 h 96"/>
              <a:gd name="T16" fmla="*/ 73 w 96"/>
              <a:gd name="T17" fmla="*/ 87 h 96"/>
              <a:gd name="T18" fmla="*/ 64 w 96"/>
              <a:gd name="T19" fmla="*/ 81 h 96"/>
              <a:gd name="T20" fmla="*/ 59 w 96"/>
              <a:gd name="T21" fmla="*/ 83 h 96"/>
              <a:gd name="T22" fmla="*/ 57 w 96"/>
              <a:gd name="T23" fmla="*/ 95 h 96"/>
              <a:gd name="T24" fmla="*/ 54 w 96"/>
              <a:gd name="T25" fmla="*/ 96 h 96"/>
              <a:gd name="T26" fmla="*/ 41 w 96"/>
              <a:gd name="T27" fmla="*/ 96 h 96"/>
              <a:gd name="T28" fmla="*/ 38 w 96"/>
              <a:gd name="T29" fmla="*/ 94 h 96"/>
              <a:gd name="T30" fmla="*/ 37 w 96"/>
              <a:gd name="T31" fmla="*/ 83 h 96"/>
              <a:gd name="T32" fmla="*/ 31 w 96"/>
              <a:gd name="T33" fmla="*/ 81 h 96"/>
              <a:gd name="T34" fmla="*/ 22 w 96"/>
              <a:gd name="T35" fmla="*/ 87 h 96"/>
              <a:gd name="T36" fmla="*/ 21 w 96"/>
              <a:gd name="T37" fmla="*/ 88 h 96"/>
              <a:gd name="T38" fmla="*/ 19 w 96"/>
              <a:gd name="T39" fmla="*/ 87 h 96"/>
              <a:gd name="T40" fmla="*/ 9 w 96"/>
              <a:gd name="T41" fmla="*/ 77 h 96"/>
              <a:gd name="T42" fmla="*/ 8 w 96"/>
              <a:gd name="T43" fmla="*/ 75 h 96"/>
              <a:gd name="T44" fmla="*/ 9 w 96"/>
              <a:gd name="T45" fmla="*/ 74 h 96"/>
              <a:gd name="T46" fmla="*/ 15 w 96"/>
              <a:gd name="T47" fmla="*/ 65 h 96"/>
              <a:gd name="T48" fmla="*/ 13 w 96"/>
              <a:gd name="T49" fmla="*/ 59 h 96"/>
              <a:gd name="T50" fmla="*/ 1 w 96"/>
              <a:gd name="T51" fmla="*/ 57 h 96"/>
              <a:gd name="T52" fmla="*/ 0 w 96"/>
              <a:gd name="T53" fmla="*/ 55 h 96"/>
              <a:gd name="T54" fmla="*/ 0 w 96"/>
              <a:gd name="T55" fmla="*/ 41 h 96"/>
              <a:gd name="T56" fmla="*/ 1 w 96"/>
              <a:gd name="T57" fmla="*/ 39 h 96"/>
              <a:gd name="T58" fmla="*/ 13 w 96"/>
              <a:gd name="T59" fmla="*/ 37 h 96"/>
              <a:gd name="T60" fmla="*/ 15 w 96"/>
              <a:gd name="T61" fmla="*/ 32 h 96"/>
              <a:gd name="T62" fmla="*/ 9 w 96"/>
              <a:gd name="T63" fmla="*/ 23 h 96"/>
              <a:gd name="T64" fmla="*/ 8 w 96"/>
              <a:gd name="T65" fmla="*/ 22 h 96"/>
              <a:gd name="T66" fmla="*/ 9 w 96"/>
              <a:gd name="T67" fmla="*/ 20 h 96"/>
              <a:gd name="T68" fmla="*/ 21 w 96"/>
              <a:gd name="T69" fmla="*/ 9 h 96"/>
              <a:gd name="T70" fmla="*/ 22 w 96"/>
              <a:gd name="T71" fmla="*/ 10 h 96"/>
              <a:gd name="T72" fmla="*/ 31 w 96"/>
              <a:gd name="T73" fmla="*/ 16 h 96"/>
              <a:gd name="T74" fmla="*/ 37 w 96"/>
              <a:gd name="T75" fmla="*/ 14 h 96"/>
              <a:gd name="T76" fmla="*/ 38 w 96"/>
              <a:gd name="T77" fmla="*/ 2 h 96"/>
              <a:gd name="T78" fmla="*/ 41 w 96"/>
              <a:gd name="T79" fmla="*/ 0 h 96"/>
              <a:gd name="T80" fmla="*/ 54 w 96"/>
              <a:gd name="T81" fmla="*/ 0 h 96"/>
              <a:gd name="T82" fmla="*/ 57 w 96"/>
              <a:gd name="T83" fmla="*/ 2 h 96"/>
              <a:gd name="T84" fmla="*/ 58 w 96"/>
              <a:gd name="T85" fmla="*/ 14 h 96"/>
              <a:gd name="T86" fmla="*/ 64 w 96"/>
              <a:gd name="T87" fmla="*/ 16 h 96"/>
              <a:gd name="T88" fmla="*/ 73 w 96"/>
              <a:gd name="T89" fmla="*/ 9 h 96"/>
              <a:gd name="T90" fmla="*/ 74 w 96"/>
              <a:gd name="T91" fmla="*/ 9 h 96"/>
              <a:gd name="T92" fmla="*/ 76 w 96"/>
              <a:gd name="T93" fmla="*/ 10 h 96"/>
              <a:gd name="T94" fmla="*/ 86 w 96"/>
              <a:gd name="T95" fmla="*/ 20 h 96"/>
              <a:gd name="T96" fmla="*/ 87 w 96"/>
              <a:gd name="T97" fmla="*/ 22 h 96"/>
              <a:gd name="T98" fmla="*/ 86 w 96"/>
              <a:gd name="T99" fmla="*/ 23 h 96"/>
              <a:gd name="T100" fmla="*/ 80 w 96"/>
              <a:gd name="T101" fmla="*/ 31 h 96"/>
              <a:gd name="T102" fmla="*/ 82 w 96"/>
              <a:gd name="T103" fmla="*/ 38 h 96"/>
              <a:gd name="T104" fmla="*/ 94 w 96"/>
              <a:gd name="T105" fmla="*/ 39 h 96"/>
              <a:gd name="T106" fmla="*/ 96 w 96"/>
              <a:gd name="T107" fmla="*/ 42 h 96"/>
              <a:gd name="T108" fmla="*/ 96 w 96"/>
              <a:gd name="T109" fmla="*/ 55 h 96"/>
              <a:gd name="T110" fmla="*/ 48 w 96"/>
              <a:gd name="T111" fmla="*/ 32 h 96"/>
              <a:gd name="T112" fmla="*/ 32 w 96"/>
              <a:gd name="T113" fmla="*/ 48 h 96"/>
              <a:gd name="T114" fmla="*/ 48 w 96"/>
              <a:gd name="T115" fmla="*/ 64 h 96"/>
              <a:gd name="T116" fmla="*/ 64 w 96"/>
              <a:gd name="T117" fmla="*/ 48 h 96"/>
              <a:gd name="T118" fmla="*/ 48 w 96"/>
              <a:gd name="T119" fmla="*/ 3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96">
                <a:moveTo>
                  <a:pt x="96" y="55"/>
                </a:moveTo>
                <a:cubicBezTo>
                  <a:pt x="96" y="56"/>
                  <a:pt x="95" y="58"/>
                  <a:pt x="94" y="58"/>
                </a:cubicBezTo>
                <a:cubicBezTo>
                  <a:pt x="82" y="59"/>
                  <a:pt x="82" y="59"/>
                  <a:pt x="82" y="59"/>
                </a:cubicBezTo>
                <a:cubicBezTo>
                  <a:pt x="82" y="61"/>
                  <a:pt x="81" y="63"/>
                  <a:pt x="80" y="65"/>
                </a:cubicBezTo>
                <a:cubicBezTo>
                  <a:pt x="82" y="68"/>
                  <a:pt x="84" y="71"/>
                  <a:pt x="86" y="74"/>
                </a:cubicBezTo>
                <a:cubicBezTo>
                  <a:pt x="87" y="74"/>
                  <a:pt x="87" y="75"/>
                  <a:pt x="87" y="75"/>
                </a:cubicBezTo>
                <a:cubicBezTo>
                  <a:pt x="87" y="76"/>
                  <a:pt x="87" y="76"/>
                  <a:pt x="87" y="77"/>
                </a:cubicBezTo>
                <a:cubicBezTo>
                  <a:pt x="85" y="79"/>
                  <a:pt x="77" y="88"/>
                  <a:pt x="74" y="88"/>
                </a:cubicBezTo>
                <a:cubicBezTo>
                  <a:pt x="74" y="88"/>
                  <a:pt x="73" y="88"/>
                  <a:pt x="73" y="87"/>
                </a:cubicBezTo>
                <a:cubicBezTo>
                  <a:pt x="64" y="81"/>
                  <a:pt x="64" y="81"/>
                  <a:pt x="64" y="81"/>
                </a:cubicBezTo>
                <a:cubicBezTo>
                  <a:pt x="62" y="82"/>
                  <a:pt x="60" y="82"/>
                  <a:pt x="59" y="83"/>
                </a:cubicBezTo>
                <a:cubicBezTo>
                  <a:pt x="58" y="87"/>
                  <a:pt x="58" y="91"/>
                  <a:pt x="57" y="95"/>
                </a:cubicBezTo>
                <a:cubicBezTo>
                  <a:pt x="56" y="96"/>
                  <a:pt x="56" y="96"/>
                  <a:pt x="54" y="96"/>
                </a:cubicBezTo>
                <a:cubicBezTo>
                  <a:pt x="41" y="96"/>
                  <a:pt x="41" y="96"/>
                  <a:pt x="41" y="96"/>
                </a:cubicBezTo>
                <a:cubicBezTo>
                  <a:pt x="40" y="96"/>
                  <a:pt x="39" y="96"/>
                  <a:pt x="38" y="94"/>
                </a:cubicBezTo>
                <a:cubicBezTo>
                  <a:pt x="37" y="83"/>
                  <a:pt x="37" y="83"/>
                  <a:pt x="37" y="83"/>
                </a:cubicBezTo>
                <a:cubicBezTo>
                  <a:pt x="35" y="82"/>
                  <a:pt x="33" y="82"/>
                  <a:pt x="31" y="81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8"/>
                  <a:pt x="21" y="88"/>
                  <a:pt x="21" y="88"/>
                </a:cubicBezTo>
                <a:cubicBezTo>
                  <a:pt x="20" y="88"/>
                  <a:pt x="20" y="88"/>
                  <a:pt x="19" y="87"/>
                </a:cubicBezTo>
                <a:cubicBezTo>
                  <a:pt x="16" y="84"/>
                  <a:pt x="11" y="80"/>
                  <a:pt x="9" y="77"/>
                </a:cubicBezTo>
                <a:cubicBezTo>
                  <a:pt x="8" y="76"/>
                  <a:pt x="8" y="76"/>
                  <a:pt x="8" y="75"/>
                </a:cubicBezTo>
                <a:cubicBezTo>
                  <a:pt x="8" y="75"/>
                  <a:pt x="9" y="74"/>
                  <a:pt x="9" y="74"/>
                </a:cubicBezTo>
                <a:cubicBezTo>
                  <a:pt x="11" y="71"/>
                  <a:pt x="13" y="68"/>
                  <a:pt x="15" y="65"/>
                </a:cubicBezTo>
                <a:cubicBezTo>
                  <a:pt x="14" y="63"/>
                  <a:pt x="13" y="61"/>
                  <a:pt x="13" y="59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7"/>
                  <a:pt x="0" y="56"/>
                  <a:pt x="0" y="5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39"/>
                  <a:pt x="1" y="39"/>
                </a:cubicBezTo>
                <a:cubicBezTo>
                  <a:pt x="13" y="37"/>
                  <a:pt x="13" y="37"/>
                  <a:pt x="13" y="37"/>
                </a:cubicBezTo>
                <a:cubicBezTo>
                  <a:pt x="14" y="35"/>
                  <a:pt x="14" y="33"/>
                  <a:pt x="15" y="32"/>
                </a:cubicBezTo>
                <a:cubicBezTo>
                  <a:pt x="13" y="29"/>
                  <a:pt x="11" y="26"/>
                  <a:pt x="9" y="23"/>
                </a:cubicBezTo>
                <a:cubicBezTo>
                  <a:pt x="8" y="23"/>
                  <a:pt x="8" y="22"/>
                  <a:pt x="8" y="22"/>
                </a:cubicBezTo>
                <a:cubicBezTo>
                  <a:pt x="8" y="21"/>
                  <a:pt x="8" y="21"/>
                  <a:pt x="9" y="20"/>
                </a:cubicBezTo>
                <a:cubicBezTo>
                  <a:pt x="10" y="18"/>
                  <a:pt x="19" y="9"/>
                  <a:pt x="21" y="9"/>
                </a:cubicBezTo>
                <a:cubicBezTo>
                  <a:pt x="21" y="9"/>
                  <a:pt x="22" y="9"/>
                  <a:pt x="22" y="10"/>
                </a:cubicBezTo>
                <a:cubicBezTo>
                  <a:pt x="31" y="16"/>
                  <a:pt x="31" y="16"/>
                  <a:pt x="31" y="16"/>
                </a:cubicBezTo>
                <a:cubicBezTo>
                  <a:pt x="33" y="15"/>
                  <a:pt x="35" y="14"/>
                  <a:pt x="37" y="14"/>
                </a:cubicBezTo>
                <a:cubicBezTo>
                  <a:pt x="37" y="10"/>
                  <a:pt x="37" y="6"/>
                  <a:pt x="38" y="2"/>
                </a:cubicBezTo>
                <a:cubicBezTo>
                  <a:pt x="39" y="1"/>
                  <a:pt x="40" y="0"/>
                  <a:pt x="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8" y="14"/>
                  <a:pt x="58" y="14"/>
                  <a:pt x="58" y="14"/>
                </a:cubicBezTo>
                <a:cubicBezTo>
                  <a:pt x="60" y="14"/>
                  <a:pt x="62" y="15"/>
                  <a:pt x="64" y="16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9"/>
                  <a:pt x="74" y="9"/>
                  <a:pt x="74" y="9"/>
                </a:cubicBezTo>
                <a:cubicBezTo>
                  <a:pt x="75" y="9"/>
                  <a:pt x="76" y="9"/>
                  <a:pt x="76" y="10"/>
                </a:cubicBezTo>
                <a:cubicBezTo>
                  <a:pt x="79" y="13"/>
                  <a:pt x="84" y="16"/>
                  <a:pt x="86" y="20"/>
                </a:cubicBezTo>
                <a:cubicBezTo>
                  <a:pt x="87" y="21"/>
                  <a:pt x="87" y="21"/>
                  <a:pt x="87" y="22"/>
                </a:cubicBezTo>
                <a:cubicBezTo>
                  <a:pt x="87" y="22"/>
                  <a:pt x="87" y="23"/>
                  <a:pt x="86" y="23"/>
                </a:cubicBezTo>
                <a:cubicBezTo>
                  <a:pt x="84" y="26"/>
                  <a:pt x="82" y="29"/>
                  <a:pt x="80" y="31"/>
                </a:cubicBezTo>
                <a:cubicBezTo>
                  <a:pt x="81" y="33"/>
                  <a:pt x="82" y="36"/>
                  <a:pt x="82" y="38"/>
                </a:cubicBezTo>
                <a:cubicBezTo>
                  <a:pt x="94" y="39"/>
                  <a:pt x="94" y="39"/>
                  <a:pt x="94" y="39"/>
                </a:cubicBezTo>
                <a:cubicBezTo>
                  <a:pt x="95" y="40"/>
                  <a:pt x="96" y="41"/>
                  <a:pt x="96" y="42"/>
                </a:cubicBezTo>
                <a:lnTo>
                  <a:pt x="96" y="55"/>
                </a:lnTo>
                <a:close/>
                <a:moveTo>
                  <a:pt x="48" y="32"/>
                </a:moveTo>
                <a:cubicBezTo>
                  <a:pt x="39" y="32"/>
                  <a:pt x="32" y="40"/>
                  <a:pt x="32" y="48"/>
                </a:cubicBezTo>
                <a:cubicBezTo>
                  <a:pt x="32" y="57"/>
                  <a:pt x="39" y="64"/>
                  <a:pt x="48" y="64"/>
                </a:cubicBezTo>
                <a:cubicBezTo>
                  <a:pt x="56" y="64"/>
                  <a:pt x="64" y="57"/>
                  <a:pt x="64" y="48"/>
                </a:cubicBezTo>
                <a:cubicBezTo>
                  <a:pt x="64" y="40"/>
                  <a:pt x="56" y="32"/>
                  <a:pt x="48" y="3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75" name="Freeform 73"/>
          <p:cNvSpPr>
            <a:spLocks noEditPoints="1"/>
          </p:cNvSpPr>
          <p:nvPr/>
        </p:nvSpPr>
        <p:spPr bwMode="auto">
          <a:xfrm>
            <a:off x="8847807" y="2524390"/>
            <a:ext cx="330200" cy="360363"/>
          </a:xfrm>
          <a:custGeom>
            <a:avLst/>
            <a:gdLst>
              <a:gd name="T0" fmla="*/ 88 w 88"/>
              <a:gd name="T1" fmla="*/ 22 h 96"/>
              <a:gd name="T2" fmla="*/ 86 w 88"/>
              <a:gd name="T3" fmla="*/ 24 h 96"/>
              <a:gd name="T4" fmla="*/ 80 w 88"/>
              <a:gd name="T5" fmla="*/ 24 h 96"/>
              <a:gd name="T6" fmla="*/ 80 w 88"/>
              <a:gd name="T7" fmla="*/ 84 h 96"/>
              <a:gd name="T8" fmla="*/ 70 w 88"/>
              <a:gd name="T9" fmla="*/ 96 h 96"/>
              <a:gd name="T10" fmla="*/ 18 w 88"/>
              <a:gd name="T11" fmla="*/ 96 h 96"/>
              <a:gd name="T12" fmla="*/ 8 w 88"/>
              <a:gd name="T13" fmla="*/ 84 h 96"/>
              <a:gd name="T14" fmla="*/ 8 w 88"/>
              <a:gd name="T15" fmla="*/ 24 h 96"/>
              <a:gd name="T16" fmla="*/ 2 w 88"/>
              <a:gd name="T17" fmla="*/ 24 h 96"/>
              <a:gd name="T18" fmla="*/ 0 w 88"/>
              <a:gd name="T19" fmla="*/ 22 h 96"/>
              <a:gd name="T20" fmla="*/ 0 w 88"/>
              <a:gd name="T21" fmla="*/ 18 h 96"/>
              <a:gd name="T22" fmla="*/ 2 w 88"/>
              <a:gd name="T23" fmla="*/ 16 h 96"/>
              <a:gd name="T24" fmla="*/ 22 w 88"/>
              <a:gd name="T25" fmla="*/ 16 h 96"/>
              <a:gd name="T26" fmla="*/ 26 w 88"/>
              <a:gd name="T27" fmla="*/ 6 h 96"/>
              <a:gd name="T28" fmla="*/ 34 w 88"/>
              <a:gd name="T29" fmla="*/ 0 h 96"/>
              <a:gd name="T30" fmla="*/ 54 w 88"/>
              <a:gd name="T31" fmla="*/ 0 h 96"/>
              <a:gd name="T32" fmla="*/ 63 w 88"/>
              <a:gd name="T33" fmla="*/ 6 h 96"/>
              <a:gd name="T34" fmla="*/ 67 w 88"/>
              <a:gd name="T35" fmla="*/ 16 h 96"/>
              <a:gd name="T36" fmla="*/ 86 w 88"/>
              <a:gd name="T37" fmla="*/ 16 h 96"/>
              <a:gd name="T38" fmla="*/ 88 w 88"/>
              <a:gd name="T39" fmla="*/ 18 h 96"/>
              <a:gd name="T40" fmla="*/ 88 w 88"/>
              <a:gd name="T41" fmla="*/ 22 h 96"/>
              <a:gd name="T42" fmla="*/ 72 w 88"/>
              <a:gd name="T43" fmla="*/ 24 h 96"/>
              <a:gd name="T44" fmla="*/ 16 w 88"/>
              <a:gd name="T45" fmla="*/ 24 h 96"/>
              <a:gd name="T46" fmla="*/ 16 w 88"/>
              <a:gd name="T47" fmla="*/ 84 h 96"/>
              <a:gd name="T48" fmla="*/ 18 w 88"/>
              <a:gd name="T49" fmla="*/ 88 h 96"/>
              <a:gd name="T50" fmla="*/ 70 w 88"/>
              <a:gd name="T51" fmla="*/ 88 h 96"/>
              <a:gd name="T52" fmla="*/ 72 w 88"/>
              <a:gd name="T53" fmla="*/ 84 h 96"/>
              <a:gd name="T54" fmla="*/ 72 w 88"/>
              <a:gd name="T55" fmla="*/ 24 h 96"/>
              <a:gd name="T56" fmla="*/ 32 w 88"/>
              <a:gd name="T57" fmla="*/ 74 h 96"/>
              <a:gd name="T58" fmla="*/ 30 w 88"/>
              <a:gd name="T59" fmla="*/ 76 h 96"/>
              <a:gd name="T60" fmla="*/ 26 w 88"/>
              <a:gd name="T61" fmla="*/ 76 h 96"/>
              <a:gd name="T62" fmla="*/ 24 w 88"/>
              <a:gd name="T63" fmla="*/ 74 h 96"/>
              <a:gd name="T64" fmla="*/ 24 w 88"/>
              <a:gd name="T65" fmla="*/ 38 h 96"/>
              <a:gd name="T66" fmla="*/ 26 w 88"/>
              <a:gd name="T67" fmla="*/ 36 h 96"/>
              <a:gd name="T68" fmla="*/ 30 w 88"/>
              <a:gd name="T69" fmla="*/ 36 h 96"/>
              <a:gd name="T70" fmla="*/ 32 w 88"/>
              <a:gd name="T71" fmla="*/ 38 h 96"/>
              <a:gd name="T72" fmla="*/ 32 w 88"/>
              <a:gd name="T73" fmla="*/ 74 h 96"/>
              <a:gd name="T74" fmla="*/ 58 w 88"/>
              <a:gd name="T75" fmla="*/ 16 h 96"/>
              <a:gd name="T76" fmla="*/ 55 w 88"/>
              <a:gd name="T77" fmla="*/ 9 h 96"/>
              <a:gd name="T78" fmla="*/ 54 w 88"/>
              <a:gd name="T79" fmla="*/ 8 h 96"/>
              <a:gd name="T80" fmla="*/ 35 w 88"/>
              <a:gd name="T81" fmla="*/ 8 h 96"/>
              <a:gd name="T82" fmla="*/ 33 w 88"/>
              <a:gd name="T83" fmla="*/ 9 h 96"/>
              <a:gd name="T84" fmla="*/ 30 w 88"/>
              <a:gd name="T85" fmla="*/ 16 h 96"/>
              <a:gd name="T86" fmla="*/ 58 w 88"/>
              <a:gd name="T87" fmla="*/ 16 h 96"/>
              <a:gd name="T88" fmla="*/ 48 w 88"/>
              <a:gd name="T89" fmla="*/ 74 h 96"/>
              <a:gd name="T90" fmla="*/ 46 w 88"/>
              <a:gd name="T91" fmla="*/ 76 h 96"/>
              <a:gd name="T92" fmla="*/ 42 w 88"/>
              <a:gd name="T93" fmla="*/ 76 h 96"/>
              <a:gd name="T94" fmla="*/ 40 w 88"/>
              <a:gd name="T95" fmla="*/ 74 h 96"/>
              <a:gd name="T96" fmla="*/ 40 w 88"/>
              <a:gd name="T97" fmla="*/ 38 h 96"/>
              <a:gd name="T98" fmla="*/ 42 w 88"/>
              <a:gd name="T99" fmla="*/ 36 h 96"/>
              <a:gd name="T100" fmla="*/ 46 w 88"/>
              <a:gd name="T101" fmla="*/ 36 h 96"/>
              <a:gd name="T102" fmla="*/ 48 w 88"/>
              <a:gd name="T103" fmla="*/ 38 h 96"/>
              <a:gd name="T104" fmla="*/ 48 w 88"/>
              <a:gd name="T105" fmla="*/ 74 h 96"/>
              <a:gd name="T106" fmla="*/ 64 w 88"/>
              <a:gd name="T107" fmla="*/ 74 h 96"/>
              <a:gd name="T108" fmla="*/ 62 w 88"/>
              <a:gd name="T109" fmla="*/ 76 h 96"/>
              <a:gd name="T110" fmla="*/ 58 w 88"/>
              <a:gd name="T111" fmla="*/ 76 h 96"/>
              <a:gd name="T112" fmla="*/ 56 w 88"/>
              <a:gd name="T113" fmla="*/ 74 h 96"/>
              <a:gd name="T114" fmla="*/ 56 w 88"/>
              <a:gd name="T115" fmla="*/ 38 h 96"/>
              <a:gd name="T116" fmla="*/ 58 w 88"/>
              <a:gd name="T117" fmla="*/ 36 h 96"/>
              <a:gd name="T118" fmla="*/ 62 w 88"/>
              <a:gd name="T119" fmla="*/ 36 h 96"/>
              <a:gd name="T120" fmla="*/ 64 w 88"/>
              <a:gd name="T121" fmla="*/ 38 h 96"/>
              <a:gd name="T122" fmla="*/ 64 w 88"/>
              <a:gd name="T123" fmla="*/ 7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" h="96">
                <a:moveTo>
                  <a:pt x="88" y="22"/>
                </a:moveTo>
                <a:cubicBezTo>
                  <a:pt x="88" y="24"/>
                  <a:pt x="87" y="24"/>
                  <a:pt x="86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84"/>
                  <a:pt x="80" y="84"/>
                  <a:pt x="80" y="84"/>
                </a:cubicBezTo>
                <a:cubicBezTo>
                  <a:pt x="80" y="90"/>
                  <a:pt x="76" y="96"/>
                  <a:pt x="70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3" y="96"/>
                  <a:pt x="8" y="91"/>
                  <a:pt x="8" y="84"/>
                </a:cubicBezTo>
                <a:cubicBezTo>
                  <a:pt x="8" y="24"/>
                  <a:pt x="8" y="24"/>
                  <a:pt x="8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" y="24"/>
                  <a:pt x="0" y="24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1" y="16"/>
                  <a:pt x="2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6" y="6"/>
                  <a:pt x="26" y="6"/>
                  <a:pt x="26" y="6"/>
                </a:cubicBezTo>
                <a:cubicBezTo>
                  <a:pt x="27" y="3"/>
                  <a:pt x="31" y="0"/>
                  <a:pt x="3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3" y="6"/>
                </a:cubicBezTo>
                <a:cubicBezTo>
                  <a:pt x="67" y="16"/>
                  <a:pt x="67" y="16"/>
                  <a:pt x="67" y="16"/>
                </a:cubicBezTo>
                <a:cubicBezTo>
                  <a:pt x="86" y="16"/>
                  <a:pt x="86" y="16"/>
                  <a:pt x="86" y="16"/>
                </a:cubicBezTo>
                <a:cubicBezTo>
                  <a:pt x="87" y="16"/>
                  <a:pt x="88" y="17"/>
                  <a:pt x="88" y="18"/>
                </a:cubicBezTo>
                <a:lnTo>
                  <a:pt x="88" y="22"/>
                </a:lnTo>
                <a:close/>
                <a:moveTo>
                  <a:pt x="72" y="24"/>
                </a:moveTo>
                <a:cubicBezTo>
                  <a:pt x="16" y="24"/>
                  <a:pt x="16" y="24"/>
                  <a:pt x="16" y="24"/>
                </a:cubicBezTo>
                <a:cubicBezTo>
                  <a:pt x="16" y="84"/>
                  <a:pt x="16" y="84"/>
                  <a:pt x="16" y="84"/>
                </a:cubicBezTo>
                <a:cubicBezTo>
                  <a:pt x="16" y="87"/>
                  <a:pt x="18" y="88"/>
                  <a:pt x="18" y="88"/>
                </a:cubicBezTo>
                <a:cubicBezTo>
                  <a:pt x="70" y="88"/>
                  <a:pt x="70" y="88"/>
                  <a:pt x="70" y="88"/>
                </a:cubicBezTo>
                <a:cubicBezTo>
                  <a:pt x="71" y="88"/>
                  <a:pt x="72" y="87"/>
                  <a:pt x="72" y="84"/>
                </a:cubicBezTo>
                <a:lnTo>
                  <a:pt x="72" y="24"/>
                </a:lnTo>
                <a:close/>
                <a:moveTo>
                  <a:pt x="32" y="74"/>
                </a:moveTo>
                <a:cubicBezTo>
                  <a:pt x="32" y="76"/>
                  <a:pt x="32" y="76"/>
                  <a:pt x="30" y="76"/>
                </a:cubicBezTo>
                <a:cubicBezTo>
                  <a:pt x="26" y="76"/>
                  <a:pt x="26" y="76"/>
                  <a:pt x="26" y="76"/>
                </a:cubicBezTo>
                <a:cubicBezTo>
                  <a:pt x="25" y="76"/>
                  <a:pt x="24" y="76"/>
                  <a:pt x="24" y="74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7"/>
                  <a:pt x="25" y="36"/>
                  <a:pt x="26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2" y="36"/>
                  <a:pt x="32" y="37"/>
                  <a:pt x="32" y="38"/>
                </a:cubicBezTo>
                <a:lnTo>
                  <a:pt x="32" y="74"/>
                </a:lnTo>
                <a:close/>
                <a:moveTo>
                  <a:pt x="58" y="16"/>
                </a:moveTo>
                <a:cubicBezTo>
                  <a:pt x="55" y="9"/>
                  <a:pt x="55" y="9"/>
                  <a:pt x="55" y="9"/>
                </a:cubicBezTo>
                <a:cubicBezTo>
                  <a:pt x="55" y="9"/>
                  <a:pt x="55" y="9"/>
                  <a:pt x="54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34" y="9"/>
                  <a:pt x="34" y="9"/>
                  <a:pt x="33" y="9"/>
                </a:cubicBezTo>
                <a:cubicBezTo>
                  <a:pt x="30" y="16"/>
                  <a:pt x="30" y="16"/>
                  <a:pt x="30" y="16"/>
                </a:cubicBezTo>
                <a:lnTo>
                  <a:pt x="58" y="16"/>
                </a:lnTo>
                <a:close/>
                <a:moveTo>
                  <a:pt x="48" y="74"/>
                </a:moveTo>
                <a:cubicBezTo>
                  <a:pt x="48" y="76"/>
                  <a:pt x="48" y="76"/>
                  <a:pt x="46" y="76"/>
                </a:cubicBezTo>
                <a:cubicBezTo>
                  <a:pt x="42" y="76"/>
                  <a:pt x="42" y="76"/>
                  <a:pt x="42" y="76"/>
                </a:cubicBezTo>
                <a:cubicBezTo>
                  <a:pt x="41" y="76"/>
                  <a:pt x="40" y="76"/>
                  <a:pt x="40" y="74"/>
                </a:cubicBezTo>
                <a:cubicBezTo>
                  <a:pt x="40" y="38"/>
                  <a:pt x="40" y="38"/>
                  <a:pt x="40" y="38"/>
                </a:cubicBezTo>
                <a:cubicBezTo>
                  <a:pt x="40" y="37"/>
                  <a:pt x="41" y="36"/>
                  <a:pt x="42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48" y="36"/>
                  <a:pt x="48" y="37"/>
                  <a:pt x="48" y="38"/>
                </a:cubicBezTo>
                <a:lnTo>
                  <a:pt x="48" y="74"/>
                </a:lnTo>
                <a:close/>
                <a:moveTo>
                  <a:pt x="64" y="74"/>
                </a:moveTo>
                <a:cubicBezTo>
                  <a:pt x="64" y="76"/>
                  <a:pt x="64" y="76"/>
                  <a:pt x="62" y="76"/>
                </a:cubicBezTo>
                <a:cubicBezTo>
                  <a:pt x="58" y="76"/>
                  <a:pt x="58" y="76"/>
                  <a:pt x="58" y="76"/>
                </a:cubicBezTo>
                <a:cubicBezTo>
                  <a:pt x="57" y="76"/>
                  <a:pt x="56" y="76"/>
                  <a:pt x="56" y="74"/>
                </a:cubicBezTo>
                <a:cubicBezTo>
                  <a:pt x="56" y="38"/>
                  <a:pt x="56" y="38"/>
                  <a:pt x="56" y="38"/>
                </a:cubicBezTo>
                <a:cubicBezTo>
                  <a:pt x="56" y="37"/>
                  <a:pt x="57" y="36"/>
                  <a:pt x="58" y="36"/>
                </a:cubicBezTo>
                <a:cubicBezTo>
                  <a:pt x="62" y="36"/>
                  <a:pt x="62" y="36"/>
                  <a:pt x="62" y="36"/>
                </a:cubicBezTo>
                <a:cubicBezTo>
                  <a:pt x="64" y="36"/>
                  <a:pt x="64" y="37"/>
                  <a:pt x="64" y="38"/>
                </a:cubicBezTo>
                <a:lnTo>
                  <a:pt x="64" y="7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76" name="Freeform 74"/>
          <p:cNvSpPr>
            <a:spLocks noEditPoints="1"/>
          </p:cNvSpPr>
          <p:nvPr/>
        </p:nvSpPr>
        <p:spPr bwMode="auto">
          <a:xfrm>
            <a:off x="9852353" y="2553286"/>
            <a:ext cx="379413" cy="301625"/>
          </a:xfrm>
          <a:custGeom>
            <a:avLst/>
            <a:gdLst>
              <a:gd name="T0" fmla="*/ 97 w 101"/>
              <a:gd name="T1" fmla="*/ 47 h 80"/>
              <a:gd name="T2" fmla="*/ 95 w 101"/>
              <a:gd name="T3" fmla="*/ 47 h 80"/>
              <a:gd name="T4" fmla="*/ 95 w 101"/>
              <a:gd name="T5" fmla="*/ 47 h 80"/>
              <a:gd name="T6" fmla="*/ 94 w 101"/>
              <a:gd name="T7" fmla="*/ 47 h 80"/>
              <a:gd name="T8" fmla="*/ 51 w 101"/>
              <a:gd name="T9" fmla="*/ 11 h 80"/>
              <a:gd name="T10" fmla="*/ 7 w 101"/>
              <a:gd name="T11" fmla="*/ 47 h 80"/>
              <a:gd name="T12" fmla="*/ 6 w 101"/>
              <a:gd name="T13" fmla="*/ 47 h 80"/>
              <a:gd name="T14" fmla="*/ 5 w 101"/>
              <a:gd name="T15" fmla="*/ 47 h 80"/>
              <a:gd name="T16" fmla="*/ 1 w 101"/>
              <a:gd name="T17" fmla="*/ 42 h 80"/>
              <a:gd name="T18" fmla="*/ 1 w 101"/>
              <a:gd name="T19" fmla="*/ 39 h 80"/>
              <a:gd name="T20" fmla="*/ 46 w 101"/>
              <a:gd name="T21" fmla="*/ 2 h 80"/>
              <a:gd name="T22" fmla="*/ 55 w 101"/>
              <a:gd name="T23" fmla="*/ 2 h 80"/>
              <a:gd name="T24" fmla="*/ 71 w 101"/>
              <a:gd name="T25" fmla="*/ 15 h 80"/>
              <a:gd name="T26" fmla="*/ 71 w 101"/>
              <a:gd name="T27" fmla="*/ 2 h 80"/>
              <a:gd name="T28" fmla="*/ 73 w 101"/>
              <a:gd name="T29" fmla="*/ 0 h 80"/>
              <a:gd name="T30" fmla="*/ 85 w 101"/>
              <a:gd name="T31" fmla="*/ 0 h 80"/>
              <a:gd name="T32" fmla="*/ 87 w 101"/>
              <a:gd name="T33" fmla="*/ 2 h 80"/>
              <a:gd name="T34" fmla="*/ 87 w 101"/>
              <a:gd name="T35" fmla="*/ 28 h 80"/>
              <a:gd name="T36" fmla="*/ 100 w 101"/>
              <a:gd name="T37" fmla="*/ 39 h 80"/>
              <a:gd name="T38" fmla="*/ 100 w 101"/>
              <a:gd name="T39" fmla="*/ 42 h 80"/>
              <a:gd name="T40" fmla="*/ 97 w 101"/>
              <a:gd name="T41" fmla="*/ 47 h 80"/>
              <a:gd name="T42" fmla="*/ 87 w 101"/>
              <a:gd name="T43" fmla="*/ 76 h 80"/>
              <a:gd name="T44" fmla="*/ 83 w 101"/>
              <a:gd name="T45" fmla="*/ 80 h 80"/>
              <a:gd name="T46" fmla="*/ 59 w 101"/>
              <a:gd name="T47" fmla="*/ 80 h 80"/>
              <a:gd name="T48" fmla="*/ 59 w 101"/>
              <a:gd name="T49" fmla="*/ 56 h 80"/>
              <a:gd name="T50" fmla="*/ 43 w 101"/>
              <a:gd name="T51" fmla="*/ 56 h 80"/>
              <a:gd name="T52" fmla="*/ 43 w 101"/>
              <a:gd name="T53" fmla="*/ 80 h 80"/>
              <a:gd name="T54" fmla="*/ 19 w 101"/>
              <a:gd name="T55" fmla="*/ 80 h 80"/>
              <a:gd name="T56" fmla="*/ 15 w 101"/>
              <a:gd name="T57" fmla="*/ 76 h 80"/>
              <a:gd name="T58" fmla="*/ 15 w 101"/>
              <a:gd name="T59" fmla="*/ 46 h 80"/>
              <a:gd name="T60" fmla="*/ 15 w 101"/>
              <a:gd name="T61" fmla="*/ 46 h 80"/>
              <a:gd name="T62" fmla="*/ 51 w 101"/>
              <a:gd name="T63" fmla="*/ 16 h 80"/>
              <a:gd name="T64" fmla="*/ 86 w 101"/>
              <a:gd name="T65" fmla="*/ 46 h 80"/>
              <a:gd name="T66" fmla="*/ 87 w 101"/>
              <a:gd name="T67" fmla="*/ 46 h 80"/>
              <a:gd name="T68" fmla="*/ 87 w 101"/>
              <a:gd name="T69" fmla="*/ 7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1" h="80">
                <a:moveTo>
                  <a:pt x="97" y="47"/>
                </a:moveTo>
                <a:cubicBezTo>
                  <a:pt x="96" y="47"/>
                  <a:pt x="96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4" y="47"/>
                  <a:pt x="94" y="47"/>
                </a:cubicBezTo>
                <a:cubicBezTo>
                  <a:pt x="51" y="11"/>
                  <a:pt x="51" y="11"/>
                  <a:pt x="51" y="11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6" y="47"/>
                  <a:pt x="6" y="47"/>
                </a:cubicBezTo>
                <a:cubicBezTo>
                  <a:pt x="5" y="47"/>
                  <a:pt x="5" y="47"/>
                  <a:pt x="5" y="47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40"/>
                  <a:pt x="1" y="39"/>
                </a:cubicBezTo>
                <a:cubicBezTo>
                  <a:pt x="46" y="2"/>
                  <a:pt x="46" y="2"/>
                  <a:pt x="46" y="2"/>
                </a:cubicBezTo>
                <a:cubicBezTo>
                  <a:pt x="48" y="0"/>
                  <a:pt x="53" y="0"/>
                  <a:pt x="55" y="2"/>
                </a:cubicBezTo>
                <a:cubicBezTo>
                  <a:pt x="71" y="15"/>
                  <a:pt x="71" y="15"/>
                  <a:pt x="71" y="15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1"/>
                  <a:pt x="71" y="0"/>
                  <a:pt x="73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28"/>
                  <a:pt x="87" y="28"/>
                  <a:pt x="87" y="28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01" y="40"/>
                  <a:pt x="101" y="41"/>
                  <a:pt x="100" y="42"/>
                </a:cubicBezTo>
                <a:lnTo>
                  <a:pt x="97" y="47"/>
                </a:lnTo>
                <a:close/>
                <a:moveTo>
                  <a:pt x="87" y="76"/>
                </a:moveTo>
                <a:cubicBezTo>
                  <a:pt x="87" y="79"/>
                  <a:pt x="85" y="80"/>
                  <a:pt x="83" y="80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56"/>
                  <a:pt x="59" y="56"/>
                  <a:pt x="59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80"/>
                  <a:pt x="43" y="80"/>
                  <a:pt x="43" y="80"/>
                </a:cubicBezTo>
                <a:cubicBezTo>
                  <a:pt x="19" y="80"/>
                  <a:pt x="19" y="80"/>
                  <a:pt x="19" y="80"/>
                </a:cubicBezTo>
                <a:cubicBezTo>
                  <a:pt x="16" y="80"/>
                  <a:pt x="15" y="79"/>
                  <a:pt x="15" y="7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51" y="16"/>
                  <a:pt x="51" y="16"/>
                  <a:pt x="51" y="16"/>
                </a:cubicBezTo>
                <a:cubicBezTo>
                  <a:pt x="86" y="46"/>
                  <a:pt x="86" y="46"/>
                  <a:pt x="86" y="46"/>
                </a:cubicBezTo>
                <a:cubicBezTo>
                  <a:pt x="87" y="46"/>
                  <a:pt x="87" y="46"/>
                  <a:pt x="87" y="46"/>
                </a:cubicBezTo>
                <a:lnTo>
                  <a:pt x="87" y="7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77" name="Freeform 75"/>
          <p:cNvSpPr>
            <a:spLocks noEditPoints="1"/>
          </p:cNvSpPr>
          <p:nvPr/>
        </p:nvSpPr>
        <p:spPr bwMode="auto">
          <a:xfrm>
            <a:off x="11017173" y="2504961"/>
            <a:ext cx="360363" cy="420688"/>
          </a:xfrm>
          <a:custGeom>
            <a:avLst/>
            <a:gdLst>
              <a:gd name="T0" fmla="*/ 96 w 96"/>
              <a:gd name="T1" fmla="*/ 34 h 112"/>
              <a:gd name="T2" fmla="*/ 96 w 96"/>
              <a:gd name="T3" fmla="*/ 106 h 112"/>
              <a:gd name="T4" fmla="*/ 90 w 96"/>
              <a:gd name="T5" fmla="*/ 112 h 112"/>
              <a:gd name="T6" fmla="*/ 6 w 96"/>
              <a:gd name="T7" fmla="*/ 112 h 112"/>
              <a:gd name="T8" fmla="*/ 0 w 96"/>
              <a:gd name="T9" fmla="*/ 106 h 112"/>
              <a:gd name="T10" fmla="*/ 0 w 96"/>
              <a:gd name="T11" fmla="*/ 6 h 112"/>
              <a:gd name="T12" fmla="*/ 6 w 96"/>
              <a:gd name="T13" fmla="*/ 0 h 112"/>
              <a:gd name="T14" fmla="*/ 62 w 96"/>
              <a:gd name="T15" fmla="*/ 0 h 112"/>
              <a:gd name="T16" fmla="*/ 73 w 96"/>
              <a:gd name="T17" fmla="*/ 5 h 112"/>
              <a:gd name="T18" fmla="*/ 92 w 96"/>
              <a:gd name="T19" fmla="*/ 24 h 112"/>
              <a:gd name="T20" fmla="*/ 96 w 96"/>
              <a:gd name="T21" fmla="*/ 34 h 112"/>
              <a:gd name="T22" fmla="*/ 88 w 96"/>
              <a:gd name="T23" fmla="*/ 40 h 112"/>
              <a:gd name="T24" fmla="*/ 62 w 96"/>
              <a:gd name="T25" fmla="*/ 40 h 112"/>
              <a:gd name="T26" fmla="*/ 56 w 96"/>
              <a:gd name="T27" fmla="*/ 34 h 112"/>
              <a:gd name="T28" fmla="*/ 56 w 96"/>
              <a:gd name="T29" fmla="*/ 8 h 112"/>
              <a:gd name="T30" fmla="*/ 8 w 96"/>
              <a:gd name="T31" fmla="*/ 8 h 112"/>
              <a:gd name="T32" fmla="*/ 8 w 96"/>
              <a:gd name="T33" fmla="*/ 104 h 112"/>
              <a:gd name="T34" fmla="*/ 88 w 96"/>
              <a:gd name="T35" fmla="*/ 104 h 112"/>
              <a:gd name="T36" fmla="*/ 88 w 96"/>
              <a:gd name="T37" fmla="*/ 40 h 112"/>
              <a:gd name="T38" fmla="*/ 64 w 96"/>
              <a:gd name="T39" fmla="*/ 32 h 112"/>
              <a:gd name="T40" fmla="*/ 88 w 96"/>
              <a:gd name="T41" fmla="*/ 32 h 112"/>
              <a:gd name="T42" fmla="*/ 86 w 96"/>
              <a:gd name="T43" fmla="*/ 30 h 112"/>
              <a:gd name="T44" fmla="*/ 67 w 96"/>
              <a:gd name="T45" fmla="*/ 10 h 112"/>
              <a:gd name="T46" fmla="*/ 64 w 96"/>
              <a:gd name="T47" fmla="*/ 9 h 112"/>
              <a:gd name="T48" fmla="*/ 64 w 96"/>
              <a:gd name="T49" fmla="*/ 3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6" h="112">
                <a:moveTo>
                  <a:pt x="96" y="34"/>
                </a:moveTo>
                <a:cubicBezTo>
                  <a:pt x="96" y="106"/>
                  <a:pt x="96" y="106"/>
                  <a:pt x="96" y="106"/>
                </a:cubicBezTo>
                <a:cubicBezTo>
                  <a:pt x="96" y="110"/>
                  <a:pt x="94" y="112"/>
                  <a:pt x="90" y="112"/>
                </a:cubicBezTo>
                <a:cubicBezTo>
                  <a:pt x="6" y="112"/>
                  <a:pt x="6" y="112"/>
                  <a:pt x="6" y="112"/>
                </a:cubicBezTo>
                <a:cubicBezTo>
                  <a:pt x="3" y="112"/>
                  <a:pt x="0" y="110"/>
                  <a:pt x="0" y="10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6" y="0"/>
                  <a:pt x="70" y="2"/>
                  <a:pt x="73" y="5"/>
                </a:cubicBezTo>
                <a:cubicBezTo>
                  <a:pt x="92" y="24"/>
                  <a:pt x="92" y="24"/>
                  <a:pt x="92" y="24"/>
                </a:cubicBezTo>
                <a:cubicBezTo>
                  <a:pt x="94" y="27"/>
                  <a:pt x="96" y="31"/>
                  <a:pt x="96" y="34"/>
                </a:cubicBezTo>
                <a:close/>
                <a:moveTo>
                  <a:pt x="88" y="40"/>
                </a:moveTo>
                <a:cubicBezTo>
                  <a:pt x="62" y="40"/>
                  <a:pt x="62" y="40"/>
                  <a:pt x="62" y="40"/>
                </a:cubicBezTo>
                <a:cubicBezTo>
                  <a:pt x="59" y="40"/>
                  <a:pt x="56" y="38"/>
                  <a:pt x="56" y="34"/>
                </a:cubicBezTo>
                <a:cubicBezTo>
                  <a:pt x="56" y="8"/>
                  <a:pt x="56" y="8"/>
                  <a:pt x="56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104"/>
                  <a:pt x="8" y="104"/>
                  <a:pt x="8" y="104"/>
                </a:cubicBezTo>
                <a:cubicBezTo>
                  <a:pt x="88" y="104"/>
                  <a:pt x="88" y="104"/>
                  <a:pt x="88" y="104"/>
                </a:cubicBezTo>
                <a:lnTo>
                  <a:pt x="88" y="40"/>
                </a:lnTo>
                <a:close/>
                <a:moveTo>
                  <a:pt x="64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87" y="31"/>
                  <a:pt x="87" y="30"/>
                  <a:pt x="86" y="30"/>
                </a:cubicBezTo>
                <a:cubicBezTo>
                  <a:pt x="67" y="10"/>
                  <a:pt x="67" y="10"/>
                  <a:pt x="67" y="10"/>
                </a:cubicBezTo>
                <a:cubicBezTo>
                  <a:pt x="66" y="10"/>
                  <a:pt x="65" y="9"/>
                  <a:pt x="64" y="9"/>
                </a:cubicBezTo>
                <a:lnTo>
                  <a:pt x="64" y="3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78" name="Freeform 76"/>
          <p:cNvSpPr>
            <a:spLocks noEditPoints="1"/>
          </p:cNvSpPr>
          <p:nvPr/>
        </p:nvSpPr>
        <p:spPr bwMode="auto">
          <a:xfrm>
            <a:off x="6903121" y="5640838"/>
            <a:ext cx="360363" cy="360363"/>
          </a:xfrm>
          <a:custGeom>
            <a:avLst/>
            <a:gdLst>
              <a:gd name="T0" fmla="*/ 48 w 96"/>
              <a:gd name="T1" fmla="*/ 96 h 96"/>
              <a:gd name="T2" fmla="*/ 0 w 96"/>
              <a:gd name="T3" fmla="*/ 48 h 96"/>
              <a:gd name="T4" fmla="*/ 48 w 96"/>
              <a:gd name="T5" fmla="*/ 0 h 96"/>
              <a:gd name="T6" fmla="*/ 96 w 96"/>
              <a:gd name="T7" fmla="*/ 48 h 96"/>
              <a:gd name="T8" fmla="*/ 48 w 96"/>
              <a:gd name="T9" fmla="*/ 96 h 96"/>
              <a:gd name="T10" fmla="*/ 48 w 96"/>
              <a:gd name="T11" fmla="*/ 14 h 96"/>
              <a:gd name="T12" fmla="*/ 14 w 96"/>
              <a:gd name="T13" fmla="*/ 48 h 96"/>
              <a:gd name="T14" fmla="*/ 48 w 96"/>
              <a:gd name="T15" fmla="*/ 82 h 96"/>
              <a:gd name="T16" fmla="*/ 82 w 96"/>
              <a:gd name="T17" fmla="*/ 48 h 96"/>
              <a:gd name="T18" fmla="*/ 48 w 96"/>
              <a:gd name="T19" fmla="*/ 14 h 96"/>
              <a:gd name="T20" fmla="*/ 56 w 96"/>
              <a:gd name="T21" fmla="*/ 54 h 96"/>
              <a:gd name="T22" fmla="*/ 54 w 96"/>
              <a:gd name="T23" fmla="*/ 56 h 96"/>
              <a:gd name="T24" fmla="*/ 34 w 96"/>
              <a:gd name="T25" fmla="*/ 56 h 96"/>
              <a:gd name="T26" fmla="*/ 32 w 96"/>
              <a:gd name="T27" fmla="*/ 54 h 96"/>
              <a:gd name="T28" fmla="*/ 32 w 96"/>
              <a:gd name="T29" fmla="*/ 50 h 96"/>
              <a:gd name="T30" fmla="*/ 34 w 96"/>
              <a:gd name="T31" fmla="*/ 48 h 96"/>
              <a:gd name="T32" fmla="*/ 48 w 96"/>
              <a:gd name="T33" fmla="*/ 48 h 96"/>
              <a:gd name="T34" fmla="*/ 48 w 96"/>
              <a:gd name="T35" fmla="*/ 26 h 96"/>
              <a:gd name="T36" fmla="*/ 50 w 96"/>
              <a:gd name="T37" fmla="*/ 24 h 96"/>
              <a:gd name="T38" fmla="*/ 54 w 96"/>
              <a:gd name="T39" fmla="*/ 24 h 96"/>
              <a:gd name="T40" fmla="*/ 56 w 96"/>
              <a:gd name="T41" fmla="*/ 26 h 96"/>
              <a:gd name="T42" fmla="*/ 56 w 96"/>
              <a:gd name="T43" fmla="*/ 5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6" h="96">
                <a:moveTo>
                  <a:pt x="48" y="96"/>
                </a:moveTo>
                <a:cubicBezTo>
                  <a:pt x="22" y="96"/>
                  <a:pt x="0" y="75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75" y="0"/>
                  <a:pt x="96" y="22"/>
                  <a:pt x="96" y="48"/>
                </a:cubicBezTo>
                <a:cubicBezTo>
                  <a:pt x="96" y="75"/>
                  <a:pt x="75" y="96"/>
                  <a:pt x="48" y="96"/>
                </a:cubicBezTo>
                <a:close/>
                <a:moveTo>
                  <a:pt x="48" y="14"/>
                </a:moveTo>
                <a:cubicBezTo>
                  <a:pt x="30" y="14"/>
                  <a:pt x="14" y="30"/>
                  <a:pt x="14" y="48"/>
                </a:cubicBezTo>
                <a:cubicBezTo>
                  <a:pt x="14" y="67"/>
                  <a:pt x="30" y="82"/>
                  <a:pt x="48" y="82"/>
                </a:cubicBezTo>
                <a:cubicBezTo>
                  <a:pt x="67" y="82"/>
                  <a:pt x="82" y="67"/>
                  <a:pt x="82" y="48"/>
                </a:cubicBezTo>
                <a:cubicBezTo>
                  <a:pt x="82" y="30"/>
                  <a:pt x="67" y="14"/>
                  <a:pt x="48" y="14"/>
                </a:cubicBezTo>
                <a:close/>
                <a:moveTo>
                  <a:pt x="56" y="54"/>
                </a:moveTo>
                <a:cubicBezTo>
                  <a:pt x="56" y="56"/>
                  <a:pt x="55" y="56"/>
                  <a:pt x="54" y="56"/>
                </a:cubicBezTo>
                <a:cubicBezTo>
                  <a:pt x="34" y="56"/>
                  <a:pt x="34" y="56"/>
                  <a:pt x="34" y="56"/>
                </a:cubicBezTo>
                <a:cubicBezTo>
                  <a:pt x="33" y="56"/>
                  <a:pt x="32" y="56"/>
                  <a:pt x="32" y="54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49"/>
                  <a:pt x="33" y="48"/>
                  <a:pt x="3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25"/>
                  <a:pt x="49" y="24"/>
                  <a:pt x="50" y="24"/>
                </a:cubicBezTo>
                <a:cubicBezTo>
                  <a:pt x="54" y="24"/>
                  <a:pt x="54" y="24"/>
                  <a:pt x="54" y="24"/>
                </a:cubicBezTo>
                <a:cubicBezTo>
                  <a:pt x="55" y="24"/>
                  <a:pt x="56" y="25"/>
                  <a:pt x="56" y="26"/>
                </a:cubicBezTo>
                <a:lnTo>
                  <a:pt x="56" y="5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87" name="Freeform 85"/>
          <p:cNvSpPr>
            <a:spLocks/>
          </p:cNvSpPr>
          <p:nvPr/>
        </p:nvSpPr>
        <p:spPr bwMode="auto">
          <a:xfrm>
            <a:off x="721518" y="1518984"/>
            <a:ext cx="420688" cy="301625"/>
          </a:xfrm>
          <a:custGeom>
            <a:avLst/>
            <a:gdLst>
              <a:gd name="T0" fmla="*/ 112 w 112"/>
              <a:gd name="T1" fmla="*/ 74 h 80"/>
              <a:gd name="T2" fmla="*/ 109 w 112"/>
              <a:gd name="T3" fmla="*/ 78 h 80"/>
              <a:gd name="T4" fmla="*/ 108 w 112"/>
              <a:gd name="T5" fmla="*/ 78 h 80"/>
              <a:gd name="T6" fmla="*/ 105 w 112"/>
              <a:gd name="T7" fmla="*/ 77 h 80"/>
              <a:gd name="T8" fmla="*/ 80 w 112"/>
              <a:gd name="T9" fmla="*/ 52 h 80"/>
              <a:gd name="T10" fmla="*/ 80 w 112"/>
              <a:gd name="T11" fmla="*/ 62 h 80"/>
              <a:gd name="T12" fmla="*/ 62 w 112"/>
              <a:gd name="T13" fmla="*/ 80 h 80"/>
              <a:gd name="T14" fmla="*/ 18 w 112"/>
              <a:gd name="T15" fmla="*/ 80 h 80"/>
              <a:gd name="T16" fmla="*/ 0 w 112"/>
              <a:gd name="T17" fmla="*/ 62 h 80"/>
              <a:gd name="T18" fmla="*/ 0 w 112"/>
              <a:gd name="T19" fmla="*/ 18 h 80"/>
              <a:gd name="T20" fmla="*/ 18 w 112"/>
              <a:gd name="T21" fmla="*/ 0 h 80"/>
              <a:gd name="T22" fmla="*/ 62 w 112"/>
              <a:gd name="T23" fmla="*/ 0 h 80"/>
              <a:gd name="T24" fmla="*/ 80 w 112"/>
              <a:gd name="T25" fmla="*/ 18 h 80"/>
              <a:gd name="T26" fmla="*/ 80 w 112"/>
              <a:gd name="T27" fmla="*/ 29 h 80"/>
              <a:gd name="T28" fmla="*/ 105 w 112"/>
              <a:gd name="T29" fmla="*/ 3 h 80"/>
              <a:gd name="T30" fmla="*/ 108 w 112"/>
              <a:gd name="T31" fmla="*/ 2 h 80"/>
              <a:gd name="T32" fmla="*/ 109 w 112"/>
              <a:gd name="T33" fmla="*/ 3 h 80"/>
              <a:gd name="T34" fmla="*/ 112 w 112"/>
              <a:gd name="T35" fmla="*/ 6 h 80"/>
              <a:gd name="T36" fmla="*/ 112 w 112"/>
              <a:gd name="T37" fmla="*/ 74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2" h="80">
                <a:moveTo>
                  <a:pt x="112" y="74"/>
                </a:moveTo>
                <a:cubicBezTo>
                  <a:pt x="112" y="76"/>
                  <a:pt x="111" y="77"/>
                  <a:pt x="109" y="78"/>
                </a:cubicBezTo>
                <a:cubicBezTo>
                  <a:pt x="109" y="78"/>
                  <a:pt x="108" y="78"/>
                  <a:pt x="108" y="78"/>
                </a:cubicBezTo>
                <a:cubicBezTo>
                  <a:pt x="106" y="78"/>
                  <a:pt x="105" y="78"/>
                  <a:pt x="105" y="77"/>
                </a:cubicBezTo>
                <a:cubicBezTo>
                  <a:pt x="80" y="52"/>
                  <a:pt x="80" y="52"/>
                  <a:pt x="80" y="52"/>
                </a:cubicBezTo>
                <a:cubicBezTo>
                  <a:pt x="80" y="62"/>
                  <a:pt x="80" y="62"/>
                  <a:pt x="80" y="62"/>
                </a:cubicBezTo>
                <a:cubicBezTo>
                  <a:pt x="80" y="72"/>
                  <a:pt x="72" y="80"/>
                  <a:pt x="62" y="80"/>
                </a:cubicBezTo>
                <a:cubicBezTo>
                  <a:pt x="18" y="80"/>
                  <a:pt x="18" y="80"/>
                  <a:pt x="18" y="80"/>
                </a:cubicBezTo>
                <a:cubicBezTo>
                  <a:pt x="8" y="80"/>
                  <a:pt x="0" y="72"/>
                  <a:pt x="0" y="6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72" y="0"/>
                  <a:pt x="80" y="8"/>
                  <a:pt x="80" y="18"/>
                </a:cubicBezTo>
                <a:cubicBezTo>
                  <a:pt x="80" y="29"/>
                  <a:pt x="80" y="29"/>
                  <a:pt x="80" y="29"/>
                </a:cubicBezTo>
                <a:cubicBezTo>
                  <a:pt x="105" y="3"/>
                  <a:pt x="105" y="3"/>
                  <a:pt x="105" y="3"/>
                </a:cubicBezTo>
                <a:cubicBezTo>
                  <a:pt x="105" y="3"/>
                  <a:pt x="106" y="2"/>
                  <a:pt x="108" y="2"/>
                </a:cubicBezTo>
                <a:cubicBezTo>
                  <a:pt x="108" y="2"/>
                  <a:pt x="109" y="2"/>
                  <a:pt x="109" y="3"/>
                </a:cubicBezTo>
                <a:cubicBezTo>
                  <a:pt x="111" y="3"/>
                  <a:pt x="112" y="5"/>
                  <a:pt x="112" y="6"/>
                </a:cubicBezTo>
                <a:lnTo>
                  <a:pt x="112" y="7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88" name="Freeform 86"/>
          <p:cNvSpPr>
            <a:spLocks noEditPoints="1"/>
          </p:cNvSpPr>
          <p:nvPr/>
        </p:nvSpPr>
        <p:spPr bwMode="auto">
          <a:xfrm>
            <a:off x="1831912" y="1488820"/>
            <a:ext cx="360363" cy="361950"/>
          </a:xfrm>
          <a:custGeom>
            <a:avLst/>
            <a:gdLst>
              <a:gd name="T0" fmla="*/ 94 w 96"/>
              <a:gd name="T1" fmla="*/ 59 h 96"/>
              <a:gd name="T2" fmla="*/ 47 w 96"/>
              <a:gd name="T3" fmla="*/ 96 h 96"/>
              <a:gd name="T4" fmla="*/ 15 w 96"/>
              <a:gd name="T5" fmla="*/ 83 h 96"/>
              <a:gd name="T6" fmla="*/ 7 w 96"/>
              <a:gd name="T7" fmla="*/ 91 h 96"/>
              <a:gd name="T8" fmla="*/ 4 w 96"/>
              <a:gd name="T9" fmla="*/ 92 h 96"/>
              <a:gd name="T10" fmla="*/ 0 w 96"/>
              <a:gd name="T11" fmla="*/ 88 h 96"/>
              <a:gd name="T12" fmla="*/ 0 w 96"/>
              <a:gd name="T13" fmla="*/ 60 h 96"/>
              <a:gd name="T14" fmla="*/ 4 w 96"/>
              <a:gd name="T15" fmla="*/ 56 h 96"/>
              <a:gd name="T16" fmla="*/ 32 w 96"/>
              <a:gd name="T17" fmla="*/ 56 h 96"/>
              <a:gd name="T18" fmla="*/ 36 w 96"/>
              <a:gd name="T19" fmla="*/ 60 h 96"/>
              <a:gd name="T20" fmla="*/ 34 w 96"/>
              <a:gd name="T21" fmla="*/ 63 h 96"/>
              <a:gd name="T22" fmla="*/ 26 w 96"/>
              <a:gd name="T23" fmla="*/ 72 h 96"/>
              <a:gd name="T24" fmla="*/ 48 w 96"/>
              <a:gd name="T25" fmla="*/ 80 h 96"/>
              <a:gd name="T26" fmla="*/ 75 w 96"/>
              <a:gd name="T27" fmla="*/ 65 h 96"/>
              <a:gd name="T28" fmla="*/ 78 w 96"/>
              <a:gd name="T29" fmla="*/ 58 h 96"/>
              <a:gd name="T30" fmla="*/ 80 w 96"/>
              <a:gd name="T31" fmla="*/ 56 h 96"/>
              <a:gd name="T32" fmla="*/ 92 w 96"/>
              <a:gd name="T33" fmla="*/ 56 h 96"/>
              <a:gd name="T34" fmla="*/ 94 w 96"/>
              <a:gd name="T35" fmla="*/ 58 h 96"/>
              <a:gd name="T36" fmla="*/ 94 w 96"/>
              <a:gd name="T37" fmla="*/ 59 h 96"/>
              <a:gd name="T38" fmla="*/ 96 w 96"/>
              <a:gd name="T39" fmla="*/ 36 h 96"/>
              <a:gd name="T40" fmla="*/ 92 w 96"/>
              <a:gd name="T41" fmla="*/ 40 h 96"/>
              <a:gd name="T42" fmla="*/ 64 w 96"/>
              <a:gd name="T43" fmla="*/ 40 h 96"/>
              <a:gd name="T44" fmla="*/ 60 w 96"/>
              <a:gd name="T45" fmla="*/ 36 h 96"/>
              <a:gd name="T46" fmla="*/ 61 w 96"/>
              <a:gd name="T47" fmla="*/ 33 h 96"/>
              <a:gd name="T48" fmla="*/ 69 w 96"/>
              <a:gd name="T49" fmla="*/ 25 h 96"/>
              <a:gd name="T50" fmla="*/ 48 w 96"/>
              <a:gd name="T51" fmla="*/ 16 h 96"/>
              <a:gd name="T52" fmla="*/ 20 w 96"/>
              <a:gd name="T53" fmla="*/ 31 h 96"/>
              <a:gd name="T54" fmla="*/ 17 w 96"/>
              <a:gd name="T55" fmla="*/ 39 h 96"/>
              <a:gd name="T56" fmla="*/ 15 w 96"/>
              <a:gd name="T57" fmla="*/ 40 h 96"/>
              <a:gd name="T58" fmla="*/ 3 w 96"/>
              <a:gd name="T59" fmla="*/ 40 h 96"/>
              <a:gd name="T60" fmla="*/ 1 w 96"/>
              <a:gd name="T61" fmla="*/ 38 h 96"/>
              <a:gd name="T62" fmla="*/ 1 w 96"/>
              <a:gd name="T63" fmla="*/ 38 h 96"/>
              <a:gd name="T64" fmla="*/ 48 w 96"/>
              <a:gd name="T65" fmla="*/ 0 h 96"/>
              <a:gd name="T66" fmla="*/ 81 w 96"/>
              <a:gd name="T67" fmla="*/ 14 h 96"/>
              <a:gd name="T68" fmla="*/ 89 w 96"/>
              <a:gd name="T69" fmla="*/ 5 h 96"/>
              <a:gd name="T70" fmla="*/ 92 w 96"/>
              <a:gd name="T71" fmla="*/ 4 h 96"/>
              <a:gd name="T72" fmla="*/ 96 w 96"/>
              <a:gd name="T73" fmla="*/ 8 h 96"/>
              <a:gd name="T74" fmla="*/ 96 w 96"/>
              <a:gd name="T75" fmla="*/ 3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6" h="96">
                <a:moveTo>
                  <a:pt x="94" y="59"/>
                </a:moveTo>
                <a:cubicBezTo>
                  <a:pt x="89" y="81"/>
                  <a:pt x="70" y="96"/>
                  <a:pt x="47" y="96"/>
                </a:cubicBezTo>
                <a:cubicBezTo>
                  <a:pt x="35" y="96"/>
                  <a:pt x="23" y="91"/>
                  <a:pt x="15" y="83"/>
                </a:cubicBezTo>
                <a:cubicBezTo>
                  <a:pt x="7" y="91"/>
                  <a:pt x="7" y="91"/>
                  <a:pt x="7" y="91"/>
                </a:cubicBezTo>
                <a:cubicBezTo>
                  <a:pt x="6" y="92"/>
                  <a:pt x="5" y="92"/>
                  <a:pt x="4" y="92"/>
                </a:cubicBezTo>
                <a:cubicBezTo>
                  <a:pt x="2" y="92"/>
                  <a:pt x="0" y="90"/>
                  <a:pt x="0" y="88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8"/>
                  <a:pt x="2" y="56"/>
                  <a:pt x="4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34" y="56"/>
                  <a:pt x="36" y="58"/>
                  <a:pt x="36" y="60"/>
                </a:cubicBezTo>
                <a:cubicBezTo>
                  <a:pt x="36" y="61"/>
                  <a:pt x="35" y="62"/>
                  <a:pt x="34" y="63"/>
                </a:cubicBezTo>
                <a:cubicBezTo>
                  <a:pt x="26" y="72"/>
                  <a:pt x="26" y="72"/>
                  <a:pt x="26" y="72"/>
                </a:cubicBezTo>
                <a:cubicBezTo>
                  <a:pt x="32" y="77"/>
                  <a:pt x="40" y="80"/>
                  <a:pt x="48" y="80"/>
                </a:cubicBezTo>
                <a:cubicBezTo>
                  <a:pt x="59" y="80"/>
                  <a:pt x="69" y="74"/>
                  <a:pt x="75" y="65"/>
                </a:cubicBezTo>
                <a:cubicBezTo>
                  <a:pt x="76" y="63"/>
                  <a:pt x="77" y="60"/>
                  <a:pt x="78" y="58"/>
                </a:cubicBezTo>
                <a:cubicBezTo>
                  <a:pt x="79" y="57"/>
                  <a:pt x="79" y="56"/>
                  <a:pt x="80" y="56"/>
                </a:cubicBezTo>
                <a:cubicBezTo>
                  <a:pt x="92" y="56"/>
                  <a:pt x="92" y="56"/>
                  <a:pt x="92" y="56"/>
                </a:cubicBezTo>
                <a:cubicBezTo>
                  <a:pt x="93" y="56"/>
                  <a:pt x="94" y="57"/>
                  <a:pt x="94" y="58"/>
                </a:cubicBezTo>
                <a:cubicBezTo>
                  <a:pt x="94" y="58"/>
                  <a:pt x="94" y="59"/>
                  <a:pt x="94" y="59"/>
                </a:cubicBezTo>
                <a:close/>
                <a:moveTo>
                  <a:pt x="96" y="36"/>
                </a:moveTo>
                <a:cubicBezTo>
                  <a:pt x="96" y="38"/>
                  <a:pt x="94" y="40"/>
                  <a:pt x="92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1" y="40"/>
                  <a:pt x="60" y="38"/>
                  <a:pt x="60" y="36"/>
                </a:cubicBezTo>
                <a:cubicBezTo>
                  <a:pt x="60" y="35"/>
                  <a:pt x="60" y="34"/>
                  <a:pt x="61" y="33"/>
                </a:cubicBezTo>
                <a:cubicBezTo>
                  <a:pt x="69" y="25"/>
                  <a:pt x="69" y="25"/>
                  <a:pt x="69" y="25"/>
                </a:cubicBezTo>
                <a:cubicBezTo>
                  <a:pt x="64" y="19"/>
                  <a:pt x="56" y="16"/>
                  <a:pt x="48" y="16"/>
                </a:cubicBezTo>
                <a:cubicBezTo>
                  <a:pt x="37" y="16"/>
                  <a:pt x="26" y="22"/>
                  <a:pt x="20" y="31"/>
                </a:cubicBezTo>
                <a:cubicBezTo>
                  <a:pt x="19" y="34"/>
                  <a:pt x="18" y="36"/>
                  <a:pt x="17" y="39"/>
                </a:cubicBezTo>
                <a:cubicBezTo>
                  <a:pt x="17" y="40"/>
                  <a:pt x="16" y="40"/>
                  <a:pt x="15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2" y="40"/>
                  <a:pt x="1" y="39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6" y="16"/>
                  <a:pt x="25" y="0"/>
                  <a:pt x="48" y="0"/>
                </a:cubicBezTo>
                <a:cubicBezTo>
                  <a:pt x="60" y="0"/>
                  <a:pt x="72" y="5"/>
                  <a:pt x="81" y="14"/>
                </a:cubicBezTo>
                <a:cubicBezTo>
                  <a:pt x="89" y="5"/>
                  <a:pt x="89" y="5"/>
                  <a:pt x="89" y="5"/>
                </a:cubicBezTo>
                <a:cubicBezTo>
                  <a:pt x="90" y="5"/>
                  <a:pt x="91" y="4"/>
                  <a:pt x="92" y="4"/>
                </a:cubicBezTo>
                <a:cubicBezTo>
                  <a:pt x="94" y="4"/>
                  <a:pt x="96" y="6"/>
                  <a:pt x="96" y="8"/>
                </a:cubicBezTo>
                <a:lnTo>
                  <a:pt x="96" y="3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89" name="Freeform 87"/>
          <p:cNvSpPr>
            <a:spLocks noEditPoints="1"/>
          </p:cNvSpPr>
          <p:nvPr/>
        </p:nvSpPr>
        <p:spPr bwMode="auto">
          <a:xfrm>
            <a:off x="2817706" y="1488820"/>
            <a:ext cx="417513" cy="331788"/>
          </a:xfrm>
          <a:custGeom>
            <a:avLst/>
            <a:gdLst>
              <a:gd name="T0" fmla="*/ 101 w 111"/>
              <a:gd name="T1" fmla="*/ 88 h 88"/>
              <a:gd name="T2" fmla="*/ 0 w 111"/>
              <a:gd name="T3" fmla="*/ 78 h 88"/>
              <a:gd name="T4" fmla="*/ 10 w 111"/>
              <a:gd name="T5" fmla="*/ 0 h 88"/>
              <a:gd name="T6" fmla="*/ 111 w 111"/>
              <a:gd name="T7" fmla="*/ 10 h 88"/>
              <a:gd name="T8" fmla="*/ 103 w 111"/>
              <a:gd name="T9" fmla="*/ 26 h 88"/>
              <a:gd name="T10" fmla="*/ 10 w 111"/>
              <a:gd name="T11" fmla="*/ 24 h 88"/>
              <a:gd name="T12" fmla="*/ 8 w 111"/>
              <a:gd name="T13" fmla="*/ 78 h 88"/>
              <a:gd name="T14" fmla="*/ 101 w 111"/>
              <a:gd name="T15" fmla="*/ 80 h 88"/>
              <a:gd name="T16" fmla="*/ 103 w 111"/>
              <a:gd name="T17" fmla="*/ 26 h 88"/>
              <a:gd name="T18" fmla="*/ 22 w 111"/>
              <a:gd name="T19" fmla="*/ 40 h 88"/>
              <a:gd name="T20" fmla="*/ 16 w 111"/>
              <a:gd name="T21" fmla="*/ 38 h 88"/>
              <a:gd name="T22" fmla="*/ 18 w 111"/>
              <a:gd name="T23" fmla="*/ 32 h 88"/>
              <a:gd name="T24" fmla="*/ 24 w 111"/>
              <a:gd name="T25" fmla="*/ 34 h 88"/>
              <a:gd name="T26" fmla="*/ 24 w 111"/>
              <a:gd name="T27" fmla="*/ 54 h 88"/>
              <a:gd name="T28" fmla="*/ 18 w 111"/>
              <a:gd name="T29" fmla="*/ 56 h 88"/>
              <a:gd name="T30" fmla="*/ 16 w 111"/>
              <a:gd name="T31" fmla="*/ 50 h 88"/>
              <a:gd name="T32" fmla="*/ 22 w 111"/>
              <a:gd name="T33" fmla="*/ 48 h 88"/>
              <a:gd name="T34" fmla="*/ 24 w 111"/>
              <a:gd name="T35" fmla="*/ 54 h 88"/>
              <a:gd name="T36" fmla="*/ 22 w 111"/>
              <a:gd name="T37" fmla="*/ 72 h 88"/>
              <a:gd name="T38" fmla="*/ 16 w 111"/>
              <a:gd name="T39" fmla="*/ 70 h 88"/>
              <a:gd name="T40" fmla="*/ 18 w 111"/>
              <a:gd name="T41" fmla="*/ 64 h 88"/>
              <a:gd name="T42" fmla="*/ 24 w 111"/>
              <a:gd name="T43" fmla="*/ 66 h 88"/>
              <a:gd name="T44" fmla="*/ 95 w 111"/>
              <a:gd name="T45" fmla="*/ 38 h 88"/>
              <a:gd name="T46" fmla="*/ 34 w 111"/>
              <a:gd name="T47" fmla="*/ 40 h 88"/>
              <a:gd name="T48" fmla="*/ 32 w 111"/>
              <a:gd name="T49" fmla="*/ 34 h 88"/>
              <a:gd name="T50" fmla="*/ 93 w 111"/>
              <a:gd name="T51" fmla="*/ 32 h 88"/>
              <a:gd name="T52" fmla="*/ 95 w 111"/>
              <a:gd name="T53" fmla="*/ 38 h 88"/>
              <a:gd name="T54" fmla="*/ 93 w 111"/>
              <a:gd name="T55" fmla="*/ 56 h 88"/>
              <a:gd name="T56" fmla="*/ 32 w 111"/>
              <a:gd name="T57" fmla="*/ 54 h 88"/>
              <a:gd name="T58" fmla="*/ 34 w 111"/>
              <a:gd name="T59" fmla="*/ 48 h 88"/>
              <a:gd name="T60" fmla="*/ 95 w 111"/>
              <a:gd name="T61" fmla="*/ 50 h 88"/>
              <a:gd name="T62" fmla="*/ 95 w 111"/>
              <a:gd name="T63" fmla="*/ 70 h 88"/>
              <a:gd name="T64" fmla="*/ 34 w 111"/>
              <a:gd name="T65" fmla="*/ 72 h 88"/>
              <a:gd name="T66" fmla="*/ 32 w 111"/>
              <a:gd name="T67" fmla="*/ 66 h 88"/>
              <a:gd name="T68" fmla="*/ 93 w 111"/>
              <a:gd name="T69" fmla="*/ 64 h 88"/>
              <a:gd name="T70" fmla="*/ 95 w 111"/>
              <a:gd name="T71" fmla="*/ 7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" h="88">
                <a:moveTo>
                  <a:pt x="111" y="78"/>
                </a:moveTo>
                <a:cubicBezTo>
                  <a:pt x="111" y="84"/>
                  <a:pt x="107" y="88"/>
                  <a:pt x="101" y="88"/>
                </a:cubicBezTo>
                <a:cubicBezTo>
                  <a:pt x="10" y="88"/>
                  <a:pt x="10" y="88"/>
                  <a:pt x="10" y="88"/>
                </a:cubicBezTo>
                <a:cubicBezTo>
                  <a:pt x="4" y="88"/>
                  <a:pt x="0" y="84"/>
                  <a:pt x="0" y="7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7" y="0"/>
                  <a:pt x="111" y="5"/>
                  <a:pt x="111" y="10"/>
                </a:cubicBezTo>
                <a:lnTo>
                  <a:pt x="111" y="78"/>
                </a:lnTo>
                <a:close/>
                <a:moveTo>
                  <a:pt x="103" y="26"/>
                </a:moveTo>
                <a:cubicBezTo>
                  <a:pt x="103" y="25"/>
                  <a:pt x="103" y="24"/>
                  <a:pt x="101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8" y="24"/>
                  <a:pt x="8" y="25"/>
                  <a:pt x="8" y="26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9"/>
                  <a:pt x="8" y="80"/>
                  <a:pt x="10" y="80"/>
                </a:cubicBezTo>
                <a:cubicBezTo>
                  <a:pt x="101" y="80"/>
                  <a:pt x="101" y="80"/>
                  <a:pt x="101" y="80"/>
                </a:cubicBezTo>
                <a:cubicBezTo>
                  <a:pt x="103" y="80"/>
                  <a:pt x="103" y="79"/>
                  <a:pt x="103" y="78"/>
                </a:cubicBezTo>
                <a:lnTo>
                  <a:pt x="103" y="26"/>
                </a:lnTo>
                <a:close/>
                <a:moveTo>
                  <a:pt x="24" y="38"/>
                </a:moveTo>
                <a:cubicBezTo>
                  <a:pt x="24" y="39"/>
                  <a:pt x="23" y="40"/>
                  <a:pt x="22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6" y="40"/>
                  <a:pt x="16" y="39"/>
                  <a:pt x="16" y="38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3"/>
                  <a:pt x="16" y="32"/>
                  <a:pt x="18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3" y="32"/>
                  <a:pt x="24" y="33"/>
                  <a:pt x="24" y="34"/>
                </a:cubicBezTo>
                <a:lnTo>
                  <a:pt x="24" y="38"/>
                </a:lnTo>
                <a:close/>
                <a:moveTo>
                  <a:pt x="24" y="54"/>
                </a:moveTo>
                <a:cubicBezTo>
                  <a:pt x="24" y="55"/>
                  <a:pt x="23" y="56"/>
                  <a:pt x="22" y="56"/>
                </a:cubicBezTo>
                <a:cubicBezTo>
                  <a:pt x="18" y="56"/>
                  <a:pt x="18" y="56"/>
                  <a:pt x="18" y="56"/>
                </a:cubicBezTo>
                <a:cubicBezTo>
                  <a:pt x="16" y="56"/>
                  <a:pt x="16" y="55"/>
                  <a:pt x="16" y="54"/>
                </a:cubicBezTo>
                <a:cubicBezTo>
                  <a:pt x="16" y="50"/>
                  <a:pt x="16" y="50"/>
                  <a:pt x="16" y="50"/>
                </a:cubicBezTo>
                <a:cubicBezTo>
                  <a:pt x="16" y="49"/>
                  <a:pt x="16" y="48"/>
                  <a:pt x="18" y="48"/>
                </a:cubicBezTo>
                <a:cubicBezTo>
                  <a:pt x="22" y="48"/>
                  <a:pt x="22" y="48"/>
                  <a:pt x="22" y="48"/>
                </a:cubicBezTo>
                <a:cubicBezTo>
                  <a:pt x="23" y="48"/>
                  <a:pt x="24" y="49"/>
                  <a:pt x="24" y="50"/>
                </a:cubicBezTo>
                <a:lnTo>
                  <a:pt x="24" y="54"/>
                </a:lnTo>
                <a:close/>
                <a:moveTo>
                  <a:pt x="24" y="70"/>
                </a:moveTo>
                <a:cubicBezTo>
                  <a:pt x="24" y="71"/>
                  <a:pt x="23" y="72"/>
                  <a:pt x="22" y="72"/>
                </a:cubicBezTo>
                <a:cubicBezTo>
                  <a:pt x="18" y="72"/>
                  <a:pt x="18" y="72"/>
                  <a:pt x="18" y="72"/>
                </a:cubicBezTo>
                <a:cubicBezTo>
                  <a:pt x="16" y="72"/>
                  <a:pt x="16" y="71"/>
                  <a:pt x="16" y="70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5"/>
                  <a:pt x="16" y="64"/>
                  <a:pt x="18" y="64"/>
                </a:cubicBezTo>
                <a:cubicBezTo>
                  <a:pt x="22" y="64"/>
                  <a:pt x="22" y="64"/>
                  <a:pt x="22" y="64"/>
                </a:cubicBezTo>
                <a:cubicBezTo>
                  <a:pt x="23" y="64"/>
                  <a:pt x="24" y="65"/>
                  <a:pt x="24" y="66"/>
                </a:cubicBezTo>
                <a:lnTo>
                  <a:pt x="24" y="70"/>
                </a:lnTo>
                <a:close/>
                <a:moveTo>
                  <a:pt x="95" y="38"/>
                </a:moveTo>
                <a:cubicBezTo>
                  <a:pt x="95" y="39"/>
                  <a:pt x="95" y="40"/>
                  <a:pt x="93" y="40"/>
                </a:cubicBezTo>
                <a:cubicBezTo>
                  <a:pt x="34" y="40"/>
                  <a:pt x="34" y="40"/>
                  <a:pt x="34" y="40"/>
                </a:cubicBezTo>
                <a:cubicBezTo>
                  <a:pt x="32" y="40"/>
                  <a:pt x="32" y="39"/>
                  <a:pt x="32" y="38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3"/>
                  <a:pt x="32" y="32"/>
                  <a:pt x="34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95" y="32"/>
                  <a:pt x="95" y="33"/>
                  <a:pt x="95" y="34"/>
                </a:cubicBezTo>
                <a:lnTo>
                  <a:pt x="95" y="38"/>
                </a:lnTo>
                <a:close/>
                <a:moveTo>
                  <a:pt x="95" y="54"/>
                </a:moveTo>
                <a:cubicBezTo>
                  <a:pt x="95" y="55"/>
                  <a:pt x="95" y="56"/>
                  <a:pt x="93" y="56"/>
                </a:cubicBezTo>
                <a:cubicBezTo>
                  <a:pt x="34" y="56"/>
                  <a:pt x="34" y="56"/>
                  <a:pt x="34" y="56"/>
                </a:cubicBezTo>
                <a:cubicBezTo>
                  <a:pt x="32" y="56"/>
                  <a:pt x="32" y="55"/>
                  <a:pt x="32" y="54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49"/>
                  <a:pt x="32" y="48"/>
                  <a:pt x="34" y="48"/>
                </a:cubicBezTo>
                <a:cubicBezTo>
                  <a:pt x="93" y="48"/>
                  <a:pt x="93" y="48"/>
                  <a:pt x="93" y="48"/>
                </a:cubicBezTo>
                <a:cubicBezTo>
                  <a:pt x="95" y="48"/>
                  <a:pt x="95" y="49"/>
                  <a:pt x="95" y="50"/>
                </a:cubicBezTo>
                <a:lnTo>
                  <a:pt x="95" y="54"/>
                </a:lnTo>
                <a:close/>
                <a:moveTo>
                  <a:pt x="95" y="70"/>
                </a:moveTo>
                <a:cubicBezTo>
                  <a:pt x="95" y="71"/>
                  <a:pt x="95" y="72"/>
                  <a:pt x="93" y="72"/>
                </a:cubicBezTo>
                <a:cubicBezTo>
                  <a:pt x="34" y="72"/>
                  <a:pt x="34" y="72"/>
                  <a:pt x="34" y="72"/>
                </a:cubicBezTo>
                <a:cubicBezTo>
                  <a:pt x="32" y="72"/>
                  <a:pt x="32" y="71"/>
                  <a:pt x="32" y="70"/>
                </a:cubicBezTo>
                <a:cubicBezTo>
                  <a:pt x="32" y="66"/>
                  <a:pt x="32" y="66"/>
                  <a:pt x="32" y="66"/>
                </a:cubicBezTo>
                <a:cubicBezTo>
                  <a:pt x="32" y="65"/>
                  <a:pt x="32" y="64"/>
                  <a:pt x="34" y="64"/>
                </a:cubicBezTo>
                <a:cubicBezTo>
                  <a:pt x="93" y="64"/>
                  <a:pt x="93" y="64"/>
                  <a:pt x="93" y="64"/>
                </a:cubicBezTo>
                <a:cubicBezTo>
                  <a:pt x="95" y="64"/>
                  <a:pt x="95" y="65"/>
                  <a:pt x="95" y="66"/>
                </a:cubicBezTo>
                <a:lnTo>
                  <a:pt x="95" y="7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90" name="Freeform 88"/>
          <p:cNvSpPr>
            <a:spLocks noEditPoints="1"/>
          </p:cNvSpPr>
          <p:nvPr/>
        </p:nvSpPr>
        <p:spPr bwMode="auto">
          <a:xfrm>
            <a:off x="3925784" y="1488820"/>
            <a:ext cx="271463" cy="331788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91" name="Freeform 89"/>
          <p:cNvSpPr>
            <a:spLocks noEditPoints="1"/>
          </p:cNvSpPr>
          <p:nvPr/>
        </p:nvSpPr>
        <p:spPr bwMode="auto">
          <a:xfrm>
            <a:off x="4936977" y="1488820"/>
            <a:ext cx="404813" cy="361950"/>
          </a:xfrm>
          <a:custGeom>
            <a:avLst/>
            <a:gdLst>
              <a:gd name="T0" fmla="*/ 12 w 108"/>
              <a:gd name="T1" fmla="*/ 15 h 96"/>
              <a:gd name="T2" fmla="*/ 12 w 108"/>
              <a:gd name="T3" fmla="*/ 94 h 96"/>
              <a:gd name="T4" fmla="*/ 10 w 108"/>
              <a:gd name="T5" fmla="*/ 96 h 96"/>
              <a:gd name="T6" fmla="*/ 6 w 108"/>
              <a:gd name="T7" fmla="*/ 96 h 96"/>
              <a:gd name="T8" fmla="*/ 4 w 108"/>
              <a:gd name="T9" fmla="*/ 94 h 96"/>
              <a:gd name="T10" fmla="*/ 4 w 108"/>
              <a:gd name="T11" fmla="*/ 15 h 96"/>
              <a:gd name="T12" fmla="*/ 0 w 108"/>
              <a:gd name="T13" fmla="*/ 8 h 96"/>
              <a:gd name="T14" fmla="*/ 8 w 108"/>
              <a:gd name="T15" fmla="*/ 0 h 96"/>
              <a:gd name="T16" fmla="*/ 16 w 108"/>
              <a:gd name="T17" fmla="*/ 8 h 96"/>
              <a:gd name="T18" fmla="*/ 12 w 108"/>
              <a:gd name="T19" fmla="*/ 15 h 96"/>
              <a:gd name="T20" fmla="*/ 108 w 108"/>
              <a:gd name="T21" fmla="*/ 60 h 96"/>
              <a:gd name="T22" fmla="*/ 105 w 108"/>
              <a:gd name="T23" fmla="*/ 64 h 96"/>
              <a:gd name="T24" fmla="*/ 82 w 108"/>
              <a:gd name="T25" fmla="*/ 71 h 96"/>
              <a:gd name="T26" fmla="*/ 51 w 108"/>
              <a:gd name="T27" fmla="*/ 63 h 96"/>
              <a:gd name="T28" fmla="*/ 22 w 108"/>
              <a:gd name="T29" fmla="*/ 72 h 96"/>
              <a:gd name="T30" fmla="*/ 20 w 108"/>
              <a:gd name="T31" fmla="*/ 72 h 96"/>
              <a:gd name="T32" fmla="*/ 16 w 108"/>
              <a:gd name="T33" fmla="*/ 68 h 96"/>
              <a:gd name="T34" fmla="*/ 16 w 108"/>
              <a:gd name="T35" fmla="*/ 22 h 96"/>
              <a:gd name="T36" fmla="*/ 18 w 108"/>
              <a:gd name="T37" fmla="*/ 18 h 96"/>
              <a:gd name="T38" fmla="*/ 23 w 108"/>
              <a:gd name="T39" fmla="*/ 16 h 96"/>
              <a:gd name="T40" fmla="*/ 50 w 108"/>
              <a:gd name="T41" fmla="*/ 8 h 96"/>
              <a:gd name="T42" fmla="*/ 76 w 108"/>
              <a:gd name="T43" fmla="*/ 16 h 96"/>
              <a:gd name="T44" fmla="*/ 81 w 108"/>
              <a:gd name="T45" fmla="*/ 17 h 96"/>
              <a:gd name="T46" fmla="*/ 104 w 108"/>
              <a:gd name="T47" fmla="*/ 8 h 96"/>
              <a:gd name="T48" fmla="*/ 108 w 108"/>
              <a:gd name="T49" fmla="*/ 12 h 96"/>
              <a:gd name="T50" fmla="*/ 108 w 108"/>
              <a:gd name="T51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8" h="96">
                <a:moveTo>
                  <a:pt x="12" y="15"/>
                </a:moveTo>
                <a:cubicBezTo>
                  <a:pt x="12" y="94"/>
                  <a:pt x="12" y="94"/>
                  <a:pt x="12" y="94"/>
                </a:cubicBezTo>
                <a:cubicBezTo>
                  <a:pt x="12" y="95"/>
                  <a:pt x="11" y="96"/>
                  <a:pt x="10" y="96"/>
                </a:cubicBezTo>
                <a:cubicBezTo>
                  <a:pt x="6" y="96"/>
                  <a:pt x="6" y="96"/>
                  <a:pt x="6" y="96"/>
                </a:cubicBezTo>
                <a:cubicBezTo>
                  <a:pt x="5" y="96"/>
                  <a:pt x="4" y="95"/>
                  <a:pt x="4" y="94"/>
                </a:cubicBezTo>
                <a:cubicBezTo>
                  <a:pt x="4" y="15"/>
                  <a:pt x="4" y="15"/>
                  <a:pt x="4" y="15"/>
                </a:cubicBezTo>
                <a:cubicBezTo>
                  <a:pt x="2" y="14"/>
                  <a:pt x="0" y="11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3" y="0"/>
                  <a:pt x="16" y="4"/>
                  <a:pt x="16" y="8"/>
                </a:cubicBezTo>
                <a:cubicBezTo>
                  <a:pt x="16" y="11"/>
                  <a:pt x="15" y="14"/>
                  <a:pt x="12" y="15"/>
                </a:cubicBezTo>
                <a:close/>
                <a:moveTo>
                  <a:pt x="108" y="60"/>
                </a:moveTo>
                <a:cubicBezTo>
                  <a:pt x="108" y="62"/>
                  <a:pt x="107" y="63"/>
                  <a:pt x="105" y="64"/>
                </a:cubicBezTo>
                <a:cubicBezTo>
                  <a:pt x="98" y="68"/>
                  <a:pt x="90" y="71"/>
                  <a:pt x="82" y="71"/>
                </a:cubicBezTo>
                <a:cubicBezTo>
                  <a:pt x="71" y="71"/>
                  <a:pt x="65" y="63"/>
                  <a:pt x="51" y="63"/>
                </a:cubicBezTo>
                <a:cubicBezTo>
                  <a:pt x="41" y="63"/>
                  <a:pt x="31" y="67"/>
                  <a:pt x="22" y="72"/>
                </a:cubicBezTo>
                <a:cubicBezTo>
                  <a:pt x="22" y="72"/>
                  <a:pt x="21" y="72"/>
                  <a:pt x="20" y="72"/>
                </a:cubicBezTo>
                <a:cubicBezTo>
                  <a:pt x="18" y="72"/>
                  <a:pt x="16" y="70"/>
                  <a:pt x="16" y="68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0"/>
                  <a:pt x="17" y="19"/>
                  <a:pt x="18" y="18"/>
                </a:cubicBezTo>
                <a:cubicBezTo>
                  <a:pt x="20" y="17"/>
                  <a:pt x="22" y="17"/>
                  <a:pt x="23" y="16"/>
                </a:cubicBezTo>
                <a:cubicBezTo>
                  <a:pt x="31" y="12"/>
                  <a:pt x="41" y="8"/>
                  <a:pt x="50" y="8"/>
                </a:cubicBezTo>
                <a:cubicBezTo>
                  <a:pt x="59" y="8"/>
                  <a:pt x="67" y="12"/>
                  <a:pt x="76" y="16"/>
                </a:cubicBezTo>
                <a:cubicBezTo>
                  <a:pt x="77" y="16"/>
                  <a:pt x="79" y="17"/>
                  <a:pt x="81" y="17"/>
                </a:cubicBezTo>
                <a:cubicBezTo>
                  <a:pt x="91" y="17"/>
                  <a:pt x="102" y="8"/>
                  <a:pt x="104" y="8"/>
                </a:cubicBezTo>
                <a:cubicBezTo>
                  <a:pt x="106" y="8"/>
                  <a:pt x="108" y="10"/>
                  <a:pt x="108" y="12"/>
                </a:cubicBezTo>
                <a:lnTo>
                  <a:pt x="108" y="6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92" name="Freeform 90"/>
          <p:cNvSpPr>
            <a:spLocks/>
          </p:cNvSpPr>
          <p:nvPr/>
        </p:nvSpPr>
        <p:spPr bwMode="auto">
          <a:xfrm>
            <a:off x="5984980" y="1488820"/>
            <a:ext cx="390525" cy="331788"/>
          </a:xfrm>
          <a:custGeom>
            <a:avLst/>
            <a:gdLst>
              <a:gd name="T0" fmla="*/ 100 w 104"/>
              <a:gd name="T1" fmla="*/ 67 h 88"/>
              <a:gd name="T2" fmla="*/ 99 w 104"/>
              <a:gd name="T3" fmla="*/ 70 h 88"/>
              <a:gd name="T4" fmla="*/ 87 w 104"/>
              <a:gd name="T5" fmla="*/ 72 h 88"/>
              <a:gd name="T6" fmla="*/ 72 w 104"/>
              <a:gd name="T7" fmla="*/ 84 h 88"/>
              <a:gd name="T8" fmla="*/ 72 w 104"/>
              <a:gd name="T9" fmla="*/ 86 h 88"/>
              <a:gd name="T10" fmla="*/ 70 w 104"/>
              <a:gd name="T11" fmla="*/ 88 h 88"/>
              <a:gd name="T12" fmla="*/ 66 w 104"/>
              <a:gd name="T13" fmla="*/ 88 h 88"/>
              <a:gd name="T14" fmla="*/ 64 w 104"/>
              <a:gd name="T15" fmla="*/ 86 h 88"/>
              <a:gd name="T16" fmla="*/ 64 w 104"/>
              <a:gd name="T17" fmla="*/ 50 h 88"/>
              <a:gd name="T18" fmla="*/ 66 w 104"/>
              <a:gd name="T19" fmla="*/ 48 h 88"/>
              <a:gd name="T20" fmla="*/ 70 w 104"/>
              <a:gd name="T21" fmla="*/ 48 h 88"/>
              <a:gd name="T22" fmla="*/ 72 w 104"/>
              <a:gd name="T23" fmla="*/ 50 h 88"/>
              <a:gd name="T24" fmla="*/ 72 w 104"/>
              <a:gd name="T25" fmla="*/ 52 h 88"/>
              <a:gd name="T26" fmla="*/ 85 w 104"/>
              <a:gd name="T27" fmla="*/ 60 h 88"/>
              <a:gd name="T28" fmla="*/ 90 w 104"/>
              <a:gd name="T29" fmla="*/ 60 h 88"/>
              <a:gd name="T30" fmla="*/ 92 w 104"/>
              <a:gd name="T31" fmla="*/ 48 h 88"/>
              <a:gd name="T32" fmla="*/ 52 w 104"/>
              <a:gd name="T33" fmla="*/ 12 h 88"/>
              <a:gd name="T34" fmla="*/ 12 w 104"/>
              <a:gd name="T35" fmla="*/ 48 h 88"/>
              <a:gd name="T36" fmla="*/ 13 w 104"/>
              <a:gd name="T37" fmla="*/ 60 h 88"/>
              <a:gd name="T38" fmla="*/ 18 w 104"/>
              <a:gd name="T39" fmla="*/ 60 h 88"/>
              <a:gd name="T40" fmla="*/ 32 w 104"/>
              <a:gd name="T41" fmla="*/ 52 h 88"/>
              <a:gd name="T42" fmla="*/ 32 w 104"/>
              <a:gd name="T43" fmla="*/ 50 h 88"/>
              <a:gd name="T44" fmla="*/ 34 w 104"/>
              <a:gd name="T45" fmla="*/ 48 h 88"/>
              <a:gd name="T46" fmla="*/ 38 w 104"/>
              <a:gd name="T47" fmla="*/ 48 h 88"/>
              <a:gd name="T48" fmla="*/ 40 w 104"/>
              <a:gd name="T49" fmla="*/ 50 h 88"/>
              <a:gd name="T50" fmla="*/ 40 w 104"/>
              <a:gd name="T51" fmla="*/ 86 h 88"/>
              <a:gd name="T52" fmla="*/ 38 w 104"/>
              <a:gd name="T53" fmla="*/ 88 h 88"/>
              <a:gd name="T54" fmla="*/ 34 w 104"/>
              <a:gd name="T55" fmla="*/ 88 h 88"/>
              <a:gd name="T56" fmla="*/ 32 w 104"/>
              <a:gd name="T57" fmla="*/ 86 h 88"/>
              <a:gd name="T58" fmla="*/ 32 w 104"/>
              <a:gd name="T59" fmla="*/ 84 h 88"/>
              <a:gd name="T60" fmla="*/ 16 w 104"/>
              <a:gd name="T61" fmla="*/ 72 h 88"/>
              <a:gd name="T62" fmla="*/ 5 w 104"/>
              <a:gd name="T63" fmla="*/ 70 h 88"/>
              <a:gd name="T64" fmla="*/ 3 w 104"/>
              <a:gd name="T65" fmla="*/ 67 h 88"/>
              <a:gd name="T66" fmla="*/ 0 w 104"/>
              <a:gd name="T67" fmla="*/ 48 h 88"/>
              <a:gd name="T68" fmla="*/ 52 w 104"/>
              <a:gd name="T69" fmla="*/ 0 h 88"/>
              <a:gd name="T70" fmla="*/ 104 w 104"/>
              <a:gd name="T71" fmla="*/ 48 h 88"/>
              <a:gd name="T72" fmla="*/ 100 w 104"/>
              <a:gd name="T73" fmla="*/ 6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4" h="88">
                <a:moveTo>
                  <a:pt x="100" y="67"/>
                </a:moveTo>
                <a:cubicBezTo>
                  <a:pt x="99" y="70"/>
                  <a:pt x="99" y="70"/>
                  <a:pt x="99" y="70"/>
                </a:cubicBezTo>
                <a:cubicBezTo>
                  <a:pt x="87" y="72"/>
                  <a:pt x="87" y="72"/>
                  <a:pt x="87" y="72"/>
                </a:cubicBezTo>
                <a:cubicBezTo>
                  <a:pt x="85" y="79"/>
                  <a:pt x="79" y="84"/>
                  <a:pt x="72" y="84"/>
                </a:cubicBezTo>
                <a:cubicBezTo>
                  <a:pt x="72" y="86"/>
                  <a:pt x="72" y="86"/>
                  <a:pt x="72" y="86"/>
                </a:cubicBezTo>
                <a:cubicBezTo>
                  <a:pt x="72" y="87"/>
                  <a:pt x="71" y="88"/>
                  <a:pt x="70" y="88"/>
                </a:cubicBezTo>
                <a:cubicBezTo>
                  <a:pt x="66" y="88"/>
                  <a:pt x="66" y="88"/>
                  <a:pt x="66" y="88"/>
                </a:cubicBezTo>
                <a:cubicBezTo>
                  <a:pt x="64" y="88"/>
                  <a:pt x="64" y="87"/>
                  <a:pt x="64" y="86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49"/>
                  <a:pt x="64" y="48"/>
                  <a:pt x="66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1" y="48"/>
                  <a:pt x="72" y="49"/>
                  <a:pt x="72" y="50"/>
                </a:cubicBezTo>
                <a:cubicBezTo>
                  <a:pt x="72" y="52"/>
                  <a:pt x="72" y="52"/>
                  <a:pt x="72" y="52"/>
                </a:cubicBezTo>
                <a:cubicBezTo>
                  <a:pt x="78" y="52"/>
                  <a:pt x="83" y="56"/>
                  <a:pt x="85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1" y="56"/>
                  <a:pt x="92" y="52"/>
                  <a:pt x="92" y="48"/>
                </a:cubicBezTo>
                <a:cubicBezTo>
                  <a:pt x="92" y="29"/>
                  <a:pt x="73" y="12"/>
                  <a:pt x="52" y="12"/>
                </a:cubicBezTo>
                <a:cubicBezTo>
                  <a:pt x="30" y="12"/>
                  <a:pt x="12" y="29"/>
                  <a:pt x="12" y="48"/>
                </a:cubicBezTo>
                <a:cubicBezTo>
                  <a:pt x="12" y="52"/>
                  <a:pt x="12" y="56"/>
                  <a:pt x="13" y="60"/>
                </a:cubicBezTo>
                <a:cubicBezTo>
                  <a:pt x="18" y="60"/>
                  <a:pt x="18" y="60"/>
                  <a:pt x="18" y="60"/>
                </a:cubicBezTo>
                <a:cubicBezTo>
                  <a:pt x="20" y="56"/>
                  <a:pt x="26" y="52"/>
                  <a:pt x="32" y="5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49"/>
                  <a:pt x="32" y="48"/>
                  <a:pt x="34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9" y="48"/>
                  <a:pt x="40" y="49"/>
                  <a:pt x="40" y="50"/>
                </a:cubicBezTo>
                <a:cubicBezTo>
                  <a:pt x="40" y="86"/>
                  <a:pt x="40" y="86"/>
                  <a:pt x="40" y="86"/>
                </a:cubicBezTo>
                <a:cubicBezTo>
                  <a:pt x="40" y="87"/>
                  <a:pt x="39" y="88"/>
                  <a:pt x="38" y="88"/>
                </a:cubicBezTo>
                <a:cubicBezTo>
                  <a:pt x="34" y="88"/>
                  <a:pt x="34" y="88"/>
                  <a:pt x="34" y="88"/>
                </a:cubicBezTo>
                <a:cubicBezTo>
                  <a:pt x="32" y="88"/>
                  <a:pt x="32" y="87"/>
                  <a:pt x="32" y="86"/>
                </a:cubicBezTo>
                <a:cubicBezTo>
                  <a:pt x="32" y="84"/>
                  <a:pt x="32" y="84"/>
                  <a:pt x="32" y="84"/>
                </a:cubicBezTo>
                <a:cubicBezTo>
                  <a:pt x="24" y="84"/>
                  <a:pt x="18" y="79"/>
                  <a:pt x="16" y="72"/>
                </a:cubicBezTo>
                <a:cubicBezTo>
                  <a:pt x="5" y="70"/>
                  <a:pt x="5" y="70"/>
                  <a:pt x="5" y="70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1"/>
                  <a:pt x="0" y="54"/>
                  <a:pt x="0" y="48"/>
                </a:cubicBezTo>
                <a:cubicBezTo>
                  <a:pt x="0" y="22"/>
                  <a:pt x="23" y="0"/>
                  <a:pt x="52" y="0"/>
                </a:cubicBezTo>
                <a:cubicBezTo>
                  <a:pt x="80" y="0"/>
                  <a:pt x="104" y="22"/>
                  <a:pt x="104" y="48"/>
                </a:cubicBezTo>
                <a:cubicBezTo>
                  <a:pt x="104" y="54"/>
                  <a:pt x="102" y="61"/>
                  <a:pt x="100" y="6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93" name="Freeform 91"/>
          <p:cNvSpPr>
            <a:spLocks/>
          </p:cNvSpPr>
          <p:nvPr/>
        </p:nvSpPr>
        <p:spPr bwMode="auto">
          <a:xfrm>
            <a:off x="7019945" y="1526920"/>
            <a:ext cx="176213" cy="285750"/>
          </a:xfrm>
          <a:custGeom>
            <a:avLst/>
            <a:gdLst>
              <a:gd name="T0" fmla="*/ 47 w 47"/>
              <a:gd name="T1" fmla="*/ 72 h 76"/>
              <a:gd name="T2" fmla="*/ 43 w 47"/>
              <a:gd name="T3" fmla="*/ 76 h 76"/>
              <a:gd name="T4" fmla="*/ 41 w 47"/>
              <a:gd name="T5" fmla="*/ 75 h 76"/>
              <a:gd name="T6" fmla="*/ 20 w 47"/>
              <a:gd name="T7" fmla="*/ 54 h 76"/>
              <a:gd name="T8" fmla="*/ 3 w 47"/>
              <a:gd name="T9" fmla="*/ 54 h 76"/>
              <a:gd name="T10" fmla="*/ 0 w 47"/>
              <a:gd name="T11" fmla="*/ 50 h 76"/>
              <a:gd name="T12" fmla="*/ 0 w 47"/>
              <a:gd name="T13" fmla="*/ 26 h 76"/>
              <a:gd name="T14" fmla="*/ 3 w 47"/>
              <a:gd name="T15" fmla="*/ 22 h 76"/>
              <a:gd name="T16" fmla="*/ 20 w 47"/>
              <a:gd name="T17" fmla="*/ 22 h 76"/>
              <a:gd name="T18" fmla="*/ 41 w 47"/>
              <a:gd name="T19" fmla="*/ 1 h 76"/>
              <a:gd name="T20" fmla="*/ 43 w 47"/>
              <a:gd name="T21" fmla="*/ 0 h 76"/>
              <a:gd name="T22" fmla="*/ 47 w 47"/>
              <a:gd name="T23" fmla="*/ 4 h 76"/>
              <a:gd name="T24" fmla="*/ 47 w 47"/>
              <a:gd name="T25" fmla="*/ 7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" h="76">
                <a:moveTo>
                  <a:pt x="47" y="72"/>
                </a:moveTo>
                <a:cubicBezTo>
                  <a:pt x="47" y="74"/>
                  <a:pt x="46" y="76"/>
                  <a:pt x="43" y="76"/>
                </a:cubicBezTo>
                <a:cubicBezTo>
                  <a:pt x="42" y="76"/>
                  <a:pt x="41" y="76"/>
                  <a:pt x="41" y="75"/>
                </a:cubicBezTo>
                <a:cubicBezTo>
                  <a:pt x="20" y="54"/>
                  <a:pt x="20" y="54"/>
                  <a:pt x="20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1" y="54"/>
                  <a:pt x="0" y="52"/>
                  <a:pt x="0" y="5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4"/>
                  <a:pt x="1" y="22"/>
                  <a:pt x="3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2" y="0"/>
                  <a:pt x="43" y="0"/>
                </a:cubicBezTo>
                <a:cubicBezTo>
                  <a:pt x="46" y="0"/>
                  <a:pt x="47" y="2"/>
                  <a:pt x="47" y="4"/>
                </a:cubicBezTo>
                <a:lnTo>
                  <a:pt x="47" y="7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94" name="Freeform 92"/>
          <p:cNvSpPr>
            <a:spLocks noEditPoints="1"/>
          </p:cNvSpPr>
          <p:nvPr/>
        </p:nvSpPr>
        <p:spPr bwMode="auto">
          <a:xfrm>
            <a:off x="7917678" y="1533918"/>
            <a:ext cx="269875" cy="285750"/>
          </a:xfrm>
          <a:custGeom>
            <a:avLst/>
            <a:gdLst>
              <a:gd name="T0" fmla="*/ 48 w 72"/>
              <a:gd name="T1" fmla="*/ 72 h 76"/>
              <a:gd name="T2" fmla="*/ 44 w 72"/>
              <a:gd name="T3" fmla="*/ 76 h 76"/>
              <a:gd name="T4" fmla="*/ 42 w 72"/>
              <a:gd name="T5" fmla="*/ 75 h 76"/>
              <a:gd name="T6" fmla="*/ 21 w 72"/>
              <a:gd name="T7" fmla="*/ 54 h 76"/>
              <a:gd name="T8" fmla="*/ 4 w 72"/>
              <a:gd name="T9" fmla="*/ 54 h 76"/>
              <a:gd name="T10" fmla="*/ 0 w 72"/>
              <a:gd name="T11" fmla="*/ 50 h 76"/>
              <a:gd name="T12" fmla="*/ 0 w 72"/>
              <a:gd name="T13" fmla="*/ 26 h 76"/>
              <a:gd name="T14" fmla="*/ 4 w 72"/>
              <a:gd name="T15" fmla="*/ 22 h 76"/>
              <a:gd name="T16" fmla="*/ 21 w 72"/>
              <a:gd name="T17" fmla="*/ 22 h 76"/>
              <a:gd name="T18" fmla="*/ 42 w 72"/>
              <a:gd name="T19" fmla="*/ 1 h 76"/>
              <a:gd name="T20" fmla="*/ 44 w 72"/>
              <a:gd name="T21" fmla="*/ 0 h 76"/>
              <a:gd name="T22" fmla="*/ 48 w 72"/>
              <a:gd name="T23" fmla="*/ 4 h 76"/>
              <a:gd name="T24" fmla="*/ 48 w 72"/>
              <a:gd name="T25" fmla="*/ 72 h 76"/>
              <a:gd name="T26" fmla="*/ 63 w 72"/>
              <a:gd name="T27" fmla="*/ 53 h 76"/>
              <a:gd name="T28" fmla="*/ 61 w 72"/>
              <a:gd name="T29" fmla="*/ 53 h 76"/>
              <a:gd name="T30" fmla="*/ 57 w 72"/>
              <a:gd name="T31" fmla="*/ 49 h 76"/>
              <a:gd name="T32" fmla="*/ 64 w 72"/>
              <a:gd name="T33" fmla="*/ 38 h 76"/>
              <a:gd name="T34" fmla="*/ 57 w 72"/>
              <a:gd name="T35" fmla="*/ 27 h 76"/>
              <a:gd name="T36" fmla="*/ 61 w 72"/>
              <a:gd name="T37" fmla="*/ 23 h 76"/>
              <a:gd name="T38" fmla="*/ 63 w 72"/>
              <a:gd name="T39" fmla="*/ 24 h 76"/>
              <a:gd name="T40" fmla="*/ 72 w 72"/>
              <a:gd name="T41" fmla="*/ 38 h 76"/>
              <a:gd name="T42" fmla="*/ 63 w 72"/>
              <a:gd name="T43" fmla="*/ 5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" h="76">
                <a:moveTo>
                  <a:pt x="48" y="72"/>
                </a:moveTo>
                <a:cubicBezTo>
                  <a:pt x="48" y="74"/>
                  <a:pt x="47" y="76"/>
                  <a:pt x="44" y="76"/>
                </a:cubicBezTo>
                <a:cubicBezTo>
                  <a:pt x="43" y="76"/>
                  <a:pt x="42" y="76"/>
                  <a:pt x="42" y="75"/>
                </a:cubicBezTo>
                <a:cubicBezTo>
                  <a:pt x="21" y="54"/>
                  <a:pt x="21" y="54"/>
                  <a:pt x="21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2" y="54"/>
                  <a:pt x="0" y="52"/>
                  <a:pt x="0" y="5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4"/>
                  <a:pt x="2" y="22"/>
                  <a:pt x="4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1"/>
                  <a:pt x="43" y="0"/>
                  <a:pt x="44" y="0"/>
                </a:cubicBezTo>
                <a:cubicBezTo>
                  <a:pt x="47" y="0"/>
                  <a:pt x="48" y="2"/>
                  <a:pt x="48" y="4"/>
                </a:cubicBezTo>
                <a:lnTo>
                  <a:pt x="48" y="72"/>
                </a:lnTo>
                <a:close/>
                <a:moveTo>
                  <a:pt x="63" y="53"/>
                </a:moveTo>
                <a:cubicBezTo>
                  <a:pt x="62" y="53"/>
                  <a:pt x="62" y="53"/>
                  <a:pt x="61" y="53"/>
                </a:cubicBezTo>
                <a:cubicBezTo>
                  <a:pt x="59" y="53"/>
                  <a:pt x="57" y="51"/>
                  <a:pt x="57" y="49"/>
                </a:cubicBezTo>
                <a:cubicBezTo>
                  <a:pt x="57" y="44"/>
                  <a:pt x="64" y="46"/>
                  <a:pt x="64" y="38"/>
                </a:cubicBezTo>
                <a:cubicBezTo>
                  <a:pt x="64" y="31"/>
                  <a:pt x="57" y="32"/>
                  <a:pt x="57" y="27"/>
                </a:cubicBezTo>
                <a:cubicBezTo>
                  <a:pt x="57" y="25"/>
                  <a:pt x="59" y="23"/>
                  <a:pt x="61" y="23"/>
                </a:cubicBezTo>
                <a:cubicBezTo>
                  <a:pt x="62" y="23"/>
                  <a:pt x="62" y="23"/>
                  <a:pt x="63" y="24"/>
                </a:cubicBezTo>
                <a:cubicBezTo>
                  <a:pt x="69" y="26"/>
                  <a:pt x="72" y="32"/>
                  <a:pt x="72" y="38"/>
                </a:cubicBezTo>
                <a:cubicBezTo>
                  <a:pt x="72" y="44"/>
                  <a:pt x="69" y="51"/>
                  <a:pt x="63" y="5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03" name="Freeform 101"/>
          <p:cNvSpPr>
            <a:spLocks noEditPoints="1"/>
          </p:cNvSpPr>
          <p:nvPr/>
        </p:nvSpPr>
        <p:spPr bwMode="auto">
          <a:xfrm>
            <a:off x="752547" y="2533062"/>
            <a:ext cx="352425" cy="357188"/>
          </a:xfrm>
          <a:custGeom>
            <a:avLst/>
            <a:gdLst>
              <a:gd name="T0" fmla="*/ 78 w 94"/>
              <a:gd name="T1" fmla="*/ 43 h 95"/>
              <a:gd name="T2" fmla="*/ 26 w 94"/>
              <a:gd name="T3" fmla="*/ 95 h 95"/>
              <a:gd name="T4" fmla="*/ 0 w 94"/>
              <a:gd name="T5" fmla="*/ 95 h 95"/>
              <a:gd name="T6" fmla="*/ 0 w 94"/>
              <a:gd name="T7" fmla="*/ 69 h 95"/>
              <a:gd name="T8" fmla="*/ 52 w 94"/>
              <a:gd name="T9" fmla="*/ 17 h 95"/>
              <a:gd name="T10" fmla="*/ 78 w 94"/>
              <a:gd name="T11" fmla="*/ 43 h 95"/>
              <a:gd name="T12" fmla="*/ 28 w 94"/>
              <a:gd name="T13" fmla="*/ 81 h 95"/>
              <a:gd name="T14" fmla="*/ 13 w 94"/>
              <a:gd name="T15" fmla="*/ 67 h 95"/>
              <a:gd name="T16" fmla="*/ 8 w 94"/>
              <a:gd name="T17" fmla="*/ 72 h 95"/>
              <a:gd name="T18" fmla="*/ 8 w 94"/>
              <a:gd name="T19" fmla="*/ 79 h 95"/>
              <a:gd name="T20" fmla="*/ 16 w 94"/>
              <a:gd name="T21" fmla="*/ 79 h 95"/>
              <a:gd name="T22" fmla="*/ 16 w 94"/>
              <a:gd name="T23" fmla="*/ 87 h 95"/>
              <a:gd name="T24" fmla="*/ 22 w 94"/>
              <a:gd name="T25" fmla="*/ 87 h 95"/>
              <a:gd name="T26" fmla="*/ 28 w 94"/>
              <a:gd name="T27" fmla="*/ 81 h 95"/>
              <a:gd name="T28" fmla="*/ 54 w 94"/>
              <a:gd name="T29" fmla="*/ 28 h 95"/>
              <a:gd name="T30" fmla="*/ 53 w 94"/>
              <a:gd name="T31" fmla="*/ 28 h 95"/>
              <a:gd name="T32" fmla="*/ 19 w 94"/>
              <a:gd name="T33" fmla="*/ 62 h 95"/>
              <a:gd name="T34" fmla="*/ 18 w 94"/>
              <a:gd name="T35" fmla="*/ 63 h 95"/>
              <a:gd name="T36" fmla="*/ 20 w 94"/>
              <a:gd name="T37" fmla="*/ 64 h 95"/>
              <a:gd name="T38" fmla="*/ 21 w 94"/>
              <a:gd name="T39" fmla="*/ 64 h 95"/>
              <a:gd name="T40" fmla="*/ 55 w 94"/>
              <a:gd name="T41" fmla="*/ 30 h 95"/>
              <a:gd name="T42" fmla="*/ 55 w 94"/>
              <a:gd name="T43" fmla="*/ 29 h 95"/>
              <a:gd name="T44" fmla="*/ 54 w 94"/>
              <a:gd name="T45" fmla="*/ 28 h 95"/>
              <a:gd name="T46" fmla="*/ 92 w 94"/>
              <a:gd name="T47" fmla="*/ 29 h 95"/>
              <a:gd name="T48" fmla="*/ 82 w 94"/>
              <a:gd name="T49" fmla="*/ 39 h 95"/>
              <a:gd name="T50" fmla="*/ 56 w 94"/>
              <a:gd name="T51" fmla="*/ 13 h 95"/>
              <a:gd name="T52" fmla="*/ 66 w 94"/>
              <a:gd name="T53" fmla="*/ 3 h 95"/>
              <a:gd name="T54" fmla="*/ 72 w 94"/>
              <a:gd name="T55" fmla="*/ 0 h 95"/>
              <a:gd name="T56" fmla="*/ 77 w 94"/>
              <a:gd name="T57" fmla="*/ 3 h 95"/>
              <a:gd name="T58" fmla="*/ 92 w 94"/>
              <a:gd name="T59" fmla="*/ 17 h 95"/>
              <a:gd name="T60" fmla="*/ 94 w 94"/>
              <a:gd name="T61" fmla="*/ 23 h 95"/>
              <a:gd name="T62" fmla="*/ 92 w 94"/>
              <a:gd name="T63" fmla="*/ 2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4" h="95">
                <a:moveTo>
                  <a:pt x="78" y="43"/>
                </a:moveTo>
                <a:cubicBezTo>
                  <a:pt x="26" y="95"/>
                  <a:pt x="26" y="95"/>
                  <a:pt x="26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69"/>
                  <a:pt x="0" y="69"/>
                  <a:pt x="0" y="69"/>
                </a:cubicBezTo>
                <a:cubicBezTo>
                  <a:pt x="52" y="17"/>
                  <a:pt x="52" y="17"/>
                  <a:pt x="52" y="17"/>
                </a:cubicBezTo>
                <a:lnTo>
                  <a:pt x="78" y="43"/>
                </a:lnTo>
                <a:close/>
                <a:moveTo>
                  <a:pt x="28" y="81"/>
                </a:moveTo>
                <a:cubicBezTo>
                  <a:pt x="13" y="67"/>
                  <a:pt x="13" y="67"/>
                  <a:pt x="13" y="67"/>
                </a:cubicBezTo>
                <a:cubicBezTo>
                  <a:pt x="8" y="72"/>
                  <a:pt x="8" y="72"/>
                  <a:pt x="8" y="72"/>
                </a:cubicBezTo>
                <a:cubicBezTo>
                  <a:pt x="8" y="79"/>
                  <a:pt x="8" y="79"/>
                  <a:pt x="8" y="79"/>
                </a:cubicBezTo>
                <a:cubicBezTo>
                  <a:pt x="16" y="79"/>
                  <a:pt x="16" y="79"/>
                  <a:pt x="16" y="79"/>
                </a:cubicBezTo>
                <a:cubicBezTo>
                  <a:pt x="16" y="87"/>
                  <a:pt x="16" y="87"/>
                  <a:pt x="16" y="87"/>
                </a:cubicBezTo>
                <a:cubicBezTo>
                  <a:pt x="22" y="87"/>
                  <a:pt x="22" y="87"/>
                  <a:pt x="22" y="87"/>
                </a:cubicBezTo>
                <a:lnTo>
                  <a:pt x="28" y="81"/>
                </a:lnTo>
                <a:close/>
                <a:moveTo>
                  <a:pt x="54" y="28"/>
                </a:moveTo>
                <a:cubicBezTo>
                  <a:pt x="53" y="28"/>
                  <a:pt x="53" y="28"/>
                  <a:pt x="53" y="28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2"/>
                  <a:pt x="18" y="63"/>
                  <a:pt x="18" y="63"/>
                </a:cubicBezTo>
                <a:cubicBezTo>
                  <a:pt x="18" y="64"/>
                  <a:pt x="19" y="64"/>
                  <a:pt x="20" y="64"/>
                </a:cubicBezTo>
                <a:cubicBezTo>
                  <a:pt x="20" y="64"/>
                  <a:pt x="21" y="64"/>
                  <a:pt x="21" y="64"/>
                </a:cubicBezTo>
                <a:cubicBezTo>
                  <a:pt x="55" y="30"/>
                  <a:pt x="55" y="30"/>
                  <a:pt x="55" y="30"/>
                </a:cubicBezTo>
                <a:cubicBezTo>
                  <a:pt x="55" y="30"/>
                  <a:pt x="55" y="29"/>
                  <a:pt x="55" y="29"/>
                </a:cubicBezTo>
                <a:cubicBezTo>
                  <a:pt x="55" y="28"/>
                  <a:pt x="55" y="28"/>
                  <a:pt x="54" y="28"/>
                </a:cubicBezTo>
                <a:close/>
                <a:moveTo>
                  <a:pt x="92" y="29"/>
                </a:moveTo>
                <a:cubicBezTo>
                  <a:pt x="82" y="39"/>
                  <a:pt x="82" y="39"/>
                  <a:pt x="82" y="39"/>
                </a:cubicBezTo>
                <a:cubicBezTo>
                  <a:pt x="56" y="13"/>
                  <a:pt x="56" y="13"/>
                  <a:pt x="56" y="13"/>
                </a:cubicBezTo>
                <a:cubicBezTo>
                  <a:pt x="66" y="3"/>
                  <a:pt x="66" y="3"/>
                  <a:pt x="66" y="3"/>
                </a:cubicBezTo>
                <a:cubicBezTo>
                  <a:pt x="68" y="1"/>
                  <a:pt x="70" y="0"/>
                  <a:pt x="72" y="0"/>
                </a:cubicBezTo>
                <a:cubicBezTo>
                  <a:pt x="74" y="0"/>
                  <a:pt x="76" y="1"/>
                  <a:pt x="77" y="3"/>
                </a:cubicBezTo>
                <a:cubicBezTo>
                  <a:pt x="92" y="17"/>
                  <a:pt x="92" y="17"/>
                  <a:pt x="92" y="17"/>
                </a:cubicBezTo>
                <a:cubicBezTo>
                  <a:pt x="94" y="19"/>
                  <a:pt x="94" y="21"/>
                  <a:pt x="94" y="23"/>
                </a:cubicBezTo>
                <a:cubicBezTo>
                  <a:pt x="94" y="25"/>
                  <a:pt x="94" y="27"/>
                  <a:pt x="92" y="2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04" name="Freeform 102"/>
          <p:cNvSpPr>
            <a:spLocks noEditPoints="1"/>
          </p:cNvSpPr>
          <p:nvPr/>
        </p:nvSpPr>
        <p:spPr bwMode="auto">
          <a:xfrm>
            <a:off x="1891514" y="2528301"/>
            <a:ext cx="241300" cy="361950"/>
          </a:xfrm>
          <a:custGeom>
            <a:avLst/>
            <a:gdLst>
              <a:gd name="T0" fmla="*/ 61 w 64"/>
              <a:gd name="T1" fmla="*/ 43 h 96"/>
              <a:gd name="T2" fmla="*/ 39 w 64"/>
              <a:gd name="T3" fmla="*/ 92 h 96"/>
              <a:gd name="T4" fmla="*/ 32 w 64"/>
              <a:gd name="T5" fmla="*/ 96 h 96"/>
              <a:gd name="T6" fmla="*/ 24 w 64"/>
              <a:gd name="T7" fmla="*/ 92 h 96"/>
              <a:gd name="T8" fmla="*/ 2 w 64"/>
              <a:gd name="T9" fmla="*/ 43 h 96"/>
              <a:gd name="T10" fmla="*/ 0 w 64"/>
              <a:gd name="T11" fmla="*/ 32 h 96"/>
              <a:gd name="T12" fmla="*/ 32 w 64"/>
              <a:gd name="T13" fmla="*/ 0 h 96"/>
              <a:gd name="T14" fmla="*/ 64 w 64"/>
              <a:gd name="T15" fmla="*/ 32 h 96"/>
              <a:gd name="T16" fmla="*/ 61 w 64"/>
              <a:gd name="T17" fmla="*/ 43 h 96"/>
              <a:gd name="T18" fmla="*/ 32 w 64"/>
              <a:gd name="T19" fmla="*/ 16 h 96"/>
              <a:gd name="T20" fmla="*/ 16 w 64"/>
              <a:gd name="T21" fmla="*/ 32 h 96"/>
              <a:gd name="T22" fmla="*/ 32 w 64"/>
              <a:gd name="T23" fmla="*/ 48 h 96"/>
              <a:gd name="T24" fmla="*/ 48 w 64"/>
              <a:gd name="T25" fmla="*/ 32 h 96"/>
              <a:gd name="T26" fmla="*/ 32 w 64"/>
              <a:gd name="T27" fmla="*/ 1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" h="96">
                <a:moveTo>
                  <a:pt x="61" y="43"/>
                </a:moveTo>
                <a:cubicBezTo>
                  <a:pt x="39" y="92"/>
                  <a:pt x="39" y="92"/>
                  <a:pt x="39" y="92"/>
                </a:cubicBezTo>
                <a:cubicBezTo>
                  <a:pt x="37" y="94"/>
                  <a:pt x="35" y="96"/>
                  <a:pt x="32" y="96"/>
                </a:cubicBezTo>
                <a:cubicBezTo>
                  <a:pt x="29" y="96"/>
                  <a:pt x="26" y="94"/>
                  <a:pt x="24" y="92"/>
                </a:cubicBezTo>
                <a:cubicBezTo>
                  <a:pt x="2" y="43"/>
                  <a:pt x="2" y="43"/>
                  <a:pt x="2" y="43"/>
                </a:cubicBezTo>
                <a:cubicBezTo>
                  <a:pt x="0" y="40"/>
                  <a:pt x="0" y="3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4" y="14"/>
                  <a:pt x="64" y="32"/>
                </a:cubicBezTo>
                <a:cubicBezTo>
                  <a:pt x="64" y="36"/>
                  <a:pt x="63" y="40"/>
                  <a:pt x="61" y="43"/>
                </a:cubicBezTo>
                <a:close/>
                <a:moveTo>
                  <a:pt x="32" y="16"/>
                </a:moveTo>
                <a:cubicBezTo>
                  <a:pt x="23" y="16"/>
                  <a:pt x="16" y="23"/>
                  <a:pt x="16" y="32"/>
                </a:cubicBezTo>
                <a:cubicBezTo>
                  <a:pt x="16" y="41"/>
                  <a:pt x="23" y="48"/>
                  <a:pt x="32" y="48"/>
                </a:cubicBezTo>
                <a:cubicBezTo>
                  <a:pt x="40" y="48"/>
                  <a:pt x="48" y="41"/>
                  <a:pt x="48" y="32"/>
                </a:cubicBezTo>
                <a:cubicBezTo>
                  <a:pt x="48" y="23"/>
                  <a:pt x="40" y="16"/>
                  <a:pt x="32" y="1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05" name="Freeform 103"/>
          <p:cNvSpPr>
            <a:spLocks noEditPoints="1"/>
          </p:cNvSpPr>
          <p:nvPr/>
        </p:nvSpPr>
        <p:spPr bwMode="auto">
          <a:xfrm>
            <a:off x="2909058" y="2514013"/>
            <a:ext cx="239713" cy="346075"/>
          </a:xfrm>
          <a:custGeom>
            <a:avLst/>
            <a:gdLst>
              <a:gd name="T0" fmla="*/ 32 w 64"/>
              <a:gd name="T1" fmla="*/ 92 h 92"/>
              <a:gd name="T2" fmla="*/ 0 w 64"/>
              <a:gd name="T3" fmla="*/ 60 h 92"/>
              <a:gd name="T4" fmla="*/ 5 w 64"/>
              <a:gd name="T5" fmla="*/ 43 h 92"/>
              <a:gd name="T6" fmla="*/ 26 w 64"/>
              <a:gd name="T7" fmla="*/ 4 h 92"/>
              <a:gd name="T8" fmla="*/ 32 w 64"/>
              <a:gd name="T9" fmla="*/ 0 h 92"/>
              <a:gd name="T10" fmla="*/ 37 w 64"/>
              <a:gd name="T11" fmla="*/ 4 h 92"/>
              <a:gd name="T12" fmla="*/ 58 w 64"/>
              <a:gd name="T13" fmla="*/ 43 h 92"/>
              <a:gd name="T14" fmla="*/ 64 w 64"/>
              <a:gd name="T15" fmla="*/ 60 h 92"/>
              <a:gd name="T16" fmla="*/ 32 w 64"/>
              <a:gd name="T17" fmla="*/ 92 h 92"/>
              <a:gd name="T18" fmla="*/ 30 w 64"/>
              <a:gd name="T19" fmla="*/ 64 h 92"/>
              <a:gd name="T20" fmla="*/ 25 w 64"/>
              <a:gd name="T21" fmla="*/ 54 h 92"/>
              <a:gd name="T22" fmla="*/ 24 w 64"/>
              <a:gd name="T23" fmla="*/ 53 h 92"/>
              <a:gd name="T24" fmla="*/ 22 w 64"/>
              <a:gd name="T25" fmla="*/ 54 h 92"/>
              <a:gd name="T26" fmla="*/ 17 w 64"/>
              <a:gd name="T27" fmla="*/ 64 h 92"/>
              <a:gd name="T28" fmla="*/ 16 w 64"/>
              <a:gd name="T29" fmla="*/ 68 h 92"/>
              <a:gd name="T30" fmla="*/ 24 w 64"/>
              <a:gd name="T31" fmla="*/ 76 h 92"/>
              <a:gd name="T32" fmla="*/ 32 w 64"/>
              <a:gd name="T33" fmla="*/ 68 h 92"/>
              <a:gd name="T34" fmla="*/ 30 w 64"/>
              <a:gd name="T35" fmla="*/ 6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" h="92">
                <a:moveTo>
                  <a:pt x="32" y="92"/>
                </a:moveTo>
                <a:cubicBezTo>
                  <a:pt x="14" y="92"/>
                  <a:pt x="0" y="78"/>
                  <a:pt x="0" y="60"/>
                </a:cubicBezTo>
                <a:cubicBezTo>
                  <a:pt x="0" y="54"/>
                  <a:pt x="1" y="48"/>
                  <a:pt x="5" y="43"/>
                </a:cubicBezTo>
                <a:cubicBezTo>
                  <a:pt x="8" y="38"/>
                  <a:pt x="21" y="21"/>
                  <a:pt x="26" y="4"/>
                </a:cubicBezTo>
                <a:cubicBezTo>
                  <a:pt x="27" y="1"/>
                  <a:pt x="30" y="0"/>
                  <a:pt x="32" y="0"/>
                </a:cubicBezTo>
                <a:cubicBezTo>
                  <a:pt x="34" y="0"/>
                  <a:pt x="36" y="1"/>
                  <a:pt x="37" y="4"/>
                </a:cubicBezTo>
                <a:cubicBezTo>
                  <a:pt x="42" y="21"/>
                  <a:pt x="55" y="38"/>
                  <a:pt x="58" y="43"/>
                </a:cubicBezTo>
                <a:cubicBezTo>
                  <a:pt x="62" y="48"/>
                  <a:pt x="64" y="54"/>
                  <a:pt x="64" y="60"/>
                </a:cubicBezTo>
                <a:cubicBezTo>
                  <a:pt x="64" y="78"/>
                  <a:pt x="49" y="92"/>
                  <a:pt x="32" y="92"/>
                </a:cubicBezTo>
                <a:close/>
                <a:moveTo>
                  <a:pt x="30" y="64"/>
                </a:moveTo>
                <a:cubicBezTo>
                  <a:pt x="29" y="62"/>
                  <a:pt x="26" y="58"/>
                  <a:pt x="25" y="54"/>
                </a:cubicBezTo>
                <a:cubicBezTo>
                  <a:pt x="25" y="53"/>
                  <a:pt x="24" y="53"/>
                  <a:pt x="24" y="53"/>
                </a:cubicBezTo>
                <a:cubicBezTo>
                  <a:pt x="23" y="53"/>
                  <a:pt x="22" y="53"/>
                  <a:pt x="22" y="54"/>
                </a:cubicBezTo>
                <a:cubicBezTo>
                  <a:pt x="21" y="58"/>
                  <a:pt x="18" y="62"/>
                  <a:pt x="17" y="64"/>
                </a:cubicBezTo>
                <a:cubicBezTo>
                  <a:pt x="16" y="65"/>
                  <a:pt x="16" y="66"/>
                  <a:pt x="16" y="68"/>
                </a:cubicBezTo>
                <a:cubicBezTo>
                  <a:pt x="16" y="72"/>
                  <a:pt x="19" y="76"/>
                  <a:pt x="24" y="76"/>
                </a:cubicBezTo>
                <a:cubicBezTo>
                  <a:pt x="28" y="76"/>
                  <a:pt x="32" y="72"/>
                  <a:pt x="32" y="68"/>
                </a:cubicBezTo>
                <a:cubicBezTo>
                  <a:pt x="32" y="66"/>
                  <a:pt x="31" y="65"/>
                  <a:pt x="30" y="6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06" name="Freeform 104"/>
          <p:cNvSpPr>
            <a:spLocks noEditPoints="1"/>
          </p:cNvSpPr>
          <p:nvPr/>
        </p:nvSpPr>
        <p:spPr bwMode="auto">
          <a:xfrm>
            <a:off x="3848860" y="2528300"/>
            <a:ext cx="420688" cy="331788"/>
          </a:xfrm>
          <a:custGeom>
            <a:avLst/>
            <a:gdLst>
              <a:gd name="T0" fmla="*/ 88 w 112"/>
              <a:gd name="T1" fmla="*/ 70 h 88"/>
              <a:gd name="T2" fmla="*/ 70 w 112"/>
              <a:gd name="T3" fmla="*/ 88 h 88"/>
              <a:gd name="T4" fmla="*/ 18 w 112"/>
              <a:gd name="T5" fmla="*/ 88 h 88"/>
              <a:gd name="T6" fmla="*/ 0 w 112"/>
              <a:gd name="T7" fmla="*/ 70 h 88"/>
              <a:gd name="T8" fmla="*/ 0 w 112"/>
              <a:gd name="T9" fmla="*/ 18 h 88"/>
              <a:gd name="T10" fmla="*/ 18 w 112"/>
              <a:gd name="T11" fmla="*/ 0 h 88"/>
              <a:gd name="T12" fmla="*/ 70 w 112"/>
              <a:gd name="T13" fmla="*/ 0 h 88"/>
              <a:gd name="T14" fmla="*/ 78 w 112"/>
              <a:gd name="T15" fmla="*/ 2 h 88"/>
              <a:gd name="T16" fmla="*/ 79 w 112"/>
              <a:gd name="T17" fmla="*/ 3 h 88"/>
              <a:gd name="T18" fmla="*/ 78 w 112"/>
              <a:gd name="T19" fmla="*/ 5 h 88"/>
              <a:gd name="T20" fmla="*/ 75 w 112"/>
              <a:gd name="T21" fmla="*/ 8 h 88"/>
              <a:gd name="T22" fmla="*/ 73 w 112"/>
              <a:gd name="T23" fmla="*/ 8 h 88"/>
              <a:gd name="T24" fmla="*/ 70 w 112"/>
              <a:gd name="T25" fmla="*/ 8 h 88"/>
              <a:gd name="T26" fmla="*/ 18 w 112"/>
              <a:gd name="T27" fmla="*/ 8 h 88"/>
              <a:gd name="T28" fmla="*/ 8 w 112"/>
              <a:gd name="T29" fmla="*/ 18 h 88"/>
              <a:gd name="T30" fmla="*/ 8 w 112"/>
              <a:gd name="T31" fmla="*/ 70 h 88"/>
              <a:gd name="T32" fmla="*/ 18 w 112"/>
              <a:gd name="T33" fmla="*/ 80 h 88"/>
              <a:gd name="T34" fmla="*/ 70 w 112"/>
              <a:gd name="T35" fmla="*/ 80 h 88"/>
              <a:gd name="T36" fmla="*/ 80 w 112"/>
              <a:gd name="T37" fmla="*/ 70 h 88"/>
              <a:gd name="T38" fmla="*/ 80 w 112"/>
              <a:gd name="T39" fmla="*/ 62 h 88"/>
              <a:gd name="T40" fmla="*/ 81 w 112"/>
              <a:gd name="T41" fmla="*/ 61 h 88"/>
              <a:gd name="T42" fmla="*/ 85 w 112"/>
              <a:gd name="T43" fmla="*/ 57 h 88"/>
              <a:gd name="T44" fmla="*/ 87 w 112"/>
              <a:gd name="T45" fmla="*/ 56 h 88"/>
              <a:gd name="T46" fmla="*/ 88 w 112"/>
              <a:gd name="T47" fmla="*/ 58 h 88"/>
              <a:gd name="T48" fmla="*/ 88 w 112"/>
              <a:gd name="T49" fmla="*/ 70 h 88"/>
              <a:gd name="T50" fmla="*/ 100 w 112"/>
              <a:gd name="T51" fmla="*/ 30 h 88"/>
              <a:gd name="T52" fmla="*/ 58 w 112"/>
              <a:gd name="T53" fmla="*/ 72 h 88"/>
              <a:gd name="T54" fmla="*/ 40 w 112"/>
              <a:gd name="T55" fmla="*/ 72 h 88"/>
              <a:gd name="T56" fmla="*/ 40 w 112"/>
              <a:gd name="T57" fmla="*/ 54 h 88"/>
              <a:gd name="T58" fmla="*/ 82 w 112"/>
              <a:gd name="T59" fmla="*/ 12 h 88"/>
              <a:gd name="T60" fmla="*/ 100 w 112"/>
              <a:gd name="T61" fmla="*/ 30 h 88"/>
              <a:gd name="T62" fmla="*/ 63 w 112"/>
              <a:gd name="T63" fmla="*/ 59 h 88"/>
              <a:gd name="T64" fmla="*/ 54 w 112"/>
              <a:gd name="T65" fmla="*/ 49 h 88"/>
              <a:gd name="T66" fmla="*/ 46 w 112"/>
              <a:gd name="T67" fmla="*/ 57 h 88"/>
              <a:gd name="T68" fmla="*/ 46 w 112"/>
              <a:gd name="T69" fmla="*/ 60 h 88"/>
              <a:gd name="T70" fmla="*/ 52 w 112"/>
              <a:gd name="T71" fmla="*/ 60 h 88"/>
              <a:gd name="T72" fmla="*/ 52 w 112"/>
              <a:gd name="T73" fmla="*/ 66 h 88"/>
              <a:gd name="T74" fmla="*/ 56 w 112"/>
              <a:gd name="T75" fmla="*/ 66 h 88"/>
              <a:gd name="T76" fmla="*/ 63 w 112"/>
              <a:gd name="T77" fmla="*/ 59 h 88"/>
              <a:gd name="T78" fmla="*/ 81 w 112"/>
              <a:gd name="T79" fmla="*/ 21 h 88"/>
              <a:gd name="T80" fmla="*/ 59 w 112"/>
              <a:gd name="T81" fmla="*/ 43 h 88"/>
              <a:gd name="T82" fmla="*/ 59 w 112"/>
              <a:gd name="T83" fmla="*/ 45 h 88"/>
              <a:gd name="T84" fmla="*/ 61 w 112"/>
              <a:gd name="T85" fmla="*/ 45 h 88"/>
              <a:gd name="T86" fmla="*/ 83 w 112"/>
              <a:gd name="T87" fmla="*/ 23 h 88"/>
              <a:gd name="T88" fmla="*/ 83 w 112"/>
              <a:gd name="T89" fmla="*/ 21 h 88"/>
              <a:gd name="T90" fmla="*/ 81 w 112"/>
              <a:gd name="T91" fmla="*/ 21 h 88"/>
              <a:gd name="T92" fmla="*/ 104 w 112"/>
              <a:gd name="T93" fmla="*/ 26 h 88"/>
              <a:gd name="T94" fmla="*/ 86 w 112"/>
              <a:gd name="T95" fmla="*/ 8 h 88"/>
              <a:gd name="T96" fmla="*/ 92 w 112"/>
              <a:gd name="T97" fmla="*/ 2 h 88"/>
              <a:gd name="T98" fmla="*/ 101 w 112"/>
              <a:gd name="T99" fmla="*/ 2 h 88"/>
              <a:gd name="T100" fmla="*/ 110 w 112"/>
              <a:gd name="T101" fmla="*/ 12 h 88"/>
              <a:gd name="T102" fmla="*/ 110 w 112"/>
              <a:gd name="T103" fmla="*/ 20 h 88"/>
              <a:gd name="T104" fmla="*/ 104 w 112"/>
              <a:gd name="T105" fmla="*/ 2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2" h="88">
                <a:moveTo>
                  <a:pt x="88" y="70"/>
                </a:moveTo>
                <a:cubicBezTo>
                  <a:pt x="88" y="80"/>
                  <a:pt x="80" y="88"/>
                  <a:pt x="70" y="88"/>
                </a:cubicBezTo>
                <a:cubicBezTo>
                  <a:pt x="18" y="88"/>
                  <a:pt x="18" y="88"/>
                  <a:pt x="18" y="88"/>
                </a:cubicBezTo>
                <a:cubicBezTo>
                  <a:pt x="8" y="88"/>
                  <a:pt x="0" y="80"/>
                  <a:pt x="0" y="7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3" y="0"/>
                  <a:pt x="75" y="1"/>
                  <a:pt x="78" y="2"/>
                </a:cubicBezTo>
                <a:cubicBezTo>
                  <a:pt x="78" y="2"/>
                  <a:pt x="79" y="2"/>
                  <a:pt x="79" y="3"/>
                </a:cubicBezTo>
                <a:cubicBezTo>
                  <a:pt x="79" y="4"/>
                  <a:pt x="79" y="4"/>
                  <a:pt x="78" y="5"/>
                </a:cubicBezTo>
                <a:cubicBezTo>
                  <a:pt x="75" y="8"/>
                  <a:pt x="75" y="8"/>
                  <a:pt x="75" y="8"/>
                </a:cubicBezTo>
                <a:cubicBezTo>
                  <a:pt x="75" y="9"/>
                  <a:pt x="74" y="9"/>
                  <a:pt x="73" y="8"/>
                </a:cubicBezTo>
                <a:cubicBezTo>
                  <a:pt x="72" y="8"/>
                  <a:pt x="71" y="8"/>
                  <a:pt x="70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3" y="8"/>
                  <a:pt x="8" y="13"/>
                  <a:pt x="8" y="18"/>
                </a:cubicBezTo>
                <a:cubicBezTo>
                  <a:pt x="8" y="70"/>
                  <a:pt x="8" y="70"/>
                  <a:pt x="8" y="70"/>
                </a:cubicBezTo>
                <a:cubicBezTo>
                  <a:pt x="8" y="76"/>
                  <a:pt x="13" y="80"/>
                  <a:pt x="18" y="80"/>
                </a:cubicBezTo>
                <a:cubicBezTo>
                  <a:pt x="70" y="80"/>
                  <a:pt x="70" y="80"/>
                  <a:pt x="70" y="80"/>
                </a:cubicBezTo>
                <a:cubicBezTo>
                  <a:pt x="76" y="80"/>
                  <a:pt x="80" y="76"/>
                  <a:pt x="80" y="70"/>
                </a:cubicBezTo>
                <a:cubicBezTo>
                  <a:pt x="80" y="62"/>
                  <a:pt x="80" y="62"/>
                  <a:pt x="80" y="62"/>
                </a:cubicBezTo>
                <a:cubicBezTo>
                  <a:pt x="80" y="62"/>
                  <a:pt x="81" y="61"/>
                  <a:pt x="81" y="61"/>
                </a:cubicBezTo>
                <a:cubicBezTo>
                  <a:pt x="85" y="57"/>
                  <a:pt x="85" y="57"/>
                  <a:pt x="85" y="57"/>
                </a:cubicBezTo>
                <a:cubicBezTo>
                  <a:pt x="86" y="56"/>
                  <a:pt x="86" y="56"/>
                  <a:pt x="87" y="56"/>
                </a:cubicBezTo>
                <a:cubicBezTo>
                  <a:pt x="88" y="57"/>
                  <a:pt x="88" y="57"/>
                  <a:pt x="88" y="58"/>
                </a:cubicBezTo>
                <a:lnTo>
                  <a:pt x="88" y="70"/>
                </a:lnTo>
                <a:close/>
                <a:moveTo>
                  <a:pt x="100" y="30"/>
                </a:moveTo>
                <a:cubicBezTo>
                  <a:pt x="58" y="72"/>
                  <a:pt x="58" y="72"/>
                  <a:pt x="58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40" y="54"/>
                  <a:pt x="40" y="54"/>
                  <a:pt x="40" y="54"/>
                </a:cubicBezTo>
                <a:cubicBezTo>
                  <a:pt x="82" y="12"/>
                  <a:pt x="82" y="12"/>
                  <a:pt x="82" y="12"/>
                </a:cubicBezTo>
                <a:lnTo>
                  <a:pt x="100" y="30"/>
                </a:lnTo>
                <a:close/>
                <a:moveTo>
                  <a:pt x="63" y="59"/>
                </a:moveTo>
                <a:cubicBezTo>
                  <a:pt x="54" y="49"/>
                  <a:pt x="54" y="49"/>
                  <a:pt x="54" y="49"/>
                </a:cubicBezTo>
                <a:cubicBezTo>
                  <a:pt x="46" y="57"/>
                  <a:pt x="46" y="57"/>
                  <a:pt x="46" y="57"/>
                </a:cubicBezTo>
                <a:cubicBezTo>
                  <a:pt x="46" y="60"/>
                  <a:pt x="46" y="60"/>
                  <a:pt x="46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66"/>
                  <a:pt x="52" y="66"/>
                  <a:pt x="52" y="66"/>
                </a:cubicBezTo>
                <a:cubicBezTo>
                  <a:pt x="56" y="66"/>
                  <a:pt x="56" y="66"/>
                  <a:pt x="56" y="66"/>
                </a:cubicBezTo>
                <a:lnTo>
                  <a:pt x="63" y="59"/>
                </a:lnTo>
                <a:close/>
                <a:moveTo>
                  <a:pt x="81" y="21"/>
                </a:moveTo>
                <a:cubicBezTo>
                  <a:pt x="59" y="43"/>
                  <a:pt x="59" y="43"/>
                  <a:pt x="59" y="43"/>
                </a:cubicBezTo>
                <a:cubicBezTo>
                  <a:pt x="59" y="44"/>
                  <a:pt x="59" y="45"/>
                  <a:pt x="59" y="45"/>
                </a:cubicBezTo>
                <a:cubicBezTo>
                  <a:pt x="60" y="46"/>
                  <a:pt x="61" y="46"/>
                  <a:pt x="61" y="45"/>
                </a:cubicBezTo>
                <a:cubicBezTo>
                  <a:pt x="83" y="23"/>
                  <a:pt x="83" y="23"/>
                  <a:pt x="83" y="23"/>
                </a:cubicBezTo>
                <a:cubicBezTo>
                  <a:pt x="84" y="23"/>
                  <a:pt x="84" y="22"/>
                  <a:pt x="83" y="21"/>
                </a:cubicBezTo>
                <a:cubicBezTo>
                  <a:pt x="83" y="21"/>
                  <a:pt x="82" y="21"/>
                  <a:pt x="81" y="21"/>
                </a:cubicBezTo>
                <a:close/>
                <a:moveTo>
                  <a:pt x="104" y="26"/>
                </a:moveTo>
                <a:cubicBezTo>
                  <a:pt x="86" y="8"/>
                  <a:pt x="86" y="8"/>
                  <a:pt x="86" y="8"/>
                </a:cubicBezTo>
                <a:cubicBezTo>
                  <a:pt x="92" y="2"/>
                  <a:pt x="92" y="2"/>
                  <a:pt x="92" y="2"/>
                </a:cubicBezTo>
                <a:cubicBezTo>
                  <a:pt x="94" y="0"/>
                  <a:pt x="98" y="0"/>
                  <a:pt x="101" y="2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2" y="14"/>
                  <a:pt x="112" y="18"/>
                  <a:pt x="110" y="20"/>
                </a:cubicBezTo>
                <a:lnTo>
                  <a:pt x="104" y="2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07" name="Freeform 105"/>
          <p:cNvSpPr>
            <a:spLocks noEditPoints="1"/>
          </p:cNvSpPr>
          <p:nvPr/>
        </p:nvSpPr>
        <p:spPr bwMode="auto">
          <a:xfrm>
            <a:off x="4941017" y="2498137"/>
            <a:ext cx="390525" cy="361950"/>
          </a:xfrm>
          <a:custGeom>
            <a:avLst/>
            <a:gdLst>
              <a:gd name="T0" fmla="*/ 88 w 104"/>
              <a:gd name="T1" fmla="*/ 78 h 96"/>
              <a:gd name="T2" fmla="*/ 70 w 104"/>
              <a:gd name="T3" fmla="*/ 96 h 96"/>
              <a:gd name="T4" fmla="*/ 18 w 104"/>
              <a:gd name="T5" fmla="*/ 96 h 96"/>
              <a:gd name="T6" fmla="*/ 0 w 104"/>
              <a:gd name="T7" fmla="*/ 78 h 96"/>
              <a:gd name="T8" fmla="*/ 0 w 104"/>
              <a:gd name="T9" fmla="*/ 26 h 96"/>
              <a:gd name="T10" fmla="*/ 18 w 104"/>
              <a:gd name="T11" fmla="*/ 8 h 96"/>
              <a:gd name="T12" fmla="*/ 34 w 104"/>
              <a:gd name="T13" fmla="*/ 8 h 96"/>
              <a:gd name="T14" fmla="*/ 36 w 104"/>
              <a:gd name="T15" fmla="*/ 10 h 96"/>
              <a:gd name="T16" fmla="*/ 34 w 104"/>
              <a:gd name="T17" fmla="*/ 12 h 96"/>
              <a:gd name="T18" fmla="*/ 26 w 104"/>
              <a:gd name="T19" fmla="*/ 16 h 96"/>
              <a:gd name="T20" fmla="*/ 25 w 104"/>
              <a:gd name="T21" fmla="*/ 16 h 96"/>
              <a:gd name="T22" fmla="*/ 18 w 104"/>
              <a:gd name="T23" fmla="*/ 16 h 96"/>
              <a:gd name="T24" fmla="*/ 8 w 104"/>
              <a:gd name="T25" fmla="*/ 26 h 96"/>
              <a:gd name="T26" fmla="*/ 8 w 104"/>
              <a:gd name="T27" fmla="*/ 78 h 96"/>
              <a:gd name="T28" fmla="*/ 18 w 104"/>
              <a:gd name="T29" fmla="*/ 88 h 96"/>
              <a:gd name="T30" fmla="*/ 70 w 104"/>
              <a:gd name="T31" fmla="*/ 88 h 96"/>
              <a:gd name="T32" fmla="*/ 80 w 104"/>
              <a:gd name="T33" fmla="*/ 78 h 96"/>
              <a:gd name="T34" fmla="*/ 80 w 104"/>
              <a:gd name="T35" fmla="*/ 65 h 96"/>
              <a:gd name="T36" fmla="*/ 81 w 104"/>
              <a:gd name="T37" fmla="*/ 63 h 96"/>
              <a:gd name="T38" fmla="*/ 84 w 104"/>
              <a:gd name="T39" fmla="*/ 61 h 96"/>
              <a:gd name="T40" fmla="*/ 86 w 104"/>
              <a:gd name="T41" fmla="*/ 60 h 96"/>
              <a:gd name="T42" fmla="*/ 88 w 104"/>
              <a:gd name="T43" fmla="*/ 62 h 96"/>
              <a:gd name="T44" fmla="*/ 88 w 104"/>
              <a:gd name="T45" fmla="*/ 78 h 96"/>
              <a:gd name="T46" fmla="*/ 79 w 104"/>
              <a:gd name="T47" fmla="*/ 55 h 96"/>
              <a:gd name="T48" fmla="*/ 76 w 104"/>
              <a:gd name="T49" fmla="*/ 56 h 96"/>
              <a:gd name="T50" fmla="*/ 74 w 104"/>
              <a:gd name="T51" fmla="*/ 56 h 96"/>
              <a:gd name="T52" fmla="*/ 72 w 104"/>
              <a:gd name="T53" fmla="*/ 52 h 96"/>
              <a:gd name="T54" fmla="*/ 72 w 104"/>
              <a:gd name="T55" fmla="*/ 40 h 96"/>
              <a:gd name="T56" fmla="*/ 62 w 104"/>
              <a:gd name="T57" fmla="*/ 40 h 96"/>
              <a:gd name="T58" fmla="*/ 34 w 104"/>
              <a:gd name="T59" fmla="*/ 48 h 96"/>
              <a:gd name="T60" fmla="*/ 30 w 104"/>
              <a:gd name="T61" fmla="*/ 78 h 96"/>
              <a:gd name="T62" fmla="*/ 29 w 104"/>
              <a:gd name="T63" fmla="*/ 80 h 96"/>
              <a:gd name="T64" fmla="*/ 28 w 104"/>
              <a:gd name="T65" fmla="*/ 80 h 96"/>
              <a:gd name="T66" fmla="*/ 26 w 104"/>
              <a:gd name="T67" fmla="*/ 79 h 96"/>
              <a:gd name="T68" fmla="*/ 16 w 104"/>
              <a:gd name="T69" fmla="*/ 52 h 96"/>
              <a:gd name="T70" fmla="*/ 62 w 104"/>
              <a:gd name="T71" fmla="*/ 16 h 96"/>
              <a:gd name="T72" fmla="*/ 72 w 104"/>
              <a:gd name="T73" fmla="*/ 16 h 96"/>
              <a:gd name="T74" fmla="*/ 72 w 104"/>
              <a:gd name="T75" fmla="*/ 4 h 96"/>
              <a:gd name="T76" fmla="*/ 74 w 104"/>
              <a:gd name="T77" fmla="*/ 0 h 96"/>
              <a:gd name="T78" fmla="*/ 76 w 104"/>
              <a:gd name="T79" fmla="*/ 0 h 96"/>
              <a:gd name="T80" fmla="*/ 79 w 104"/>
              <a:gd name="T81" fmla="*/ 1 h 96"/>
              <a:gd name="T82" fmla="*/ 102 w 104"/>
              <a:gd name="T83" fmla="*/ 25 h 96"/>
              <a:gd name="T84" fmla="*/ 102 w 104"/>
              <a:gd name="T85" fmla="*/ 31 h 96"/>
              <a:gd name="T86" fmla="*/ 79 w 104"/>
              <a:gd name="T87" fmla="*/ 5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4" h="96">
                <a:moveTo>
                  <a:pt x="88" y="78"/>
                </a:moveTo>
                <a:cubicBezTo>
                  <a:pt x="88" y="88"/>
                  <a:pt x="80" y="96"/>
                  <a:pt x="70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8" y="96"/>
                  <a:pt x="0" y="88"/>
                  <a:pt x="0" y="7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6"/>
                  <a:pt x="8" y="8"/>
                  <a:pt x="18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8"/>
                  <a:pt x="36" y="9"/>
                  <a:pt x="36" y="10"/>
                </a:cubicBezTo>
                <a:cubicBezTo>
                  <a:pt x="36" y="11"/>
                  <a:pt x="35" y="12"/>
                  <a:pt x="34" y="12"/>
                </a:cubicBezTo>
                <a:cubicBezTo>
                  <a:pt x="31" y="13"/>
                  <a:pt x="28" y="14"/>
                  <a:pt x="26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2" y="16"/>
                  <a:pt x="8" y="21"/>
                  <a:pt x="8" y="26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84"/>
                  <a:pt x="12" y="88"/>
                  <a:pt x="18" y="88"/>
                </a:cubicBezTo>
                <a:cubicBezTo>
                  <a:pt x="70" y="88"/>
                  <a:pt x="70" y="88"/>
                  <a:pt x="70" y="88"/>
                </a:cubicBezTo>
                <a:cubicBezTo>
                  <a:pt x="75" y="88"/>
                  <a:pt x="80" y="84"/>
                  <a:pt x="80" y="78"/>
                </a:cubicBezTo>
                <a:cubicBezTo>
                  <a:pt x="80" y="65"/>
                  <a:pt x="80" y="65"/>
                  <a:pt x="80" y="65"/>
                </a:cubicBezTo>
                <a:cubicBezTo>
                  <a:pt x="80" y="64"/>
                  <a:pt x="80" y="63"/>
                  <a:pt x="81" y="63"/>
                </a:cubicBezTo>
                <a:cubicBezTo>
                  <a:pt x="82" y="62"/>
                  <a:pt x="83" y="62"/>
                  <a:pt x="84" y="61"/>
                </a:cubicBezTo>
                <a:cubicBezTo>
                  <a:pt x="85" y="60"/>
                  <a:pt x="86" y="60"/>
                  <a:pt x="86" y="60"/>
                </a:cubicBezTo>
                <a:cubicBezTo>
                  <a:pt x="87" y="60"/>
                  <a:pt x="88" y="61"/>
                  <a:pt x="88" y="62"/>
                </a:cubicBezTo>
                <a:lnTo>
                  <a:pt x="88" y="78"/>
                </a:lnTo>
                <a:close/>
                <a:moveTo>
                  <a:pt x="79" y="55"/>
                </a:moveTo>
                <a:cubicBezTo>
                  <a:pt x="78" y="56"/>
                  <a:pt x="77" y="56"/>
                  <a:pt x="76" y="56"/>
                </a:cubicBezTo>
                <a:cubicBezTo>
                  <a:pt x="75" y="56"/>
                  <a:pt x="75" y="56"/>
                  <a:pt x="74" y="56"/>
                </a:cubicBezTo>
                <a:cubicBezTo>
                  <a:pt x="73" y="55"/>
                  <a:pt x="72" y="54"/>
                  <a:pt x="72" y="52"/>
                </a:cubicBezTo>
                <a:cubicBezTo>
                  <a:pt x="72" y="40"/>
                  <a:pt x="72" y="40"/>
                  <a:pt x="72" y="40"/>
                </a:cubicBezTo>
                <a:cubicBezTo>
                  <a:pt x="62" y="40"/>
                  <a:pt x="62" y="40"/>
                  <a:pt x="62" y="40"/>
                </a:cubicBezTo>
                <a:cubicBezTo>
                  <a:pt x="48" y="40"/>
                  <a:pt x="39" y="43"/>
                  <a:pt x="34" y="48"/>
                </a:cubicBezTo>
                <a:cubicBezTo>
                  <a:pt x="29" y="54"/>
                  <a:pt x="28" y="63"/>
                  <a:pt x="30" y="78"/>
                </a:cubicBezTo>
                <a:cubicBezTo>
                  <a:pt x="30" y="79"/>
                  <a:pt x="29" y="80"/>
                  <a:pt x="29" y="80"/>
                </a:cubicBezTo>
                <a:cubicBezTo>
                  <a:pt x="28" y="80"/>
                  <a:pt x="28" y="80"/>
                  <a:pt x="28" y="80"/>
                </a:cubicBezTo>
                <a:cubicBezTo>
                  <a:pt x="27" y="80"/>
                  <a:pt x="27" y="80"/>
                  <a:pt x="26" y="79"/>
                </a:cubicBezTo>
                <a:cubicBezTo>
                  <a:pt x="26" y="79"/>
                  <a:pt x="16" y="65"/>
                  <a:pt x="16" y="52"/>
                </a:cubicBezTo>
                <a:cubicBezTo>
                  <a:pt x="16" y="35"/>
                  <a:pt x="21" y="16"/>
                  <a:pt x="62" y="16"/>
                </a:cubicBezTo>
                <a:cubicBezTo>
                  <a:pt x="72" y="16"/>
                  <a:pt x="72" y="16"/>
                  <a:pt x="72" y="16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2"/>
                  <a:pt x="73" y="1"/>
                  <a:pt x="74" y="0"/>
                </a:cubicBezTo>
                <a:cubicBezTo>
                  <a:pt x="75" y="0"/>
                  <a:pt x="75" y="0"/>
                  <a:pt x="76" y="0"/>
                </a:cubicBezTo>
                <a:cubicBezTo>
                  <a:pt x="77" y="0"/>
                  <a:pt x="78" y="1"/>
                  <a:pt x="79" y="1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104" y="27"/>
                  <a:pt x="104" y="29"/>
                  <a:pt x="102" y="31"/>
                </a:cubicBezTo>
                <a:lnTo>
                  <a:pt x="79" y="5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08" name="Freeform 106"/>
          <p:cNvSpPr>
            <a:spLocks noEditPoints="1"/>
          </p:cNvSpPr>
          <p:nvPr/>
        </p:nvSpPr>
        <p:spPr bwMode="auto">
          <a:xfrm>
            <a:off x="5985845" y="2528300"/>
            <a:ext cx="390525" cy="331788"/>
          </a:xfrm>
          <a:custGeom>
            <a:avLst/>
            <a:gdLst>
              <a:gd name="T0" fmla="*/ 88 w 104"/>
              <a:gd name="T1" fmla="*/ 70 h 88"/>
              <a:gd name="T2" fmla="*/ 70 w 104"/>
              <a:gd name="T3" fmla="*/ 88 h 88"/>
              <a:gd name="T4" fmla="*/ 18 w 104"/>
              <a:gd name="T5" fmla="*/ 88 h 88"/>
              <a:gd name="T6" fmla="*/ 0 w 104"/>
              <a:gd name="T7" fmla="*/ 70 h 88"/>
              <a:gd name="T8" fmla="*/ 0 w 104"/>
              <a:gd name="T9" fmla="*/ 18 h 88"/>
              <a:gd name="T10" fmla="*/ 18 w 104"/>
              <a:gd name="T11" fmla="*/ 0 h 88"/>
              <a:gd name="T12" fmla="*/ 70 w 104"/>
              <a:gd name="T13" fmla="*/ 0 h 88"/>
              <a:gd name="T14" fmla="*/ 77 w 104"/>
              <a:gd name="T15" fmla="*/ 2 h 88"/>
              <a:gd name="T16" fmla="*/ 78 w 104"/>
              <a:gd name="T17" fmla="*/ 3 h 88"/>
              <a:gd name="T18" fmla="*/ 77 w 104"/>
              <a:gd name="T19" fmla="*/ 5 h 88"/>
              <a:gd name="T20" fmla="*/ 74 w 104"/>
              <a:gd name="T21" fmla="*/ 8 h 88"/>
              <a:gd name="T22" fmla="*/ 73 w 104"/>
              <a:gd name="T23" fmla="*/ 9 h 88"/>
              <a:gd name="T24" fmla="*/ 72 w 104"/>
              <a:gd name="T25" fmla="*/ 8 h 88"/>
              <a:gd name="T26" fmla="*/ 70 w 104"/>
              <a:gd name="T27" fmla="*/ 8 h 88"/>
              <a:gd name="T28" fmla="*/ 18 w 104"/>
              <a:gd name="T29" fmla="*/ 8 h 88"/>
              <a:gd name="T30" fmla="*/ 8 w 104"/>
              <a:gd name="T31" fmla="*/ 18 h 88"/>
              <a:gd name="T32" fmla="*/ 8 w 104"/>
              <a:gd name="T33" fmla="*/ 70 h 88"/>
              <a:gd name="T34" fmla="*/ 18 w 104"/>
              <a:gd name="T35" fmla="*/ 80 h 88"/>
              <a:gd name="T36" fmla="*/ 70 w 104"/>
              <a:gd name="T37" fmla="*/ 80 h 88"/>
              <a:gd name="T38" fmla="*/ 80 w 104"/>
              <a:gd name="T39" fmla="*/ 70 h 88"/>
              <a:gd name="T40" fmla="*/ 80 w 104"/>
              <a:gd name="T41" fmla="*/ 54 h 88"/>
              <a:gd name="T42" fmla="*/ 80 w 104"/>
              <a:gd name="T43" fmla="*/ 53 h 88"/>
              <a:gd name="T44" fmla="*/ 84 w 104"/>
              <a:gd name="T45" fmla="*/ 49 h 88"/>
              <a:gd name="T46" fmla="*/ 86 w 104"/>
              <a:gd name="T47" fmla="*/ 48 h 88"/>
              <a:gd name="T48" fmla="*/ 86 w 104"/>
              <a:gd name="T49" fmla="*/ 48 h 88"/>
              <a:gd name="T50" fmla="*/ 88 w 104"/>
              <a:gd name="T51" fmla="*/ 50 h 88"/>
              <a:gd name="T52" fmla="*/ 88 w 104"/>
              <a:gd name="T53" fmla="*/ 70 h 88"/>
              <a:gd name="T54" fmla="*/ 51 w 104"/>
              <a:gd name="T55" fmla="*/ 70 h 88"/>
              <a:gd name="T56" fmla="*/ 44 w 104"/>
              <a:gd name="T57" fmla="*/ 70 h 88"/>
              <a:gd name="T58" fmla="*/ 17 w 104"/>
              <a:gd name="T59" fmla="*/ 44 h 88"/>
              <a:gd name="T60" fmla="*/ 17 w 104"/>
              <a:gd name="T61" fmla="*/ 37 h 88"/>
              <a:gd name="T62" fmla="*/ 24 w 104"/>
              <a:gd name="T63" fmla="*/ 30 h 88"/>
              <a:gd name="T64" fmla="*/ 31 w 104"/>
              <a:gd name="T65" fmla="*/ 30 h 88"/>
              <a:gd name="T66" fmla="*/ 48 w 104"/>
              <a:gd name="T67" fmla="*/ 46 h 88"/>
              <a:gd name="T68" fmla="*/ 88 w 104"/>
              <a:gd name="T69" fmla="*/ 6 h 88"/>
              <a:gd name="T70" fmla="*/ 95 w 104"/>
              <a:gd name="T71" fmla="*/ 6 h 88"/>
              <a:gd name="T72" fmla="*/ 102 w 104"/>
              <a:gd name="T73" fmla="*/ 13 h 88"/>
              <a:gd name="T74" fmla="*/ 102 w 104"/>
              <a:gd name="T75" fmla="*/ 20 h 88"/>
              <a:gd name="T76" fmla="*/ 51 w 104"/>
              <a:gd name="T77" fmla="*/ 7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4" h="88">
                <a:moveTo>
                  <a:pt x="88" y="70"/>
                </a:moveTo>
                <a:cubicBezTo>
                  <a:pt x="88" y="80"/>
                  <a:pt x="79" y="88"/>
                  <a:pt x="70" y="88"/>
                </a:cubicBezTo>
                <a:cubicBezTo>
                  <a:pt x="18" y="88"/>
                  <a:pt x="18" y="88"/>
                  <a:pt x="18" y="88"/>
                </a:cubicBezTo>
                <a:cubicBezTo>
                  <a:pt x="8" y="88"/>
                  <a:pt x="0" y="80"/>
                  <a:pt x="0" y="7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2" y="0"/>
                  <a:pt x="75" y="1"/>
                  <a:pt x="77" y="2"/>
                </a:cubicBezTo>
                <a:cubicBezTo>
                  <a:pt x="77" y="2"/>
                  <a:pt x="78" y="2"/>
                  <a:pt x="78" y="3"/>
                </a:cubicBezTo>
                <a:cubicBezTo>
                  <a:pt x="78" y="4"/>
                  <a:pt x="78" y="4"/>
                  <a:pt x="77" y="5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8"/>
                  <a:pt x="73" y="9"/>
                  <a:pt x="73" y="9"/>
                </a:cubicBezTo>
                <a:cubicBezTo>
                  <a:pt x="73" y="9"/>
                  <a:pt x="73" y="9"/>
                  <a:pt x="72" y="8"/>
                </a:cubicBezTo>
                <a:cubicBezTo>
                  <a:pt x="71" y="8"/>
                  <a:pt x="70" y="8"/>
                  <a:pt x="70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2" y="8"/>
                  <a:pt x="8" y="13"/>
                  <a:pt x="8" y="18"/>
                </a:cubicBezTo>
                <a:cubicBezTo>
                  <a:pt x="8" y="70"/>
                  <a:pt x="8" y="70"/>
                  <a:pt x="8" y="70"/>
                </a:cubicBezTo>
                <a:cubicBezTo>
                  <a:pt x="8" y="76"/>
                  <a:pt x="12" y="80"/>
                  <a:pt x="18" y="80"/>
                </a:cubicBezTo>
                <a:cubicBezTo>
                  <a:pt x="70" y="80"/>
                  <a:pt x="70" y="80"/>
                  <a:pt x="70" y="80"/>
                </a:cubicBezTo>
                <a:cubicBezTo>
                  <a:pt x="75" y="80"/>
                  <a:pt x="80" y="76"/>
                  <a:pt x="80" y="70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54"/>
                  <a:pt x="80" y="53"/>
                  <a:pt x="80" y="53"/>
                </a:cubicBezTo>
                <a:cubicBezTo>
                  <a:pt x="84" y="49"/>
                  <a:pt x="84" y="49"/>
                  <a:pt x="84" y="49"/>
                </a:cubicBezTo>
                <a:cubicBezTo>
                  <a:pt x="85" y="48"/>
                  <a:pt x="85" y="48"/>
                  <a:pt x="86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7" y="49"/>
                  <a:pt x="88" y="49"/>
                  <a:pt x="88" y="50"/>
                </a:cubicBezTo>
                <a:lnTo>
                  <a:pt x="88" y="70"/>
                </a:lnTo>
                <a:close/>
                <a:moveTo>
                  <a:pt x="51" y="70"/>
                </a:moveTo>
                <a:cubicBezTo>
                  <a:pt x="49" y="72"/>
                  <a:pt x="46" y="72"/>
                  <a:pt x="44" y="70"/>
                </a:cubicBezTo>
                <a:cubicBezTo>
                  <a:pt x="17" y="44"/>
                  <a:pt x="17" y="44"/>
                  <a:pt x="17" y="44"/>
                </a:cubicBezTo>
                <a:cubicBezTo>
                  <a:pt x="15" y="42"/>
                  <a:pt x="15" y="39"/>
                  <a:pt x="17" y="37"/>
                </a:cubicBezTo>
                <a:cubicBezTo>
                  <a:pt x="24" y="30"/>
                  <a:pt x="24" y="30"/>
                  <a:pt x="24" y="30"/>
                </a:cubicBezTo>
                <a:cubicBezTo>
                  <a:pt x="26" y="28"/>
                  <a:pt x="29" y="28"/>
                  <a:pt x="31" y="30"/>
                </a:cubicBezTo>
                <a:cubicBezTo>
                  <a:pt x="48" y="46"/>
                  <a:pt x="48" y="46"/>
                  <a:pt x="48" y="46"/>
                </a:cubicBezTo>
                <a:cubicBezTo>
                  <a:pt x="88" y="6"/>
                  <a:pt x="88" y="6"/>
                  <a:pt x="88" y="6"/>
                </a:cubicBezTo>
                <a:cubicBezTo>
                  <a:pt x="90" y="4"/>
                  <a:pt x="93" y="4"/>
                  <a:pt x="95" y="6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4" y="15"/>
                  <a:pt x="104" y="18"/>
                  <a:pt x="102" y="20"/>
                </a:cubicBezTo>
                <a:lnTo>
                  <a:pt x="51" y="7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09" name="Freeform 107"/>
          <p:cNvSpPr>
            <a:spLocks/>
          </p:cNvSpPr>
          <p:nvPr/>
        </p:nvSpPr>
        <p:spPr bwMode="auto">
          <a:xfrm>
            <a:off x="6896984" y="2498138"/>
            <a:ext cx="420688" cy="422275"/>
          </a:xfrm>
          <a:custGeom>
            <a:avLst/>
            <a:gdLst>
              <a:gd name="T0" fmla="*/ 111 w 112"/>
              <a:gd name="T1" fmla="*/ 59 h 112"/>
              <a:gd name="T2" fmla="*/ 95 w 112"/>
              <a:gd name="T3" fmla="*/ 75 h 112"/>
              <a:gd name="T4" fmla="*/ 92 w 112"/>
              <a:gd name="T5" fmla="*/ 76 h 112"/>
              <a:gd name="T6" fmla="*/ 88 w 112"/>
              <a:gd name="T7" fmla="*/ 72 h 112"/>
              <a:gd name="T8" fmla="*/ 88 w 112"/>
              <a:gd name="T9" fmla="*/ 64 h 112"/>
              <a:gd name="T10" fmla="*/ 64 w 112"/>
              <a:gd name="T11" fmla="*/ 64 h 112"/>
              <a:gd name="T12" fmla="*/ 64 w 112"/>
              <a:gd name="T13" fmla="*/ 88 h 112"/>
              <a:gd name="T14" fmla="*/ 72 w 112"/>
              <a:gd name="T15" fmla="*/ 88 h 112"/>
              <a:gd name="T16" fmla="*/ 76 w 112"/>
              <a:gd name="T17" fmla="*/ 92 h 112"/>
              <a:gd name="T18" fmla="*/ 75 w 112"/>
              <a:gd name="T19" fmla="*/ 95 h 112"/>
              <a:gd name="T20" fmla="*/ 59 w 112"/>
              <a:gd name="T21" fmla="*/ 111 h 112"/>
              <a:gd name="T22" fmla="*/ 56 w 112"/>
              <a:gd name="T23" fmla="*/ 112 h 112"/>
              <a:gd name="T24" fmla="*/ 53 w 112"/>
              <a:gd name="T25" fmla="*/ 111 h 112"/>
              <a:gd name="T26" fmla="*/ 37 w 112"/>
              <a:gd name="T27" fmla="*/ 95 h 112"/>
              <a:gd name="T28" fmla="*/ 36 w 112"/>
              <a:gd name="T29" fmla="*/ 92 h 112"/>
              <a:gd name="T30" fmla="*/ 40 w 112"/>
              <a:gd name="T31" fmla="*/ 88 h 112"/>
              <a:gd name="T32" fmla="*/ 48 w 112"/>
              <a:gd name="T33" fmla="*/ 88 h 112"/>
              <a:gd name="T34" fmla="*/ 48 w 112"/>
              <a:gd name="T35" fmla="*/ 64 h 112"/>
              <a:gd name="T36" fmla="*/ 24 w 112"/>
              <a:gd name="T37" fmla="*/ 64 h 112"/>
              <a:gd name="T38" fmla="*/ 24 w 112"/>
              <a:gd name="T39" fmla="*/ 72 h 112"/>
              <a:gd name="T40" fmla="*/ 20 w 112"/>
              <a:gd name="T41" fmla="*/ 76 h 112"/>
              <a:gd name="T42" fmla="*/ 17 w 112"/>
              <a:gd name="T43" fmla="*/ 75 h 112"/>
              <a:gd name="T44" fmla="*/ 1 w 112"/>
              <a:gd name="T45" fmla="*/ 59 h 112"/>
              <a:gd name="T46" fmla="*/ 0 w 112"/>
              <a:gd name="T47" fmla="*/ 56 h 112"/>
              <a:gd name="T48" fmla="*/ 1 w 112"/>
              <a:gd name="T49" fmla="*/ 53 h 112"/>
              <a:gd name="T50" fmla="*/ 17 w 112"/>
              <a:gd name="T51" fmla="*/ 37 h 112"/>
              <a:gd name="T52" fmla="*/ 20 w 112"/>
              <a:gd name="T53" fmla="*/ 36 h 112"/>
              <a:gd name="T54" fmla="*/ 24 w 112"/>
              <a:gd name="T55" fmla="*/ 40 h 112"/>
              <a:gd name="T56" fmla="*/ 24 w 112"/>
              <a:gd name="T57" fmla="*/ 48 h 112"/>
              <a:gd name="T58" fmla="*/ 48 w 112"/>
              <a:gd name="T59" fmla="*/ 48 h 112"/>
              <a:gd name="T60" fmla="*/ 48 w 112"/>
              <a:gd name="T61" fmla="*/ 24 h 112"/>
              <a:gd name="T62" fmla="*/ 40 w 112"/>
              <a:gd name="T63" fmla="*/ 24 h 112"/>
              <a:gd name="T64" fmla="*/ 36 w 112"/>
              <a:gd name="T65" fmla="*/ 20 h 112"/>
              <a:gd name="T66" fmla="*/ 37 w 112"/>
              <a:gd name="T67" fmla="*/ 17 h 112"/>
              <a:gd name="T68" fmla="*/ 53 w 112"/>
              <a:gd name="T69" fmla="*/ 1 h 112"/>
              <a:gd name="T70" fmla="*/ 56 w 112"/>
              <a:gd name="T71" fmla="*/ 0 h 112"/>
              <a:gd name="T72" fmla="*/ 59 w 112"/>
              <a:gd name="T73" fmla="*/ 1 h 112"/>
              <a:gd name="T74" fmla="*/ 75 w 112"/>
              <a:gd name="T75" fmla="*/ 17 h 112"/>
              <a:gd name="T76" fmla="*/ 76 w 112"/>
              <a:gd name="T77" fmla="*/ 20 h 112"/>
              <a:gd name="T78" fmla="*/ 72 w 112"/>
              <a:gd name="T79" fmla="*/ 24 h 112"/>
              <a:gd name="T80" fmla="*/ 64 w 112"/>
              <a:gd name="T81" fmla="*/ 24 h 112"/>
              <a:gd name="T82" fmla="*/ 64 w 112"/>
              <a:gd name="T83" fmla="*/ 48 h 112"/>
              <a:gd name="T84" fmla="*/ 88 w 112"/>
              <a:gd name="T85" fmla="*/ 48 h 112"/>
              <a:gd name="T86" fmla="*/ 88 w 112"/>
              <a:gd name="T87" fmla="*/ 40 h 112"/>
              <a:gd name="T88" fmla="*/ 92 w 112"/>
              <a:gd name="T89" fmla="*/ 36 h 112"/>
              <a:gd name="T90" fmla="*/ 95 w 112"/>
              <a:gd name="T91" fmla="*/ 37 h 112"/>
              <a:gd name="T92" fmla="*/ 111 w 112"/>
              <a:gd name="T93" fmla="*/ 53 h 112"/>
              <a:gd name="T94" fmla="*/ 112 w 112"/>
              <a:gd name="T95" fmla="*/ 56 h 112"/>
              <a:gd name="T96" fmla="*/ 111 w 112"/>
              <a:gd name="T97" fmla="*/ 5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2" h="112">
                <a:moveTo>
                  <a:pt x="111" y="59"/>
                </a:moveTo>
                <a:cubicBezTo>
                  <a:pt x="95" y="75"/>
                  <a:pt x="95" y="75"/>
                  <a:pt x="95" y="75"/>
                </a:cubicBezTo>
                <a:cubicBezTo>
                  <a:pt x="94" y="76"/>
                  <a:pt x="93" y="76"/>
                  <a:pt x="92" y="76"/>
                </a:cubicBezTo>
                <a:cubicBezTo>
                  <a:pt x="90" y="76"/>
                  <a:pt x="88" y="74"/>
                  <a:pt x="88" y="72"/>
                </a:cubicBezTo>
                <a:cubicBezTo>
                  <a:pt x="88" y="64"/>
                  <a:pt x="88" y="64"/>
                  <a:pt x="88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88"/>
                  <a:pt x="64" y="88"/>
                  <a:pt x="64" y="88"/>
                </a:cubicBezTo>
                <a:cubicBezTo>
                  <a:pt x="72" y="88"/>
                  <a:pt x="72" y="88"/>
                  <a:pt x="72" y="88"/>
                </a:cubicBezTo>
                <a:cubicBezTo>
                  <a:pt x="74" y="88"/>
                  <a:pt x="76" y="90"/>
                  <a:pt x="76" y="92"/>
                </a:cubicBezTo>
                <a:cubicBezTo>
                  <a:pt x="76" y="93"/>
                  <a:pt x="76" y="94"/>
                  <a:pt x="75" y="95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2"/>
                  <a:pt x="57" y="112"/>
                  <a:pt x="56" y="112"/>
                </a:cubicBezTo>
                <a:cubicBezTo>
                  <a:pt x="55" y="112"/>
                  <a:pt x="54" y="112"/>
                  <a:pt x="53" y="111"/>
                </a:cubicBezTo>
                <a:cubicBezTo>
                  <a:pt x="37" y="95"/>
                  <a:pt x="37" y="95"/>
                  <a:pt x="37" y="95"/>
                </a:cubicBezTo>
                <a:cubicBezTo>
                  <a:pt x="37" y="94"/>
                  <a:pt x="36" y="93"/>
                  <a:pt x="36" y="92"/>
                </a:cubicBezTo>
                <a:cubicBezTo>
                  <a:pt x="36" y="90"/>
                  <a:pt x="38" y="88"/>
                  <a:pt x="40" y="88"/>
                </a:cubicBezTo>
                <a:cubicBezTo>
                  <a:pt x="48" y="88"/>
                  <a:pt x="48" y="88"/>
                  <a:pt x="48" y="88"/>
                </a:cubicBezTo>
                <a:cubicBezTo>
                  <a:pt x="48" y="64"/>
                  <a:pt x="48" y="64"/>
                  <a:pt x="48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4"/>
                  <a:pt x="22" y="76"/>
                  <a:pt x="20" y="76"/>
                </a:cubicBezTo>
                <a:cubicBezTo>
                  <a:pt x="19" y="76"/>
                  <a:pt x="18" y="76"/>
                  <a:pt x="17" y="75"/>
                </a:cubicBezTo>
                <a:cubicBezTo>
                  <a:pt x="1" y="59"/>
                  <a:pt x="1" y="59"/>
                  <a:pt x="1" y="59"/>
                </a:cubicBezTo>
                <a:cubicBezTo>
                  <a:pt x="1" y="58"/>
                  <a:pt x="0" y="57"/>
                  <a:pt x="0" y="56"/>
                </a:cubicBezTo>
                <a:cubicBezTo>
                  <a:pt x="0" y="55"/>
                  <a:pt x="1" y="54"/>
                  <a:pt x="1" y="53"/>
                </a:cubicBezTo>
                <a:cubicBezTo>
                  <a:pt x="17" y="37"/>
                  <a:pt x="17" y="37"/>
                  <a:pt x="17" y="37"/>
                </a:cubicBezTo>
                <a:cubicBezTo>
                  <a:pt x="18" y="37"/>
                  <a:pt x="19" y="36"/>
                  <a:pt x="20" y="36"/>
                </a:cubicBezTo>
                <a:cubicBezTo>
                  <a:pt x="22" y="36"/>
                  <a:pt x="24" y="38"/>
                  <a:pt x="24" y="40"/>
                </a:cubicBezTo>
                <a:cubicBezTo>
                  <a:pt x="24" y="48"/>
                  <a:pt x="24" y="48"/>
                  <a:pt x="2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24"/>
                  <a:pt x="48" y="24"/>
                  <a:pt x="48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38" y="24"/>
                  <a:pt x="36" y="22"/>
                  <a:pt x="36" y="20"/>
                </a:cubicBezTo>
                <a:cubicBezTo>
                  <a:pt x="36" y="19"/>
                  <a:pt x="37" y="18"/>
                  <a:pt x="37" y="17"/>
                </a:cubicBezTo>
                <a:cubicBezTo>
                  <a:pt x="53" y="1"/>
                  <a:pt x="53" y="1"/>
                  <a:pt x="53" y="1"/>
                </a:cubicBezTo>
                <a:cubicBezTo>
                  <a:pt x="54" y="1"/>
                  <a:pt x="55" y="0"/>
                  <a:pt x="56" y="0"/>
                </a:cubicBezTo>
                <a:cubicBezTo>
                  <a:pt x="57" y="0"/>
                  <a:pt x="58" y="1"/>
                  <a:pt x="59" y="1"/>
                </a:cubicBezTo>
                <a:cubicBezTo>
                  <a:pt x="75" y="17"/>
                  <a:pt x="75" y="17"/>
                  <a:pt x="75" y="17"/>
                </a:cubicBezTo>
                <a:cubicBezTo>
                  <a:pt x="76" y="18"/>
                  <a:pt x="76" y="19"/>
                  <a:pt x="76" y="20"/>
                </a:cubicBezTo>
                <a:cubicBezTo>
                  <a:pt x="76" y="22"/>
                  <a:pt x="74" y="24"/>
                  <a:pt x="72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48"/>
                  <a:pt x="64" y="48"/>
                  <a:pt x="64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8"/>
                  <a:pt x="90" y="36"/>
                  <a:pt x="92" y="36"/>
                </a:cubicBezTo>
                <a:cubicBezTo>
                  <a:pt x="93" y="36"/>
                  <a:pt x="94" y="37"/>
                  <a:pt x="95" y="37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112" y="54"/>
                  <a:pt x="112" y="55"/>
                  <a:pt x="112" y="56"/>
                </a:cubicBezTo>
                <a:cubicBezTo>
                  <a:pt x="112" y="57"/>
                  <a:pt x="112" y="58"/>
                  <a:pt x="111" y="5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10" name="Freeform 108"/>
          <p:cNvSpPr>
            <a:spLocks noEditPoints="1"/>
          </p:cNvSpPr>
          <p:nvPr/>
        </p:nvSpPr>
        <p:spPr bwMode="auto">
          <a:xfrm>
            <a:off x="7872506" y="2551174"/>
            <a:ext cx="360363" cy="315913"/>
          </a:xfrm>
          <a:custGeom>
            <a:avLst/>
            <a:gdLst>
              <a:gd name="T0" fmla="*/ 96 w 96"/>
              <a:gd name="T1" fmla="*/ 50 h 84"/>
              <a:gd name="T2" fmla="*/ 94 w 96"/>
              <a:gd name="T3" fmla="*/ 52 h 84"/>
              <a:gd name="T4" fmla="*/ 88 w 96"/>
              <a:gd name="T5" fmla="*/ 52 h 84"/>
              <a:gd name="T6" fmla="*/ 88 w 96"/>
              <a:gd name="T7" fmla="*/ 78 h 84"/>
              <a:gd name="T8" fmla="*/ 82 w 96"/>
              <a:gd name="T9" fmla="*/ 84 h 84"/>
              <a:gd name="T10" fmla="*/ 14 w 96"/>
              <a:gd name="T11" fmla="*/ 84 h 84"/>
              <a:gd name="T12" fmla="*/ 8 w 96"/>
              <a:gd name="T13" fmla="*/ 78 h 84"/>
              <a:gd name="T14" fmla="*/ 8 w 96"/>
              <a:gd name="T15" fmla="*/ 52 h 84"/>
              <a:gd name="T16" fmla="*/ 2 w 96"/>
              <a:gd name="T17" fmla="*/ 52 h 84"/>
              <a:gd name="T18" fmla="*/ 0 w 96"/>
              <a:gd name="T19" fmla="*/ 50 h 84"/>
              <a:gd name="T20" fmla="*/ 0 w 96"/>
              <a:gd name="T21" fmla="*/ 30 h 84"/>
              <a:gd name="T22" fmla="*/ 2 w 96"/>
              <a:gd name="T23" fmla="*/ 28 h 84"/>
              <a:gd name="T24" fmla="*/ 30 w 96"/>
              <a:gd name="T25" fmla="*/ 28 h 84"/>
              <a:gd name="T26" fmla="*/ 16 w 96"/>
              <a:gd name="T27" fmla="*/ 14 h 84"/>
              <a:gd name="T28" fmla="*/ 30 w 96"/>
              <a:gd name="T29" fmla="*/ 0 h 84"/>
              <a:gd name="T30" fmla="*/ 40 w 96"/>
              <a:gd name="T31" fmla="*/ 5 h 84"/>
              <a:gd name="T32" fmla="*/ 48 w 96"/>
              <a:gd name="T33" fmla="*/ 15 h 84"/>
              <a:gd name="T34" fmla="*/ 56 w 96"/>
              <a:gd name="T35" fmla="*/ 5 h 84"/>
              <a:gd name="T36" fmla="*/ 67 w 96"/>
              <a:gd name="T37" fmla="*/ 0 h 84"/>
              <a:gd name="T38" fmla="*/ 81 w 96"/>
              <a:gd name="T39" fmla="*/ 14 h 84"/>
              <a:gd name="T40" fmla="*/ 67 w 96"/>
              <a:gd name="T41" fmla="*/ 28 h 84"/>
              <a:gd name="T42" fmla="*/ 94 w 96"/>
              <a:gd name="T43" fmla="*/ 28 h 84"/>
              <a:gd name="T44" fmla="*/ 96 w 96"/>
              <a:gd name="T45" fmla="*/ 30 h 84"/>
              <a:gd name="T46" fmla="*/ 96 w 96"/>
              <a:gd name="T47" fmla="*/ 50 h 84"/>
              <a:gd name="T48" fmla="*/ 42 w 96"/>
              <a:gd name="T49" fmla="*/ 20 h 84"/>
              <a:gd name="T50" fmla="*/ 34 w 96"/>
              <a:gd name="T51" fmla="*/ 10 h 84"/>
              <a:gd name="T52" fmla="*/ 30 w 96"/>
              <a:gd name="T53" fmla="*/ 8 h 84"/>
              <a:gd name="T54" fmla="*/ 24 w 96"/>
              <a:gd name="T55" fmla="*/ 14 h 84"/>
              <a:gd name="T56" fmla="*/ 30 w 96"/>
              <a:gd name="T57" fmla="*/ 20 h 84"/>
              <a:gd name="T58" fmla="*/ 42 w 96"/>
              <a:gd name="T59" fmla="*/ 20 h 84"/>
              <a:gd name="T60" fmla="*/ 58 w 96"/>
              <a:gd name="T61" fmla="*/ 69 h 84"/>
              <a:gd name="T62" fmla="*/ 58 w 96"/>
              <a:gd name="T63" fmla="*/ 40 h 84"/>
              <a:gd name="T64" fmla="*/ 58 w 96"/>
              <a:gd name="T65" fmla="*/ 28 h 84"/>
              <a:gd name="T66" fmla="*/ 38 w 96"/>
              <a:gd name="T67" fmla="*/ 28 h 84"/>
              <a:gd name="T68" fmla="*/ 38 w 96"/>
              <a:gd name="T69" fmla="*/ 40 h 84"/>
              <a:gd name="T70" fmla="*/ 38 w 96"/>
              <a:gd name="T71" fmla="*/ 69 h 84"/>
              <a:gd name="T72" fmla="*/ 38 w 96"/>
              <a:gd name="T73" fmla="*/ 73 h 84"/>
              <a:gd name="T74" fmla="*/ 42 w 96"/>
              <a:gd name="T75" fmla="*/ 76 h 84"/>
              <a:gd name="T76" fmla="*/ 54 w 96"/>
              <a:gd name="T77" fmla="*/ 76 h 84"/>
              <a:gd name="T78" fmla="*/ 58 w 96"/>
              <a:gd name="T79" fmla="*/ 73 h 84"/>
              <a:gd name="T80" fmla="*/ 58 w 96"/>
              <a:gd name="T81" fmla="*/ 69 h 84"/>
              <a:gd name="T82" fmla="*/ 67 w 96"/>
              <a:gd name="T83" fmla="*/ 8 h 84"/>
              <a:gd name="T84" fmla="*/ 63 w 96"/>
              <a:gd name="T85" fmla="*/ 10 h 84"/>
              <a:gd name="T86" fmla="*/ 55 w 96"/>
              <a:gd name="T87" fmla="*/ 20 h 84"/>
              <a:gd name="T88" fmla="*/ 67 w 96"/>
              <a:gd name="T89" fmla="*/ 20 h 84"/>
              <a:gd name="T90" fmla="*/ 73 w 96"/>
              <a:gd name="T91" fmla="*/ 14 h 84"/>
              <a:gd name="T92" fmla="*/ 67 w 96"/>
              <a:gd name="T93" fmla="*/ 8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" h="84">
                <a:moveTo>
                  <a:pt x="96" y="50"/>
                </a:moveTo>
                <a:cubicBezTo>
                  <a:pt x="96" y="51"/>
                  <a:pt x="95" y="52"/>
                  <a:pt x="94" y="52"/>
                </a:cubicBezTo>
                <a:cubicBezTo>
                  <a:pt x="88" y="52"/>
                  <a:pt x="88" y="52"/>
                  <a:pt x="88" y="52"/>
                </a:cubicBezTo>
                <a:cubicBezTo>
                  <a:pt x="88" y="78"/>
                  <a:pt x="88" y="78"/>
                  <a:pt x="88" y="78"/>
                </a:cubicBezTo>
                <a:cubicBezTo>
                  <a:pt x="88" y="81"/>
                  <a:pt x="86" y="84"/>
                  <a:pt x="82" y="84"/>
                </a:cubicBezTo>
                <a:cubicBezTo>
                  <a:pt x="14" y="84"/>
                  <a:pt x="14" y="84"/>
                  <a:pt x="14" y="84"/>
                </a:cubicBezTo>
                <a:cubicBezTo>
                  <a:pt x="11" y="84"/>
                  <a:pt x="8" y="81"/>
                  <a:pt x="8" y="78"/>
                </a:cubicBezTo>
                <a:cubicBezTo>
                  <a:pt x="8" y="52"/>
                  <a:pt x="8" y="52"/>
                  <a:pt x="8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9"/>
                  <a:pt x="1" y="28"/>
                  <a:pt x="2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22" y="28"/>
                  <a:pt x="16" y="22"/>
                  <a:pt x="16" y="14"/>
                </a:cubicBezTo>
                <a:cubicBezTo>
                  <a:pt x="16" y="6"/>
                  <a:pt x="22" y="0"/>
                  <a:pt x="30" y="0"/>
                </a:cubicBezTo>
                <a:cubicBezTo>
                  <a:pt x="34" y="0"/>
                  <a:pt x="38" y="2"/>
                  <a:pt x="40" y="5"/>
                </a:cubicBezTo>
                <a:cubicBezTo>
                  <a:pt x="48" y="15"/>
                  <a:pt x="48" y="15"/>
                  <a:pt x="48" y="15"/>
                </a:cubicBezTo>
                <a:cubicBezTo>
                  <a:pt x="56" y="5"/>
                  <a:pt x="56" y="5"/>
                  <a:pt x="56" y="5"/>
                </a:cubicBezTo>
                <a:cubicBezTo>
                  <a:pt x="59" y="2"/>
                  <a:pt x="63" y="0"/>
                  <a:pt x="67" y="0"/>
                </a:cubicBezTo>
                <a:cubicBezTo>
                  <a:pt x="75" y="0"/>
                  <a:pt x="81" y="6"/>
                  <a:pt x="81" y="14"/>
                </a:cubicBezTo>
                <a:cubicBezTo>
                  <a:pt x="81" y="22"/>
                  <a:pt x="75" y="28"/>
                  <a:pt x="67" y="28"/>
                </a:cubicBezTo>
                <a:cubicBezTo>
                  <a:pt x="94" y="28"/>
                  <a:pt x="94" y="28"/>
                  <a:pt x="94" y="28"/>
                </a:cubicBezTo>
                <a:cubicBezTo>
                  <a:pt x="95" y="28"/>
                  <a:pt x="96" y="29"/>
                  <a:pt x="96" y="30"/>
                </a:cubicBezTo>
                <a:lnTo>
                  <a:pt x="96" y="50"/>
                </a:lnTo>
                <a:close/>
                <a:moveTo>
                  <a:pt x="42" y="20"/>
                </a:moveTo>
                <a:cubicBezTo>
                  <a:pt x="34" y="10"/>
                  <a:pt x="34" y="10"/>
                  <a:pt x="34" y="10"/>
                </a:cubicBezTo>
                <a:cubicBezTo>
                  <a:pt x="33" y="9"/>
                  <a:pt x="32" y="8"/>
                  <a:pt x="30" y="8"/>
                </a:cubicBezTo>
                <a:cubicBezTo>
                  <a:pt x="27" y="8"/>
                  <a:pt x="24" y="11"/>
                  <a:pt x="24" y="14"/>
                </a:cubicBezTo>
                <a:cubicBezTo>
                  <a:pt x="24" y="17"/>
                  <a:pt x="27" y="20"/>
                  <a:pt x="30" y="20"/>
                </a:cubicBezTo>
                <a:lnTo>
                  <a:pt x="42" y="20"/>
                </a:lnTo>
                <a:close/>
                <a:moveTo>
                  <a:pt x="58" y="69"/>
                </a:moveTo>
                <a:cubicBezTo>
                  <a:pt x="58" y="40"/>
                  <a:pt x="58" y="40"/>
                  <a:pt x="58" y="40"/>
                </a:cubicBezTo>
                <a:cubicBezTo>
                  <a:pt x="58" y="28"/>
                  <a:pt x="58" y="28"/>
                  <a:pt x="58" y="28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40"/>
                  <a:pt x="38" y="40"/>
                  <a:pt x="38" y="40"/>
                </a:cubicBezTo>
                <a:cubicBezTo>
                  <a:pt x="38" y="69"/>
                  <a:pt x="38" y="69"/>
                  <a:pt x="38" y="69"/>
                </a:cubicBezTo>
                <a:cubicBezTo>
                  <a:pt x="38" y="73"/>
                  <a:pt x="38" y="73"/>
                  <a:pt x="38" y="73"/>
                </a:cubicBezTo>
                <a:cubicBezTo>
                  <a:pt x="38" y="75"/>
                  <a:pt x="40" y="76"/>
                  <a:pt x="42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57" y="76"/>
                  <a:pt x="58" y="75"/>
                  <a:pt x="58" y="73"/>
                </a:cubicBezTo>
                <a:lnTo>
                  <a:pt x="58" y="69"/>
                </a:lnTo>
                <a:close/>
                <a:moveTo>
                  <a:pt x="67" y="8"/>
                </a:moveTo>
                <a:cubicBezTo>
                  <a:pt x="65" y="8"/>
                  <a:pt x="63" y="9"/>
                  <a:pt x="63" y="10"/>
                </a:cubicBezTo>
                <a:cubicBezTo>
                  <a:pt x="55" y="20"/>
                  <a:pt x="55" y="20"/>
                  <a:pt x="55" y="20"/>
                </a:cubicBezTo>
                <a:cubicBezTo>
                  <a:pt x="67" y="20"/>
                  <a:pt x="67" y="20"/>
                  <a:pt x="67" y="20"/>
                </a:cubicBezTo>
                <a:cubicBezTo>
                  <a:pt x="70" y="20"/>
                  <a:pt x="73" y="17"/>
                  <a:pt x="73" y="14"/>
                </a:cubicBezTo>
                <a:cubicBezTo>
                  <a:pt x="73" y="11"/>
                  <a:pt x="70" y="8"/>
                  <a:pt x="67" y="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19" name="Freeform 117"/>
          <p:cNvSpPr>
            <a:spLocks/>
          </p:cNvSpPr>
          <p:nvPr/>
        </p:nvSpPr>
        <p:spPr bwMode="auto">
          <a:xfrm>
            <a:off x="721518" y="3599828"/>
            <a:ext cx="420688" cy="361950"/>
          </a:xfrm>
          <a:custGeom>
            <a:avLst/>
            <a:gdLst>
              <a:gd name="T0" fmla="*/ 56 w 112"/>
              <a:gd name="T1" fmla="*/ 80 h 96"/>
              <a:gd name="T2" fmla="*/ 47 w 112"/>
              <a:gd name="T3" fmla="*/ 79 h 96"/>
              <a:gd name="T4" fmla="*/ 18 w 112"/>
              <a:gd name="T5" fmla="*/ 95 h 96"/>
              <a:gd name="T6" fmla="*/ 11 w 112"/>
              <a:gd name="T7" fmla="*/ 96 h 96"/>
              <a:gd name="T8" fmla="*/ 8 w 112"/>
              <a:gd name="T9" fmla="*/ 94 h 96"/>
              <a:gd name="T10" fmla="*/ 8 w 112"/>
              <a:gd name="T11" fmla="*/ 93 h 96"/>
              <a:gd name="T12" fmla="*/ 9 w 112"/>
              <a:gd name="T13" fmla="*/ 90 h 96"/>
              <a:gd name="T14" fmla="*/ 21 w 112"/>
              <a:gd name="T15" fmla="*/ 71 h 96"/>
              <a:gd name="T16" fmla="*/ 0 w 112"/>
              <a:gd name="T17" fmla="*/ 40 h 96"/>
              <a:gd name="T18" fmla="*/ 56 w 112"/>
              <a:gd name="T19" fmla="*/ 0 h 96"/>
              <a:gd name="T20" fmla="*/ 112 w 112"/>
              <a:gd name="T21" fmla="*/ 40 h 96"/>
              <a:gd name="T22" fmla="*/ 56 w 112"/>
              <a:gd name="T23" fmla="*/ 8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2" h="96">
                <a:moveTo>
                  <a:pt x="56" y="80"/>
                </a:moveTo>
                <a:cubicBezTo>
                  <a:pt x="53" y="80"/>
                  <a:pt x="49" y="80"/>
                  <a:pt x="47" y="79"/>
                </a:cubicBezTo>
                <a:cubicBezTo>
                  <a:pt x="38" y="87"/>
                  <a:pt x="29" y="92"/>
                  <a:pt x="18" y="95"/>
                </a:cubicBezTo>
                <a:cubicBezTo>
                  <a:pt x="16" y="95"/>
                  <a:pt x="13" y="96"/>
                  <a:pt x="11" y="96"/>
                </a:cubicBezTo>
                <a:cubicBezTo>
                  <a:pt x="9" y="96"/>
                  <a:pt x="8" y="95"/>
                  <a:pt x="8" y="94"/>
                </a:cubicBezTo>
                <a:cubicBezTo>
                  <a:pt x="8" y="93"/>
                  <a:pt x="8" y="93"/>
                  <a:pt x="8" y="93"/>
                </a:cubicBezTo>
                <a:cubicBezTo>
                  <a:pt x="7" y="92"/>
                  <a:pt x="8" y="91"/>
                  <a:pt x="9" y="90"/>
                </a:cubicBezTo>
                <a:cubicBezTo>
                  <a:pt x="13" y="85"/>
                  <a:pt x="18" y="82"/>
                  <a:pt x="21" y="71"/>
                </a:cubicBezTo>
                <a:cubicBezTo>
                  <a:pt x="8" y="64"/>
                  <a:pt x="0" y="53"/>
                  <a:pt x="0" y="40"/>
                </a:cubicBezTo>
                <a:cubicBezTo>
                  <a:pt x="0" y="18"/>
                  <a:pt x="25" y="0"/>
                  <a:pt x="56" y="0"/>
                </a:cubicBezTo>
                <a:cubicBezTo>
                  <a:pt x="87" y="0"/>
                  <a:pt x="112" y="18"/>
                  <a:pt x="112" y="40"/>
                </a:cubicBezTo>
                <a:cubicBezTo>
                  <a:pt x="112" y="62"/>
                  <a:pt x="87" y="80"/>
                  <a:pt x="56" y="8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20" name="Freeform 118"/>
          <p:cNvSpPr>
            <a:spLocks noEditPoints="1"/>
          </p:cNvSpPr>
          <p:nvPr/>
        </p:nvSpPr>
        <p:spPr bwMode="auto">
          <a:xfrm>
            <a:off x="1816037" y="3599828"/>
            <a:ext cx="390525" cy="331788"/>
          </a:xfrm>
          <a:custGeom>
            <a:avLst/>
            <a:gdLst>
              <a:gd name="T0" fmla="*/ 104 w 104"/>
              <a:gd name="T1" fmla="*/ 44 h 88"/>
              <a:gd name="T2" fmla="*/ 100 w 104"/>
              <a:gd name="T3" fmla="*/ 48 h 88"/>
              <a:gd name="T4" fmla="*/ 35 w 104"/>
              <a:gd name="T5" fmla="*/ 56 h 88"/>
              <a:gd name="T6" fmla="*/ 36 w 104"/>
              <a:gd name="T7" fmla="*/ 60 h 88"/>
              <a:gd name="T8" fmla="*/ 34 w 104"/>
              <a:gd name="T9" fmla="*/ 64 h 88"/>
              <a:gd name="T10" fmla="*/ 92 w 104"/>
              <a:gd name="T11" fmla="*/ 64 h 88"/>
              <a:gd name="T12" fmla="*/ 96 w 104"/>
              <a:gd name="T13" fmla="*/ 68 h 88"/>
              <a:gd name="T14" fmla="*/ 92 w 104"/>
              <a:gd name="T15" fmla="*/ 72 h 88"/>
              <a:gd name="T16" fmla="*/ 28 w 104"/>
              <a:gd name="T17" fmla="*/ 72 h 88"/>
              <a:gd name="T18" fmla="*/ 24 w 104"/>
              <a:gd name="T19" fmla="*/ 68 h 88"/>
              <a:gd name="T20" fmla="*/ 28 w 104"/>
              <a:gd name="T21" fmla="*/ 59 h 88"/>
              <a:gd name="T22" fmla="*/ 17 w 104"/>
              <a:gd name="T23" fmla="*/ 8 h 88"/>
              <a:gd name="T24" fmla="*/ 4 w 104"/>
              <a:gd name="T25" fmla="*/ 8 h 88"/>
              <a:gd name="T26" fmla="*/ 0 w 104"/>
              <a:gd name="T27" fmla="*/ 4 h 88"/>
              <a:gd name="T28" fmla="*/ 4 w 104"/>
              <a:gd name="T29" fmla="*/ 0 h 88"/>
              <a:gd name="T30" fmla="*/ 20 w 104"/>
              <a:gd name="T31" fmla="*/ 0 h 88"/>
              <a:gd name="T32" fmla="*/ 25 w 104"/>
              <a:gd name="T33" fmla="*/ 8 h 88"/>
              <a:gd name="T34" fmla="*/ 100 w 104"/>
              <a:gd name="T35" fmla="*/ 8 h 88"/>
              <a:gd name="T36" fmla="*/ 104 w 104"/>
              <a:gd name="T37" fmla="*/ 12 h 88"/>
              <a:gd name="T38" fmla="*/ 104 w 104"/>
              <a:gd name="T39" fmla="*/ 44 h 88"/>
              <a:gd name="T40" fmla="*/ 32 w 104"/>
              <a:gd name="T41" fmla="*/ 88 h 88"/>
              <a:gd name="T42" fmla="*/ 24 w 104"/>
              <a:gd name="T43" fmla="*/ 80 h 88"/>
              <a:gd name="T44" fmla="*/ 32 w 104"/>
              <a:gd name="T45" fmla="*/ 72 h 88"/>
              <a:gd name="T46" fmla="*/ 40 w 104"/>
              <a:gd name="T47" fmla="*/ 80 h 88"/>
              <a:gd name="T48" fmla="*/ 32 w 104"/>
              <a:gd name="T49" fmla="*/ 88 h 88"/>
              <a:gd name="T50" fmla="*/ 88 w 104"/>
              <a:gd name="T51" fmla="*/ 88 h 88"/>
              <a:gd name="T52" fmla="*/ 80 w 104"/>
              <a:gd name="T53" fmla="*/ 80 h 88"/>
              <a:gd name="T54" fmla="*/ 88 w 104"/>
              <a:gd name="T55" fmla="*/ 72 h 88"/>
              <a:gd name="T56" fmla="*/ 96 w 104"/>
              <a:gd name="T57" fmla="*/ 80 h 88"/>
              <a:gd name="T58" fmla="*/ 88 w 104"/>
              <a:gd name="T5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4" h="88">
                <a:moveTo>
                  <a:pt x="104" y="44"/>
                </a:moveTo>
                <a:cubicBezTo>
                  <a:pt x="104" y="46"/>
                  <a:pt x="102" y="48"/>
                  <a:pt x="100" y="48"/>
                </a:cubicBezTo>
                <a:cubicBezTo>
                  <a:pt x="35" y="56"/>
                  <a:pt x="35" y="56"/>
                  <a:pt x="35" y="56"/>
                </a:cubicBezTo>
                <a:cubicBezTo>
                  <a:pt x="35" y="57"/>
                  <a:pt x="36" y="58"/>
                  <a:pt x="36" y="60"/>
                </a:cubicBezTo>
                <a:cubicBezTo>
                  <a:pt x="36" y="61"/>
                  <a:pt x="35" y="63"/>
                  <a:pt x="34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4" y="64"/>
                  <a:pt x="96" y="66"/>
                  <a:pt x="96" y="68"/>
                </a:cubicBezTo>
                <a:cubicBezTo>
                  <a:pt x="96" y="70"/>
                  <a:pt x="94" y="72"/>
                  <a:pt x="92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6" y="72"/>
                  <a:pt x="24" y="70"/>
                  <a:pt x="24" y="68"/>
                </a:cubicBezTo>
                <a:cubicBezTo>
                  <a:pt x="24" y="66"/>
                  <a:pt x="27" y="61"/>
                  <a:pt x="28" y="59"/>
                </a:cubicBezTo>
                <a:cubicBezTo>
                  <a:pt x="17" y="8"/>
                  <a:pt x="17" y="8"/>
                  <a:pt x="17" y="8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4" y="0"/>
                  <a:pt x="24" y="5"/>
                  <a:pt x="25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02" y="8"/>
                  <a:pt x="104" y="10"/>
                  <a:pt x="104" y="12"/>
                </a:cubicBezTo>
                <a:lnTo>
                  <a:pt x="104" y="44"/>
                </a:lnTo>
                <a:close/>
                <a:moveTo>
                  <a:pt x="32" y="88"/>
                </a:moveTo>
                <a:cubicBezTo>
                  <a:pt x="28" y="88"/>
                  <a:pt x="24" y="84"/>
                  <a:pt x="24" y="80"/>
                </a:cubicBezTo>
                <a:cubicBezTo>
                  <a:pt x="24" y="76"/>
                  <a:pt x="28" y="72"/>
                  <a:pt x="32" y="72"/>
                </a:cubicBezTo>
                <a:cubicBezTo>
                  <a:pt x="36" y="72"/>
                  <a:pt x="40" y="76"/>
                  <a:pt x="40" y="80"/>
                </a:cubicBezTo>
                <a:cubicBezTo>
                  <a:pt x="40" y="84"/>
                  <a:pt x="36" y="88"/>
                  <a:pt x="32" y="88"/>
                </a:cubicBezTo>
                <a:close/>
                <a:moveTo>
                  <a:pt x="88" y="88"/>
                </a:moveTo>
                <a:cubicBezTo>
                  <a:pt x="83" y="88"/>
                  <a:pt x="80" y="84"/>
                  <a:pt x="80" y="80"/>
                </a:cubicBezTo>
                <a:cubicBezTo>
                  <a:pt x="80" y="76"/>
                  <a:pt x="83" y="72"/>
                  <a:pt x="88" y="72"/>
                </a:cubicBezTo>
                <a:cubicBezTo>
                  <a:pt x="92" y="72"/>
                  <a:pt x="96" y="76"/>
                  <a:pt x="96" y="80"/>
                </a:cubicBezTo>
                <a:cubicBezTo>
                  <a:pt x="96" y="84"/>
                  <a:pt x="92" y="88"/>
                  <a:pt x="88" y="8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21" name="Freeform 119"/>
          <p:cNvSpPr>
            <a:spLocks/>
          </p:cNvSpPr>
          <p:nvPr/>
        </p:nvSpPr>
        <p:spPr bwMode="auto">
          <a:xfrm>
            <a:off x="2833581" y="3571253"/>
            <a:ext cx="390525" cy="330200"/>
          </a:xfrm>
          <a:custGeom>
            <a:avLst/>
            <a:gdLst>
              <a:gd name="T0" fmla="*/ 104 w 104"/>
              <a:gd name="T1" fmla="*/ 74 h 88"/>
              <a:gd name="T2" fmla="*/ 90 w 104"/>
              <a:gd name="T3" fmla="*/ 88 h 88"/>
              <a:gd name="T4" fmla="*/ 14 w 104"/>
              <a:gd name="T5" fmla="*/ 88 h 88"/>
              <a:gd name="T6" fmla="*/ 0 w 104"/>
              <a:gd name="T7" fmla="*/ 74 h 88"/>
              <a:gd name="T8" fmla="*/ 0 w 104"/>
              <a:gd name="T9" fmla="*/ 14 h 88"/>
              <a:gd name="T10" fmla="*/ 14 w 104"/>
              <a:gd name="T11" fmla="*/ 0 h 88"/>
              <a:gd name="T12" fmla="*/ 34 w 104"/>
              <a:gd name="T13" fmla="*/ 0 h 88"/>
              <a:gd name="T14" fmla="*/ 48 w 104"/>
              <a:gd name="T15" fmla="*/ 14 h 88"/>
              <a:gd name="T16" fmla="*/ 48 w 104"/>
              <a:gd name="T17" fmla="*/ 16 h 88"/>
              <a:gd name="T18" fmla="*/ 90 w 104"/>
              <a:gd name="T19" fmla="*/ 16 h 88"/>
              <a:gd name="T20" fmla="*/ 104 w 104"/>
              <a:gd name="T21" fmla="*/ 30 h 88"/>
              <a:gd name="T22" fmla="*/ 104 w 104"/>
              <a:gd name="T23" fmla="*/ 7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4" h="88">
                <a:moveTo>
                  <a:pt x="104" y="74"/>
                </a:moveTo>
                <a:cubicBezTo>
                  <a:pt x="104" y="82"/>
                  <a:pt x="97" y="88"/>
                  <a:pt x="90" y="88"/>
                </a:cubicBezTo>
                <a:cubicBezTo>
                  <a:pt x="14" y="88"/>
                  <a:pt x="14" y="88"/>
                  <a:pt x="14" y="88"/>
                </a:cubicBezTo>
                <a:cubicBezTo>
                  <a:pt x="6" y="88"/>
                  <a:pt x="0" y="82"/>
                  <a:pt x="0" y="7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42" y="0"/>
                  <a:pt x="48" y="6"/>
                  <a:pt x="48" y="14"/>
                </a:cubicBezTo>
                <a:cubicBezTo>
                  <a:pt x="48" y="16"/>
                  <a:pt x="48" y="16"/>
                  <a:pt x="48" y="16"/>
                </a:cubicBezTo>
                <a:cubicBezTo>
                  <a:pt x="90" y="16"/>
                  <a:pt x="90" y="16"/>
                  <a:pt x="90" y="16"/>
                </a:cubicBezTo>
                <a:cubicBezTo>
                  <a:pt x="97" y="16"/>
                  <a:pt x="104" y="22"/>
                  <a:pt x="104" y="30"/>
                </a:cubicBezTo>
                <a:lnTo>
                  <a:pt x="104" y="7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22" name="Freeform 120"/>
          <p:cNvSpPr>
            <a:spLocks noEditPoints="1"/>
          </p:cNvSpPr>
          <p:nvPr/>
        </p:nvSpPr>
        <p:spPr bwMode="auto">
          <a:xfrm>
            <a:off x="3836883" y="3571253"/>
            <a:ext cx="438150" cy="330200"/>
          </a:xfrm>
          <a:custGeom>
            <a:avLst/>
            <a:gdLst>
              <a:gd name="T0" fmla="*/ 96 w 117"/>
              <a:gd name="T1" fmla="*/ 40 h 88"/>
              <a:gd name="T2" fmla="*/ 44 w 117"/>
              <a:gd name="T3" fmla="*/ 40 h 88"/>
              <a:gd name="T4" fmla="*/ 21 w 117"/>
              <a:gd name="T5" fmla="*/ 50 h 88"/>
              <a:gd name="T6" fmla="*/ 0 w 117"/>
              <a:gd name="T7" fmla="*/ 75 h 88"/>
              <a:gd name="T8" fmla="*/ 0 w 117"/>
              <a:gd name="T9" fmla="*/ 76 h 88"/>
              <a:gd name="T10" fmla="*/ 0 w 117"/>
              <a:gd name="T11" fmla="*/ 74 h 88"/>
              <a:gd name="T12" fmla="*/ 0 w 117"/>
              <a:gd name="T13" fmla="*/ 14 h 88"/>
              <a:gd name="T14" fmla="*/ 14 w 117"/>
              <a:gd name="T15" fmla="*/ 0 h 88"/>
              <a:gd name="T16" fmla="*/ 34 w 117"/>
              <a:gd name="T17" fmla="*/ 0 h 88"/>
              <a:gd name="T18" fmla="*/ 48 w 117"/>
              <a:gd name="T19" fmla="*/ 14 h 88"/>
              <a:gd name="T20" fmla="*/ 48 w 117"/>
              <a:gd name="T21" fmla="*/ 16 h 88"/>
              <a:gd name="T22" fmla="*/ 82 w 117"/>
              <a:gd name="T23" fmla="*/ 16 h 88"/>
              <a:gd name="T24" fmla="*/ 96 w 117"/>
              <a:gd name="T25" fmla="*/ 30 h 88"/>
              <a:gd name="T26" fmla="*/ 96 w 117"/>
              <a:gd name="T27" fmla="*/ 40 h 88"/>
              <a:gd name="T28" fmla="*/ 115 w 117"/>
              <a:gd name="T29" fmla="*/ 56 h 88"/>
              <a:gd name="T30" fmla="*/ 94 w 117"/>
              <a:gd name="T31" fmla="*/ 80 h 88"/>
              <a:gd name="T32" fmla="*/ 78 w 117"/>
              <a:gd name="T33" fmla="*/ 88 h 88"/>
              <a:gd name="T34" fmla="*/ 10 w 117"/>
              <a:gd name="T35" fmla="*/ 88 h 88"/>
              <a:gd name="T36" fmla="*/ 4 w 117"/>
              <a:gd name="T37" fmla="*/ 84 h 88"/>
              <a:gd name="T38" fmla="*/ 6 w 117"/>
              <a:gd name="T39" fmla="*/ 80 h 88"/>
              <a:gd name="T40" fmla="*/ 27 w 117"/>
              <a:gd name="T41" fmla="*/ 56 h 88"/>
              <a:gd name="T42" fmla="*/ 44 w 117"/>
              <a:gd name="T43" fmla="*/ 48 h 88"/>
              <a:gd name="T44" fmla="*/ 112 w 117"/>
              <a:gd name="T45" fmla="*/ 48 h 88"/>
              <a:gd name="T46" fmla="*/ 117 w 117"/>
              <a:gd name="T47" fmla="*/ 51 h 88"/>
              <a:gd name="T48" fmla="*/ 115 w 117"/>
              <a:gd name="T49" fmla="*/ 5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7" h="88">
                <a:moveTo>
                  <a:pt x="96" y="40"/>
                </a:moveTo>
                <a:cubicBezTo>
                  <a:pt x="44" y="40"/>
                  <a:pt x="44" y="40"/>
                  <a:pt x="44" y="40"/>
                </a:cubicBezTo>
                <a:cubicBezTo>
                  <a:pt x="36" y="40"/>
                  <a:pt x="26" y="44"/>
                  <a:pt x="21" y="50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5"/>
                  <a:pt x="0" y="74"/>
                  <a:pt x="0" y="7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41" y="0"/>
                  <a:pt x="48" y="6"/>
                  <a:pt x="48" y="14"/>
                </a:cubicBezTo>
                <a:cubicBezTo>
                  <a:pt x="48" y="16"/>
                  <a:pt x="48" y="16"/>
                  <a:pt x="48" y="16"/>
                </a:cubicBezTo>
                <a:cubicBezTo>
                  <a:pt x="82" y="16"/>
                  <a:pt x="82" y="16"/>
                  <a:pt x="82" y="16"/>
                </a:cubicBezTo>
                <a:cubicBezTo>
                  <a:pt x="89" y="16"/>
                  <a:pt x="96" y="22"/>
                  <a:pt x="96" y="30"/>
                </a:cubicBezTo>
                <a:lnTo>
                  <a:pt x="96" y="40"/>
                </a:lnTo>
                <a:close/>
                <a:moveTo>
                  <a:pt x="115" y="56"/>
                </a:moveTo>
                <a:cubicBezTo>
                  <a:pt x="94" y="80"/>
                  <a:pt x="94" y="80"/>
                  <a:pt x="94" y="80"/>
                </a:cubicBezTo>
                <a:cubicBezTo>
                  <a:pt x="90" y="85"/>
                  <a:pt x="83" y="88"/>
                  <a:pt x="78" y="88"/>
                </a:cubicBezTo>
                <a:cubicBezTo>
                  <a:pt x="10" y="88"/>
                  <a:pt x="10" y="88"/>
                  <a:pt x="10" y="88"/>
                </a:cubicBezTo>
                <a:cubicBezTo>
                  <a:pt x="7" y="88"/>
                  <a:pt x="4" y="87"/>
                  <a:pt x="4" y="84"/>
                </a:cubicBezTo>
                <a:cubicBezTo>
                  <a:pt x="4" y="83"/>
                  <a:pt x="5" y="81"/>
                  <a:pt x="6" y="80"/>
                </a:cubicBezTo>
                <a:cubicBezTo>
                  <a:pt x="27" y="56"/>
                  <a:pt x="27" y="56"/>
                  <a:pt x="27" y="56"/>
                </a:cubicBezTo>
                <a:cubicBezTo>
                  <a:pt x="31" y="51"/>
                  <a:pt x="38" y="48"/>
                  <a:pt x="44" y="48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14" y="48"/>
                  <a:pt x="117" y="49"/>
                  <a:pt x="117" y="51"/>
                </a:cubicBezTo>
                <a:cubicBezTo>
                  <a:pt x="117" y="53"/>
                  <a:pt x="116" y="54"/>
                  <a:pt x="115" y="5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23" name="Freeform 121"/>
          <p:cNvSpPr>
            <a:spLocks noEditPoints="1"/>
          </p:cNvSpPr>
          <p:nvPr/>
        </p:nvSpPr>
        <p:spPr bwMode="auto">
          <a:xfrm>
            <a:off x="4895702" y="3571254"/>
            <a:ext cx="481013" cy="360363"/>
          </a:xfrm>
          <a:custGeom>
            <a:avLst/>
            <a:gdLst>
              <a:gd name="T0" fmla="*/ 303 w 303"/>
              <a:gd name="T1" fmla="*/ 227 h 227"/>
              <a:gd name="T2" fmla="*/ 0 w 303"/>
              <a:gd name="T3" fmla="*/ 227 h 227"/>
              <a:gd name="T4" fmla="*/ 0 w 303"/>
              <a:gd name="T5" fmla="*/ 0 h 227"/>
              <a:gd name="T6" fmla="*/ 19 w 303"/>
              <a:gd name="T7" fmla="*/ 0 h 227"/>
              <a:gd name="T8" fmla="*/ 19 w 303"/>
              <a:gd name="T9" fmla="*/ 208 h 227"/>
              <a:gd name="T10" fmla="*/ 303 w 303"/>
              <a:gd name="T11" fmla="*/ 208 h 227"/>
              <a:gd name="T12" fmla="*/ 303 w 303"/>
              <a:gd name="T13" fmla="*/ 227 h 227"/>
              <a:gd name="T14" fmla="*/ 94 w 303"/>
              <a:gd name="T15" fmla="*/ 189 h 227"/>
              <a:gd name="T16" fmla="*/ 57 w 303"/>
              <a:gd name="T17" fmla="*/ 189 h 227"/>
              <a:gd name="T18" fmla="*/ 57 w 303"/>
              <a:gd name="T19" fmla="*/ 113 h 227"/>
              <a:gd name="T20" fmla="*/ 94 w 303"/>
              <a:gd name="T21" fmla="*/ 113 h 227"/>
              <a:gd name="T22" fmla="*/ 94 w 303"/>
              <a:gd name="T23" fmla="*/ 189 h 227"/>
              <a:gd name="T24" fmla="*/ 151 w 303"/>
              <a:gd name="T25" fmla="*/ 189 h 227"/>
              <a:gd name="T26" fmla="*/ 113 w 303"/>
              <a:gd name="T27" fmla="*/ 189 h 227"/>
              <a:gd name="T28" fmla="*/ 113 w 303"/>
              <a:gd name="T29" fmla="*/ 37 h 227"/>
              <a:gd name="T30" fmla="*/ 151 w 303"/>
              <a:gd name="T31" fmla="*/ 37 h 227"/>
              <a:gd name="T32" fmla="*/ 151 w 303"/>
              <a:gd name="T33" fmla="*/ 189 h 227"/>
              <a:gd name="T34" fmla="*/ 208 w 303"/>
              <a:gd name="T35" fmla="*/ 189 h 227"/>
              <a:gd name="T36" fmla="*/ 170 w 303"/>
              <a:gd name="T37" fmla="*/ 189 h 227"/>
              <a:gd name="T38" fmla="*/ 170 w 303"/>
              <a:gd name="T39" fmla="*/ 75 h 227"/>
              <a:gd name="T40" fmla="*/ 208 w 303"/>
              <a:gd name="T41" fmla="*/ 75 h 227"/>
              <a:gd name="T42" fmla="*/ 208 w 303"/>
              <a:gd name="T43" fmla="*/ 189 h 227"/>
              <a:gd name="T44" fmla="*/ 265 w 303"/>
              <a:gd name="T45" fmla="*/ 189 h 227"/>
              <a:gd name="T46" fmla="*/ 227 w 303"/>
              <a:gd name="T47" fmla="*/ 189 h 227"/>
              <a:gd name="T48" fmla="*/ 227 w 303"/>
              <a:gd name="T49" fmla="*/ 18 h 227"/>
              <a:gd name="T50" fmla="*/ 265 w 303"/>
              <a:gd name="T51" fmla="*/ 18 h 227"/>
              <a:gd name="T52" fmla="*/ 265 w 303"/>
              <a:gd name="T53" fmla="*/ 189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03" h="227">
                <a:moveTo>
                  <a:pt x="303" y="227"/>
                </a:moveTo>
                <a:lnTo>
                  <a:pt x="0" y="227"/>
                </a:lnTo>
                <a:lnTo>
                  <a:pt x="0" y="0"/>
                </a:lnTo>
                <a:lnTo>
                  <a:pt x="19" y="0"/>
                </a:lnTo>
                <a:lnTo>
                  <a:pt x="19" y="208"/>
                </a:lnTo>
                <a:lnTo>
                  <a:pt x="303" y="208"/>
                </a:lnTo>
                <a:lnTo>
                  <a:pt x="303" y="227"/>
                </a:lnTo>
                <a:close/>
                <a:moveTo>
                  <a:pt x="94" y="189"/>
                </a:moveTo>
                <a:lnTo>
                  <a:pt x="57" y="189"/>
                </a:lnTo>
                <a:lnTo>
                  <a:pt x="57" y="113"/>
                </a:lnTo>
                <a:lnTo>
                  <a:pt x="94" y="113"/>
                </a:lnTo>
                <a:lnTo>
                  <a:pt x="94" y="189"/>
                </a:lnTo>
                <a:close/>
                <a:moveTo>
                  <a:pt x="151" y="189"/>
                </a:moveTo>
                <a:lnTo>
                  <a:pt x="113" y="189"/>
                </a:lnTo>
                <a:lnTo>
                  <a:pt x="113" y="37"/>
                </a:lnTo>
                <a:lnTo>
                  <a:pt x="151" y="37"/>
                </a:lnTo>
                <a:lnTo>
                  <a:pt x="151" y="189"/>
                </a:lnTo>
                <a:close/>
                <a:moveTo>
                  <a:pt x="208" y="189"/>
                </a:moveTo>
                <a:lnTo>
                  <a:pt x="170" y="189"/>
                </a:lnTo>
                <a:lnTo>
                  <a:pt x="170" y="75"/>
                </a:lnTo>
                <a:lnTo>
                  <a:pt x="208" y="75"/>
                </a:lnTo>
                <a:lnTo>
                  <a:pt x="208" y="189"/>
                </a:lnTo>
                <a:close/>
                <a:moveTo>
                  <a:pt x="265" y="189"/>
                </a:moveTo>
                <a:lnTo>
                  <a:pt x="227" y="189"/>
                </a:lnTo>
                <a:lnTo>
                  <a:pt x="227" y="18"/>
                </a:lnTo>
                <a:lnTo>
                  <a:pt x="265" y="18"/>
                </a:lnTo>
                <a:lnTo>
                  <a:pt x="265" y="18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24" name="Freeform 122"/>
          <p:cNvSpPr>
            <a:spLocks noEditPoints="1"/>
          </p:cNvSpPr>
          <p:nvPr/>
        </p:nvSpPr>
        <p:spPr bwMode="auto">
          <a:xfrm>
            <a:off x="5999266" y="3571254"/>
            <a:ext cx="357188" cy="360363"/>
          </a:xfrm>
          <a:custGeom>
            <a:avLst/>
            <a:gdLst>
              <a:gd name="T0" fmla="*/ 95 w 95"/>
              <a:gd name="T1" fmla="*/ 78 h 96"/>
              <a:gd name="T2" fmla="*/ 77 w 95"/>
              <a:gd name="T3" fmla="*/ 96 h 96"/>
              <a:gd name="T4" fmla="*/ 18 w 95"/>
              <a:gd name="T5" fmla="*/ 96 h 96"/>
              <a:gd name="T6" fmla="*/ 0 w 95"/>
              <a:gd name="T7" fmla="*/ 78 h 96"/>
              <a:gd name="T8" fmla="*/ 0 w 95"/>
              <a:gd name="T9" fmla="*/ 18 h 96"/>
              <a:gd name="T10" fmla="*/ 18 w 95"/>
              <a:gd name="T11" fmla="*/ 0 h 96"/>
              <a:gd name="T12" fmla="*/ 77 w 95"/>
              <a:gd name="T13" fmla="*/ 0 h 96"/>
              <a:gd name="T14" fmla="*/ 95 w 95"/>
              <a:gd name="T15" fmla="*/ 18 h 96"/>
              <a:gd name="T16" fmla="*/ 95 w 95"/>
              <a:gd name="T17" fmla="*/ 78 h 96"/>
              <a:gd name="T18" fmla="*/ 72 w 95"/>
              <a:gd name="T19" fmla="*/ 32 h 96"/>
              <a:gd name="T20" fmla="*/ 78 w 95"/>
              <a:gd name="T21" fmla="*/ 25 h 96"/>
              <a:gd name="T22" fmla="*/ 69 w 95"/>
              <a:gd name="T23" fmla="*/ 28 h 96"/>
              <a:gd name="T24" fmla="*/ 60 w 95"/>
              <a:gd name="T25" fmla="*/ 24 h 96"/>
              <a:gd name="T26" fmla="*/ 47 w 95"/>
              <a:gd name="T27" fmla="*/ 37 h 96"/>
              <a:gd name="T28" fmla="*/ 47 w 95"/>
              <a:gd name="T29" fmla="*/ 40 h 96"/>
              <a:gd name="T30" fmla="*/ 20 w 95"/>
              <a:gd name="T31" fmla="*/ 26 h 96"/>
              <a:gd name="T32" fmla="*/ 18 w 95"/>
              <a:gd name="T33" fmla="*/ 33 h 96"/>
              <a:gd name="T34" fmla="*/ 24 w 95"/>
              <a:gd name="T35" fmla="*/ 44 h 96"/>
              <a:gd name="T36" fmla="*/ 18 w 95"/>
              <a:gd name="T37" fmla="*/ 42 h 96"/>
              <a:gd name="T38" fmla="*/ 18 w 95"/>
              <a:gd name="T39" fmla="*/ 42 h 96"/>
              <a:gd name="T40" fmla="*/ 28 w 95"/>
              <a:gd name="T41" fmla="*/ 55 h 96"/>
              <a:gd name="T42" fmla="*/ 25 w 95"/>
              <a:gd name="T43" fmla="*/ 56 h 96"/>
              <a:gd name="T44" fmla="*/ 23 w 95"/>
              <a:gd name="T45" fmla="*/ 56 h 96"/>
              <a:gd name="T46" fmla="*/ 35 w 95"/>
              <a:gd name="T47" fmla="*/ 65 h 96"/>
              <a:gd name="T48" fmla="*/ 19 w 95"/>
              <a:gd name="T49" fmla="*/ 70 h 96"/>
              <a:gd name="T50" fmla="*/ 16 w 95"/>
              <a:gd name="T51" fmla="*/ 70 h 96"/>
              <a:gd name="T52" fmla="*/ 36 w 95"/>
              <a:gd name="T53" fmla="*/ 76 h 96"/>
              <a:gd name="T54" fmla="*/ 73 w 95"/>
              <a:gd name="T55" fmla="*/ 39 h 96"/>
              <a:gd name="T56" fmla="*/ 73 w 95"/>
              <a:gd name="T57" fmla="*/ 37 h 96"/>
              <a:gd name="T58" fmla="*/ 79 w 95"/>
              <a:gd name="T59" fmla="*/ 30 h 96"/>
              <a:gd name="T60" fmla="*/ 72 w 95"/>
              <a:gd name="T61" fmla="*/ 3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5" h="96">
                <a:moveTo>
                  <a:pt x="95" y="78"/>
                </a:moveTo>
                <a:cubicBezTo>
                  <a:pt x="95" y="88"/>
                  <a:pt x="87" y="96"/>
                  <a:pt x="77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8" y="96"/>
                  <a:pt x="0" y="88"/>
                  <a:pt x="0" y="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7" y="0"/>
                  <a:pt x="95" y="8"/>
                  <a:pt x="95" y="18"/>
                </a:cubicBezTo>
                <a:lnTo>
                  <a:pt x="95" y="78"/>
                </a:lnTo>
                <a:close/>
                <a:moveTo>
                  <a:pt x="72" y="32"/>
                </a:moveTo>
                <a:cubicBezTo>
                  <a:pt x="75" y="31"/>
                  <a:pt x="77" y="28"/>
                  <a:pt x="78" y="25"/>
                </a:cubicBezTo>
                <a:cubicBezTo>
                  <a:pt x="75" y="26"/>
                  <a:pt x="72" y="28"/>
                  <a:pt x="69" y="28"/>
                </a:cubicBezTo>
                <a:cubicBezTo>
                  <a:pt x="67" y="26"/>
                  <a:pt x="64" y="24"/>
                  <a:pt x="60" y="24"/>
                </a:cubicBezTo>
                <a:cubicBezTo>
                  <a:pt x="53" y="24"/>
                  <a:pt x="47" y="30"/>
                  <a:pt x="47" y="37"/>
                </a:cubicBezTo>
                <a:cubicBezTo>
                  <a:pt x="47" y="38"/>
                  <a:pt x="47" y="39"/>
                  <a:pt x="47" y="40"/>
                </a:cubicBezTo>
                <a:cubicBezTo>
                  <a:pt x="36" y="40"/>
                  <a:pt x="26" y="34"/>
                  <a:pt x="20" y="26"/>
                </a:cubicBezTo>
                <a:cubicBezTo>
                  <a:pt x="19" y="28"/>
                  <a:pt x="18" y="31"/>
                  <a:pt x="18" y="33"/>
                </a:cubicBezTo>
                <a:cubicBezTo>
                  <a:pt x="18" y="38"/>
                  <a:pt x="20" y="42"/>
                  <a:pt x="24" y="44"/>
                </a:cubicBezTo>
                <a:cubicBezTo>
                  <a:pt x="22" y="44"/>
                  <a:pt x="20" y="43"/>
                  <a:pt x="1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9"/>
                  <a:pt x="22" y="54"/>
                  <a:pt x="28" y="55"/>
                </a:cubicBezTo>
                <a:cubicBezTo>
                  <a:pt x="27" y="56"/>
                  <a:pt x="26" y="56"/>
                  <a:pt x="25" y="56"/>
                </a:cubicBezTo>
                <a:cubicBezTo>
                  <a:pt x="24" y="56"/>
                  <a:pt x="24" y="56"/>
                  <a:pt x="23" y="56"/>
                </a:cubicBezTo>
                <a:cubicBezTo>
                  <a:pt x="24" y="61"/>
                  <a:pt x="29" y="65"/>
                  <a:pt x="35" y="65"/>
                </a:cubicBezTo>
                <a:cubicBezTo>
                  <a:pt x="30" y="68"/>
                  <a:pt x="25" y="70"/>
                  <a:pt x="19" y="70"/>
                </a:cubicBezTo>
                <a:cubicBezTo>
                  <a:pt x="18" y="70"/>
                  <a:pt x="17" y="70"/>
                  <a:pt x="16" y="70"/>
                </a:cubicBezTo>
                <a:cubicBezTo>
                  <a:pt x="21" y="74"/>
                  <a:pt x="28" y="76"/>
                  <a:pt x="36" y="76"/>
                </a:cubicBezTo>
                <a:cubicBezTo>
                  <a:pt x="60" y="76"/>
                  <a:pt x="73" y="56"/>
                  <a:pt x="73" y="39"/>
                </a:cubicBezTo>
                <a:cubicBezTo>
                  <a:pt x="73" y="38"/>
                  <a:pt x="73" y="37"/>
                  <a:pt x="73" y="37"/>
                </a:cubicBezTo>
                <a:cubicBezTo>
                  <a:pt x="75" y="35"/>
                  <a:pt x="78" y="33"/>
                  <a:pt x="79" y="30"/>
                </a:cubicBezTo>
                <a:cubicBezTo>
                  <a:pt x="77" y="31"/>
                  <a:pt x="75" y="32"/>
                  <a:pt x="72" y="3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25" name="Freeform 123"/>
          <p:cNvSpPr>
            <a:spLocks/>
          </p:cNvSpPr>
          <p:nvPr/>
        </p:nvSpPr>
        <p:spPr bwMode="auto">
          <a:xfrm>
            <a:off x="6926283" y="3571254"/>
            <a:ext cx="360363" cy="360363"/>
          </a:xfrm>
          <a:custGeom>
            <a:avLst/>
            <a:gdLst>
              <a:gd name="T0" fmla="*/ 96 w 96"/>
              <a:gd name="T1" fmla="*/ 18 h 96"/>
              <a:gd name="T2" fmla="*/ 96 w 96"/>
              <a:gd name="T3" fmla="*/ 78 h 96"/>
              <a:gd name="T4" fmla="*/ 78 w 96"/>
              <a:gd name="T5" fmla="*/ 96 h 96"/>
              <a:gd name="T6" fmla="*/ 67 w 96"/>
              <a:gd name="T7" fmla="*/ 96 h 96"/>
              <a:gd name="T8" fmla="*/ 67 w 96"/>
              <a:gd name="T9" fmla="*/ 59 h 96"/>
              <a:gd name="T10" fmla="*/ 79 w 96"/>
              <a:gd name="T11" fmla="*/ 59 h 96"/>
              <a:gd name="T12" fmla="*/ 81 w 96"/>
              <a:gd name="T13" fmla="*/ 44 h 96"/>
              <a:gd name="T14" fmla="*/ 67 w 96"/>
              <a:gd name="T15" fmla="*/ 44 h 96"/>
              <a:gd name="T16" fmla="*/ 67 w 96"/>
              <a:gd name="T17" fmla="*/ 35 h 96"/>
              <a:gd name="T18" fmla="*/ 74 w 96"/>
              <a:gd name="T19" fmla="*/ 28 h 96"/>
              <a:gd name="T20" fmla="*/ 81 w 96"/>
              <a:gd name="T21" fmla="*/ 28 h 96"/>
              <a:gd name="T22" fmla="*/ 81 w 96"/>
              <a:gd name="T23" fmla="*/ 15 h 96"/>
              <a:gd name="T24" fmla="*/ 70 w 96"/>
              <a:gd name="T25" fmla="*/ 15 h 96"/>
              <a:gd name="T26" fmla="*/ 52 w 96"/>
              <a:gd name="T27" fmla="*/ 34 h 96"/>
              <a:gd name="T28" fmla="*/ 52 w 96"/>
              <a:gd name="T29" fmla="*/ 44 h 96"/>
              <a:gd name="T30" fmla="*/ 39 w 96"/>
              <a:gd name="T31" fmla="*/ 44 h 96"/>
              <a:gd name="T32" fmla="*/ 39 w 96"/>
              <a:gd name="T33" fmla="*/ 59 h 96"/>
              <a:gd name="T34" fmla="*/ 52 w 96"/>
              <a:gd name="T35" fmla="*/ 59 h 96"/>
              <a:gd name="T36" fmla="*/ 52 w 96"/>
              <a:gd name="T37" fmla="*/ 96 h 96"/>
              <a:gd name="T38" fmla="*/ 18 w 96"/>
              <a:gd name="T39" fmla="*/ 96 h 96"/>
              <a:gd name="T40" fmla="*/ 0 w 96"/>
              <a:gd name="T41" fmla="*/ 78 h 96"/>
              <a:gd name="T42" fmla="*/ 0 w 96"/>
              <a:gd name="T43" fmla="*/ 18 h 96"/>
              <a:gd name="T44" fmla="*/ 18 w 96"/>
              <a:gd name="T45" fmla="*/ 0 h 96"/>
              <a:gd name="T46" fmla="*/ 78 w 96"/>
              <a:gd name="T47" fmla="*/ 0 h 96"/>
              <a:gd name="T48" fmla="*/ 96 w 96"/>
              <a:gd name="T49" fmla="*/ 1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6" h="96">
                <a:moveTo>
                  <a:pt x="96" y="18"/>
                </a:moveTo>
                <a:cubicBezTo>
                  <a:pt x="96" y="78"/>
                  <a:pt x="96" y="78"/>
                  <a:pt x="96" y="78"/>
                </a:cubicBezTo>
                <a:cubicBezTo>
                  <a:pt x="96" y="88"/>
                  <a:pt x="88" y="96"/>
                  <a:pt x="78" y="96"/>
                </a:cubicBezTo>
                <a:cubicBezTo>
                  <a:pt x="67" y="96"/>
                  <a:pt x="67" y="96"/>
                  <a:pt x="67" y="96"/>
                </a:cubicBezTo>
                <a:cubicBezTo>
                  <a:pt x="67" y="59"/>
                  <a:pt x="67" y="59"/>
                  <a:pt x="67" y="59"/>
                </a:cubicBezTo>
                <a:cubicBezTo>
                  <a:pt x="79" y="59"/>
                  <a:pt x="79" y="59"/>
                  <a:pt x="79" y="59"/>
                </a:cubicBezTo>
                <a:cubicBezTo>
                  <a:pt x="81" y="44"/>
                  <a:pt x="81" y="44"/>
                  <a:pt x="81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1"/>
                  <a:pt x="68" y="28"/>
                  <a:pt x="74" y="28"/>
                </a:cubicBezTo>
                <a:cubicBezTo>
                  <a:pt x="81" y="28"/>
                  <a:pt x="81" y="28"/>
                  <a:pt x="81" y="28"/>
                </a:cubicBezTo>
                <a:cubicBezTo>
                  <a:pt x="81" y="15"/>
                  <a:pt x="81" y="15"/>
                  <a:pt x="81" y="15"/>
                </a:cubicBezTo>
                <a:cubicBezTo>
                  <a:pt x="80" y="15"/>
                  <a:pt x="76" y="15"/>
                  <a:pt x="70" y="15"/>
                </a:cubicBezTo>
                <a:cubicBezTo>
                  <a:pt x="59" y="15"/>
                  <a:pt x="52" y="21"/>
                  <a:pt x="52" y="34"/>
                </a:cubicBezTo>
                <a:cubicBezTo>
                  <a:pt x="52" y="44"/>
                  <a:pt x="52" y="44"/>
                  <a:pt x="52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39" y="59"/>
                  <a:pt x="39" y="59"/>
                  <a:pt x="39" y="59"/>
                </a:cubicBezTo>
                <a:cubicBezTo>
                  <a:pt x="52" y="59"/>
                  <a:pt x="52" y="59"/>
                  <a:pt x="52" y="59"/>
                </a:cubicBezTo>
                <a:cubicBezTo>
                  <a:pt x="52" y="96"/>
                  <a:pt x="52" y="96"/>
                  <a:pt x="52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8" y="96"/>
                  <a:pt x="0" y="88"/>
                  <a:pt x="0" y="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8" y="0"/>
                  <a:pt x="96" y="8"/>
                  <a:pt x="96" y="1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26" name="Freeform 124"/>
          <p:cNvSpPr>
            <a:spLocks noEditPoints="1"/>
          </p:cNvSpPr>
          <p:nvPr/>
        </p:nvSpPr>
        <p:spPr bwMode="auto">
          <a:xfrm>
            <a:off x="7843065" y="3578252"/>
            <a:ext cx="419100" cy="360363"/>
          </a:xfrm>
          <a:custGeom>
            <a:avLst/>
            <a:gdLst>
              <a:gd name="T0" fmla="*/ 112 w 112"/>
              <a:gd name="T1" fmla="*/ 88 h 96"/>
              <a:gd name="T2" fmla="*/ 104 w 112"/>
              <a:gd name="T3" fmla="*/ 96 h 96"/>
              <a:gd name="T4" fmla="*/ 8 w 112"/>
              <a:gd name="T5" fmla="*/ 96 h 96"/>
              <a:gd name="T6" fmla="*/ 0 w 112"/>
              <a:gd name="T7" fmla="*/ 88 h 96"/>
              <a:gd name="T8" fmla="*/ 0 w 112"/>
              <a:gd name="T9" fmla="*/ 8 h 96"/>
              <a:gd name="T10" fmla="*/ 8 w 112"/>
              <a:gd name="T11" fmla="*/ 0 h 96"/>
              <a:gd name="T12" fmla="*/ 104 w 112"/>
              <a:gd name="T13" fmla="*/ 0 h 96"/>
              <a:gd name="T14" fmla="*/ 112 w 112"/>
              <a:gd name="T15" fmla="*/ 8 h 96"/>
              <a:gd name="T16" fmla="*/ 112 w 112"/>
              <a:gd name="T17" fmla="*/ 88 h 96"/>
              <a:gd name="T18" fmla="*/ 104 w 112"/>
              <a:gd name="T19" fmla="*/ 24 h 96"/>
              <a:gd name="T20" fmla="*/ 104 w 112"/>
              <a:gd name="T21" fmla="*/ 17 h 96"/>
              <a:gd name="T22" fmla="*/ 104 w 112"/>
              <a:gd name="T23" fmla="*/ 8 h 96"/>
              <a:gd name="T24" fmla="*/ 52 w 112"/>
              <a:gd name="T25" fmla="*/ 8 h 96"/>
              <a:gd name="T26" fmla="*/ 48 w 112"/>
              <a:gd name="T27" fmla="*/ 16 h 96"/>
              <a:gd name="T28" fmla="*/ 8 w 112"/>
              <a:gd name="T29" fmla="*/ 16 h 96"/>
              <a:gd name="T30" fmla="*/ 8 w 112"/>
              <a:gd name="T31" fmla="*/ 24 h 96"/>
              <a:gd name="T32" fmla="*/ 104 w 112"/>
              <a:gd name="T33" fmla="*/ 24 h 96"/>
              <a:gd name="T34" fmla="*/ 104 w 112"/>
              <a:gd name="T35" fmla="*/ 88 h 96"/>
              <a:gd name="T36" fmla="*/ 104 w 112"/>
              <a:gd name="T37" fmla="*/ 80 h 96"/>
              <a:gd name="T38" fmla="*/ 8 w 112"/>
              <a:gd name="T39" fmla="*/ 80 h 96"/>
              <a:gd name="T40" fmla="*/ 8 w 112"/>
              <a:gd name="T41" fmla="*/ 88 h 96"/>
              <a:gd name="T42" fmla="*/ 104 w 112"/>
              <a:gd name="T43" fmla="*/ 88 h 96"/>
              <a:gd name="T44" fmla="*/ 40 w 112"/>
              <a:gd name="T45" fmla="*/ 12 h 96"/>
              <a:gd name="T46" fmla="*/ 40 w 112"/>
              <a:gd name="T47" fmla="*/ 4 h 96"/>
              <a:gd name="T48" fmla="*/ 16 w 112"/>
              <a:gd name="T49" fmla="*/ 4 h 96"/>
              <a:gd name="T50" fmla="*/ 16 w 112"/>
              <a:gd name="T51" fmla="*/ 12 h 96"/>
              <a:gd name="T52" fmla="*/ 40 w 112"/>
              <a:gd name="T53" fmla="*/ 12 h 96"/>
              <a:gd name="T54" fmla="*/ 56 w 112"/>
              <a:gd name="T55" fmla="*/ 28 h 96"/>
              <a:gd name="T56" fmla="*/ 32 w 112"/>
              <a:gd name="T57" fmla="*/ 52 h 96"/>
              <a:gd name="T58" fmla="*/ 56 w 112"/>
              <a:gd name="T59" fmla="*/ 76 h 96"/>
              <a:gd name="T60" fmla="*/ 80 w 112"/>
              <a:gd name="T61" fmla="*/ 52 h 96"/>
              <a:gd name="T62" fmla="*/ 56 w 112"/>
              <a:gd name="T63" fmla="*/ 28 h 96"/>
              <a:gd name="T64" fmla="*/ 56 w 112"/>
              <a:gd name="T65" fmla="*/ 68 h 96"/>
              <a:gd name="T66" fmla="*/ 40 w 112"/>
              <a:gd name="T67" fmla="*/ 52 h 96"/>
              <a:gd name="T68" fmla="*/ 56 w 112"/>
              <a:gd name="T69" fmla="*/ 36 h 96"/>
              <a:gd name="T70" fmla="*/ 72 w 112"/>
              <a:gd name="T71" fmla="*/ 52 h 96"/>
              <a:gd name="T72" fmla="*/ 56 w 112"/>
              <a:gd name="T73" fmla="*/ 68 h 96"/>
              <a:gd name="T74" fmla="*/ 56 w 112"/>
              <a:gd name="T75" fmla="*/ 42 h 96"/>
              <a:gd name="T76" fmla="*/ 46 w 112"/>
              <a:gd name="T77" fmla="*/ 52 h 96"/>
              <a:gd name="T78" fmla="*/ 48 w 112"/>
              <a:gd name="T79" fmla="*/ 54 h 96"/>
              <a:gd name="T80" fmla="*/ 50 w 112"/>
              <a:gd name="T81" fmla="*/ 52 h 96"/>
              <a:gd name="T82" fmla="*/ 56 w 112"/>
              <a:gd name="T83" fmla="*/ 46 h 96"/>
              <a:gd name="T84" fmla="*/ 58 w 112"/>
              <a:gd name="T85" fmla="*/ 44 h 96"/>
              <a:gd name="T86" fmla="*/ 56 w 112"/>
              <a:gd name="T87" fmla="*/ 4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2" h="96">
                <a:moveTo>
                  <a:pt x="112" y="88"/>
                </a:moveTo>
                <a:cubicBezTo>
                  <a:pt x="112" y="92"/>
                  <a:pt x="109" y="96"/>
                  <a:pt x="104" y="96"/>
                </a:cubicBezTo>
                <a:cubicBezTo>
                  <a:pt x="8" y="96"/>
                  <a:pt x="8" y="96"/>
                  <a:pt x="8" y="96"/>
                </a:cubicBezTo>
                <a:cubicBezTo>
                  <a:pt x="4" y="96"/>
                  <a:pt x="0" y="92"/>
                  <a:pt x="0" y="8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9" y="0"/>
                  <a:pt x="112" y="4"/>
                  <a:pt x="112" y="8"/>
                </a:cubicBezTo>
                <a:lnTo>
                  <a:pt x="112" y="88"/>
                </a:lnTo>
                <a:close/>
                <a:moveTo>
                  <a:pt x="104" y="24"/>
                </a:moveTo>
                <a:cubicBezTo>
                  <a:pt x="104" y="17"/>
                  <a:pt x="104" y="17"/>
                  <a:pt x="104" y="17"/>
                </a:cubicBezTo>
                <a:cubicBezTo>
                  <a:pt x="104" y="8"/>
                  <a:pt x="104" y="8"/>
                  <a:pt x="104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48" y="16"/>
                  <a:pt x="48" y="16"/>
                  <a:pt x="4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24"/>
                  <a:pt x="8" y="24"/>
                  <a:pt x="8" y="24"/>
                </a:cubicBezTo>
                <a:lnTo>
                  <a:pt x="104" y="24"/>
                </a:lnTo>
                <a:close/>
                <a:moveTo>
                  <a:pt x="104" y="88"/>
                </a:moveTo>
                <a:cubicBezTo>
                  <a:pt x="104" y="80"/>
                  <a:pt x="104" y="80"/>
                  <a:pt x="104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8"/>
                  <a:pt x="8" y="88"/>
                  <a:pt x="8" y="88"/>
                </a:cubicBezTo>
                <a:lnTo>
                  <a:pt x="104" y="88"/>
                </a:lnTo>
                <a:close/>
                <a:moveTo>
                  <a:pt x="40" y="12"/>
                </a:moveTo>
                <a:cubicBezTo>
                  <a:pt x="40" y="4"/>
                  <a:pt x="40" y="4"/>
                  <a:pt x="40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12"/>
                  <a:pt x="16" y="12"/>
                  <a:pt x="16" y="12"/>
                </a:cubicBezTo>
                <a:lnTo>
                  <a:pt x="40" y="12"/>
                </a:lnTo>
                <a:close/>
                <a:moveTo>
                  <a:pt x="56" y="28"/>
                </a:moveTo>
                <a:cubicBezTo>
                  <a:pt x="43" y="28"/>
                  <a:pt x="32" y="39"/>
                  <a:pt x="32" y="52"/>
                </a:cubicBezTo>
                <a:cubicBezTo>
                  <a:pt x="32" y="65"/>
                  <a:pt x="43" y="76"/>
                  <a:pt x="56" y="76"/>
                </a:cubicBezTo>
                <a:cubicBezTo>
                  <a:pt x="69" y="76"/>
                  <a:pt x="80" y="65"/>
                  <a:pt x="80" y="52"/>
                </a:cubicBezTo>
                <a:cubicBezTo>
                  <a:pt x="80" y="39"/>
                  <a:pt x="69" y="28"/>
                  <a:pt x="56" y="28"/>
                </a:cubicBezTo>
                <a:close/>
                <a:moveTo>
                  <a:pt x="56" y="68"/>
                </a:moveTo>
                <a:cubicBezTo>
                  <a:pt x="47" y="68"/>
                  <a:pt x="40" y="61"/>
                  <a:pt x="40" y="52"/>
                </a:cubicBezTo>
                <a:cubicBezTo>
                  <a:pt x="40" y="43"/>
                  <a:pt x="47" y="36"/>
                  <a:pt x="56" y="36"/>
                </a:cubicBezTo>
                <a:cubicBezTo>
                  <a:pt x="65" y="36"/>
                  <a:pt x="72" y="43"/>
                  <a:pt x="72" y="52"/>
                </a:cubicBezTo>
                <a:cubicBezTo>
                  <a:pt x="72" y="61"/>
                  <a:pt x="65" y="68"/>
                  <a:pt x="56" y="68"/>
                </a:cubicBezTo>
                <a:close/>
                <a:moveTo>
                  <a:pt x="56" y="42"/>
                </a:moveTo>
                <a:cubicBezTo>
                  <a:pt x="51" y="42"/>
                  <a:pt x="46" y="46"/>
                  <a:pt x="46" y="52"/>
                </a:cubicBezTo>
                <a:cubicBezTo>
                  <a:pt x="46" y="53"/>
                  <a:pt x="47" y="54"/>
                  <a:pt x="48" y="54"/>
                </a:cubicBezTo>
                <a:cubicBezTo>
                  <a:pt x="49" y="54"/>
                  <a:pt x="50" y="53"/>
                  <a:pt x="50" y="52"/>
                </a:cubicBezTo>
                <a:cubicBezTo>
                  <a:pt x="50" y="49"/>
                  <a:pt x="53" y="46"/>
                  <a:pt x="56" y="46"/>
                </a:cubicBezTo>
                <a:cubicBezTo>
                  <a:pt x="57" y="46"/>
                  <a:pt x="58" y="45"/>
                  <a:pt x="58" y="44"/>
                </a:cubicBezTo>
                <a:cubicBezTo>
                  <a:pt x="58" y="43"/>
                  <a:pt x="57" y="42"/>
                  <a:pt x="56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35" name="Freeform 133"/>
          <p:cNvSpPr>
            <a:spLocks noEditPoints="1"/>
          </p:cNvSpPr>
          <p:nvPr/>
        </p:nvSpPr>
        <p:spPr bwMode="auto">
          <a:xfrm>
            <a:off x="796132" y="4618382"/>
            <a:ext cx="271463" cy="390525"/>
          </a:xfrm>
          <a:custGeom>
            <a:avLst/>
            <a:gdLst>
              <a:gd name="T0" fmla="*/ 68 w 72"/>
              <a:gd name="T1" fmla="*/ 72 h 104"/>
              <a:gd name="T2" fmla="*/ 41 w 72"/>
              <a:gd name="T3" fmla="*/ 72 h 104"/>
              <a:gd name="T4" fmla="*/ 38 w 72"/>
              <a:gd name="T5" fmla="*/ 102 h 104"/>
              <a:gd name="T6" fmla="*/ 36 w 72"/>
              <a:gd name="T7" fmla="*/ 104 h 104"/>
              <a:gd name="T8" fmla="*/ 36 w 72"/>
              <a:gd name="T9" fmla="*/ 104 h 104"/>
              <a:gd name="T10" fmla="*/ 34 w 72"/>
              <a:gd name="T11" fmla="*/ 102 h 104"/>
              <a:gd name="T12" fmla="*/ 29 w 72"/>
              <a:gd name="T13" fmla="*/ 72 h 104"/>
              <a:gd name="T14" fmla="*/ 4 w 72"/>
              <a:gd name="T15" fmla="*/ 72 h 104"/>
              <a:gd name="T16" fmla="*/ 0 w 72"/>
              <a:gd name="T17" fmla="*/ 68 h 104"/>
              <a:gd name="T18" fmla="*/ 16 w 72"/>
              <a:gd name="T19" fmla="*/ 48 h 104"/>
              <a:gd name="T20" fmla="*/ 16 w 72"/>
              <a:gd name="T21" fmla="*/ 16 h 104"/>
              <a:gd name="T22" fmla="*/ 8 w 72"/>
              <a:gd name="T23" fmla="*/ 8 h 104"/>
              <a:gd name="T24" fmla="*/ 16 w 72"/>
              <a:gd name="T25" fmla="*/ 0 h 104"/>
              <a:gd name="T26" fmla="*/ 56 w 72"/>
              <a:gd name="T27" fmla="*/ 0 h 104"/>
              <a:gd name="T28" fmla="*/ 64 w 72"/>
              <a:gd name="T29" fmla="*/ 8 h 104"/>
              <a:gd name="T30" fmla="*/ 56 w 72"/>
              <a:gd name="T31" fmla="*/ 16 h 104"/>
              <a:gd name="T32" fmla="*/ 56 w 72"/>
              <a:gd name="T33" fmla="*/ 48 h 104"/>
              <a:gd name="T34" fmla="*/ 72 w 72"/>
              <a:gd name="T35" fmla="*/ 68 h 104"/>
              <a:gd name="T36" fmla="*/ 68 w 72"/>
              <a:gd name="T37" fmla="*/ 72 h 104"/>
              <a:gd name="T38" fmla="*/ 30 w 72"/>
              <a:gd name="T39" fmla="*/ 18 h 104"/>
              <a:gd name="T40" fmla="*/ 28 w 72"/>
              <a:gd name="T41" fmla="*/ 16 h 104"/>
              <a:gd name="T42" fmla="*/ 26 w 72"/>
              <a:gd name="T43" fmla="*/ 18 h 104"/>
              <a:gd name="T44" fmla="*/ 26 w 72"/>
              <a:gd name="T45" fmla="*/ 46 h 104"/>
              <a:gd name="T46" fmla="*/ 28 w 72"/>
              <a:gd name="T47" fmla="*/ 48 h 104"/>
              <a:gd name="T48" fmla="*/ 30 w 72"/>
              <a:gd name="T49" fmla="*/ 46 h 104"/>
              <a:gd name="T50" fmla="*/ 30 w 72"/>
              <a:gd name="T51" fmla="*/ 1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" h="104">
                <a:moveTo>
                  <a:pt x="68" y="72"/>
                </a:moveTo>
                <a:cubicBezTo>
                  <a:pt x="41" y="72"/>
                  <a:pt x="41" y="72"/>
                  <a:pt x="41" y="7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38" y="103"/>
                  <a:pt x="37" y="104"/>
                  <a:pt x="36" y="10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35" y="104"/>
                  <a:pt x="34" y="103"/>
                  <a:pt x="34" y="102"/>
                </a:cubicBezTo>
                <a:cubicBezTo>
                  <a:pt x="29" y="72"/>
                  <a:pt x="29" y="72"/>
                  <a:pt x="29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2" y="72"/>
                  <a:pt x="0" y="70"/>
                  <a:pt x="0" y="68"/>
                </a:cubicBezTo>
                <a:cubicBezTo>
                  <a:pt x="0" y="58"/>
                  <a:pt x="8" y="48"/>
                  <a:pt x="16" y="48"/>
                </a:cubicBezTo>
                <a:cubicBezTo>
                  <a:pt x="16" y="16"/>
                  <a:pt x="16" y="16"/>
                  <a:pt x="16" y="16"/>
                </a:cubicBezTo>
                <a:cubicBezTo>
                  <a:pt x="11" y="16"/>
                  <a:pt x="8" y="12"/>
                  <a:pt x="8" y="8"/>
                </a:cubicBezTo>
                <a:cubicBezTo>
                  <a:pt x="8" y="3"/>
                  <a:pt x="11" y="0"/>
                  <a:pt x="1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4" y="3"/>
                  <a:pt x="64" y="8"/>
                </a:cubicBezTo>
                <a:cubicBezTo>
                  <a:pt x="64" y="12"/>
                  <a:pt x="60" y="16"/>
                  <a:pt x="56" y="16"/>
                </a:cubicBezTo>
                <a:cubicBezTo>
                  <a:pt x="56" y="48"/>
                  <a:pt x="56" y="48"/>
                  <a:pt x="56" y="48"/>
                </a:cubicBezTo>
                <a:cubicBezTo>
                  <a:pt x="64" y="48"/>
                  <a:pt x="72" y="58"/>
                  <a:pt x="72" y="68"/>
                </a:cubicBezTo>
                <a:cubicBezTo>
                  <a:pt x="72" y="70"/>
                  <a:pt x="70" y="72"/>
                  <a:pt x="68" y="72"/>
                </a:cubicBezTo>
                <a:close/>
                <a:moveTo>
                  <a:pt x="30" y="18"/>
                </a:moveTo>
                <a:cubicBezTo>
                  <a:pt x="30" y="17"/>
                  <a:pt x="29" y="16"/>
                  <a:pt x="28" y="16"/>
                </a:cubicBezTo>
                <a:cubicBezTo>
                  <a:pt x="27" y="16"/>
                  <a:pt x="26" y="17"/>
                  <a:pt x="26" y="18"/>
                </a:cubicBezTo>
                <a:cubicBezTo>
                  <a:pt x="26" y="46"/>
                  <a:pt x="26" y="46"/>
                  <a:pt x="26" y="46"/>
                </a:cubicBezTo>
                <a:cubicBezTo>
                  <a:pt x="26" y="47"/>
                  <a:pt x="27" y="48"/>
                  <a:pt x="28" y="48"/>
                </a:cubicBezTo>
                <a:cubicBezTo>
                  <a:pt x="29" y="48"/>
                  <a:pt x="30" y="47"/>
                  <a:pt x="30" y="46"/>
                </a:cubicBezTo>
                <a:lnTo>
                  <a:pt x="30" y="1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36" name="Freeform 134"/>
          <p:cNvSpPr>
            <a:spLocks noEditPoints="1"/>
          </p:cNvSpPr>
          <p:nvPr/>
        </p:nvSpPr>
        <p:spPr bwMode="auto">
          <a:xfrm>
            <a:off x="1801749" y="4588220"/>
            <a:ext cx="419100" cy="360363"/>
          </a:xfrm>
          <a:custGeom>
            <a:avLst/>
            <a:gdLst>
              <a:gd name="T0" fmla="*/ 88 w 112"/>
              <a:gd name="T1" fmla="*/ 78 h 96"/>
              <a:gd name="T2" fmla="*/ 70 w 112"/>
              <a:gd name="T3" fmla="*/ 96 h 96"/>
              <a:gd name="T4" fmla="*/ 18 w 112"/>
              <a:gd name="T5" fmla="*/ 96 h 96"/>
              <a:gd name="T6" fmla="*/ 0 w 112"/>
              <a:gd name="T7" fmla="*/ 78 h 96"/>
              <a:gd name="T8" fmla="*/ 0 w 112"/>
              <a:gd name="T9" fmla="*/ 26 h 96"/>
              <a:gd name="T10" fmla="*/ 18 w 112"/>
              <a:gd name="T11" fmla="*/ 8 h 96"/>
              <a:gd name="T12" fmla="*/ 62 w 112"/>
              <a:gd name="T13" fmla="*/ 8 h 96"/>
              <a:gd name="T14" fmla="*/ 64 w 112"/>
              <a:gd name="T15" fmla="*/ 10 h 96"/>
              <a:gd name="T16" fmla="*/ 64 w 112"/>
              <a:gd name="T17" fmla="*/ 14 h 96"/>
              <a:gd name="T18" fmla="*/ 62 w 112"/>
              <a:gd name="T19" fmla="*/ 16 h 96"/>
              <a:gd name="T20" fmla="*/ 18 w 112"/>
              <a:gd name="T21" fmla="*/ 16 h 96"/>
              <a:gd name="T22" fmla="*/ 8 w 112"/>
              <a:gd name="T23" fmla="*/ 26 h 96"/>
              <a:gd name="T24" fmla="*/ 8 w 112"/>
              <a:gd name="T25" fmla="*/ 78 h 96"/>
              <a:gd name="T26" fmla="*/ 18 w 112"/>
              <a:gd name="T27" fmla="*/ 88 h 96"/>
              <a:gd name="T28" fmla="*/ 70 w 112"/>
              <a:gd name="T29" fmla="*/ 88 h 96"/>
              <a:gd name="T30" fmla="*/ 80 w 112"/>
              <a:gd name="T31" fmla="*/ 78 h 96"/>
              <a:gd name="T32" fmla="*/ 80 w 112"/>
              <a:gd name="T33" fmla="*/ 58 h 96"/>
              <a:gd name="T34" fmla="*/ 82 w 112"/>
              <a:gd name="T35" fmla="*/ 56 h 96"/>
              <a:gd name="T36" fmla="*/ 86 w 112"/>
              <a:gd name="T37" fmla="*/ 56 h 96"/>
              <a:gd name="T38" fmla="*/ 88 w 112"/>
              <a:gd name="T39" fmla="*/ 58 h 96"/>
              <a:gd name="T40" fmla="*/ 88 w 112"/>
              <a:gd name="T41" fmla="*/ 78 h 96"/>
              <a:gd name="T42" fmla="*/ 112 w 112"/>
              <a:gd name="T43" fmla="*/ 36 h 96"/>
              <a:gd name="T44" fmla="*/ 108 w 112"/>
              <a:gd name="T45" fmla="*/ 40 h 96"/>
              <a:gd name="T46" fmla="*/ 105 w 112"/>
              <a:gd name="T47" fmla="*/ 39 h 96"/>
              <a:gd name="T48" fmla="*/ 94 w 112"/>
              <a:gd name="T49" fmla="*/ 28 h 96"/>
              <a:gd name="T50" fmla="*/ 53 w 112"/>
              <a:gd name="T51" fmla="*/ 68 h 96"/>
              <a:gd name="T52" fmla="*/ 52 w 112"/>
              <a:gd name="T53" fmla="*/ 69 h 96"/>
              <a:gd name="T54" fmla="*/ 50 w 112"/>
              <a:gd name="T55" fmla="*/ 68 h 96"/>
              <a:gd name="T56" fmla="*/ 43 w 112"/>
              <a:gd name="T57" fmla="*/ 61 h 96"/>
              <a:gd name="T58" fmla="*/ 42 w 112"/>
              <a:gd name="T59" fmla="*/ 60 h 96"/>
              <a:gd name="T60" fmla="*/ 43 w 112"/>
              <a:gd name="T61" fmla="*/ 58 h 96"/>
              <a:gd name="T62" fmla="*/ 84 w 112"/>
              <a:gd name="T63" fmla="*/ 18 h 96"/>
              <a:gd name="T64" fmla="*/ 73 w 112"/>
              <a:gd name="T65" fmla="*/ 7 h 96"/>
              <a:gd name="T66" fmla="*/ 72 w 112"/>
              <a:gd name="T67" fmla="*/ 4 h 96"/>
              <a:gd name="T68" fmla="*/ 76 w 112"/>
              <a:gd name="T69" fmla="*/ 0 h 96"/>
              <a:gd name="T70" fmla="*/ 108 w 112"/>
              <a:gd name="T71" fmla="*/ 0 h 96"/>
              <a:gd name="T72" fmla="*/ 112 w 112"/>
              <a:gd name="T73" fmla="*/ 4 h 96"/>
              <a:gd name="T74" fmla="*/ 112 w 112"/>
              <a:gd name="T75" fmla="*/ 3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2" h="96">
                <a:moveTo>
                  <a:pt x="88" y="78"/>
                </a:moveTo>
                <a:cubicBezTo>
                  <a:pt x="88" y="88"/>
                  <a:pt x="79" y="96"/>
                  <a:pt x="70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8" y="96"/>
                  <a:pt x="0" y="88"/>
                  <a:pt x="0" y="7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6"/>
                  <a:pt x="8" y="8"/>
                  <a:pt x="18" y="8"/>
                </a:cubicBezTo>
                <a:cubicBezTo>
                  <a:pt x="62" y="8"/>
                  <a:pt x="62" y="8"/>
                  <a:pt x="62" y="8"/>
                </a:cubicBezTo>
                <a:cubicBezTo>
                  <a:pt x="63" y="8"/>
                  <a:pt x="64" y="9"/>
                  <a:pt x="64" y="10"/>
                </a:cubicBezTo>
                <a:cubicBezTo>
                  <a:pt x="64" y="14"/>
                  <a:pt x="64" y="14"/>
                  <a:pt x="64" y="14"/>
                </a:cubicBezTo>
                <a:cubicBezTo>
                  <a:pt x="64" y="15"/>
                  <a:pt x="63" y="16"/>
                  <a:pt x="62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2" y="16"/>
                  <a:pt x="8" y="20"/>
                  <a:pt x="8" y="26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83"/>
                  <a:pt x="12" y="88"/>
                  <a:pt x="18" y="88"/>
                </a:cubicBezTo>
                <a:cubicBezTo>
                  <a:pt x="70" y="88"/>
                  <a:pt x="70" y="88"/>
                  <a:pt x="70" y="88"/>
                </a:cubicBezTo>
                <a:cubicBezTo>
                  <a:pt x="75" y="88"/>
                  <a:pt x="80" y="83"/>
                  <a:pt x="80" y="78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57"/>
                  <a:pt x="80" y="56"/>
                  <a:pt x="82" y="56"/>
                </a:cubicBezTo>
                <a:cubicBezTo>
                  <a:pt x="86" y="56"/>
                  <a:pt x="86" y="56"/>
                  <a:pt x="86" y="56"/>
                </a:cubicBezTo>
                <a:cubicBezTo>
                  <a:pt x="87" y="56"/>
                  <a:pt x="88" y="57"/>
                  <a:pt x="88" y="58"/>
                </a:cubicBezTo>
                <a:lnTo>
                  <a:pt x="88" y="78"/>
                </a:lnTo>
                <a:close/>
                <a:moveTo>
                  <a:pt x="112" y="36"/>
                </a:moveTo>
                <a:cubicBezTo>
                  <a:pt x="112" y="38"/>
                  <a:pt x="110" y="40"/>
                  <a:pt x="108" y="40"/>
                </a:cubicBezTo>
                <a:cubicBezTo>
                  <a:pt x="106" y="40"/>
                  <a:pt x="105" y="39"/>
                  <a:pt x="105" y="39"/>
                </a:cubicBezTo>
                <a:cubicBezTo>
                  <a:pt x="94" y="28"/>
                  <a:pt x="94" y="28"/>
                  <a:pt x="94" y="28"/>
                </a:cubicBezTo>
                <a:cubicBezTo>
                  <a:pt x="53" y="68"/>
                  <a:pt x="53" y="68"/>
                  <a:pt x="53" y="68"/>
                </a:cubicBezTo>
                <a:cubicBezTo>
                  <a:pt x="53" y="69"/>
                  <a:pt x="52" y="69"/>
                  <a:pt x="52" y="69"/>
                </a:cubicBezTo>
                <a:cubicBezTo>
                  <a:pt x="51" y="69"/>
                  <a:pt x="51" y="69"/>
                  <a:pt x="50" y="68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61"/>
                  <a:pt x="42" y="60"/>
                  <a:pt x="42" y="60"/>
                </a:cubicBezTo>
                <a:cubicBezTo>
                  <a:pt x="42" y="59"/>
                  <a:pt x="43" y="59"/>
                  <a:pt x="43" y="58"/>
                </a:cubicBezTo>
                <a:cubicBezTo>
                  <a:pt x="84" y="18"/>
                  <a:pt x="84" y="18"/>
                  <a:pt x="84" y="18"/>
                </a:cubicBezTo>
                <a:cubicBezTo>
                  <a:pt x="73" y="7"/>
                  <a:pt x="73" y="7"/>
                  <a:pt x="73" y="7"/>
                </a:cubicBezTo>
                <a:cubicBezTo>
                  <a:pt x="72" y="6"/>
                  <a:pt x="72" y="5"/>
                  <a:pt x="72" y="4"/>
                </a:cubicBezTo>
                <a:cubicBezTo>
                  <a:pt x="72" y="2"/>
                  <a:pt x="73" y="0"/>
                  <a:pt x="76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0" y="0"/>
                  <a:pt x="112" y="2"/>
                  <a:pt x="112" y="4"/>
                </a:cubicBezTo>
                <a:lnTo>
                  <a:pt x="112" y="3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37" name="Freeform 135"/>
          <p:cNvSpPr>
            <a:spLocks noEditPoints="1"/>
          </p:cNvSpPr>
          <p:nvPr/>
        </p:nvSpPr>
        <p:spPr bwMode="auto">
          <a:xfrm>
            <a:off x="2847868" y="4648544"/>
            <a:ext cx="360363" cy="300038"/>
          </a:xfrm>
          <a:custGeom>
            <a:avLst/>
            <a:gdLst>
              <a:gd name="T0" fmla="*/ 72 w 96"/>
              <a:gd name="T1" fmla="*/ 43 h 80"/>
              <a:gd name="T2" fmla="*/ 38 w 96"/>
              <a:gd name="T3" fmla="*/ 77 h 80"/>
              <a:gd name="T4" fmla="*/ 36 w 96"/>
              <a:gd name="T5" fmla="*/ 78 h 80"/>
              <a:gd name="T6" fmla="*/ 32 w 96"/>
              <a:gd name="T7" fmla="*/ 74 h 80"/>
              <a:gd name="T8" fmla="*/ 32 w 96"/>
              <a:gd name="T9" fmla="*/ 56 h 80"/>
              <a:gd name="T10" fmla="*/ 4 w 96"/>
              <a:gd name="T11" fmla="*/ 56 h 80"/>
              <a:gd name="T12" fmla="*/ 0 w 96"/>
              <a:gd name="T13" fmla="*/ 52 h 80"/>
              <a:gd name="T14" fmla="*/ 0 w 96"/>
              <a:gd name="T15" fmla="*/ 28 h 80"/>
              <a:gd name="T16" fmla="*/ 4 w 96"/>
              <a:gd name="T17" fmla="*/ 24 h 80"/>
              <a:gd name="T18" fmla="*/ 32 w 96"/>
              <a:gd name="T19" fmla="*/ 24 h 80"/>
              <a:gd name="T20" fmla="*/ 32 w 96"/>
              <a:gd name="T21" fmla="*/ 6 h 80"/>
              <a:gd name="T22" fmla="*/ 36 w 96"/>
              <a:gd name="T23" fmla="*/ 2 h 80"/>
              <a:gd name="T24" fmla="*/ 38 w 96"/>
              <a:gd name="T25" fmla="*/ 3 h 80"/>
              <a:gd name="T26" fmla="*/ 72 w 96"/>
              <a:gd name="T27" fmla="*/ 37 h 80"/>
              <a:gd name="T28" fmla="*/ 74 w 96"/>
              <a:gd name="T29" fmla="*/ 40 h 80"/>
              <a:gd name="T30" fmla="*/ 72 w 96"/>
              <a:gd name="T31" fmla="*/ 43 h 80"/>
              <a:gd name="T32" fmla="*/ 96 w 96"/>
              <a:gd name="T33" fmla="*/ 62 h 80"/>
              <a:gd name="T34" fmla="*/ 78 w 96"/>
              <a:gd name="T35" fmla="*/ 80 h 80"/>
              <a:gd name="T36" fmla="*/ 58 w 96"/>
              <a:gd name="T37" fmla="*/ 80 h 80"/>
              <a:gd name="T38" fmla="*/ 56 w 96"/>
              <a:gd name="T39" fmla="*/ 78 h 80"/>
              <a:gd name="T40" fmla="*/ 58 w 96"/>
              <a:gd name="T41" fmla="*/ 72 h 80"/>
              <a:gd name="T42" fmla="*/ 78 w 96"/>
              <a:gd name="T43" fmla="*/ 72 h 80"/>
              <a:gd name="T44" fmla="*/ 88 w 96"/>
              <a:gd name="T45" fmla="*/ 62 h 80"/>
              <a:gd name="T46" fmla="*/ 88 w 96"/>
              <a:gd name="T47" fmla="*/ 18 h 80"/>
              <a:gd name="T48" fmla="*/ 78 w 96"/>
              <a:gd name="T49" fmla="*/ 8 h 80"/>
              <a:gd name="T50" fmla="*/ 60 w 96"/>
              <a:gd name="T51" fmla="*/ 8 h 80"/>
              <a:gd name="T52" fmla="*/ 56 w 96"/>
              <a:gd name="T53" fmla="*/ 6 h 80"/>
              <a:gd name="T54" fmla="*/ 58 w 96"/>
              <a:gd name="T55" fmla="*/ 0 h 80"/>
              <a:gd name="T56" fmla="*/ 78 w 96"/>
              <a:gd name="T57" fmla="*/ 0 h 80"/>
              <a:gd name="T58" fmla="*/ 96 w 96"/>
              <a:gd name="T59" fmla="*/ 18 h 80"/>
              <a:gd name="T60" fmla="*/ 96 w 96"/>
              <a:gd name="T61" fmla="*/ 6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6" h="80">
                <a:moveTo>
                  <a:pt x="72" y="43"/>
                </a:moveTo>
                <a:cubicBezTo>
                  <a:pt x="38" y="77"/>
                  <a:pt x="38" y="77"/>
                  <a:pt x="38" y="77"/>
                </a:cubicBezTo>
                <a:cubicBezTo>
                  <a:pt x="38" y="77"/>
                  <a:pt x="37" y="78"/>
                  <a:pt x="36" y="78"/>
                </a:cubicBezTo>
                <a:cubicBezTo>
                  <a:pt x="33" y="78"/>
                  <a:pt x="32" y="76"/>
                  <a:pt x="32" y="74"/>
                </a:cubicBezTo>
                <a:cubicBezTo>
                  <a:pt x="32" y="56"/>
                  <a:pt x="32" y="56"/>
                  <a:pt x="32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1" y="56"/>
                  <a:pt x="0" y="54"/>
                  <a:pt x="0" y="5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6"/>
                  <a:pt x="1" y="24"/>
                  <a:pt x="4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4"/>
                  <a:pt x="33" y="2"/>
                  <a:pt x="36" y="2"/>
                </a:cubicBezTo>
                <a:cubicBezTo>
                  <a:pt x="37" y="2"/>
                  <a:pt x="38" y="2"/>
                  <a:pt x="38" y="3"/>
                </a:cubicBezTo>
                <a:cubicBezTo>
                  <a:pt x="72" y="37"/>
                  <a:pt x="72" y="37"/>
                  <a:pt x="72" y="37"/>
                </a:cubicBezTo>
                <a:cubicBezTo>
                  <a:pt x="73" y="38"/>
                  <a:pt x="74" y="39"/>
                  <a:pt x="74" y="40"/>
                </a:cubicBezTo>
                <a:cubicBezTo>
                  <a:pt x="74" y="41"/>
                  <a:pt x="73" y="42"/>
                  <a:pt x="72" y="43"/>
                </a:cubicBezTo>
                <a:close/>
                <a:moveTo>
                  <a:pt x="96" y="62"/>
                </a:moveTo>
                <a:cubicBezTo>
                  <a:pt x="96" y="72"/>
                  <a:pt x="88" y="80"/>
                  <a:pt x="78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57" y="80"/>
                  <a:pt x="56" y="79"/>
                  <a:pt x="56" y="78"/>
                </a:cubicBezTo>
                <a:cubicBezTo>
                  <a:pt x="56" y="76"/>
                  <a:pt x="55" y="72"/>
                  <a:pt x="58" y="72"/>
                </a:cubicBezTo>
                <a:cubicBezTo>
                  <a:pt x="78" y="72"/>
                  <a:pt x="78" y="72"/>
                  <a:pt x="78" y="72"/>
                </a:cubicBezTo>
                <a:cubicBezTo>
                  <a:pt x="83" y="72"/>
                  <a:pt x="88" y="67"/>
                  <a:pt x="88" y="62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12"/>
                  <a:pt x="83" y="8"/>
                  <a:pt x="78" y="8"/>
                </a:cubicBezTo>
                <a:cubicBezTo>
                  <a:pt x="60" y="8"/>
                  <a:pt x="60" y="8"/>
                  <a:pt x="60" y="8"/>
                </a:cubicBezTo>
                <a:cubicBezTo>
                  <a:pt x="58" y="8"/>
                  <a:pt x="56" y="8"/>
                  <a:pt x="56" y="6"/>
                </a:cubicBezTo>
                <a:cubicBezTo>
                  <a:pt x="56" y="4"/>
                  <a:pt x="55" y="0"/>
                  <a:pt x="5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8" y="0"/>
                  <a:pt x="96" y="8"/>
                  <a:pt x="96" y="18"/>
                </a:cubicBezTo>
                <a:lnTo>
                  <a:pt x="96" y="6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38" name="Freeform 136"/>
          <p:cNvSpPr>
            <a:spLocks noEditPoints="1"/>
          </p:cNvSpPr>
          <p:nvPr/>
        </p:nvSpPr>
        <p:spPr bwMode="auto">
          <a:xfrm>
            <a:off x="3867045" y="4618382"/>
            <a:ext cx="388938" cy="360363"/>
          </a:xfrm>
          <a:custGeom>
            <a:avLst/>
            <a:gdLst>
              <a:gd name="T0" fmla="*/ 104 w 104"/>
              <a:gd name="T1" fmla="*/ 30 h 96"/>
              <a:gd name="T2" fmla="*/ 70 w 104"/>
              <a:gd name="T3" fmla="*/ 56 h 96"/>
              <a:gd name="T4" fmla="*/ 64 w 104"/>
              <a:gd name="T5" fmla="*/ 62 h 96"/>
              <a:gd name="T6" fmla="*/ 60 w 104"/>
              <a:gd name="T7" fmla="*/ 72 h 96"/>
              <a:gd name="T8" fmla="*/ 68 w 104"/>
              <a:gd name="T9" fmla="*/ 80 h 96"/>
              <a:gd name="T10" fmla="*/ 80 w 104"/>
              <a:gd name="T11" fmla="*/ 90 h 96"/>
              <a:gd name="T12" fmla="*/ 80 w 104"/>
              <a:gd name="T13" fmla="*/ 94 h 96"/>
              <a:gd name="T14" fmla="*/ 78 w 104"/>
              <a:gd name="T15" fmla="*/ 96 h 96"/>
              <a:gd name="T16" fmla="*/ 26 w 104"/>
              <a:gd name="T17" fmla="*/ 96 h 96"/>
              <a:gd name="T18" fmla="*/ 24 w 104"/>
              <a:gd name="T19" fmla="*/ 94 h 96"/>
              <a:gd name="T20" fmla="*/ 24 w 104"/>
              <a:gd name="T21" fmla="*/ 90 h 96"/>
              <a:gd name="T22" fmla="*/ 36 w 104"/>
              <a:gd name="T23" fmla="*/ 80 h 96"/>
              <a:gd name="T24" fmla="*/ 44 w 104"/>
              <a:gd name="T25" fmla="*/ 72 h 96"/>
              <a:gd name="T26" fmla="*/ 40 w 104"/>
              <a:gd name="T27" fmla="*/ 62 h 96"/>
              <a:gd name="T28" fmla="*/ 34 w 104"/>
              <a:gd name="T29" fmla="*/ 56 h 96"/>
              <a:gd name="T30" fmla="*/ 0 w 104"/>
              <a:gd name="T31" fmla="*/ 30 h 96"/>
              <a:gd name="T32" fmla="*/ 0 w 104"/>
              <a:gd name="T33" fmla="*/ 22 h 96"/>
              <a:gd name="T34" fmla="*/ 6 w 104"/>
              <a:gd name="T35" fmla="*/ 16 h 96"/>
              <a:gd name="T36" fmla="*/ 24 w 104"/>
              <a:gd name="T37" fmla="*/ 16 h 96"/>
              <a:gd name="T38" fmla="*/ 24 w 104"/>
              <a:gd name="T39" fmla="*/ 10 h 96"/>
              <a:gd name="T40" fmla="*/ 34 w 104"/>
              <a:gd name="T41" fmla="*/ 0 h 96"/>
              <a:gd name="T42" fmla="*/ 70 w 104"/>
              <a:gd name="T43" fmla="*/ 0 h 96"/>
              <a:gd name="T44" fmla="*/ 80 w 104"/>
              <a:gd name="T45" fmla="*/ 10 h 96"/>
              <a:gd name="T46" fmla="*/ 80 w 104"/>
              <a:gd name="T47" fmla="*/ 16 h 96"/>
              <a:gd name="T48" fmla="*/ 98 w 104"/>
              <a:gd name="T49" fmla="*/ 16 h 96"/>
              <a:gd name="T50" fmla="*/ 104 w 104"/>
              <a:gd name="T51" fmla="*/ 22 h 96"/>
              <a:gd name="T52" fmla="*/ 104 w 104"/>
              <a:gd name="T53" fmla="*/ 30 h 96"/>
              <a:gd name="T54" fmla="*/ 24 w 104"/>
              <a:gd name="T55" fmla="*/ 24 h 96"/>
              <a:gd name="T56" fmla="*/ 8 w 104"/>
              <a:gd name="T57" fmla="*/ 24 h 96"/>
              <a:gd name="T58" fmla="*/ 8 w 104"/>
              <a:gd name="T59" fmla="*/ 30 h 96"/>
              <a:gd name="T60" fmla="*/ 28 w 104"/>
              <a:gd name="T61" fmla="*/ 47 h 96"/>
              <a:gd name="T62" fmla="*/ 24 w 104"/>
              <a:gd name="T63" fmla="*/ 24 h 96"/>
              <a:gd name="T64" fmla="*/ 96 w 104"/>
              <a:gd name="T65" fmla="*/ 24 h 96"/>
              <a:gd name="T66" fmla="*/ 80 w 104"/>
              <a:gd name="T67" fmla="*/ 24 h 96"/>
              <a:gd name="T68" fmla="*/ 75 w 104"/>
              <a:gd name="T69" fmla="*/ 47 h 96"/>
              <a:gd name="T70" fmla="*/ 96 w 104"/>
              <a:gd name="T71" fmla="*/ 30 h 96"/>
              <a:gd name="T72" fmla="*/ 96 w 104"/>
              <a:gd name="T73" fmla="*/ 2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4" h="96">
                <a:moveTo>
                  <a:pt x="104" y="30"/>
                </a:moveTo>
                <a:cubicBezTo>
                  <a:pt x="104" y="42"/>
                  <a:pt x="89" y="55"/>
                  <a:pt x="70" y="56"/>
                </a:cubicBezTo>
                <a:cubicBezTo>
                  <a:pt x="67" y="59"/>
                  <a:pt x="65" y="61"/>
                  <a:pt x="64" y="62"/>
                </a:cubicBezTo>
                <a:cubicBezTo>
                  <a:pt x="61" y="65"/>
                  <a:pt x="60" y="68"/>
                  <a:pt x="60" y="72"/>
                </a:cubicBezTo>
                <a:cubicBezTo>
                  <a:pt x="60" y="76"/>
                  <a:pt x="62" y="80"/>
                  <a:pt x="68" y="80"/>
                </a:cubicBezTo>
                <a:cubicBezTo>
                  <a:pt x="74" y="80"/>
                  <a:pt x="80" y="84"/>
                  <a:pt x="80" y="90"/>
                </a:cubicBezTo>
                <a:cubicBezTo>
                  <a:pt x="80" y="94"/>
                  <a:pt x="80" y="94"/>
                  <a:pt x="80" y="94"/>
                </a:cubicBezTo>
                <a:cubicBezTo>
                  <a:pt x="80" y="95"/>
                  <a:pt x="79" y="96"/>
                  <a:pt x="78" y="96"/>
                </a:cubicBezTo>
                <a:cubicBezTo>
                  <a:pt x="26" y="96"/>
                  <a:pt x="26" y="96"/>
                  <a:pt x="26" y="96"/>
                </a:cubicBezTo>
                <a:cubicBezTo>
                  <a:pt x="25" y="96"/>
                  <a:pt x="24" y="95"/>
                  <a:pt x="24" y="94"/>
                </a:cubicBezTo>
                <a:cubicBezTo>
                  <a:pt x="24" y="90"/>
                  <a:pt x="24" y="90"/>
                  <a:pt x="24" y="90"/>
                </a:cubicBezTo>
                <a:cubicBezTo>
                  <a:pt x="24" y="84"/>
                  <a:pt x="30" y="80"/>
                  <a:pt x="36" y="80"/>
                </a:cubicBezTo>
                <a:cubicBezTo>
                  <a:pt x="42" y="80"/>
                  <a:pt x="44" y="76"/>
                  <a:pt x="44" y="72"/>
                </a:cubicBezTo>
                <a:cubicBezTo>
                  <a:pt x="44" y="68"/>
                  <a:pt x="43" y="65"/>
                  <a:pt x="40" y="62"/>
                </a:cubicBezTo>
                <a:cubicBezTo>
                  <a:pt x="38" y="61"/>
                  <a:pt x="36" y="59"/>
                  <a:pt x="34" y="56"/>
                </a:cubicBezTo>
                <a:cubicBezTo>
                  <a:pt x="14" y="55"/>
                  <a:pt x="0" y="42"/>
                  <a:pt x="0" y="3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9"/>
                  <a:pt x="2" y="16"/>
                  <a:pt x="6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4"/>
                  <a:pt x="28" y="0"/>
                  <a:pt x="3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5" y="0"/>
                  <a:pt x="80" y="4"/>
                  <a:pt x="80" y="10"/>
                </a:cubicBezTo>
                <a:cubicBezTo>
                  <a:pt x="80" y="16"/>
                  <a:pt x="80" y="16"/>
                  <a:pt x="80" y="16"/>
                </a:cubicBezTo>
                <a:cubicBezTo>
                  <a:pt x="98" y="16"/>
                  <a:pt x="98" y="16"/>
                  <a:pt x="98" y="16"/>
                </a:cubicBezTo>
                <a:cubicBezTo>
                  <a:pt x="101" y="16"/>
                  <a:pt x="104" y="19"/>
                  <a:pt x="104" y="22"/>
                </a:cubicBezTo>
                <a:lnTo>
                  <a:pt x="104" y="30"/>
                </a:lnTo>
                <a:close/>
                <a:moveTo>
                  <a:pt x="24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6"/>
                  <a:pt x="16" y="44"/>
                  <a:pt x="28" y="47"/>
                </a:cubicBezTo>
                <a:cubicBezTo>
                  <a:pt x="26" y="41"/>
                  <a:pt x="24" y="34"/>
                  <a:pt x="24" y="24"/>
                </a:cubicBezTo>
                <a:close/>
                <a:moveTo>
                  <a:pt x="96" y="24"/>
                </a:moveTo>
                <a:cubicBezTo>
                  <a:pt x="80" y="24"/>
                  <a:pt x="80" y="24"/>
                  <a:pt x="80" y="24"/>
                </a:cubicBezTo>
                <a:cubicBezTo>
                  <a:pt x="80" y="34"/>
                  <a:pt x="78" y="41"/>
                  <a:pt x="75" y="47"/>
                </a:cubicBezTo>
                <a:cubicBezTo>
                  <a:pt x="87" y="44"/>
                  <a:pt x="96" y="36"/>
                  <a:pt x="96" y="30"/>
                </a:cubicBezTo>
                <a:lnTo>
                  <a:pt x="96" y="2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39" name="Freeform 137"/>
          <p:cNvSpPr>
            <a:spLocks noEditPoints="1"/>
          </p:cNvSpPr>
          <p:nvPr/>
        </p:nvSpPr>
        <p:spPr bwMode="auto">
          <a:xfrm>
            <a:off x="4956027" y="4618382"/>
            <a:ext cx="360363" cy="360363"/>
          </a:xfrm>
          <a:custGeom>
            <a:avLst/>
            <a:gdLst>
              <a:gd name="T0" fmla="*/ 78 w 96"/>
              <a:gd name="T1" fmla="*/ 96 h 96"/>
              <a:gd name="T2" fmla="*/ 59 w 96"/>
              <a:gd name="T3" fmla="*/ 93 h 96"/>
              <a:gd name="T4" fmla="*/ 56 w 96"/>
              <a:gd name="T5" fmla="*/ 69 h 96"/>
              <a:gd name="T6" fmla="*/ 73 w 96"/>
              <a:gd name="T7" fmla="*/ 32 h 96"/>
              <a:gd name="T8" fmla="*/ 60 w 96"/>
              <a:gd name="T9" fmla="*/ 25 h 96"/>
              <a:gd name="T10" fmla="*/ 36 w 96"/>
              <a:gd name="T11" fmla="*/ 25 h 96"/>
              <a:gd name="T12" fmla="*/ 22 w 96"/>
              <a:gd name="T13" fmla="*/ 32 h 96"/>
              <a:gd name="T14" fmla="*/ 39 w 96"/>
              <a:gd name="T15" fmla="*/ 69 h 96"/>
              <a:gd name="T16" fmla="*/ 22 w 96"/>
              <a:gd name="T17" fmla="*/ 71 h 96"/>
              <a:gd name="T18" fmla="*/ 14 w 96"/>
              <a:gd name="T19" fmla="*/ 69 h 96"/>
              <a:gd name="T20" fmla="*/ 36 w 96"/>
              <a:gd name="T21" fmla="*/ 82 h 96"/>
              <a:gd name="T22" fmla="*/ 32 w 96"/>
              <a:gd name="T23" fmla="*/ 96 h 96"/>
              <a:gd name="T24" fmla="*/ 0 w 96"/>
              <a:gd name="T25" fmla="*/ 78 h 96"/>
              <a:gd name="T26" fmla="*/ 18 w 96"/>
              <a:gd name="T27" fmla="*/ 0 h 96"/>
              <a:gd name="T28" fmla="*/ 96 w 96"/>
              <a:gd name="T29" fmla="*/ 18 h 96"/>
              <a:gd name="T30" fmla="*/ 17 w 96"/>
              <a:gd name="T31" fmla="*/ 69 h 96"/>
              <a:gd name="T32" fmla="*/ 17 w 96"/>
              <a:gd name="T33" fmla="*/ 68 h 96"/>
              <a:gd name="T34" fmla="*/ 17 w 96"/>
              <a:gd name="T35" fmla="*/ 69 h 96"/>
              <a:gd name="T36" fmla="*/ 19 w 96"/>
              <a:gd name="T37" fmla="*/ 70 h 96"/>
              <a:gd name="T38" fmla="*/ 20 w 96"/>
              <a:gd name="T39" fmla="*/ 71 h 96"/>
              <a:gd name="T40" fmla="*/ 22 w 96"/>
              <a:gd name="T41" fmla="*/ 74 h 96"/>
              <a:gd name="T42" fmla="*/ 21 w 96"/>
              <a:gd name="T43" fmla="*/ 72 h 96"/>
              <a:gd name="T44" fmla="*/ 22 w 96"/>
              <a:gd name="T45" fmla="*/ 74 h 96"/>
              <a:gd name="T46" fmla="*/ 23 w 96"/>
              <a:gd name="T47" fmla="*/ 75 h 96"/>
              <a:gd name="T48" fmla="*/ 24 w 96"/>
              <a:gd name="T49" fmla="*/ 76 h 96"/>
              <a:gd name="T50" fmla="*/ 27 w 96"/>
              <a:gd name="T51" fmla="*/ 78 h 96"/>
              <a:gd name="T52" fmla="*/ 27 w 96"/>
              <a:gd name="T53" fmla="*/ 77 h 96"/>
              <a:gd name="T54" fmla="*/ 27 w 96"/>
              <a:gd name="T55" fmla="*/ 78 h 96"/>
              <a:gd name="T56" fmla="*/ 30 w 96"/>
              <a:gd name="T57" fmla="*/ 78 h 96"/>
              <a:gd name="T58" fmla="*/ 32 w 96"/>
              <a:gd name="T59" fmla="*/ 78 h 96"/>
              <a:gd name="T60" fmla="*/ 34 w 96"/>
              <a:gd name="T61" fmla="*/ 78 h 96"/>
              <a:gd name="T62" fmla="*/ 34 w 96"/>
              <a:gd name="T63" fmla="*/ 77 h 96"/>
              <a:gd name="T64" fmla="*/ 34 w 96"/>
              <a:gd name="T65" fmla="*/ 7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6" h="96">
                <a:moveTo>
                  <a:pt x="96" y="78"/>
                </a:moveTo>
                <a:cubicBezTo>
                  <a:pt x="96" y="88"/>
                  <a:pt x="87" y="96"/>
                  <a:pt x="78" y="96"/>
                </a:cubicBezTo>
                <a:cubicBezTo>
                  <a:pt x="64" y="96"/>
                  <a:pt x="64" y="96"/>
                  <a:pt x="64" y="96"/>
                </a:cubicBezTo>
                <a:cubicBezTo>
                  <a:pt x="62" y="96"/>
                  <a:pt x="59" y="96"/>
                  <a:pt x="59" y="93"/>
                </a:cubicBezTo>
                <a:cubicBezTo>
                  <a:pt x="59" y="91"/>
                  <a:pt x="59" y="84"/>
                  <a:pt x="59" y="78"/>
                </a:cubicBezTo>
                <a:cubicBezTo>
                  <a:pt x="59" y="73"/>
                  <a:pt x="58" y="70"/>
                  <a:pt x="56" y="69"/>
                </a:cubicBezTo>
                <a:cubicBezTo>
                  <a:pt x="67" y="68"/>
                  <a:pt x="78" y="64"/>
                  <a:pt x="78" y="45"/>
                </a:cubicBezTo>
                <a:cubicBezTo>
                  <a:pt x="78" y="40"/>
                  <a:pt x="76" y="36"/>
                  <a:pt x="73" y="32"/>
                </a:cubicBezTo>
                <a:cubicBezTo>
                  <a:pt x="74" y="31"/>
                  <a:pt x="75" y="26"/>
                  <a:pt x="73" y="20"/>
                </a:cubicBezTo>
                <a:cubicBezTo>
                  <a:pt x="69" y="18"/>
                  <a:pt x="60" y="25"/>
                  <a:pt x="60" y="25"/>
                </a:cubicBezTo>
                <a:cubicBezTo>
                  <a:pt x="56" y="24"/>
                  <a:pt x="52" y="23"/>
                  <a:pt x="48" y="23"/>
                </a:cubicBezTo>
                <a:cubicBezTo>
                  <a:pt x="43" y="23"/>
                  <a:pt x="39" y="24"/>
                  <a:pt x="36" y="25"/>
                </a:cubicBezTo>
                <a:cubicBezTo>
                  <a:pt x="36" y="25"/>
                  <a:pt x="26" y="18"/>
                  <a:pt x="22" y="20"/>
                </a:cubicBezTo>
                <a:cubicBezTo>
                  <a:pt x="20" y="26"/>
                  <a:pt x="21" y="31"/>
                  <a:pt x="22" y="32"/>
                </a:cubicBezTo>
                <a:cubicBezTo>
                  <a:pt x="19" y="36"/>
                  <a:pt x="17" y="40"/>
                  <a:pt x="17" y="45"/>
                </a:cubicBezTo>
                <a:cubicBezTo>
                  <a:pt x="17" y="64"/>
                  <a:pt x="28" y="68"/>
                  <a:pt x="39" y="69"/>
                </a:cubicBezTo>
                <a:cubicBezTo>
                  <a:pt x="37" y="70"/>
                  <a:pt x="36" y="72"/>
                  <a:pt x="36" y="75"/>
                </a:cubicBezTo>
                <a:cubicBezTo>
                  <a:pt x="33" y="77"/>
                  <a:pt x="26" y="79"/>
                  <a:pt x="22" y="71"/>
                </a:cubicBezTo>
                <a:cubicBezTo>
                  <a:pt x="19" y="67"/>
                  <a:pt x="14" y="66"/>
                  <a:pt x="14" y="66"/>
                </a:cubicBezTo>
                <a:cubicBezTo>
                  <a:pt x="10" y="66"/>
                  <a:pt x="14" y="69"/>
                  <a:pt x="14" y="69"/>
                </a:cubicBezTo>
                <a:cubicBezTo>
                  <a:pt x="17" y="71"/>
                  <a:pt x="19" y="76"/>
                  <a:pt x="19" y="76"/>
                </a:cubicBezTo>
                <a:cubicBezTo>
                  <a:pt x="22" y="85"/>
                  <a:pt x="36" y="82"/>
                  <a:pt x="36" y="82"/>
                </a:cubicBezTo>
                <a:cubicBezTo>
                  <a:pt x="36" y="86"/>
                  <a:pt x="36" y="92"/>
                  <a:pt x="36" y="93"/>
                </a:cubicBezTo>
                <a:cubicBezTo>
                  <a:pt x="36" y="96"/>
                  <a:pt x="34" y="96"/>
                  <a:pt x="32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8" y="96"/>
                  <a:pt x="0" y="88"/>
                  <a:pt x="0" y="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96" y="8"/>
                  <a:pt x="96" y="18"/>
                </a:cubicBezTo>
                <a:lnTo>
                  <a:pt x="96" y="78"/>
                </a:lnTo>
                <a:close/>
                <a:moveTo>
                  <a:pt x="17" y="69"/>
                </a:moveTo>
                <a:cubicBezTo>
                  <a:pt x="17" y="69"/>
                  <a:pt x="16" y="68"/>
                  <a:pt x="17" y="68"/>
                </a:cubicBezTo>
                <a:cubicBezTo>
                  <a:pt x="17" y="68"/>
                  <a:pt x="17" y="68"/>
                  <a:pt x="17" y="68"/>
                </a:cubicBezTo>
                <a:cubicBezTo>
                  <a:pt x="18" y="68"/>
                  <a:pt x="18" y="68"/>
                  <a:pt x="18" y="69"/>
                </a:cubicBezTo>
                <a:cubicBezTo>
                  <a:pt x="18" y="69"/>
                  <a:pt x="17" y="69"/>
                  <a:pt x="17" y="69"/>
                </a:cubicBezTo>
                <a:close/>
                <a:moveTo>
                  <a:pt x="19" y="71"/>
                </a:moveTo>
                <a:cubicBezTo>
                  <a:pt x="18" y="70"/>
                  <a:pt x="18" y="70"/>
                  <a:pt x="19" y="70"/>
                </a:cubicBezTo>
                <a:cubicBezTo>
                  <a:pt x="19" y="69"/>
                  <a:pt x="19" y="70"/>
                  <a:pt x="20" y="70"/>
                </a:cubicBezTo>
                <a:cubicBezTo>
                  <a:pt x="20" y="70"/>
                  <a:pt x="20" y="71"/>
                  <a:pt x="20" y="71"/>
                </a:cubicBezTo>
                <a:cubicBezTo>
                  <a:pt x="19" y="71"/>
                  <a:pt x="19" y="71"/>
                  <a:pt x="19" y="71"/>
                </a:cubicBezTo>
                <a:close/>
                <a:moveTo>
                  <a:pt x="22" y="74"/>
                </a:moveTo>
                <a:cubicBezTo>
                  <a:pt x="21" y="74"/>
                  <a:pt x="21" y="74"/>
                  <a:pt x="21" y="73"/>
                </a:cubicBezTo>
                <a:cubicBezTo>
                  <a:pt x="20" y="73"/>
                  <a:pt x="20" y="72"/>
                  <a:pt x="21" y="72"/>
                </a:cubicBezTo>
                <a:cubicBezTo>
                  <a:pt x="21" y="72"/>
                  <a:pt x="21" y="72"/>
                  <a:pt x="22" y="72"/>
                </a:cubicBezTo>
                <a:cubicBezTo>
                  <a:pt x="22" y="73"/>
                  <a:pt x="22" y="73"/>
                  <a:pt x="22" y="74"/>
                </a:cubicBezTo>
                <a:close/>
                <a:moveTo>
                  <a:pt x="23" y="76"/>
                </a:moveTo>
                <a:cubicBezTo>
                  <a:pt x="23" y="76"/>
                  <a:pt x="22" y="75"/>
                  <a:pt x="23" y="75"/>
                </a:cubicBezTo>
                <a:cubicBezTo>
                  <a:pt x="23" y="75"/>
                  <a:pt x="24" y="75"/>
                  <a:pt x="24" y="75"/>
                </a:cubicBezTo>
                <a:cubicBezTo>
                  <a:pt x="24" y="75"/>
                  <a:pt x="24" y="76"/>
                  <a:pt x="24" y="76"/>
                </a:cubicBezTo>
                <a:cubicBezTo>
                  <a:pt x="24" y="77"/>
                  <a:pt x="23" y="77"/>
                  <a:pt x="23" y="76"/>
                </a:cubicBezTo>
                <a:close/>
                <a:moveTo>
                  <a:pt x="27" y="78"/>
                </a:moveTo>
                <a:cubicBezTo>
                  <a:pt x="26" y="78"/>
                  <a:pt x="26" y="78"/>
                  <a:pt x="26" y="77"/>
                </a:cubicBezTo>
                <a:cubicBezTo>
                  <a:pt x="26" y="77"/>
                  <a:pt x="26" y="77"/>
                  <a:pt x="27" y="77"/>
                </a:cubicBezTo>
                <a:cubicBezTo>
                  <a:pt x="28" y="77"/>
                  <a:pt x="28" y="77"/>
                  <a:pt x="28" y="78"/>
                </a:cubicBezTo>
                <a:cubicBezTo>
                  <a:pt x="28" y="78"/>
                  <a:pt x="27" y="78"/>
                  <a:pt x="27" y="78"/>
                </a:cubicBezTo>
                <a:close/>
                <a:moveTo>
                  <a:pt x="31" y="79"/>
                </a:moveTo>
                <a:cubicBezTo>
                  <a:pt x="30" y="79"/>
                  <a:pt x="30" y="79"/>
                  <a:pt x="30" y="78"/>
                </a:cubicBezTo>
                <a:cubicBezTo>
                  <a:pt x="30" y="78"/>
                  <a:pt x="30" y="77"/>
                  <a:pt x="31" y="77"/>
                </a:cubicBezTo>
                <a:cubicBezTo>
                  <a:pt x="31" y="77"/>
                  <a:pt x="32" y="78"/>
                  <a:pt x="32" y="78"/>
                </a:cubicBezTo>
                <a:cubicBezTo>
                  <a:pt x="32" y="79"/>
                  <a:pt x="31" y="79"/>
                  <a:pt x="31" y="79"/>
                </a:cubicBezTo>
                <a:close/>
                <a:moveTo>
                  <a:pt x="34" y="78"/>
                </a:moveTo>
                <a:cubicBezTo>
                  <a:pt x="34" y="79"/>
                  <a:pt x="33" y="78"/>
                  <a:pt x="33" y="78"/>
                </a:cubicBezTo>
                <a:cubicBezTo>
                  <a:pt x="33" y="77"/>
                  <a:pt x="34" y="77"/>
                  <a:pt x="34" y="77"/>
                </a:cubicBezTo>
                <a:cubicBezTo>
                  <a:pt x="35" y="77"/>
                  <a:pt x="35" y="77"/>
                  <a:pt x="35" y="78"/>
                </a:cubicBezTo>
                <a:cubicBezTo>
                  <a:pt x="35" y="78"/>
                  <a:pt x="35" y="78"/>
                  <a:pt x="34" y="7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40" name="Freeform 138"/>
          <p:cNvSpPr>
            <a:spLocks noEditPoints="1"/>
          </p:cNvSpPr>
          <p:nvPr/>
        </p:nvSpPr>
        <p:spPr bwMode="auto">
          <a:xfrm>
            <a:off x="5984980" y="4602506"/>
            <a:ext cx="390525" cy="376238"/>
          </a:xfrm>
          <a:custGeom>
            <a:avLst/>
            <a:gdLst>
              <a:gd name="T0" fmla="*/ 104 w 104"/>
              <a:gd name="T1" fmla="*/ 94 h 100"/>
              <a:gd name="T2" fmla="*/ 98 w 104"/>
              <a:gd name="T3" fmla="*/ 100 h 100"/>
              <a:gd name="T4" fmla="*/ 6 w 104"/>
              <a:gd name="T5" fmla="*/ 100 h 100"/>
              <a:gd name="T6" fmla="*/ 0 w 104"/>
              <a:gd name="T7" fmla="*/ 94 h 100"/>
              <a:gd name="T8" fmla="*/ 0 w 104"/>
              <a:gd name="T9" fmla="*/ 74 h 100"/>
              <a:gd name="T10" fmla="*/ 6 w 104"/>
              <a:gd name="T11" fmla="*/ 68 h 100"/>
              <a:gd name="T12" fmla="*/ 32 w 104"/>
              <a:gd name="T13" fmla="*/ 68 h 100"/>
              <a:gd name="T14" fmla="*/ 44 w 104"/>
              <a:gd name="T15" fmla="*/ 76 h 100"/>
              <a:gd name="T16" fmla="*/ 60 w 104"/>
              <a:gd name="T17" fmla="*/ 76 h 100"/>
              <a:gd name="T18" fmla="*/ 71 w 104"/>
              <a:gd name="T19" fmla="*/ 68 h 100"/>
              <a:gd name="T20" fmla="*/ 98 w 104"/>
              <a:gd name="T21" fmla="*/ 68 h 100"/>
              <a:gd name="T22" fmla="*/ 104 w 104"/>
              <a:gd name="T23" fmla="*/ 74 h 100"/>
              <a:gd name="T24" fmla="*/ 104 w 104"/>
              <a:gd name="T25" fmla="*/ 94 h 100"/>
              <a:gd name="T26" fmla="*/ 80 w 104"/>
              <a:gd name="T27" fmla="*/ 36 h 100"/>
              <a:gd name="T28" fmla="*/ 64 w 104"/>
              <a:gd name="T29" fmla="*/ 36 h 100"/>
              <a:gd name="T30" fmla="*/ 64 w 104"/>
              <a:gd name="T31" fmla="*/ 64 h 100"/>
              <a:gd name="T32" fmla="*/ 60 w 104"/>
              <a:gd name="T33" fmla="*/ 68 h 100"/>
              <a:gd name="T34" fmla="*/ 44 w 104"/>
              <a:gd name="T35" fmla="*/ 68 h 100"/>
              <a:gd name="T36" fmla="*/ 40 w 104"/>
              <a:gd name="T37" fmla="*/ 64 h 100"/>
              <a:gd name="T38" fmla="*/ 40 w 104"/>
              <a:gd name="T39" fmla="*/ 36 h 100"/>
              <a:gd name="T40" fmla="*/ 24 w 104"/>
              <a:gd name="T41" fmla="*/ 36 h 100"/>
              <a:gd name="T42" fmla="*/ 20 w 104"/>
              <a:gd name="T43" fmla="*/ 33 h 100"/>
              <a:gd name="T44" fmla="*/ 21 w 104"/>
              <a:gd name="T45" fmla="*/ 29 h 100"/>
              <a:gd name="T46" fmla="*/ 49 w 104"/>
              <a:gd name="T47" fmla="*/ 1 h 100"/>
              <a:gd name="T48" fmla="*/ 52 w 104"/>
              <a:gd name="T49" fmla="*/ 0 h 100"/>
              <a:gd name="T50" fmla="*/ 54 w 104"/>
              <a:gd name="T51" fmla="*/ 1 h 100"/>
              <a:gd name="T52" fmla="*/ 82 w 104"/>
              <a:gd name="T53" fmla="*/ 29 h 100"/>
              <a:gd name="T54" fmla="*/ 83 w 104"/>
              <a:gd name="T55" fmla="*/ 33 h 100"/>
              <a:gd name="T56" fmla="*/ 80 w 104"/>
              <a:gd name="T57" fmla="*/ 36 h 100"/>
              <a:gd name="T58" fmla="*/ 76 w 104"/>
              <a:gd name="T59" fmla="*/ 84 h 100"/>
              <a:gd name="T60" fmla="*/ 72 w 104"/>
              <a:gd name="T61" fmla="*/ 88 h 100"/>
              <a:gd name="T62" fmla="*/ 76 w 104"/>
              <a:gd name="T63" fmla="*/ 92 h 100"/>
              <a:gd name="T64" fmla="*/ 80 w 104"/>
              <a:gd name="T65" fmla="*/ 88 h 100"/>
              <a:gd name="T66" fmla="*/ 76 w 104"/>
              <a:gd name="T67" fmla="*/ 84 h 100"/>
              <a:gd name="T68" fmla="*/ 92 w 104"/>
              <a:gd name="T69" fmla="*/ 84 h 100"/>
              <a:gd name="T70" fmla="*/ 88 w 104"/>
              <a:gd name="T71" fmla="*/ 88 h 100"/>
              <a:gd name="T72" fmla="*/ 92 w 104"/>
              <a:gd name="T73" fmla="*/ 92 h 100"/>
              <a:gd name="T74" fmla="*/ 96 w 104"/>
              <a:gd name="T75" fmla="*/ 88 h 100"/>
              <a:gd name="T76" fmla="*/ 92 w 104"/>
              <a:gd name="T77" fmla="*/ 8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4" h="100">
                <a:moveTo>
                  <a:pt x="104" y="94"/>
                </a:moveTo>
                <a:cubicBezTo>
                  <a:pt x="104" y="97"/>
                  <a:pt x="101" y="100"/>
                  <a:pt x="98" y="100"/>
                </a:cubicBezTo>
                <a:cubicBezTo>
                  <a:pt x="6" y="100"/>
                  <a:pt x="6" y="100"/>
                  <a:pt x="6" y="100"/>
                </a:cubicBezTo>
                <a:cubicBezTo>
                  <a:pt x="2" y="100"/>
                  <a:pt x="0" y="97"/>
                  <a:pt x="0" y="9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0"/>
                  <a:pt x="2" y="68"/>
                  <a:pt x="6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4" y="72"/>
                  <a:pt x="38" y="76"/>
                  <a:pt x="44" y="76"/>
                </a:cubicBezTo>
                <a:cubicBezTo>
                  <a:pt x="60" y="76"/>
                  <a:pt x="60" y="76"/>
                  <a:pt x="60" y="76"/>
                </a:cubicBezTo>
                <a:cubicBezTo>
                  <a:pt x="65" y="76"/>
                  <a:pt x="69" y="72"/>
                  <a:pt x="71" y="68"/>
                </a:cubicBezTo>
                <a:cubicBezTo>
                  <a:pt x="98" y="68"/>
                  <a:pt x="98" y="68"/>
                  <a:pt x="98" y="68"/>
                </a:cubicBezTo>
                <a:cubicBezTo>
                  <a:pt x="101" y="68"/>
                  <a:pt x="104" y="70"/>
                  <a:pt x="104" y="74"/>
                </a:cubicBezTo>
                <a:lnTo>
                  <a:pt x="104" y="94"/>
                </a:lnTo>
                <a:close/>
                <a:moveTo>
                  <a:pt x="80" y="36"/>
                </a:moveTo>
                <a:cubicBezTo>
                  <a:pt x="64" y="36"/>
                  <a:pt x="64" y="36"/>
                  <a:pt x="64" y="36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6"/>
                  <a:pt x="62" y="68"/>
                  <a:pt x="60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1" y="68"/>
                  <a:pt x="40" y="66"/>
                  <a:pt x="40" y="64"/>
                </a:cubicBezTo>
                <a:cubicBezTo>
                  <a:pt x="40" y="36"/>
                  <a:pt x="40" y="36"/>
                  <a:pt x="40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2" y="36"/>
                  <a:pt x="21" y="35"/>
                  <a:pt x="20" y="33"/>
                </a:cubicBezTo>
                <a:cubicBezTo>
                  <a:pt x="19" y="32"/>
                  <a:pt x="20" y="30"/>
                  <a:pt x="21" y="29"/>
                </a:cubicBezTo>
                <a:cubicBezTo>
                  <a:pt x="49" y="1"/>
                  <a:pt x="49" y="1"/>
                  <a:pt x="49" y="1"/>
                </a:cubicBezTo>
                <a:cubicBezTo>
                  <a:pt x="49" y="0"/>
                  <a:pt x="51" y="0"/>
                  <a:pt x="52" y="0"/>
                </a:cubicBezTo>
                <a:cubicBezTo>
                  <a:pt x="53" y="0"/>
                  <a:pt x="54" y="0"/>
                  <a:pt x="54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4" y="32"/>
                  <a:pt x="83" y="33"/>
                </a:cubicBezTo>
                <a:cubicBezTo>
                  <a:pt x="83" y="35"/>
                  <a:pt x="81" y="36"/>
                  <a:pt x="80" y="36"/>
                </a:cubicBezTo>
                <a:close/>
                <a:moveTo>
                  <a:pt x="76" y="84"/>
                </a:moveTo>
                <a:cubicBezTo>
                  <a:pt x="73" y="84"/>
                  <a:pt x="72" y="86"/>
                  <a:pt x="72" y="88"/>
                </a:cubicBezTo>
                <a:cubicBezTo>
                  <a:pt x="72" y="90"/>
                  <a:pt x="73" y="92"/>
                  <a:pt x="76" y="92"/>
                </a:cubicBezTo>
                <a:cubicBezTo>
                  <a:pt x="78" y="92"/>
                  <a:pt x="80" y="90"/>
                  <a:pt x="80" y="88"/>
                </a:cubicBezTo>
                <a:cubicBezTo>
                  <a:pt x="80" y="86"/>
                  <a:pt x="78" y="84"/>
                  <a:pt x="76" y="84"/>
                </a:cubicBezTo>
                <a:close/>
                <a:moveTo>
                  <a:pt x="92" y="84"/>
                </a:moveTo>
                <a:cubicBezTo>
                  <a:pt x="89" y="84"/>
                  <a:pt x="88" y="86"/>
                  <a:pt x="88" y="88"/>
                </a:cubicBezTo>
                <a:cubicBezTo>
                  <a:pt x="88" y="90"/>
                  <a:pt x="89" y="92"/>
                  <a:pt x="92" y="92"/>
                </a:cubicBezTo>
                <a:cubicBezTo>
                  <a:pt x="94" y="92"/>
                  <a:pt x="96" y="90"/>
                  <a:pt x="96" y="88"/>
                </a:cubicBezTo>
                <a:cubicBezTo>
                  <a:pt x="96" y="86"/>
                  <a:pt x="94" y="84"/>
                  <a:pt x="92" y="8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41" name="Freeform 139"/>
          <p:cNvSpPr>
            <a:spLocks noEditPoints="1"/>
          </p:cNvSpPr>
          <p:nvPr/>
        </p:nvSpPr>
        <p:spPr bwMode="auto">
          <a:xfrm>
            <a:off x="6926283" y="4635160"/>
            <a:ext cx="360363" cy="360363"/>
          </a:xfrm>
          <a:custGeom>
            <a:avLst/>
            <a:gdLst>
              <a:gd name="T0" fmla="*/ 62 w 96"/>
              <a:gd name="T1" fmla="*/ 93 h 96"/>
              <a:gd name="T2" fmla="*/ 42 w 96"/>
              <a:gd name="T3" fmla="*/ 96 h 96"/>
              <a:gd name="T4" fmla="*/ 21 w 96"/>
              <a:gd name="T5" fmla="*/ 94 h 96"/>
              <a:gd name="T6" fmla="*/ 11 w 96"/>
              <a:gd name="T7" fmla="*/ 96 h 96"/>
              <a:gd name="T8" fmla="*/ 1 w 96"/>
              <a:gd name="T9" fmla="*/ 84 h 96"/>
              <a:gd name="T10" fmla="*/ 2 w 96"/>
              <a:gd name="T11" fmla="*/ 76 h 96"/>
              <a:gd name="T12" fmla="*/ 0 w 96"/>
              <a:gd name="T13" fmla="*/ 61 h 96"/>
              <a:gd name="T14" fmla="*/ 21 w 96"/>
              <a:gd name="T15" fmla="*/ 12 h 96"/>
              <a:gd name="T16" fmla="*/ 35 w 96"/>
              <a:gd name="T17" fmla="*/ 5 h 96"/>
              <a:gd name="T18" fmla="*/ 55 w 96"/>
              <a:gd name="T19" fmla="*/ 0 h 96"/>
              <a:gd name="T20" fmla="*/ 77 w 96"/>
              <a:gd name="T21" fmla="*/ 3 h 96"/>
              <a:gd name="T22" fmla="*/ 84 w 96"/>
              <a:gd name="T23" fmla="*/ 2 h 96"/>
              <a:gd name="T24" fmla="*/ 93 w 96"/>
              <a:gd name="T25" fmla="*/ 14 h 96"/>
              <a:gd name="T26" fmla="*/ 93 w 96"/>
              <a:gd name="T27" fmla="*/ 22 h 96"/>
              <a:gd name="T28" fmla="*/ 94 w 96"/>
              <a:gd name="T29" fmla="*/ 27 h 96"/>
              <a:gd name="T30" fmla="*/ 96 w 96"/>
              <a:gd name="T31" fmla="*/ 43 h 96"/>
              <a:gd name="T32" fmla="*/ 62 w 96"/>
              <a:gd name="T33" fmla="*/ 93 h 96"/>
              <a:gd name="T34" fmla="*/ 87 w 96"/>
              <a:gd name="T35" fmla="*/ 30 h 96"/>
              <a:gd name="T36" fmla="*/ 85 w 96"/>
              <a:gd name="T37" fmla="*/ 22 h 96"/>
              <a:gd name="T38" fmla="*/ 85 w 96"/>
              <a:gd name="T39" fmla="*/ 14 h 96"/>
              <a:gd name="T40" fmla="*/ 85 w 96"/>
              <a:gd name="T41" fmla="*/ 10 h 96"/>
              <a:gd name="T42" fmla="*/ 84 w 96"/>
              <a:gd name="T43" fmla="*/ 10 h 96"/>
              <a:gd name="T44" fmla="*/ 77 w 96"/>
              <a:gd name="T45" fmla="*/ 11 h 96"/>
              <a:gd name="T46" fmla="*/ 55 w 96"/>
              <a:gd name="T47" fmla="*/ 8 h 96"/>
              <a:gd name="T48" fmla="*/ 38 w 96"/>
              <a:gd name="T49" fmla="*/ 12 h 96"/>
              <a:gd name="T50" fmla="*/ 25 w 96"/>
              <a:gd name="T51" fmla="*/ 19 h 96"/>
              <a:gd name="T52" fmla="*/ 8 w 96"/>
              <a:gd name="T53" fmla="*/ 61 h 96"/>
              <a:gd name="T54" fmla="*/ 10 w 96"/>
              <a:gd name="T55" fmla="*/ 76 h 96"/>
              <a:gd name="T56" fmla="*/ 9 w 96"/>
              <a:gd name="T57" fmla="*/ 84 h 96"/>
              <a:gd name="T58" fmla="*/ 11 w 96"/>
              <a:gd name="T59" fmla="*/ 87 h 96"/>
              <a:gd name="T60" fmla="*/ 21 w 96"/>
              <a:gd name="T61" fmla="*/ 86 h 96"/>
              <a:gd name="T62" fmla="*/ 42 w 96"/>
              <a:gd name="T63" fmla="*/ 88 h 96"/>
              <a:gd name="T64" fmla="*/ 60 w 96"/>
              <a:gd name="T65" fmla="*/ 85 h 96"/>
              <a:gd name="T66" fmla="*/ 88 w 96"/>
              <a:gd name="T67" fmla="*/ 43 h 96"/>
              <a:gd name="T68" fmla="*/ 87 w 96"/>
              <a:gd name="T69" fmla="*/ 3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6" h="96">
                <a:moveTo>
                  <a:pt x="62" y="93"/>
                </a:moveTo>
                <a:cubicBezTo>
                  <a:pt x="56" y="95"/>
                  <a:pt x="48" y="96"/>
                  <a:pt x="42" y="96"/>
                </a:cubicBezTo>
                <a:cubicBezTo>
                  <a:pt x="35" y="96"/>
                  <a:pt x="28" y="94"/>
                  <a:pt x="21" y="94"/>
                </a:cubicBezTo>
                <a:cubicBezTo>
                  <a:pt x="18" y="94"/>
                  <a:pt x="15" y="96"/>
                  <a:pt x="11" y="96"/>
                </a:cubicBezTo>
                <a:cubicBezTo>
                  <a:pt x="5" y="96"/>
                  <a:pt x="1" y="90"/>
                  <a:pt x="1" y="84"/>
                </a:cubicBezTo>
                <a:cubicBezTo>
                  <a:pt x="1" y="81"/>
                  <a:pt x="2" y="79"/>
                  <a:pt x="2" y="76"/>
                </a:cubicBezTo>
                <a:cubicBezTo>
                  <a:pt x="2" y="71"/>
                  <a:pt x="0" y="66"/>
                  <a:pt x="0" y="61"/>
                </a:cubicBezTo>
                <a:cubicBezTo>
                  <a:pt x="0" y="43"/>
                  <a:pt x="6" y="23"/>
                  <a:pt x="21" y="12"/>
                </a:cubicBezTo>
                <a:cubicBezTo>
                  <a:pt x="25" y="9"/>
                  <a:pt x="30" y="7"/>
                  <a:pt x="35" y="5"/>
                </a:cubicBezTo>
                <a:cubicBezTo>
                  <a:pt x="41" y="2"/>
                  <a:pt x="48" y="0"/>
                  <a:pt x="55" y="0"/>
                </a:cubicBezTo>
                <a:cubicBezTo>
                  <a:pt x="62" y="0"/>
                  <a:pt x="69" y="3"/>
                  <a:pt x="77" y="3"/>
                </a:cubicBezTo>
                <a:cubicBezTo>
                  <a:pt x="79" y="3"/>
                  <a:pt x="81" y="2"/>
                  <a:pt x="84" y="2"/>
                </a:cubicBezTo>
                <a:cubicBezTo>
                  <a:pt x="91" y="2"/>
                  <a:pt x="93" y="7"/>
                  <a:pt x="93" y="14"/>
                </a:cubicBezTo>
                <a:cubicBezTo>
                  <a:pt x="93" y="17"/>
                  <a:pt x="93" y="19"/>
                  <a:pt x="93" y="22"/>
                </a:cubicBezTo>
                <a:cubicBezTo>
                  <a:pt x="93" y="25"/>
                  <a:pt x="93" y="25"/>
                  <a:pt x="94" y="27"/>
                </a:cubicBezTo>
                <a:cubicBezTo>
                  <a:pt x="96" y="31"/>
                  <a:pt x="96" y="39"/>
                  <a:pt x="96" y="43"/>
                </a:cubicBezTo>
                <a:cubicBezTo>
                  <a:pt x="96" y="64"/>
                  <a:pt x="82" y="86"/>
                  <a:pt x="62" y="93"/>
                </a:cubicBezTo>
                <a:close/>
                <a:moveTo>
                  <a:pt x="87" y="30"/>
                </a:moveTo>
                <a:cubicBezTo>
                  <a:pt x="86" y="27"/>
                  <a:pt x="85" y="26"/>
                  <a:pt x="85" y="22"/>
                </a:cubicBezTo>
                <a:cubicBezTo>
                  <a:pt x="85" y="19"/>
                  <a:pt x="85" y="17"/>
                  <a:pt x="85" y="14"/>
                </a:cubicBezTo>
                <a:cubicBezTo>
                  <a:pt x="85" y="13"/>
                  <a:pt x="85" y="11"/>
                  <a:pt x="85" y="10"/>
                </a:cubicBezTo>
                <a:cubicBezTo>
                  <a:pt x="85" y="10"/>
                  <a:pt x="84" y="10"/>
                  <a:pt x="84" y="10"/>
                </a:cubicBezTo>
                <a:cubicBezTo>
                  <a:pt x="82" y="10"/>
                  <a:pt x="79" y="11"/>
                  <a:pt x="77" y="11"/>
                </a:cubicBezTo>
                <a:cubicBezTo>
                  <a:pt x="69" y="11"/>
                  <a:pt x="62" y="8"/>
                  <a:pt x="55" y="8"/>
                </a:cubicBezTo>
                <a:cubicBezTo>
                  <a:pt x="49" y="8"/>
                  <a:pt x="43" y="10"/>
                  <a:pt x="38" y="12"/>
                </a:cubicBezTo>
                <a:cubicBezTo>
                  <a:pt x="34" y="14"/>
                  <a:pt x="29" y="16"/>
                  <a:pt x="25" y="19"/>
                </a:cubicBezTo>
                <a:cubicBezTo>
                  <a:pt x="13" y="28"/>
                  <a:pt x="8" y="46"/>
                  <a:pt x="8" y="61"/>
                </a:cubicBezTo>
                <a:cubicBezTo>
                  <a:pt x="8" y="66"/>
                  <a:pt x="10" y="71"/>
                  <a:pt x="10" y="76"/>
                </a:cubicBezTo>
                <a:cubicBezTo>
                  <a:pt x="10" y="79"/>
                  <a:pt x="9" y="81"/>
                  <a:pt x="9" y="84"/>
                </a:cubicBezTo>
                <a:cubicBezTo>
                  <a:pt x="9" y="86"/>
                  <a:pt x="10" y="87"/>
                  <a:pt x="11" y="87"/>
                </a:cubicBezTo>
                <a:cubicBezTo>
                  <a:pt x="15" y="87"/>
                  <a:pt x="17" y="86"/>
                  <a:pt x="21" y="86"/>
                </a:cubicBezTo>
                <a:cubicBezTo>
                  <a:pt x="28" y="86"/>
                  <a:pt x="35" y="88"/>
                  <a:pt x="42" y="88"/>
                </a:cubicBezTo>
                <a:cubicBezTo>
                  <a:pt x="47" y="88"/>
                  <a:pt x="54" y="87"/>
                  <a:pt x="60" y="85"/>
                </a:cubicBezTo>
                <a:cubicBezTo>
                  <a:pt x="76" y="80"/>
                  <a:pt x="88" y="61"/>
                  <a:pt x="88" y="43"/>
                </a:cubicBezTo>
                <a:cubicBezTo>
                  <a:pt x="88" y="41"/>
                  <a:pt x="88" y="33"/>
                  <a:pt x="87" y="3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42" name="Freeform 140"/>
          <p:cNvSpPr>
            <a:spLocks/>
          </p:cNvSpPr>
          <p:nvPr/>
        </p:nvSpPr>
        <p:spPr bwMode="auto">
          <a:xfrm>
            <a:off x="7887515" y="4642157"/>
            <a:ext cx="330200" cy="330200"/>
          </a:xfrm>
          <a:custGeom>
            <a:avLst/>
            <a:gdLst>
              <a:gd name="T0" fmla="*/ 86 w 88"/>
              <a:gd name="T1" fmla="*/ 78 h 88"/>
              <a:gd name="T2" fmla="*/ 79 w 88"/>
              <a:gd name="T3" fmla="*/ 85 h 88"/>
              <a:gd name="T4" fmla="*/ 67 w 88"/>
              <a:gd name="T5" fmla="*/ 88 h 88"/>
              <a:gd name="T6" fmla="*/ 51 w 88"/>
              <a:gd name="T7" fmla="*/ 83 h 88"/>
              <a:gd name="T8" fmla="*/ 40 w 88"/>
              <a:gd name="T9" fmla="*/ 78 h 88"/>
              <a:gd name="T10" fmla="*/ 10 w 88"/>
              <a:gd name="T11" fmla="*/ 48 h 88"/>
              <a:gd name="T12" fmla="*/ 5 w 88"/>
              <a:gd name="T13" fmla="*/ 37 h 88"/>
              <a:gd name="T14" fmla="*/ 0 w 88"/>
              <a:gd name="T15" fmla="*/ 21 h 88"/>
              <a:gd name="T16" fmla="*/ 3 w 88"/>
              <a:gd name="T17" fmla="*/ 9 h 88"/>
              <a:gd name="T18" fmla="*/ 10 w 88"/>
              <a:gd name="T19" fmla="*/ 2 h 88"/>
              <a:gd name="T20" fmla="*/ 19 w 88"/>
              <a:gd name="T21" fmla="*/ 0 h 88"/>
              <a:gd name="T22" fmla="*/ 20 w 88"/>
              <a:gd name="T23" fmla="*/ 0 h 88"/>
              <a:gd name="T24" fmla="*/ 23 w 88"/>
              <a:gd name="T25" fmla="*/ 5 h 88"/>
              <a:gd name="T26" fmla="*/ 29 w 88"/>
              <a:gd name="T27" fmla="*/ 15 h 88"/>
              <a:gd name="T28" fmla="*/ 32 w 88"/>
              <a:gd name="T29" fmla="*/ 21 h 88"/>
              <a:gd name="T30" fmla="*/ 21 w 88"/>
              <a:gd name="T31" fmla="*/ 34 h 88"/>
              <a:gd name="T32" fmla="*/ 23 w 88"/>
              <a:gd name="T33" fmla="*/ 39 h 88"/>
              <a:gd name="T34" fmla="*/ 49 w 88"/>
              <a:gd name="T35" fmla="*/ 65 h 88"/>
              <a:gd name="T36" fmla="*/ 54 w 88"/>
              <a:gd name="T37" fmla="*/ 67 h 88"/>
              <a:gd name="T38" fmla="*/ 67 w 88"/>
              <a:gd name="T39" fmla="*/ 56 h 88"/>
              <a:gd name="T40" fmla="*/ 73 w 88"/>
              <a:gd name="T41" fmla="*/ 59 h 88"/>
              <a:gd name="T42" fmla="*/ 83 w 88"/>
              <a:gd name="T43" fmla="*/ 65 h 88"/>
              <a:gd name="T44" fmla="*/ 88 w 88"/>
              <a:gd name="T45" fmla="*/ 68 h 88"/>
              <a:gd name="T46" fmla="*/ 88 w 88"/>
              <a:gd name="T47" fmla="*/ 69 h 88"/>
              <a:gd name="T48" fmla="*/ 86 w 88"/>
              <a:gd name="T49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8" h="88">
                <a:moveTo>
                  <a:pt x="86" y="78"/>
                </a:moveTo>
                <a:cubicBezTo>
                  <a:pt x="85" y="81"/>
                  <a:pt x="81" y="83"/>
                  <a:pt x="79" y="85"/>
                </a:cubicBezTo>
                <a:cubicBezTo>
                  <a:pt x="75" y="87"/>
                  <a:pt x="71" y="88"/>
                  <a:pt x="67" y="88"/>
                </a:cubicBezTo>
                <a:cubicBezTo>
                  <a:pt x="61" y="88"/>
                  <a:pt x="56" y="85"/>
                  <a:pt x="51" y="83"/>
                </a:cubicBezTo>
                <a:cubicBezTo>
                  <a:pt x="47" y="82"/>
                  <a:pt x="43" y="80"/>
                  <a:pt x="40" y="78"/>
                </a:cubicBezTo>
                <a:cubicBezTo>
                  <a:pt x="29" y="72"/>
                  <a:pt x="16" y="59"/>
                  <a:pt x="10" y="48"/>
                </a:cubicBezTo>
                <a:cubicBezTo>
                  <a:pt x="8" y="45"/>
                  <a:pt x="6" y="41"/>
                  <a:pt x="5" y="37"/>
                </a:cubicBezTo>
                <a:cubicBezTo>
                  <a:pt x="3" y="32"/>
                  <a:pt x="0" y="27"/>
                  <a:pt x="0" y="21"/>
                </a:cubicBezTo>
                <a:cubicBezTo>
                  <a:pt x="0" y="17"/>
                  <a:pt x="1" y="13"/>
                  <a:pt x="3" y="9"/>
                </a:cubicBezTo>
                <a:cubicBezTo>
                  <a:pt x="5" y="7"/>
                  <a:pt x="7" y="3"/>
                  <a:pt x="10" y="2"/>
                </a:cubicBezTo>
                <a:cubicBezTo>
                  <a:pt x="12" y="1"/>
                  <a:pt x="16" y="0"/>
                  <a:pt x="19" y="0"/>
                </a:cubicBezTo>
                <a:cubicBezTo>
                  <a:pt x="19" y="0"/>
                  <a:pt x="20" y="0"/>
                  <a:pt x="20" y="0"/>
                </a:cubicBezTo>
                <a:cubicBezTo>
                  <a:pt x="21" y="0"/>
                  <a:pt x="23" y="4"/>
                  <a:pt x="23" y="5"/>
                </a:cubicBezTo>
                <a:cubicBezTo>
                  <a:pt x="25" y="8"/>
                  <a:pt x="27" y="12"/>
                  <a:pt x="29" y="15"/>
                </a:cubicBezTo>
                <a:cubicBezTo>
                  <a:pt x="30" y="17"/>
                  <a:pt x="32" y="19"/>
                  <a:pt x="32" y="21"/>
                </a:cubicBezTo>
                <a:cubicBezTo>
                  <a:pt x="32" y="25"/>
                  <a:pt x="21" y="30"/>
                  <a:pt x="21" y="34"/>
                </a:cubicBezTo>
                <a:cubicBezTo>
                  <a:pt x="21" y="35"/>
                  <a:pt x="22" y="38"/>
                  <a:pt x="23" y="39"/>
                </a:cubicBezTo>
                <a:cubicBezTo>
                  <a:pt x="30" y="51"/>
                  <a:pt x="37" y="58"/>
                  <a:pt x="49" y="65"/>
                </a:cubicBezTo>
                <a:cubicBezTo>
                  <a:pt x="50" y="66"/>
                  <a:pt x="53" y="67"/>
                  <a:pt x="54" y="67"/>
                </a:cubicBezTo>
                <a:cubicBezTo>
                  <a:pt x="58" y="67"/>
                  <a:pt x="63" y="56"/>
                  <a:pt x="67" y="56"/>
                </a:cubicBezTo>
                <a:cubicBezTo>
                  <a:pt x="69" y="56"/>
                  <a:pt x="71" y="58"/>
                  <a:pt x="73" y="59"/>
                </a:cubicBezTo>
                <a:cubicBezTo>
                  <a:pt x="76" y="61"/>
                  <a:pt x="80" y="63"/>
                  <a:pt x="83" y="65"/>
                </a:cubicBezTo>
                <a:cubicBezTo>
                  <a:pt x="84" y="65"/>
                  <a:pt x="88" y="67"/>
                  <a:pt x="88" y="68"/>
                </a:cubicBezTo>
                <a:cubicBezTo>
                  <a:pt x="88" y="68"/>
                  <a:pt x="88" y="69"/>
                  <a:pt x="88" y="69"/>
                </a:cubicBezTo>
                <a:cubicBezTo>
                  <a:pt x="88" y="72"/>
                  <a:pt x="87" y="76"/>
                  <a:pt x="86" y="7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51" name="Freeform 149"/>
          <p:cNvSpPr>
            <a:spLocks noEditPoints="1"/>
          </p:cNvSpPr>
          <p:nvPr/>
        </p:nvSpPr>
        <p:spPr bwMode="auto">
          <a:xfrm>
            <a:off x="8784436" y="4606928"/>
            <a:ext cx="420688" cy="363538"/>
          </a:xfrm>
          <a:custGeom>
            <a:avLst/>
            <a:gdLst>
              <a:gd name="T0" fmla="*/ 112 w 112"/>
              <a:gd name="T1" fmla="*/ 40 h 97"/>
              <a:gd name="T2" fmla="*/ 104 w 112"/>
              <a:gd name="T3" fmla="*/ 48 h 97"/>
              <a:gd name="T4" fmla="*/ 104 w 112"/>
              <a:gd name="T5" fmla="*/ 72 h 97"/>
              <a:gd name="T6" fmla="*/ 96 w 112"/>
              <a:gd name="T7" fmla="*/ 80 h 97"/>
              <a:gd name="T8" fmla="*/ 45 w 112"/>
              <a:gd name="T9" fmla="*/ 56 h 97"/>
              <a:gd name="T10" fmla="*/ 40 w 112"/>
              <a:gd name="T11" fmla="*/ 72 h 97"/>
              <a:gd name="T12" fmla="*/ 48 w 112"/>
              <a:gd name="T13" fmla="*/ 89 h 97"/>
              <a:gd name="T14" fmla="*/ 22 w 112"/>
              <a:gd name="T15" fmla="*/ 92 h 97"/>
              <a:gd name="T16" fmla="*/ 17 w 112"/>
              <a:gd name="T17" fmla="*/ 56 h 97"/>
              <a:gd name="T18" fmla="*/ 10 w 112"/>
              <a:gd name="T19" fmla="*/ 56 h 97"/>
              <a:gd name="T20" fmla="*/ 0 w 112"/>
              <a:gd name="T21" fmla="*/ 46 h 97"/>
              <a:gd name="T22" fmla="*/ 0 w 112"/>
              <a:gd name="T23" fmla="*/ 34 h 97"/>
              <a:gd name="T24" fmla="*/ 10 w 112"/>
              <a:gd name="T25" fmla="*/ 24 h 97"/>
              <a:gd name="T26" fmla="*/ 40 w 112"/>
              <a:gd name="T27" fmla="*/ 24 h 97"/>
              <a:gd name="T28" fmla="*/ 96 w 112"/>
              <a:gd name="T29" fmla="*/ 0 h 97"/>
              <a:gd name="T30" fmla="*/ 104 w 112"/>
              <a:gd name="T31" fmla="*/ 8 h 97"/>
              <a:gd name="T32" fmla="*/ 104 w 112"/>
              <a:gd name="T33" fmla="*/ 32 h 97"/>
              <a:gd name="T34" fmla="*/ 112 w 112"/>
              <a:gd name="T35" fmla="*/ 40 h 97"/>
              <a:gd name="T36" fmla="*/ 96 w 112"/>
              <a:gd name="T37" fmla="*/ 10 h 97"/>
              <a:gd name="T38" fmla="*/ 48 w 112"/>
              <a:gd name="T39" fmla="*/ 31 h 97"/>
              <a:gd name="T40" fmla="*/ 48 w 112"/>
              <a:gd name="T41" fmla="*/ 48 h 97"/>
              <a:gd name="T42" fmla="*/ 96 w 112"/>
              <a:gd name="T43" fmla="*/ 69 h 97"/>
              <a:gd name="T44" fmla="*/ 96 w 112"/>
              <a:gd name="T45" fmla="*/ 1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2" h="97">
                <a:moveTo>
                  <a:pt x="112" y="40"/>
                </a:moveTo>
                <a:cubicBezTo>
                  <a:pt x="112" y="44"/>
                  <a:pt x="108" y="48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76"/>
                  <a:pt x="100" y="80"/>
                  <a:pt x="96" y="80"/>
                </a:cubicBezTo>
                <a:cubicBezTo>
                  <a:pt x="84" y="70"/>
                  <a:pt x="67" y="58"/>
                  <a:pt x="45" y="56"/>
                </a:cubicBezTo>
                <a:cubicBezTo>
                  <a:pt x="37" y="58"/>
                  <a:pt x="35" y="67"/>
                  <a:pt x="40" y="72"/>
                </a:cubicBezTo>
                <a:cubicBezTo>
                  <a:pt x="35" y="79"/>
                  <a:pt x="41" y="84"/>
                  <a:pt x="48" y="89"/>
                </a:cubicBezTo>
                <a:cubicBezTo>
                  <a:pt x="44" y="97"/>
                  <a:pt x="28" y="97"/>
                  <a:pt x="22" y="92"/>
                </a:cubicBezTo>
                <a:cubicBezTo>
                  <a:pt x="18" y="81"/>
                  <a:pt x="13" y="70"/>
                  <a:pt x="17" y="56"/>
                </a:cubicBezTo>
                <a:cubicBezTo>
                  <a:pt x="10" y="56"/>
                  <a:pt x="10" y="56"/>
                  <a:pt x="10" y="56"/>
                </a:cubicBezTo>
                <a:cubicBezTo>
                  <a:pt x="4" y="56"/>
                  <a:pt x="0" y="51"/>
                  <a:pt x="0" y="4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8"/>
                  <a:pt x="4" y="24"/>
                  <a:pt x="1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64" y="24"/>
                  <a:pt x="84" y="10"/>
                  <a:pt x="96" y="0"/>
                </a:cubicBezTo>
                <a:cubicBezTo>
                  <a:pt x="100" y="0"/>
                  <a:pt x="104" y="3"/>
                  <a:pt x="104" y="8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8" y="32"/>
                  <a:pt x="112" y="35"/>
                  <a:pt x="112" y="40"/>
                </a:cubicBezTo>
                <a:close/>
                <a:moveTo>
                  <a:pt x="96" y="10"/>
                </a:moveTo>
                <a:cubicBezTo>
                  <a:pt x="79" y="22"/>
                  <a:pt x="63" y="29"/>
                  <a:pt x="48" y="31"/>
                </a:cubicBezTo>
                <a:cubicBezTo>
                  <a:pt x="48" y="48"/>
                  <a:pt x="48" y="48"/>
                  <a:pt x="48" y="48"/>
                </a:cubicBezTo>
                <a:cubicBezTo>
                  <a:pt x="63" y="50"/>
                  <a:pt x="79" y="57"/>
                  <a:pt x="96" y="69"/>
                </a:cubicBezTo>
                <a:lnTo>
                  <a:pt x="96" y="1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52" name="Freeform 150"/>
          <p:cNvSpPr>
            <a:spLocks noEditPoints="1"/>
          </p:cNvSpPr>
          <p:nvPr/>
        </p:nvSpPr>
        <p:spPr bwMode="auto">
          <a:xfrm>
            <a:off x="9807245" y="4576167"/>
            <a:ext cx="390525" cy="420688"/>
          </a:xfrm>
          <a:custGeom>
            <a:avLst/>
            <a:gdLst>
              <a:gd name="T0" fmla="*/ 96 w 104"/>
              <a:gd name="T1" fmla="*/ 96 h 112"/>
              <a:gd name="T2" fmla="*/ 68 w 104"/>
              <a:gd name="T3" fmla="*/ 96 h 112"/>
              <a:gd name="T4" fmla="*/ 52 w 104"/>
              <a:gd name="T5" fmla="*/ 112 h 112"/>
              <a:gd name="T6" fmla="*/ 36 w 104"/>
              <a:gd name="T7" fmla="*/ 96 h 112"/>
              <a:gd name="T8" fmla="*/ 8 w 104"/>
              <a:gd name="T9" fmla="*/ 96 h 112"/>
              <a:gd name="T10" fmla="*/ 0 w 104"/>
              <a:gd name="T11" fmla="*/ 88 h 112"/>
              <a:gd name="T12" fmla="*/ 20 w 104"/>
              <a:gd name="T13" fmla="*/ 36 h 112"/>
              <a:gd name="T14" fmla="*/ 46 w 104"/>
              <a:gd name="T15" fmla="*/ 8 h 112"/>
              <a:gd name="T16" fmla="*/ 46 w 104"/>
              <a:gd name="T17" fmla="*/ 6 h 112"/>
              <a:gd name="T18" fmla="*/ 52 w 104"/>
              <a:gd name="T19" fmla="*/ 0 h 112"/>
              <a:gd name="T20" fmla="*/ 58 w 104"/>
              <a:gd name="T21" fmla="*/ 6 h 112"/>
              <a:gd name="T22" fmla="*/ 57 w 104"/>
              <a:gd name="T23" fmla="*/ 8 h 112"/>
              <a:gd name="T24" fmla="*/ 84 w 104"/>
              <a:gd name="T25" fmla="*/ 36 h 112"/>
              <a:gd name="T26" fmla="*/ 104 w 104"/>
              <a:gd name="T27" fmla="*/ 88 h 112"/>
              <a:gd name="T28" fmla="*/ 96 w 104"/>
              <a:gd name="T29" fmla="*/ 96 h 112"/>
              <a:gd name="T30" fmla="*/ 92 w 104"/>
              <a:gd name="T31" fmla="*/ 88 h 112"/>
              <a:gd name="T32" fmla="*/ 76 w 104"/>
              <a:gd name="T33" fmla="*/ 36 h 112"/>
              <a:gd name="T34" fmla="*/ 52 w 104"/>
              <a:gd name="T35" fmla="*/ 16 h 112"/>
              <a:gd name="T36" fmla="*/ 28 w 104"/>
              <a:gd name="T37" fmla="*/ 36 h 112"/>
              <a:gd name="T38" fmla="*/ 11 w 104"/>
              <a:gd name="T39" fmla="*/ 88 h 112"/>
              <a:gd name="T40" fmla="*/ 92 w 104"/>
              <a:gd name="T41" fmla="*/ 88 h 112"/>
              <a:gd name="T42" fmla="*/ 52 w 104"/>
              <a:gd name="T43" fmla="*/ 105 h 112"/>
              <a:gd name="T44" fmla="*/ 43 w 104"/>
              <a:gd name="T45" fmla="*/ 96 h 112"/>
              <a:gd name="T46" fmla="*/ 42 w 104"/>
              <a:gd name="T47" fmla="*/ 95 h 112"/>
              <a:gd name="T48" fmla="*/ 41 w 104"/>
              <a:gd name="T49" fmla="*/ 96 h 112"/>
              <a:gd name="T50" fmla="*/ 52 w 104"/>
              <a:gd name="T51" fmla="*/ 107 h 112"/>
              <a:gd name="T52" fmla="*/ 53 w 104"/>
              <a:gd name="T53" fmla="*/ 106 h 112"/>
              <a:gd name="T54" fmla="*/ 52 w 104"/>
              <a:gd name="T55" fmla="*/ 10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4" h="112">
                <a:moveTo>
                  <a:pt x="96" y="96"/>
                </a:moveTo>
                <a:cubicBezTo>
                  <a:pt x="68" y="96"/>
                  <a:pt x="68" y="96"/>
                  <a:pt x="68" y="96"/>
                </a:cubicBezTo>
                <a:cubicBezTo>
                  <a:pt x="68" y="104"/>
                  <a:pt x="60" y="112"/>
                  <a:pt x="52" y="112"/>
                </a:cubicBezTo>
                <a:cubicBezTo>
                  <a:pt x="43" y="112"/>
                  <a:pt x="36" y="104"/>
                  <a:pt x="36" y="96"/>
                </a:cubicBezTo>
                <a:cubicBezTo>
                  <a:pt x="8" y="96"/>
                  <a:pt x="8" y="96"/>
                  <a:pt x="8" y="96"/>
                </a:cubicBezTo>
                <a:cubicBezTo>
                  <a:pt x="3" y="96"/>
                  <a:pt x="0" y="92"/>
                  <a:pt x="0" y="88"/>
                </a:cubicBezTo>
                <a:cubicBezTo>
                  <a:pt x="9" y="80"/>
                  <a:pt x="20" y="66"/>
                  <a:pt x="20" y="36"/>
                </a:cubicBezTo>
                <a:cubicBezTo>
                  <a:pt x="20" y="24"/>
                  <a:pt x="30" y="11"/>
                  <a:pt x="46" y="8"/>
                </a:cubicBezTo>
                <a:cubicBezTo>
                  <a:pt x="46" y="7"/>
                  <a:pt x="46" y="7"/>
                  <a:pt x="46" y="6"/>
                </a:cubicBezTo>
                <a:cubicBezTo>
                  <a:pt x="46" y="2"/>
                  <a:pt x="48" y="0"/>
                  <a:pt x="52" y="0"/>
                </a:cubicBezTo>
                <a:cubicBezTo>
                  <a:pt x="55" y="0"/>
                  <a:pt x="58" y="2"/>
                  <a:pt x="58" y="6"/>
                </a:cubicBezTo>
                <a:cubicBezTo>
                  <a:pt x="58" y="7"/>
                  <a:pt x="57" y="7"/>
                  <a:pt x="57" y="8"/>
                </a:cubicBezTo>
                <a:cubicBezTo>
                  <a:pt x="74" y="11"/>
                  <a:pt x="84" y="24"/>
                  <a:pt x="84" y="36"/>
                </a:cubicBezTo>
                <a:cubicBezTo>
                  <a:pt x="84" y="66"/>
                  <a:pt x="94" y="80"/>
                  <a:pt x="104" y="88"/>
                </a:cubicBezTo>
                <a:cubicBezTo>
                  <a:pt x="104" y="92"/>
                  <a:pt x="100" y="96"/>
                  <a:pt x="96" y="96"/>
                </a:cubicBezTo>
                <a:close/>
                <a:moveTo>
                  <a:pt x="92" y="88"/>
                </a:moveTo>
                <a:cubicBezTo>
                  <a:pt x="81" y="75"/>
                  <a:pt x="76" y="58"/>
                  <a:pt x="76" y="36"/>
                </a:cubicBezTo>
                <a:cubicBezTo>
                  <a:pt x="76" y="28"/>
                  <a:pt x="68" y="16"/>
                  <a:pt x="52" y="16"/>
                </a:cubicBezTo>
                <a:cubicBezTo>
                  <a:pt x="35" y="16"/>
                  <a:pt x="28" y="28"/>
                  <a:pt x="28" y="36"/>
                </a:cubicBezTo>
                <a:cubicBezTo>
                  <a:pt x="28" y="58"/>
                  <a:pt x="22" y="75"/>
                  <a:pt x="11" y="88"/>
                </a:cubicBezTo>
                <a:lnTo>
                  <a:pt x="92" y="88"/>
                </a:lnTo>
                <a:close/>
                <a:moveTo>
                  <a:pt x="52" y="105"/>
                </a:moveTo>
                <a:cubicBezTo>
                  <a:pt x="47" y="105"/>
                  <a:pt x="43" y="101"/>
                  <a:pt x="43" y="96"/>
                </a:cubicBezTo>
                <a:cubicBezTo>
                  <a:pt x="43" y="95"/>
                  <a:pt x="42" y="95"/>
                  <a:pt x="42" y="95"/>
                </a:cubicBezTo>
                <a:cubicBezTo>
                  <a:pt x="41" y="95"/>
                  <a:pt x="41" y="95"/>
                  <a:pt x="41" y="96"/>
                </a:cubicBezTo>
                <a:cubicBezTo>
                  <a:pt x="41" y="102"/>
                  <a:pt x="46" y="107"/>
                  <a:pt x="52" y="107"/>
                </a:cubicBezTo>
                <a:cubicBezTo>
                  <a:pt x="52" y="107"/>
                  <a:pt x="53" y="106"/>
                  <a:pt x="53" y="106"/>
                </a:cubicBezTo>
                <a:cubicBezTo>
                  <a:pt x="53" y="105"/>
                  <a:pt x="52" y="105"/>
                  <a:pt x="52" y="10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53" name="Freeform 151"/>
          <p:cNvSpPr>
            <a:spLocks/>
          </p:cNvSpPr>
          <p:nvPr/>
        </p:nvSpPr>
        <p:spPr bwMode="auto">
          <a:xfrm>
            <a:off x="10950603" y="4612901"/>
            <a:ext cx="363538" cy="365125"/>
          </a:xfrm>
          <a:custGeom>
            <a:avLst/>
            <a:gdLst>
              <a:gd name="T0" fmla="*/ 95 w 97"/>
              <a:gd name="T1" fmla="*/ 57 h 97"/>
              <a:gd name="T2" fmla="*/ 96 w 97"/>
              <a:gd name="T3" fmla="*/ 61 h 97"/>
              <a:gd name="T4" fmla="*/ 93 w 97"/>
              <a:gd name="T5" fmla="*/ 65 h 97"/>
              <a:gd name="T6" fmla="*/ 81 w 97"/>
              <a:gd name="T7" fmla="*/ 68 h 97"/>
              <a:gd name="T8" fmla="*/ 85 w 97"/>
              <a:gd name="T9" fmla="*/ 79 h 97"/>
              <a:gd name="T10" fmla="*/ 84 w 97"/>
              <a:gd name="T11" fmla="*/ 84 h 97"/>
              <a:gd name="T12" fmla="*/ 79 w 97"/>
              <a:gd name="T13" fmla="*/ 85 h 97"/>
              <a:gd name="T14" fmla="*/ 68 w 97"/>
              <a:gd name="T15" fmla="*/ 81 h 97"/>
              <a:gd name="T16" fmla="*/ 65 w 97"/>
              <a:gd name="T17" fmla="*/ 93 h 97"/>
              <a:gd name="T18" fmla="*/ 61 w 97"/>
              <a:gd name="T19" fmla="*/ 96 h 97"/>
              <a:gd name="T20" fmla="*/ 60 w 97"/>
              <a:gd name="T21" fmla="*/ 97 h 97"/>
              <a:gd name="T22" fmla="*/ 57 w 97"/>
              <a:gd name="T23" fmla="*/ 95 h 97"/>
              <a:gd name="T24" fmla="*/ 49 w 97"/>
              <a:gd name="T25" fmla="*/ 87 h 97"/>
              <a:gd name="T26" fmla="*/ 40 w 97"/>
              <a:gd name="T27" fmla="*/ 95 h 97"/>
              <a:gd name="T28" fmla="*/ 36 w 97"/>
              <a:gd name="T29" fmla="*/ 96 h 97"/>
              <a:gd name="T30" fmla="*/ 33 w 97"/>
              <a:gd name="T31" fmla="*/ 93 h 97"/>
              <a:gd name="T32" fmla="*/ 30 w 97"/>
              <a:gd name="T33" fmla="*/ 81 h 97"/>
              <a:gd name="T34" fmla="*/ 18 w 97"/>
              <a:gd name="T35" fmla="*/ 85 h 97"/>
              <a:gd name="T36" fmla="*/ 14 w 97"/>
              <a:gd name="T37" fmla="*/ 84 h 97"/>
              <a:gd name="T38" fmla="*/ 12 w 97"/>
              <a:gd name="T39" fmla="*/ 79 h 97"/>
              <a:gd name="T40" fmla="*/ 16 w 97"/>
              <a:gd name="T41" fmla="*/ 68 h 97"/>
              <a:gd name="T42" fmla="*/ 4 w 97"/>
              <a:gd name="T43" fmla="*/ 65 h 97"/>
              <a:gd name="T44" fmla="*/ 1 w 97"/>
              <a:gd name="T45" fmla="*/ 61 h 97"/>
              <a:gd name="T46" fmla="*/ 2 w 97"/>
              <a:gd name="T47" fmla="*/ 57 h 97"/>
              <a:gd name="T48" fmla="*/ 11 w 97"/>
              <a:gd name="T49" fmla="*/ 49 h 97"/>
              <a:gd name="T50" fmla="*/ 2 w 97"/>
              <a:gd name="T51" fmla="*/ 40 h 97"/>
              <a:gd name="T52" fmla="*/ 1 w 97"/>
              <a:gd name="T53" fmla="*/ 36 h 97"/>
              <a:gd name="T54" fmla="*/ 4 w 97"/>
              <a:gd name="T55" fmla="*/ 33 h 97"/>
              <a:gd name="T56" fmla="*/ 16 w 97"/>
              <a:gd name="T57" fmla="*/ 30 h 97"/>
              <a:gd name="T58" fmla="*/ 12 w 97"/>
              <a:gd name="T59" fmla="*/ 18 h 97"/>
              <a:gd name="T60" fmla="*/ 14 w 97"/>
              <a:gd name="T61" fmla="*/ 14 h 97"/>
              <a:gd name="T62" fmla="*/ 18 w 97"/>
              <a:gd name="T63" fmla="*/ 12 h 97"/>
              <a:gd name="T64" fmla="*/ 30 w 97"/>
              <a:gd name="T65" fmla="*/ 16 h 97"/>
              <a:gd name="T66" fmla="*/ 33 w 97"/>
              <a:gd name="T67" fmla="*/ 4 h 97"/>
              <a:gd name="T68" fmla="*/ 36 w 97"/>
              <a:gd name="T69" fmla="*/ 1 h 97"/>
              <a:gd name="T70" fmla="*/ 40 w 97"/>
              <a:gd name="T71" fmla="*/ 2 h 97"/>
              <a:gd name="T72" fmla="*/ 49 w 97"/>
              <a:gd name="T73" fmla="*/ 11 h 97"/>
              <a:gd name="T74" fmla="*/ 57 w 97"/>
              <a:gd name="T75" fmla="*/ 2 h 97"/>
              <a:gd name="T76" fmla="*/ 61 w 97"/>
              <a:gd name="T77" fmla="*/ 1 h 97"/>
              <a:gd name="T78" fmla="*/ 65 w 97"/>
              <a:gd name="T79" fmla="*/ 4 h 97"/>
              <a:gd name="T80" fmla="*/ 68 w 97"/>
              <a:gd name="T81" fmla="*/ 16 h 97"/>
              <a:gd name="T82" fmla="*/ 79 w 97"/>
              <a:gd name="T83" fmla="*/ 12 h 97"/>
              <a:gd name="T84" fmla="*/ 84 w 97"/>
              <a:gd name="T85" fmla="*/ 14 h 97"/>
              <a:gd name="T86" fmla="*/ 85 w 97"/>
              <a:gd name="T87" fmla="*/ 18 h 97"/>
              <a:gd name="T88" fmla="*/ 81 w 97"/>
              <a:gd name="T89" fmla="*/ 30 h 97"/>
              <a:gd name="T90" fmla="*/ 93 w 97"/>
              <a:gd name="T91" fmla="*/ 33 h 97"/>
              <a:gd name="T92" fmla="*/ 96 w 97"/>
              <a:gd name="T93" fmla="*/ 36 h 97"/>
              <a:gd name="T94" fmla="*/ 95 w 97"/>
              <a:gd name="T95" fmla="*/ 40 h 97"/>
              <a:gd name="T96" fmla="*/ 87 w 97"/>
              <a:gd name="T97" fmla="*/ 49 h 97"/>
              <a:gd name="T98" fmla="*/ 95 w 97"/>
              <a:gd name="T99" fmla="*/ 5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" h="97">
                <a:moveTo>
                  <a:pt x="95" y="57"/>
                </a:moveTo>
                <a:cubicBezTo>
                  <a:pt x="96" y="58"/>
                  <a:pt x="97" y="60"/>
                  <a:pt x="96" y="61"/>
                </a:cubicBezTo>
                <a:cubicBezTo>
                  <a:pt x="96" y="63"/>
                  <a:pt x="95" y="64"/>
                  <a:pt x="93" y="65"/>
                </a:cubicBezTo>
                <a:cubicBezTo>
                  <a:pt x="81" y="68"/>
                  <a:pt x="81" y="68"/>
                  <a:pt x="81" y="68"/>
                </a:cubicBezTo>
                <a:cubicBezTo>
                  <a:pt x="85" y="79"/>
                  <a:pt x="85" y="79"/>
                  <a:pt x="85" y="79"/>
                </a:cubicBezTo>
                <a:cubicBezTo>
                  <a:pt x="85" y="81"/>
                  <a:pt x="85" y="82"/>
                  <a:pt x="84" y="84"/>
                </a:cubicBezTo>
                <a:cubicBezTo>
                  <a:pt x="82" y="85"/>
                  <a:pt x="81" y="85"/>
                  <a:pt x="79" y="85"/>
                </a:cubicBezTo>
                <a:cubicBezTo>
                  <a:pt x="68" y="81"/>
                  <a:pt x="68" y="81"/>
                  <a:pt x="68" y="81"/>
                </a:cubicBezTo>
                <a:cubicBezTo>
                  <a:pt x="65" y="93"/>
                  <a:pt x="65" y="93"/>
                  <a:pt x="65" y="93"/>
                </a:cubicBezTo>
                <a:cubicBezTo>
                  <a:pt x="64" y="95"/>
                  <a:pt x="63" y="96"/>
                  <a:pt x="61" y="96"/>
                </a:cubicBezTo>
                <a:cubicBezTo>
                  <a:pt x="61" y="97"/>
                  <a:pt x="61" y="97"/>
                  <a:pt x="60" y="97"/>
                </a:cubicBezTo>
                <a:cubicBezTo>
                  <a:pt x="59" y="97"/>
                  <a:pt x="58" y="96"/>
                  <a:pt x="57" y="95"/>
                </a:cubicBezTo>
                <a:cubicBezTo>
                  <a:pt x="49" y="87"/>
                  <a:pt x="49" y="87"/>
                  <a:pt x="49" y="87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6"/>
                  <a:pt x="37" y="97"/>
                  <a:pt x="36" y="96"/>
                </a:cubicBezTo>
                <a:cubicBezTo>
                  <a:pt x="34" y="96"/>
                  <a:pt x="33" y="95"/>
                  <a:pt x="33" y="93"/>
                </a:cubicBezTo>
                <a:cubicBezTo>
                  <a:pt x="30" y="81"/>
                  <a:pt x="30" y="81"/>
                  <a:pt x="30" y="81"/>
                </a:cubicBezTo>
                <a:cubicBezTo>
                  <a:pt x="18" y="85"/>
                  <a:pt x="18" y="85"/>
                  <a:pt x="18" y="85"/>
                </a:cubicBezTo>
                <a:cubicBezTo>
                  <a:pt x="16" y="85"/>
                  <a:pt x="15" y="85"/>
                  <a:pt x="14" y="84"/>
                </a:cubicBezTo>
                <a:cubicBezTo>
                  <a:pt x="12" y="82"/>
                  <a:pt x="12" y="81"/>
                  <a:pt x="12" y="79"/>
                </a:cubicBezTo>
                <a:cubicBezTo>
                  <a:pt x="16" y="68"/>
                  <a:pt x="16" y="68"/>
                  <a:pt x="16" y="68"/>
                </a:cubicBezTo>
                <a:cubicBezTo>
                  <a:pt x="4" y="65"/>
                  <a:pt x="4" y="65"/>
                  <a:pt x="4" y="65"/>
                </a:cubicBezTo>
                <a:cubicBezTo>
                  <a:pt x="2" y="64"/>
                  <a:pt x="1" y="63"/>
                  <a:pt x="1" y="61"/>
                </a:cubicBezTo>
                <a:cubicBezTo>
                  <a:pt x="0" y="60"/>
                  <a:pt x="1" y="58"/>
                  <a:pt x="2" y="57"/>
                </a:cubicBezTo>
                <a:cubicBezTo>
                  <a:pt x="11" y="49"/>
                  <a:pt x="11" y="49"/>
                  <a:pt x="11" y="49"/>
                </a:cubicBezTo>
                <a:cubicBezTo>
                  <a:pt x="2" y="40"/>
                  <a:pt x="2" y="40"/>
                  <a:pt x="2" y="40"/>
                </a:cubicBezTo>
                <a:cubicBezTo>
                  <a:pt x="1" y="39"/>
                  <a:pt x="0" y="37"/>
                  <a:pt x="1" y="36"/>
                </a:cubicBezTo>
                <a:cubicBezTo>
                  <a:pt x="1" y="34"/>
                  <a:pt x="2" y="33"/>
                  <a:pt x="4" y="33"/>
                </a:cubicBezTo>
                <a:cubicBezTo>
                  <a:pt x="16" y="30"/>
                  <a:pt x="16" y="30"/>
                  <a:pt x="16" y="30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6"/>
                  <a:pt x="12" y="15"/>
                  <a:pt x="14" y="14"/>
                </a:cubicBezTo>
                <a:cubicBezTo>
                  <a:pt x="15" y="12"/>
                  <a:pt x="16" y="12"/>
                  <a:pt x="18" y="12"/>
                </a:cubicBezTo>
                <a:cubicBezTo>
                  <a:pt x="30" y="16"/>
                  <a:pt x="30" y="16"/>
                  <a:pt x="30" y="16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2"/>
                  <a:pt x="34" y="1"/>
                  <a:pt x="36" y="1"/>
                </a:cubicBezTo>
                <a:cubicBezTo>
                  <a:pt x="37" y="0"/>
                  <a:pt x="39" y="1"/>
                  <a:pt x="40" y="2"/>
                </a:cubicBezTo>
                <a:cubicBezTo>
                  <a:pt x="49" y="11"/>
                  <a:pt x="49" y="11"/>
                  <a:pt x="49" y="11"/>
                </a:cubicBezTo>
                <a:cubicBezTo>
                  <a:pt x="57" y="2"/>
                  <a:pt x="57" y="2"/>
                  <a:pt x="57" y="2"/>
                </a:cubicBezTo>
                <a:cubicBezTo>
                  <a:pt x="58" y="1"/>
                  <a:pt x="60" y="0"/>
                  <a:pt x="61" y="1"/>
                </a:cubicBezTo>
                <a:cubicBezTo>
                  <a:pt x="63" y="1"/>
                  <a:pt x="64" y="2"/>
                  <a:pt x="65" y="4"/>
                </a:cubicBezTo>
                <a:cubicBezTo>
                  <a:pt x="68" y="16"/>
                  <a:pt x="68" y="16"/>
                  <a:pt x="68" y="16"/>
                </a:cubicBezTo>
                <a:cubicBezTo>
                  <a:pt x="79" y="12"/>
                  <a:pt x="79" y="12"/>
                  <a:pt x="79" y="12"/>
                </a:cubicBezTo>
                <a:cubicBezTo>
                  <a:pt x="81" y="12"/>
                  <a:pt x="82" y="12"/>
                  <a:pt x="84" y="14"/>
                </a:cubicBezTo>
                <a:cubicBezTo>
                  <a:pt x="85" y="15"/>
                  <a:pt x="85" y="16"/>
                  <a:pt x="85" y="18"/>
                </a:cubicBezTo>
                <a:cubicBezTo>
                  <a:pt x="81" y="30"/>
                  <a:pt x="81" y="30"/>
                  <a:pt x="81" y="30"/>
                </a:cubicBezTo>
                <a:cubicBezTo>
                  <a:pt x="93" y="33"/>
                  <a:pt x="93" y="33"/>
                  <a:pt x="93" y="33"/>
                </a:cubicBezTo>
                <a:cubicBezTo>
                  <a:pt x="95" y="33"/>
                  <a:pt x="96" y="34"/>
                  <a:pt x="96" y="36"/>
                </a:cubicBezTo>
                <a:cubicBezTo>
                  <a:pt x="97" y="37"/>
                  <a:pt x="96" y="39"/>
                  <a:pt x="95" y="40"/>
                </a:cubicBezTo>
                <a:cubicBezTo>
                  <a:pt x="87" y="49"/>
                  <a:pt x="87" y="49"/>
                  <a:pt x="87" y="49"/>
                </a:cubicBezTo>
                <a:lnTo>
                  <a:pt x="95" y="5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54" name="Freeform 152"/>
          <p:cNvSpPr>
            <a:spLocks noEditPoints="1"/>
          </p:cNvSpPr>
          <p:nvPr/>
        </p:nvSpPr>
        <p:spPr bwMode="auto">
          <a:xfrm>
            <a:off x="8803648" y="5565725"/>
            <a:ext cx="420688" cy="360363"/>
          </a:xfrm>
          <a:custGeom>
            <a:avLst/>
            <a:gdLst>
              <a:gd name="T0" fmla="*/ 96 w 112"/>
              <a:gd name="T1" fmla="*/ 56 h 96"/>
              <a:gd name="T2" fmla="*/ 86 w 112"/>
              <a:gd name="T3" fmla="*/ 56 h 96"/>
              <a:gd name="T4" fmla="*/ 83 w 112"/>
              <a:gd name="T5" fmla="*/ 63 h 96"/>
              <a:gd name="T6" fmla="*/ 84 w 112"/>
              <a:gd name="T7" fmla="*/ 66 h 96"/>
              <a:gd name="T8" fmla="*/ 80 w 112"/>
              <a:gd name="T9" fmla="*/ 77 h 96"/>
              <a:gd name="T10" fmla="*/ 60 w 112"/>
              <a:gd name="T11" fmla="*/ 96 h 96"/>
              <a:gd name="T12" fmla="*/ 40 w 112"/>
              <a:gd name="T13" fmla="*/ 91 h 96"/>
              <a:gd name="T14" fmla="*/ 26 w 112"/>
              <a:gd name="T15" fmla="*/ 88 h 96"/>
              <a:gd name="T16" fmla="*/ 8 w 112"/>
              <a:gd name="T17" fmla="*/ 88 h 96"/>
              <a:gd name="T18" fmla="*/ 0 w 112"/>
              <a:gd name="T19" fmla="*/ 80 h 96"/>
              <a:gd name="T20" fmla="*/ 0 w 112"/>
              <a:gd name="T21" fmla="*/ 40 h 96"/>
              <a:gd name="T22" fmla="*/ 8 w 112"/>
              <a:gd name="T23" fmla="*/ 32 h 96"/>
              <a:gd name="T24" fmla="*/ 26 w 112"/>
              <a:gd name="T25" fmla="*/ 32 h 96"/>
              <a:gd name="T26" fmla="*/ 35 w 112"/>
              <a:gd name="T27" fmla="*/ 24 h 96"/>
              <a:gd name="T28" fmla="*/ 42 w 112"/>
              <a:gd name="T29" fmla="*/ 16 h 96"/>
              <a:gd name="T30" fmla="*/ 56 w 112"/>
              <a:gd name="T31" fmla="*/ 0 h 96"/>
              <a:gd name="T32" fmla="*/ 74 w 112"/>
              <a:gd name="T33" fmla="*/ 16 h 96"/>
              <a:gd name="T34" fmla="*/ 73 w 112"/>
              <a:gd name="T35" fmla="*/ 24 h 96"/>
              <a:gd name="T36" fmla="*/ 96 w 112"/>
              <a:gd name="T37" fmla="*/ 24 h 96"/>
              <a:gd name="T38" fmla="*/ 112 w 112"/>
              <a:gd name="T39" fmla="*/ 40 h 96"/>
              <a:gd name="T40" fmla="*/ 96 w 112"/>
              <a:gd name="T41" fmla="*/ 56 h 96"/>
              <a:gd name="T42" fmla="*/ 12 w 112"/>
              <a:gd name="T43" fmla="*/ 72 h 96"/>
              <a:gd name="T44" fmla="*/ 8 w 112"/>
              <a:gd name="T45" fmla="*/ 76 h 96"/>
              <a:gd name="T46" fmla="*/ 12 w 112"/>
              <a:gd name="T47" fmla="*/ 80 h 96"/>
              <a:gd name="T48" fmla="*/ 16 w 112"/>
              <a:gd name="T49" fmla="*/ 76 h 96"/>
              <a:gd name="T50" fmla="*/ 12 w 112"/>
              <a:gd name="T51" fmla="*/ 72 h 96"/>
              <a:gd name="T52" fmla="*/ 96 w 112"/>
              <a:gd name="T53" fmla="*/ 32 h 96"/>
              <a:gd name="T54" fmla="*/ 60 w 112"/>
              <a:gd name="T55" fmla="*/ 32 h 96"/>
              <a:gd name="T56" fmla="*/ 66 w 112"/>
              <a:gd name="T57" fmla="*/ 16 h 96"/>
              <a:gd name="T58" fmla="*/ 56 w 112"/>
              <a:gd name="T59" fmla="*/ 8 h 96"/>
              <a:gd name="T60" fmla="*/ 51 w 112"/>
              <a:gd name="T61" fmla="*/ 16 h 96"/>
              <a:gd name="T62" fmla="*/ 48 w 112"/>
              <a:gd name="T63" fmla="*/ 20 h 96"/>
              <a:gd name="T64" fmla="*/ 41 w 112"/>
              <a:gd name="T65" fmla="*/ 29 h 96"/>
              <a:gd name="T66" fmla="*/ 26 w 112"/>
              <a:gd name="T67" fmla="*/ 40 h 96"/>
              <a:gd name="T68" fmla="*/ 24 w 112"/>
              <a:gd name="T69" fmla="*/ 40 h 96"/>
              <a:gd name="T70" fmla="*/ 24 w 112"/>
              <a:gd name="T71" fmla="*/ 80 h 96"/>
              <a:gd name="T72" fmla="*/ 26 w 112"/>
              <a:gd name="T73" fmla="*/ 80 h 96"/>
              <a:gd name="T74" fmla="*/ 60 w 112"/>
              <a:gd name="T75" fmla="*/ 88 h 96"/>
              <a:gd name="T76" fmla="*/ 72 w 112"/>
              <a:gd name="T77" fmla="*/ 77 h 96"/>
              <a:gd name="T78" fmla="*/ 72 w 112"/>
              <a:gd name="T79" fmla="*/ 74 h 96"/>
              <a:gd name="T80" fmla="*/ 76 w 112"/>
              <a:gd name="T81" fmla="*/ 66 h 96"/>
              <a:gd name="T82" fmla="*/ 75 w 112"/>
              <a:gd name="T83" fmla="*/ 61 h 96"/>
              <a:gd name="T84" fmla="*/ 78 w 112"/>
              <a:gd name="T85" fmla="*/ 54 h 96"/>
              <a:gd name="T86" fmla="*/ 76 w 112"/>
              <a:gd name="T87" fmla="*/ 48 h 96"/>
              <a:gd name="T88" fmla="*/ 96 w 112"/>
              <a:gd name="T89" fmla="*/ 48 h 96"/>
              <a:gd name="T90" fmla="*/ 104 w 112"/>
              <a:gd name="T91" fmla="*/ 40 h 96"/>
              <a:gd name="T92" fmla="*/ 96 w 112"/>
              <a:gd name="T93" fmla="*/ 3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2" h="96">
                <a:moveTo>
                  <a:pt x="96" y="56"/>
                </a:moveTo>
                <a:cubicBezTo>
                  <a:pt x="86" y="56"/>
                  <a:pt x="86" y="56"/>
                  <a:pt x="86" y="56"/>
                </a:cubicBezTo>
                <a:cubicBezTo>
                  <a:pt x="86" y="58"/>
                  <a:pt x="85" y="61"/>
                  <a:pt x="83" y="63"/>
                </a:cubicBezTo>
                <a:cubicBezTo>
                  <a:pt x="84" y="64"/>
                  <a:pt x="84" y="65"/>
                  <a:pt x="84" y="66"/>
                </a:cubicBezTo>
                <a:cubicBezTo>
                  <a:pt x="84" y="70"/>
                  <a:pt x="82" y="74"/>
                  <a:pt x="80" y="77"/>
                </a:cubicBezTo>
                <a:cubicBezTo>
                  <a:pt x="80" y="89"/>
                  <a:pt x="72" y="96"/>
                  <a:pt x="60" y="96"/>
                </a:cubicBezTo>
                <a:cubicBezTo>
                  <a:pt x="53" y="96"/>
                  <a:pt x="47" y="94"/>
                  <a:pt x="40" y="91"/>
                </a:cubicBezTo>
                <a:cubicBezTo>
                  <a:pt x="37" y="90"/>
                  <a:pt x="30" y="88"/>
                  <a:pt x="26" y="88"/>
                </a:cubicBezTo>
                <a:cubicBezTo>
                  <a:pt x="8" y="88"/>
                  <a:pt x="8" y="88"/>
                  <a:pt x="8" y="88"/>
                </a:cubicBezTo>
                <a:cubicBezTo>
                  <a:pt x="4" y="88"/>
                  <a:pt x="0" y="84"/>
                  <a:pt x="0" y="8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5"/>
                  <a:pt x="4" y="32"/>
                  <a:pt x="8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9" y="32"/>
                  <a:pt x="34" y="26"/>
                  <a:pt x="35" y="24"/>
                </a:cubicBezTo>
                <a:cubicBezTo>
                  <a:pt x="38" y="22"/>
                  <a:pt x="40" y="19"/>
                  <a:pt x="42" y="16"/>
                </a:cubicBezTo>
                <a:cubicBezTo>
                  <a:pt x="45" y="10"/>
                  <a:pt x="48" y="0"/>
                  <a:pt x="56" y="0"/>
                </a:cubicBezTo>
                <a:cubicBezTo>
                  <a:pt x="66" y="0"/>
                  <a:pt x="74" y="5"/>
                  <a:pt x="74" y="16"/>
                </a:cubicBezTo>
                <a:cubicBezTo>
                  <a:pt x="74" y="18"/>
                  <a:pt x="74" y="21"/>
                  <a:pt x="73" y="24"/>
                </a:cubicBezTo>
                <a:cubicBezTo>
                  <a:pt x="96" y="24"/>
                  <a:pt x="96" y="24"/>
                  <a:pt x="96" y="24"/>
                </a:cubicBezTo>
                <a:cubicBezTo>
                  <a:pt x="105" y="24"/>
                  <a:pt x="112" y="31"/>
                  <a:pt x="112" y="40"/>
                </a:cubicBezTo>
                <a:cubicBezTo>
                  <a:pt x="112" y="48"/>
                  <a:pt x="105" y="56"/>
                  <a:pt x="96" y="56"/>
                </a:cubicBezTo>
                <a:close/>
                <a:moveTo>
                  <a:pt x="12" y="72"/>
                </a:moveTo>
                <a:cubicBezTo>
                  <a:pt x="10" y="72"/>
                  <a:pt x="8" y="73"/>
                  <a:pt x="8" y="76"/>
                </a:cubicBezTo>
                <a:cubicBezTo>
                  <a:pt x="8" y="78"/>
                  <a:pt x="10" y="80"/>
                  <a:pt x="12" y="80"/>
                </a:cubicBezTo>
                <a:cubicBezTo>
                  <a:pt x="15" y="80"/>
                  <a:pt x="16" y="78"/>
                  <a:pt x="16" y="76"/>
                </a:cubicBezTo>
                <a:cubicBezTo>
                  <a:pt x="16" y="73"/>
                  <a:pt x="15" y="72"/>
                  <a:pt x="12" y="72"/>
                </a:cubicBezTo>
                <a:close/>
                <a:moveTo>
                  <a:pt x="96" y="32"/>
                </a:moveTo>
                <a:cubicBezTo>
                  <a:pt x="60" y="32"/>
                  <a:pt x="60" y="32"/>
                  <a:pt x="60" y="32"/>
                </a:cubicBezTo>
                <a:cubicBezTo>
                  <a:pt x="60" y="28"/>
                  <a:pt x="66" y="24"/>
                  <a:pt x="66" y="16"/>
                </a:cubicBezTo>
                <a:cubicBezTo>
                  <a:pt x="66" y="10"/>
                  <a:pt x="62" y="8"/>
                  <a:pt x="56" y="8"/>
                </a:cubicBezTo>
                <a:cubicBezTo>
                  <a:pt x="55" y="8"/>
                  <a:pt x="51" y="15"/>
                  <a:pt x="51" y="16"/>
                </a:cubicBezTo>
                <a:cubicBezTo>
                  <a:pt x="50" y="18"/>
                  <a:pt x="49" y="19"/>
                  <a:pt x="48" y="20"/>
                </a:cubicBezTo>
                <a:cubicBezTo>
                  <a:pt x="46" y="24"/>
                  <a:pt x="44" y="27"/>
                  <a:pt x="41" y="29"/>
                </a:cubicBezTo>
                <a:cubicBezTo>
                  <a:pt x="37" y="34"/>
                  <a:pt x="33" y="40"/>
                  <a:pt x="26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80"/>
                  <a:pt x="24" y="80"/>
                  <a:pt x="24" y="80"/>
                </a:cubicBezTo>
                <a:cubicBezTo>
                  <a:pt x="26" y="80"/>
                  <a:pt x="26" y="80"/>
                  <a:pt x="26" y="80"/>
                </a:cubicBezTo>
                <a:cubicBezTo>
                  <a:pt x="37" y="80"/>
                  <a:pt x="48" y="88"/>
                  <a:pt x="60" y="88"/>
                </a:cubicBezTo>
                <a:cubicBezTo>
                  <a:pt x="67" y="88"/>
                  <a:pt x="72" y="85"/>
                  <a:pt x="72" y="77"/>
                </a:cubicBezTo>
                <a:cubicBezTo>
                  <a:pt x="72" y="76"/>
                  <a:pt x="72" y="75"/>
                  <a:pt x="72" y="74"/>
                </a:cubicBezTo>
                <a:cubicBezTo>
                  <a:pt x="74" y="72"/>
                  <a:pt x="76" y="69"/>
                  <a:pt x="76" y="66"/>
                </a:cubicBezTo>
                <a:cubicBezTo>
                  <a:pt x="76" y="64"/>
                  <a:pt x="75" y="63"/>
                  <a:pt x="75" y="61"/>
                </a:cubicBezTo>
                <a:cubicBezTo>
                  <a:pt x="77" y="59"/>
                  <a:pt x="78" y="57"/>
                  <a:pt x="78" y="54"/>
                </a:cubicBezTo>
                <a:cubicBezTo>
                  <a:pt x="78" y="52"/>
                  <a:pt x="77" y="49"/>
                  <a:pt x="76" y="48"/>
                </a:cubicBezTo>
                <a:cubicBezTo>
                  <a:pt x="96" y="48"/>
                  <a:pt x="96" y="48"/>
                  <a:pt x="96" y="48"/>
                </a:cubicBezTo>
                <a:cubicBezTo>
                  <a:pt x="101" y="48"/>
                  <a:pt x="104" y="44"/>
                  <a:pt x="104" y="40"/>
                </a:cubicBezTo>
                <a:cubicBezTo>
                  <a:pt x="104" y="35"/>
                  <a:pt x="101" y="32"/>
                  <a:pt x="96" y="3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55" name="Freeform 153"/>
          <p:cNvSpPr>
            <a:spLocks noEditPoints="1"/>
          </p:cNvSpPr>
          <p:nvPr/>
        </p:nvSpPr>
        <p:spPr bwMode="auto">
          <a:xfrm>
            <a:off x="799350" y="5610678"/>
            <a:ext cx="360363" cy="360363"/>
          </a:xfrm>
          <a:custGeom>
            <a:avLst/>
            <a:gdLst>
              <a:gd name="T0" fmla="*/ 0 w 96"/>
              <a:gd name="T1" fmla="*/ 48 h 96"/>
              <a:gd name="T2" fmla="*/ 63 w 96"/>
              <a:gd name="T3" fmla="*/ 33 h 96"/>
              <a:gd name="T4" fmla="*/ 69 w 96"/>
              <a:gd name="T5" fmla="*/ 30 h 96"/>
              <a:gd name="T6" fmla="*/ 75 w 96"/>
              <a:gd name="T7" fmla="*/ 29 h 96"/>
              <a:gd name="T8" fmla="*/ 73 w 96"/>
              <a:gd name="T9" fmla="*/ 26 h 96"/>
              <a:gd name="T10" fmla="*/ 69 w 96"/>
              <a:gd name="T11" fmla="*/ 22 h 96"/>
              <a:gd name="T12" fmla="*/ 66 w 96"/>
              <a:gd name="T13" fmla="*/ 22 h 96"/>
              <a:gd name="T14" fmla="*/ 63 w 96"/>
              <a:gd name="T15" fmla="*/ 20 h 96"/>
              <a:gd name="T16" fmla="*/ 57 w 96"/>
              <a:gd name="T17" fmla="*/ 18 h 96"/>
              <a:gd name="T18" fmla="*/ 58 w 96"/>
              <a:gd name="T19" fmla="*/ 24 h 96"/>
              <a:gd name="T20" fmla="*/ 56 w 96"/>
              <a:gd name="T21" fmla="*/ 29 h 96"/>
              <a:gd name="T22" fmla="*/ 51 w 96"/>
              <a:gd name="T23" fmla="*/ 25 h 96"/>
              <a:gd name="T24" fmla="*/ 43 w 96"/>
              <a:gd name="T25" fmla="*/ 22 h 96"/>
              <a:gd name="T26" fmla="*/ 45 w 96"/>
              <a:gd name="T27" fmla="*/ 17 h 96"/>
              <a:gd name="T28" fmla="*/ 53 w 96"/>
              <a:gd name="T29" fmla="*/ 14 h 96"/>
              <a:gd name="T30" fmla="*/ 51 w 96"/>
              <a:gd name="T31" fmla="*/ 12 h 96"/>
              <a:gd name="T32" fmla="*/ 47 w 96"/>
              <a:gd name="T33" fmla="*/ 12 h 96"/>
              <a:gd name="T34" fmla="*/ 41 w 96"/>
              <a:gd name="T35" fmla="*/ 9 h 96"/>
              <a:gd name="T36" fmla="*/ 42 w 96"/>
              <a:gd name="T37" fmla="*/ 13 h 96"/>
              <a:gd name="T38" fmla="*/ 39 w 96"/>
              <a:gd name="T39" fmla="*/ 13 h 96"/>
              <a:gd name="T40" fmla="*/ 35 w 96"/>
              <a:gd name="T41" fmla="*/ 10 h 96"/>
              <a:gd name="T42" fmla="*/ 31 w 96"/>
              <a:gd name="T43" fmla="*/ 12 h 96"/>
              <a:gd name="T44" fmla="*/ 35 w 96"/>
              <a:gd name="T45" fmla="*/ 12 h 96"/>
              <a:gd name="T46" fmla="*/ 32 w 96"/>
              <a:gd name="T47" fmla="*/ 14 h 96"/>
              <a:gd name="T48" fmla="*/ 14 w 96"/>
              <a:gd name="T49" fmla="*/ 26 h 96"/>
              <a:gd name="T50" fmla="*/ 16 w 96"/>
              <a:gd name="T51" fmla="*/ 29 h 96"/>
              <a:gd name="T52" fmla="*/ 19 w 96"/>
              <a:gd name="T53" fmla="*/ 33 h 96"/>
              <a:gd name="T54" fmla="*/ 18 w 96"/>
              <a:gd name="T55" fmla="*/ 39 h 96"/>
              <a:gd name="T56" fmla="*/ 22 w 96"/>
              <a:gd name="T57" fmla="*/ 46 h 96"/>
              <a:gd name="T58" fmla="*/ 27 w 96"/>
              <a:gd name="T59" fmla="*/ 53 h 96"/>
              <a:gd name="T60" fmla="*/ 29 w 96"/>
              <a:gd name="T61" fmla="*/ 56 h 96"/>
              <a:gd name="T62" fmla="*/ 26 w 96"/>
              <a:gd name="T63" fmla="*/ 49 h 96"/>
              <a:gd name="T64" fmla="*/ 31 w 96"/>
              <a:gd name="T65" fmla="*/ 56 h 96"/>
              <a:gd name="T66" fmla="*/ 37 w 96"/>
              <a:gd name="T67" fmla="*/ 63 h 96"/>
              <a:gd name="T68" fmla="*/ 46 w 96"/>
              <a:gd name="T69" fmla="*/ 67 h 96"/>
              <a:gd name="T70" fmla="*/ 53 w 96"/>
              <a:gd name="T71" fmla="*/ 72 h 96"/>
              <a:gd name="T72" fmla="*/ 56 w 96"/>
              <a:gd name="T73" fmla="*/ 71 h 96"/>
              <a:gd name="T74" fmla="*/ 52 w 96"/>
              <a:gd name="T75" fmla="*/ 66 h 96"/>
              <a:gd name="T76" fmla="*/ 49 w 96"/>
              <a:gd name="T77" fmla="*/ 65 h 96"/>
              <a:gd name="T78" fmla="*/ 48 w 96"/>
              <a:gd name="T79" fmla="*/ 59 h 96"/>
              <a:gd name="T80" fmla="*/ 42 w 96"/>
              <a:gd name="T81" fmla="*/ 62 h 96"/>
              <a:gd name="T82" fmla="*/ 41 w 96"/>
              <a:gd name="T83" fmla="*/ 52 h 96"/>
              <a:gd name="T84" fmla="*/ 45 w 96"/>
              <a:gd name="T85" fmla="*/ 51 h 96"/>
              <a:gd name="T86" fmla="*/ 48 w 96"/>
              <a:gd name="T87" fmla="*/ 50 h 96"/>
              <a:gd name="T88" fmla="*/ 53 w 96"/>
              <a:gd name="T89" fmla="*/ 52 h 96"/>
              <a:gd name="T90" fmla="*/ 55 w 96"/>
              <a:gd name="T91" fmla="*/ 51 h 96"/>
              <a:gd name="T92" fmla="*/ 58 w 96"/>
              <a:gd name="T93" fmla="*/ 45 h 96"/>
              <a:gd name="T94" fmla="*/ 58 w 96"/>
              <a:gd name="T95" fmla="*/ 42 h 96"/>
              <a:gd name="T96" fmla="*/ 62 w 96"/>
              <a:gd name="T97" fmla="*/ 39 h 96"/>
              <a:gd name="T98" fmla="*/ 66 w 96"/>
              <a:gd name="T99" fmla="*/ 35 h 96"/>
              <a:gd name="T100" fmla="*/ 68 w 96"/>
              <a:gd name="T101" fmla="*/ 32 h 96"/>
              <a:gd name="T102" fmla="*/ 63 w 96"/>
              <a:gd name="T103" fmla="*/ 33 h 96"/>
              <a:gd name="T104" fmla="*/ 73 w 96"/>
              <a:gd name="T105" fmla="*/ 74 h 96"/>
              <a:gd name="T106" fmla="*/ 68 w 96"/>
              <a:gd name="T107" fmla="*/ 72 h 96"/>
              <a:gd name="T108" fmla="*/ 62 w 96"/>
              <a:gd name="T109" fmla="*/ 71 h 96"/>
              <a:gd name="T110" fmla="*/ 59 w 96"/>
              <a:gd name="T111" fmla="*/ 71 h 96"/>
              <a:gd name="T112" fmla="*/ 57 w 96"/>
              <a:gd name="T113" fmla="*/ 76 h 96"/>
              <a:gd name="T114" fmla="*/ 55 w 96"/>
              <a:gd name="T115" fmla="*/ 83 h 96"/>
              <a:gd name="T116" fmla="*/ 76 w 96"/>
              <a:gd name="T117" fmla="*/ 7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6" h="96">
                <a:moveTo>
                  <a:pt x="96" y="48"/>
                </a:moveTo>
                <a:cubicBezTo>
                  <a:pt x="96" y="74"/>
                  <a:pt x="74" y="96"/>
                  <a:pt x="48" y="96"/>
                </a:cubicBezTo>
                <a:cubicBezTo>
                  <a:pt x="21" y="96"/>
                  <a:pt x="0" y="74"/>
                  <a:pt x="0" y="48"/>
                </a:cubicBezTo>
                <a:cubicBezTo>
                  <a:pt x="0" y="21"/>
                  <a:pt x="21" y="0"/>
                  <a:pt x="48" y="0"/>
                </a:cubicBezTo>
                <a:cubicBezTo>
                  <a:pt x="74" y="0"/>
                  <a:pt x="96" y="21"/>
                  <a:pt x="96" y="48"/>
                </a:cubicBezTo>
                <a:close/>
                <a:moveTo>
                  <a:pt x="63" y="33"/>
                </a:moveTo>
                <a:cubicBezTo>
                  <a:pt x="64" y="33"/>
                  <a:pt x="64" y="32"/>
                  <a:pt x="64" y="32"/>
                </a:cubicBezTo>
                <a:cubicBezTo>
                  <a:pt x="64" y="32"/>
                  <a:pt x="65" y="31"/>
                  <a:pt x="65" y="31"/>
                </a:cubicBezTo>
                <a:cubicBezTo>
                  <a:pt x="66" y="31"/>
                  <a:pt x="68" y="30"/>
                  <a:pt x="69" y="30"/>
                </a:cubicBezTo>
                <a:cubicBezTo>
                  <a:pt x="70" y="30"/>
                  <a:pt x="71" y="30"/>
                  <a:pt x="72" y="31"/>
                </a:cubicBezTo>
                <a:cubicBezTo>
                  <a:pt x="72" y="31"/>
                  <a:pt x="73" y="29"/>
                  <a:pt x="73" y="29"/>
                </a:cubicBezTo>
                <a:cubicBezTo>
                  <a:pt x="74" y="29"/>
                  <a:pt x="75" y="29"/>
                  <a:pt x="75" y="29"/>
                </a:cubicBezTo>
                <a:cubicBezTo>
                  <a:pt x="75" y="28"/>
                  <a:pt x="75" y="27"/>
                  <a:pt x="75" y="27"/>
                </a:cubicBezTo>
                <a:cubicBezTo>
                  <a:pt x="74" y="27"/>
                  <a:pt x="74" y="26"/>
                  <a:pt x="74" y="26"/>
                </a:cubicBezTo>
                <a:cubicBezTo>
                  <a:pt x="74" y="26"/>
                  <a:pt x="74" y="26"/>
                  <a:pt x="73" y="26"/>
                </a:cubicBezTo>
                <a:cubicBezTo>
                  <a:pt x="74" y="25"/>
                  <a:pt x="72" y="26"/>
                  <a:pt x="72" y="26"/>
                </a:cubicBezTo>
                <a:cubicBezTo>
                  <a:pt x="70" y="25"/>
                  <a:pt x="71" y="24"/>
                  <a:pt x="70" y="23"/>
                </a:cubicBezTo>
                <a:cubicBezTo>
                  <a:pt x="70" y="23"/>
                  <a:pt x="69" y="22"/>
                  <a:pt x="69" y="22"/>
                </a:cubicBezTo>
                <a:cubicBezTo>
                  <a:pt x="69" y="22"/>
                  <a:pt x="69" y="21"/>
                  <a:pt x="68" y="21"/>
                </a:cubicBezTo>
                <a:cubicBezTo>
                  <a:pt x="68" y="21"/>
                  <a:pt x="67" y="22"/>
                  <a:pt x="67" y="22"/>
                </a:cubicBezTo>
                <a:cubicBezTo>
                  <a:pt x="66" y="22"/>
                  <a:pt x="66" y="22"/>
                  <a:pt x="66" y="22"/>
                </a:cubicBezTo>
                <a:cubicBezTo>
                  <a:pt x="65" y="23"/>
                  <a:pt x="65" y="22"/>
                  <a:pt x="65" y="23"/>
                </a:cubicBezTo>
                <a:cubicBezTo>
                  <a:pt x="66" y="22"/>
                  <a:pt x="64" y="22"/>
                  <a:pt x="64" y="22"/>
                </a:cubicBezTo>
                <a:cubicBezTo>
                  <a:pt x="64" y="21"/>
                  <a:pt x="64" y="21"/>
                  <a:pt x="63" y="20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0"/>
                  <a:pt x="62" y="19"/>
                  <a:pt x="61" y="19"/>
                </a:cubicBezTo>
                <a:cubicBezTo>
                  <a:pt x="61" y="18"/>
                  <a:pt x="58" y="18"/>
                  <a:pt x="57" y="18"/>
                </a:cubicBezTo>
                <a:cubicBezTo>
                  <a:pt x="56" y="18"/>
                  <a:pt x="57" y="20"/>
                  <a:pt x="57" y="20"/>
                </a:cubicBezTo>
                <a:cubicBezTo>
                  <a:pt x="57" y="21"/>
                  <a:pt x="57" y="21"/>
                  <a:pt x="57" y="22"/>
                </a:cubicBezTo>
                <a:cubicBezTo>
                  <a:pt x="57" y="23"/>
                  <a:pt x="59" y="23"/>
                  <a:pt x="58" y="24"/>
                </a:cubicBezTo>
                <a:cubicBezTo>
                  <a:pt x="58" y="25"/>
                  <a:pt x="57" y="25"/>
                  <a:pt x="56" y="26"/>
                </a:cubicBezTo>
                <a:cubicBezTo>
                  <a:pt x="56" y="27"/>
                  <a:pt x="56" y="28"/>
                  <a:pt x="57" y="28"/>
                </a:cubicBezTo>
                <a:cubicBezTo>
                  <a:pt x="57" y="29"/>
                  <a:pt x="56" y="29"/>
                  <a:pt x="56" y="29"/>
                </a:cubicBezTo>
                <a:cubicBezTo>
                  <a:pt x="55" y="30"/>
                  <a:pt x="54" y="28"/>
                  <a:pt x="53" y="27"/>
                </a:cubicBezTo>
                <a:cubicBezTo>
                  <a:pt x="53" y="27"/>
                  <a:pt x="53" y="26"/>
                  <a:pt x="52" y="25"/>
                </a:cubicBezTo>
                <a:cubicBezTo>
                  <a:pt x="52" y="25"/>
                  <a:pt x="51" y="25"/>
                  <a:pt x="51" y="25"/>
                </a:cubicBezTo>
                <a:cubicBezTo>
                  <a:pt x="50" y="25"/>
                  <a:pt x="49" y="24"/>
                  <a:pt x="48" y="24"/>
                </a:cubicBezTo>
                <a:cubicBezTo>
                  <a:pt x="47" y="23"/>
                  <a:pt x="46" y="23"/>
                  <a:pt x="44" y="24"/>
                </a:cubicBezTo>
                <a:cubicBezTo>
                  <a:pt x="45" y="24"/>
                  <a:pt x="44" y="22"/>
                  <a:pt x="43" y="22"/>
                </a:cubicBezTo>
                <a:cubicBezTo>
                  <a:pt x="44" y="21"/>
                  <a:pt x="43" y="21"/>
                  <a:pt x="44" y="20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18"/>
                  <a:pt x="46" y="17"/>
                  <a:pt x="45" y="17"/>
                </a:cubicBezTo>
                <a:cubicBezTo>
                  <a:pt x="46" y="17"/>
                  <a:pt x="48" y="17"/>
                  <a:pt x="49" y="16"/>
                </a:cubicBezTo>
                <a:cubicBezTo>
                  <a:pt x="49" y="16"/>
                  <a:pt x="49" y="15"/>
                  <a:pt x="50" y="14"/>
                </a:cubicBezTo>
                <a:cubicBezTo>
                  <a:pt x="51" y="13"/>
                  <a:pt x="52" y="14"/>
                  <a:pt x="53" y="14"/>
                </a:cubicBezTo>
                <a:cubicBezTo>
                  <a:pt x="54" y="14"/>
                  <a:pt x="54" y="13"/>
                  <a:pt x="53" y="12"/>
                </a:cubicBezTo>
                <a:cubicBezTo>
                  <a:pt x="54" y="12"/>
                  <a:pt x="53" y="11"/>
                  <a:pt x="53" y="11"/>
                </a:cubicBezTo>
                <a:cubicBezTo>
                  <a:pt x="52" y="11"/>
                  <a:pt x="50" y="11"/>
                  <a:pt x="51" y="12"/>
                </a:cubicBezTo>
                <a:cubicBezTo>
                  <a:pt x="51" y="11"/>
                  <a:pt x="49" y="15"/>
                  <a:pt x="49" y="13"/>
                </a:cubicBezTo>
                <a:cubicBezTo>
                  <a:pt x="48" y="13"/>
                  <a:pt x="48" y="11"/>
                  <a:pt x="48" y="11"/>
                </a:cubicBezTo>
                <a:cubicBezTo>
                  <a:pt x="47" y="11"/>
                  <a:pt x="47" y="12"/>
                  <a:pt x="47" y="12"/>
                </a:cubicBezTo>
                <a:cubicBezTo>
                  <a:pt x="47" y="11"/>
                  <a:pt x="45" y="11"/>
                  <a:pt x="44" y="11"/>
                </a:cubicBezTo>
                <a:cubicBezTo>
                  <a:pt x="45" y="10"/>
                  <a:pt x="45" y="9"/>
                  <a:pt x="44" y="9"/>
                </a:cubicBezTo>
                <a:cubicBezTo>
                  <a:pt x="43" y="9"/>
                  <a:pt x="42" y="9"/>
                  <a:pt x="41" y="9"/>
                </a:cubicBezTo>
                <a:cubicBezTo>
                  <a:pt x="40" y="10"/>
                  <a:pt x="43" y="11"/>
                  <a:pt x="43" y="11"/>
                </a:cubicBezTo>
                <a:cubicBezTo>
                  <a:pt x="44" y="11"/>
                  <a:pt x="44" y="12"/>
                  <a:pt x="44" y="12"/>
                </a:cubicBezTo>
                <a:cubicBezTo>
                  <a:pt x="43" y="12"/>
                  <a:pt x="42" y="12"/>
                  <a:pt x="42" y="13"/>
                </a:cubicBezTo>
                <a:cubicBezTo>
                  <a:pt x="42" y="13"/>
                  <a:pt x="43" y="14"/>
                  <a:pt x="42" y="14"/>
                </a:cubicBezTo>
                <a:cubicBezTo>
                  <a:pt x="42" y="14"/>
                  <a:pt x="42" y="13"/>
                  <a:pt x="41" y="12"/>
                </a:cubicBezTo>
                <a:cubicBezTo>
                  <a:pt x="42" y="13"/>
                  <a:pt x="39" y="13"/>
                  <a:pt x="39" y="13"/>
                </a:cubicBezTo>
                <a:cubicBezTo>
                  <a:pt x="38" y="13"/>
                  <a:pt x="36" y="13"/>
                  <a:pt x="36" y="12"/>
                </a:cubicBezTo>
                <a:cubicBezTo>
                  <a:pt x="36" y="12"/>
                  <a:pt x="36" y="11"/>
                  <a:pt x="36" y="11"/>
                </a:cubicBezTo>
                <a:cubicBezTo>
                  <a:pt x="35" y="10"/>
                  <a:pt x="35" y="10"/>
                  <a:pt x="35" y="10"/>
                </a:cubicBezTo>
                <a:cubicBezTo>
                  <a:pt x="33" y="10"/>
                  <a:pt x="31" y="11"/>
                  <a:pt x="29" y="12"/>
                </a:cubicBezTo>
                <a:cubicBezTo>
                  <a:pt x="29" y="12"/>
                  <a:pt x="29" y="12"/>
                  <a:pt x="30" y="12"/>
                </a:cubicBezTo>
                <a:cubicBezTo>
                  <a:pt x="30" y="12"/>
                  <a:pt x="31" y="12"/>
                  <a:pt x="31" y="12"/>
                </a:cubicBezTo>
                <a:cubicBezTo>
                  <a:pt x="32" y="11"/>
                  <a:pt x="33" y="11"/>
                  <a:pt x="34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34" y="11"/>
                  <a:pt x="35" y="12"/>
                  <a:pt x="35" y="12"/>
                </a:cubicBezTo>
                <a:cubicBezTo>
                  <a:pt x="35" y="12"/>
                  <a:pt x="34" y="12"/>
                  <a:pt x="33" y="12"/>
                </a:cubicBezTo>
                <a:cubicBezTo>
                  <a:pt x="33" y="12"/>
                  <a:pt x="32" y="13"/>
                  <a:pt x="32" y="13"/>
                </a:cubicBezTo>
                <a:cubicBezTo>
                  <a:pt x="32" y="13"/>
                  <a:pt x="32" y="14"/>
                  <a:pt x="32" y="14"/>
                </a:cubicBezTo>
                <a:cubicBezTo>
                  <a:pt x="32" y="14"/>
                  <a:pt x="31" y="13"/>
                  <a:pt x="30" y="13"/>
                </a:cubicBezTo>
                <a:cubicBezTo>
                  <a:pt x="29" y="13"/>
                  <a:pt x="29" y="13"/>
                  <a:pt x="28" y="13"/>
                </a:cubicBezTo>
                <a:cubicBezTo>
                  <a:pt x="22" y="16"/>
                  <a:pt x="17" y="21"/>
                  <a:pt x="14" y="26"/>
                </a:cubicBezTo>
                <a:cubicBezTo>
                  <a:pt x="14" y="27"/>
                  <a:pt x="14" y="27"/>
                  <a:pt x="14" y="27"/>
                </a:cubicBezTo>
                <a:cubicBezTo>
                  <a:pt x="15" y="27"/>
                  <a:pt x="14" y="29"/>
                  <a:pt x="16" y="28"/>
                </a:cubicBezTo>
                <a:cubicBezTo>
                  <a:pt x="16" y="28"/>
                  <a:pt x="16" y="29"/>
                  <a:pt x="16" y="29"/>
                </a:cubicBezTo>
                <a:cubicBezTo>
                  <a:pt x="16" y="29"/>
                  <a:pt x="18" y="31"/>
                  <a:pt x="19" y="31"/>
                </a:cubicBezTo>
                <a:cubicBezTo>
                  <a:pt x="19" y="31"/>
                  <a:pt x="20" y="32"/>
                  <a:pt x="20" y="32"/>
                </a:cubicBezTo>
                <a:cubicBezTo>
                  <a:pt x="20" y="33"/>
                  <a:pt x="20" y="33"/>
                  <a:pt x="19" y="33"/>
                </a:cubicBezTo>
                <a:cubicBezTo>
                  <a:pt x="19" y="33"/>
                  <a:pt x="18" y="32"/>
                  <a:pt x="18" y="33"/>
                </a:cubicBezTo>
                <a:cubicBezTo>
                  <a:pt x="18" y="33"/>
                  <a:pt x="18" y="35"/>
                  <a:pt x="19" y="34"/>
                </a:cubicBezTo>
                <a:cubicBezTo>
                  <a:pt x="18" y="35"/>
                  <a:pt x="18" y="38"/>
                  <a:pt x="18" y="39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9" y="43"/>
                  <a:pt x="20" y="43"/>
                </a:cubicBezTo>
                <a:cubicBezTo>
                  <a:pt x="19" y="43"/>
                  <a:pt x="21" y="46"/>
                  <a:pt x="22" y="46"/>
                </a:cubicBezTo>
                <a:cubicBezTo>
                  <a:pt x="22" y="46"/>
                  <a:pt x="23" y="47"/>
                  <a:pt x="24" y="48"/>
                </a:cubicBezTo>
                <a:cubicBezTo>
                  <a:pt x="25" y="48"/>
                  <a:pt x="25" y="50"/>
                  <a:pt x="25" y="50"/>
                </a:cubicBezTo>
                <a:cubicBezTo>
                  <a:pt x="25" y="51"/>
                  <a:pt x="27" y="52"/>
                  <a:pt x="27" y="53"/>
                </a:cubicBezTo>
                <a:cubicBezTo>
                  <a:pt x="27" y="53"/>
                  <a:pt x="26" y="53"/>
                  <a:pt x="26" y="53"/>
                </a:cubicBezTo>
                <a:cubicBezTo>
                  <a:pt x="27" y="54"/>
                  <a:pt x="28" y="54"/>
                  <a:pt x="28" y="55"/>
                </a:cubicBezTo>
                <a:cubicBezTo>
                  <a:pt x="29" y="55"/>
                  <a:pt x="28" y="57"/>
                  <a:pt x="29" y="56"/>
                </a:cubicBezTo>
                <a:cubicBezTo>
                  <a:pt x="29" y="55"/>
                  <a:pt x="28" y="54"/>
                  <a:pt x="28" y="53"/>
                </a:cubicBezTo>
                <a:cubicBezTo>
                  <a:pt x="27" y="52"/>
                  <a:pt x="27" y="51"/>
                  <a:pt x="27" y="51"/>
                </a:cubicBezTo>
                <a:cubicBezTo>
                  <a:pt x="26" y="50"/>
                  <a:pt x="26" y="49"/>
                  <a:pt x="26" y="49"/>
                </a:cubicBezTo>
                <a:cubicBezTo>
                  <a:pt x="26" y="49"/>
                  <a:pt x="28" y="49"/>
                  <a:pt x="27" y="50"/>
                </a:cubicBezTo>
                <a:cubicBezTo>
                  <a:pt x="27" y="51"/>
                  <a:pt x="29" y="53"/>
                  <a:pt x="30" y="54"/>
                </a:cubicBezTo>
                <a:cubicBezTo>
                  <a:pt x="30" y="54"/>
                  <a:pt x="32" y="56"/>
                  <a:pt x="31" y="56"/>
                </a:cubicBezTo>
                <a:cubicBezTo>
                  <a:pt x="32" y="56"/>
                  <a:pt x="33" y="57"/>
                  <a:pt x="33" y="58"/>
                </a:cubicBezTo>
                <a:cubicBezTo>
                  <a:pt x="34" y="59"/>
                  <a:pt x="34" y="60"/>
                  <a:pt x="34" y="61"/>
                </a:cubicBezTo>
                <a:cubicBezTo>
                  <a:pt x="34" y="62"/>
                  <a:pt x="36" y="63"/>
                  <a:pt x="37" y="63"/>
                </a:cubicBezTo>
                <a:cubicBezTo>
                  <a:pt x="38" y="64"/>
                  <a:pt x="39" y="64"/>
                  <a:pt x="40" y="65"/>
                </a:cubicBezTo>
                <a:cubicBezTo>
                  <a:pt x="41" y="65"/>
                  <a:pt x="41" y="65"/>
                  <a:pt x="42" y="64"/>
                </a:cubicBezTo>
                <a:cubicBezTo>
                  <a:pt x="44" y="64"/>
                  <a:pt x="44" y="66"/>
                  <a:pt x="46" y="67"/>
                </a:cubicBezTo>
                <a:cubicBezTo>
                  <a:pt x="46" y="67"/>
                  <a:pt x="48" y="68"/>
                  <a:pt x="49" y="67"/>
                </a:cubicBezTo>
                <a:cubicBezTo>
                  <a:pt x="49" y="68"/>
                  <a:pt x="50" y="70"/>
                  <a:pt x="50" y="70"/>
                </a:cubicBezTo>
                <a:cubicBezTo>
                  <a:pt x="51" y="71"/>
                  <a:pt x="52" y="71"/>
                  <a:pt x="53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4" y="74"/>
                  <a:pt x="55" y="73"/>
                </a:cubicBezTo>
                <a:cubicBezTo>
                  <a:pt x="55" y="73"/>
                  <a:pt x="56" y="72"/>
                  <a:pt x="56" y="71"/>
                </a:cubicBezTo>
                <a:cubicBezTo>
                  <a:pt x="54" y="72"/>
                  <a:pt x="53" y="72"/>
                  <a:pt x="52" y="70"/>
                </a:cubicBezTo>
                <a:cubicBezTo>
                  <a:pt x="52" y="70"/>
                  <a:pt x="51" y="68"/>
                  <a:pt x="52" y="68"/>
                </a:cubicBezTo>
                <a:cubicBezTo>
                  <a:pt x="53" y="68"/>
                  <a:pt x="53" y="67"/>
                  <a:pt x="52" y="66"/>
                </a:cubicBezTo>
                <a:cubicBezTo>
                  <a:pt x="52" y="66"/>
                  <a:pt x="51" y="65"/>
                  <a:pt x="51" y="64"/>
                </a:cubicBezTo>
                <a:cubicBezTo>
                  <a:pt x="51" y="65"/>
                  <a:pt x="49" y="65"/>
                  <a:pt x="49" y="64"/>
                </a:cubicBezTo>
                <a:cubicBezTo>
                  <a:pt x="49" y="64"/>
                  <a:pt x="49" y="65"/>
                  <a:pt x="49" y="65"/>
                </a:cubicBezTo>
                <a:cubicBezTo>
                  <a:pt x="49" y="65"/>
                  <a:pt x="48" y="65"/>
                  <a:pt x="48" y="65"/>
                </a:cubicBezTo>
                <a:cubicBezTo>
                  <a:pt x="48" y="64"/>
                  <a:pt x="48" y="63"/>
                  <a:pt x="48" y="62"/>
                </a:cubicBezTo>
                <a:cubicBezTo>
                  <a:pt x="49" y="61"/>
                  <a:pt x="51" y="59"/>
                  <a:pt x="48" y="59"/>
                </a:cubicBezTo>
                <a:cubicBezTo>
                  <a:pt x="47" y="59"/>
                  <a:pt x="47" y="60"/>
                  <a:pt x="46" y="60"/>
                </a:cubicBezTo>
                <a:cubicBezTo>
                  <a:pt x="46" y="61"/>
                  <a:pt x="46" y="62"/>
                  <a:pt x="45" y="62"/>
                </a:cubicBezTo>
                <a:cubicBezTo>
                  <a:pt x="45" y="63"/>
                  <a:pt x="43" y="62"/>
                  <a:pt x="42" y="62"/>
                </a:cubicBezTo>
                <a:cubicBezTo>
                  <a:pt x="41" y="61"/>
                  <a:pt x="40" y="59"/>
                  <a:pt x="40" y="58"/>
                </a:cubicBezTo>
                <a:cubicBezTo>
                  <a:pt x="40" y="56"/>
                  <a:pt x="41" y="55"/>
                  <a:pt x="40" y="53"/>
                </a:cubicBezTo>
                <a:cubicBezTo>
                  <a:pt x="41" y="53"/>
                  <a:pt x="41" y="52"/>
                  <a:pt x="41" y="52"/>
                </a:cubicBezTo>
                <a:cubicBezTo>
                  <a:pt x="42" y="52"/>
                  <a:pt x="42" y="52"/>
                  <a:pt x="42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3" y="52"/>
                  <a:pt x="45" y="50"/>
                  <a:pt x="45" y="51"/>
                </a:cubicBezTo>
                <a:cubicBezTo>
                  <a:pt x="46" y="51"/>
                  <a:pt x="47" y="52"/>
                  <a:pt x="47" y="51"/>
                </a:cubicBezTo>
                <a:cubicBezTo>
                  <a:pt x="47" y="51"/>
                  <a:pt x="46" y="50"/>
                  <a:pt x="47" y="50"/>
                </a:cubicBezTo>
                <a:cubicBezTo>
                  <a:pt x="47" y="51"/>
                  <a:pt x="48" y="51"/>
                  <a:pt x="48" y="50"/>
                </a:cubicBezTo>
                <a:cubicBezTo>
                  <a:pt x="49" y="50"/>
                  <a:pt x="50" y="50"/>
                  <a:pt x="51" y="51"/>
                </a:cubicBezTo>
                <a:cubicBezTo>
                  <a:pt x="51" y="51"/>
                  <a:pt x="51" y="52"/>
                  <a:pt x="52" y="51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3"/>
                  <a:pt x="53" y="55"/>
                  <a:pt x="54" y="55"/>
                </a:cubicBezTo>
                <a:cubicBezTo>
                  <a:pt x="55" y="56"/>
                  <a:pt x="55" y="54"/>
                  <a:pt x="55" y="53"/>
                </a:cubicBezTo>
                <a:cubicBezTo>
                  <a:pt x="55" y="53"/>
                  <a:pt x="55" y="51"/>
                  <a:pt x="55" y="51"/>
                </a:cubicBezTo>
                <a:cubicBezTo>
                  <a:pt x="53" y="50"/>
                  <a:pt x="54" y="49"/>
                  <a:pt x="55" y="48"/>
                </a:cubicBezTo>
                <a:cubicBezTo>
                  <a:pt x="55" y="48"/>
                  <a:pt x="56" y="47"/>
                  <a:pt x="57" y="47"/>
                </a:cubicBezTo>
                <a:cubicBezTo>
                  <a:pt x="58" y="46"/>
                  <a:pt x="58" y="45"/>
                  <a:pt x="58" y="45"/>
                </a:cubicBezTo>
                <a:cubicBezTo>
                  <a:pt x="58" y="45"/>
                  <a:pt x="58" y="44"/>
                  <a:pt x="59" y="44"/>
                </a:cubicBezTo>
                <a:cubicBezTo>
                  <a:pt x="58" y="44"/>
                  <a:pt x="58" y="43"/>
                  <a:pt x="58" y="43"/>
                </a:cubicBezTo>
                <a:cubicBezTo>
                  <a:pt x="58" y="43"/>
                  <a:pt x="58" y="43"/>
                  <a:pt x="58" y="42"/>
                </a:cubicBezTo>
                <a:cubicBezTo>
                  <a:pt x="58" y="42"/>
                  <a:pt x="58" y="41"/>
                  <a:pt x="59" y="41"/>
                </a:cubicBezTo>
                <a:cubicBezTo>
                  <a:pt x="59" y="42"/>
                  <a:pt x="61" y="41"/>
                  <a:pt x="60" y="40"/>
                </a:cubicBezTo>
                <a:cubicBezTo>
                  <a:pt x="61" y="39"/>
                  <a:pt x="62" y="40"/>
                  <a:pt x="62" y="39"/>
                </a:cubicBezTo>
                <a:cubicBezTo>
                  <a:pt x="63" y="39"/>
                  <a:pt x="63" y="38"/>
                  <a:pt x="63" y="37"/>
                </a:cubicBezTo>
                <a:cubicBezTo>
                  <a:pt x="64" y="37"/>
                  <a:pt x="64" y="37"/>
                  <a:pt x="65" y="36"/>
                </a:cubicBezTo>
                <a:cubicBezTo>
                  <a:pt x="65" y="36"/>
                  <a:pt x="66" y="36"/>
                  <a:pt x="66" y="35"/>
                </a:cubicBezTo>
                <a:cubicBezTo>
                  <a:pt x="67" y="36"/>
                  <a:pt x="69" y="34"/>
                  <a:pt x="68" y="34"/>
                </a:cubicBezTo>
                <a:cubicBezTo>
                  <a:pt x="68" y="33"/>
                  <a:pt x="67" y="33"/>
                  <a:pt x="66" y="33"/>
                </a:cubicBezTo>
                <a:cubicBezTo>
                  <a:pt x="67" y="32"/>
                  <a:pt x="67" y="33"/>
                  <a:pt x="68" y="32"/>
                </a:cubicBezTo>
                <a:cubicBezTo>
                  <a:pt x="69" y="32"/>
                  <a:pt x="68" y="32"/>
                  <a:pt x="67" y="31"/>
                </a:cubicBezTo>
                <a:cubicBezTo>
                  <a:pt x="66" y="31"/>
                  <a:pt x="65" y="32"/>
                  <a:pt x="65" y="32"/>
                </a:cubicBezTo>
                <a:cubicBezTo>
                  <a:pt x="64" y="33"/>
                  <a:pt x="64" y="33"/>
                  <a:pt x="63" y="33"/>
                </a:cubicBezTo>
                <a:close/>
                <a:moveTo>
                  <a:pt x="76" y="75"/>
                </a:moveTo>
                <a:cubicBezTo>
                  <a:pt x="76" y="75"/>
                  <a:pt x="75" y="75"/>
                  <a:pt x="75" y="75"/>
                </a:cubicBezTo>
                <a:cubicBezTo>
                  <a:pt x="74" y="74"/>
                  <a:pt x="74" y="74"/>
                  <a:pt x="73" y="74"/>
                </a:cubicBezTo>
                <a:cubicBezTo>
                  <a:pt x="73" y="73"/>
                  <a:pt x="72" y="72"/>
                  <a:pt x="71" y="72"/>
                </a:cubicBezTo>
                <a:cubicBezTo>
                  <a:pt x="70" y="71"/>
                  <a:pt x="70" y="71"/>
                  <a:pt x="69" y="71"/>
                </a:cubicBezTo>
                <a:cubicBezTo>
                  <a:pt x="69" y="71"/>
                  <a:pt x="67" y="71"/>
                  <a:pt x="68" y="72"/>
                </a:cubicBezTo>
                <a:cubicBezTo>
                  <a:pt x="67" y="71"/>
                  <a:pt x="66" y="70"/>
                  <a:pt x="65" y="70"/>
                </a:cubicBezTo>
                <a:cubicBezTo>
                  <a:pt x="64" y="70"/>
                  <a:pt x="64" y="69"/>
                  <a:pt x="63" y="70"/>
                </a:cubicBezTo>
                <a:cubicBezTo>
                  <a:pt x="62" y="70"/>
                  <a:pt x="62" y="71"/>
                  <a:pt x="62" y="71"/>
                </a:cubicBezTo>
                <a:cubicBezTo>
                  <a:pt x="61" y="71"/>
                  <a:pt x="63" y="70"/>
                  <a:pt x="62" y="69"/>
                </a:cubicBezTo>
                <a:cubicBezTo>
                  <a:pt x="62" y="68"/>
                  <a:pt x="60" y="70"/>
                  <a:pt x="60" y="70"/>
                </a:cubicBezTo>
                <a:cubicBezTo>
                  <a:pt x="59" y="70"/>
                  <a:pt x="59" y="71"/>
                  <a:pt x="59" y="71"/>
                </a:cubicBezTo>
                <a:cubicBezTo>
                  <a:pt x="58" y="71"/>
                  <a:pt x="58" y="72"/>
                  <a:pt x="58" y="72"/>
                </a:cubicBezTo>
                <a:cubicBezTo>
                  <a:pt x="58" y="72"/>
                  <a:pt x="57" y="72"/>
                  <a:pt x="57" y="72"/>
                </a:cubicBezTo>
                <a:cubicBezTo>
                  <a:pt x="57" y="73"/>
                  <a:pt x="57" y="75"/>
                  <a:pt x="57" y="76"/>
                </a:cubicBezTo>
                <a:cubicBezTo>
                  <a:pt x="57" y="77"/>
                  <a:pt x="57" y="79"/>
                  <a:pt x="56" y="79"/>
                </a:cubicBezTo>
                <a:cubicBezTo>
                  <a:pt x="56" y="80"/>
                  <a:pt x="55" y="81"/>
                  <a:pt x="55" y="82"/>
                </a:cubicBezTo>
                <a:cubicBezTo>
                  <a:pt x="54" y="82"/>
                  <a:pt x="55" y="83"/>
                  <a:pt x="55" y="83"/>
                </a:cubicBezTo>
                <a:cubicBezTo>
                  <a:pt x="55" y="84"/>
                  <a:pt x="54" y="85"/>
                  <a:pt x="54" y="86"/>
                </a:cubicBezTo>
                <a:cubicBezTo>
                  <a:pt x="54" y="86"/>
                  <a:pt x="54" y="87"/>
                  <a:pt x="54" y="87"/>
                </a:cubicBezTo>
                <a:cubicBezTo>
                  <a:pt x="63" y="85"/>
                  <a:pt x="71" y="81"/>
                  <a:pt x="76" y="7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56" name="Freeform 154"/>
          <p:cNvSpPr>
            <a:spLocks noEditPoints="1"/>
          </p:cNvSpPr>
          <p:nvPr/>
        </p:nvSpPr>
        <p:spPr bwMode="auto">
          <a:xfrm>
            <a:off x="1873230" y="5610677"/>
            <a:ext cx="382588" cy="382588"/>
          </a:xfrm>
          <a:custGeom>
            <a:avLst/>
            <a:gdLst>
              <a:gd name="T0" fmla="*/ 20 w 102"/>
              <a:gd name="T1" fmla="*/ 100 h 102"/>
              <a:gd name="T2" fmla="*/ 15 w 102"/>
              <a:gd name="T3" fmla="*/ 102 h 102"/>
              <a:gd name="T4" fmla="*/ 9 w 102"/>
              <a:gd name="T5" fmla="*/ 100 h 102"/>
              <a:gd name="T6" fmla="*/ 2 w 102"/>
              <a:gd name="T7" fmla="*/ 93 h 102"/>
              <a:gd name="T8" fmla="*/ 0 w 102"/>
              <a:gd name="T9" fmla="*/ 88 h 102"/>
              <a:gd name="T10" fmla="*/ 2 w 102"/>
              <a:gd name="T11" fmla="*/ 82 h 102"/>
              <a:gd name="T12" fmla="*/ 45 w 102"/>
              <a:gd name="T13" fmla="*/ 39 h 102"/>
              <a:gd name="T14" fmla="*/ 63 w 102"/>
              <a:gd name="T15" fmla="*/ 57 h 102"/>
              <a:gd name="T16" fmla="*/ 20 w 102"/>
              <a:gd name="T17" fmla="*/ 100 h 102"/>
              <a:gd name="T18" fmla="*/ 19 w 102"/>
              <a:gd name="T19" fmla="*/ 80 h 102"/>
              <a:gd name="T20" fmla="*/ 15 w 102"/>
              <a:gd name="T21" fmla="*/ 84 h 102"/>
              <a:gd name="T22" fmla="*/ 19 w 102"/>
              <a:gd name="T23" fmla="*/ 88 h 102"/>
              <a:gd name="T24" fmla="*/ 23 w 102"/>
              <a:gd name="T25" fmla="*/ 84 h 102"/>
              <a:gd name="T26" fmla="*/ 19 w 102"/>
              <a:gd name="T27" fmla="*/ 80 h 102"/>
              <a:gd name="T28" fmla="*/ 101 w 102"/>
              <a:gd name="T29" fmla="*/ 37 h 102"/>
              <a:gd name="T30" fmla="*/ 75 w 102"/>
              <a:gd name="T31" fmla="*/ 56 h 102"/>
              <a:gd name="T32" fmla="*/ 47 w 102"/>
              <a:gd name="T33" fmla="*/ 28 h 102"/>
              <a:gd name="T34" fmla="*/ 75 w 102"/>
              <a:gd name="T35" fmla="*/ 0 h 102"/>
              <a:gd name="T36" fmla="*/ 89 w 102"/>
              <a:gd name="T37" fmla="*/ 4 h 102"/>
              <a:gd name="T38" fmla="*/ 90 w 102"/>
              <a:gd name="T39" fmla="*/ 5 h 102"/>
              <a:gd name="T40" fmla="*/ 89 w 102"/>
              <a:gd name="T41" fmla="*/ 7 h 102"/>
              <a:gd name="T42" fmla="*/ 71 w 102"/>
              <a:gd name="T43" fmla="*/ 18 h 102"/>
              <a:gd name="T44" fmla="*/ 71 w 102"/>
              <a:gd name="T45" fmla="*/ 32 h 102"/>
              <a:gd name="T46" fmla="*/ 83 w 102"/>
              <a:gd name="T47" fmla="*/ 38 h 102"/>
              <a:gd name="T48" fmla="*/ 100 w 102"/>
              <a:gd name="T49" fmla="*/ 28 h 102"/>
              <a:gd name="T50" fmla="*/ 102 w 102"/>
              <a:gd name="T51" fmla="*/ 30 h 102"/>
              <a:gd name="T52" fmla="*/ 101 w 102"/>
              <a:gd name="T53" fmla="*/ 3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2" h="102">
                <a:moveTo>
                  <a:pt x="20" y="100"/>
                </a:moveTo>
                <a:cubicBezTo>
                  <a:pt x="19" y="101"/>
                  <a:pt x="17" y="102"/>
                  <a:pt x="15" y="102"/>
                </a:cubicBezTo>
                <a:cubicBezTo>
                  <a:pt x="12" y="102"/>
                  <a:pt x="10" y="101"/>
                  <a:pt x="9" y="100"/>
                </a:cubicBezTo>
                <a:cubicBezTo>
                  <a:pt x="2" y="93"/>
                  <a:pt x="2" y="93"/>
                  <a:pt x="2" y="93"/>
                </a:cubicBezTo>
                <a:cubicBezTo>
                  <a:pt x="1" y="92"/>
                  <a:pt x="0" y="90"/>
                  <a:pt x="0" y="88"/>
                </a:cubicBezTo>
                <a:cubicBezTo>
                  <a:pt x="0" y="85"/>
                  <a:pt x="1" y="83"/>
                  <a:pt x="2" y="82"/>
                </a:cubicBezTo>
                <a:cubicBezTo>
                  <a:pt x="45" y="39"/>
                  <a:pt x="45" y="39"/>
                  <a:pt x="45" y="39"/>
                </a:cubicBezTo>
                <a:cubicBezTo>
                  <a:pt x="48" y="48"/>
                  <a:pt x="55" y="54"/>
                  <a:pt x="63" y="57"/>
                </a:cubicBezTo>
                <a:lnTo>
                  <a:pt x="20" y="100"/>
                </a:lnTo>
                <a:close/>
                <a:moveTo>
                  <a:pt x="19" y="80"/>
                </a:moveTo>
                <a:cubicBezTo>
                  <a:pt x="16" y="80"/>
                  <a:pt x="15" y="81"/>
                  <a:pt x="15" y="84"/>
                </a:cubicBezTo>
                <a:cubicBezTo>
                  <a:pt x="15" y="86"/>
                  <a:pt x="16" y="88"/>
                  <a:pt x="19" y="88"/>
                </a:cubicBezTo>
                <a:cubicBezTo>
                  <a:pt x="21" y="88"/>
                  <a:pt x="23" y="86"/>
                  <a:pt x="23" y="84"/>
                </a:cubicBezTo>
                <a:cubicBezTo>
                  <a:pt x="23" y="81"/>
                  <a:pt x="21" y="80"/>
                  <a:pt x="19" y="80"/>
                </a:cubicBezTo>
                <a:close/>
                <a:moveTo>
                  <a:pt x="101" y="37"/>
                </a:moveTo>
                <a:cubicBezTo>
                  <a:pt x="97" y="48"/>
                  <a:pt x="86" y="56"/>
                  <a:pt x="75" y="56"/>
                </a:cubicBezTo>
                <a:cubicBezTo>
                  <a:pt x="59" y="56"/>
                  <a:pt x="47" y="43"/>
                  <a:pt x="47" y="28"/>
                </a:cubicBezTo>
                <a:cubicBezTo>
                  <a:pt x="47" y="12"/>
                  <a:pt x="59" y="0"/>
                  <a:pt x="75" y="0"/>
                </a:cubicBezTo>
                <a:cubicBezTo>
                  <a:pt x="79" y="0"/>
                  <a:pt x="85" y="1"/>
                  <a:pt x="89" y="4"/>
                </a:cubicBezTo>
                <a:cubicBezTo>
                  <a:pt x="89" y="4"/>
                  <a:pt x="90" y="5"/>
                  <a:pt x="90" y="5"/>
                </a:cubicBezTo>
                <a:cubicBezTo>
                  <a:pt x="90" y="6"/>
                  <a:pt x="89" y="7"/>
                  <a:pt x="89" y="7"/>
                </a:cubicBezTo>
                <a:cubicBezTo>
                  <a:pt x="71" y="18"/>
                  <a:pt x="71" y="18"/>
                  <a:pt x="71" y="18"/>
                </a:cubicBezTo>
                <a:cubicBezTo>
                  <a:pt x="71" y="32"/>
                  <a:pt x="71" y="32"/>
                  <a:pt x="71" y="32"/>
                </a:cubicBezTo>
                <a:cubicBezTo>
                  <a:pt x="83" y="38"/>
                  <a:pt x="83" y="38"/>
                  <a:pt x="83" y="38"/>
                </a:cubicBezTo>
                <a:cubicBezTo>
                  <a:pt x="85" y="37"/>
                  <a:pt x="99" y="28"/>
                  <a:pt x="100" y="28"/>
                </a:cubicBezTo>
                <a:cubicBezTo>
                  <a:pt x="102" y="28"/>
                  <a:pt x="102" y="29"/>
                  <a:pt x="102" y="30"/>
                </a:cubicBezTo>
                <a:cubicBezTo>
                  <a:pt x="102" y="32"/>
                  <a:pt x="102" y="35"/>
                  <a:pt x="101" y="3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57" name="Freeform 155"/>
          <p:cNvSpPr>
            <a:spLocks noEditPoints="1"/>
          </p:cNvSpPr>
          <p:nvPr/>
        </p:nvSpPr>
        <p:spPr bwMode="auto">
          <a:xfrm>
            <a:off x="2833581" y="5610677"/>
            <a:ext cx="420688" cy="330200"/>
          </a:xfrm>
          <a:custGeom>
            <a:avLst/>
            <a:gdLst>
              <a:gd name="T0" fmla="*/ 112 w 112"/>
              <a:gd name="T1" fmla="*/ 20 h 88"/>
              <a:gd name="T2" fmla="*/ 108 w 112"/>
              <a:gd name="T3" fmla="*/ 24 h 88"/>
              <a:gd name="T4" fmla="*/ 4 w 112"/>
              <a:gd name="T5" fmla="*/ 24 h 88"/>
              <a:gd name="T6" fmla="*/ 0 w 112"/>
              <a:gd name="T7" fmla="*/ 20 h 88"/>
              <a:gd name="T8" fmla="*/ 0 w 112"/>
              <a:gd name="T9" fmla="*/ 4 h 88"/>
              <a:gd name="T10" fmla="*/ 4 w 112"/>
              <a:gd name="T11" fmla="*/ 0 h 88"/>
              <a:gd name="T12" fmla="*/ 108 w 112"/>
              <a:gd name="T13" fmla="*/ 0 h 88"/>
              <a:gd name="T14" fmla="*/ 112 w 112"/>
              <a:gd name="T15" fmla="*/ 4 h 88"/>
              <a:gd name="T16" fmla="*/ 112 w 112"/>
              <a:gd name="T17" fmla="*/ 20 h 88"/>
              <a:gd name="T18" fmla="*/ 112 w 112"/>
              <a:gd name="T19" fmla="*/ 52 h 88"/>
              <a:gd name="T20" fmla="*/ 108 w 112"/>
              <a:gd name="T21" fmla="*/ 56 h 88"/>
              <a:gd name="T22" fmla="*/ 4 w 112"/>
              <a:gd name="T23" fmla="*/ 56 h 88"/>
              <a:gd name="T24" fmla="*/ 0 w 112"/>
              <a:gd name="T25" fmla="*/ 52 h 88"/>
              <a:gd name="T26" fmla="*/ 0 w 112"/>
              <a:gd name="T27" fmla="*/ 36 h 88"/>
              <a:gd name="T28" fmla="*/ 4 w 112"/>
              <a:gd name="T29" fmla="*/ 32 h 88"/>
              <a:gd name="T30" fmla="*/ 108 w 112"/>
              <a:gd name="T31" fmla="*/ 32 h 88"/>
              <a:gd name="T32" fmla="*/ 112 w 112"/>
              <a:gd name="T33" fmla="*/ 36 h 88"/>
              <a:gd name="T34" fmla="*/ 112 w 112"/>
              <a:gd name="T35" fmla="*/ 52 h 88"/>
              <a:gd name="T36" fmla="*/ 112 w 112"/>
              <a:gd name="T37" fmla="*/ 84 h 88"/>
              <a:gd name="T38" fmla="*/ 108 w 112"/>
              <a:gd name="T39" fmla="*/ 88 h 88"/>
              <a:gd name="T40" fmla="*/ 4 w 112"/>
              <a:gd name="T41" fmla="*/ 88 h 88"/>
              <a:gd name="T42" fmla="*/ 0 w 112"/>
              <a:gd name="T43" fmla="*/ 84 h 88"/>
              <a:gd name="T44" fmla="*/ 0 w 112"/>
              <a:gd name="T45" fmla="*/ 68 h 88"/>
              <a:gd name="T46" fmla="*/ 4 w 112"/>
              <a:gd name="T47" fmla="*/ 64 h 88"/>
              <a:gd name="T48" fmla="*/ 108 w 112"/>
              <a:gd name="T49" fmla="*/ 64 h 88"/>
              <a:gd name="T50" fmla="*/ 112 w 112"/>
              <a:gd name="T51" fmla="*/ 68 h 88"/>
              <a:gd name="T52" fmla="*/ 112 w 112"/>
              <a:gd name="T53" fmla="*/ 84 h 88"/>
              <a:gd name="T54" fmla="*/ 104 w 112"/>
              <a:gd name="T55" fmla="*/ 48 h 88"/>
              <a:gd name="T56" fmla="*/ 104 w 112"/>
              <a:gd name="T57" fmla="*/ 40 h 88"/>
              <a:gd name="T58" fmla="*/ 40 w 112"/>
              <a:gd name="T59" fmla="*/ 40 h 88"/>
              <a:gd name="T60" fmla="*/ 40 w 112"/>
              <a:gd name="T61" fmla="*/ 48 h 88"/>
              <a:gd name="T62" fmla="*/ 104 w 112"/>
              <a:gd name="T63" fmla="*/ 48 h 88"/>
              <a:gd name="T64" fmla="*/ 104 w 112"/>
              <a:gd name="T65" fmla="*/ 80 h 88"/>
              <a:gd name="T66" fmla="*/ 104 w 112"/>
              <a:gd name="T67" fmla="*/ 72 h 88"/>
              <a:gd name="T68" fmla="*/ 64 w 112"/>
              <a:gd name="T69" fmla="*/ 72 h 88"/>
              <a:gd name="T70" fmla="*/ 64 w 112"/>
              <a:gd name="T71" fmla="*/ 80 h 88"/>
              <a:gd name="T72" fmla="*/ 104 w 112"/>
              <a:gd name="T73" fmla="*/ 80 h 88"/>
              <a:gd name="T74" fmla="*/ 104 w 112"/>
              <a:gd name="T75" fmla="*/ 16 h 88"/>
              <a:gd name="T76" fmla="*/ 104 w 112"/>
              <a:gd name="T77" fmla="*/ 8 h 88"/>
              <a:gd name="T78" fmla="*/ 80 w 112"/>
              <a:gd name="T79" fmla="*/ 8 h 88"/>
              <a:gd name="T80" fmla="*/ 80 w 112"/>
              <a:gd name="T81" fmla="*/ 16 h 88"/>
              <a:gd name="T82" fmla="*/ 104 w 112"/>
              <a:gd name="T83" fmla="*/ 1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2" h="88">
                <a:moveTo>
                  <a:pt x="112" y="20"/>
                </a:moveTo>
                <a:cubicBezTo>
                  <a:pt x="112" y="22"/>
                  <a:pt x="110" y="24"/>
                  <a:pt x="108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2" y="24"/>
                  <a:pt x="0" y="22"/>
                  <a:pt x="0" y="20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0" y="0"/>
                  <a:pt x="112" y="1"/>
                  <a:pt x="112" y="4"/>
                </a:cubicBezTo>
                <a:lnTo>
                  <a:pt x="112" y="20"/>
                </a:lnTo>
                <a:close/>
                <a:moveTo>
                  <a:pt x="112" y="52"/>
                </a:moveTo>
                <a:cubicBezTo>
                  <a:pt x="112" y="54"/>
                  <a:pt x="110" y="56"/>
                  <a:pt x="108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2" y="56"/>
                  <a:pt x="0" y="54"/>
                  <a:pt x="0" y="5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3"/>
                  <a:pt x="2" y="32"/>
                  <a:pt x="4" y="32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10" y="32"/>
                  <a:pt x="112" y="33"/>
                  <a:pt x="112" y="36"/>
                </a:cubicBezTo>
                <a:lnTo>
                  <a:pt x="112" y="52"/>
                </a:lnTo>
                <a:close/>
                <a:moveTo>
                  <a:pt x="112" y="84"/>
                </a:moveTo>
                <a:cubicBezTo>
                  <a:pt x="112" y="86"/>
                  <a:pt x="110" y="88"/>
                  <a:pt x="108" y="88"/>
                </a:cubicBez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86"/>
                  <a:pt x="0" y="8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5"/>
                  <a:pt x="2" y="64"/>
                  <a:pt x="4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10" y="64"/>
                  <a:pt x="112" y="65"/>
                  <a:pt x="112" y="68"/>
                </a:cubicBezTo>
                <a:lnTo>
                  <a:pt x="112" y="84"/>
                </a:lnTo>
                <a:close/>
                <a:moveTo>
                  <a:pt x="104" y="48"/>
                </a:moveTo>
                <a:cubicBezTo>
                  <a:pt x="104" y="40"/>
                  <a:pt x="104" y="40"/>
                  <a:pt x="104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48"/>
                  <a:pt x="40" y="48"/>
                  <a:pt x="40" y="48"/>
                </a:cubicBezTo>
                <a:lnTo>
                  <a:pt x="104" y="48"/>
                </a:lnTo>
                <a:close/>
                <a:moveTo>
                  <a:pt x="104" y="80"/>
                </a:moveTo>
                <a:cubicBezTo>
                  <a:pt x="104" y="72"/>
                  <a:pt x="104" y="72"/>
                  <a:pt x="104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80"/>
                  <a:pt x="64" y="80"/>
                  <a:pt x="64" y="80"/>
                </a:cubicBezTo>
                <a:lnTo>
                  <a:pt x="104" y="80"/>
                </a:lnTo>
                <a:close/>
                <a:moveTo>
                  <a:pt x="104" y="16"/>
                </a:moveTo>
                <a:cubicBezTo>
                  <a:pt x="104" y="8"/>
                  <a:pt x="104" y="8"/>
                  <a:pt x="104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16"/>
                  <a:pt x="80" y="16"/>
                  <a:pt x="80" y="16"/>
                </a:cubicBezTo>
                <a:lnTo>
                  <a:pt x="104" y="1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58" name="Freeform 156"/>
          <p:cNvSpPr>
            <a:spLocks/>
          </p:cNvSpPr>
          <p:nvPr/>
        </p:nvSpPr>
        <p:spPr bwMode="auto">
          <a:xfrm>
            <a:off x="3885969" y="5640839"/>
            <a:ext cx="330200" cy="330200"/>
          </a:xfrm>
          <a:custGeom>
            <a:avLst/>
            <a:gdLst>
              <a:gd name="T0" fmla="*/ 87 w 88"/>
              <a:gd name="T1" fmla="*/ 6 h 88"/>
              <a:gd name="T2" fmla="*/ 56 w 88"/>
              <a:gd name="T3" fmla="*/ 37 h 88"/>
              <a:gd name="T4" fmla="*/ 56 w 88"/>
              <a:gd name="T5" fmla="*/ 84 h 88"/>
              <a:gd name="T6" fmla="*/ 54 w 88"/>
              <a:gd name="T7" fmla="*/ 87 h 88"/>
              <a:gd name="T8" fmla="*/ 52 w 88"/>
              <a:gd name="T9" fmla="*/ 88 h 88"/>
              <a:gd name="T10" fmla="*/ 49 w 88"/>
              <a:gd name="T11" fmla="*/ 86 h 88"/>
              <a:gd name="T12" fmla="*/ 33 w 88"/>
              <a:gd name="T13" fmla="*/ 70 h 88"/>
              <a:gd name="T14" fmla="*/ 32 w 88"/>
              <a:gd name="T15" fmla="*/ 68 h 88"/>
              <a:gd name="T16" fmla="*/ 32 w 88"/>
              <a:gd name="T17" fmla="*/ 37 h 88"/>
              <a:gd name="T18" fmla="*/ 1 w 88"/>
              <a:gd name="T19" fmla="*/ 6 h 88"/>
              <a:gd name="T20" fmla="*/ 1 w 88"/>
              <a:gd name="T21" fmla="*/ 2 h 88"/>
              <a:gd name="T22" fmla="*/ 4 w 88"/>
              <a:gd name="T23" fmla="*/ 0 h 88"/>
              <a:gd name="T24" fmla="*/ 84 w 88"/>
              <a:gd name="T25" fmla="*/ 0 h 88"/>
              <a:gd name="T26" fmla="*/ 88 w 88"/>
              <a:gd name="T27" fmla="*/ 2 h 88"/>
              <a:gd name="T28" fmla="*/ 87 w 88"/>
              <a:gd name="T29" fmla="*/ 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8" h="88">
                <a:moveTo>
                  <a:pt x="87" y="6"/>
                </a:moveTo>
                <a:cubicBezTo>
                  <a:pt x="56" y="37"/>
                  <a:pt x="56" y="37"/>
                  <a:pt x="56" y="37"/>
                </a:cubicBezTo>
                <a:cubicBezTo>
                  <a:pt x="56" y="84"/>
                  <a:pt x="56" y="84"/>
                  <a:pt x="56" y="84"/>
                </a:cubicBezTo>
                <a:cubicBezTo>
                  <a:pt x="56" y="85"/>
                  <a:pt x="55" y="87"/>
                  <a:pt x="54" y="87"/>
                </a:cubicBezTo>
                <a:cubicBezTo>
                  <a:pt x="53" y="87"/>
                  <a:pt x="53" y="88"/>
                  <a:pt x="52" y="88"/>
                </a:cubicBezTo>
                <a:cubicBezTo>
                  <a:pt x="51" y="88"/>
                  <a:pt x="50" y="87"/>
                  <a:pt x="49" y="86"/>
                </a:cubicBezTo>
                <a:cubicBezTo>
                  <a:pt x="33" y="70"/>
                  <a:pt x="33" y="70"/>
                  <a:pt x="33" y="70"/>
                </a:cubicBezTo>
                <a:cubicBezTo>
                  <a:pt x="33" y="70"/>
                  <a:pt x="32" y="69"/>
                  <a:pt x="32" y="68"/>
                </a:cubicBezTo>
                <a:cubicBezTo>
                  <a:pt x="32" y="37"/>
                  <a:pt x="32" y="37"/>
                  <a:pt x="32" y="37"/>
                </a:cubicBezTo>
                <a:cubicBezTo>
                  <a:pt x="1" y="6"/>
                  <a:pt x="1" y="6"/>
                  <a:pt x="1" y="6"/>
                </a:cubicBezTo>
                <a:cubicBezTo>
                  <a:pt x="0" y="5"/>
                  <a:pt x="0" y="4"/>
                  <a:pt x="1" y="2"/>
                </a:cubicBezTo>
                <a:cubicBezTo>
                  <a:pt x="1" y="1"/>
                  <a:pt x="3" y="0"/>
                  <a:pt x="4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7" y="1"/>
                  <a:pt x="88" y="2"/>
                </a:cubicBezTo>
                <a:cubicBezTo>
                  <a:pt x="88" y="4"/>
                  <a:pt x="88" y="5"/>
                  <a:pt x="87" y="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67" name="Freeform 165"/>
          <p:cNvSpPr>
            <a:spLocks/>
          </p:cNvSpPr>
          <p:nvPr/>
        </p:nvSpPr>
        <p:spPr bwMode="auto">
          <a:xfrm>
            <a:off x="8777051" y="568123"/>
            <a:ext cx="327025" cy="357188"/>
          </a:xfrm>
          <a:custGeom>
            <a:avLst/>
            <a:gdLst>
              <a:gd name="T0" fmla="*/ 70 w 87"/>
              <a:gd name="T1" fmla="*/ 95 h 95"/>
              <a:gd name="T2" fmla="*/ 55 w 87"/>
              <a:gd name="T3" fmla="*/ 89 h 95"/>
              <a:gd name="T4" fmla="*/ 7 w 87"/>
              <a:gd name="T5" fmla="*/ 41 h 95"/>
              <a:gd name="T6" fmla="*/ 0 w 87"/>
              <a:gd name="T7" fmla="*/ 24 h 95"/>
              <a:gd name="T8" fmla="*/ 24 w 87"/>
              <a:gd name="T9" fmla="*/ 0 h 95"/>
              <a:gd name="T10" fmla="*/ 41 w 87"/>
              <a:gd name="T11" fmla="*/ 7 h 95"/>
              <a:gd name="T12" fmla="*/ 78 w 87"/>
              <a:gd name="T13" fmla="*/ 45 h 95"/>
              <a:gd name="T14" fmla="*/ 79 w 87"/>
              <a:gd name="T15" fmla="*/ 46 h 95"/>
              <a:gd name="T16" fmla="*/ 74 w 87"/>
              <a:gd name="T17" fmla="*/ 51 h 95"/>
              <a:gd name="T18" fmla="*/ 73 w 87"/>
              <a:gd name="T19" fmla="*/ 50 h 95"/>
              <a:gd name="T20" fmla="*/ 35 w 87"/>
              <a:gd name="T21" fmla="*/ 12 h 95"/>
              <a:gd name="T22" fmla="*/ 24 w 87"/>
              <a:gd name="T23" fmla="*/ 8 h 95"/>
              <a:gd name="T24" fmla="*/ 8 w 87"/>
              <a:gd name="T25" fmla="*/ 24 h 95"/>
              <a:gd name="T26" fmla="*/ 13 w 87"/>
              <a:gd name="T27" fmla="*/ 35 h 95"/>
              <a:gd name="T28" fmla="*/ 61 w 87"/>
              <a:gd name="T29" fmla="*/ 83 h 95"/>
              <a:gd name="T30" fmla="*/ 70 w 87"/>
              <a:gd name="T31" fmla="*/ 87 h 95"/>
              <a:gd name="T32" fmla="*/ 79 w 87"/>
              <a:gd name="T33" fmla="*/ 78 h 95"/>
              <a:gd name="T34" fmla="*/ 75 w 87"/>
              <a:gd name="T35" fmla="*/ 69 h 95"/>
              <a:gd name="T36" fmla="*/ 39 w 87"/>
              <a:gd name="T37" fmla="*/ 33 h 95"/>
              <a:gd name="T38" fmla="*/ 35 w 87"/>
              <a:gd name="T39" fmla="*/ 31 h 95"/>
              <a:gd name="T40" fmla="*/ 31 w 87"/>
              <a:gd name="T41" fmla="*/ 35 h 95"/>
              <a:gd name="T42" fmla="*/ 33 w 87"/>
              <a:gd name="T43" fmla="*/ 39 h 95"/>
              <a:gd name="T44" fmla="*/ 58 w 87"/>
              <a:gd name="T45" fmla="*/ 65 h 95"/>
              <a:gd name="T46" fmla="*/ 59 w 87"/>
              <a:gd name="T47" fmla="*/ 66 h 95"/>
              <a:gd name="T48" fmla="*/ 54 w 87"/>
              <a:gd name="T49" fmla="*/ 71 h 95"/>
              <a:gd name="T50" fmla="*/ 53 w 87"/>
              <a:gd name="T51" fmla="*/ 70 h 95"/>
              <a:gd name="T52" fmla="*/ 27 w 87"/>
              <a:gd name="T53" fmla="*/ 45 h 95"/>
              <a:gd name="T54" fmla="*/ 23 w 87"/>
              <a:gd name="T55" fmla="*/ 35 h 95"/>
              <a:gd name="T56" fmla="*/ 36 w 87"/>
              <a:gd name="T57" fmla="*/ 23 h 95"/>
              <a:gd name="T58" fmla="*/ 45 w 87"/>
              <a:gd name="T59" fmla="*/ 27 h 95"/>
              <a:gd name="T60" fmla="*/ 81 w 87"/>
              <a:gd name="T61" fmla="*/ 63 h 95"/>
              <a:gd name="T62" fmla="*/ 87 w 87"/>
              <a:gd name="T63" fmla="*/ 78 h 95"/>
              <a:gd name="T64" fmla="*/ 70 w 87"/>
              <a:gd name="T6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" h="95">
                <a:moveTo>
                  <a:pt x="70" y="95"/>
                </a:moveTo>
                <a:cubicBezTo>
                  <a:pt x="65" y="95"/>
                  <a:pt x="59" y="93"/>
                  <a:pt x="55" y="89"/>
                </a:cubicBezTo>
                <a:cubicBezTo>
                  <a:pt x="7" y="41"/>
                  <a:pt x="7" y="41"/>
                  <a:pt x="7" y="41"/>
                </a:cubicBezTo>
                <a:cubicBezTo>
                  <a:pt x="3" y="36"/>
                  <a:pt x="0" y="30"/>
                  <a:pt x="0" y="24"/>
                </a:cubicBezTo>
                <a:cubicBezTo>
                  <a:pt x="0" y="10"/>
                  <a:pt x="10" y="0"/>
                  <a:pt x="24" y="0"/>
                </a:cubicBezTo>
                <a:cubicBezTo>
                  <a:pt x="30" y="0"/>
                  <a:pt x="36" y="2"/>
                  <a:pt x="41" y="7"/>
                </a:cubicBezTo>
                <a:cubicBezTo>
                  <a:pt x="78" y="45"/>
                  <a:pt x="78" y="45"/>
                  <a:pt x="78" y="45"/>
                </a:cubicBezTo>
                <a:cubicBezTo>
                  <a:pt x="79" y="45"/>
                  <a:pt x="79" y="46"/>
                  <a:pt x="79" y="46"/>
                </a:cubicBezTo>
                <a:cubicBezTo>
                  <a:pt x="79" y="47"/>
                  <a:pt x="76" y="51"/>
                  <a:pt x="74" y="51"/>
                </a:cubicBezTo>
                <a:cubicBezTo>
                  <a:pt x="74" y="51"/>
                  <a:pt x="73" y="51"/>
                  <a:pt x="73" y="50"/>
                </a:cubicBezTo>
                <a:cubicBezTo>
                  <a:pt x="35" y="12"/>
                  <a:pt x="35" y="12"/>
                  <a:pt x="35" y="12"/>
                </a:cubicBezTo>
                <a:cubicBezTo>
                  <a:pt x="32" y="9"/>
                  <a:pt x="28" y="8"/>
                  <a:pt x="24" y="8"/>
                </a:cubicBezTo>
                <a:cubicBezTo>
                  <a:pt x="15" y="8"/>
                  <a:pt x="8" y="15"/>
                  <a:pt x="8" y="24"/>
                </a:cubicBezTo>
                <a:cubicBezTo>
                  <a:pt x="8" y="28"/>
                  <a:pt x="10" y="32"/>
                  <a:pt x="13" y="35"/>
                </a:cubicBezTo>
                <a:cubicBezTo>
                  <a:pt x="61" y="83"/>
                  <a:pt x="61" y="83"/>
                  <a:pt x="61" y="83"/>
                </a:cubicBezTo>
                <a:cubicBezTo>
                  <a:pt x="63" y="86"/>
                  <a:pt x="67" y="87"/>
                  <a:pt x="70" y="87"/>
                </a:cubicBezTo>
                <a:cubicBezTo>
                  <a:pt x="75" y="87"/>
                  <a:pt x="79" y="83"/>
                  <a:pt x="79" y="78"/>
                </a:cubicBezTo>
                <a:cubicBezTo>
                  <a:pt x="79" y="75"/>
                  <a:pt x="78" y="71"/>
                  <a:pt x="75" y="69"/>
                </a:cubicBezTo>
                <a:cubicBezTo>
                  <a:pt x="39" y="33"/>
                  <a:pt x="39" y="33"/>
                  <a:pt x="39" y="33"/>
                </a:cubicBezTo>
                <a:cubicBezTo>
                  <a:pt x="38" y="32"/>
                  <a:pt x="37" y="31"/>
                  <a:pt x="35" y="31"/>
                </a:cubicBezTo>
                <a:cubicBezTo>
                  <a:pt x="33" y="31"/>
                  <a:pt x="31" y="33"/>
                  <a:pt x="31" y="35"/>
                </a:cubicBezTo>
                <a:cubicBezTo>
                  <a:pt x="31" y="37"/>
                  <a:pt x="32" y="38"/>
                  <a:pt x="33" y="39"/>
                </a:cubicBezTo>
                <a:cubicBezTo>
                  <a:pt x="58" y="65"/>
                  <a:pt x="58" y="65"/>
                  <a:pt x="58" y="65"/>
                </a:cubicBezTo>
                <a:cubicBezTo>
                  <a:pt x="59" y="65"/>
                  <a:pt x="59" y="66"/>
                  <a:pt x="59" y="66"/>
                </a:cubicBezTo>
                <a:cubicBezTo>
                  <a:pt x="59" y="67"/>
                  <a:pt x="55" y="71"/>
                  <a:pt x="54" y="71"/>
                </a:cubicBezTo>
                <a:cubicBezTo>
                  <a:pt x="54" y="71"/>
                  <a:pt x="53" y="71"/>
                  <a:pt x="53" y="70"/>
                </a:cubicBezTo>
                <a:cubicBezTo>
                  <a:pt x="27" y="45"/>
                  <a:pt x="27" y="45"/>
                  <a:pt x="27" y="45"/>
                </a:cubicBezTo>
                <a:cubicBezTo>
                  <a:pt x="25" y="42"/>
                  <a:pt x="23" y="39"/>
                  <a:pt x="23" y="35"/>
                </a:cubicBezTo>
                <a:cubicBezTo>
                  <a:pt x="23" y="29"/>
                  <a:pt x="29" y="23"/>
                  <a:pt x="36" y="23"/>
                </a:cubicBezTo>
                <a:cubicBezTo>
                  <a:pt x="39" y="23"/>
                  <a:pt x="42" y="25"/>
                  <a:pt x="45" y="27"/>
                </a:cubicBezTo>
                <a:cubicBezTo>
                  <a:pt x="81" y="63"/>
                  <a:pt x="81" y="63"/>
                  <a:pt x="81" y="63"/>
                </a:cubicBezTo>
                <a:cubicBezTo>
                  <a:pt x="85" y="67"/>
                  <a:pt x="87" y="73"/>
                  <a:pt x="87" y="78"/>
                </a:cubicBezTo>
                <a:cubicBezTo>
                  <a:pt x="87" y="88"/>
                  <a:pt x="80" y="95"/>
                  <a:pt x="70" y="9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68" name="Freeform 166"/>
          <p:cNvSpPr>
            <a:spLocks noEditPoints="1"/>
          </p:cNvSpPr>
          <p:nvPr/>
        </p:nvSpPr>
        <p:spPr bwMode="auto">
          <a:xfrm>
            <a:off x="9848379" y="562750"/>
            <a:ext cx="360363" cy="357188"/>
          </a:xfrm>
          <a:custGeom>
            <a:avLst/>
            <a:gdLst>
              <a:gd name="T0" fmla="*/ 96 w 96"/>
              <a:gd name="T1" fmla="*/ 90 h 95"/>
              <a:gd name="T2" fmla="*/ 90 w 96"/>
              <a:gd name="T3" fmla="*/ 95 h 95"/>
              <a:gd name="T4" fmla="*/ 6 w 96"/>
              <a:gd name="T5" fmla="*/ 95 h 95"/>
              <a:gd name="T6" fmla="*/ 0 w 96"/>
              <a:gd name="T7" fmla="*/ 90 h 95"/>
              <a:gd name="T8" fmla="*/ 0 w 96"/>
              <a:gd name="T9" fmla="*/ 6 h 95"/>
              <a:gd name="T10" fmla="*/ 6 w 96"/>
              <a:gd name="T11" fmla="*/ 0 h 95"/>
              <a:gd name="T12" fmla="*/ 64 w 96"/>
              <a:gd name="T13" fmla="*/ 0 h 95"/>
              <a:gd name="T14" fmla="*/ 74 w 96"/>
              <a:gd name="T15" fmla="*/ 4 h 95"/>
              <a:gd name="T16" fmla="*/ 91 w 96"/>
              <a:gd name="T17" fmla="*/ 21 h 95"/>
              <a:gd name="T18" fmla="*/ 96 w 96"/>
              <a:gd name="T19" fmla="*/ 32 h 95"/>
              <a:gd name="T20" fmla="*/ 96 w 96"/>
              <a:gd name="T21" fmla="*/ 90 h 95"/>
              <a:gd name="T22" fmla="*/ 88 w 96"/>
              <a:gd name="T23" fmla="*/ 88 h 95"/>
              <a:gd name="T24" fmla="*/ 88 w 96"/>
              <a:gd name="T25" fmla="*/ 32 h 95"/>
              <a:gd name="T26" fmla="*/ 86 w 96"/>
              <a:gd name="T27" fmla="*/ 27 h 95"/>
              <a:gd name="T28" fmla="*/ 68 w 96"/>
              <a:gd name="T29" fmla="*/ 9 h 95"/>
              <a:gd name="T30" fmla="*/ 64 w 96"/>
              <a:gd name="T31" fmla="*/ 8 h 95"/>
              <a:gd name="T32" fmla="*/ 64 w 96"/>
              <a:gd name="T33" fmla="*/ 34 h 95"/>
              <a:gd name="T34" fmla="*/ 58 w 96"/>
              <a:gd name="T35" fmla="*/ 40 h 95"/>
              <a:gd name="T36" fmla="*/ 22 w 96"/>
              <a:gd name="T37" fmla="*/ 40 h 95"/>
              <a:gd name="T38" fmla="*/ 16 w 96"/>
              <a:gd name="T39" fmla="*/ 34 h 95"/>
              <a:gd name="T40" fmla="*/ 16 w 96"/>
              <a:gd name="T41" fmla="*/ 8 h 95"/>
              <a:gd name="T42" fmla="*/ 8 w 96"/>
              <a:gd name="T43" fmla="*/ 8 h 95"/>
              <a:gd name="T44" fmla="*/ 8 w 96"/>
              <a:gd name="T45" fmla="*/ 88 h 95"/>
              <a:gd name="T46" fmla="*/ 16 w 96"/>
              <a:gd name="T47" fmla="*/ 88 h 95"/>
              <a:gd name="T48" fmla="*/ 16 w 96"/>
              <a:gd name="T49" fmla="*/ 62 h 95"/>
              <a:gd name="T50" fmla="*/ 22 w 96"/>
              <a:gd name="T51" fmla="*/ 56 h 95"/>
              <a:gd name="T52" fmla="*/ 74 w 96"/>
              <a:gd name="T53" fmla="*/ 56 h 95"/>
              <a:gd name="T54" fmla="*/ 80 w 96"/>
              <a:gd name="T55" fmla="*/ 62 h 95"/>
              <a:gd name="T56" fmla="*/ 80 w 96"/>
              <a:gd name="T57" fmla="*/ 88 h 95"/>
              <a:gd name="T58" fmla="*/ 88 w 96"/>
              <a:gd name="T59" fmla="*/ 88 h 95"/>
              <a:gd name="T60" fmla="*/ 72 w 96"/>
              <a:gd name="T61" fmla="*/ 88 h 95"/>
              <a:gd name="T62" fmla="*/ 72 w 96"/>
              <a:gd name="T63" fmla="*/ 64 h 95"/>
              <a:gd name="T64" fmla="*/ 24 w 96"/>
              <a:gd name="T65" fmla="*/ 64 h 95"/>
              <a:gd name="T66" fmla="*/ 24 w 96"/>
              <a:gd name="T67" fmla="*/ 88 h 95"/>
              <a:gd name="T68" fmla="*/ 72 w 96"/>
              <a:gd name="T69" fmla="*/ 88 h 95"/>
              <a:gd name="T70" fmla="*/ 56 w 96"/>
              <a:gd name="T71" fmla="*/ 10 h 95"/>
              <a:gd name="T72" fmla="*/ 54 w 96"/>
              <a:gd name="T73" fmla="*/ 8 h 95"/>
              <a:gd name="T74" fmla="*/ 42 w 96"/>
              <a:gd name="T75" fmla="*/ 8 h 95"/>
              <a:gd name="T76" fmla="*/ 40 w 96"/>
              <a:gd name="T77" fmla="*/ 10 h 95"/>
              <a:gd name="T78" fmla="*/ 40 w 96"/>
              <a:gd name="T79" fmla="*/ 30 h 95"/>
              <a:gd name="T80" fmla="*/ 42 w 96"/>
              <a:gd name="T81" fmla="*/ 32 h 95"/>
              <a:gd name="T82" fmla="*/ 54 w 96"/>
              <a:gd name="T83" fmla="*/ 32 h 95"/>
              <a:gd name="T84" fmla="*/ 56 w 96"/>
              <a:gd name="T85" fmla="*/ 30 h 95"/>
              <a:gd name="T86" fmla="*/ 56 w 96"/>
              <a:gd name="T87" fmla="*/ 1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6" h="95">
                <a:moveTo>
                  <a:pt x="96" y="90"/>
                </a:moveTo>
                <a:cubicBezTo>
                  <a:pt x="96" y="93"/>
                  <a:pt x="93" y="95"/>
                  <a:pt x="90" y="95"/>
                </a:cubicBezTo>
                <a:cubicBezTo>
                  <a:pt x="6" y="95"/>
                  <a:pt x="6" y="95"/>
                  <a:pt x="6" y="95"/>
                </a:cubicBezTo>
                <a:cubicBezTo>
                  <a:pt x="2" y="95"/>
                  <a:pt x="0" y="93"/>
                  <a:pt x="0" y="9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7" y="0"/>
                  <a:pt x="72" y="1"/>
                  <a:pt x="74" y="4"/>
                </a:cubicBezTo>
                <a:cubicBezTo>
                  <a:pt x="91" y="21"/>
                  <a:pt x="91" y="21"/>
                  <a:pt x="91" y="21"/>
                </a:cubicBezTo>
                <a:cubicBezTo>
                  <a:pt x="94" y="24"/>
                  <a:pt x="96" y="28"/>
                  <a:pt x="96" y="32"/>
                </a:cubicBezTo>
                <a:lnTo>
                  <a:pt x="96" y="90"/>
                </a:lnTo>
                <a:close/>
                <a:moveTo>
                  <a:pt x="88" y="88"/>
                </a:moveTo>
                <a:cubicBezTo>
                  <a:pt x="88" y="32"/>
                  <a:pt x="88" y="32"/>
                  <a:pt x="88" y="32"/>
                </a:cubicBezTo>
                <a:cubicBezTo>
                  <a:pt x="88" y="30"/>
                  <a:pt x="87" y="28"/>
                  <a:pt x="86" y="27"/>
                </a:cubicBezTo>
                <a:cubicBezTo>
                  <a:pt x="68" y="9"/>
                  <a:pt x="68" y="9"/>
                  <a:pt x="68" y="9"/>
                </a:cubicBezTo>
                <a:cubicBezTo>
                  <a:pt x="67" y="9"/>
                  <a:pt x="65" y="8"/>
                  <a:pt x="64" y="8"/>
                </a:cubicBezTo>
                <a:cubicBezTo>
                  <a:pt x="64" y="34"/>
                  <a:pt x="64" y="34"/>
                  <a:pt x="64" y="34"/>
                </a:cubicBezTo>
                <a:cubicBezTo>
                  <a:pt x="64" y="37"/>
                  <a:pt x="61" y="40"/>
                  <a:pt x="58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18" y="40"/>
                  <a:pt x="16" y="37"/>
                  <a:pt x="16" y="34"/>
                </a:cubicBezTo>
                <a:cubicBezTo>
                  <a:pt x="16" y="8"/>
                  <a:pt x="16" y="8"/>
                  <a:pt x="16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8"/>
                  <a:pt x="8" y="88"/>
                  <a:pt x="8" y="88"/>
                </a:cubicBezTo>
                <a:cubicBezTo>
                  <a:pt x="16" y="88"/>
                  <a:pt x="16" y="88"/>
                  <a:pt x="16" y="88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58"/>
                  <a:pt x="18" y="56"/>
                  <a:pt x="22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77" y="56"/>
                  <a:pt x="80" y="58"/>
                  <a:pt x="80" y="62"/>
                </a:cubicBezTo>
                <a:cubicBezTo>
                  <a:pt x="80" y="88"/>
                  <a:pt x="80" y="88"/>
                  <a:pt x="80" y="88"/>
                </a:cubicBezTo>
                <a:lnTo>
                  <a:pt x="88" y="88"/>
                </a:lnTo>
                <a:close/>
                <a:moveTo>
                  <a:pt x="72" y="88"/>
                </a:moveTo>
                <a:cubicBezTo>
                  <a:pt x="72" y="64"/>
                  <a:pt x="72" y="64"/>
                  <a:pt x="72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88"/>
                  <a:pt x="24" y="88"/>
                  <a:pt x="24" y="88"/>
                </a:cubicBezTo>
                <a:lnTo>
                  <a:pt x="72" y="88"/>
                </a:lnTo>
                <a:close/>
                <a:moveTo>
                  <a:pt x="56" y="10"/>
                </a:moveTo>
                <a:cubicBezTo>
                  <a:pt x="56" y="9"/>
                  <a:pt x="55" y="8"/>
                  <a:pt x="54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1" y="8"/>
                  <a:pt x="40" y="9"/>
                  <a:pt x="40" y="10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31"/>
                  <a:pt x="41" y="32"/>
                  <a:pt x="42" y="32"/>
                </a:cubicBezTo>
                <a:cubicBezTo>
                  <a:pt x="54" y="32"/>
                  <a:pt x="54" y="32"/>
                  <a:pt x="54" y="32"/>
                </a:cubicBezTo>
                <a:cubicBezTo>
                  <a:pt x="55" y="32"/>
                  <a:pt x="56" y="31"/>
                  <a:pt x="56" y="30"/>
                </a:cubicBezTo>
                <a:lnTo>
                  <a:pt x="56" y="1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69" name="Freeform 167"/>
          <p:cNvSpPr>
            <a:spLocks noEditPoints="1"/>
          </p:cNvSpPr>
          <p:nvPr/>
        </p:nvSpPr>
        <p:spPr bwMode="auto">
          <a:xfrm>
            <a:off x="10940109" y="581240"/>
            <a:ext cx="382588" cy="382588"/>
          </a:xfrm>
          <a:custGeom>
            <a:avLst/>
            <a:gdLst>
              <a:gd name="T0" fmla="*/ 99 w 102"/>
              <a:gd name="T1" fmla="*/ 20 h 102"/>
              <a:gd name="T2" fmla="*/ 19 w 102"/>
              <a:gd name="T3" fmla="*/ 101 h 102"/>
              <a:gd name="T4" fmla="*/ 16 w 102"/>
              <a:gd name="T5" fmla="*/ 102 h 102"/>
              <a:gd name="T6" fmla="*/ 13 w 102"/>
              <a:gd name="T7" fmla="*/ 101 h 102"/>
              <a:gd name="T8" fmla="*/ 1 w 102"/>
              <a:gd name="T9" fmla="*/ 88 h 102"/>
              <a:gd name="T10" fmla="*/ 0 w 102"/>
              <a:gd name="T11" fmla="*/ 86 h 102"/>
              <a:gd name="T12" fmla="*/ 1 w 102"/>
              <a:gd name="T13" fmla="*/ 83 h 102"/>
              <a:gd name="T14" fmla="*/ 81 w 102"/>
              <a:gd name="T15" fmla="*/ 2 h 102"/>
              <a:gd name="T16" fmla="*/ 84 w 102"/>
              <a:gd name="T17" fmla="*/ 1 h 102"/>
              <a:gd name="T18" fmla="*/ 87 w 102"/>
              <a:gd name="T19" fmla="*/ 2 h 102"/>
              <a:gd name="T20" fmla="*/ 99 w 102"/>
              <a:gd name="T21" fmla="*/ 15 h 102"/>
              <a:gd name="T22" fmla="*/ 100 w 102"/>
              <a:gd name="T23" fmla="*/ 18 h 102"/>
              <a:gd name="T24" fmla="*/ 99 w 102"/>
              <a:gd name="T25" fmla="*/ 20 h 102"/>
              <a:gd name="T26" fmla="*/ 22 w 102"/>
              <a:gd name="T27" fmla="*/ 8 h 102"/>
              <a:gd name="T28" fmla="*/ 16 w 102"/>
              <a:gd name="T29" fmla="*/ 9 h 102"/>
              <a:gd name="T30" fmla="*/ 14 w 102"/>
              <a:gd name="T31" fmla="*/ 16 h 102"/>
              <a:gd name="T32" fmla="*/ 12 w 102"/>
              <a:gd name="T33" fmla="*/ 9 h 102"/>
              <a:gd name="T34" fmla="*/ 6 w 102"/>
              <a:gd name="T35" fmla="*/ 8 h 102"/>
              <a:gd name="T36" fmla="*/ 12 w 102"/>
              <a:gd name="T37" fmla="*/ 6 h 102"/>
              <a:gd name="T38" fmla="*/ 14 w 102"/>
              <a:gd name="T39" fmla="*/ 0 h 102"/>
              <a:gd name="T40" fmla="*/ 16 w 102"/>
              <a:gd name="T41" fmla="*/ 6 h 102"/>
              <a:gd name="T42" fmla="*/ 22 w 102"/>
              <a:gd name="T43" fmla="*/ 8 h 102"/>
              <a:gd name="T44" fmla="*/ 50 w 102"/>
              <a:gd name="T45" fmla="*/ 20 h 102"/>
              <a:gd name="T46" fmla="*/ 38 w 102"/>
              <a:gd name="T47" fmla="*/ 23 h 102"/>
              <a:gd name="T48" fmla="*/ 34 w 102"/>
              <a:gd name="T49" fmla="*/ 36 h 102"/>
              <a:gd name="T50" fmla="*/ 30 w 102"/>
              <a:gd name="T51" fmla="*/ 23 h 102"/>
              <a:gd name="T52" fmla="*/ 18 w 102"/>
              <a:gd name="T53" fmla="*/ 20 h 102"/>
              <a:gd name="T54" fmla="*/ 30 w 102"/>
              <a:gd name="T55" fmla="*/ 16 h 102"/>
              <a:gd name="T56" fmla="*/ 34 w 102"/>
              <a:gd name="T57" fmla="*/ 4 h 102"/>
              <a:gd name="T58" fmla="*/ 38 w 102"/>
              <a:gd name="T59" fmla="*/ 16 h 102"/>
              <a:gd name="T60" fmla="*/ 50 w 102"/>
              <a:gd name="T61" fmla="*/ 20 h 102"/>
              <a:gd name="T62" fmla="*/ 62 w 102"/>
              <a:gd name="T63" fmla="*/ 8 h 102"/>
              <a:gd name="T64" fmla="*/ 56 w 102"/>
              <a:gd name="T65" fmla="*/ 9 h 102"/>
              <a:gd name="T66" fmla="*/ 54 w 102"/>
              <a:gd name="T67" fmla="*/ 16 h 102"/>
              <a:gd name="T68" fmla="*/ 52 w 102"/>
              <a:gd name="T69" fmla="*/ 9 h 102"/>
              <a:gd name="T70" fmla="*/ 46 w 102"/>
              <a:gd name="T71" fmla="*/ 8 h 102"/>
              <a:gd name="T72" fmla="*/ 52 w 102"/>
              <a:gd name="T73" fmla="*/ 6 h 102"/>
              <a:gd name="T74" fmla="*/ 54 w 102"/>
              <a:gd name="T75" fmla="*/ 0 h 102"/>
              <a:gd name="T76" fmla="*/ 56 w 102"/>
              <a:gd name="T77" fmla="*/ 6 h 102"/>
              <a:gd name="T78" fmla="*/ 62 w 102"/>
              <a:gd name="T79" fmla="*/ 8 h 102"/>
              <a:gd name="T80" fmla="*/ 90 w 102"/>
              <a:gd name="T81" fmla="*/ 18 h 102"/>
              <a:gd name="T82" fmla="*/ 84 w 102"/>
              <a:gd name="T83" fmla="*/ 11 h 102"/>
              <a:gd name="T84" fmla="*/ 65 w 102"/>
              <a:gd name="T85" fmla="*/ 29 h 102"/>
              <a:gd name="T86" fmla="*/ 72 w 102"/>
              <a:gd name="T87" fmla="*/ 36 h 102"/>
              <a:gd name="T88" fmla="*/ 90 w 102"/>
              <a:gd name="T89" fmla="*/ 18 h 102"/>
              <a:gd name="T90" fmla="*/ 102 w 102"/>
              <a:gd name="T91" fmla="*/ 48 h 102"/>
              <a:gd name="T92" fmla="*/ 96 w 102"/>
              <a:gd name="T93" fmla="*/ 49 h 102"/>
              <a:gd name="T94" fmla="*/ 94 w 102"/>
              <a:gd name="T95" fmla="*/ 56 h 102"/>
              <a:gd name="T96" fmla="*/ 92 w 102"/>
              <a:gd name="T97" fmla="*/ 49 h 102"/>
              <a:gd name="T98" fmla="*/ 86 w 102"/>
              <a:gd name="T99" fmla="*/ 48 h 102"/>
              <a:gd name="T100" fmla="*/ 92 w 102"/>
              <a:gd name="T101" fmla="*/ 46 h 102"/>
              <a:gd name="T102" fmla="*/ 94 w 102"/>
              <a:gd name="T103" fmla="*/ 40 h 102"/>
              <a:gd name="T104" fmla="*/ 96 w 102"/>
              <a:gd name="T105" fmla="*/ 46 h 102"/>
              <a:gd name="T106" fmla="*/ 102 w 102"/>
              <a:gd name="T107" fmla="*/ 4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2" h="102">
                <a:moveTo>
                  <a:pt x="99" y="20"/>
                </a:moveTo>
                <a:cubicBezTo>
                  <a:pt x="19" y="101"/>
                  <a:pt x="19" y="101"/>
                  <a:pt x="19" y="101"/>
                </a:cubicBezTo>
                <a:cubicBezTo>
                  <a:pt x="18" y="101"/>
                  <a:pt x="17" y="102"/>
                  <a:pt x="16" y="102"/>
                </a:cubicBezTo>
                <a:cubicBezTo>
                  <a:pt x="15" y="102"/>
                  <a:pt x="14" y="101"/>
                  <a:pt x="13" y="101"/>
                </a:cubicBezTo>
                <a:cubicBezTo>
                  <a:pt x="1" y="88"/>
                  <a:pt x="1" y="88"/>
                  <a:pt x="1" y="88"/>
                </a:cubicBezTo>
                <a:cubicBezTo>
                  <a:pt x="0" y="88"/>
                  <a:pt x="0" y="87"/>
                  <a:pt x="0" y="86"/>
                </a:cubicBezTo>
                <a:cubicBezTo>
                  <a:pt x="0" y="84"/>
                  <a:pt x="0" y="83"/>
                  <a:pt x="1" y="83"/>
                </a:cubicBezTo>
                <a:cubicBezTo>
                  <a:pt x="81" y="2"/>
                  <a:pt x="81" y="2"/>
                  <a:pt x="81" y="2"/>
                </a:cubicBezTo>
                <a:cubicBezTo>
                  <a:pt x="82" y="2"/>
                  <a:pt x="83" y="1"/>
                  <a:pt x="84" y="1"/>
                </a:cubicBezTo>
                <a:cubicBezTo>
                  <a:pt x="85" y="1"/>
                  <a:pt x="86" y="2"/>
                  <a:pt x="87" y="2"/>
                </a:cubicBezTo>
                <a:cubicBezTo>
                  <a:pt x="99" y="15"/>
                  <a:pt x="99" y="15"/>
                  <a:pt x="99" y="15"/>
                </a:cubicBezTo>
                <a:cubicBezTo>
                  <a:pt x="100" y="16"/>
                  <a:pt x="100" y="17"/>
                  <a:pt x="100" y="18"/>
                </a:cubicBezTo>
                <a:cubicBezTo>
                  <a:pt x="100" y="19"/>
                  <a:pt x="100" y="20"/>
                  <a:pt x="99" y="20"/>
                </a:cubicBezTo>
                <a:close/>
                <a:moveTo>
                  <a:pt x="22" y="8"/>
                </a:moveTo>
                <a:cubicBezTo>
                  <a:pt x="16" y="9"/>
                  <a:pt x="16" y="9"/>
                  <a:pt x="16" y="9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9"/>
                  <a:pt x="12" y="9"/>
                  <a:pt x="12" y="9"/>
                </a:cubicBezTo>
                <a:cubicBezTo>
                  <a:pt x="6" y="8"/>
                  <a:pt x="6" y="8"/>
                  <a:pt x="6" y="8"/>
                </a:cubicBezTo>
                <a:cubicBezTo>
                  <a:pt x="12" y="6"/>
                  <a:pt x="12" y="6"/>
                  <a:pt x="12" y="6"/>
                </a:cubicBezTo>
                <a:cubicBezTo>
                  <a:pt x="14" y="0"/>
                  <a:pt x="14" y="0"/>
                  <a:pt x="14" y="0"/>
                </a:cubicBezTo>
                <a:cubicBezTo>
                  <a:pt x="16" y="6"/>
                  <a:pt x="16" y="6"/>
                  <a:pt x="16" y="6"/>
                </a:cubicBezTo>
                <a:lnTo>
                  <a:pt x="22" y="8"/>
                </a:lnTo>
                <a:close/>
                <a:moveTo>
                  <a:pt x="50" y="20"/>
                </a:moveTo>
                <a:cubicBezTo>
                  <a:pt x="38" y="23"/>
                  <a:pt x="38" y="23"/>
                  <a:pt x="38" y="23"/>
                </a:cubicBezTo>
                <a:cubicBezTo>
                  <a:pt x="34" y="36"/>
                  <a:pt x="34" y="36"/>
                  <a:pt x="34" y="36"/>
                </a:cubicBezTo>
                <a:cubicBezTo>
                  <a:pt x="30" y="23"/>
                  <a:pt x="30" y="23"/>
                  <a:pt x="30" y="23"/>
                </a:cubicBezTo>
                <a:cubicBezTo>
                  <a:pt x="18" y="20"/>
                  <a:pt x="18" y="20"/>
                  <a:pt x="18" y="20"/>
                </a:cubicBezTo>
                <a:cubicBezTo>
                  <a:pt x="30" y="16"/>
                  <a:pt x="30" y="16"/>
                  <a:pt x="30" y="16"/>
                </a:cubicBezTo>
                <a:cubicBezTo>
                  <a:pt x="34" y="4"/>
                  <a:pt x="34" y="4"/>
                  <a:pt x="34" y="4"/>
                </a:cubicBezTo>
                <a:cubicBezTo>
                  <a:pt x="38" y="16"/>
                  <a:pt x="38" y="16"/>
                  <a:pt x="38" y="16"/>
                </a:cubicBezTo>
                <a:lnTo>
                  <a:pt x="50" y="20"/>
                </a:lnTo>
                <a:close/>
                <a:moveTo>
                  <a:pt x="62" y="8"/>
                </a:moveTo>
                <a:cubicBezTo>
                  <a:pt x="56" y="9"/>
                  <a:pt x="56" y="9"/>
                  <a:pt x="56" y="9"/>
                </a:cubicBezTo>
                <a:cubicBezTo>
                  <a:pt x="54" y="16"/>
                  <a:pt x="54" y="16"/>
                  <a:pt x="54" y="16"/>
                </a:cubicBezTo>
                <a:cubicBezTo>
                  <a:pt x="52" y="9"/>
                  <a:pt x="52" y="9"/>
                  <a:pt x="52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52" y="6"/>
                  <a:pt x="52" y="6"/>
                  <a:pt x="52" y="6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6"/>
                  <a:pt x="56" y="6"/>
                  <a:pt x="56" y="6"/>
                </a:cubicBezTo>
                <a:lnTo>
                  <a:pt x="62" y="8"/>
                </a:lnTo>
                <a:close/>
                <a:moveTo>
                  <a:pt x="90" y="18"/>
                </a:moveTo>
                <a:cubicBezTo>
                  <a:pt x="84" y="11"/>
                  <a:pt x="84" y="11"/>
                  <a:pt x="84" y="11"/>
                </a:cubicBezTo>
                <a:cubicBezTo>
                  <a:pt x="65" y="29"/>
                  <a:pt x="65" y="29"/>
                  <a:pt x="65" y="29"/>
                </a:cubicBezTo>
                <a:cubicBezTo>
                  <a:pt x="72" y="36"/>
                  <a:pt x="72" y="36"/>
                  <a:pt x="72" y="36"/>
                </a:cubicBezTo>
                <a:lnTo>
                  <a:pt x="90" y="18"/>
                </a:lnTo>
                <a:close/>
                <a:moveTo>
                  <a:pt x="102" y="48"/>
                </a:moveTo>
                <a:cubicBezTo>
                  <a:pt x="96" y="49"/>
                  <a:pt x="96" y="49"/>
                  <a:pt x="96" y="49"/>
                </a:cubicBezTo>
                <a:cubicBezTo>
                  <a:pt x="94" y="56"/>
                  <a:pt x="94" y="56"/>
                  <a:pt x="94" y="56"/>
                </a:cubicBezTo>
                <a:cubicBezTo>
                  <a:pt x="92" y="49"/>
                  <a:pt x="92" y="49"/>
                  <a:pt x="92" y="49"/>
                </a:cubicBezTo>
                <a:cubicBezTo>
                  <a:pt x="86" y="48"/>
                  <a:pt x="86" y="48"/>
                  <a:pt x="86" y="48"/>
                </a:cubicBezTo>
                <a:cubicBezTo>
                  <a:pt x="92" y="46"/>
                  <a:pt x="92" y="46"/>
                  <a:pt x="92" y="46"/>
                </a:cubicBezTo>
                <a:cubicBezTo>
                  <a:pt x="94" y="40"/>
                  <a:pt x="94" y="40"/>
                  <a:pt x="94" y="40"/>
                </a:cubicBezTo>
                <a:cubicBezTo>
                  <a:pt x="96" y="46"/>
                  <a:pt x="96" y="46"/>
                  <a:pt x="96" y="46"/>
                </a:cubicBezTo>
                <a:lnTo>
                  <a:pt x="102" y="4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70" name="Freeform 168"/>
          <p:cNvSpPr>
            <a:spLocks noEditPoints="1"/>
          </p:cNvSpPr>
          <p:nvPr/>
        </p:nvSpPr>
        <p:spPr bwMode="auto">
          <a:xfrm>
            <a:off x="4882791" y="5644014"/>
            <a:ext cx="406400" cy="327025"/>
          </a:xfrm>
          <a:custGeom>
            <a:avLst/>
            <a:gdLst>
              <a:gd name="T0" fmla="*/ 108 w 108"/>
              <a:gd name="T1" fmla="*/ 68 h 87"/>
              <a:gd name="T2" fmla="*/ 100 w 108"/>
              <a:gd name="T3" fmla="*/ 72 h 87"/>
              <a:gd name="T4" fmla="*/ 84 w 108"/>
              <a:gd name="T5" fmla="*/ 87 h 87"/>
              <a:gd name="T6" fmla="*/ 68 w 108"/>
              <a:gd name="T7" fmla="*/ 72 h 87"/>
              <a:gd name="T8" fmla="*/ 44 w 108"/>
              <a:gd name="T9" fmla="*/ 72 h 87"/>
              <a:gd name="T10" fmla="*/ 28 w 108"/>
              <a:gd name="T11" fmla="*/ 87 h 87"/>
              <a:gd name="T12" fmla="*/ 12 w 108"/>
              <a:gd name="T13" fmla="*/ 72 h 87"/>
              <a:gd name="T14" fmla="*/ 8 w 108"/>
              <a:gd name="T15" fmla="*/ 72 h 87"/>
              <a:gd name="T16" fmla="*/ 0 w 108"/>
              <a:gd name="T17" fmla="*/ 68 h 87"/>
              <a:gd name="T18" fmla="*/ 4 w 108"/>
              <a:gd name="T19" fmla="*/ 64 h 87"/>
              <a:gd name="T20" fmla="*/ 4 w 108"/>
              <a:gd name="T21" fmla="*/ 44 h 87"/>
              <a:gd name="T22" fmla="*/ 7 w 108"/>
              <a:gd name="T23" fmla="*/ 31 h 87"/>
              <a:gd name="T24" fmla="*/ 20 w 108"/>
              <a:gd name="T25" fmla="*/ 18 h 87"/>
              <a:gd name="T26" fmla="*/ 26 w 108"/>
              <a:gd name="T27" fmla="*/ 16 h 87"/>
              <a:gd name="T28" fmla="*/ 36 w 108"/>
              <a:gd name="T29" fmla="*/ 16 h 87"/>
              <a:gd name="T30" fmla="*/ 36 w 108"/>
              <a:gd name="T31" fmla="*/ 4 h 87"/>
              <a:gd name="T32" fmla="*/ 40 w 108"/>
              <a:gd name="T33" fmla="*/ 0 h 87"/>
              <a:gd name="T34" fmla="*/ 104 w 108"/>
              <a:gd name="T35" fmla="*/ 0 h 87"/>
              <a:gd name="T36" fmla="*/ 108 w 108"/>
              <a:gd name="T37" fmla="*/ 4 h 87"/>
              <a:gd name="T38" fmla="*/ 108 w 108"/>
              <a:gd name="T39" fmla="*/ 68 h 87"/>
              <a:gd name="T40" fmla="*/ 36 w 108"/>
              <a:gd name="T41" fmla="*/ 40 h 87"/>
              <a:gd name="T42" fmla="*/ 36 w 108"/>
              <a:gd name="T43" fmla="*/ 24 h 87"/>
              <a:gd name="T44" fmla="*/ 27 w 108"/>
              <a:gd name="T45" fmla="*/ 24 h 87"/>
              <a:gd name="T46" fmla="*/ 25 w 108"/>
              <a:gd name="T47" fmla="*/ 24 h 87"/>
              <a:gd name="T48" fmla="*/ 13 w 108"/>
              <a:gd name="T49" fmla="*/ 36 h 87"/>
              <a:gd name="T50" fmla="*/ 12 w 108"/>
              <a:gd name="T51" fmla="*/ 38 h 87"/>
              <a:gd name="T52" fmla="*/ 12 w 108"/>
              <a:gd name="T53" fmla="*/ 40 h 87"/>
              <a:gd name="T54" fmla="*/ 36 w 108"/>
              <a:gd name="T55" fmla="*/ 40 h 87"/>
              <a:gd name="T56" fmla="*/ 28 w 108"/>
              <a:gd name="T57" fmla="*/ 64 h 87"/>
              <a:gd name="T58" fmla="*/ 20 w 108"/>
              <a:gd name="T59" fmla="*/ 72 h 87"/>
              <a:gd name="T60" fmla="*/ 28 w 108"/>
              <a:gd name="T61" fmla="*/ 80 h 87"/>
              <a:gd name="T62" fmla="*/ 36 w 108"/>
              <a:gd name="T63" fmla="*/ 72 h 87"/>
              <a:gd name="T64" fmla="*/ 28 w 108"/>
              <a:gd name="T65" fmla="*/ 64 h 87"/>
              <a:gd name="T66" fmla="*/ 84 w 108"/>
              <a:gd name="T67" fmla="*/ 64 h 87"/>
              <a:gd name="T68" fmla="*/ 76 w 108"/>
              <a:gd name="T69" fmla="*/ 72 h 87"/>
              <a:gd name="T70" fmla="*/ 84 w 108"/>
              <a:gd name="T71" fmla="*/ 80 h 87"/>
              <a:gd name="T72" fmla="*/ 92 w 108"/>
              <a:gd name="T73" fmla="*/ 72 h 87"/>
              <a:gd name="T74" fmla="*/ 84 w 108"/>
              <a:gd name="T75" fmla="*/ 64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8" h="87">
                <a:moveTo>
                  <a:pt x="108" y="68"/>
                </a:moveTo>
                <a:cubicBezTo>
                  <a:pt x="108" y="72"/>
                  <a:pt x="103" y="72"/>
                  <a:pt x="100" y="72"/>
                </a:cubicBezTo>
                <a:cubicBezTo>
                  <a:pt x="100" y="80"/>
                  <a:pt x="93" y="87"/>
                  <a:pt x="84" y="87"/>
                </a:cubicBezTo>
                <a:cubicBezTo>
                  <a:pt x="76" y="87"/>
                  <a:pt x="68" y="80"/>
                  <a:pt x="68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44" y="80"/>
                  <a:pt x="37" y="87"/>
                  <a:pt x="28" y="87"/>
                </a:cubicBezTo>
                <a:cubicBezTo>
                  <a:pt x="20" y="87"/>
                  <a:pt x="12" y="80"/>
                  <a:pt x="12" y="72"/>
                </a:cubicBezTo>
                <a:cubicBezTo>
                  <a:pt x="8" y="72"/>
                  <a:pt x="8" y="72"/>
                  <a:pt x="8" y="72"/>
                </a:cubicBezTo>
                <a:cubicBezTo>
                  <a:pt x="5" y="72"/>
                  <a:pt x="0" y="72"/>
                  <a:pt x="0" y="68"/>
                </a:cubicBezTo>
                <a:cubicBezTo>
                  <a:pt x="0" y="65"/>
                  <a:pt x="2" y="64"/>
                  <a:pt x="4" y="6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39"/>
                  <a:pt x="4" y="34"/>
                  <a:pt x="7" y="31"/>
                </a:cubicBezTo>
                <a:cubicBezTo>
                  <a:pt x="20" y="18"/>
                  <a:pt x="20" y="18"/>
                  <a:pt x="20" y="18"/>
                </a:cubicBezTo>
                <a:cubicBezTo>
                  <a:pt x="21" y="17"/>
                  <a:pt x="24" y="16"/>
                  <a:pt x="2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1"/>
                  <a:pt x="38" y="0"/>
                  <a:pt x="40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7" y="0"/>
                  <a:pt x="108" y="1"/>
                  <a:pt x="108" y="4"/>
                </a:cubicBezTo>
                <a:lnTo>
                  <a:pt x="108" y="68"/>
                </a:lnTo>
                <a:close/>
                <a:moveTo>
                  <a:pt x="36" y="40"/>
                </a:moveTo>
                <a:cubicBezTo>
                  <a:pt x="36" y="24"/>
                  <a:pt x="36" y="24"/>
                  <a:pt x="36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6" y="24"/>
                  <a:pt x="25" y="24"/>
                  <a:pt x="25" y="24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12" y="37"/>
                  <a:pt x="12" y="38"/>
                </a:cubicBezTo>
                <a:cubicBezTo>
                  <a:pt x="12" y="40"/>
                  <a:pt x="12" y="40"/>
                  <a:pt x="12" y="40"/>
                </a:cubicBezTo>
                <a:lnTo>
                  <a:pt x="36" y="40"/>
                </a:lnTo>
                <a:close/>
                <a:moveTo>
                  <a:pt x="28" y="64"/>
                </a:moveTo>
                <a:cubicBezTo>
                  <a:pt x="24" y="64"/>
                  <a:pt x="20" y="67"/>
                  <a:pt x="20" y="72"/>
                </a:cubicBezTo>
                <a:cubicBezTo>
                  <a:pt x="20" y="76"/>
                  <a:pt x="24" y="80"/>
                  <a:pt x="28" y="80"/>
                </a:cubicBezTo>
                <a:cubicBezTo>
                  <a:pt x="33" y="80"/>
                  <a:pt x="36" y="76"/>
                  <a:pt x="36" y="72"/>
                </a:cubicBezTo>
                <a:cubicBezTo>
                  <a:pt x="36" y="67"/>
                  <a:pt x="33" y="64"/>
                  <a:pt x="28" y="64"/>
                </a:cubicBezTo>
                <a:close/>
                <a:moveTo>
                  <a:pt x="84" y="64"/>
                </a:moveTo>
                <a:cubicBezTo>
                  <a:pt x="80" y="64"/>
                  <a:pt x="76" y="67"/>
                  <a:pt x="76" y="72"/>
                </a:cubicBezTo>
                <a:cubicBezTo>
                  <a:pt x="76" y="76"/>
                  <a:pt x="80" y="80"/>
                  <a:pt x="84" y="80"/>
                </a:cubicBezTo>
                <a:cubicBezTo>
                  <a:pt x="89" y="80"/>
                  <a:pt x="92" y="76"/>
                  <a:pt x="92" y="72"/>
                </a:cubicBezTo>
                <a:cubicBezTo>
                  <a:pt x="92" y="67"/>
                  <a:pt x="89" y="64"/>
                  <a:pt x="84" y="6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71" name="Freeform 169"/>
          <p:cNvSpPr>
            <a:spLocks/>
          </p:cNvSpPr>
          <p:nvPr/>
        </p:nvSpPr>
        <p:spPr bwMode="auto">
          <a:xfrm>
            <a:off x="8863973" y="3578752"/>
            <a:ext cx="360363" cy="357188"/>
          </a:xfrm>
          <a:custGeom>
            <a:avLst/>
            <a:gdLst>
              <a:gd name="T0" fmla="*/ 48 w 96"/>
              <a:gd name="T1" fmla="*/ 95 h 95"/>
              <a:gd name="T2" fmla="*/ 34 w 96"/>
              <a:gd name="T3" fmla="*/ 93 h 95"/>
              <a:gd name="T4" fmla="*/ 39 w 96"/>
              <a:gd name="T5" fmla="*/ 83 h 95"/>
              <a:gd name="T6" fmla="*/ 42 w 96"/>
              <a:gd name="T7" fmla="*/ 70 h 95"/>
              <a:gd name="T8" fmla="*/ 54 w 96"/>
              <a:gd name="T9" fmla="*/ 76 h 95"/>
              <a:gd name="T10" fmla="*/ 80 w 96"/>
              <a:gd name="T11" fmla="*/ 43 h 95"/>
              <a:gd name="T12" fmla="*/ 49 w 96"/>
              <a:gd name="T13" fmla="*/ 16 h 95"/>
              <a:gd name="T14" fmla="*/ 15 w 96"/>
              <a:gd name="T15" fmla="*/ 46 h 95"/>
              <a:gd name="T16" fmla="*/ 25 w 96"/>
              <a:gd name="T17" fmla="*/ 64 h 95"/>
              <a:gd name="T18" fmla="*/ 27 w 96"/>
              <a:gd name="T19" fmla="*/ 63 h 95"/>
              <a:gd name="T20" fmla="*/ 28 w 96"/>
              <a:gd name="T21" fmla="*/ 59 h 95"/>
              <a:gd name="T22" fmla="*/ 28 w 96"/>
              <a:gd name="T23" fmla="*/ 56 h 95"/>
              <a:gd name="T24" fmla="*/ 24 w 96"/>
              <a:gd name="T25" fmla="*/ 47 h 95"/>
              <a:gd name="T26" fmla="*/ 48 w 96"/>
              <a:gd name="T27" fmla="*/ 24 h 95"/>
              <a:gd name="T28" fmla="*/ 68 w 96"/>
              <a:gd name="T29" fmla="*/ 42 h 95"/>
              <a:gd name="T30" fmla="*/ 53 w 96"/>
              <a:gd name="T31" fmla="*/ 68 h 95"/>
              <a:gd name="T32" fmla="*/ 45 w 96"/>
              <a:gd name="T33" fmla="*/ 59 h 95"/>
              <a:gd name="T34" fmla="*/ 49 w 96"/>
              <a:gd name="T35" fmla="*/ 42 h 95"/>
              <a:gd name="T36" fmla="*/ 43 w 96"/>
              <a:gd name="T37" fmla="*/ 34 h 95"/>
              <a:gd name="T38" fmla="*/ 34 w 96"/>
              <a:gd name="T39" fmla="*/ 47 h 95"/>
              <a:gd name="T40" fmla="*/ 35 w 96"/>
              <a:gd name="T41" fmla="*/ 54 h 95"/>
              <a:gd name="T42" fmla="*/ 29 w 96"/>
              <a:gd name="T43" fmla="*/ 80 h 95"/>
              <a:gd name="T44" fmla="*/ 28 w 96"/>
              <a:gd name="T45" fmla="*/ 91 h 95"/>
              <a:gd name="T46" fmla="*/ 0 w 96"/>
              <a:gd name="T47" fmla="*/ 48 h 95"/>
              <a:gd name="T48" fmla="*/ 48 w 96"/>
              <a:gd name="T49" fmla="*/ 0 h 95"/>
              <a:gd name="T50" fmla="*/ 96 w 96"/>
              <a:gd name="T51" fmla="*/ 48 h 95"/>
              <a:gd name="T52" fmla="*/ 48 w 96"/>
              <a:gd name="T53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6" h="95">
                <a:moveTo>
                  <a:pt x="48" y="95"/>
                </a:moveTo>
                <a:cubicBezTo>
                  <a:pt x="43" y="95"/>
                  <a:pt x="38" y="95"/>
                  <a:pt x="34" y="93"/>
                </a:cubicBezTo>
                <a:cubicBezTo>
                  <a:pt x="36" y="91"/>
                  <a:pt x="38" y="87"/>
                  <a:pt x="39" y="83"/>
                </a:cubicBezTo>
                <a:cubicBezTo>
                  <a:pt x="39" y="83"/>
                  <a:pt x="39" y="81"/>
                  <a:pt x="42" y="70"/>
                </a:cubicBezTo>
                <a:cubicBezTo>
                  <a:pt x="44" y="73"/>
                  <a:pt x="49" y="76"/>
                  <a:pt x="54" y="76"/>
                </a:cubicBezTo>
                <a:cubicBezTo>
                  <a:pt x="69" y="76"/>
                  <a:pt x="80" y="62"/>
                  <a:pt x="80" y="43"/>
                </a:cubicBezTo>
                <a:cubicBezTo>
                  <a:pt x="80" y="29"/>
                  <a:pt x="68" y="16"/>
                  <a:pt x="49" y="16"/>
                </a:cubicBezTo>
                <a:cubicBezTo>
                  <a:pt x="27" y="16"/>
                  <a:pt x="15" y="32"/>
                  <a:pt x="15" y="46"/>
                </a:cubicBezTo>
                <a:cubicBezTo>
                  <a:pt x="15" y="54"/>
                  <a:pt x="18" y="61"/>
                  <a:pt x="25" y="64"/>
                </a:cubicBezTo>
                <a:cubicBezTo>
                  <a:pt x="26" y="64"/>
                  <a:pt x="27" y="64"/>
                  <a:pt x="27" y="63"/>
                </a:cubicBezTo>
                <a:cubicBezTo>
                  <a:pt x="28" y="62"/>
                  <a:pt x="28" y="60"/>
                  <a:pt x="28" y="59"/>
                </a:cubicBezTo>
                <a:cubicBezTo>
                  <a:pt x="29" y="58"/>
                  <a:pt x="29" y="57"/>
                  <a:pt x="28" y="56"/>
                </a:cubicBezTo>
                <a:cubicBezTo>
                  <a:pt x="26" y="54"/>
                  <a:pt x="24" y="51"/>
                  <a:pt x="24" y="47"/>
                </a:cubicBezTo>
                <a:cubicBezTo>
                  <a:pt x="24" y="35"/>
                  <a:pt x="33" y="24"/>
                  <a:pt x="48" y="24"/>
                </a:cubicBezTo>
                <a:cubicBezTo>
                  <a:pt x="61" y="24"/>
                  <a:pt x="68" y="32"/>
                  <a:pt x="68" y="42"/>
                </a:cubicBezTo>
                <a:cubicBezTo>
                  <a:pt x="68" y="56"/>
                  <a:pt x="62" y="68"/>
                  <a:pt x="53" y="68"/>
                </a:cubicBezTo>
                <a:cubicBezTo>
                  <a:pt x="48" y="68"/>
                  <a:pt x="44" y="64"/>
                  <a:pt x="45" y="59"/>
                </a:cubicBezTo>
                <a:cubicBezTo>
                  <a:pt x="47" y="52"/>
                  <a:pt x="49" y="46"/>
                  <a:pt x="49" y="42"/>
                </a:cubicBezTo>
                <a:cubicBezTo>
                  <a:pt x="49" y="38"/>
                  <a:pt x="47" y="34"/>
                  <a:pt x="43" y="34"/>
                </a:cubicBezTo>
                <a:cubicBezTo>
                  <a:pt x="38" y="34"/>
                  <a:pt x="34" y="40"/>
                  <a:pt x="34" y="47"/>
                </a:cubicBezTo>
                <a:cubicBezTo>
                  <a:pt x="34" y="47"/>
                  <a:pt x="34" y="51"/>
                  <a:pt x="35" y="54"/>
                </a:cubicBezTo>
                <a:cubicBezTo>
                  <a:pt x="30" y="77"/>
                  <a:pt x="29" y="80"/>
                  <a:pt x="29" y="80"/>
                </a:cubicBezTo>
                <a:cubicBezTo>
                  <a:pt x="28" y="84"/>
                  <a:pt x="28" y="88"/>
                  <a:pt x="28" y="91"/>
                </a:cubicBezTo>
                <a:cubicBezTo>
                  <a:pt x="11" y="84"/>
                  <a:pt x="0" y="67"/>
                  <a:pt x="0" y="48"/>
                </a:cubicBezTo>
                <a:cubicBezTo>
                  <a:pt x="0" y="21"/>
                  <a:pt x="21" y="0"/>
                  <a:pt x="48" y="0"/>
                </a:cubicBezTo>
                <a:cubicBezTo>
                  <a:pt x="74" y="0"/>
                  <a:pt x="96" y="21"/>
                  <a:pt x="96" y="48"/>
                </a:cubicBezTo>
                <a:cubicBezTo>
                  <a:pt x="96" y="74"/>
                  <a:pt x="74" y="95"/>
                  <a:pt x="48" y="9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72" name="Freeform 170"/>
          <p:cNvSpPr>
            <a:spLocks noEditPoints="1"/>
          </p:cNvSpPr>
          <p:nvPr/>
        </p:nvSpPr>
        <p:spPr bwMode="auto">
          <a:xfrm>
            <a:off x="9885692" y="3546403"/>
            <a:ext cx="366713" cy="387350"/>
          </a:xfrm>
          <a:custGeom>
            <a:avLst/>
            <a:gdLst>
              <a:gd name="T0" fmla="*/ 63 w 98"/>
              <a:gd name="T1" fmla="*/ 78 h 103"/>
              <a:gd name="T2" fmla="*/ 60 w 98"/>
              <a:gd name="T3" fmla="*/ 89 h 103"/>
              <a:gd name="T4" fmla="*/ 28 w 98"/>
              <a:gd name="T5" fmla="*/ 103 h 103"/>
              <a:gd name="T6" fmla="*/ 2 w 98"/>
              <a:gd name="T7" fmla="*/ 92 h 103"/>
              <a:gd name="T8" fmla="*/ 0 w 98"/>
              <a:gd name="T9" fmla="*/ 84 h 103"/>
              <a:gd name="T10" fmla="*/ 10 w 98"/>
              <a:gd name="T11" fmla="*/ 68 h 103"/>
              <a:gd name="T12" fmla="*/ 35 w 98"/>
              <a:gd name="T13" fmla="*/ 61 h 103"/>
              <a:gd name="T14" fmla="*/ 31 w 98"/>
              <a:gd name="T15" fmla="*/ 52 h 103"/>
              <a:gd name="T16" fmla="*/ 32 w 98"/>
              <a:gd name="T17" fmla="*/ 47 h 103"/>
              <a:gd name="T18" fmla="*/ 28 w 98"/>
              <a:gd name="T19" fmla="*/ 47 h 103"/>
              <a:gd name="T20" fmla="*/ 6 w 98"/>
              <a:gd name="T21" fmla="*/ 26 h 103"/>
              <a:gd name="T22" fmla="*/ 15 w 98"/>
              <a:gd name="T23" fmla="*/ 8 h 103"/>
              <a:gd name="T24" fmla="*/ 40 w 98"/>
              <a:gd name="T25" fmla="*/ 0 h 103"/>
              <a:gd name="T26" fmla="*/ 66 w 98"/>
              <a:gd name="T27" fmla="*/ 0 h 103"/>
              <a:gd name="T28" fmla="*/ 57 w 98"/>
              <a:gd name="T29" fmla="*/ 5 h 103"/>
              <a:gd name="T30" fmla="*/ 49 w 98"/>
              <a:gd name="T31" fmla="*/ 5 h 103"/>
              <a:gd name="T32" fmla="*/ 58 w 98"/>
              <a:gd name="T33" fmla="*/ 23 h 103"/>
              <a:gd name="T34" fmla="*/ 44 w 98"/>
              <a:gd name="T35" fmla="*/ 49 h 103"/>
              <a:gd name="T36" fmla="*/ 63 w 98"/>
              <a:gd name="T37" fmla="*/ 78 h 103"/>
              <a:gd name="T38" fmla="*/ 54 w 98"/>
              <a:gd name="T39" fmla="*/ 83 h 103"/>
              <a:gd name="T40" fmla="*/ 40 w 98"/>
              <a:gd name="T41" fmla="*/ 65 h 103"/>
              <a:gd name="T42" fmla="*/ 37 w 98"/>
              <a:gd name="T43" fmla="*/ 65 h 103"/>
              <a:gd name="T44" fmla="*/ 11 w 98"/>
              <a:gd name="T45" fmla="*/ 81 h 103"/>
              <a:gd name="T46" fmla="*/ 35 w 98"/>
              <a:gd name="T47" fmla="*/ 98 h 103"/>
              <a:gd name="T48" fmla="*/ 54 w 98"/>
              <a:gd name="T49" fmla="*/ 83 h 103"/>
              <a:gd name="T50" fmla="*/ 43 w 98"/>
              <a:gd name="T51" fmla="*/ 40 h 103"/>
              <a:gd name="T52" fmla="*/ 47 w 98"/>
              <a:gd name="T53" fmla="*/ 30 h 103"/>
              <a:gd name="T54" fmla="*/ 30 w 98"/>
              <a:gd name="T55" fmla="*/ 5 h 103"/>
              <a:gd name="T56" fmla="*/ 21 w 98"/>
              <a:gd name="T57" fmla="*/ 9 h 103"/>
              <a:gd name="T58" fmla="*/ 18 w 98"/>
              <a:gd name="T59" fmla="*/ 19 h 103"/>
              <a:gd name="T60" fmla="*/ 34 w 98"/>
              <a:gd name="T61" fmla="*/ 43 h 103"/>
              <a:gd name="T62" fmla="*/ 43 w 98"/>
              <a:gd name="T63" fmla="*/ 40 h 103"/>
              <a:gd name="T64" fmla="*/ 98 w 98"/>
              <a:gd name="T65" fmla="*/ 43 h 103"/>
              <a:gd name="T66" fmla="*/ 98 w 98"/>
              <a:gd name="T67" fmla="*/ 50 h 103"/>
              <a:gd name="T68" fmla="*/ 85 w 98"/>
              <a:gd name="T69" fmla="*/ 50 h 103"/>
              <a:gd name="T70" fmla="*/ 85 w 98"/>
              <a:gd name="T71" fmla="*/ 64 h 103"/>
              <a:gd name="T72" fmla="*/ 79 w 98"/>
              <a:gd name="T73" fmla="*/ 64 h 103"/>
              <a:gd name="T74" fmla="*/ 79 w 98"/>
              <a:gd name="T75" fmla="*/ 50 h 103"/>
              <a:gd name="T76" fmla="*/ 65 w 98"/>
              <a:gd name="T77" fmla="*/ 50 h 103"/>
              <a:gd name="T78" fmla="*/ 65 w 98"/>
              <a:gd name="T79" fmla="*/ 43 h 103"/>
              <a:gd name="T80" fmla="*/ 79 w 98"/>
              <a:gd name="T81" fmla="*/ 43 h 103"/>
              <a:gd name="T82" fmla="*/ 79 w 98"/>
              <a:gd name="T83" fmla="*/ 30 h 103"/>
              <a:gd name="T84" fmla="*/ 85 w 98"/>
              <a:gd name="T85" fmla="*/ 30 h 103"/>
              <a:gd name="T86" fmla="*/ 85 w 98"/>
              <a:gd name="T87" fmla="*/ 43 h 103"/>
              <a:gd name="T88" fmla="*/ 98 w 98"/>
              <a:gd name="T89" fmla="*/ 4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8" h="103">
                <a:moveTo>
                  <a:pt x="63" y="78"/>
                </a:moveTo>
                <a:cubicBezTo>
                  <a:pt x="63" y="82"/>
                  <a:pt x="62" y="85"/>
                  <a:pt x="60" y="89"/>
                </a:cubicBezTo>
                <a:cubicBezTo>
                  <a:pt x="53" y="100"/>
                  <a:pt x="40" y="103"/>
                  <a:pt x="28" y="103"/>
                </a:cubicBezTo>
                <a:cubicBezTo>
                  <a:pt x="19" y="103"/>
                  <a:pt x="7" y="101"/>
                  <a:pt x="2" y="92"/>
                </a:cubicBezTo>
                <a:cubicBezTo>
                  <a:pt x="0" y="90"/>
                  <a:pt x="0" y="87"/>
                  <a:pt x="0" y="84"/>
                </a:cubicBezTo>
                <a:cubicBezTo>
                  <a:pt x="0" y="77"/>
                  <a:pt x="4" y="71"/>
                  <a:pt x="10" y="68"/>
                </a:cubicBezTo>
                <a:cubicBezTo>
                  <a:pt x="17" y="63"/>
                  <a:pt x="27" y="62"/>
                  <a:pt x="35" y="61"/>
                </a:cubicBezTo>
                <a:cubicBezTo>
                  <a:pt x="33" y="58"/>
                  <a:pt x="31" y="56"/>
                  <a:pt x="31" y="52"/>
                </a:cubicBezTo>
                <a:cubicBezTo>
                  <a:pt x="31" y="50"/>
                  <a:pt x="32" y="49"/>
                  <a:pt x="32" y="47"/>
                </a:cubicBezTo>
                <a:cubicBezTo>
                  <a:pt x="31" y="47"/>
                  <a:pt x="30" y="47"/>
                  <a:pt x="28" y="47"/>
                </a:cubicBezTo>
                <a:cubicBezTo>
                  <a:pt x="16" y="47"/>
                  <a:pt x="6" y="38"/>
                  <a:pt x="6" y="26"/>
                </a:cubicBezTo>
                <a:cubicBezTo>
                  <a:pt x="6" y="19"/>
                  <a:pt x="9" y="12"/>
                  <a:pt x="15" y="8"/>
                </a:cubicBezTo>
                <a:cubicBezTo>
                  <a:pt x="21" y="2"/>
                  <a:pt x="31" y="0"/>
                  <a:pt x="40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57" y="5"/>
                  <a:pt x="57" y="5"/>
                  <a:pt x="57" y="5"/>
                </a:cubicBezTo>
                <a:cubicBezTo>
                  <a:pt x="49" y="5"/>
                  <a:pt x="49" y="5"/>
                  <a:pt x="49" y="5"/>
                </a:cubicBezTo>
                <a:cubicBezTo>
                  <a:pt x="55" y="10"/>
                  <a:pt x="58" y="16"/>
                  <a:pt x="58" y="23"/>
                </a:cubicBezTo>
                <a:cubicBezTo>
                  <a:pt x="58" y="40"/>
                  <a:pt x="44" y="41"/>
                  <a:pt x="44" y="49"/>
                </a:cubicBezTo>
                <a:cubicBezTo>
                  <a:pt x="44" y="58"/>
                  <a:pt x="63" y="60"/>
                  <a:pt x="63" y="78"/>
                </a:cubicBezTo>
                <a:close/>
                <a:moveTo>
                  <a:pt x="54" y="83"/>
                </a:moveTo>
                <a:cubicBezTo>
                  <a:pt x="54" y="75"/>
                  <a:pt x="46" y="70"/>
                  <a:pt x="40" y="65"/>
                </a:cubicBezTo>
                <a:cubicBezTo>
                  <a:pt x="39" y="65"/>
                  <a:pt x="38" y="65"/>
                  <a:pt x="37" y="65"/>
                </a:cubicBezTo>
                <a:cubicBezTo>
                  <a:pt x="26" y="65"/>
                  <a:pt x="11" y="68"/>
                  <a:pt x="11" y="81"/>
                </a:cubicBezTo>
                <a:cubicBezTo>
                  <a:pt x="11" y="93"/>
                  <a:pt x="24" y="98"/>
                  <a:pt x="35" y="98"/>
                </a:cubicBezTo>
                <a:cubicBezTo>
                  <a:pt x="44" y="98"/>
                  <a:pt x="54" y="94"/>
                  <a:pt x="54" y="83"/>
                </a:cubicBezTo>
                <a:close/>
                <a:moveTo>
                  <a:pt x="43" y="40"/>
                </a:moveTo>
                <a:cubicBezTo>
                  <a:pt x="46" y="37"/>
                  <a:pt x="47" y="33"/>
                  <a:pt x="47" y="30"/>
                </a:cubicBezTo>
                <a:cubicBezTo>
                  <a:pt x="47" y="20"/>
                  <a:pt x="41" y="5"/>
                  <a:pt x="30" y="5"/>
                </a:cubicBezTo>
                <a:cubicBezTo>
                  <a:pt x="27" y="5"/>
                  <a:pt x="23" y="6"/>
                  <a:pt x="21" y="9"/>
                </a:cubicBezTo>
                <a:cubicBezTo>
                  <a:pt x="19" y="12"/>
                  <a:pt x="18" y="16"/>
                  <a:pt x="18" y="19"/>
                </a:cubicBezTo>
                <a:cubicBezTo>
                  <a:pt x="18" y="29"/>
                  <a:pt x="23" y="43"/>
                  <a:pt x="34" y="43"/>
                </a:cubicBezTo>
                <a:cubicBezTo>
                  <a:pt x="38" y="43"/>
                  <a:pt x="41" y="42"/>
                  <a:pt x="43" y="40"/>
                </a:cubicBezTo>
                <a:close/>
                <a:moveTo>
                  <a:pt x="98" y="43"/>
                </a:moveTo>
                <a:cubicBezTo>
                  <a:pt x="98" y="50"/>
                  <a:pt x="98" y="50"/>
                  <a:pt x="98" y="50"/>
                </a:cubicBezTo>
                <a:cubicBezTo>
                  <a:pt x="85" y="50"/>
                  <a:pt x="85" y="50"/>
                  <a:pt x="85" y="50"/>
                </a:cubicBezTo>
                <a:cubicBezTo>
                  <a:pt x="85" y="64"/>
                  <a:pt x="85" y="64"/>
                  <a:pt x="85" y="64"/>
                </a:cubicBezTo>
                <a:cubicBezTo>
                  <a:pt x="79" y="64"/>
                  <a:pt x="79" y="64"/>
                  <a:pt x="79" y="64"/>
                </a:cubicBezTo>
                <a:cubicBezTo>
                  <a:pt x="79" y="50"/>
                  <a:pt x="79" y="50"/>
                  <a:pt x="79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65" y="43"/>
                  <a:pt x="65" y="43"/>
                  <a:pt x="65" y="43"/>
                </a:cubicBezTo>
                <a:cubicBezTo>
                  <a:pt x="79" y="43"/>
                  <a:pt x="79" y="43"/>
                  <a:pt x="79" y="43"/>
                </a:cubicBezTo>
                <a:cubicBezTo>
                  <a:pt x="79" y="30"/>
                  <a:pt x="79" y="30"/>
                  <a:pt x="79" y="30"/>
                </a:cubicBezTo>
                <a:cubicBezTo>
                  <a:pt x="85" y="30"/>
                  <a:pt x="85" y="30"/>
                  <a:pt x="85" y="30"/>
                </a:cubicBezTo>
                <a:cubicBezTo>
                  <a:pt x="85" y="43"/>
                  <a:pt x="85" y="43"/>
                  <a:pt x="85" y="43"/>
                </a:cubicBezTo>
                <a:lnTo>
                  <a:pt x="98" y="4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73" name="Freeform 171"/>
          <p:cNvSpPr>
            <a:spLocks noEditPoints="1"/>
          </p:cNvSpPr>
          <p:nvPr/>
        </p:nvSpPr>
        <p:spPr bwMode="auto">
          <a:xfrm>
            <a:off x="10940109" y="3618062"/>
            <a:ext cx="450850" cy="300038"/>
          </a:xfrm>
          <a:custGeom>
            <a:avLst/>
            <a:gdLst>
              <a:gd name="T0" fmla="*/ 120 w 120"/>
              <a:gd name="T1" fmla="*/ 76 h 80"/>
              <a:gd name="T2" fmla="*/ 116 w 120"/>
              <a:gd name="T3" fmla="*/ 80 h 80"/>
              <a:gd name="T4" fmla="*/ 4 w 120"/>
              <a:gd name="T5" fmla="*/ 80 h 80"/>
              <a:gd name="T6" fmla="*/ 0 w 120"/>
              <a:gd name="T7" fmla="*/ 76 h 80"/>
              <a:gd name="T8" fmla="*/ 0 w 120"/>
              <a:gd name="T9" fmla="*/ 4 h 80"/>
              <a:gd name="T10" fmla="*/ 4 w 120"/>
              <a:gd name="T11" fmla="*/ 0 h 80"/>
              <a:gd name="T12" fmla="*/ 116 w 120"/>
              <a:gd name="T13" fmla="*/ 0 h 80"/>
              <a:gd name="T14" fmla="*/ 120 w 120"/>
              <a:gd name="T15" fmla="*/ 4 h 80"/>
              <a:gd name="T16" fmla="*/ 120 w 120"/>
              <a:gd name="T17" fmla="*/ 76 h 80"/>
              <a:gd name="T18" fmla="*/ 112 w 120"/>
              <a:gd name="T19" fmla="*/ 24 h 80"/>
              <a:gd name="T20" fmla="*/ 96 w 120"/>
              <a:gd name="T21" fmla="*/ 8 h 80"/>
              <a:gd name="T22" fmla="*/ 24 w 120"/>
              <a:gd name="T23" fmla="*/ 8 h 80"/>
              <a:gd name="T24" fmla="*/ 8 w 120"/>
              <a:gd name="T25" fmla="*/ 24 h 80"/>
              <a:gd name="T26" fmla="*/ 8 w 120"/>
              <a:gd name="T27" fmla="*/ 56 h 80"/>
              <a:gd name="T28" fmla="*/ 24 w 120"/>
              <a:gd name="T29" fmla="*/ 72 h 80"/>
              <a:gd name="T30" fmla="*/ 96 w 120"/>
              <a:gd name="T31" fmla="*/ 72 h 80"/>
              <a:gd name="T32" fmla="*/ 112 w 120"/>
              <a:gd name="T33" fmla="*/ 56 h 80"/>
              <a:gd name="T34" fmla="*/ 112 w 120"/>
              <a:gd name="T35" fmla="*/ 24 h 80"/>
              <a:gd name="T36" fmla="*/ 60 w 120"/>
              <a:gd name="T37" fmla="*/ 66 h 80"/>
              <a:gd name="T38" fmla="*/ 40 w 120"/>
              <a:gd name="T39" fmla="*/ 40 h 80"/>
              <a:gd name="T40" fmla="*/ 60 w 120"/>
              <a:gd name="T41" fmla="*/ 14 h 80"/>
              <a:gd name="T42" fmla="*/ 80 w 120"/>
              <a:gd name="T43" fmla="*/ 40 h 80"/>
              <a:gd name="T44" fmla="*/ 60 w 120"/>
              <a:gd name="T45" fmla="*/ 66 h 80"/>
              <a:gd name="T46" fmla="*/ 72 w 120"/>
              <a:gd name="T47" fmla="*/ 56 h 80"/>
              <a:gd name="T48" fmla="*/ 72 w 120"/>
              <a:gd name="T49" fmla="*/ 50 h 80"/>
              <a:gd name="T50" fmla="*/ 64 w 120"/>
              <a:gd name="T51" fmla="*/ 50 h 80"/>
              <a:gd name="T52" fmla="*/ 64 w 120"/>
              <a:gd name="T53" fmla="*/ 22 h 80"/>
              <a:gd name="T54" fmla="*/ 57 w 120"/>
              <a:gd name="T55" fmla="*/ 22 h 80"/>
              <a:gd name="T56" fmla="*/ 48 w 120"/>
              <a:gd name="T57" fmla="*/ 30 h 80"/>
              <a:gd name="T58" fmla="*/ 53 w 120"/>
              <a:gd name="T59" fmla="*/ 35 h 80"/>
              <a:gd name="T60" fmla="*/ 56 w 120"/>
              <a:gd name="T61" fmla="*/ 32 h 80"/>
              <a:gd name="T62" fmla="*/ 56 w 120"/>
              <a:gd name="T63" fmla="*/ 32 h 80"/>
              <a:gd name="T64" fmla="*/ 56 w 120"/>
              <a:gd name="T65" fmla="*/ 50 h 80"/>
              <a:gd name="T66" fmla="*/ 48 w 120"/>
              <a:gd name="T67" fmla="*/ 50 h 80"/>
              <a:gd name="T68" fmla="*/ 48 w 120"/>
              <a:gd name="T69" fmla="*/ 56 h 80"/>
              <a:gd name="T70" fmla="*/ 72 w 120"/>
              <a:gd name="T71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0" h="80">
                <a:moveTo>
                  <a:pt x="120" y="76"/>
                </a:moveTo>
                <a:cubicBezTo>
                  <a:pt x="120" y="78"/>
                  <a:pt x="119" y="80"/>
                  <a:pt x="116" y="80"/>
                </a:cubicBezTo>
                <a:cubicBezTo>
                  <a:pt x="4" y="80"/>
                  <a:pt x="4" y="80"/>
                  <a:pt x="4" y="80"/>
                </a:cubicBezTo>
                <a:cubicBezTo>
                  <a:pt x="2" y="80"/>
                  <a:pt x="0" y="78"/>
                  <a:pt x="0" y="76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9" y="0"/>
                  <a:pt x="120" y="1"/>
                  <a:pt x="120" y="4"/>
                </a:cubicBezTo>
                <a:lnTo>
                  <a:pt x="120" y="76"/>
                </a:lnTo>
                <a:close/>
                <a:moveTo>
                  <a:pt x="112" y="24"/>
                </a:moveTo>
                <a:cubicBezTo>
                  <a:pt x="104" y="24"/>
                  <a:pt x="96" y="16"/>
                  <a:pt x="96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16"/>
                  <a:pt x="17" y="24"/>
                  <a:pt x="8" y="24"/>
                </a:cubicBezTo>
                <a:cubicBezTo>
                  <a:pt x="8" y="56"/>
                  <a:pt x="8" y="56"/>
                  <a:pt x="8" y="56"/>
                </a:cubicBezTo>
                <a:cubicBezTo>
                  <a:pt x="17" y="56"/>
                  <a:pt x="24" y="63"/>
                  <a:pt x="24" y="72"/>
                </a:cubicBezTo>
                <a:cubicBezTo>
                  <a:pt x="96" y="72"/>
                  <a:pt x="96" y="72"/>
                  <a:pt x="96" y="72"/>
                </a:cubicBezTo>
                <a:cubicBezTo>
                  <a:pt x="96" y="63"/>
                  <a:pt x="104" y="56"/>
                  <a:pt x="112" y="56"/>
                </a:cubicBezTo>
                <a:lnTo>
                  <a:pt x="112" y="24"/>
                </a:lnTo>
                <a:close/>
                <a:moveTo>
                  <a:pt x="60" y="66"/>
                </a:moveTo>
                <a:cubicBezTo>
                  <a:pt x="47" y="66"/>
                  <a:pt x="40" y="51"/>
                  <a:pt x="40" y="40"/>
                </a:cubicBezTo>
                <a:cubicBezTo>
                  <a:pt x="40" y="28"/>
                  <a:pt x="47" y="14"/>
                  <a:pt x="60" y="14"/>
                </a:cubicBezTo>
                <a:cubicBezTo>
                  <a:pt x="74" y="14"/>
                  <a:pt x="80" y="28"/>
                  <a:pt x="80" y="40"/>
                </a:cubicBezTo>
                <a:cubicBezTo>
                  <a:pt x="80" y="51"/>
                  <a:pt x="74" y="66"/>
                  <a:pt x="60" y="66"/>
                </a:cubicBezTo>
                <a:close/>
                <a:moveTo>
                  <a:pt x="72" y="56"/>
                </a:moveTo>
                <a:cubicBezTo>
                  <a:pt x="72" y="50"/>
                  <a:pt x="72" y="50"/>
                  <a:pt x="72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22"/>
                  <a:pt x="64" y="22"/>
                  <a:pt x="64" y="22"/>
                </a:cubicBezTo>
                <a:cubicBezTo>
                  <a:pt x="57" y="22"/>
                  <a:pt x="57" y="22"/>
                  <a:pt x="57" y="22"/>
                </a:cubicBezTo>
                <a:cubicBezTo>
                  <a:pt x="48" y="30"/>
                  <a:pt x="48" y="30"/>
                  <a:pt x="48" y="30"/>
                </a:cubicBezTo>
                <a:cubicBezTo>
                  <a:pt x="53" y="35"/>
                  <a:pt x="53" y="35"/>
                  <a:pt x="53" y="35"/>
                </a:cubicBezTo>
                <a:cubicBezTo>
                  <a:pt x="54" y="34"/>
                  <a:pt x="55" y="33"/>
                  <a:pt x="56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50"/>
                  <a:pt x="56" y="50"/>
                  <a:pt x="56" y="50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56"/>
                  <a:pt x="48" y="56"/>
                  <a:pt x="48" y="56"/>
                </a:cubicBezTo>
                <a:lnTo>
                  <a:pt x="72" y="5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74" name="Freeform 172"/>
          <p:cNvSpPr>
            <a:spLocks noEditPoints="1"/>
          </p:cNvSpPr>
          <p:nvPr/>
        </p:nvSpPr>
        <p:spPr bwMode="auto">
          <a:xfrm>
            <a:off x="7805714" y="5613852"/>
            <a:ext cx="419100" cy="327025"/>
          </a:xfrm>
          <a:custGeom>
            <a:avLst/>
            <a:gdLst>
              <a:gd name="T0" fmla="*/ 101 w 112"/>
              <a:gd name="T1" fmla="*/ 27 h 87"/>
              <a:gd name="T2" fmla="*/ 72 w 112"/>
              <a:gd name="T3" fmla="*/ 47 h 87"/>
              <a:gd name="T4" fmla="*/ 56 w 112"/>
              <a:gd name="T5" fmla="*/ 56 h 87"/>
              <a:gd name="T6" fmla="*/ 56 w 112"/>
              <a:gd name="T7" fmla="*/ 56 h 87"/>
              <a:gd name="T8" fmla="*/ 56 w 112"/>
              <a:gd name="T9" fmla="*/ 56 h 87"/>
              <a:gd name="T10" fmla="*/ 40 w 112"/>
              <a:gd name="T11" fmla="*/ 47 h 87"/>
              <a:gd name="T12" fmla="*/ 11 w 112"/>
              <a:gd name="T13" fmla="*/ 27 h 87"/>
              <a:gd name="T14" fmla="*/ 0 w 112"/>
              <a:gd name="T15" fmla="*/ 11 h 87"/>
              <a:gd name="T16" fmla="*/ 10 w 112"/>
              <a:gd name="T17" fmla="*/ 0 h 87"/>
              <a:gd name="T18" fmla="*/ 102 w 112"/>
              <a:gd name="T19" fmla="*/ 0 h 87"/>
              <a:gd name="T20" fmla="*/ 112 w 112"/>
              <a:gd name="T21" fmla="*/ 10 h 87"/>
              <a:gd name="T22" fmla="*/ 101 w 112"/>
              <a:gd name="T23" fmla="*/ 27 h 87"/>
              <a:gd name="T24" fmla="*/ 112 w 112"/>
              <a:gd name="T25" fmla="*/ 78 h 87"/>
              <a:gd name="T26" fmla="*/ 102 w 112"/>
              <a:gd name="T27" fmla="*/ 87 h 87"/>
              <a:gd name="T28" fmla="*/ 10 w 112"/>
              <a:gd name="T29" fmla="*/ 87 h 87"/>
              <a:gd name="T30" fmla="*/ 0 w 112"/>
              <a:gd name="T31" fmla="*/ 78 h 87"/>
              <a:gd name="T32" fmla="*/ 0 w 112"/>
              <a:gd name="T33" fmla="*/ 28 h 87"/>
              <a:gd name="T34" fmla="*/ 7 w 112"/>
              <a:gd name="T35" fmla="*/ 33 h 87"/>
              <a:gd name="T36" fmla="*/ 38 w 112"/>
              <a:gd name="T37" fmla="*/ 55 h 87"/>
              <a:gd name="T38" fmla="*/ 56 w 112"/>
              <a:gd name="T39" fmla="*/ 64 h 87"/>
              <a:gd name="T40" fmla="*/ 56 w 112"/>
              <a:gd name="T41" fmla="*/ 64 h 87"/>
              <a:gd name="T42" fmla="*/ 56 w 112"/>
              <a:gd name="T43" fmla="*/ 64 h 87"/>
              <a:gd name="T44" fmla="*/ 75 w 112"/>
              <a:gd name="T45" fmla="*/ 55 h 87"/>
              <a:gd name="T46" fmla="*/ 106 w 112"/>
              <a:gd name="T47" fmla="*/ 33 h 87"/>
              <a:gd name="T48" fmla="*/ 112 w 112"/>
              <a:gd name="T49" fmla="*/ 28 h 87"/>
              <a:gd name="T50" fmla="*/ 112 w 112"/>
              <a:gd name="T51" fmla="*/ 78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7">
                <a:moveTo>
                  <a:pt x="101" y="27"/>
                </a:moveTo>
                <a:cubicBezTo>
                  <a:pt x="92" y="33"/>
                  <a:pt x="82" y="40"/>
                  <a:pt x="72" y="47"/>
                </a:cubicBezTo>
                <a:cubicBezTo>
                  <a:pt x="68" y="50"/>
                  <a:pt x="61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1" y="56"/>
                  <a:pt x="44" y="50"/>
                  <a:pt x="40" y="47"/>
                </a:cubicBezTo>
                <a:cubicBezTo>
                  <a:pt x="30" y="40"/>
                  <a:pt x="21" y="33"/>
                  <a:pt x="11" y="27"/>
                </a:cubicBezTo>
                <a:cubicBezTo>
                  <a:pt x="7" y="24"/>
                  <a:pt x="0" y="17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8" y="0"/>
                  <a:pt x="112" y="4"/>
                  <a:pt x="112" y="10"/>
                </a:cubicBezTo>
                <a:cubicBezTo>
                  <a:pt x="112" y="17"/>
                  <a:pt x="107" y="23"/>
                  <a:pt x="101" y="27"/>
                </a:cubicBezTo>
                <a:close/>
                <a:moveTo>
                  <a:pt x="112" y="78"/>
                </a:moveTo>
                <a:cubicBezTo>
                  <a:pt x="112" y="83"/>
                  <a:pt x="108" y="87"/>
                  <a:pt x="102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5" y="87"/>
                  <a:pt x="0" y="83"/>
                  <a:pt x="0" y="78"/>
                </a:cubicBezTo>
                <a:cubicBezTo>
                  <a:pt x="0" y="28"/>
                  <a:pt x="0" y="28"/>
                  <a:pt x="0" y="28"/>
                </a:cubicBezTo>
                <a:cubicBezTo>
                  <a:pt x="2" y="30"/>
                  <a:pt x="4" y="32"/>
                  <a:pt x="7" y="33"/>
                </a:cubicBezTo>
                <a:cubicBezTo>
                  <a:pt x="17" y="40"/>
                  <a:pt x="27" y="47"/>
                  <a:pt x="38" y="55"/>
                </a:cubicBezTo>
                <a:cubicBezTo>
                  <a:pt x="43" y="59"/>
                  <a:pt x="49" y="64"/>
                  <a:pt x="56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63" y="64"/>
                  <a:pt x="70" y="59"/>
                  <a:pt x="75" y="55"/>
                </a:cubicBezTo>
                <a:cubicBezTo>
                  <a:pt x="85" y="48"/>
                  <a:pt x="95" y="40"/>
                  <a:pt x="106" y="33"/>
                </a:cubicBezTo>
                <a:cubicBezTo>
                  <a:pt x="108" y="32"/>
                  <a:pt x="110" y="30"/>
                  <a:pt x="112" y="28"/>
                </a:cubicBezTo>
                <a:lnTo>
                  <a:pt x="112" y="7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83" name="Freeform 61">
            <a:extLst>
              <a:ext uri="{FF2B5EF4-FFF2-40B4-BE49-F238E27FC236}">
                <a16:creationId xmlns:a16="http://schemas.microsoft.com/office/drawing/2014/main" id="{81F40180-9F1E-4EEA-8FD1-913A2D2ACFE2}"/>
              </a:ext>
            </a:extLst>
          </p:cNvPr>
          <p:cNvSpPr>
            <a:spLocks noEditPoints="1"/>
          </p:cNvSpPr>
          <p:nvPr/>
        </p:nvSpPr>
        <p:spPr bwMode="auto">
          <a:xfrm>
            <a:off x="9812193" y="5540325"/>
            <a:ext cx="450850" cy="385763"/>
          </a:xfrm>
          <a:custGeom>
            <a:avLst/>
            <a:gdLst>
              <a:gd name="T0" fmla="*/ 110 w 120"/>
              <a:gd name="T1" fmla="*/ 103 h 103"/>
              <a:gd name="T2" fmla="*/ 0 w 120"/>
              <a:gd name="T3" fmla="*/ 93 h 103"/>
              <a:gd name="T4" fmla="*/ 10 w 120"/>
              <a:gd name="T5" fmla="*/ 0 h 103"/>
              <a:gd name="T6" fmla="*/ 120 w 120"/>
              <a:gd name="T7" fmla="*/ 10 h 103"/>
              <a:gd name="T8" fmla="*/ 24 w 120"/>
              <a:gd name="T9" fmla="*/ 12 h 103"/>
              <a:gd name="T10" fmla="*/ 12 w 120"/>
              <a:gd name="T11" fmla="*/ 8 h 103"/>
              <a:gd name="T12" fmla="*/ 8 w 120"/>
              <a:gd name="T13" fmla="*/ 20 h 103"/>
              <a:gd name="T14" fmla="*/ 20 w 120"/>
              <a:gd name="T15" fmla="*/ 24 h 103"/>
              <a:gd name="T16" fmla="*/ 24 w 120"/>
              <a:gd name="T17" fmla="*/ 12 h 103"/>
              <a:gd name="T18" fmla="*/ 20 w 120"/>
              <a:gd name="T19" fmla="*/ 32 h 103"/>
              <a:gd name="T20" fmla="*/ 8 w 120"/>
              <a:gd name="T21" fmla="*/ 36 h 103"/>
              <a:gd name="T22" fmla="*/ 12 w 120"/>
              <a:gd name="T23" fmla="*/ 48 h 103"/>
              <a:gd name="T24" fmla="*/ 24 w 120"/>
              <a:gd name="T25" fmla="*/ 44 h 103"/>
              <a:gd name="T26" fmla="*/ 24 w 120"/>
              <a:gd name="T27" fmla="*/ 59 h 103"/>
              <a:gd name="T28" fmla="*/ 12 w 120"/>
              <a:gd name="T29" fmla="*/ 56 h 103"/>
              <a:gd name="T30" fmla="*/ 8 w 120"/>
              <a:gd name="T31" fmla="*/ 67 h 103"/>
              <a:gd name="T32" fmla="*/ 20 w 120"/>
              <a:gd name="T33" fmla="*/ 71 h 103"/>
              <a:gd name="T34" fmla="*/ 24 w 120"/>
              <a:gd name="T35" fmla="*/ 59 h 103"/>
              <a:gd name="T36" fmla="*/ 20 w 120"/>
              <a:gd name="T37" fmla="*/ 79 h 103"/>
              <a:gd name="T38" fmla="*/ 8 w 120"/>
              <a:gd name="T39" fmla="*/ 83 h 103"/>
              <a:gd name="T40" fmla="*/ 12 w 120"/>
              <a:gd name="T41" fmla="*/ 95 h 103"/>
              <a:gd name="T42" fmla="*/ 24 w 120"/>
              <a:gd name="T43" fmla="*/ 91 h 103"/>
              <a:gd name="T44" fmla="*/ 88 w 120"/>
              <a:gd name="T45" fmla="*/ 12 h 103"/>
              <a:gd name="T46" fmla="*/ 36 w 120"/>
              <a:gd name="T47" fmla="*/ 8 h 103"/>
              <a:gd name="T48" fmla="*/ 32 w 120"/>
              <a:gd name="T49" fmla="*/ 44 h 103"/>
              <a:gd name="T50" fmla="*/ 84 w 120"/>
              <a:gd name="T51" fmla="*/ 48 h 103"/>
              <a:gd name="T52" fmla="*/ 88 w 120"/>
              <a:gd name="T53" fmla="*/ 12 h 103"/>
              <a:gd name="T54" fmla="*/ 84 w 120"/>
              <a:gd name="T55" fmla="*/ 56 h 103"/>
              <a:gd name="T56" fmla="*/ 32 w 120"/>
              <a:gd name="T57" fmla="*/ 59 h 103"/>
              <a:gd name="T58" fmla="*/ 36 w 120"/>
              <a:gd name="T59" fmla="*/ 95 h 103"/>
              <a:gd name="T60" fmla="*/ 88 w 120"/>
              <a:gd name="T61" fmla="*/ 91 h 103"/>
              <a:gd name="T62" fmla="*/ 112 w 120"/>
              <a:gd name="T63" fmla="*/ 12 h 103"/>
              <a:gd name="T64" fmla="*/ 100 w 120"/>
              <a:gd name="T65" fmla="*/ 8 h 103"/>
              <a:gd name="T66" fmla="*/ 96 w 120"/>
              <a:gd name="T67" fmla="*/ 20 h 103"/>
              <a:gd name="T68" fmla="*/ 108 w 120"/>
              <a:gd name="T69" fmla="*/ 24 h 103"/>
              <a:gd name="T70" fmla="*/ 112 w 120"/>
              <a:gd name="T71" fmla="*/ 12 h 103"/>
              <a:gd name="T72" fmla="*/ 108 w 120"/>
              <a:gd name="T73" fmla="*/ 32 h 103"/>
              <a:gd name="T74" fmla="*/ 96 w 120"/>
              <a:gd name="T75" fmla="*/ 36 h 103"/>
              <a:gd name="T76" fmla="*/ 100 w 120"/>
              <a:gd name="T77" fmla="*/ 48 h 103"/>
              <a:gd name="T78" fmla="*/ 112 w 120"/>
              <a:gd name="T79" fmla="*/ 44 h 103"/>
              <a:gd name="T80" fmla="*/ 112 w 120"/>
              <a:gd name="T81" fmla="*/ 59 h 103"/>
              <a:gd name="T82" fmla="*/ 100 w 120"/>
              <a:gd name="T83" fmla="*/ 56 h 103"/>
              <a:gd name="T84" fmla="*/ 96 w 120"/>
              <a:gd name="T85" fmla="*/ 67 h 103"/>
              <a:gd name="T86" fmla="*/ 108 w 120"/>
              <a:gd name="T87" fmla="*/ 71 h 103"/>
              <a:gd name="T88" fmla="*/ 112 w 120"/>
              <a:gd name="T89" fmla="*/ 59 h 103"/>
              <a:gd name="T90" fmla="*/ 108 w 120"/>
              <a:gd name="T91" fmla="*/ 79 h 103"/>
              <a:gd name="T92" fmla="*/ 96 w 120"/>
              <a:gd name="T93" fmla="*/ 83 h 103"/>
              <a:gd name="T94" fmla="*/ 100 w 120"/>
              <a:gd name="T95" fmla="*/ 95 h 103"/>
              <a:gd name="T96" fmla="*/ 112 w 120"/>
              <a:gd name="T97" fmla="*/ 9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0" h="103">
                <a:moveTo>
                  <a:pt x="120" y="93"/>
                </a:moveTo>
                <a:cubicBezTo>
                  <a:pt x="120" y="99"/>
                  <a:pt x="116" y="103"/>
                  <a:pt x="110" y="103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5" y="103"/>
                  <a:pt x="0" y="99"/>
                  <a:pt x="0" y="9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6" y="0"/>
                  <a:pt x="120" y="4"/>
                  <a:pt x="120" y="10"/>
                </a:cubicBezTo>
                <a:lnTo>
                  <a:pt x="120" y="93"/>
                </a:lnTo>
                <a:close/>
                <a:moveTo>
                  <a:pt x="24" y="12"/>
                </a:moveTo>
                <a:cubicBezTo>
                  <a:pt x="24" y="9"/>
                  <a:pt x="23" y="8"/>
                  <a:pt x="20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0" y="8"/>
                  <a:pt x="8" y="9"/>
                  <a:pt x="8" y="12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2"/>
                  <a:pt x="10" y="24"/>
                  <a:pt x="12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3" y="24"/>
                  <a:pt x="24" y="22"/>
                  <a:pt x="24" y="20"/>
                </a:cubicBezTo>
                <a:lnTo>
                  <a:pt x="24" y="12"/>
                </a:lnTo>
                <a:close/>
                <a:moveTo>
                  <a:pt x="24" y="36"/>
                </a:moveTo>
                <a:cubicBezTo>
                  <a:pt x="24" y="33"/>
                  <a:pt x="23" y="32"/>
                  <a:pt x="20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0" y="32"/>
                  <a:pt x="8" y="33"/>
                  <a:pt x="8" y="36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6"/>
                  <a:pt x="10" y="48"/>
                  <a:pt x="12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23" y="48"/>
                  <a:pt x="24" y="46"/>
                  <a:pt x="24" y="44"/>
                </a:cubicBezTo>
                <a:lnTo>
                  <a:pt x="24" y="36"/>
                </a:lnTo>
                <a:close/>
                <a:moveTo>
                  <a:pt x="24" y="59"/>
                </a:moveTo>
                <a:cubicBezTo>
                  <a:pt x="24" y="57"/>
                  <a:pt x="23" y="56"/>
                  <a:pt x="20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56"/>
                  <a:pt x="8" y="57"/>
                  <a:pt x="8" y="59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70"/>
                  <a:pt x="10" y="71"/>
                  <a:pt x="12" y="71"/>
                </a:cubicBezTo>
                <a:cubicBezTo>
                  <a:pt x="20" y="71"/>
                  <a:pt x="20" y="71"/>
                  <a:pt x="20" y="71"/>
                </a:cubicBezTo>
                <a:cubicBezTo>
                  <a:pt x="23" y="71"/>
                  <a:pt x="24" y="70"/>
                  <a:pt x="24" y="67"/>
                </a:cubicBezTo>
                <a:lnTo>
                  <a:pt x="24" y="59"/>
                </a:lnTo>
                <a:close/>
                <a:moveTo>
                  <a:pt x="24" y="83"/>
                </a:moveTo>
                <a:cubicBezTo>
                  <a:pt x="24" y="81"/>
                  <a:pt x="23" y="79"/>
                  <a:pt x="20" y="79"/>
                </a:cubicBezTo>
                <a:cubicBezTo>
                  <a:pt x="12" y="79"/>
                  <a:pt x="12" y="79"/>
                  <a:pt x="12" y="79"/>
                </a:cubicBezTo>
                <a:cubicBezTo>
                  <a:pt x="10" y="79"/>
                  <a:pt x="8" y="81"/>
                  <a:pt x="8" y="83"/>
                </a:cubicBezTo>
                <a:cubicBezTo>
                  <a:pt x="8" y="91"/>
                  <a:pt x="8" y="91"/>
                  <a:pt x="8" y="91"/>
                </a:cubicBezTo>
                <a:cubicBezTo>
                  <a:pt x="8" y="94"/>
                  <a:pt x="10" y="95"/>
                  <a:pt x="12" y="95"/>
                </a:cubicBezTo>
                <a:cubicBezTo>
                  <a:pt x="20" y="95"/>
                  <a:pt x="20" y="95"/>
                  <a:pt x="20" y="95"/>
                </a:cubicBezTo>
                <a:cubicBezTo>
                  <a:pt x="23" y="95"/>
                  <a:pt x="24" y="94"/>
                  <a:pt x="24" y="91"/>
                </a:cubicBezTo>
                <a:lnTo>
                  <a:pt x="24" y="83"/>
                </a:lnTo>
                <a:close/>
                <a:moveTo>
                  <a:pt x="88" y="12"/>
                </a:moveTo>
                <a:cubicBezTo>
                  <a:pt x="88" y="9"/>
                  <a:pt x="86" y="8"/>
                  <a:pt x="84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34" y="8"/>
                  <a:pt x="32" y="9"/>
                  <a:pt x="32" y="12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6"/>
                  <a:pt x="34" y="48"/>
                  <a:pt x="36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lnTo>
                  <a:pt x="88" y="12"/>
                </a:lnTo>
                <a:close/>
                <a:moveTo>
                  <a:pt x="88" y="59"/>
                </a:moveTo>
                <a:cubicBezTo>
                  <a:pt x="88" y="57"/>
                  <a:pt x="86" y="56"/>
                  <a:pt x="84" y="56"/>
                </a:cubicBezTo>
                <a:cubicBezTo>
                  <a:pt x="36" y="56"/>
                  <a:pt x="36" y="56"/>
                  <a:pt x="36" y="56"/>
                </a:cubicBezTo>
                <a:cubicBezTo>
                  <a:pt x="34" y="56"/>
                  <a:pt x="32" y="57"/>
                  <a:pt x="32" y="59"/>
                </a:cubicBezTo>
                <a:cubicBezTo>
                  <a:pt x="32" y="91"/>
                  <a:pt x="32" y="91"/>
                  <a:pt x="32" y="91"/>
                </a:cubicBezTo>
                <a:cubicBezTo>
                  <a:pt x="32" y="94"/>
                  <a:pt x="34" y="95"/>
                  <a:pt x="36" y="95"/>
                </a:cubicBezTo>
                <a:cubicBezTo>
                  <a:pt x="84" y="95"/>
                  <a:pt x="84" y="95"/>
                  <a:pt x="84" y="95"/>
                </a:cubicBezTo>
                <a:cubicBezTo>
                  <a:pt x="86" y="95"/>
                  <a:pt x="88" y="94"/>
                  <a:pt x="88" y="91"/>
                </a:cubicBezTo>
                <a:lnTo>
                  <a:pt x="88" y="59"/>
                </a:lnTo>
                <a:close/>
                <a:moveTo>
                  <a:pt x="112" y="12"/>
                </a:moveTo>
                <a:cubicBezTo>
                  <a:pt x="112" y="9"/>
                  <a:pt x="110" y="8"/>
                  <a:pt x="108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98" y="8"/>
                  <a:pt x="96" y="9"/>
                  <a:pt x="96" y="12"/>
                </a:cubicBezTo>
                <a:cubicBezTo>
                  <a:pt x="96" y="20"/>
                  <a:pt x="96" y="20"/>
                  <a:pt x="96" y="20"/>
                </a:cubicBezTo>
                <a:cubicBezTo>
                  <a:pt x="96" y="22"/>
                  <a:pt x="98" y="24"/>
                  <a:pt x="100" y="24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10" y="24"/>
                  <a:pt x="112" y="22"/>
                  <a:pt x="112" y="20"/>
                </a:cubicBezTo>
                <a:lnTo>
                  <a:pt x="112" y="12"/>
                </a:lnTo>
                <a:close/>
                <a:moveTo>
                  <a:pt x="112" y="36"/>
                </a:moveTo>
                <a:cubicBezTo>
                  <a:pt x="112" y="33"/>
                  <a:pt x="110" y="32"/>
                  <a:pt x="108" y="32"/>
                </a:cubicBezTo>
                <a:cubicBezTo>
                  <a:pt x="100" y="32"/>
                  <a:pt x="100" y="32"/>
                  <a:pt x="100" y="32"/>
                </a:cubicBezTo>
                <a:cubicBezTo>
                  <a:pt x="98" y="32"/>
                  <a:pt x="96" y="33"/>
                  <a:pt x="96" y="36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46"/>
                  <a:pt x="98" y="48"/>
                  <a:pt x="100" y="48"/>
                </a:cubicBezTo>
                <a:cubicBezTo>
                  <a:pt x="108" y="48"/>
                  <a:pt x="108" y="48"/>
                  <a:pt x="108" y="48"/>
                </a:cubicBezTo>
                <a:cubicBezTo>
                  <a:pt x="110" y="48"/>
                  <a:pt x="112" y="46"/>
                  <a:pt x="112" y="44"/>
                </a:cubicBezTo>
                <a:lnTo>
                  <a:pt x="112" y="36"/>
                </a:lnTo>
                <a:close/>
                <a:moveTo>
                  <a:pt x="112" y="59"/>
                </a:moveTo>
                <a:cubicBezTo>
                  <a:pt x="112" y="57"/>
                  <a:pt x="110" y="56"/>
                  <a:pt x="108" y="56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98" y="56"/>
                  <a:pt x="96" y="57"/>
                  <a:pt x="96" y="59"/>
                </a:cubicBezTo>
                <a:cubicBezTo>
                  <a:pt x="96" y="67"/>
                  <a:pt x="96" y="67"/>
                  <a:pt x="96" y="67"/>
                </a:cubicBezTo>
                <a:cubicBezTo>
                  <a:pt x="96" y="70"/>
                  <a:pt x="98" y="71"/>
                  <a:pt x="100" y="71"/>
                </a:cubicBezTo>
                <a:cubicBezTo>
                  <a:pt x="108" y="71"/>
                  <a:pt x="108" y="71"/>
                  <a:pt x="108" y="71"/>
                </a:cubicBezTo>
                <a:cubicBezTo>
                  <a:pt x="110" y="71"/>
                  <a:pt x="112" y="70"/>
                  <a:pt x="112" y="67"/>
                </a:cubicBezTo>
                <a:lnTo>
                  <a:pt x="112" y="59"/>
                </a:lnTo>
                <a:close/>
                <a:moveTo>
                  <a:pt x="112" y="83"/>
                </a:moveTo>
                <a:cubicBezTo>
                  <a:pt x="112" y="81"/>
                  <a:pt x="110" y="79"/>
                  <a:pt x="108" y="79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98" y="79"/>
                  <a:pt x="96" y="81"/>
                  <a:pt x="96" y="83"/>
                </a:cubicBezTo>
                <a:cubicBezTo>
                  <a:pt x="96" y="91"/>
                  <a:pt x="96" y="91"/>
                  <a:pt x="96" y="91"/>
                </a:cubicBezTo>
                <a:cubicBezTo>
                  <a:pt x="96" y="94"/>
                  <a:pt x="98" y="95"/>
                  <a:pt x="100" y="95"/>
                </a:cubicBezTo>
                <a:cubicBezTo>
                  <a:pt x="108" y="95"/>
                  <a:pt x="108" y="95"/>
                  <a:pt x="108" y="95"/>
                </a:cubicBezTo>
                <a:cubicBezTo>
                  <a:pt x="110" y="95"/>
                  <a:pt x="112" y="94"/>
                  <a:pt x="112" y="91"/>
                </a:cubicBezTo>
                <a:lnTo>
                  <a:pt x="112" y="8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84" name="Freeform 62">
            <a:extLst>
              <a:ext uri="{FF2B5EF4-FFF2-40B4-BE49-F238E27FC236}">
                <a16:creationId xmlns:a16="http://schemas.microsoft.com/office/drawing/2014/main" id="{DA9AA540-E19D-40BC-AE2A-EC7BB50CC981}"/>
              </a:ext>
            </a:extLst>
          </p:cNvPr>
          <p:cNvSpPr>
            <a:spLocks noEditPoints="1"/>
          </p:cNvSpPr>
          <p:nvPr/>
        </p:nvSpPr>
        <p:spPr bwMode="auto">
          <a:xfrm>
            <a:off x="10971962" y="5494509"/>
            <a:ext cx="420688" cy="415925"/>
          </a:xfrm>
          <a:custGeom>
            <a:avLst/>
            <a:gdLst>
              <a:gd name="T0" fmla="*/ 112 w 112"/>
              <a:gd name="T1" fmla="*/ 105 h 111"/>
              <a:gd name="T2" fmla="*/ 106 w 112"/>
              <a:gd name="T3" fmla="*/ 111 h 111"/>
              <a:gd name="T4" fmla="*/ 46 w 112"/>
              <a:gd name="T5" fmla="*/ 111 h 111"/>
              <a:gd name="T6" fmla="*/ 40 w 112"/>
              <a:gd name="T7" fmla="*/ 105 h 111"/>
              <a:gd name="T8" fmla="*/ 40 w 112"/>
              <a:gd name="T9" fmla="*/ 95 h 111"/>
              <a:gd name="T10" fmla="*/ 6 w 112"/>
              <a:gd name="T11" fmla="*/ 95 h 111"/>
              <a:gd name="T12" fmla="*/ 0 w 112"/>
              <a:gd name="T13" fmla="*/ 89 h 111"/>
              <a:gd name="T14" fmla="*/ 0 w 112"/>
              <a:gd name="T15" fmla="*/ 6 h 111"/>
              <a:gd name="T16" fmla="*/ 6 w 112"/>
              <a:gd name="T17" fmla="*/ 0 h 111"/>
              <a:gd name="T18" fmla="*/ 74 w 112"/>
              <a:gd name="T19" fmla="*/ 0 h 111"/>
              <a:gd name="T20" fmla="*/ 80 w 112"/>
              <a:gd name="T21" fmla="*/ 6 h 111"/>
              <a:gd name="T22" fmla="*/ 80 w 112"/>
              <a:gd name="T23" fmla="*/ 26 h 111"/>
              <a:gd name="T24" fmla="*/ 82 w 112"/>
              <a:gd name="T25" fmla="*/ 28 h 111"/>
              <a:gd name="T26" fmla="*/ 108 w 112"/>
              <a:gd name="T27" fmla="*/ 53 h 111"/>
              <a:gd name="T28" fmla="*/ 112 w 112"/>
              <a:gd name="T29" fmla="*/ 64 h 111"/>
              <a:gd name="T30" fmla="*/ 112 w 112"/>
              <a:gd name="T31" fmla="*/ 105 h 111"/>
              <a:gd name="T32" fmla="*/ 64 w 112"/>
              <a:gd name="T33" fmla="*/ 10 h 111"/>
              <a:gd name="T34" fmla="*/ 62 w 112"/>
              <a:gd name="T35" fmla="*/ 8 h 111"/>
              <a:gd name="T36" fmla="*/ 18 w 112"/>
              <a:gd name="T37" fmla="*/ 8 h 111"/>
              <a:gd name="T38" fmla="*/ 16 w 112"/>
              <a:gd name="T39" fmla="*/ 10 h 111"/>
              <a:gd name="T40" fmla="*/ 16 w 112"/>
              <a:gd name="T41" fmla="*/ 14 h 111"/>
              <a:gd name="T42" fmla="*/ 18 w 112"/>
              <a:gd name="T43" fmla="*/ 16 h 111"/>
              <a:gd name="T44" fmla="*/ 62 w 112"/>
              <a:gd name="T45" fmla="*/ 16 h 111"/>
              <a:gd name="T46" fmla="*/ 64 w 112"/>
              <a:gd name="T47" fmla="*/ 14 h 111"/>
              <a:gd name="T48" fmla="*/ 64 w 112"/>
              <a:gd name="T49" fmla="*/ 10 h 111"/>
              <a:gd name="T50" fmla="*/ 104 w 112"/>
              <a:gd name="T51" fmla="*/ 103 h 111"/>
              <a:gd name="T52" fmla="*/ 104 w 112"/>
              <a:gd name="T53" fmla="*/ 64 h 111"/>
              <a:gd name="T54" fmla="*/ 78 w 112"/>
              <a:gd name="T55" fmla="*/ 64 h 111"/>
              <a:gd name="T56" fmla="*/ 72 w 112"/>
              <a:gd name="T57" fmla="*/ 58 h 111"/>
              <a:gd name="T58" fmla="*/ 72 w 112"/>
              <a:gd name="T59" fmla="*/ 32 h 111"/>
              <a:gd name="T60" fmla="*/ 48 w 112"/>
              <a:gd name="T61" fmla="*/ 32 h 111"/>
              <a:gd name="T62" fmla="*/ 48 w 112"/>
              <a:gd name="T63" fmla="*/ 103 h 111"/>
              <a:gd name="T64" fmla="*/ 104 w 112"/>
              <a:gd name="T65" fmla="*/ 103 h 111"/>
              <a:gd name="T66" fmla="*/ 99 w 112"/>
              <a:gd name="T67" fmla="*/ 56 h 111"/>
              <a:gd name="T68" fmla="*/ 80 w 112"/>
              <a:gd name="T69" fmla="*/ 37 h 111"/>
              <a:gd name="T70" fmla="*/ 80 w 112"/>
              <a:gd name="T71" fmla="*/ 56 h 111"/>
              <a:gd name="T72" fmla="*/ 99 w 112"/>
              <a:gd name="T73" fmla="*/ 56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2" h="111">
                <a:moveTo>
                  <a:pt x="112" y="105"/>
                </a:moveTo>
                <a:cubicBezTo>
                  <a:pt x="112" y="109"/>
                  <a:pt x="109" y="111"/>
                  <a:pt x="106" y="111"/>
                </a:cubicBezTo>
                <a:cubicBezTo>
                  <a:pt x="46" y="111"/>
                  <a:pt x="46" y="111"/>
                  <a:pt x="46" y="111"/>
                </a:cubicBezTo>
                <a:cubicBezTo>
                  <a:pt x="43" y="111"/>
                  <a:pt x="40" y="109"/>
                  <a:pt x="40" y="105"/>
                </a:cubicBezTo>
                <a:cubicBezTo>
                  <a:pt x="40" y="95"/>
                  <a:pt x="40" y="95"/>
                  <a:pt x="40" y="95"/>
                </a:cubicBezTo>
                <a:cubicBezTo>
                  <a:pt x="6" y="95"/>
                  <a:pt x="6" y="95"/>
                  <a:pt x="6" y="95"/>
                </a:cubicBezTo>
                <a:cubicBezTo>
                  <a:pt x="3" y="95"/>
                  <a:pt x="0" y="93"/>
                  <a:pt x="0" y="89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7" y="0"/>
                  <a:pt x="80" y="2"/>
                  <a:pt x="80" y="6"/>
                </a:cubicBezTo>
                <a:cubicBezTo>
                  <a:pt x="80" y="26"/>
                  <a:pt x="80" y="26"/>
                  <a:pt x="80" y="26"/>
                </a:cubicBezTo>
                <a:cubicBezTo>
                  <a:pt x="81" y="27"/>
                  <a:pt x="82" y="27"/>
                  <a:pt x="82" y="28"/>
                </a:cubicBezTo>
                <a:cubicBezTo>
                  <a:pt x="108" y="53"/>
                  <a:pt x="108" y="53"/>
                  <a:pt x="108" y="53"/>
                </a:cubicBezTo>
                <a:cubicBezTo>
                  <a:pt x="110" y="56"/>
                  <a:pt x="112" y="60"/>
                  <a:pt x="112" y="64"/>
                </a:cubicBezTo>
                <a:lnTo>
                  <a:pt x="112" y="105"/>
                </a:lnTo>
                <a:close/>
                <a:moveTo>
                  <a:pt x="64" y="10"/>
                </a:moveTo>
                <a:cubicBezTo>
                  <a:pt x="64" y="8"/>
                  <a:pt x="63" y="8"/>
                  <a:pt x="62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7" y="8"/>
                  <a:pt x="16" y="8"/>
                  <a:pt x="16" y="10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5"/>
                  <a:pt x="17" y="16"/>
                  <a:pt x="18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3" y="16"/>
                  <a:pt x="64" y="15"/>
                  <a:pt x="64" y="14"/>
                </a:cubicBezTo>
                <a:lnTo>
                  <a:pt x="64" y="10"/>
                </a:lnTo>
                <a:close/>
                <a:moveTo>
                  <a:pt x="104" y="103"/>
                </a:moveTo>
                <a:cubicBezTo>
                  <a:pt x="104" y="64"/>
                  <a:pt x="104" y="64"/>
                  <a:pt x="104" y="64"/>
                </a:cubicBezTo>
                <a:cubicBezTo>
                  <a:pt x="78" y="64"/>
                  <a:pt x="78" y="64"/>
                  <a:pt x="78" y="64"/>
                </a:cubicBezTo>
                <a:cubicBezTo>
                  <a:pt x="75" y="64"/>
                  <a:pt x="72" y="61"/>
                  <a:pt x="72" y="58"/>
                </a:cubicBezTo>
                <a:cubicBezTo>
                  <a:pt x="72" y="32"/>
                  <a:pt x="72" y="32"/>
                  <a:pt x="72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103"/>
                  <a:pt x="48" y="103"/>
                  <a:pt x="48" y="103"/>
                </a:cubicBezTo>
                <a:lnTo>
                  <a:pt x="104" y="103"/>
                </a:lnTo>
                <a:close/>
                <a:moveTo>
                  <a:pt x="99" y="56"/>
                </a:moveTo>
                <a:cubicBezTo>
                  <a:pt x="80" y="37"/>
                  <a:pt x="80" y="37"/>
                  <a:pt x="80" y="37"/>
                </a:cubicBezTo>
                <a:cubicBezTo>
                  <a:pt x="80" y="56"/>
                  <a:pt x="80" y="56"/>
                  <a:pt x="80" y="56"/>
                </a:cubicBezTo>
                <a:lnTo>
                  <a:pt x="99" y="5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26548281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3"/>
          <p:cNvSpPr>
            <a:spLocks noEditPoints="1"/>
          </p:cNvSpPr>
          <p:nvPr/>
        </p:nvSpPr>
        <p:spPr bwMode="auto">
          <a:xfrm>
            <a:off x="836519" y="685554"/>
            <a:ext cx="404813" cy="385763"/>
          </a:xfrm>
          <a:custGeom>
            <a:avLst/>
            <a:gdLst>
              <a:gd name="T0" fmla="*/ 82 w 108"/>
              <a:gd name="T1" fmla="*/ 89 h 103"/>
              <a:gd name="T2" fmla="*/ 48 w 108"/>
              <a:gd name="T3" fmla="*/ 103 h 103"/>
              <a:gd name="T4" fmla="*/ 0 w 108"/>
              <a:gd name="T5" fmla="*/ 56 h 103"/>
              <a:gd name="T6" fmla="*/ 48 w 108"/>
              <a:gd name="T7" fmla="*/ 8 h 103"/>
              <a:gd name="T8" fmla="*/ 48 w 108"/>
              <a:gd name="T9" fmla="*/ 55 h 103"/>
              <a:gd name="T10" fmla="*/ 82 w 108"/>
              <a:gd name="T11" fmla="*/ 89 h 103"/>
              <a:gd name="T12" fmla="*/ 56 w 108"/>
              <a:gd name="T13" fmla="*/ 48 h 103"/>
              <a:gd name="T14" fmla="*/ 56 w 108"/>
              <a:gd name="T15" fmla="*/ 0 h 103"/>
              <a:gd name="T16" fmla="*/ 104 w 108"/>
              <a:gd name="T17" fmla="*/ 48 h 103"/>
              <a:gd name="T18" fmla="*/ 56 w 108"/>
              <a:gd name="T19" fmla="*/ 48 h 103"/>
              <a:gd name="T20" fmla="*/ 108 w 108"/>
              <a:gd name="T21" fmla="*/ 56 h 103"/>
              <a:gd name="T22" fmla="*/ 94 w 108"/>
              <a:gd name="T23" fmla="*/ 90 h 103"/>
              <a:gd name="T24" fmla="*/ 60 w 108"/>
              <a:gd name="T25" fmla="*/ 56 h 103"/>
              <a:gd name="T26" fmla="*/ 108 w 108"/>
              <a:gd name="T27" fmla="*/ 5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103">
                <a:moveTo>
                  <a:pt x="82" y="89"/>
                </a:moveTo>
                <a:cubicBezTo>
                  <a:pt x="73" y="98"/>
                  <a:pt x="61" y="103"/>
                  <a:pt x="48" y="103"/>
                </a:cubicBezTo>
                <a:cubicBezTo>
                  <a:pt x="22" y="103"/>
                  <a:pt x="0" y="82"/>
                  <a:pt x="0" y="56"/>
                </a:cubicBezTo>
                <a:cubicBezTo>
                  <a:pt x="0" y="29"/>
                  <a:pt x="22" y="8"/>
                  <a:pt x="48" y="8"/>
                </a:cubicBezTo>
                <a:cubicBezTo>
                  <a:pt x="48" y="55"/>
                  <a:pt x="48" y="55"/>
                  <a:pt x="48" y="55"/>
                </a:cubicBezTo>
                <a:lnTo>
                  <a:pt x="82" y="89"/>
                </a:lnTo>
                <a:close/>
                <a:moveTo>
                  <a:pt x="56" y="48"/>
                </a:moveTo>
                <a:cubicBezTo>
                  <a:pt x="56" y="0"/>
                  <a:pt x="56" y="0"/>
                  <a:pt x="56" y="0"/>
                </a:cubicBezTo>
                <a:cubicBezTo>
                  <a:pt x="82" y="0"/>
                  <a:pt x="104" y="21"/>
                  <a:pt x="104" y="48"/>
                </a:cubicBezTo>
                <a:lnTo>
                  <a:pt x="56" y="48"/>
                </a:lnTo>
                <a:close/>
                <a:moveTo>
                  <a:pt x="108" y="56"/>
                </a:moveTo>
                <a:cubicBezTo>
                  <a:pt x="108" y="69"/>
                  <a:pt x="102" y="81"/>
                  <a:pt x="94" y="90"/>
                </a:cubicBezTo>
                <a:cubicBezTo>
                  <a:pt x="60" y="56"/>
                  <a:pt x="60" y="56"/>
                  <a:pt x="60" y="56"/>
                </a:cubicBezTo>
                <a:lnTo>
                  <a:pt x="108" y="5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66" name="Freeform 64"/>
          <p:cNvSpPr>
            <a:spLocks noEditPoints="1"/>
          </p:cNvSpPr>
          <p:nvPr/>
        </p:nvSpPr>
        <p:spPr bwMode="auto">
          <a:xfrm>
            <a:off x="2000876" y="715716"/>
            <a:ext cx="420688" cy="325438"/>
          </a:xfrm>
          <a:custGeom>
            <a:avLst/>
            <a:gdLst>
              <a:gd name="T0" fmla="*/ 32 w 112"/>
              <a:gd name="T1" fmla="*/ 18 h 87"/>
              <a:gd name="T2" fmla="*/ 26 w 112"/>
              <a:gd name="T3" fmla="*/ 24 h 87"/>
              <a:gd name="T4" fmla="*/ 6 w 112"/>
              <a:gd name="T5" fmla="*/ 24 h 87"/>
              <a:gd name="T6" fmla="*/ 0 w 112"/>
              <a:gd name="T7" fmla="*/ 18 h 87"/>
              <a:gd name="T8" fmla="*/ 0 w 112"/>
              <a:gd name="T9" fmla="*/ 6 h 87"/>
              <a:gd name="T10" fmla="*/ 6 w 112"/>
              <a:gd name="T11" fmla="*/ 0 h 87"/>
              <a:gd name="T12" fmla="*/ 26 w 112"/>
              <a:gd name="T13" fmla="*/ 0 h 87"/>
              <a:gd name="T14" fmla="*/ 32 w 112"/>
              <a:gd name="T15" fmla="*/ 6 h 87"/>
              <a:gd name="T16" fmla="*/ 32 w 112"/>
              <a:gd name="T17" fmla="*/ 18 h 87"/>
              <a:gd name="T18" fmla="*/ 32 w 112"/>
              <a:gd name="T19" fmla="*/ 50 h 87"/>
              <a:gd name="T20" fmla="*/ 26 w 112"/>
              <a:gd name="T21" fmla="*/ 56 h 87"/>
              <a:gd name="T22" fmla="*/ 6 w 112"/>
              <a:gd name="T23" fmla="*/ 56 h 87"/>
              <a:gd name="T24" fmla="*/ 0 w 112"/>
              <a:gd name="T25" fmla="*/ 50 h 87"/>
              <a:gd name="T26" fmla="*/ 0 w 112"/>
              <a:gd name="T27" fmla="*/ 38 h 87"/>
              <a:gd name="T28" fmla="*/ 6 w 112"/>
              <a:gd name="T29" fmla="*/ 32 h 87"/>
              <a:gd name="T30" fmla="*/ 26 w 112"/>
              <a:gd name="T31" fmla="*/ 32 h 87"/>
              <a:gd name="T32" fmla="*/ 32 w 112"/>
              <a:gd name="T33" fmla="*/ 38 h 87"/>
              <a:gd name="T34" fmla="*/ 32 w 112"/>
              <a:gd name="T35" fmla="*/ 50 h 87"/>
              <a:gd name="T36" fmla="*/ 32 w 112"/>
              <a:gd name="T37" fmla="*/ 81 h 87"/>
              <a:gd name="T38" fmla="*/ 26 w 112"/>
              <a:gd name="T39" fmla="*/ 87 h 87"/>
              <a:gd name="T40" fmla="*/ 6 w 112"/>
              <a:gd name="T41" fmla="*/ 87 h 87"/>
              <a:gd name="T42" fmla="*/ 0 w 112"/>
              <a:gd name="T43" fmla="*/ 81 h 87"/>
              <a:gd name="T44" fmla="*/ 0 w 112"/>
              <a:gd name="T45" fmla="*/ 69 h 87"/>
              <a:gd name="T46" fmla="*/ 6 w 112"/>
              <a:gd name="T47" fmla="*/ 63 h 87"/>
              <a:gd name="T48" fmla="*/ 26 w 112"/>
              <a:gd name="T49" fmla="*/ 63 h 87"/>
              <a:gd name="T50" fmla="*/ 32 w 112"/>
              <a:gd name="T51" fmla="*/ 69 h 87"/>
              <a:gd name="T52" fmla="*/ 32 w 112"/>
              <a:gd name="T53" fmla="*/ 81 h 87"/>
              <a:gd name="T54" fmla="*/ 112 w 112"/>
              <a:gd name="T55" fmla="*/ 18 h 87"/>
              <a:gd name="T56" fmla="*/ 106 w 112"/>
              <a:gd name="T57" fmla="*/ 24 h 87"/>
              <a:gd name="T58" fmla="*/ 46 w 112"/>
              <a:gd name="T59" fmla="*/ 24 h 87"/>
              <a:gd name="T60" fmla="*/ 40 w 112"/>
              <a:gd name="T61" fmla="*/ 18 h 87"/>
              <a:gd name="T62" fmla="*/ 40 w 112"/>
              <a:gd name="T63" fmla="*/ 6 h 87"/>
              <a:gd name="T64" fmla="*/ 46 w 112"/>
              <a:gd name="T65" fmla="*/ 0 h 87"/>
              <a:gd name="T66" fmla="*/ 106 w 112"/>
              <a:gd name="T67" fmla="*/ 0 h 87"/>
              <a:gd name="T68" fmla="*/ 112 w 112"/>
              <a:gd name="T69" fmla="*/ 6 h 87"/>
              <a:gd name="T70" fmla="*/ 112 w 112"/>
              <a:gd name="T71" fmla="*/ 18 h 87"/>
              <a:gd name="T72" fmla="*/ 112 w 112"/>
              <a:gd name="T73" fmla="*/ 50 h 87"/>
              <a:gd name="T74" fmla="*/ 106 w 112"/>
              <a:gd name="T75" fmla="*/ 56 h 87"/>
              <a:gd name="T76" fmla="*/ 46 w 112"/>
              <a:gd name="T77" fmla="*/ 56 h 87"/>
              <a:gd name="T78" fmla="*/ 40 w 112"/>
              <a:gd name="T79" fmla="*/ 50 h 87"/>
              <a:gd name="T80" fmla="*/ 40 w 112"/>
              <a:gd name="T81" fmla="*/ 38 h 87"/>
              <a:gd name="T82" fmla="*/ 46 w 112"/>
              <a:gd name="T83" fmla="*/ 32 h 87"/>
              <a:gd name="T84" fmla="*/ 106 w 112"/>
              <a:gd name="T85" fmla="*/ 32 h 87"/>
              <a:gd name="T86" fmla="*/ 112 w 112"/>
              <a:gd name="T87" fmla="*/ 38 h 87"/>
              <a:gd name="T88" fmla="*/ 112 w 112"/>
              <a:gd name="T89" fmla="*/ 50 h 87"/>
              <a:gd name="T90" fmla="*/ 112 w 112"/>
              <a:gd name="T91" fmla="*/ 81 h 87"/>
              <a:gd name="T92" fmla="*/ 106 w 112"/>
              <a:gd name="T93" fmla="*/ 87 h 87"/>
              <a:gd name="T94" fmla="*/ 46 w 112"/>
              <a:gd name="T95" fmla="*/ 87 h 87"/>
              <a:gd name="T96" fmla="*/ 40 w 112"/>
              <a:gd name="T97" fmla="*/ 81 h 87"/>
              <a:gd name="T98" fmla="*/ 40 w 112"/>
              <a:gd name="T99" fmla="*/ 69 h 87"/>
              <a:gd name="T100" fmla="*/ 46 w 112"/>
              <a:gd name="T101" fmla="*/ 63 h 87"/>
              <a:gd name="T102" fmla="*/ 106 w 112"/>
              <a:gd name="T103" fmla="*/ 63 h 87"/>
              <a:gd name="T104" fmla="*/ 112 w 112"/>
              <a:gd name="T105" fmla="*/ 69 h 87"/>
              <a:gd name="T106" fmla="*/ 112 w 112"/>
              <a:gd name="T107" fmla="*/ 8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87">
                <a:moveTo>
                  <a:pt x="32" y="18"/>
                </a:moveTo>
                <a:cubicBezTo>
                  <a:pt x="32" y="21"/>
                  <a:pt x="29" y="24"/>
                  <a:pt x="2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3" y="24"/>
                  <a:pt x="0" y="21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9" y="0"/>
                  <a:pt x="32" y="2"/>
                  <a:pt x="32" y="6"/>
                </a:cubicBezTo>
                <a:lnTo>
                  <a:pt x="32" y="18"/>
                </a:lnTo>
                <a:close/>
                <a:moveTo>
                  <a:pt x="32" y="50"/>
                </a:moveTo>
                <a:cubicBezTo>
                  <a:pt x="32" y="53"/>
                  <a:pt x="29" y="56"/>
                  <a:pt x="26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3" y="32"/>
                  <a:pt x="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9" y="32"/>
                  <a:pt x="32" y="34"/>
                  <a:pt x="32" y="38"/>
                </a:cubicBezTo>
                <a:lnTo>
                  <a:pt x="32" y="50"/>
                </a:lnTo>
                <a:close/>
                <a:moveTo>
                  <a:pt x="32" y="81"/>
                </a:moveTo>
                <a:cubicBezTo>
                  <a:pt x="32" y="85"/>
                  <a:pt x="29" y="87"/>
                  <a:pt x="26" y="87"/>
                </a:cubicBezTo>
                <a:cubicBezTo>
                  <a:pt x="6" y="87"/>
                  <a:pt x="6" y="87"/>
                  <a:pt x="6" y="87"/>
                </a:cubicBezTo>
                <a:cubicBezTo>
                  <a:pt x="3" y="87"/>
                  <a:pt x="0" y="85"/>
                  <a:pt x="0" y="8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6"/>
                  <a:pt x="3" y="63"/>
                  <a:pt x="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9" y="63"/>
                  <a:pt x="32" y="66"/>
                  <a:pt x="32" y="69"/>
                </a:cubicBezTo>
                <a:lnTo>
                  <a:pt x="32" y="81"/>
                </a:lnTo>
                <a:close/>
                <a:moveTo>
                  <a:pt x="112" y="18"/>
                </a:moveTo>
                <a:cubicBezTo>
                  <a:pt x="112" y="21"/>
                  <a:pt x="109" y="24"/>
                  <a:pt x="106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3" y="24"/>
                  <a:pt x="40" y="21"/>
                  <a:pt x="40" y="18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2"/>
                  <a:pt x="43" y="0"/>
                  <a:pt x="46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9" y="0"/>
                  <a:pt x="112" y="2"/>
                  <a:pt x="112" y="6"/>
                </a:cubicBezTo>
                <a:lnTo>
                  <a:pt x="112" y="18"/>
                </a:lnTo>
                <a:close/>
                <a:moveTo>
                  <a:pt x="112" y="50"/>
                </a:moveTo>
                <a:cubicBezTo>
                  <a:pt x="112" y="53"/>
                  <a:pt x="109" y="56"/>
                  <a:pt x="10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3" y="56"/>
                  <a:pt x="40" y="53"/>
                  <a:pt x="40" y="50"/>
                </a:cubicBezTo>
                <a:cubicBezTo>
                  <a:pt x="40" y="38"/>
                  <a:pt x="40" y="38"/>
                  <a:pt x="40" y="38"/>
                </a:cubicBezTo>
                <a:cubicBezTo>
                  <a:pt x="40" y="34"/>
                  <a:pt x="43" y="32"/>
                  <a:pt x="46" y="32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9" y="32"/>
                  <a:pt x="112" y="34"/>
                  <a:pt x="112" y="38"/>
                </a:cubicBezTo>
                <a:lnTo>
                  <a:pt x="112" y="50"/>
                </a:lnTo>
                <a:close/>
                <a:moveTo>
                  <a:pt x="112" y="81"/>
                </a:moveTo>
                <a:cubicBezTo>
                  <a:pt x="112" y="85"/>
                  <a:pt x="109" y="87"/>
                  <a:pt x="106" y="87"/>
                </a:cubicBezTo>
                <a:cubicBezTo>
                  <a:pt x="46" y="87"/>
                  <a:pt x="46" y="87"/>
                  <a:pt x="46" y="87"/>
                </a:cubicBezTo>
                <a:cubicBezTo>
                  <a:pt x="43" y="87"/>
                  <a:pt x="40" y="85"/>
                  <a:pt x="40" y="81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6"/>
                  <a:pt x="43" y="63"/>
                  <a:pt x="46" y="63"/>
                </a:cubicBezTo>
                <a:cubicBezTo>
                  <a:pt x="106" y="63"/>
                  <a:pt x="106" y="63"/>
                  <a:pt x="106" y="63"/>
                </a:cubicBezTo>
                <a:cubicBezTo>
                  <a:pt x="109" y="63"/>
                  <a:pt x="112" y="66"/>
                  <a:pt x="112" y="69"/>
                </a:cubicBezTo>
                <a:lnTo>
                  <a:pt x="112" y="8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67" name="Freeform 65"/>
          <p:cNvSpPr>
            <a:spLocks/>
          </p:cNvSpPr>
          <p:nvPr/>
        </p:nvSpPr>
        <p:spPr bwMode="auto">
          <a:xfrm>
            <a:off x="3121080" y="760166"/>
            <a:ext cx="363538" cy="280988"/>
          </a:xfrm>
          <a:custGeom>
            <a:avLst/>
            <a:gdLst>
              <a:gd name="T0" fmla="*/ 96 w 97"/>
              <a:gd name="T1" fmla="*/ 19 h 75"/>
              <a:gd name="T2" fmla="*/ 50 w 97"/>
              <a:gd name="T3" fmla="*/ 64 h 75"/>
              <a:gd name="T4" fmla="*/ 42 w 97"/>
              <a:gd name="T5" fmla="*/ 73 h 75"/>
              <a:gd name="T6" fmla="*/ 38 w 97"/>
              <a:gd name="T7" fmla="*/ 75 h 75"/>
              <a:gd name="T8" fmla="*/ 33 w 97"/>
              <a:gd name="T9" fmla="*/ 73 h 75"/>
              <a:gd name="T10" fmla="*/ 25 w 97"/>
              <a:gd name="T11" fmla="*/ 64 h 75"/>
              <a:gd name="T12" fmla="*/ 2 w 97"/>
              <a:gd name="T13" fmla="*/ 42 h 75"/>
              <a:gd name="T14" fmla="*/ 0 w 97"/>
              <a:gd name="T15" fmla="*/ 38 h 75"/>
              <a:gd name="T16" fmla="*/ 2 w 97"/>
              <a:gd name="T17" fmla="*/ 33 h 75"/>
              <a:gd name="T18" fmla="*/ 11 w 97"/>
              <a:gd name="T19" fmla="*/ 25 h 75"/>
              <a:gd name="T20" fmla="*/ 15 w 97"/>
              <a:gd name="T21" fmla="*/ 23 h 75"/>
              <a:gd name="T22" fmla="*/ 19 w 97"/>
              <a:gd name="T23" fmla="*/ 25 h 75"/>
              <a:gd name="T24" fmla="*/ 38 w 97"/>
              <a:gd name="T25" fmla="*/ 43 h 75"/>
              <a:gd name="T26" fmla="*/ 79 w 97"/>
              <a:gd name="T27" fmla="*/ 2 h 75"/>
              <a:gd name="T28" fmla="*/ 83 w 97"/>
              <a:gd name="T29" fmla="*/ 0 h 75"/>
              <a:gd name="T30" fmla="*/ 87 w 97"/>
              <a:gd name="T31" fmla="*/ 2 h 75"/>
              <a:gd name="T32" fmla="*/ 96 w 97"/>
              <a:gd name="T33" fmla="*/ 11 h 75"/>
              <a:gd name="T34" fmla="*/ 97 w 97"/>
              <a:gd name="T35" fmla="*/ 15 h 75"/>
              <a:gd name="T36" fmla="*/ 96 w 97"/>
              <a:gd name="T37" fmla="*/ 1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7" h="75">
                <a:moveTo>
                  <a:pt x="96" y="19"/>
                </a:moveTo>
                <a:cubicBezTo>
                  <a:pt x="50" y="64"/>
                  <a:pt x="50" y="64"/>
                  <a:pt x="50" y="64"/>
                </a:cubicBezTo>
                <a:cubicBezTo>
                  <a:pt x="42" y="73"/>
                  <a:pt x="42" y="73"/>
                  <a:pt x="42" y="73"/>
                </a:cubicBezTo>
                <a:cubicBezTo>
                  <a:pt x="41" y="74"/>
                  <a:pt x="39" y="75"/>
                  <a:pt x="38" y="75"/>
                </a:cubicBezTo>
                <a:cubicBezTo>
                  <a:pt x="36" y="75"/>
                  <a:pt x="34" y="74"/>
                  <a:pt x="33" y="73"/>
                </a:cubicBezTo>
                <a:cubicBezTo>
                  <a:pt x="25" y="64"/>
                  <a:pt x="25" y="64"/>
                  <a:pt x="25" y="64"/>
                </a:cubicBezTo>
                <a:cubicBezTo>
                  <a:pt x="2" y="42"/>
                  <a:pt x="2" y="42"/>
                  <a:pt x="2" y="42"/>
                </a:cubicBezTo>
                <a:cubicBezTo>
                  <a:pt x="1" y="41"/>
                  <a:pt x="0" y="39"/>
                  <a:pt x="0" y="38"/>
                </a:cubicBezTo>
                <a:cubicBezTo>
                  <a:pt x="0" y="36"/>
                  <a:pt x="1" y="34"/>
                  <a:pt x="2" y="33"/>
                </a:cubicBezTo>
                <a:cubicBezTo>
                  <a:pt x="11" y="25"/>
                  <a:pt x="11" y="25"/>
                  <a:pt x="11" y="25"/>
                </a:cubicBezTo>
                <a:cubicBezTo>
                  <a:pt x="12" y="24"/>
                  <a:pt x="13" y="23"/>
                  <a:pt x="15" y="23"/>
                </a:cubicBezTo>
                <a:cubicBezTo>
                  <a:pt x="17" y="23"/>
                  <a:pt x="18" y="24"/>
                  <a:pt x="19" y="25"/>
                </a:cubicBezTo>
                <a:cubicBezTo>
                  <a:pt x="38" y="43"/>
                  <a:pt x="38" y="43"/>
                  <a:pt x="38" y="43"/>
                </a:cubicBezTo>
                <a:cubicBezTo>
                  <a:pt x="79" y="2"/>
                  <a:pt x="79" y="2"/>
                  <a:pt x="79" y="2"/>
                </a:cubicBezTo>
                <a:cubicBezTo>
                  <a:pt x="80" y="1"/>
                  <a:pt x="81" y="0"/>
                  <a:pt x="83" y="0"/>
                </a:cubicBezTo>
                <a:cubicBezTo>
                  <a:pt x="84" y="0"/>
                  <a:pt x="86" y="1"/>
                  <a:pt x="87" y="2"/>
                </a:cubicBezTo>
                <a:cubicBezTo>
                  <a:pt x="96" y="11"/>
                  <a:pt x="96" y="11"/>
                  <a:pt x="96" y="11"/>
                </a:cubicBezTo>
                <a:cubicBezTo>
                  <a:pt x="97" y="12"/>
                  <a:pt x="97" y="13"/>
                  <a:pt x="97" y="15"/>
                </a:cubicBezTo>
                <a:cubicBezTo>
                  <a:pt x="97" y="16"/>
                  <a:pt x="97" y="18"/>
                  <a:pt x="96" y="1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68" name="Freeform 66"/>
          <p:cNvSpPr>
            <a:spLocks/>
          </p:cNvSpPr>
          <p:nvPr/>
        </p:nvSpPr>
        <p:spPr bwMode="auto">
          <a:xfrm>
            <a:off x="4103528" y="768103"/>
            <a:ext cx="277813" cy="280988"/>
          </a:xfrm>
          <a:custGeom>
            <a:avLst/>
            <a:gdLst>
              <a:gd name="T0" fmla="*/ 72 w 74"/>
              <a:gd name="T1" fmla="*/ 64 h 75"/>
              <a:gd name="T2" fmla="*/ 64 w 74"/>
              <a:gd name="T3" fmla="*/ 73 h 75"/>
              <a:gd name="T4" fmla="*/ 59 w 74"/>
              <a:gd name="T5" fmla="*/ 75 h 75"/>
              <a:gd name="T6" fmla="*/ 55 w 74"/>
              <a:gd name="T7" fmla="*/ 73 h 75"/>
              <a:gd name="T8" fmla="*/ 37 w 74"/>
              <a:gd name="T9" fmla="*/ 54 h 75"/>
              <a:gd name="T10" fmla="*/ 18 w 74"/>
              <a:gd name="T11" fmla="*/ 73 h 75"/>
              <a:gd name="T12" fmla="*/ 14 w 74"/>
              <a:gd name="T13" fmla="*/ 75 h 75"/>
              <a:gd name="T14" fmla="*/ 10 w 74"/>
              <a:gd name="T15" fmla="*/ 73 h 75"/>
              <a:gd name="T16" fmla="*/ 2 w 74"/>
              <a:gd name="T17" fmla="*/ 64 h 75"/>
              <a:gd name="T18" fmla="*/ 0 w 74"/>
              <a:gd name="T19" fmla="*/ 60 h 75"/>
              <a:gd name="T20" fmla="*/ 2 w 74"/>
              <a:gd name="T21" fmla="*/ 56 h 75"/>
              <a:gd name="T22" fmla="*/ 20 w 74"/>
              <a:gd name="T23" fmla="*/ 38 h 75"/>
              <a:gd name="T24" fmla="*/ 2 w 74"/>
              <a:gd name="T25" fmla="*/ 19 h 75"/>
              <a:gd name="T26" fmla="*/ 0 w 74"/>
              <a:gd name="T27" fmla="*/ 15 h 75"/>
              <a:gd name="T28" fmla="*/ 2 w 74"/>
              <a:gd name="T29" fmla="*/ 11 h 75"/>
              <a:gd name="T30" fmla="*/ 10 w 74"/>
              <a:gd name="T31" fmla="*/ 2 h 75"/>
              <a:gd name="T32" fmla="*/ 14 w 74"/>
              <a:gd name="T33" fmla="*/ 0 h 75"/>
              <a:gd name="T34" fmla="*/ 18 w 74"/>
              <a:gd name="T35" fmla="*/ 2 h 75"/>
              <a:gd name="T36" fmla="*/ 37 w 74"/>
              <a:gd name="T37" fmla="*/ 21 h 75"/>
              <a:gd name="T38" fmla="*/ 55 w 74"/>
              <a:gd name="T39" fmla="*/ 2 h 75"/>
              <a:gd name="T40" fmla="*/ 59 w 74"/>
              <a:gd name="T41" fmla="*/ 0 h 75"/>
              <a:gd name="T42" fmla="*/ 64 w 74"/>
              <a:gd name="T43" fmla="*/ 2 h 75"/>
              <a:gd name="T44" fmla="*/ 72 w 74"/>
              <a:gd name="T45" fmla="*/ 11 h 75"/>
              <a:gd name="T46" fmla="*/ 74 w 74"/>
              <a:gd name="T47" fmla="*/ 15 h 75"/>
              <a:gd name="T48" fmla="*/ 72 w 74"/>
              <a:gd name="T49" fmla="*/ 19 h 75"/>
              <a:gd name="T50" fmla="*/ 54 w 74"/>
              <a:gd name="T51" fmla="*/ 38 h 75"/>
              <a:gd name="T52" fmla="*/ 72 w 74"/>
              <a:gd name="T53" fmla="*/ 56 h 75"/>
              <a:gd name="T54" fmla="*/ 74 w 74"/>
              <a:gd name="T55" fmla="*/ 60 h 75"/>
              <a:gd name="T56" fmla="*/ 72 w 74"/>
              <a:gd name="T57" fmla="*/ 6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4" h="75">
                <a:moveTo>
                  <a:pt x="72" y="64"/>
                </a:moveTo>
                <a:cubicBezTo>
                  <a:pt x="64" y="73"/>
                  <a:pt x="64" y="73"/>
                  <a:pt x="64" y="73"/>
                </a:cubicBezTo>
                <a:cubicBezTo>
                  <a:pt x="63" y="74"/>
                  <a:pt x="61" y="75"/>
                  <a:pt x="59" y="75"/>
                </a:cubicBezTo>
                <a:cubicBezTo>
                  <a:pt x="58" y="75"/>
                  <a:pt x="56" y="74"/>
                  <a:pt x="55" y="73"/>
                </a:cubicBezTo>
                <a:cubicBezTo>
                  <a:pt x="37" y="54"/>
                  <a:pt x="37" y="54"/>
                  <a:pt x="37" y="54"/>
                </a:cubicBezTo>
                <a:cubicBezTo>
                  <a:pt x="18" y="73"/>
                  <a:pt x="18" y="73"/>
                  <a:pt x="18" y="73"/>
                </a:cubicBezTo>
                <a:cubicBezTo>
                  <a:pt x="17" y="74"/>
                  <a:pt x="16" y="75"/>
                  <a:pt x="14" y="75"/>
                </a:cubicBezTo>
                <a:cubicBezTo>
                  <a:pt x="13" y="75"/>
                  <a:pt x="11" y="74"/>
                  <a:pt x="10" y="73"/>
                </a:cubicBezTo>
                <a:cubicBezTo>
                  <a:pt x="2" y="64"/>
                  <a:pt x="2" y="64"/>
                  <a:pt x="2" y="64"/>
                </a:cubicBezTo>
                <a:cubicBezTo>
                  <a:pt x="0" y="63"/>
                  <a:pt x="0" y="62"/>
                  <a:pt x="0" y="60"/>
                </a:cubicBezTo>
                <a:cubicBezTo>
                  <a:pt x="0" y="59"/>
                  <a:pt x="0" y="57"/>
                  <a:pt x="2" y="56"/>
                </a:cubicBezTo>
                <a:cubicBezTo>
                  <a:pt x="20" y="38"/>
                  <a:pt x="20" y="38"/>
                  <a:pt x="20" y="38"/>
                </a:cubicBezTo>
                <a:cubicBezTo>
                  <a:pt x="2" y="19"/>
                  <a:pt x="2" y="19"/>
                  <a:pt x="2" y="19"/>
                </a:cubicBezTo>
                <a:cubicBezTo>
                  <a:pt x="0" y="18"/>
                  <a:pt x="0" y="16"/>
                  <a:pt x="0" y="15"/>
                </a:cubicBezTo>
                <a:cubicBezTo>
                  <a:pt x="0" y="13"/>
                  <a:pt x="0" y="12"/>
                  <a:pt x="2" y="11"/>
                </a:cubicBezTo>
                <a:cubicBezTo>
                  <a:pt x="10" y="2"/>
                  <a:pt x="10" y="2"/>
                  <a:pt x="10" y="2"/>
                </a:cubicBezTo>
                <a:cubicBezTo>
                  <a:pt x="11" y="1"/>
                  <a:pt x="13" y="0"/>
                  <a:pt x="14" y="0"/>
                </a:cubicBezTo>
                <a:cubicBezTo>
                  <a:pt x="16" y="0"/>
                  <a:pt x="17" y="1"/>
                  <a:pt x="18" y="2"/>
                </a:cubicBezTo>
                <a:cubicBezTo>
                  <a:pt x="37" y="21"/>
                  <a:pt x="37" y="21"/>
                  <a:pt x="37" y="21"/>
                </a:cubicBezTo>
                <a:cubicBezTo>
                  <a:pt x="55" y="2"/>
                  <a:pt x="55" y="2"/>
                  <a:pt x="55" y="2"/>
                </a:cubicBezTo>
                <a:cubicBezTo>
                  <a:pt x="56" y="1"/>
                  <a:pt x="58" y="0"/>
                  <a:pt x="59" y="0"/>
                </a:cubicBezTo>
                <a:cubicBezTo>
                  <a:pt x="61" y="0"/>
                  <a:pt x="63" y="1"/>
                  <a:pt x="64" y="2"/>
                </a:cubicBezTo>
                <a:cubicBezTo>
                  <a:pt x="72" y="11"/>
                  <a:pt x="72" y="11"/>
                  <a:pt x="72" y="11"/>
                </a:cubicBezTo>
                <a:cubicBezTo>
                  <a:pt x="73" y="12"/>
                  <a:pt x="74" y="13"/>
                  <a:pt x="74" y="15"/>
                </a:cubicBezTo>
                <a:cubicBezTo>
                  <a:pt x="74" y="16"/>
                  <a:pt x="73" y="18"/>
                  <a:pt x="72" y="19"/>
                </a:cubicBezTo>
                <a:cubicBezTo>
                  <a:pt x="54" y="38"/>
                  <a:pt x="54" y="38"/>
                  <a:pt x="54" y="38"/>
                </a:cubicBezTo>
                <a:cubicBezTo>
                  <a:pt x="72" y="56"/>
                  <a:pt x="72" y="56"/>
                  <a:pt x="72" y="56"/>
                </a:cubicBezTo>
                <a:cubicBezTo>
                  <a:pt x="73" y="57"/>
                  <a:pt x="74" y="59"/>
                  <a:pt x="74" y="60"/>
                </a:cubicBezTo>
                <a:cubicBezTo>
                  <a:pt x="74" y="62"/>
                  <a:pt x="73" y="63"/>
                  <a:pt x="72" y="6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69" name="Freeform 67"/>
          <p:cNvSpPr>
            <a:spLocks noEditPoints="1"/>
          </p:cNvSpPr>
          <p:nvPr/>
        </p:nvSpPr>
        <p:spPr bwMode="auto">
          <a:xfrm>
            <a:off x="5072947" y="715717"/>
            <a:ext cx="390525" cy="385763"/>
          </a:xfrm>
          <a:custGeom>
            <a:avLst/>
            <a:gdLst>
              <a:gd name="T0" fmla="*/ 96 w 104"/>
              <a:gd name="T1" fmla="*/ 103 h 103"/>
              <a:gd name="T2" fmla="*/ 90 w 104"/>
              <a:gd name="T3" fmla="*/ 101 h 103"/>
              <a:gd name="T4" fmla="*/ 69 w 104"/>
              <a:gd name="T5" fmla="*/ 80 h 103"/>
              <a:gd name="T6" fmla="*/ 44 w 104"/>
              <a:gd name="T7" fmla="*/ 87 h 103"/>
              <a:gd name="T8" fmla="*/ 0 w 104"/>
              <a:gd name="T9" fmla="*/ 44 h 103"/>
              <a:gd name="T10" fmla="*/ 44 w 104"/>
              <a:gd name="T11" fmla="*/ 0 h 103"/>
              <a:gd name="T12" fmla="*/ 88 w 104"/>
              <a:gd name="T13" fmla="*/ 44 h 103"/>
              <a:gd name="T14" fmla="*/ 80 w 104"/>
              <a:gd name="T15" fmla="*/ 68 h 103"/>
              <a:gd name="T16" fmla="*/ 102 w 104"/>
              <a:gd name="T17" fmla="*/ 90 h 103"/>
              <a:gd name="T18" fmla="*/ 104 w 104"/>
              <a:gd name="T19" fmla="*/ 95 h 103"/>
              <a:gd name="T20" fmla="*/ 96 w 104"/>
              <a:gd name="T21" fmla="*/ 103 h 103"/>
              <a:gd name="T22" fmla="*/ 44 w 104"/>
              <a:gd name="T23" fmla="*/ 16 h 103"/>
              <a:gd name="T24" fmla="*/ 16 w 104"/>
              <a:gd name="T25" fmla="*/ 44 h 103"/>
              <a:gd name="T26" fmla="*/ 44 w 104"/>
              <a:gd name="T27" fmla="*/ 71 h 103"/>
              <a:gd name="T28" fmla="*/ 72 w 104"/>
              <a:gd name="T29" fmla="*/ 44 h 103"/>
              <a:gd name="T30" fmla="*/ 44 w 104"/>
              <a:gd name="T31" fmla="*/ 16 h 103"/>
              <a:gd name="T32" fmla="*/ 64 w 104"/>
              <a:gd name="T33" fmla="*/ 46 h 103"/>
              <a:gd name="T34" fmla="*/ 62 w 104"/>
              <a:gd name="T35" fmla="*/ 48 h 103"/>
              <a:gd name="T36" fmla="*/ 48 w 104"/>
              <a:gd name="T37" fmla="*/ 48 h 103"/>
              <a:gd name="T38" fmla="*/ 48 w 104"/>
              <a:gd name="T39" fmla="*/ 61 h 103"/>
              <a:gd name="T40" fmla="*/ 46 w 104"/>
              <a:gd name="T41" fmla="*/ 63 h 103"/>
              <a:gd name="T42" fmla="*/ 42 w 104"/>
              <a:gd name="T43" fmla="*/ 63 h 103"/>
              <a:gd name="T44" fmla="*/ 40 w 104"/>
              <a:gd name="T45" fmla="*/ 61 h 103"/>
              <a:gd name="T46" fmla="*/ 40 w 104"/>
              <a:gd name="T47" fmla="*/ 48 h 103"/>
              <a:gd name="T48" fmla="*/ 26 w 104"/>
              <a:gd name="T49" fmla="*/ 48 h 103"/>
              <a:gd name="T50" fmla="*/ 24 w 104"/>
              <a:gd name="T51" fmla="*/ 46 h 103"/>
              <a:gd name="T52" fmla="*/ 24 w 104"/>
              <a:gd name="T53" fmla="*/ 42 h 103"/>
              <a:gd name="T54" fmla="*/ 26 w 104"/>
              <a:gd name="T55" fmla="*/ 40 h 103"/>
              <a:gd name="T56" fmla="*/ 40 w 104"/>
              <a:gd name="T57" fmla="*/ 40 h 103"/>
              <a:gd name="T58" fmla="*/ 40 w 104"/>
              <a:gd name="T59" fmla="*/ 26 h 103"/>
              <a:gd name="T60" fmla="*/ 42 w 104"/>
              <a:gd name="T61" fmla="*/ 24 h 103"/>
              <a:gd name="T62" fmla="*/ 46 w 104"/>
              <a:gd name="T63" fmla="*/ 24 h 103"/>
              <a:gd name="T64" fmla="*/ 48 w 104"/>
              <a:gd name="T65" fmla="*/ 26 h 103"/>
              <a:gd name="T66" fmla="*/ 48 w 104"/>
              <a:gd name="T67" fmla="*/ 40 h 103"/>
              <a:gd name="T68" fmla="*/ 62 w 104"/>
              <a:gd name="T69" fmla="*/ 40 h 103"/>
              <a:gd name="T70" fmla="*/ 64 w 104"/>
              <a:gd name="T71" fmla="*/ 42 h 103"/>
              <a:gd name="T72" fmla="*/ 64 w 104"/>
              <a:gd name="T73" fmla="*/ 4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4" h="103">
                <a:moveTo>
                  <a:pt x="96" y="103"/>
                </a:moveTo>
                <a:cubicBezTo>
                  <a:pt x="94" y="103"/>
                  <a:pt x="92" y="103"/>
                  <a:pt x="90" y="101"/>
                </a:cubicBezTo>
                <a:cubicBezTo>
                  <a:pt x="69" y="80"/>
                  <a:pt x="69" y="80"/>
                  <a:pt x="69" y="80"/>
                </a:cubicBezTo>
                <a:cubicBezTo>
                  <a:pt x="62" y="85"/>
                  <a:pt x="53" y="87"/>
                  <a:pt x="44" y="87"/>
                </a:cubicBezTo>
                <a:cubicBezTo>
                  <a:pt x="20" y="87"/>
                  <a:pt x="0" y="68"/>
                  <a:pt x="0" y="44"/>
                </a:cubicBezTo>
                <a:cubicBezTo>
                  <a:pt x="0" y="19"/>
                  <a:pt x="20" y="0"/>
                  <a:pt x="44" y="0"/>
                </a:cubicBezTo>
                <a:cubicBezTo>
                  <a:pt x="68" y="0"/>
                  <a:pt x="88" y="19"/>
                  <a:pt x="88" y="44"/>
                </a:cubicBezTo>
                <a:cubicBezTo>
                  <a:pt x="88" y="52"/>
                  <a:pt x="85" y="61"/>
                  <a:pt x="80" y="68"/>
                </a:cubicBezTo>
                <a:cubicBezTo>
                  <a:pt x="102" y="90"/>
                  <a:pt x="102" y="90"/>
                  <a:pt x="102" y="90"/>
                </a:cubicBezTo>
                <a:cubicBezTo>
                  <a:pt x="103" y="91"/>
                  <a:pt x="104" y="93"/>
                  <a:pt x="104" y="95"/>
                </a:cubicBezTo>
                <a:cubicBezTo>
                  <a:pt x="104" y="100"/>
                  <a:pt x="100" y="103"/>
                  <a:pt x="96" y="103"/>
                </a:cubicBezTo>
                <a:close/>
                <a:moveTo>
                  <a:pt x="44" y="16"/>
                </a:moveTo>
                <a:cubicBezTo>
                  <a:pt x="29" y="16"/>
                  <a:pt x="16" y="28"/>
                  <a:pt x="16" y="44"/>
                </a:cubicBezTo>
                <a:cubicBezTo>
                  <a:pt x="16" y="59"/>
                  <a:pt x="29" y="71"/>
                  <a:pt x="44" y="71"/>
                </a:cubicBezTo>
                <a:cubicBezTo>
                  <a:pt x="60" y="71"/>
                  <a:pt x="72" y="59"/>
                  <a:pt x="72" y="44"/>
                </a:cubicBezTo>
                <a:cubicBezTo>
                  <a:pt x="72" y="28"/>
                  <a:pt x="60" y="16"/>
                  <a:pt x="44" y="16"/>
                </a:cubicBezTo>
                <a:close/>
                <a:moveTo>
                  <a:pt x="64" y="46"/>
                </a:moveTo>
                <a:cubicBezTo>
                  <a:pt x="64" y="47"/>
                  <a:pt x="63" y="48"/>
                  <a:pt x="62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61"/>
                  <a:pt x="48" y="61"/>
                  <a:pt x="48" y="61"/>
                </a:cubicBezTo>
                <a:cubicBezTo>
                  <a:pt x="48" y="63"/>
                  <a:pt x="47" y="63"/>
                  <a:pt x="46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41" y="63"/>
                  <a:pt x="40" y="63"/>
                  <a:pt x="40" y="61"/>
                </a:cubicBezTo>
                <a:cubicBezTo>
                  <a:pt x="40" y="48"/>
                  <a:pt x="40" y="48"/>
                  <a:pt x="40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5" y="48"/>
                  <a:pt x="24" y="47"/>
                  <a:pt x="24" y="46"/>
                </a:cubicBezTo>
                <a:cubicBezTo>
                  <a:pt x="24" y="42"/>
                  <a:pt x="24" y="42"/>
                  <a:pt x="24" y="42"/>
                </a:cubicBezTo>
                <a:cubicBezTo>
                  <a:pt x="24" y="40"/>
                  <a:pt x="25" y="40"/>
                  <a:pt x="26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4"/>
                  <a:pt x="41" y="24"/>
                  <a:pt x="42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6"/>
                </a:cubicBezTo>
                <a:cubicBezTo>
                  <a:pt x="48" y="40"/>
                  <a:pt x="48" y="40"/>
                  <a:pt x="48" y="40"/>
                </a:cubicBezTo>
                <a:cubicBezTo>
                  <a:pt x="62" y="40"/>
                  <a:pt x="62" y="40"/>
                  <a:pt x="62" y="40"/>
                </a:cubicBezTo>
                <a:cubicBezTo>
                  <a:pt x="63" y="40"/>
                  <a:pt x="64" y="40"/>
                  <a:pt x="64" y="42"/>
                </a:cubicBezTo>
                <a:lnTo>
                  <a:pt x="64" y="4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70" name="Freeform 68"/>
          <p:cNvSpPr>
            <a:spLocks noEditPoints="1"/>
          </p:cNvSpPr>
          <p:nvPr/>
        </p:nvSpPr>
        <p:spPr bwMode="auto">
          <a:xfrm>
            <a:off x="6088951" y="715716"/>
            <a:ext cx="390525" cy="355600"/>
          </a:xfrm>
          <a:custGeom>
            <a:avLst/>
            <a:gdLst>
              <a:gd name="T0" fmla="*/ 104 w 104"/>
              <a:gd name="T1" fmla="*/ 77 h 95"/>
              <a:gd name="T2" fmla="*/ 102 w 104"/>
              <a:gd name="T3" fmla="*/ 79 h 95"/>
              <a:gd name="T4" fmla="*/ 88 w 104"/>
              <a:gd name="T5" fmla="*/ 79 h 95"/>
              <a:gd name="T6" fmla="*/ 88 w 104"/>
              <a:gd name="T7" fmla="*/ 89 h 95"/>
              <a:gd name="T8" fmla="*/ 82 w 104"/>
              <a:gd name="T9" fmla="*/ 95 h 95"/>
              <a:gd name="T10" fmla="*/ 22 w 104"/>
              <a:gd name="T11" fmla="*/ 95 h 95"/>
              <a:gd name="T12" fmla="*/ 16 w 104"/>
              <a:gd name="T13" fmla="*/ 89 h 95"/>
              <a:gd name="T14" fmla="*/ 16 w 104"/>
              <a:gd name="T15" fmla="*/ 79 h 95"/>
              <a:gd name="T16" fmla="*/ 2 w 104"/>
              <a:gd name="T17" fmla="*/ 79 h 95"/>
              <a:gd name="T18" fmla="*/ 0 w 104"/>
              <a:gd name="T19" fmla="*/ 77 h 95"/>
              <a:gd name="T20" fmla="*/ 0 w 104"/>
              <a:gd name="T21" fmla="*/ 52 h 95"/>
              <a:gd name="T22" fmla="*/ 12 w 104"/>
              <a:gd name="T23" fmla="*/ 40 h 95"/>
              <a:gd name="T24" fmla="*/ 16 w 104"/>
              <a:gd name="T25" fmla="*/ 40 h 95"/>
              <a:gd name="T26" fmla="*/ 16 w 104"/>
              <a:gd name="T27" fmla="*/ 6 h 95"/>
              <a:gd name="T28" fmla="*/ 22 w 104"/>
              <a:gd name="T29" fmla="*/ 0 h 95"/>
              <a:gd name="T30" fmla="*/ 64 w 104"/>
              <a:gd name="T31" fmla="*/ 0 h 95"/>
              <a:gd name="T32" fmla="*/ 74 w 104"/>
              <a:gd name="T33" fmla="*/ 4 h 95"/>
              <a:gd name="T34" fmla="*/ 84 w 104"/>
              <a:gd name="T35" fmla="*/ 13 h 95"/>
              <a:gd name="T36" fmla="*/ 88 w 104"/>
              <a:gd name="T37" fmla="*/ 24 h 95"/>
              <a:gd name="T38" fmla="*/ 88 w 104"/>
              <a:gd name="T39" fmla="*/ 40 h 95"/>
              <a:gd name="T40" fmla="*/ 92 w 104"/>
              <a:gd name="T41" fmla="*/ 40 h 95"/>
              <a:gd name="T42" fmla="*/ 104 w 104"/>
              <a:gd name="T43" fmla="*/ 52 h 95"/>
              <a:gd name="T44" fmla="*/ 104 w 104"/>
              <a:gd name="T45" fmla="*/ 77 h 95"/>
              <a:gd name="T46" fmla="*/ 80 w 104"/>
              <a:gd name="T47" fmla="*/ 48 h 95"/>
              <a:gd name="T48" fmla="*/ 80 w 104"/>
              <a:gd name="T49" fmla="*/ 24 h 95"/>
              <a:gd name="T50" fmla="*/ 70 w 104"/>
              <a:gd name="T51" fmla="*/ 24 h 95"/>
              <a:gd name="T52" fmla="*/ 64 w 104"/>
              <a:gd name="T53" fmla="*/ 18 h 95"/>
              <a:gd name="T54" fmla="*/ 64 w 104"/>
              <a:gd name="T55" fmla="*/ 8 h 95"/>
              <a:gd name="T56" fmla="*/ 24 w 104"/>
              <a:gd name="T57" fmla="*/ 8 h 95"/>
              <a:gd name="T58" fmla="*/ 24 w 104"/>
              <a:gd name="T59" fmla="*/ 48 h 95"/>
              <a:gd name="T60" fmla="*/ 80 w 104"/>
              <a:gd name="T61" fmla="*/ 48 h 95"/>
              <a:gd name="T62" fmla="*/ 80 w 104"/>
              <a:gd name="T63" fmla="*/ 87 h 95"/>
              <a:gd name="T64" fmla="*/ 80 w 104"/>
              <a:gd name="T65" fmla="*/ 71 h 95"/>
              <a:gd name="T66" fmla="*/ 24 w 104"/>
              <a:gd name="T67" fmla="*/ 71 h 95"/>
              <a:gd name="T68" fmla="*/ 24 w 104"/>
              <a:gd name="T69" fmla="*/ 87 h 95"/>
              <a:gd name="T70" fmla="*/ 80 w 104"/>
              <a:gd name="T71" fmla="*/ 87 h 95"/>
              <a:gd name="T72" fmla="*/ 92 w 104"/>
              <a:gd name="T73" fmla="*/ 48 h 95"/>
              <a:gd name="T74" fmla="*/ 88 w 104"/>
              <a:gd name="T75" fmla="*/ 52 h 95"/>
              <a:gd name="T76" fmla="*/ 92 w 104"/>
              <a:gd name="T77" fmla="*/ 56 h 95"/>
              <a:gd name="T78" fmla="*/ 96 w 104"/>
              <a:gd name="T79" fmla="*/ 52 h 95"/>
              <a:gd name="T80" fmla="*/ 92 w 104"/>
              <a:gd name="T81" fmla="*/ 4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4" h="95">
                <a:moveTo>
                  <a:pt x="104" y="77"/>
                </a:moveTo>
                <a:cubicBezTo>
                  <a:pt x="104" y="79"/>
                  <a:pt x="103" y="79"/>
                  <a:pt x="102" y="79"/>
                </a:cubicBezTo>
                <a:cubicBezTo>
                  <a:pt x="88" y="79"/>
                  <a:pt x="88" y="79"/>
                  <a:pt x="88" y="79"/>
                </a:cubicBezTo>
                <a:cubicBezTo>
                  <a:pt x="88" y="89"/>
                  <a:pt x="88" y="89"/>
                  <a:pt x="88" y="89"/>
                </a:cubicBezTo>
                <a:cubicBezTo>
                  <a:pt x="88" y="93"/>
                  <a:pt x="85" y="95"/>
                  <a:pt x="82" y="95"/>
                </a:cubicBezTo>
                <a:cubicBezTo>
                  <a:pt x="22" y="95"/>
                  <a:pt x="22" y="95"/>
                  <a:pt x="22" y="95"/>
                </a:cubicBezTo>
                <a:cubicBezTo>
                  <a:pt x="19" y="95"/>
                  <a:pt x="16" y="93"/>
                  <a:pt x="16" y="89"/>
                </a:cubicBezTo>
                <a:cubicBezTo>
                  <a:pt x="16" y="79"/>
                  <a:pt x="16" y="79"/>
                  <a:pt x="16" y="79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0" y="79"/>
                  <a:pt x="0" y="77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5"/>
                  <a:pt x="6" y="40"/>
                  <a:pt x="12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2"/>
                  <a:pt x="19" y="0"/>
                  <a:pt x="22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7" y="0"/>
                  <a:pt x="72" y="1"/>
                  <a:pt x="74" y="4"/>
                </a:cubicBezTo>
                <a:cubicBezTo>
                  <a:pt x="84" y="13"/>
                  <a:pt x="84" y="13"/>
                  <a:pt x="84" y="13"/>
                </a:cubicBezTo>
                <a:cubicBezTo>
                  <a:pt x="86" y="16"/>
                  <a:pt x="88" y="20"/>
                  <a:pt x="88" y="24"/>
                </a:cubicBezTo>
                <a:cubicBezTo>
                  <a:pt x="88" y="40"/>
                  <a:pt x="88" y="40"/>
                  <a:pt x="88" y="40"/>
                </a:cubicBezTo>
                <a:cubicBezTo>
                  <a:pt x="92" y="40"/>
                  <a:pt x="92" y="40"/>
                  <a:pt x="92" y="40"/>
                </a:cubicBezTo>
                <a:cubicBezTo>
                  <a:pt x="99" y="40"/>
                  <a:pt x="104" y="45"/>
                  <a:pt x="104" y="52"/>
                </a:cubicBezTo>
                <a:lnTo>
                  <a:pt x="104" y="77"/>
                </a:lnTo>
                <a:close/>
                <a:moveTo>
                  <a:pt x="80" y="48"/>
                </a:moveTo>
                <a:cubicBezTo>
                  <a:pt x="80" y="24"/>
                  <a:pt x="80" y="24"/>
                  <a:pt x="80" y="24"/>
                </a:cubicBezTo>
                <a:cubicBezTo>
                  <a:pt x="70" y="24"/>
                  <a:pt x="70" y="24"/>
                  <a:pt x="70" y="24"/>
                </a:cubicBezTo>
                <a:cubicBezTo>
                  <a:pt x="67" y="24"/>
                  <a:pt x="64" y="21"/>
                  <a:pt x="64" y="18"/>
                </a:cubicBezTo>
                <a:cubicBezTo>
                  <a:pt x="64" y="8"/>
                  <a:pt x="64" y="8"/>
                  <a:pt x="64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48"/>
                  <a:pt x="24" y="48"/>
                  <a:pt x="24" y="48"/>
                </a:cubicBezTo>
                <a:lnTo>
                  <a:pt x="80" y="48"/>
                </a:lnTo>
                <a:close/>
                <a:moveTo>
                  <a:pt x="80" y="87"/>
                </a:moveTo>
                <a:cubicBezTo>
                  <a:pt x="80" y="71"/>
                  <a:pt x="80" y="71"/>
                  <a:pt x="80" y="71"/>
                </a:cubicBezTo>
                <a:cubicBezTo>
                  <a:pt x="24" y="71"/>
                  <a:pt x="24" y="71"/>
                  <a:pt x="24" y="71"/>
                </a:cubicBezTo>
                <a:cubicBezTo>
                  <a:pt x="24" y="87"/>
                  <a:pt x="24" y="87"/>
                  <a:pt x="24" y="87"/>
                </a:cubicBezTo>
                <a:lnTo>
                  <a:pt x="80" y="87"/>
                </a:lnTo>
                <a:close/>
                <a:moveTo>
                  <a:pt x="92" y="48"/>
                </a:moveTo>
                <a:cubicBezTo>
                  <a:pt x="90" y="48"/>
                  <a:pt x="88" y="49"/>
                  <a:pt x="88" y="52"/>
                </a:cubicBezTo>
                <a:cubicBezTo>
                  <a:pt x="88" y="54"/>
                  <a:pt x="90" y="56"/>
                  <a:pt x="92" y="56"/>
                </a:cubicBezTo>
                <a:cubicBezTo>
                  <a:pt x="94" y="56"/>
                  <a:pt x="96" y="54"/>
                  <a:pt x="96" y="52"/>
                </a:cubicBezTo>
                <a:cubicBezTo>
                  <a:pt x="96" y="49"/>
                  <a:pt x="94" y="48"/>
                  <a:pt x="92" y="4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79" name="Freeform 77"/>
          <p:cNvSpPr>
            <a:spLocks noEditPoints="1"/>
          </p:cNvSpPr>
          <p:nvPr/>
        </p:nvSpPr>
        <p:spPr bwMode="auto">
          <a:xfrm>
            <a:off x="831757" y="1723721"/>
            <a:ext cx="427038" cy="301625"/>
          </a:xfrm>
          <a:custGeom>
            <a:avLst/>
            <a:gdLst>
              <a:gd name="T0" fmla="*/ 111 w 114"/>
              <a:gd name="T1" fmla="*/ 80 h 80"/>
              <a:gd name="T2" fmla="*/ 67 w 114"/>
              <a:gd name="T3" fmla="*/ 80 h 80"/>
              <a:gd name="T4" fmla="*/ 69 w 114"/>
              <a:gd name="T5" fmla="*/ 78 h 80"/>
              <a:gd name="T6" fmla="*/ 68 w 114"/>
              <a:gd name="T7" fmla="*/ 62 h 80"/>
              <a:gd name="T8" fmla="*/ 66 w 114"/>
              <a:gd name="T9" fmla="*/ 60 h 80"/>
              <a:gd name="T10" fmla="*/ 49 w 114"/>
              <a:gd name="T11" fmla="*/ 60 h 80"/>
              <a:gd name="T12" fmla="*/ 47 w 114"/>
              <a:gd name="T13" fmla="*/ 62 h 80"/>
              <a:gd name="T14" fmla="*/ 45 w 114"/>
              <a:gd name="T15" fmla="*/ 78 h 80"/>
              <a:gd name="T16" fmla="*/ 47 w 114"/>
              <a:gd name="T17" fmla="*/ 80 h 80"/>
              <a:gd name="T18" fmla="*/ 3 w 114"/>
              <a:gd name="T19" fmla="*/ 80 h 80"/>
              <a:gd name="T20" fmla="*/ 0 w 114"/>
              <a:gd name="T21" fmla="*/ 76 h 80"/>
              <a:gd name="T22" fmla="*/ 2 w 114"/>
              <a:gd name="T23" fmla="*/ 69 h 80"/>
              <a:gd name="T24" fmla="*/ 28 w 114"/>
              <a:gd name="T25" fmla="*/ 3 h 80"/>
              <a:gd name="T26" fmla="*/ 32 w 114"/>
              <a:gd name="T27" fmla="*/ 0 h 80"/>
              <a:gd name="T28" fmla="*/ 53 w 114"/>
              <a:gd name="T29" fmla="*/ 0 h 80"/>
              <a:gd name="T30" fmla="*/ 51 w 114"/>
              <a:gd name="T31" fmla="*/ 2 h 80"/>
              <a:gd name="T32" fmla="*/ 50 w 114"/>
              <a:gd name="T33" fmla="*/ 14 h 80"/>
              <a:gd name="T34" fmla="*/ 52 w 114"/>
              <a:gd name="T35" fmla="*/ 16 h 80"/>
              <a:gd name="T36" fmla="*/ 63 w 114"/>
              <a:gd name="T37" fmla="*/ 16 h 80"/>
              <a:gd name="T38" fmla="*/ 64 w 114"/>
              <a:gd name="T39" fmla="*/ 14 h 80"/>
              <a:gd name="T40" fmla="*/ 63 w 114"/>
              <a:gd name="T41" fmla="*/ 2 h 80"/>
              <a:gd name="T42" fmla="*/ 61 w 114"/>
              <a:gd name="T43" fmla="*/ 0 h 80"/>
              <a:gd name="T44" fmla="*/ 82 w 114"/>
              <a:gd name="T45" fmla="*/ 0 h 80"/>
              <a:gd name="T46" fmla="*/ 86 w 114"/>
              <a:gd name="T47" fmla="*/ 3 h 80"/>
              <a:gd name="T48" fmla="*/ 113 w 114"/>
              <a:gd name="T49" fmla="*/ 69 h 80"/>
              <a:gd name="T50" fmla="*/ 114 w 114"/>
              <a:gd name="T51" fmla="*/ 76 h 80"/>
              <a:gd name="T52" fmla="*/ 111 w 114"/>
              <a:gd name="T53" fmla="*/ 80 h 80"/>
              <a:gd name="T54" fmla="*/ 67 w 114"/>
              <a:gd name="T55" fmla="*/ 46 h 80"/>
              <a:gd name="T56" fmla="*/ 65 w 114"/>
              <a:gd name="T57" fmla="*/ 26 h 80"/>
              <a:gd name="T58" fmla="*/ 63 w 114"/>
              <a:gd name="T59" fmla="*/ 24 h 80"/>
              <a:gd name="T60" fmla="*/ 52 w 114"/>
              <a:gd name="T61" fmla="*/ 24 h 80"/>
              <a:gd name="T62" fmla="*/ 49 w 114"/>
              <a:gd name="T63" fmla="*/ 26 h 80"/>
              <a:gd name="T64" fmla="*/ 48 w 114"/>
              <a:gd name="T65" fmla="*/ 46 h 80"/>
              <a:gd name="T66" fmla="*/ 48 w 114"/>
              <a:gd name="T67" fmla="*/ 47 h 80"/>
              <a:gd name="T68" fmla="*/ 50 w 114"/>
              <a:gd name="T69" fmla="*/ 48 h 80"/>
              <a:gd name="T70" fmla="*/ 65 w 114"/>
              <a:gd name="T71" fmla="*/ 48 h 80"/>
              <a:gd name="T72" fmla="*/ 67 w 114"/>
              <a:gd name="T73" fmla="*/ 47 h 80"/>
              <a:gd name="T74" fmla="*/ 67 w 114"/>
              <a:gd name="T75" fmla="*/ 4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4" h="80">
                <a:moveTo>
                  <a:pt x="111" y="80"/>
                </a:moveTo>
                <a:cubicBezTo>
                  <a:pt x="67" y="80"/>
                  <a:pt x="67" y="80"/>
                  <a:pt x="67" y="80"/>
                </a:cubicBezTo>
                <a:cubicBezTo>
                  <a:pt x="68" y="80"/>
                  <a:pt x="69" y="80"/>
                  <a:pt x="69" y="78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1"/>
                  <a:pt x="67" y="60"/>
                  <a:pt x="66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0"/>
                  <a:pt x="47" y="61"/>
                  <a:pt x="47" y="62"/>
                </a:cubicBezTo>
                <a:cubicBezTo>
                  <a:pt x="45" y="78"/>
                  <a:pt x="45" y="78"/>
                  <a:pt x="45" y="78"/>
                </a:cubicBezTo>
                <a:cubicBezTo>
                  <a:pt x="45" y="80"/>
                  <a:pt x="46" y="80"/>
                  <a:pt x="47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1" y="80"/>
                  <a:pt x="0" y="78"/>
                  <a:pt x="0" y="76"/>
                </a:cubicBezTo>
                <a:cubicBezTo>
                  <a:pt x="0" y="73"/>
                  <a:pt x="1" y="71"/>
                  <a:pt x="2" y="69"/>
                </a:cubicBezTo>
                <a:cubicBezTo>
                  <a:pt x="28" y="3"/>
                  <a:pt x="28" y="3"/>
                  <a:pt x="28" y="3"/>
                </a:cubicBezTo>
                <a:cubicBezTo>
                  <a:pt x="29" y="2"/>
                  <a:pt x="30" y="0"/>
                  <a:pt x="32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2" y="0"/>
                  <a:pt x="51" y="1"/>
                  <a:pt x="51" y="2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6"/>
                  <a:pt x="51" y="16"/>
                  <a:pt x="52" y="16"/>
                </a:cubicBezTo>
                <a:cubicBezTo>
                  <a:pt x="63" y="16"/>
                  <a:pt x="63" y="16"/>
                  <a:pt x="63" y="16"/>
                </a:cubicBezTo>
                <a:cubicBezTo>
                  <a:pt x="64" y="16"/>
                  <a:pt x="64" y="16"/>
                  <a:pt x="64" y="14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2" y="0"/>
                  <a:pt x="61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6" y="2"/>
                  <a:pt x="86" y="3"/>
                </a:cubicBezTo>
                <a:cubicBezTo>
                  <a:pt x="113" y="69"/>
                  <a:pt x="113" y="69"/>
                  <a:pt x="113" y="69"/>
                </a:cubicBezTo>
                <a:cubicBezTo>
                  <a:pt x="113" y="71"/>
                  <a:pt x="114" y="73"/>
                  <a:pt x="114" y="76"/>
                </a:cubicBezTo>
                <a:cubicBezTo>
                  <a:pt x="114" y="78"/>
                  <a:pt x="114" y="80"/>
                  <a:pt x="111" y="80"/>
                </a:cubicBezTo>
                <a:close/>
                <a:moveTo>
                  <a:pt x="67" y="46"/>
                </a:moveTo>
                <a:cubicBezTo>
                  <a:pt x="65" y="26"/>
                  <a:pt x="65" y="26"/>
                  <a:pt x="65" y="26"/>
                </a:cubicBezTo>
                <a:cubicBezTo>
                  <a:pt x="65" y="25"/>
                  <a:pt x="64" y="24"/>
                  <a:pt x="63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0" y="24"/>
                  <a:pt x="49" y="25"/>
                  <a:pt x="49" y="26"/>
                </a:cubicBezTo>
                <a:cubicBezTo>
                  <a:pt x="48" y="46"/>
                  <a:pt x="48" y="46"/>
                  <a:pt x="48" y="46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8"/>
                  <a:pt x="49" y="48"/>
                  <a:pt x="50" y="48"/>
                </a:cubicBezTo>
                <a:cubicBezTo>
                  <a:pt x="65" y="48"/>
                  <a:pt x="65" y="48"/>
                  <a:pt x="65" y="48"/>
                </a:cubicBezTo>
                <a:cubicBezTo>
                  <a:pt x="66" y="48"/>
                  <a:pt x="67" y="48"/>
                  <a:pt x="67" y="47"/>
                </a:cubicBezTo>
                <a:lnTo>
                  <a:pt x="67" y="4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80" name="Freeform 78"/>
          <p:cNvSpPr>
            <a:spLocks noEditPoints="1"/>
          </p:cNvSpPr>
          <p:nvPr/>
        </p:nvSpPr>
        <p:spPr bwMode="auto">
          <a:xfrm>
            <a:off x="4993701" y="1663396"/>
            <a:ext cx="390525" cy="361950"/>
          </a:xfrm>
          <a:custGeom>
            <a:avLst/>
            <a:gdLst>
              <a:gd name="T0" fmla="*/ 104 w 104"/>
              <a:gd name="T1" fmla="*/ 90 h 96"/>
              <a:gd name="T2" fmla="*/ 98 w 104"/>
              <a:gd name="T3" fmla="*/ 96 h 96"/>
              <a:gd name="T4" fmla="*/ 6 w 104"/>
              <a:gd name="T5" fmla="*/ 96 h 96"/>
              <a:gd name="T6" fmla="*/ 0 w 104"/>
              <a:gd name="T7" fmla="*/ 90 h 96"/>
              <a:gd name="T8" fmla="*/ 0 w 104"/>
              <a:gd name="T9" fmla="*/ 70 h 96"/>
              <a:gd name="T10" fmla="*/ 6 w 104"/>
              <a:gd name="T11" fmla="*/ 64 h 96"/>
              <a:gd name="T12" fmla="*/ 35 w 104"/>
              <a:gd name="T13" fmla="*/ 64 h 96"/>
              <a:gd name="T14" fmla="*/ 44 w 104"/>
              <a:gd name="T15" fmla="*/ 73 h 96"/>
              <a:gd name="T16" fmla="*/ 52 w 104"/>
              <a:gd name="T17" fmla="*/ 76 h 96"/>
              <a:gd name="T18" fmla="*/ 61 w 104"/>
              <a:gd name="T19" fmla="*/ 73 h 96"/>
              <a:gd name="T20" fmla="*/ 69 w 104"/>
              <a:gd name="T21" fmla="*/ 64 h 96"/>
              <a:gd name="T22" fmla="*/ 98 w 104"/>
              <a:gd name="T23" fmla="*/ 64 h 96"/>
              <a:gd name="T24" fmla="*/ 104 w 104"/>
              <a:gd name="T25" fmla="*/ 70 h 96"/>
              <a:gd name="T26" fmla="*/ 104 w 104"/>
              <a:gd name="T27" fmla="*/ 90 h 96"/>
              <a:gd name="T28" fmla="*/ 83 w 104"/>
              <a:gd name="T29" fmla="*/ 39 h 96"/>
              <a:gd name="T30" fmla="*/ 55 w 104"/>
              <a:gd name="T31" fmla="*/ 67 h 96"/>
              <a:gd name="T32" fmla="*/ 52 w 104"/>
              <a:gd name="T33" fmla="*/ 68 h 96"/>
              <a:gd name="T34" fmla="*/ 50 w 104"/>
              <a:gd name="T35" fmla="*/ 67 h 96"/>
              <a:gd name="T36" fmla="*/ 22 w 104"/>
              <a:gd name="T37" fmla="*/ 39 h 96"/>
              <a:gd name="T38" fmla="*/ 21 w 104"/>
              <a:gd name="T39" fmla="*/ 35 h 96"/>
              <a:gd name="T40" fmla="*/ 24 w 104"/>
              <a:gd name="T41" fmla="*/ 32 h 96"/>
              <a:gd name="T42" fmla="*/ 40 w 104"/>
              <a:gd name="T43" fmla="*/ 32 h 96"/>
              <a:gd name="T44" fmla="*/ 40 w 104"/>
              <a:gd name="T45" fmla="*/ 4 h 96"/>
              <a:gd name="T46" fmla="*/ 44 w 104"/>
              <a:gd name="T47" fmla="*/ 0 h 96"/>
              <a:gd name="T48" fmla="*/ 60 w 104"/>
              <a:gd name="T49" fmla="*/ 0 h 96"/>
              <a:gd name="T50" fmla="*/ 64 w 104"/>
              <a:gd name="T51" fmla="*/ 4 h 96"/>
              <a:gd name="T52" fmla="*/ 64 w 104"/>
              <a:gd name="T53" fmla="*/ 32 h 96"/>
              <a:gd name="T54" fmla="*/ 80 w 104"/>
              <a:gd name="T55" fmla="*/ 32 h 96"/>
              <a:gd name="T56" fmla="*/ 84 w 104"/>
              <a:gd name="T57" fmla="*/ 35 h 96"/>
              <a:gd name="T58" fmla="*/ 83 w 104"/>
              <a:gd name="T59" fmla="*/ 39 h 96"/>
              <a:gd name="T60" fmla="*/ 76 w 104"/>
              <a:gd name="T61" fmla="*/ 80 h 96"/>
              <a:gd name="T62" fmla="*/ 72 w 104"/>
              <a:gd name="T63" fmla="*/ 84 h 96"/>
              <a:gd name="T64" fmla="*/ 76 w 104"/>
              <a:gd name="T65" fmla="*/ 88 h 96"/>
              <a:gd name="T66" fmla="*/ 80 w 104"/>
              <a:gd name="T67" fmla="*/ 84 h 96"/>
              <a:gd name="T68" fmla="*/ 76 w 104"/>
              <a:gd name="T69" fmla="*/ 80 h 96"/>
              <a:gd name="T70" fmla="*/ 92 w 104"/>
              <a:gd name="T71" fmla="*/ 80 h 96"/>
              <a:gd name="T72" fmla="*/ 88 w 104"/>
              <a:gd name="T73" fmla="*/ 84 h 96"/>
              <a:gd name="T74" fmla="*/ 92 w 104"/>
              <a:gd name="T75" fmla="*/ 88 h 96"/>
              <a:gd name="T76" fmla="*/ 96 w 104"/>
              <a:gd name="T77" fmla="*/ 84 h 96"/>
              <a:gd name="T78" fmla="*/ 92 w 104"/>
              <a:gd name="T79" fmla="*/ 8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4" h="96">
                <a:moveTo>
                  <a:pt x="104" y="90"/>
                </a:moveTo>
                <a:cubicBezTo>
                  <a:pt x="104" y="94"/>
                  <a:pt x="102" y="96"/>
                  <a:pt x="98" y="96"/>
                </a:cubicBezTo>
                <a:cubicBezTo>
                  <a:pt x="6" y="96"/>
                  <a:pt x="6" y="96"/>
                  <a:pt x="6" y="96"/>
                </a:cubicBezTo>
                <a:cubicBezTo>
                  <a:pt x="3" y="96"/>
                  <a:pt x="0" y="94"/>
                  <a:pt x="0" y="9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3" y="64"/>
                  <a:pt x="6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44" y="73"/>
                  <a:pt x="44" y="73"/>
                  <a:pt x="44" y="73"/>
                </a:cubicBezTo>
                <a:cubicBezTo>
                  <a:pt x="46" y="75"/>
                  <a:pt x="49" y="76"/>
                  <a:pt x="52" y="76"/>
                </a:cubicBezTo>
                <a:cubicBezTo>
                  <a:pt x="56" y="76"/>
                  <a:pt x="59" y="75"/>
                  <a:pt x="61" y="73"/>
                </a:cubicBezTo>
                <a:cubicBezTo>
                  <a:pt x="69" y="64"/>
                  <a:pt x="69" y="64"/>
                  <a:pt x="69" y="64"/>
                </a:cubicBezTo>
                <a:cubicBezTo>
                  <a:pt x="98" y="64"/>
                  <a:pt x="98" y="64"/>
                  <a:pt x="98" y="64"/>
                </a:cubicBezTo>
                <a:cubicBezTo>
                  <a:pt x="102" y="64"/>
                  <a:pt x="104" y="67"/>
                  <a:pt x="104" y="70"/>
                </a:cubicBezTo>
                <a:lnTo>
                  <a:pt x="104" y="90"/>
                </a:lnTo>
                <a:close/>
                <a:moveTo>
                  <a:pt x="83" y="39"/>
                </a:moveTo>
                <a:cubicBezTo>
                  <a:pt x="55" y="67"/>
                  <a:pt x="55" y="67"/>
                  <a:pt x="55" y="67"/>
                </a:cubicBezTo>
                <a:cubicBezTo>
                  <a:pt x="54" y="68"/>
                  <a:pt x="53" y="68"/>
                  <a:pt x="52" y="68"/>
                </a:cubicBezTo>
                <a:cubicBezTo>
                  <a:pt x="51" y="68"/>
                  <a:pt x="50" y="68"/>
                  <a:pt x="50" y="67"/>
                </a:cubicBezTo>
                <a:cubicBezTo>
                  <a:pt x="22" y="39"/>
                  <a:pt x="22" y="39"/>
                  <a:pt x="22" y="39"/>
                </a:cubicBezTo>
                <a:cubicBezTo>
                  <a:pt x="20" y="38"/>
                  <a:pt x="20" y="36"/>
                  <a:pt x="21" y="35"/>
                </a:cubicBezTo>
                <a:cubicBezTo>
                  <a:pt x="21" y="33"/>
                  <a:pt x="23" y="32"/>
                  <a:pt x="24" y="32"/>
                </a:cubicBezTo>
                <a:cubicBezTo>
                  <a:pt x="40" y="32"/>
                  <a:pt x="40" y="32"/>
                  <a:pt x="40" y="32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3" y="0"/>
                  <a:pt x="64" y="2"/>
                  <a:pt x="64" y="4"/>
                </a:cubicBezTo>
                <a:cubicBezTo>
                  <a:pt x="64" y="32"/>
                  <a:pt x="64" y="32"/>
                  <a:pt x="64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2" y="32"/>
                  <a:pt x="83" y="33"/>
                  <a:pt x="84" y="35"/>
                </a:cubicBezTo>
                <a:cubicBezTo>
                  <a:pt x="85" y="36"/>
                  <a:pt x="84" y="38"/>
                  <a:pt x="83" y="39"/>
                </a:cubicBezTo>
                <a:close/>
                <a:moveTo>
                  <a:pt x="76" y="80"/>
                </a:moveTo>
                <a:cubicBezTo>
                  <a:pt x="74" y="80"/>
                  <a:pt x="72" y="82"/>
                  <a:pt x="72" y="84"/>
                </a:cubicBezTo>
                <a:cubicBezTo>
                  <a:pt x="72" y="87"/>
                  <a:pt x="74" y="88"/>
                  <a:pt x="76" y="88"/>
                </a:cubicBezTo>
                <a:cubicBezTo>
                  <a:pt x="79" y="88"/>
                  <a:pt x="80" y="87"/>
                  <a:pt x="80" y="84"/>
                </a:cubicBezTo>
                <a:cubicBezTo>
                  <a:pt x="80" y="82"/>
                  <a:pt x="79" y="80"/>
                  <a:pt x="76" y="80"/>
                </a:cubicBezTo>
                <a:close/>
                <a:moveTo>
                  <a:pt x="92" y="80"/>
                </a:moveTo>
                <a:cubicBezTo>
                  <a:pt x="90" y="80"/>
                  <a:pt x="88" y="82"/>
                  <a:pt x="88" y="84"/>
                </a:cubicBezTo>
                <a:cubicBezTo>
                  <a:pt x="88" y="87"/>
                  <a:pt x="90" y="88"/>
                  <a:pt x="92" y="88"/>
                </a:cubicBezTo>
                <a:cubicBezTo>
                  <a:pt x="95" y="88"/>
                  <a:pt x="96" y="87"/>
                  <a:pt x="96" y="84"/>
                </a:cubicBezTo>
                <a:cubicBezTo>
                  <a:pt x="96" y="82"/>
                  <a:pt x="95" y="80"/>
                  <a:pt x="92" y="8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6104031" y="1693559"/>
            <a:ext cx="360363" cy="360363"/>
          </a:xfrm>
          <a:custGeom>
            <a:avLst/>
            <a:gdLst>
              <a:gd name="T0" fmla="*/ 48 w 96"/>
              <a:gd name="T1" fmla="*/ 96 h 96"/>
              <a:gd name="T2" fmla="*/ 0 w 96"/>
              <a:gd name="T3" fmla="*/ 48 h 96"/>
              <a:gd name="T4" fmla="*/ 48 w 96"/>
              <a:gd name="T5" fmla="*/ 0 h 96"/>
              <a:gd name="T6" fmla="*/ 96 w 96"/>
              <a:gd name="T7" fmla="*/ 48 h 96"/>
              <a:gd name="T8" fmla="*/ 48 w 96"/>
              <a:gd name="T9" fmla="*/ 96 h 96"/>
              <a:gd name="T10" fmla="*/ 14 w 96"/>
              <a:gd name="T11" fmla="*/ 48 h 96"/>
              <a:gd name="T12" fmla="*/ 48 w 96"/>
              <a:gd name="T13" fmla="*/ 82 h 96"/>
              <a:gd name="T14" fmla="*/ 82 w 96"/>
              <a:gd name="T15" fmla="*/ 48 h 96"/>
              <a:gd name="T16" fmla="*/ 48 w 96"/>
              <a:gd name="T17" fmla="*/ 14 h 96"/>
              <a:gd name="T18" fmla="*/ 14 w 96"/>
              <a:gd name="T19" fmla="*/ 48 h 96"/>
              <a:gd name="T20" fmla="*/ 70 w 96"/>
              <a:gd name="T21" fmla="*/ 52 h 96"/>
              <a:gd name="T22" fmla="*/ 50 w 96"/>
              <a:gd name="T23" fmla="*/ 72 h 96"/>
              <a:gd name="T24" fmla="*/ 48 w 96"/>
              <a:gd name="T25" fmla="*/ 72 h 96"/>
              <a:gd name="T26" fmla="*/ 47 w 96"/>
              <a:gd name="T27" fmla="*/ 72 h 96"/>
              <a:gd name="T28" fmla="*/ 27 w 96"/>
              <a:gd name="T29" fmla="*/ 52 h 96"/>
              <a:gd name="T30" fmla="*/ 26 w 96"/>
              <a:gd name="T31" fmla="*/ 50 h 96"/>
              <a:gd name="T32" fmla="*/ 28 w 96"/>
              <a:gd name="T33" fmla="*/ 48 h 96"/>
              <a:gd name="T34" fmla="*/ 40 w 96"/>
              <a:gd name="T35" fmla="*/ 48 h 96"/>
              <a:gd name="T36" fmla="*/ 40 w 96"/>
              <a:gd name="T37" fmla="*/ 26 h 96"/>
              <a:gd name="T38" fmla="*/ 42 w 96"/>
              <a:gd name="T39" fmla="*/ 24 h 96"/>
              <a:gd name="T40" fmla="*/ 54 w 96"/>
              <a:gd name="T41" fmla="*/ 24 h 96"/>
              <a:gd name="T42" fmla="*/ 56 w 96"/>
              <a:gd name="T43" fmla="*/ 26 h 96"/>
              <a:gd name="T44" fmla="*/ 56 w 96"/>
              <a:gd name="T45" fmla="*/ 48 h 96"/>
              <a:gd name="T46" fmla="*/ 68 w 96"/>
              <a:gd name="T47" fmla="*/ 48 h 96"/>
              <a:gd name="T48" fmla="*/ 70 w 96"/>
              <a:gd name="T49" fmla="*/ 50 h 96"/>
              <a:gd name="T50" fmla="*/ 70 w 96"/>
              <a:gd name="T51" fmla="*/ 5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6" h="96">
                <a:moveTo>
                  <a:pt x="48" y="96"/>
                </a:moveTo>
                <a:cubicBezTo>
                  <a:pt x="22" y="96"/>
                  <a:pt x="0" y="75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75" y="0"/>
                  <a:pt x="96" y="22"/>
                  <a:pt x="96" y="48"/>
                </a:cubicBezTo>
                <a:cubicBezTo>
                  <a:pt x="96" y="75"/>
                  <a:pt x="75" y="96"/>
                  <a:pt x="48" y="96"/>
                </a:cubicBezTo>
                <a:close/>
                <a:moveTo>
                  <a:pt x="14" y="48"/>
                </a:moveTo>
                <a:cubicBezTo>
                  <a:pt x="14" y="67"/>
                  <a:pt x="29" y="82"/>
                  <a:pt x="48" y="82"/>
                </a:cubicBezTo>
                <a:cubicBezTo>
                  <a:pt x="67" y="82"/>
                  <a:pt x="82" y="67"/>
                  <a:pt x="82" y="48"/>
                </a:cubicBezTo>
                <a:cubicBezTo>
                  <a:pt x="82" y="30"/>
                  <a:pt x="67" y="14"/>
                  <a:pt x="48" y="14"/>
                </a:cubicBezTo>
                <a:cubicBezTo>
                  <a:pt x="29" y="14"/>
                  <a:pt x="14" y="30"/>
                  <a:pt x="14" y="48"/>
                </a:cubicBezTo>
                <a:close/>
                <a:moveTo>
                  <a:pt x="70" y="52"/>
                </a:moveTo>
                <a:cubicBezTo>
                  <a:pt x="50" y="72"/>
                  <a:pt x="50" y="72"/>
                  <a:pt x="50" y="72"/>
                </a:cubicBezTo>
                <a:cubicBezTo>
                  <a:pt x="49" y="72"/>
                  <a:pt x="49" y="72"/>
                  <a:pt x="48" y="72"/>
                </a:cubicBezTo>
                <a:cubicBezTo>
                  <a:pt x="48" y="72"/>
                  <a:pt x="47" y="72"/>
                  <a:pt x="47" y="72"/>
                </a:cubicBezTo>
                <a:cubicBezTo>
                  <a:pt x="27" y="52"/>
                  <a:pt x="27" y="52"/>
                  <a:pt x="27" y="52"/>
                </a:cubicBezTo>
                <a:cubicBezTo>
                  <a:pt x="26" y="51"/>
                  <a:pt x="26" y="50"/>
                  <a:pt x="26" y="50"/>
                </a:cubicBezTo>
                <a:cubicBezTo>
                  <a:pt x="27" y="49"/>
                  <a:pt x="27" y="48"/>
                  <a:pt x="28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5"/>
                  <a:pt x="41" y="24"/>
                  <a:pt x="42" y="24"/>
                </a:cubicBezTo>
                <a:cubicBezTo>
                  <a:pt x="54" y="24"/>
                  <a:pt x="54" y="24"/>
                  <a:pt x="54" y="24"/>
                </a:cubicBezTo>
                <a:cubicBezTo>
                  <a:pt x="55" y="24"/>
                  <a:pt x="56" y="25"/>
                  <a:pt x="56" y="26"/>
                </a:cubicBezTo>
                <a:cubicBezTo>
                  <a:pt x="56" y="48"/>
                  <a:pt x="56" y="48"/>
                  <a:pt x="56" y="48"/>
                </a:cubicBezTo>
                <a:cubicBezTo>
                  <a:pt x="68" y="48"/>
                  <a:pt x="68" y="48"/>
                  <a:pt x="68" y="48"/>
                </a:cubicBezTo>
                <a:cubicBezTo>
                  <a:pt x="69" y="48"/>
                  <a:pt x="70" y="49"/>
                  <a:pt x="70" y="50"/>
                </a:cubicBezTo>
                <a:cubicBezTo>
                  <a:pt x="70" y="51"/>
                  <a:pt x="70" y="51"/>
                  <a:pt x="70" y="5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82" name="Freeform 80"/>
          <p:cNvSpPr>
            <a:spLocks noEditPoints="1"/>
          </p:cNvSpPr>
          <p:nvPr/>
        </p:nvSpPr>
        <p:spPr bwMode="auto">
          <a:xfrm>
            <a:off x="7099954" y="1693559"/>
            <a:ext cx="360363" cy="360363"/>
          </a:xfrm>
          <a:custGeom>
            <a:avLst/>
            <a:gdLst>
              <a:gd name="T0" fmla="*/ 48 w 96"/>
              <a:gd name="T1" fmla="*/ 96 h 96"/>
              <a:gd name="T2" fmla="*/ 0 w 96"/>
              <a:gd name="T3" fmla="*/ 48 h 96"/>
              <a:gd name="T4" fmla="*/ 48 w 96"/>
              <a:gd name="T5" fmla="*/ 0 h 96"/>
              <a:gd name="T6" fmla="*/ 96 w 96"/>
              <a:gd name="T7" fmla="*/ 48 h 96"/>
              <a:gd name="T8" fmla="*/ 48 w 96"/>
              <a:gd name="T9" fmla="*/ 96 h 96"/>
              <a:gd name="T10" fmla="*/ 14 w 96"/>
              <a:gd name="T11" fmla="*/ 48 h 96"/>
              <a:gd name="T12" fmla="*/ 48 w 96"/>
              <a:gd name="T13" fmla="*/ 82 h 96"/>
              <a:gd name="T14" fmla="*/ 82 w 96"/>
              <a:gd name="T15" fmla="*/ 48 h 96"/>
              <a:gd name="T16" fmla="*/ 48 w 96"/>
              <a:gd name="T17" fmla="*/ 14 h 96"/>
              <a:gd name="T18" fmla="*/ 14 w 96"/>
              <a:gd name="T19" fmla="*/ 48 h 96"/>
              <a:gd name="T20" fmla="*/ 68 w 96"/>
              <a:gd name="T21" fmla="*/ 48 h 96"/>
              <a:gd name="T22" fmla="*/ 56 w 96"/>
              <a:gd name="T23" fmla="*/ 48 h 96"/>
              <a:gd name="T24" fmla="*/ 56 w 96"/>
              <a:gd name="T25" fmla="*/ 70 h 96"/>
              <a:gd name="T26" fmla="*/ 54 w 96"/>
              <a:gd name="T27" fmla="*/ 72 h 96"/>
              <a:gd name="T28" fmla="*/ 42 w 96"/>
              <a:gd name="T29" fmla="*/ 72 h 96"/>
              <a:gd name="T30" fmla="*/ 40 w 96"/>
              <a:gd name="T31" fmla="*/ 70 h 96"/>
              <a:gd name="T32" fmla="*/ 40 w 96"/>
              <a:gd name="T33" fmla="*/ 48 h 96"/>
              <a:gd name="T34" fmla="*/ 28 w 96"/>
              <a:gd name="T35" fmla="*/ 48 h 96"/>
              <a:gd name="T36" fmla="*/ 26 w 96"/>
              <a:gd name="T37" fmla="*/ 46 h 96"/>
              <a:gd name="T38" fmla="*/ 27 w 96"/>
              <a:gd name="T39" fmla="*/ 45 h 96"/>
              <a:gd name="T40" fmla="*/ 47 w 96"/>
              <a:gd name="T41" fmla="*/ 25 h 96"/>
              <a:gd name="T42" fmla="*/ 48 w 96"/>
              <a:gd name="T43" fmla="*/ 24 h 96"/>
              <a:gd name="T44" fmla="*/ 50 w 96"/>
              <a:gd name="T45" fmla="*/ 25 h 96"/>
              <a:gd name="T46" fmla="*/ 70 w 96"/>
              <a:gd name="T47" fmla="*/ 45 h 96"/>
              <a:gd name="T48" fmla="*/ 70 w 96"/>
              <a:gd name="T49" fmla="*/ 47 h 96"/>
              <a:gd name="T50" fmla="*/ 68 w 96"/>
              <a:gd name="T51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6" h="96">
                <a:moveTo>
                  <a:pt x="48" y="96"/>
                </a:moveTo>
                <a:cubicBezTo>
                  <a:pt x="22" y="96"/>
                  <a:pt x="0" y="75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75" y="0"/>
                  <a:pt x="96" y="22"/>
                  <a:pt x="96" y="48"/>
                </a:cubicBezTo>
                <a:cubicBezTo>
                  <a:pt x="96" y="75"/>
                  <a:pt x="75" y="96"/>
                  <a:pt x="48" y="96"/>
                </a:cubicBezTo>
                <a:close/>
                <a:moveTo>
                  <a:pt x="14" y="48"/>
                </a:moveTo>
                <a:cubicBezTo>
                  <a:pt x="14" y="67"/>
                  <a:pt x="29" y="82"/>
                  <a:pt x="48" y="82"/>
                </a:cubicBezTo>
                <a:cubicBezTo>
                  <a:pt x="67" y="82"/>
                  <a:pt x="82" y="67"/>
                  <a:pt x="82" y="48"/>
                </a:cubicBezTo>
                <a:cubicBezTo>
                  <a:pt x="82" y="30"/>
                  <a:pt x="67" y="14"/>
                  <a:pt x="48" y="14"/>
                </a:cubicBezTo>
                <a:cubicBezTo>
                  <a:pt x="29" y="14"/>
                  <a:pt x="14" y="30"/>
                  <a:pt x="14" y="48"/>
                </a:cubicBezTo>
                <a:close/>
                <a:moveTo>
                  <a:pt x="68" y="48"/>
                </a:moveTo>
                <a:cubicBezTo>
                  <a:pt x="56" y="48"/>
                  <a:pt x="56" y="48"/>
                  <a:pt x="56" y="4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2"/>
                  <a:pt x="55" y="72"/>
                  <a:pt x="54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2"/>
                  <a:pt x="40" y="70"/>
                </a:cubicBezTo>
                <a:cubicBezTo>
                  <a:pt x="40" y="48"/>
                  <a:pt x="40" y="48"/>
                  <a:pt x="40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7" y="48"/>
                  <a:pt x="26" y="48"/>
                  <a:pt x="26" y="46"/>
                </a:cubicBezTo>
                <a:cubicBezTo>
                  <a:pt x="26" y="46"/>
                  <a:pt x="26" y="45"/>
                  <a:pt x="27" y="45"/>
                </a:cubicBezTo>
                <a:cubicBezTo>
                  <a:pt x="47" y="25"/>
                  <a:pt x="47" y="25"/>
                  <a:pt x="47" y="25"/>
                </a:cubicBezTo>
                <a:cubicBezTo>
                  <a:pt x="47" y="25"/>
                  <a:pt x="48" y="24"/>
                  <a:pt x="48" y="24"/>
                </a:cubicBezTo>
                <a:cubicBezTo>
                  <a:pt x="49" y="24"/>
                  <a:pt x="49" y="25"/>
                  <a:pt x="50" y="25"/>
                </a:cubicBezTo>
                <a:cubicBezTo>
                  <a:pt x="70" y="45"/>
                  <a:pt x="70" y="45"/>
                  <a:pt x="70" y="45"/>
                </a:cubicBezTo>
                <a:cubicBezTo>
                  <a:pt x="70" y="46"/>
                  <a:pt x="70" y="46"/>
                  <a:pt x="70" y="47"/>
                </a:cubicBezTo>
                <a:cubicBezTo>
                  <a:pt x="70" y="48"/>
                  <a:pt x="69" y="48"/>
                  <a:pt x="68" y="4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83" name="Freeform 81"/>
          <p:cNvSpPr>
            <a:spLocks noEditPoints="1"/>
          </p:cNvSpPr>
          <p:nvPr/>
        </p:nvSpPr>
        <p:spPr bwMode="auto">
          <a:xfrm>
            <a:off x="8114855" y="1723721"/>
            <a:ext cx="360363" cy="301625"/>
          </a:xfrm>
          <a:custGeom>
            <a:avLst/>
            <a:gdLst>
              <a:gd name="T0" fmla="*/ 96 w 96"/>
              <a:gd name="T1" fmla="*/ 76 h 80"/>
              <a:gd name="T2" fmla="*/ 92 w 96"/>
              <a:gd name="T3" fmla="*/ 80 h 80"/>
              <a:gd name="T4" fmla="*/ 4 w 96"/>
              <a:gd name="T5" fmla="*/ 80 h 80"/>
              <a:gd name="T6" fmla="*/ 0 w 96"/>
              <a:gd name="T7" fmla="*/ 76 h 80"/>
              <a:gd name="T8" fmla="*/ 0 w 96"/>
              <a:gd name="T9" fmla="*/ 46 h 80"/>
              <a:gd name="T10" fmla="*/ 2 w 96"/>
              <a:gd name="T11" fmla="*/ 39 h 80"/>
              <a:gd name="T12" fmla="*/ 17 w 96"/>
              <a:gd name="T13" fmla="*/ 4 h 80"/>
              <a:gd name="T14" fmla="*/ 22 w 96"/>
              <a:gd name="T15" fmla="*/ 0 h 80"/>
              <a:gd name="T16" fmla="*/ 74 w 96"/>
              <a:gd name="T17" fmla="*/ 0 h 80"/>
              <a:gd name="T18" fmla="*/ 80 w 96"/>
              <a:gd name="T19" fmla="*/ 4 h 80"/>
              <a:gd name="T20" fmla="*/ 95 w 96"/>
              <a:gd name="T21" fmla="*/ 39 h 80"/>
              <a:gd name="T22" fmla="*/ 96 w 96"/>
              <a:gd name="T23" fmla="*/ 46 h 80"/>
              <a:gd name="T24" fmla="*/ 96 w 96"/>
              <a:gd name="T25" fmla="*/ 76 h 80"/>
              <a:gd name="T26" fmla="*/ 84 w 96"/>
              <a:gd name="T27" fmla="*/ 44 h 80"/>
              <a:gd name="T28" fmla="*/ 83 w 96"/>
              <a:gd name="T29" fmla="*/ 43 h 80"/>
              <a:gd name="T30" fmla="*/ 70 w 96"/>
              <a:gd name="T31" fmla="*/ 12 h 80"/>
              <a:gd name="T32" fmla="*/ 26 w 96"/>
              <a:gd name="T33" fmla="*/ 12 h 80"/>
              <a:gd name="T34" fmla="*/ 13 w 96"/>
              <a:gd name="T35" fmla="*/ 43 h 80"/>
              <a:gd name="T36" fmla="*/ 12 w 96"/>
              <a:gd name="T37" fmla="*/ 44 h 80"/>
              <a:gd name="T38" fmla="*/ 32 w 96"/>
              <a:gd name="T39" fmla="*/ 44 h 80"/>
              <a:gd name="T40" fmla="*/ 38 w 96"/>
              <a:gd name="T41" fmla="*/ 56 h 80"/>
              <a:gd name="T42" fmla="*/ 58 w 96"/>
              <a:gd name="T43" fmla="*/ 56 h 80"/>
              <a:gd name="T44" fmla="*/ 64 w 96"/>
              <a:gd name="T45" fmla="*/ 44 h 80"/>
              <a:gd name="T46" fmla="*/ 84 w 96"/>
              <a:gd name="T47" fmla="*/ 44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6" h="80">
                <a:moveTo>
                  <a:pt x="96" y="76"/>
                </a:moveTo>
                <a:cubicBezTo>
                  <a:pt x="96" y="79"/>
                  <a:pt x="94" y="80"/>
                  <a:pt x="92" y="80"/>
                </a:cubicBezTo>
                <a:cubicBezTo>
                  <a:pt x="4" y="80"/>
                  <a:pt x="4" y="80"/>
                  <a:pt x="4" y="80"/>
                </a:cubicBezTo>
                <a:cubicBezTo>
                  <a:pt x="2" y="80"/>
                  <a:pt x="0" y="79"/>
                  <a:pt x="0" y="7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2" y="39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2"/>
                  <a:pt x="20" y="0"/>
                  <a:pt x="22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6" y="0"/>
                  <a:pt x="79" y="2"/>
                  <a:pt x="80" y="4"/>
                </a:cubicBezTo>
                <a:cubicBezTo>
                  <a:pt x="95" y="39"/>
                  <a:pt x="95" y="39"/>
                  <a:pt x="95" y="39"/>
                </a:cubicBezTo>
                <a:cubicBezTo>
                  <a:pt x="95" y="41"/>
                  <a:pt x="96" y="44"/>
                  <a:pt x="96" y="46"/>
                </a:cubicBezTo>
                <a:lnTo>
                  <a:pt x="96" y="76"/>
                </a:lnTo>
                <a:close/>
                <a:moveTo>
                  <a:pt x="84" y="44"/>
                </a:moveTo>
                <a:cubicBezTo>
                  <a:pt x="84" y="44"/>
                  <a:pt x="84" y="44"/>
                  <a:pt x="83" y="43"/>
                </a:cubicBezTo>
                <a:cubicBezTo>
                  <a:pt x="70" y="12"/>
                  <a:pt x="70" y="12"/>
                  <a:pt x="70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4"/>
                  <a:pt x="13" y="44"/>
                  <a:pt x="12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8" y="56"/>
                  <a:pt x="38" y="56"/>
                  <a:pt x="3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44"/>
                  <a:pt x="64" y="44"/>
                  <a:pt x="64" y="44"/>
                </a:cubicBezTo>
                <a:lnTo>
                  <a:pt x="84" y="4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84" name="Freeform 82"/>
          <p:cNvSpPr>
            <a:spLocks noEditPoints="1"/>
          </p:cNvSpPr>
          <p:nvPr/>
        </p:nvSpPr>
        <p:spPr bwMode="auto">
          <a:xfrm>
            <a:off x="9029793" y="1693559"/>
            <a:ext cx="360363" cy="360363"/>
          </a:xfrm>
          <a:custGeom>
            <a:avLst/>
            <a:gdLst>
              <a:gd name="T0" fmla="*/ 48 w 96"/>
              <a:gd name="T1" fmla="*/ 96 h 96"/>
              <a:gd name="T2" fmla="*/ 0 w 96"/>
              <a:gd name="T3" fmla="*/ 48 h 96"/>
              <a:gd name="T4" fmla="*/ 48 w 96"/>
              <a:gd name="T5" fmla="*/ 0 h 96"/>
              <a:gd name="T6" fmla="*/ 96 w 96"/>
              <a:gd name="T7" fmla="*/ 48 h 96"/>
              <a:gd name="T8" fmla="*/ 48 w 96"/>
              <a:gd name="T9" fmla="*/ 96 h 96"/>
              <a:gd name="T10" fmla="*/ 48 w 96"/>
              <a:gd name="T11" fmla="*/ 14 h 96"/>
              <a:gd name="T12" fmla="*/ 14 w 96"/>
              <a:gd name="T13" fmla="*/ 48 h 96"/>
              <a:gd name="T14" fmla="*/ 48 w 96"/>
              <a:gd name="T15" fmla="*/ 82 h 96"/>
              <a:gd name="T16" fmla="*/ 82 w 96"/>
              <a:gd name="T17" fmla="*/ 48 h 96"/>
              <a:gd name="T18" fmla="*/ 48 w 96"/>
              <a:gd name="T19" fmla="*/ 14 h 96"/>
              <a:gd name="T20" fmla="*/ 72 w 96"/>
              <a:gd name="T21" fmla="*/ 52 h 96"/>
              <a:gd name="T22" fmla="*/ 38 w 96"/>
              <a:gd name="T23" fmla="*/ 72 h 96"/>
              <a:gd name="T24" fmla="*/ 36 w 96"/>
              <a:gd name="T25" fmla="*/ 72 h 96"/>
              <a:gd name="T26" fmla="*/ 34 w 96"/>
              <a:gd name="T27" fmla="*/ 72 h 96"/>
              <a:gd name="T28" fmla="*/ 32 w 96"/>
              <a:gd name="T29" fmla="*/ 68 h 96"/>
              <a:gd name="T30" fmla="*/ 32 w 96"/>
              <a:gd name="T31" fmla="*/ 28 h 96"/>
              <a:gd name="T32" fmla="*/ 34 w 96"/>
              <a:gd name="T33" fmla="*/ 25 h 96"/>
              <a:gd name="T34" fmla="*/ 38 w 96"/>
              <a:gd name="T35" fmla="*/ 25 h 96"/>
              <a:gd name="T36" fmla="*/ 72 w 96"/>
              <a:gd name="T37" fmla="*/ 45 h 96"/>
              <a:gd name="T38" fmla="*/ 74 w 96"/>
              <a:gd name="T39" fmla="*/ 48 h 96"/>
              <a:gd name="T40" fmla="*/ 72 w 96"/>
              <a:gd name="T41" fmla="*/ 5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" h="96">
                <a:moveTo>
                  <a:pt x="48" y="96"/>
                </a:moveTo>
                <a:cubicBezTo>
                  <a:pt x="22" y="96"/>
                  <a:pt x="0" y="75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74" y="0"/>
                  <a:pt x="96" y="22"/>
                  <a:pt x="96" y="48"/>
                </a:cubicBezTo>
                <a:cubicBezTo>
                  <a:pt x="96" y="75"/>
                  <a:pt x="74" y="96"/>
                  <a:pt x="48" y="96"/>
                </a:cubicBezTo>
                <a:close/>
                <a:moveTo>
                  <a:pt x="48" y="14"/>
                </a:moveTo>
                <a:cubicBezTo>
                  <a:pt x="29" y="14"/>
                  <a:pt x="14" y="30"/>
                  <a:pt x="14" y="48"/>
                </a:cubicBezTo>
                <a:cubicBezTo>
                  <a:pt x="14" y="67"/>
                  <a:pt x="29" y="82"/>
                  <a:pt x="48" y="82"/>
                </a:cubicBezTo>
                <a:cubicBezTo>
                  <a:pt x="67" y="82"/>
                  <a:pt x="82" y="67"/>
                  <a:pt x="82" y="48"/>
                </a:cubicBezTo>
                <a:cubicBezTo>
                  <a:pt x="82" y="30"/>
                  <a:pt x="67" y="14"/>
                  <a:pt x="48" y="14"/>
                </a:cubicBezTo>
                <a:close/>
                <a:moveTo>
                  <a:pt x="72" y="52"/>
                </a:moveTo>
                <a:cubicBezTo>
                  <a:pt x="38" y="72"/>
                  <a:pt x="38" y="72"/>
                  <a:pt x="38" y="72"/>
                </a:cubicBezTo>
                <a:cubicBezTo>
                  <a:pt x="37" y="72"/>
                  <a:pt x="37" y="72"/>
                  <a:pt x="36" y="72"/>
                </a:cubicBezTo>
                <a:cubicBezTo>
                  <a:pt x="35" y="72"/>
                  <a:pt x="35" y="72"/>
                  <a:pt x="34" y="72"/>
                </a:cubicBezTo>
                <a:cubicBezTo>
                  <a:pt x="33" y="71"/>
                  <a:pt x="32" y="70"/>
                  <a:pt x="32" y="6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7"/>
                  <a:pt x="33" y="26"/>
                  <a:pt x="34" y="25"/>
                </a:cubicBezTo>
                <a:cubicBezTo>
                  <a:pt x="35" y="24"/>
                  <a:pt x="37" y="24"/>
                  <a:pt x="38" y="25"/>
                </a:cubicBezTo>
                <a:cubicBezTo>
                  <a:pt x="72" y="45"/>
                  <a:pt x="72" y="45"/>
                  <a:pt x="72" y="45"/>
                </a:cubicBezTo>
                <a:cubicBezTo>
                  <a:pt x="73" y="46"/>
                  <a:pt x="74" y="47"/>
                  <a:pt x="74" y="48"/>
                </a:cubicBezTo>
                <a:cubicBezTo>
                  <a:pt x="74" y="50"/>
                  <a:pt x="73" y="51"/>
                  <a:pt x="72" y="5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85" name="Freeform 83"/>
          <p:cNvSpPr>
            <a:spLocks/>
          </p:cNvSpPr>
          <p:nvPr/>
        </p:nvSpPr>
        <p:spPr bwMode="auto">
          <a:xfrm>
            <a:off x="9975025" y="1693559"/>
            <a:ext cx="360363" cy="360363"/>
          </a:xfrm>
          <a:custGeom>
            <a:avLst/>
            <a:gdLst>
              <a:gd name="T0" fmla="*/ 96 w 96"/>
              <a:gd name="T1" fmla="*/ 36 h 96"/>
              <a:gd name="T2" fmla="*/ 92 w 96"/>
              <a:gd name="T3" fmla="*/ 40 h 96"/>
              <a:gd name="T4" fmla="*/ 64 w 96"/>
              <a:gd name="T5" fmla="*/ 40 h 96"/>
              <a:gd name="T6" fmla="*/ 60 w 96"/>
              <a:gd name="T7" fmla="*/ 38 h 96"/>
              <a:gd name="T8" fmla="*/ 61 w 96"/>
              <a:gd name="T9" fmla="*/ 34 h 96"/>
              <a:gd name="T10" fmla="*/ 70 w 96"/>
              <a:gd name="T11" fmla="*/ 25 h 96"/>
              <a:gd name="T12" fmla="*/ 48 w 96"/>
              <a:gd name="T13" fmla="*/ 16 h 96"/>
              <a:gd name="T14" fmla="*/ 16 w 96"/>
              <a:gd name="T15" fmla="*/ 48 h 96"/>
              <a:gd name="T16" fmla="*/ 48 w 96"/>
              <a:gd name="T17" fmla="*/ 80 h 96"/>
              <a:gd name="T18" fmla="*/ 73 w 96"/>
              <a:gd name="T19" fmla="*/ 68 h 96"/>
              <a:gd name="T20" fmla="*/ 75 w 96"/>
              <a:gd name="T21" fmla="*/ 67 h 96"/>
              <a:gd name="T22" fmla="*/ 76 w 96"/>
              <a:gd name="T23" fmla="*/ 68 h 96"/>
              <a:gd name="T24" fmla="*/ 85 w 96"/>
              <a:gd name="T25" fmla="*/ 76 h 96"/>
              <a:gd name="T26" fmla="*/ 85 w 96"/>
              <a:gd name="T27" fmla="*/ 79 h 96"/>
              <a:gd name="T28" fmla="*/ 48 w 96"/>
              <a:gd name="T29" fmla="*/ 96 h 96"/>
              <a:gd name="T30" fmla="*/ 0 w 96"/>
              <a:gd name="T31" fmla="*/ 48 h 96"/>
              <a:gd name="T32" fmla="*/ 48 w 96"/>
              <a:gd name="T33" fmla="*/ 0 h 96"/>
              <a:gd name="T34" fmla="*/ 81 w 96"/>
              <a:gd name="T35" fmla="*/ 14 h 96"/>
              <a:gd name="T36" fmla="*/ 89 w 96"/>
              <a:gd name="T37" fmla="*/ 6 h 96"/>
              <a:gd name="T38" fmla="*/ 93 w 96"/>
              <a:gd name="T39" fmla="*/ 5 h 96"/>
              <a:gd name="T40" fmla="*/ 96 w 96"/>
              <a:gd name="T41" fmla="*/ 8 h 96"/>
              <a:gd name="T42" fmla="*/ 96 w 96"/>
              <a:gd name="T43" fmla="*/ 3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6" h="96">
                <a:moveTo>
                  <a:pt x="96" y="36"/>
                </a:moveTo>
                <a:cubicBezTo>
                  <a:pt x="96" y="39"/>
                  <a:pt x="94" y="40"/>
                  <a:pt x="92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2" y="40"/>
                  <a:pt x="61" y="39"/>
                  <a:pt x="60" y="38"/>
                </a:cubicBezTo>
                <a:cubicBezTo>
                  <a:pt x="60" y="36"/>
                  <a:pt x="60" y="35"/>
                  <a:pt x="61" y="34"/>
                </a:cubicBezTo>
                <a:cubicBezTo>
                  <a:pt x="70" y="25"/>
                  <a:pt x="70" y="25"/>
                  <a:pt x="70" y="25"/>
                </a:cubicBezTo>
                <a:cubicBezTo>
                  <a:pt x="64" y="20"/>
                  <a:pt x="56" y="16"/>
                  <a:pt x="48" y="16"/>
                </a:cubicBezTo>
                <a:cubicBezTo>
                  <a:pt x="30" y="16"/>
                  <a:pt x="16" y="31"/>
                  <a:pt x="16" y="48"/>
                </a:cubicBezTo>
                <a:cubicBezTo>
                  <a:pt x="16" y="66"/>
                  <a:pt x="30" y="80"/>
                  <a:pt x="48" y="80"/>
                </a:cubicBezTo>
                <a:cubicBezTo>
                  <a:pt x="58" y="80"/>
                  <a:pt x="67" y="76"/>
                  <a:pt x="73" y="68"/>
                </a:cubicBezTo>
                <a:cubicBezTo>
                  <a:pt x="73" y="68"/>
                  <a:pt x="74" y="67"/>
                  <a:pt x="75" y="67"/>
                </a:cubicBezTo>
                <a:cubicBezTo>
                  <a:pt x="75" y="67"/>
                  <a:pt x="76" y="67"/>
                  <a:pt x="76" y="68"/>
                </a:cubicBezTo>
                <a:cubicBezTo>
                  <a:pt x="85" y="76"/>
                  <a:pt x="85" y="76"/>
                  <a:pt x="85" y="76"/>
                </a:cubicBezTo>
                <a:cubicBezTo>
                  <a:pt x="85" y="77"/>
                  <a:pt x="85" y="78"/>
                  <a:pt x="85" y="79"/>
                </a:cubicBezTo>
                <a:cubicBezTo>
                  <a:pt x="76" y="90"/>
                  <a:pt x="62" y="96"/>
                  <a:pt x="48" y="96"/>
                </a:cubicBezTo>
                <a:cubicBezTo>
                  <a:pt x="22" y="96"/>
                  <a:pt x="0" y="75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60" y="0"/>
                  <a:pt x="72" y="5"/>
                  <a:pt x="81" y="14"/>
                </a:cubicBezTo>
                <a:cubicBezTo>
                  <a:pt x="89" y="6"/>
                  <a:pt x="89" y="6"/>
                  <a:pt x="89" y="6"/>
                </a:cubicBezTo>
                <a:cubicBezTo>
                  <a:pt x="90" y="4"/>
                  <a:pt x="92" y="4"/>
                  <a:pt x="93" y="5"/>
                </a:cubicBezTo>
                <a:cubicBezTo>
                  <a:pt x="95" y="5"/>
                  <a:pt x="96" y="7"/>
                  <a:pt x="96" y="8"/>
                </a:cubicBezTo>
                <a:lnTo>
                  <a:pt x="96" y="3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86" name="Freeform 84"/>
          <p:cNvSpPr>
            <a:spLocks noEditPoints="1"/>
          </p:cNvSpPr>
          <p:nvPr/>
        </p:nvSpPr>
        <p:spPr bwMode="auto">
          <a:xfrm>
            <a:off x="10917999" y="1663396"/>
            <a:ext cx="449263" cy="390525"/>
          </a:xfrm>
          <a:custGeom>
            <a:avLst/>
            <a:gdLst>
              <a:gd name="T0" fmla="*/ 120 w 120"/>
              <a:gd name="T1" fmla="*/ 32 h 104"/>
              <a:gd name="T2" fmla="*/ 120 w 120"/>
              <a:gd name="T3" fmla="*/ 88 h 104"/>
              <a:gd name="T4" fmla="*/ 104 w 120"/>
              <a:gd name="T5" fmla="*/ 104 h 104"/>
              <a:gd name="T6" fmla="*/ 16 w 120"/>
              <a:gd name="T7" fmla="*/ 104 h 104"/>
              <a:gd name="T8" fmla="*/ 0 w 120"/>
              <a:gd name="T9" fmla="*/ 88 h 104"/>
              <a:gd name="T10" fmla="*/ 0 w 120"/>
              <a:gd name="T11" fmla="*/ 32 h 104"/>
              <a:gd name="T12" fmla="*/ 16 w 120"/>
              <a:gd name="T13" fmla="*/ 16 h 104"/>
              <a:gd name="T14" fmla="*/ 30 w 120"/>
              <a:gd name="T15" fmla="*/ 16 h 104"/>
              <a:gd name="T16" fmla="*/ 33 w 120"/>
              <a:gd name="T17" fmla="*/ 8 h 104"/>
              <a:gd name="T18" fmla="*/ 44 w 120"/>
              <a:gd name="T19" fmla="*/ 0 h 104"/>
              <a:gd name="T20" fmla="*/ 76 w 120"/>
              <a:gd name="T21" fmla="*/ 0 h 104"/>
              <a:gd name="T22" fmla="*/ 87 w 120"/>
              <a:gd name="T23" fmla="*/ 8 h 104"/>
              <a:gd name="T24" fmla="*/ 90 w 120"/>
              <a:gd name="T25" fmla="*/ 16 h 104"/>
              <a:gd name="T26" fmla="*/ 104 w 120"/>
              <a:gd name="T27" fmla="*/ 16 h 104"/>
              <a:gd name="T28" fmla="*/ 120 w 120"/>
              <a:gd name="T29" fmla="*/ 32 h 104"/>
              <a:gd name="T30" fmla="*/ 88 w 120"/>
              <a:gd name="T31" fmla="*/ 60 h 104"/>
              <a:gd name="T32" fmla="*/ 60 w 120"/>
              <a:gd name="T33" fmla="*/ 32 h 104"/>
              <a:gd name="T34" fmla="*/ 32 w 120"/>
              <a:gd name="T35" fmla="*/ 60 h 104"/>
              <a:gd name="T36" fmla="*/ 60 w 120"/>
              <a:gd name="T37" fmla="*/ 88 h 104"/>
              <a:gd name="T38" fmla="*/ 88 w 120"/>
              <a:gd name="T39" fmla="*/ 60 h 104"/>
              <a:gd name="T40" fmla="*/ 78 w 120"/>
              <a:gd name="T41" fmla="*/ 60 h 104"/>
              <a:gd name="T42" fmla="*/ 60 w 120"/>
              <a:gd name="T43" fmla="*/ 78 h 104"/>
              <a:gd name="T44" fmla="*/ 42 w 120"/>
              <a:gd name="T45" fmla="*/ 60 h 104"/>
              <a:gd name="T46" fmla="*/ 60 w 120"/>
              <a:gd name="T47" fmla="*/ 42 h 104"/>
              <a:gd name="T48" fmla="*/ 78 w 120"/>
              <a:gd name="T49" fmla="*/ 6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0" h="104">
                <a:moveTo>
                  <a:pt x="120" y="32"/>
                </a:moveTo>
                <a:cubicBezTo>
                  <a:pt x="120" y="88"/>
                  <a:pt x="120" y="88"/>
                  <a:pt x="120" y="88"/>
                </a:cubicBezTo>
                <a:cubicBezTo>
                  <a:pt x="120" y="97"/>
                  <a:pt x="113" y="104"/>
                  <a:pt x="104" y="10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7" y="104"/>
                  <a:pt x="0" y="97"/>
                  <a:pt x="0" y="8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4"/>
                  <a:pt x="7" y="16"/>
                  <a:pt x="16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4"/>
                  <a:pt x="39" y="0"/>
                  <a:pt x="44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0" y="0"/>
                  <a:pt x="85" y="4"/>
                  <a:pt x="87" y="8"/>
                </a:cubicBezTo>
                <a:cubicBezTo>
                  <a:pt x="90" y="16"/>
                  <a:pt x="90" y="16"/>
                  <a:pt x="90" y="16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13" y="16"/>
                  <a:pt x="120" y="24"/>
                  <a:pt x="120" y="32"/>
                </a:cubicBezTo>
                <a:close/>
                <a:moveTo>
                  <a:pt x="88" y="60"/>
                </a:moveTo>
                <a:cubicBezTo>
                  <a:pt x="88" y="45"/>
                  <a:pt x="75" y="32"/>
                  <a:pt x="60" y="32"/>
                </a:cubicBezTo>
                <a:cubicBezTo>
                  <a:pt x="44" y="32"/>
                  <a:pt x="32" y="45"/>
                  <a:pt x="32" y="60"/>
                </a:cubicBezTo>
                <a:cubicBezTo>
                  <a:pt x="32" y="76"/>
                  <a:pt x="44" y="88"/>
                  <a:pt x="60" y="88"/>
                </a:cubicBezTo>
                <a:cubicBezTo>
                  <a:pt x="75" y="88"/>
                  <a:pt x="88" y="76"/>
                  <a:pt x="88" y="60"/>
                </a:cubicBezTo>
                <a:close/>
                <a:moveTo>
                  <a:pt x="78" y="60"/>
                </a:moveTo>
                <a:cubicBezTo>
                  <a:pt x="78" y="70"/>
                  <a:pt x="70" y="78"/>
                  <a:pt x="60" y="78"/>
                </a:cubicBezTo>
                <a:cubicBezTo>
                  <a:pt x="50" y="78"/>
                  <a:pt x="42" y="70"/>
                  <a:pt x="42" y="60"/>
                </a:cubicBezTo>
                <a:cubicBezTo>
                  <a:pt x="42" y="50"/>
                  <a:pt x="50" y="42"/>
                  <a:pt x="60" y="42"/>
                </a:cubicBezTo>
                <a:cubicBezTo>
                  <a:pt x="70" y="42"/>
                  <a:pt x="78" y="50"/>
                  <a:pt x="78" y="6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95" name="Freeform 93"/>
          <p:cNvSpPr>
            <a:spLocks noEditPoints="1"/>
          </p:cNvSpPr>
          <p:nvPr/>
        </p:nvSpPr>
        <p:spPr bwMode="auto">
          <a:xfrm>
            <a:off x="850807" y="2733983"/>
            <a:ext cx="390525" cy="333375"/>
          </a:xfrm>
          <a:custGeom>
            <a:avLst/>
            <a:gdLst>
              <a:gd name="T0" fmla="*/ 48 w 104"/>
              <a:gd name="T1" fmla="*/ 78 h 89"/>
              <a:gd name="T2" fmla="*/ 44 w 104"/>
              <a:gd name="T3" fmla="*/ 82 h 89"/>
              <a:gd name="T4" fmla="*/ 42 w 104"/>
              <a:gd name="T5" fmla="*/ 81 h 89"/>
              <a:gd name="T6" fmla="*/ 21 w 104"/>
              <a:gd name="T7" fmla="*/ 60 h 89"/>
              <a:gd name="T8" fmla="*/ 4 w 104"/>
              <a:gd name="T9" fmla="*/ 60 h 89"/>
              <a:gd name="T10" fmla="*/ 0 w 104"/>
              <a:gd name="T11" fmla="*/ 56 h 89"/>
              <a:gd name="T12" fmla="*/ 0 w 104"/>
              <a:gd name="T13" fmla="*/ 32 h 89"/>
              <a:gd name="T14" fmla="*/ 4 w 104"/>
              <a:gd name="T15" fmla="*/ 28 h 89"/>
              <a:gd name="T16" fmla="*/ 21 w 104"/>
              <a:gd name="T17" fmla="*/ 28 h 89"/>
              <a:gd name="T18" fmla="*/ 42 w 104"/>
              <a:gd name="T19" fmla="*/ 7 h 89"/>
              <a:gd name="T20" fmla="*/ 44 w 104"/>
              <a:gd name="T21" fmla="*/ 6 h 89"/>
              <a:gd name="T22" fmla="*/ 48 w 104"/>
              <a:gd name="T23" fmla="*/ 10 h 89"/>
              <a:gd name="T24" fmla="*/ 48 w 104"/>
              <a:gd name="T25" fmla="*/ 78 h 89"/>
              <a:gd name="T26" fmla="*/ 63 w 104"/>
              <a:gd name="T27" fmla="*/ 59 h 89"/>
              <a:gd name="T28" fmla="*/ 61 w 104"/>
              <a:gd name="T29" fmla="*/ 59 h 89"/>
              <a:gd name="T30" fmla="*/ 57 w 104"/>
              <a:gd name="T31" fmla="*/ 55 h 89"/>
              <a:gd name="T32" fmla="*/ 64 w 104"/>
              <a:gd name="T33" fmla="*/ 44 h 89"/>
              <a:gd name="T34" fmla="*/ 57 w 104"/>
              <a:gd name="T35" fmla="*/ 33 h 89"/>
              <a:gd name="T36" fmla="*/ 61 w 104"/>
              <a:gd name="T37" fmla="*/ 29 h 89"/>
              <a:gd name="T38" fmla="*/ 63 w 104"/>
              <a:gd name="T39" fmla="*/ 30 h 89"/>
              <a:gd name="T40" fmla="*/ 72 w 104"/>
              <a:gd name="T41" fmla="*/ 44 h 89"/>
              <a:gd name="T42" fmla="*/ 63 w 104"/>
              <a:gd name="T43" fmla="*/ 59 h 89"/>
              <a:gd name="T44" fmla="*/ 69 w 104"/>
              <a:gd name="T45" fmla="*/ 74 h 89"/>
              <a:gd name="T46" fmla="*/ 67 w 104"/>
              <a:gd name="T47" fmla="*/ 74 h 89"/>
              <a:gd name="T48" fmla="*/ 63 w 104"/>
              <a:gd name="T49" fmla="*/ 70 h 89"/>
              <a:gd name="T50" fmla="*/ 66 w 104"/>
              <a:gd name="T51" fmla="*/ 66 h 89"/>
              <a:gd name="T52" fmla="*/ 71 w 104"/>
              <a:gd name="T53" fmla="*/ 64 h 89"/>
              <a:gd name="T54" fmla="*/ 80 w 104"/>
              <a:gd name="T55" fmla="*/ 44 h 89"/>
              <a:gd name="T56" fmla="*/ 71 w 104"/>
              <a:gd name="T57" fmla="*/ 25 h 89"/>
              <a:gd name="T58" fmla="*/ 66 w 104"/>
              <a:gd name="T59" fmla="*/ 22 h 89"/>
              <a:gd name="T60" fmla="*/ 63 w 104"/>
              <a:gd name="T61" fmla="*/ 19 h 89"/>
              <a:gd name="T62" fmla="*/ 67 w 104"/>
              <a:gd name="T63" fmla="*/ 15 h 89"/>
              <a:gd name="T64" fmla="*/ 69 w 104"/>
              <a:gd name="T65" fmla="*/ 15 h 89"/>
              <a:gd name="T66" fmla="*/ 88 w 104"/>
              <a:gd name="T67" fmla="*/ 44 h 89"/>
              <a:gd name="T68" fmla="*/ 69 w 104"/>
              <a:gd name="T69" fmla="*/ 74 h 89"/>
              <a:gd name="T70" fmla="*/ 75 w 104"/>
              <a:gd name="T71" fmla="*/ 88 h 89"/>
              <a:gd name="T72" fmla="*/ 74 w 104"/>
              <a:gd name="T73" fmla="*/ 89 h 89"/>
              <a:gd name="T74" fmla="*/ 70 w 104"/>
              <a:gd name="T75" fmla="*/ 85 h 89"/>
              <a:gd name="T76" fmla="*/ 72 w 104"/>
              <a:gd name="T77" fmla="*/ 81 h 89"/>
              <a:gd name="T78" fmla="*/ 75 w 104"/>
              <a:gd name="T79" fmla="*/ 80 h 89"/>
              <a:gd name="T80" fmla="*/ 80 w 104"/>
              <a:gd name="T81" fmla="*/ 76 h 89"/>
              <a:gd name="T82" fmla="*/ 96 w 104"/>
              <a:gd name="T83" fmla="*/ 44 h 89"/>
              <a:gd name="T84" fmla="*/ 80 w 104"/>
              <a:gd name="T85" fmla="*/ 12 h 89"/>
              <a:gd name="T86" fmla="*/ 75 w 104"/>
              <a:gd name="T87" fmla="*/ 9 h 89"/>
              <a:gd name="T88" fmla="*/ 72 w 104"/>
              <a:gd name="T89" fmla="*/ 8 h 89"/>
              <a:gd name="T90" fmla="*/ 70 w 104"/>
              <a:gd name="T91" fmla="*/ 4 h 89"/>
              <a:gd name="T92" fmla="*/ 74 w 104"/>
              <a:gd name="T93" fmla="*/ 0 h 89"/>
              <a:gd name="T94" fmla="*/ 75 w 104"/>
              <a:gd name="T95" fmla="*/ 0 h 89"/>
              <a:gd name="T96" fmla="*/ 104 w 104"/>
              <a:gd name="T97" fmla="*/ 44 h 89"/>
              <a:gd name="T98" fmla="*/ 75 w 104"/>
              <a:gd name="T99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4" h="89">
                <a:moveTo>
                  <a:pt x="48" y="78"/>
                </a:moveTo>
                <a:cubicBezTo>
                  <a:pt x="48" y="80"/>
                  <a:pt x="47" y="82"/>
                  <a:pt x="44" y="82"/>
                </a:cubicBezTo>
                <a:cubicBezTo>
                  <a:pt x="43" y="82"/>
                  <a:pt x="42" y="82"/>
                  <a:pt x="42" y="81"/>
                </a:cubicBezTo>
                <a:cubicBezTo>
                  <a:pt x="21" y="60"/>
                  <a:pt x="21" y="60"/>
                  <a:pt x="21" y="60"/>
                </a:cubicBezTo>
                <a:cubicBezTo>
                  <a:pt x="4" y="60"/>
                  <a:pt x="4" y="60"/>
                  <a:pt x="4" y="60"/>
                </a:cubicBezTo>
                <a:cubicBezTo>
                  <a:pt x="2" y="60"/>
                  <a:pt x="0" y="58"/>
                  <a:pt x="0" y="5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0"/>
                  <a:pt x="2" y="28"/>
                  <a:pt x="4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42" y="7"/>
                  <a:pt x="42" y="7"/>
                  <a:pt x="42" y="7"/>
                </a:cubicBezTo>
                <a:cubicBezTo>
                  <a:pt x="42" y="7"/>
                  <a:pt x="43" y="6"/>
                  <a:pt x="44" y="6"/>
                </a:cubicBezTo>
                <a:cubicBezTo>
                  <a:pt x="47" y="6"/>
                  <a:pt x="48" y="8"/>
                  <a:pt x="48" y="10"/>
                </a:cubicBezTo>
                <a:lnTo>
                  <a:pt x="48" y="78"/>
                </a:lnTo>
                <a:close/>
                <a:moveTo>
                  <a:pt x="63" y="59"/>
                </a:moveTo>
                <a:cubicBezTo>
                  <a:pt x="62" y="59"/>
                  <a:pt x="62" y="59"/>
                  <a:pt x="61" y="59"/>
                </a:cubicBezTo>
                <a:cubicBezTo>
                  <a:pt x="59" y="59"/>
                  <a:pt x="57" y="57"/>
                  <a:pt x="57" y="55"/>
                </a:cubicBezTo>
                <a:cubicBezTo>
                  <a:pt x="57" y="50"/>
                  <a:pt x="64" y="52"/>
                  <a:pt x="64" y="44"/>
                </a:cubicBezTo>
                <a:cubicBezTo>
                  <a:pt x="64" y="37"/>
                  <a:pt x="57" y="38"/>
                  <a:pt x="57" y="33"/>
                </a:cubicBezTo>
                <a:cubicBezTo>
                  <a:pt x="57" y="31"/>
                  <a:pt x="59" y="29"/>
                  <a:pt x="61" y="29"/>
                </a:cubicBezTo>
                <a:cubicBezTo>
                  <a:pt x="62" y="29"/>
                  <a:pt x="62" y="29"/>
                  <a:pt x="63" y="30"/>
                </a:cubicBezTo>
                <a:cubicBezTo>
                  <a:pt x="69" y="32"/>
                  <a:pt x="72" y="38"/>
                  <a:pt x="72" y="44"/>
                </a:cubicBezTo>
                <a:cubicBezTo>
                  <a:pt x="72" y="50"/>
                  <a:pt x="69" y="57"/>
                  <a:pt x="63" y="59"/>
                </a:cubicBezTo>
                <a:close/>
                <a:moveTo>
                  <a:pt x="69" y="74"/>
                </a:moveTo>
                <a:cubicBezTo>
                  <a:pt x="69" y="74"/>
                  <a:pt x="68" y="74"/>
                  <a:pt x="67" y="74"/>
                </a:cubicBezTo>
                <a:cubicBezTo>
                  <a:pt x="65" y="74"/>
                  <a:pt x="63" y="72"/>
                  <a:pt x="63" y="70"/>
                </a:cubicBezTo>
                <a:cubicBezTo>
                  <a:pt x="63" y="68"/>
                  <a:pt x="64" y="67"/>
                  <a:pt x="66" y="66"/>
                </a:cubicBezTo>
                <a:cubicBezTo>
                  <a:pt x="68" y="65"/>
                  <a:pt x="69" y="65"/>
                  <a:pt x="71" y="64"/>
                </a:cubicBezTo>
                <a:cubicBezTo>
                  <a:pt x="77" y="59"/>
                  <a:pt x="80" y="52"/>
                  <a:pt x="80" y="44"/>
                </a:cubicBezTo>
                <a:cubicBezTo>
                  <a:pt x="80" y="37"/>
                  <a:pt x="77" y="29"/>
                  <a:pt x="71" y="25"/>
                </a:cubicBezTo>
                <a:cubicBezTo>
                  <a:pt x="69" y="24"/>
                  <a:pt x="68" y="23"/>
                  <a:pt x="66" y="22"/>
                </a:cubicBezTo>
                <a:cubicBezTo>
                  <a:pt x="64" y="21"/>
                  <a:pt x="63" y="20"/>
                  <a:pt x="63" y="19"/>
                </a:cubicBezTo>
                <a:cubicBezTo>
                  <a:pt x="63" y="16"/>
                  <a:pt x="65" y="15"/>
                  <a:pt x="67" y="15"/>
                </a:cubicBezTo>
                <a:cubicBezTo>
                  <a:pt x="68" y="15"/>
                  <a:pt x="69" y="15"/>
                  <a:pt x="69" y="15"/>
                </a:cubicBezTo>
                <a:cubicBezTo>
                  <a:pt x="81" y="20"/>
                  <a:pt x="88" y="32"/>
                  <a:pt x="88" y="44"/>
                </a:cubicBezTo>
                <a:cubicBezTo>
                  <a:pt x="88" y="57"/>
                  <a:pt x="81" y="69"/>
                  <a:pt x="69" y="74"/>
                </a:cubicBezTo>
                <a:close/>
                <a:moveTo>
                  <a:pt x="75" y="88"/>
                </a:moveTo>
                <a:cubicBezTo>
                  <a:pt x="75" y="88"/>
                  <a:pt x="74" y="89"/>
                  <a:pt x="74" y="89"/>
                </a:cubicBezTo>
                <a:cubicBezTo>
                  <a:pt x="72" y="89"/>
                  <a:pt x="70" y="87"/>
                  <a:pt x="70" y="85"/>
                </a:cubicBezTo>
                <a:cubicBezTo>
                  <a:pt x="70" y="83"/>
                  <a:pt x="71" y="82"/>
                  <a:pt x="72" y="81"/>
                </a:cubicBezTo>
                <a:cubicBezTo>
                  <a:pt x="73" y="80"/>
                  <a:pt x="74" y="80"/>
                  <a:pt x="75" y="80"/>
                </a:cubicBezTo>
                <a:cubicBezTo>
                  <a:pt x="77" y="79"/>
                  <a:pt x="78" y="78"/>
                  <a:pt x="80" y="76"/>
                </a:cubicBezTo>
                <a:cubicBezTo>
                  <a:pt x="90" y="69"/>
                  <a:pt x="96" y="57"/>
                  <a:pt x="96" y="44"/>
                </a:cubicBezTo>
                <a:cubicBezTo>
                  <a:pt x="96" y="31"/>
                  <a:pt x="90" y="20"/>
                  <a:pt x="80" y="12"/>
                </a:cubicBezTo>
                <a:cubicBezTo>
                  <a:pt x="78" y="11"/>
                  <a:pt x="77" y="10"/>
                  <a:pt x="75" y="9"/>
                </a:cubicBezTo>
                <a:cubicBezTo>
                  <a:pt x="74" y="8"/>
                  <a:pt x="73" y="8"/>
                  <a:pt x="72" y="8"/>
                </a:cubicBezTo>
                <a:cubicBezTo>
                  <a:pt x="71" y="7"/>
                  <a:pt x="70" y="6"/>
                  <a:pt x="70" y="4"/>
                </a:cubicBezTo>
                <a:cubicBezTo>
                  <a:pt x="70" y="2"/>
                  <a:pt x="72" y="0"/>
                  <a:pt x="74" y="0"/>
                </a:cubicBezTo>
                <a:cubicBezTo>
                  <a:pt x="74" y="0"/>
                  <a:pt x="75" y="0"/>
                  <a:pt x="75" y="0"/>
                </a:cubicBezTo>
                <a:cubicBezTo>
                  <a:pt x="93" y="8"/>
                  <a:pt x="104" y="25"/>
                  <a:pt x="104" y="44"/>
                </a:cubicBezTo>
                <a:cubicBezTo>
                  <a:pt x="104" y="63"/>
                  <a:pt x="93" y="81"/>
                  <a:pt x="75" y="8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96" name="Freeform 94"/>
          <p:cNvSpPr>
            <a:spLocks noEditPoints="1"/>
          </p:cNvSpPr>
          <p:nvPr/>
        </p:nvSpPr>
        <p:spPr bwMode="auto">
          <a:xfrm>
            <a:off x="2061200" y="2718107"/>
            <a:ext cx="330200" cy="331788"/>
          </a:xfrm>
          <a:custGeom>
            <a:avLst/>
            <a:gdLst>
              <a:gd name="T0" fmla="*/ 0 w 208"/>
              <a:gd name="T1" fmla="*/ 95 h 209"/>
              <a:gd name="T2" fmla="*/ 95 w 208"/>
              <a:gd name="T3" fmla="*/ 0 h 209"/>
              <a:gd name="T4" fmla="*/ 95 w 208"/>
              <a:gd name="T5" fmla="*/ 209 h 209"/>
              <a:gd name="T6" fmla="*/ 0 w 208"/>
              <a:gd name="T7" fmla="*/ 114 h 209"/>
              <a:gd name="T8" fmla="*/ 95 w 208"/>
              <a:gd name="T9" fmla="*/ 209 h 209"/>
              <a:gd name="T10" fmla="*/ 76 w 208"/>
              <a:gd name="T11" fmla="*/ 19 h 209"/>
              <a:gd name="T12" fmla="*/ 19 w 208"/>
              <a:gd name="T13" fmla="*/ 76 h 209"/>
              <a:gd name="T14" fmla="*/ 76 w 208"/>
              <a:gd name="T15" fmla="*/ 190 h 209"/>
              <a:gd name="T16" fmla="*/ 19 w 208"/>
              <a:gd name="T17" fmla="*/ 133 h 209"/>
              <a:gd name="T18" fmla="*/ 76 w 208"/>
              <a:gd name="T19" fmla="*/ 190 h 209"/>
              <a:gd name="T20" fmla="*/ 38 w 208"/>
              <a:gd name="T21" fmla="*/ 57 h 209"/>
              <a:gd name="T22" fmla="*/ 57 w 208"/>
              <a:gd name="T23" fmla="*/ 38 h 209"/>
              <a:gd name="T24" fmla="*/ 57 w 208"/>
              <a:gd name="T25" fmla="*/ 171 h 209"/>
              <a:gd name="T26" fmla="*/ 38 w 208"/>
              <a:gd name="T27" fmla="*/ 152 h 209"/>
              <a:gd name="T28" fmla="*/ 57 w 208"/>
              <a:gd name="T29" fmla="*/ 171 h 209"/>
              <a:gd name="T30" fmla="*/ 114 w 208"/>
              <a:gd name="T31" fmla="*/ 95 h 209"/>
              <a:gd name="T32" fmla="*/ 208 w 208"/>
              <a:gd name="T33" fmla="*/ 0 h 209"/>
              <a:gd name="T34" fmla="*/ 208 w 208"/>
              <a:gd name="T35" fmla="*/ 171 h 209"/>
              <a:gd name="T36" fmla="*/ 152 w 208"/>
              <a:gd name="T37" fmla="*/ 152 h 209"/>
              <a:gd name="T38" fmla="*/ 133 w 208"/>
              <a:gd name="T39" fmla="*/ 209 h 209"/>
              <a:gd name="T40" fmla="*/ 114 w 208"/>
              <a:gd name="T41" fmla="*/ 114 h 209"/>
              <a:gd name="T42" fmla="*/ 171 w 208"/>
              <a:gd name="T43" fmla="*/ 133 h 209"/>
              <a:gd name="T44" fmla="*/ 189 w 208"/>
              <a:gd name="T45" fmla="*/ 114 h 209"/>
              <a:gd name="T46" fmla="*/ 208 w 208"/>
              <a:gd name="T47" fmla="*/ 171 h 209"/>
              <a:gd name="T48" fmla="*/ 189 w 208"/>
              <a:gd name="T49" fmla="*/ 19 h 209"/>
              <a:gd name="T50" fmla="*/ 133 w 208"/>
              <a:gd name="T51" fmla="*/ 76 h 209"/>
              <a:gd name="T52" fmla="*/ 171 w 208"/>
              <a:gd name="T53" fmla="*/ 57 h 209"/>
              <a:gd name="T54" fmla="*/ 152 w 208"/>
              <a:gd name="T55" fmla="*/ 38 h 209"/>
              <a:gd name="T56" fmla="*/ 171 w 208"/>
              <a:gd name="T57" fmla="*/ 57 h 209"/>
              <a:gd name="T58" fmla="*/ 152 w 208"/>
              <a:gd name="T59" fmla="*/ 209 h 209"/>
              <a:gd name="T60" fmla="*/ 171 w 208"/>
              <a:gd name="T61" fmla="*/ 190 h 209"/>
              <a:gd name="T62" fmla="*/ 208 w 208"/>
              <a:gd name="T63" fmla="*/ 209 h 209"/>
              <a:gd name="T64" fmla="*/ 189 w 208"/>
              <a:gd name="T65" fmla="*/ 190 h 209"/>
              <a:gd name="T66" fmla="*/ 208 w 208"/>
              <a:gd name="T67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8" h="209">
                <a:moveTo>
                  <a:pt x="95" y="95"/>
                </a:moveTo>
                <a:lnTo>
                  <a:pt x="0" y="95"/>
                </a:lnTo>
                <a:lnTo>
                  <a:pt x="0" y="0"/>
                </a:lnTo>
                <a:lnTo>
                  <a:pt x="95" y="0"/>
                </a:lnTo>
                <a:lnTo>
                  <a:pt x="95" y="95"/>
                </a:lnTo>
                <a:close/>
                <a:moveTo>
                  <a:pt x="95" y="209"/>
                </a:moveTo>
                <a:lnTo>
                  <a:pt x="0" y="209"/>
                </a:lnTo>
                <a:lnTo>
                  <a:pt x="0" y="114"/>
                </a:lnTo>
                <a:lnTo>
                  <a:pt x="95" y="114"/>
                </a:lnTo>
                <a:lnTo>
                  <a:pt x="95" y="209"/>
                </a:lnTo>
                <a:close/>
                <a:moveTo>
                  <a:pt x="76" y="76"/>
                </a:moveTo>
                <a:lnTo>
                  <a:pt x="76" y="19"/>
                </a:lnTo>
                <a:lnTo>
                  <a:pt x="19" y="19"/>
                </a:lnTo>
                <a:lnTo>
                  <a:pt x="19" y="76"/>
                </a:lnTo>
                <a:lnTo>
                  <a:pt x="76" y="76"/>
                </a:lnTo>
                <a:close/>
                <a:moveTo>
                  <a:pt x="76" y="190"/>
                </a:moveTo>
                <a:lnTo>
                  <a:pt x="76" y="133"/>
                </a:lnTo>
                <a:lnTo>
                  <a:pt x="19" y="133"/>
                </a:lnTo>
                <a:lnTo>
                  <a:pt x="19" y="190"/>
                </a:lnTo>
                <a:lnTo>
                  <a:pt x="76" y="190"/>
                </a:lnTo>
                <a:close/>
                <a:moveTo>
                  <a:pt x="57" y="57"/>
                </a:moveTo>
                <a:lnTo>
                  <a:pt x="38" y="57"/>
                </a:lnTo>
                <a:lnTo>
                  <a:pt x="38" y="38"/>
                </a:lnTo>
                <a:lnTo>
                  <a:pt x="57" y="38"/>
                </a:lnTo>
                <a:lnTo>
                  <a:pt x="57" y="57"/>
                </a:lnTo>
                <a:close/>
                <a:moveTo>
                  <a:pt x="57" y="171"/>
                </a:moveTo>
                <a:lnTo>
                  <a:pt x="38" y="171"/>
                </a:lnTo>
                <a:lnTo>
                  <a:pt x="38" y="152"/>
                </a:lnTo>
                <a:lnTo>
                  <a:pt x="57" y="152"/>
                </a:lnTo>
                <a:lnTo>
                  <a:pt x="57" y="171"/>
                </a:lnTo>
                <a:close/>
                <a:moveTo>
                  <a:pt x="208" y="95"/>
                </a:moveTo>
                <a:lnTo>
                  <a:pt x="114" y="95"/>
                </a:lnTo>
                <a:lnTo>
                  <a:pt x="114" y="0"/>
                </a:lnTo>
                <a:lnTo>
                  <a:pt x="208" y="0"/>
                </a:lnTo>
                <a:lnTo>
                  <a:pt x="208" y="95"/>
                </a:lnTo>
                <a:close/>
                <a:moveTo>
                  <a:pt x="208" y="171"/>
                </a:moveTo>
                <a:lnTo>
                  <a:pt x="152" y="171"/>
                </a:lnTo>
                <a:lnTo>
                  <a:pt x="152" y="152"/>
                </a:lnTo>
                <a:lnTo>
                  <a:pt x="133" y="152"/>
                </a:lnTo>
                <a:lnTo>
                  <a:pt x="133" y="209"/>
                </a:lnTo>
                <a:lnTo>
                  <a:pt x="114" y="209"/>
                </a:lnTo>
                <a:lnTo>
                  <a:pt x="114" y="114"/>
                </a:lnTo>
                <a:lnTo>
                  <a:pt x="171" y="114"/>
                </a:lnTo>
                <a:lnTo>
                  <a:pt x="171" y="133"/>
                </a:lnTo>
                <a:lnTo>
                  <a:pt x="189" y="133"/>
                </a:lnTo>
                <a:lnTo>
                  <a:pt x="189" y="114"/>
                </a:lnTo>
                <a:lnTo>
                  <a:pt x="208" y="114"/>
                </a:lnTo>
                <a:lnTo>
                  <a:pt x="208" y="171"/>
                </a:lnTo>
                <a:close/>
                <a:moveTo>
                  <a:pt x="189" y="76"/>
                </a:moveTo>
                <a:lnTo>
                  <a:pt x="189" y="19"/>
                </a:lnTo>
                <a:lnTo>
                  <a:pt x="133" y="19"/>
                </a:lnTo>
                <a:lnTo>
                  <a:pt x="133" y="76"/>
                </a:lnTo>
                <a:lnTo>
                  <a:pt x="189" y="76"/>
                </a:lnTo>
                <a:close/>
                <a:moveTo>
                  <a:pt x="171" y="57"/>
                </a:moveTo>
                <a:lnTo>
                  <a:pt x="152" y="57"/>
                </a:lnTo>
                <a:lnTo>
                  <a:pt x="152" y="38"/>
                </a:lnTo>
                <a:lnTo>
                  <a:pt x="171" y="38"/>
                </a:lnTo>
                <a:lnTo>
                  <a:pt x="171" y="57"/>
                </a:lnTo>
                <a:close/>
                <a:moveTo>
                  <a:pt x="171" y="209"/>
                </a:moveTo>
                <a:lnTo>
                  <a:pt x="152" y="209"/>
                </a:lnTo>
                <a:lnTo>
                  <a:pt x="152" y="190"/>
                </a:lnTo>
                <a:lnTo>
                  <a:pt x="171" y="190"/>
                </a:lnTo>
                <a:lnTo>
                  <a:pt x="171" y="209"/>
                </a:lnTo>
                <a:close/>
                <a:moveTo>
                  <a:pt x="208" y="209"/>
                </a:moveTo>
                <a:lnTo>
                  <a:pt x="189" y="209"/>
                </a:lnTo>
                <a:lnTo>
                  <a:pt x="189" y="190"/>
                </a:lnTo>
                <a:lnTo>
                  <a:pt x="208" y="190"/>
                </a:lnTo>
                <a:lnTo>
                  <a:pt x="208" y="20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97" name="Freeform 95"/>
          <p:cNvSpPr>
            <a:spLocks noEditPoints="1"/>
          </p:cNvSpPr>
          <p:nvPr/>
        </p:nvSpPr>
        <p:spPr bwMode="auto">
          <a:xfrm>
            <a:off x="3076331" y="2703821"/>
            <a:ext cx="390525" cy="376238"/>
          </a:xfrm>
          <a:custGeom>
            <a:avLst/>
            <a:gdLst>
              <a:gd name="T0" fmla="*/ 102 w 104"/>
              <a:gd name="T1" fmla="*/ 52 h 100"/>
              <a:gd name="T2" fmla="*/ 101 w 104"/>
              <a:gd name="T3" fmla="*/ 51 h 100"/>
              <a:gd name="T4" fmla="*/ 89 w 104"/>
              <a:gd name="T5" fmla="*/ 45 h 100"/>
              <a:gd name="T6" fmla="*/ 74 w 104"/>
              <a:gd name="T7" fmla="*/ 54 h 100"/>
              <a:gd name="T8" fmla="*/ 72 w 104"/>
              <a:gd name="T9" fmla="*/ 57 h 100"/>
              <a:gd name="T10" fmla="*/ 71 w 104"/>
              <a:gd name="T11" fmla="*/ 58 h 100"/>
              <a:gd name="T12" fmla="*/ 69 w 104"/>
              <a:gd name="T13" fmla="*/ 57 h 100"/>
              <a:gd name="T14" fmla="*/ 67 w 104"/>
              <a:gd name="T15" fmla="*/ 54 h 100"/>
              <a:gd name="T16" fmla="*/ 52 w 104"/>
              <a:gd name="T17" fmla="*/ 45 h 100"/>
              <a:gd name="T18" fmla="*/ 38 w 104"/>
              <a:gd name="T19" fmla="*/ 54 h 100"/>
              <a:gd name="T20" fmla="*/ 36 w 104"/>
              <a:gd name="T21" fmla="*/ 57 h 100"/>
              <a:gd name="T22" fmla="*/ 34 w 104"/>
              <a:gd name="T23" fmla="*/ 58 h 100"/>
              <a:gd name="T24" fmla="*/ 32 w 104"/>
              <a:gd name="T25" fmla="*/ 57 h 100"/>
              <a:gd name="T26" fmla="*/ 30 w 104"/>
              <a:gd name="T27" fmla="*/ 54 h 100"/>
              <a:gd name="T28" fmla="*/ 16 w 104"/>
              <a:gd name="T29" fmla="*/ 45 h 100"/>
              <a:gd name="T30" fmla="*/ 4 w 104"/>
              <a:gd name="T31" fmla="*/ 51 h 100"/>
              <a:gd name="T32" fmla="*/ 2 w 104"/>
              <a:gd name="T33" fmla="*/ 52 h 100"/>
              <a:gd name="T34" fmla="*/ 0 w 104"/>
              <a:gd name="T35" fmla="*/ 50 h 100"/>
              <a:gd name="T36" fmla="*/ 0 w 104"/>
              <a:gd name="T37" fmla="*/ 49 h 100"/>
              <a:gd name="T38" fmla="*/ 52 w 104"/>
              <a:gd name="T39" fmla="*/ 12 h 100"/>
              <a:gd name="T40" fmla="*/ 104 w 104"/>
              <a:gd name="T41" fmla="*/ 49 h 100"/>
              <a:gd name="T42" fmla="*/ 104 w 104"/>
              <a:gd name="T43" fmla="*/ 50 h 100"/>
              <a:gd name="T44" fmla="*/ 102 w 104"/>
              <a:gd name="T45" fmla="*/ 52 h 100"/>
              <a:gd name="T46" fmla="*/ 56 w 104"/>
              <a:gd name="T47" fmla="*/ 84 h 100"/>
              <a:gd name="T48" fmla="*/ 40 w 104"/>
              <a:gd name="T49" fmla="*/ 100 h 100"/>
              <a:gd name="T50" fmla="*/ 24 w 104"/>
              <a:gd name="T51" fmla="*/ 84 h 100"/>
              <a:gd name="T52" fmla="*/ 28 w 104"/>
              <a:gd name="T53" fmla="*/ 80 h 100"/>
              <a:gd name="T54" fmla="*/ 32 w 104"/>
              <a:gd name="T55" fmla="*/ 84 h 100"/>
              <a:gd name="T56" fmla="*/ 40 w 104"/>
              <a:gd name="T57" fmla="*/ 92 h 100"/>
              <a:gd name="T58" fmla="*/ 48 w 104"/>
              <a:gd name="T59" fmla="*/ 84 h 100"/>
              <a:gd name="T60" fmla="*/ 48 w 104"/>
              <a:gd name="T61" fmla="*/ 48 h 100"/>
              <a:gd name="T62" fmla="*/ 52 w 104"/>
              <a:gd name="T63" fmla="*/ 47 h 100"/>
              <a:gd name="T64" fmla="*/ 56 w 104"/>
              <a:gd name="T65" fmla="*/ 48 h 100"/>
              <a:gd name="T66" fmla="*/ 56 w 104"/>
              <a:gd name="T67" fmla="*/ 84 h 100"/>
              <a:gd name="T68" fmla="*/ 56 w 104"/>
              <a:gd name="T69" fmla="*/ 10 h 100"/>
              <a:gd name="T70" fmla="*/ 52 w 104"/>
              <a:gd name="T71" fmla="*/ 10 h 100"/>
              <a:gd name="T72" fmla="*/ 48 w 104"/>
              <a:gd name="T73" fmla="*/ 10 h 100"/>
              <a:gd name="T74" fmla="*/ 48 w 104"/>
              <a:gd name="T75" fmla="*/ 4 h 100"/>
              <a:gd name="T76" fmla="*/ 52 w 104"/>
              <a:gd name="T77" fmla="*/ 0 h 100"/>
              <a:gd name="T78" fmla="*/ 56 w 104"/>
              <a:gd name="T79" fmla="*/ 4 h 100"/>
              <a:gd name="T80" fmla="*/ 56 w 104"/>
              <a:gd name="T81" fmla="*/ 1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4" h="100">
                <a:moveTo>
                  <a:pt x="102" y="52"/>
                </a:moveTo>
                <a:cubicBezTo>
                  <a:pt x="102" y="52"/>
                  <a:pt x="101" y="51"/>
                  <a:pt x="101" y="51"/>
                </a:cubicBezTo>
                <a:cubicBezTo>
                  <a:pt x="97" y="48"/>
                  <a:pt x="94" y="45"/>
                  <a:pt x="89" y="45"/>
                </a:cubicBezTo>
                <a:cubicBezTo>
                  <a:pt x="83" y="45"/>
                  <a:pt x="78" y="49"/>
                  <a:pt x="74" y="54"/>
                </a:cubicBezTo>
                <a:cubicBezTo>
                  <a:pt x="74" y="55"/>
                  <a:pt x="73" y="56"/>
                  <a:pt x="72" y="57"/>
                </a:cubicBezTo>
                <a:cubicBezTo>
                  <a:pt x="72" y="58"/>
                  <a:pt x="71" y="58"/>
                  <a:pt x="71" y="58"/>
                </a:cubicBezTo>
                <a:cubicBezTo>
                  <a:pt x="70" y="58"/>
                  <a:pt x="69" y="58"/>
                  <a:pt x="69" y="57"/>
                </a:cubicBezTo>
                <a:cubicBezTo>
                  <a:pt x="68" y="56"/>
                  <a:pt x="67" y="55"/>
                  <a:pt x="67" y="54"/>
                </a:cubicBezTo>
                <a:cubicBezTo>
                  <a:pt x="63" y="49"/>
                  <a:pt x="58" y="45"/>
                  <a:pt x="52" y="45"/>
                </a:cubicBezTo>
                <a:cubicBezTo>
                  <a:pt x="46" y="45"/>
                  <a:pt x="41" y="49"/>
                  <a:pt x="38" y="54"/>
                </a:cubicBezTo>
                <a:cubicBezTo>
                  <a:pt x="37" y="55"/>
                  <a:pt x="37" y="56"/>
                  <a:pt x="36" y="57"/>
                </a:cubicBezTo>
                <a:cubicBezTo>
                  <a:pt x="36" y="58"/>
                  <a:pt x="35" y="58"/>
                  <a:pt x="34" y="58"/>
                </a:cubicBezTo>
                <a:cubicBezTo>
                  <a:pt x="33" y="58"/>
                  <a:pt x="33" y="58"/>
                  <a:pt x="32" y="57"/>
                </a:cubicBezTo>
                <a:cubicBezTo>
                  <a:pt x="32" y="56"/>
                  <a:pt x="31" y="55"/>
                  <a:pt x="30" y="54"/>
                </a:cubicBezTo>
                <a:cubicBezTo>
                  <a:pt x="27" y="49"/>
                  <a:pt x="22" y="45"/>
                  <a:pt x="16" y="45"/>
                </a:cubicBezTo>
                <a:cubicBezTo>
                  <a:pt x="11" y="45"/>
                  <a:pt x="7" y="48"/>
                  <a:pt x="4" y="51"/>
                </a:cubicBezTo>
                <a:cubicBezTo>
                  <a:pt x="3" y="51"/>
                  <a:pt x="3" y="52"/>
                  <a:pt x="2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26"/>
                  <a:pt x="29" y="12"/>
                  <a:pt x="52" y="12"/>
                </a:cubicBezTo>
                <a:cubicBezTo>
                  <a:pt x="76" y="12"/>
                  <a:pt x="99" y="26"/>
                  <a:pt x="104" y="49"/>
                </a:cubicBezTo>
                <a:cubicBezTo>
                  <a:pt x="104" y="49"/>
                  <a:pt x="104" y="49"/>
                  <a:pt x="104" y="50"/>
                </a:cubicBezTo>
                <a:cubicBezTo>
                  <a:pt x="104" y="51"/>
                  <a:pt x="103" y="52"/>
                  <a:pt x="102" y="52"/>
                </a:cubicBezTo>
                <a:close/>
                <a:moveTo>
                  <a:pt x="56" y="84"/>
                </a:moveTo>
                <a:cubicBezTo>
                  <a:pt x="56" y="93"/>
                  <a:pt x="49" y="100"/>
                  <a:pt x="40" y="100"/>
                </a:cubicBezTo>
                <a:cubicBezTo>
                  <a:pt x="32" y="100"/>
                  <a:pt x="24" y="93"/>
                  <a:pt x="24" y="84"/>
                </a:cubicBezTo>
                <a:cubicBezTo>
                  <a:pt x="24" y="82"/>
                  <a:pt x="26" y="80"/>
                  <a:pt x="28" y="80"/>
                </a:cubicBezTo>
                <a:cubicBezTo>
                  <a:pt x="31" y="80"/>
                  <a:pt x="32" y="82"/>
                  <a:pt x="32" y="84"/>
                </a:cubicBezTo>
                <a:cubicBezTo>
                  <a:pt x="32" y="88"/>
                  <a:pt x="36" y="92"/>
                  <a:pt x="40" y="92"/>
                </a:cubicBezTo>
                <a:cubicBezTo>
                  <a:pt x="45" y="92"/>
                  <a:pt x="48" y="88"/>
                  <a:pt x="48" y="84"/>
                </a:cubicBezTo>
                <a:cubicBezTo>
                  <a:pt x="48" y="48"/>
                  <a:pt x="48" y="48"/>
                  <a:pt x="48" y="48"/>
                </a:cubicBezTo>
                <a:cubicBezTo>
                  <a:pt x="50" y="48"/>
                  <a:pt x="51" y="47"/>
                  <a:pt x="52" y="47"/>
                </a:cubicBezTo>
                <a:cubicBezTo>
                  <a:pt x="54" y="47"/>
                  <a:pt x="55" y="48"/>
                  <a:pt x="56" y="48"/>
                </a:cubicBezTo>
                <a:lnTo>
                  <a:pt x="56" y="84"/>
                </a:lnTo>
                <a:close/>
                <a:moveTo>
                  <a:pt x="56" y="10"/>
                </a:moveTo>
                <a:cubicBezTo>
                  <a:pt x="55" y="10"/>
                  <a:pt x="54" y="10"/>
                  <a:pt x="52" y="10"/>
                </a:cubicBezTo>
                <a:cubicBezTo>
                  <a:pt x="51" y="10"/>
                  <a:pt x="50" y="10"/>
                  <a:pt x="48" y="10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50" y="0"/>
                  <a:pt x="52" y="0"/>
                </a:cubicBezTo>
                <a:cubicBezTo>
                  <a:pt x="55" y="0"/>
                  <a:pt x="56" y="2"/>
                  <a:pt x="56" y="4"/>
                </a:cubicBezTo>
                <a:lnTo>
                  <a:pt x="56" y="1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98" name="Freeform 96"/>
          <p:cNvSpPr>
            <a:spLocks noEditPoints="1"/>
          </p:cNvSpPr>
          <p:nvPr/>
        </p:nvSpPr>
        <p:spPr bwMode="auto">
          <a:xfrm>
            <a:off x="4060235" y="2718107"/>
            <a:ext cx="357188" cy="357188"/>
          </a:xfrm>
          <a:custGeom>
            <a:avLst/>
            <a:gdLst>
              <a:gd name="T0" fmla="*/ 92 w 95"/>
              <a:gd name="T1" fmla="*/ 62 h 95"/>
              <a:gd name="T2" fmla="*/ 62 w 95"/>
              <a:gd name="T3" fmla="*/ 93 h 95"/>
              <a:gd name="T4" fmla="*/ 56 w 95"/>
              <a:gd name="T5" fmla="*/ 95 h 95"/>
              <a:gd name="T6" fmla="*/ 51 w 95"/>
              <a:gd name="T7" fmla="*/ 93 h 95"/>
              <a:gd name="T8" fmla="*/ 6 w 95"/>
              <a:gd name="T9" fmla="*/ 48 h 95"/>
              <a:gd name="T10" fmla="*/ 0 w 95"/>
              <a:gd name="T11" fmla="*/ 34 h 95"/>
              <a:gd name="T12" fmla="*/ 0 w 95"/>
              <a:gd name="T13" fmla="*/ 8 h 95"/>
              <a:gd name="T14" fmla="*/ 8 w 95"/>
              <a:gd name="T15" fmla="*/ 0 h 95"/>
              <a:gd name="T16" fmla="*/ 34 w 95"/>
              <a:gd name="T17" fmla="*/ 0 h 95"/>
              <a:gd name="T18" fmla="*/ 48 w 95"/>
              <a:gd name="T19" fmla="*/ 6 h 95"/>
              <a:gd name="T20" fmla="*/ 92 w 95"/>
              <a:gd name="T21" fmla="*/ 51 h 95"/>
              <a:gd name="T22" fmla="*/ 95 w 95"/>
              <a:gd name="T23" fmla="*/ 56 h 95"/>
              <a:gd name="T24" fmla="*/ 92 w 95"/>
              <a:gd name="T25" fmla="*/ 62 h 95"/>
              <a:gd name="T26" fmla="*/ 20 w 95"/>
              <a:gd name="T27" fmla="*/ 12 h 95"/>
              <a:gd name="T28" fmla="*/ 12 w 95"/>
              <a:gd name="T29" fmla="*/ 20 h 95"/>
              <a:gd name="T30" fmla="*/ 20 w 95"/>
              <a:gd name="T31" fmla="*/ 28 h 95"/>
              <a:gd name="T32" fmla="*/ 28 w 95"/>
              <a:gd name="T33" fmla="*/ 20 h 95"/>
              <a:gd name="T34" fmla="*/ 20 w 95"/>
              <a:gd name="T35" fmla="*/ 12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5" h="95">
                <a:moveTo>
                  <a:pt x="92" y="62"/>
                </a:moveTo>
                <a:cubicBezTo>
                  <a:pt x="62" y="93"/>
                  <a:pt x="62" y="93"/>
                  <a:pt x="62" y="93"/>
                </a:cubicBezTo>
                <a:cubicBezTo>
                  <a:pt x="60" y="94"/>
                  <a:pt x="58" y="95"/>
                  <a:pt x="56" y="95"/>
                </a:cubicBezTo>
                <a:cubicBezTo>
                  <a:pt x="54" y="95"/>
                  <a:pt x="52" y="94"/>
                  <a:pt x="51" y="93"/>
                </a:cubicBezTo>
                <a:cubicBezTo>
                  <a:pt x="6" y="48"/>
                  <a:pt x="6" y="48"/>
                  <a:pt x="6" y="48"/>
                </a:cubicBezTo>
                <a:cubicBezTo>
                  <a:pt x="3" y="45"/>
                  <a:pt x="0" y="39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5" y="3"/>
                  <a:pt x="48" y="6"/>
                </a:cubicBezTo>
                <a:cubicBezTo>
                  <a:pt x="92" y="51"/>
                  <a:pt x="92" y="51"/>
                  <a:pt x="92" y="51"/>
                </a:cubicBezTo>
                <a:cubicBezTo>
                  <a:pt x="94" y="52"/>
                  <a:pt x="95" y="54"/>
                  <a:pt x="95" y="56"/>
                </a:cubicBezTo>
                <a:cubicBezTo>
                  <a:pt x="95" y="58"/>
                  <a:pt x="94" y="60"/>
                  <a:pt x="92" y="62"/>
                </a:cubicBezTo>
                <a:close/>
                <a:moveTo>
                  <a:pt x="20" y="12"/>
                </a:moveTo>
                <a:cubicBezTo>
                  <a:pt x="16" y="12"/>
                  <a:pt x="12" y="16"/>
                  <a:pt x="12" y="20"/>
                </a:cubicBezTo>
                <a:cubicBezTo>
                  <a:pt x="12" y="25"/>
                  <a:pt x="16" y="28"/>
                  <a:pt x="20" y="28"/>
                </a:cubicBezTo>
                <a:cubicBezTo>
                  <a:pt x="25" y="28"/>
                  <a:pt x="28" y="25"/>
                  <a:pt x="28" y="20"/>
                </a:cubicBezTo>
                <a:cubicBezTo>
                  <a:pt x="28" y="16"/>
                  <a:pt x="25" y="12"/>
                  <a:pt x="20" y="1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99" name="Freeform 97"/>
          <p:cNvSpPr>
            <a:spLocks noEditPoints="1"/>
          </p:cNvSpPr>
          <p:nvPr/>
        </p:nvSpPr>
        <p:spPr bwMode="auto">
          <a:xfrm>
            <a:off x="4993701" y="2718107"/>
            <a:ext cx="446088" cy="357188"/>
          </a:xfrm>
          <a:custGeom>
            <a:avLst/>
            <a:gdLst>
              <a:gd name="T0" fmla="*/ 92 w 119"/>
              <a:gd name="T1" fmla="*/ 62 h 95"/>
              <a:gd name="T2" fmla="*/ 62 w 119"/>
              <a:gd name="T3" fmla="*/ 93 h 95"/>
              <a:gd name="T4" fmla="*/ 56 w 119"/>
              <a:gd name="T5" fmla="*/ 95 h 95"/>
              <a:gd name="T6" fmla="*/ 50 w 119"/>
              <a:gd name="T7" fmla="*/ 93 h 95"/>
              <a:gd name="T8" fmla="*/ 6 w 119"/>
              <a:gd name="T9" fmla="*/ 48 h 95"/>
              <a:gd name="T10" fmla="*/ 0 w 119"/>
              <a:gd name="T11" fmla="*/ 34 h 95"/>
              <a:gd name="T12" fmla="*/ 0 w 119"/>
              <a:gd name="T13" fmla="*/ 8 h 95"/>
              <a:gd name="T14" fmla="*/ 8 w 119"/>
              <a:gd name="T15" fmla="*/ 0 h 95"/>
              <a:gd name="T16" fmla="*/ 34 w 119"/>
              <a:gd name="T17" fmla="*/ 0 h 95"/>
              <a:gd name="T18" fmla="*/ 48 w 119"/>
              <a:gd name="T19" fmla="*/ 6 h 95"/>
              <a:gd name="T20" fmla="*/ 92 w 119"/>
              <a:gd name="T21" fmla="*/ 51 h 95"/>
              <a:gd name="T22" fmla="*/ 95 w 119"/>
              <a:gd name="T23" fmla="*/ 56 h 95"/>
              <a:gd name="T24" fmla="*/ 92 w 119"/>
              <a:gd name="T25" fmla="*/ 62 h 95"/>
              <a:gd name="T26" fmla="*/ 20 w 119"/>
              <a:gd name="T27" fmla="*/ 12 h 95"/>
              <a:gd name="T28" fmla="*/ 12 w 119"/>
              <a:gd name="T29" fmla="*/ 20 h 95"/>
              <a:gd name="T30" fmla="*/ 20 w 119"/>
              <a:gd name="T31" fmla="*/ 28 h 95"/>
              <a:gd name="T32" fmla="*/ 28 w 119"/>
              <a:gd name="T33" fmla="*/ 20 h 95"/>
              <a:gd name="T34" fmla="*/ 20 w 119"/>
              <a:gd name="T35" fmla="*/ 12 h 95"/>
              <a:gd name="T36" fmla="*/ 116 w 119"/>
              <a:gd name="T37" fmla="*/ 62 h 95"/>
              <a:gd name="T38" fmla="*/ 86 w 119"/>
              <a:gd name="T39" fmla="*/ 93 h 95"/>
              <a:gd name="T40" fmla="*/ 80 w 119"/>
              <a:gd name="T41" fmla="*/ 95 h 95"/>
              <a:gd name="T42" fmla="*/ 73 w 119"/>
              <a:gd name="T43" fmla="*/ 91 h 95"/>
              <a:gd name="T44" fmla="*/ 102 w 119"/>
              <a:gd name="T45" fmla="*/ 62 h 95"/>
              <a:gd name="T46" fmla="*/ 105 w 119"/>
              <a:gd name="T47" fmla="*/ 56 h 95"/>
              <a:gd name="T48" fmla="*/ 102 w 119"/>
              <a:gd name="T49" fmla="*/ 51 h 95"/>
              <a:gd name="T50" fmla="*/ 58 w 119"/>
              <a:gd name="T51" fmla="*/ 6 h 95"/>
              <a:gd name="T52" fmla="*/ 44 w 119"/>
              <a:gd name="T53" fmla="*/ 0 h 95"/>
              <a:gd name="T54" fmla="*/ 58 w 119"/>
              <a:gd name="T55" fmla="*/ 0 h 95"/>
              <a:gd name="T56" fmla="*/ 72 w 119"/>
              <a:gd name="T57" fmla="*/ 6 h 95"/>
              <a:gd name="T58" fmla="*/ 116 w 119"/>
              <a:gd name="T59" fmla="*/ 51 h 95"/>
              <a:gd name="T60" fmla="*/ 119 w 119"/>
              <a:gd name="T61" fmla="*/ 56 h 95"/>
              <a:gd name="T62" fmla="*/ 116 w 119"/>
              <a:gd name="T63" fmla="*/ 62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9" h="95">
                <a:moveTo>
                  <a:pt x="92" y="62"/>
                </a:moveTo>
                <a:cubicBezTo>
                  <a:pt x="62" y="93"/>
                  <a:pt x="62" y="93"/>
                  <a:pt x="62" y="93"/>
                </a:cubicBezTo>
                <a:cubicBezTo>
                  <a:pt x="60" y="94"/>
                  <a:pt x="58" y="95"/>
                  <a:pt x="56" y="95"/>
                </a:cubicBezTo>
                <a:cubicBezTo>
                  <a:pt x="54" y="95"/>
                  <a:pt x="52" y="94"/>
                  <a:pt x="50" y="93"/>
                </a:cubicBezTo>
                <a:cubicBezTo>
                  <a:pt x="6" y="48"/>
                  <a:pt x="6" y="48"/>
                  <a:pt x="6" y="48"/>
                </a:cubicBezTo>
                <a:cubicBezTo>
                  <a:pt x="3" y="45"/>
                  <a:pt x="0" y="39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5" y="3"/>
                  <a:pt x="48" y="6"/>
                </a:cubicBezTo>
                <a:cubicBezTo>
                  <a:pt x="92" y="51"/>
                  <a:pt x="92" y="51"/>
                  <a:pt x="92" y="51"/>
                </a:cubicBezTo>
                <a:cubicBezTo>
                  <a:pt x="94" y="52"/>
                  <a:pt x="95" y="54"/>
                  <a:pt x="95" y="56"/>
                </a:cubicBezTo>
                <a:cubicBezTo>
                  <a:pt x="95" y="58"/>
                  <a:pt x="94" y="60"/>
                  <a:pt x="92" y="62"/>
                </a:cubicBezTo>
                <a:close/>
                <a:moveTo>
                  <a:pt x="20" y="12"/>
                </a:moveTo>
                <a:cubicBezTo>
                  <a:pt x="16" y="12"/>
                  <a:pt x="12" y="16"/>
                  <a:pt x="12" y="20"/>
                </a:cubicBezTo>
                <a:cubicBezTo>
                  <a:pt x="12" y="25"/>
                  <a:pt x="16" y="28"/>
                  <a:pt x="20" y="28"/>
                </a:cubicBezTo>
                <a:cubicBezTo>
                  <a:pt x="25" y="28"/>
                  <a:pt x="28" y="25"/>
                  <a:pt x="28" y="20"/>
                </a:cubicBezTo>
                <a:cubicBezTo>
                  <a:pt x="28" y="16"/>
                  <a:pt x="25" y="12"/>
                  <a:pt x="20" y="12"/>
                </a:cubicBezTo>
                <a:close/>
                <a:moveTo>
                  <a:pt x="116" y="62"/>
                </a:moveTo>
                <a:cubicBezTo>
                  <a:pt x="86" y="93"/>
                  <a:pt x="86" y="93"/>
                  <a:pt x="86" y="93"/>
                </a:cubicBezTo>
                <a:cubicBezTo>
                  <a:pt x="84" y="94"/>
                  <a:pt x="82" y="95"/>
                  <a:pt x="80" y="95"/>
                </a:cubicBezTo>
                <a:cubicBezTo>
                  <a:pt x="77" y="95"/>
                  <a:pt x="75" y="93"/>
                  <a:pt x="73" y="91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104" y="60"/>
                  <a:pt x="105" y="58"/>
                  <a:pt x="105" y="56"/>
                </a:cubicBezTo>
                <a:cubicBezTo>
                  <a:pt x="105" y="54"/>
                  <a:pt x="104" y="52"/>
                  <a:pt x="102" y="51"/>
                </a:cubicBezTo>
                <a:cubicBezTo>
                  <a:pt x="58" y="6"/>
                  <a:pt x="58" y="6"/>
                  <a:pt x="58" y="6"/>
                </a:cubicBezTo>
                <a:cubicBezTo>
                  <a:pt x="55" y="3"/>
                  <a:pt x="49" y="0"/>
                  <a:pt x="44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3" y="0"/>
                  <a:pt x="69" y="3"/>
                  <a:pt x="72" y="6"/>
                </a:cubicBezTo>
                <a:cubicBezTo>
                  <a:pt x="116" y="51"/>
                  <a:pt x="116" y="51"/>
                  <a:pt x="116" y="51"/>
                </a:cubicBezTo>
                <a:cubicBezTo>
                  <a:pt x="118" y="52"/>
                  <a:pt x="119" y="54"/>
                  <a:pt x="119" y="56"/>
                </a:cubicBezTo>
                <a:cubicBezTo>
                  <a:pt x="119" y="58"/>
                  <a:pt x="118" y="60"/>
                  <a:pt x="116" y="6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00" name="Freeform 98"/>
          <p:cNvSpPr>
            <a:spLocks noEditPoints="1"/>
          </p:cNvSpPr>
          <p:nvPr/>
        </p:nvSpPr>
        <p:spPr bwMode="auto">
          <a:xfrm>
            <a:off x="6104031" y="2711757"/>
            <a:ext cx="393700" cy="368300"/>
          </a:xfrm>
          <a:custGeom>
            <a:avLst/>
            <a:gdLst>
              <a:gd name="T0" fmla="*/ 104 w 105"/>
              <a:gd name="T1" fmla="*/ 32 h 98"/>
              <a:gd name="T2" fmla="*/ 86 w 105"/>
              <a:gd name="T3" fmla="*/ 89 h 98"/>
              <a:gd name="T4" fmla="*/ 74 w 105"/>
              <a:gd name="T5" fmla="*/ 98 h 98"/>
              <a:gd name="T6" fmla="*/ 16 w 105"/>
              <a:gd name="T7" fmla="*/ 98 h 98"/>
              <a:gd name="T8" fmla="*/ 1 w 105"/>
              <a:gd name="T9" fmla="*/ 87 h 98"/>
              <a:gd name="T10" fmla="*/ 1 w 105"/>
              <a:gd name="T11" fmla="*/ 79 h 98"/>
              <a:gd name="T12" fmla="*/ 1 w 105"/>
              <a:gd name="T13" fmla="*/ 75 h 98"/>
              <a:gd name="T14" fmla="*/ 1 w 105"/>
              <a:gd name="T15" fmla="*/ 72 h 98"/>
              <a:gd name="T16" fmla="*/ 3 w 105"/>
              <a:gd name="T17" fmla="*/ 68 h 98"/>
              <a:gd name="T18" fmla="*/ 8 w 105"/>
              <a:gd name="T19" fmla="*/ 56 h 98"/>
              <a:gd name="T20" fmla="*/ 8 w 105"/>
              <a:gd name="T21" fmla="*/ 53 h 98"/>
              <a:gd name="T22" fmla="*/ 10 w 105"/>
              <a:gd name="T23" fmla="*/ 50 h 98"/>
              <a:gd name="T24" fmla="*/ 14 w 105"/>
              <a:gd name="T25" fmla="*/ 38 h 98"/>
              <a:gd name="T26" fmla="*/ 14 w 105"/>
              <a:gd name="T27" fmla="*/ 35 h 98"/>
              <a:gd name="T28" fmla="*/ 17 w 105"/>
              <a:gd name="T29" fmla="*/ 31 h 98"/>
              <a:gd name="T30" fmla="*/ 21 w 105"/>
              <a:gd name="T31" fmla="*/ 20 h 98"/>
              <a:gd name="T32" fmla="*/ 21 w 105"/>
              <a:gd name="T33" fmla="*/ 17 h 98"/>
              <a:gd name="T34" fmla="*/ 24 w 105"/>
              <a:gd name="T35" fmla="*/ 13 h 98"/>
              <a:gd name="T36" fmla="*/ 35 w 105"/>
              <a:gd name="T37" fmla="*/ 3 h 98"/>
              <a:gd name="T38" fmla="*/ 35 w 105"/>
              <a:gd name="T39" fmla="*/ 3 h 98"/>
              <a:gd name="T40" fmla="*/ 38 w 105"/>
              <a:gd name="T41" fmla="*/ 2 h 98"/>
              <a:gd name="T42" fmla="*/ 86 w 105"/>
              <a:gd name="T43" fmla="*/ 2 h 98"/>
              <a:gd name="T44" fmla="*/ 93 w 105"/>
              <a:gd name="T45" fmla="*/ 6 h 98"/>
              <a:gd name="T46" fmla="*/ 94 w 105"/>
              <a:gd name="T47" fmla="*/ 14 h 98"/>
              <a:gd name="T48" fmla="*/ 77 w 105"/>
              <a:gd name="T49" fmla="*/ 70 h 98"/>
              <a:gd name="T50" fmla="*/ 64 w 105"/>
              <a:gd name="T51" fmla="*/ 82 h 98"/>
              <a:gd name="T52" fmla="*/ 10 w 105"/>
              <a:gd name="T53" fmla="*/ 82 h 98"/>
              <a:gd name="T54" fmla="*/ 8 w 105"/>
              <a:gd name="T55" fmla="*/ 83 h 98"/>
              <a:gd name="T56" fmla="*/ 7 w 105"/>
              <a:gd name="T57" fmla="*/ 86 h 98"/>
              <a:gd name="T58" fmla="*/ 16 w 105"/>
              <a:gd name="T59" fmla="*/ 90 h 98"/>
              <a:gd name="T60" fmla="*/ 74 w 105"/>
              <a:gd name="T61" fmla="*/ 90 h 98"/>
              <a:gd name="T62" fmla="*/ 80 w 105"/>
              <a:gd name="T63" fmla="*/ 87 h 98"/>
              <a:gd name="T64" fmla="*/ 99 w 105"/>
              <a:gd name="T65" fmla="*/ 25 h 98"/>
              <a:gd name="T66" fmla="*/ 99 w 105"/>
              <a:gd name="T67" fmla="*/ 21 h 98"/>
              <a:gd name="T68" fmla="*/ 103 w 105"/>
              <a:gd name="T69" fmla="*/ 24 h 98"/>
              <a:gd name="T70" fmla="*/ 104 w 105"/>
              <a:gd name="T71" fmla="*/ 32 h 98"/>
              <a:gd name="T72" fmla="*/ 32 w 105"/>
              <a:gd name="T73" fmla="*/ 42 h 98"/>
              <a:gd name="T74" fmla="*/ 70 w 105"/>
              <a:gd name="T75" fmla="*/ 42 h 98"/>
              <a:gd name="T76" fmla="*/ 73 w 105"/>
              <a:gd name="T77" fmla="*/ 40 h 98"/>
              <a:gd name="T78" fmla="*/ 74 w 105"/>
              <a:gd name="T79" fmla="*/ 36 h 98"/>
              <a:gd name="T80" fmla="*/ 73 w 105"/>
              <a:gd name="T81" fmla="*/ 34 h 98"/>
              <a:gd name="T82" fmla="*/ 35 w 105"/>
              <a:gd name="T83" fmla="*/ 34 h 98"/>
              <a:gd name="T84" fmla="*/ 32 w 105"/>
              <a:gd name="T85" fmla="*/ 36 h 98"/>
              <a:gd name="T86" fmla="*/ 31 w 105"/>
              <a:gd name="T87" fmla="*/ 40 h 98"/>
              <a:gd name="T88" fmla="*/ 32 w 105"/>
              <a:gd name="T89" fmla="*/ 42 h 98"/>
              <a:gd name="T90" fmla="*/ 37 w 105"/>
              <a:gd name="T91" fmla="*/ 26 h 98"/>
              <a:gd name="T92" fmla="*/ 75 w 105"/>
              <a:gd name="T93" fmla="*/ 26 h 98"/>
              <a:gd name="T94" fmla="*/ 78 w 105"/>
              <a:gd name="T95" fmla="*/ 24 h 98"/>
              <a:gd name="T96" fmla="*/ 79 w 105"/>
              <a:gd name="T97" fmla="*/ 20 h 98"/>
              <a:gd name="T98" fmla="*/ 78 w 105"/>
              <a:gd name="T99" fmla="*/ 18 h 98"/>
              <a:gd name="T100" fmla="*/ 40 w 105"/>
              <a:gd name="T101" fmla="*/ 18 h 98"/>
              <a:gd name="T102" fmla="*/ 37 w 105"/>
              <a:gd name="T103" fmla="*/ 20 h 98"/>
              <a:gd name="T104" fmla="*/ 36 w 105"/>
              <a:gd name="T105" fmla="*/ 24 h 98"/>
              <a:gd name="T106" fmla="*/ 37 w 105"/>
              <a:gd name="T107" fmla="*/ 26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5" h="98">
                <a:moveTo>
                  <a:pt x="104" y="32"/>
                </a:moveTo>
                <a:cubicBezTo>
                  <a:pt x="86" y="89"/>
                  <a:pt x="86" y="89"/>
                  <a:pt x="86" y="89"/>
                </a:cubicBezTo>
                <a:cubicBezTo>
                  <a:pt x="85" y="94"/>
                  <a:pt x="79" y="98"/>
                  <a:pt x="74" y="98"/>
                </a:cubicBezTo>
                <a:cubicBezTo>
                  <a:pt x="16" y="98"/>
                  <a:pt x="16" y="98"/>
                  <a:pt x="16" y="98"/>
                </a:cubicBezTo>
                <a:cubicBezTo>
                  <a:pt x="10" y="98"/>
                  <a:pt x="3" y="93"/>
                  <a:pt x="1" y="87"/>
                </a:cubicBezTo>
                <a:cubicBezTo>
                  <a:pt x="0" y="84"/>
                  <a:pt x="0" y="81"/>
                  <a:pt x="1" y="79"/>
                </a:cubicBezTo>
                <a:cubicBezTo>
                  <a:pt x="1" y="77"/>
                  <a:pt x="1" y="76"/>
                  <a:pt x="1" y="75"/>
                </a:cubicBezTo>
                <a:cubicBezTo>
                  <a:pt x="1" y="74"/>
                  <a:pt x="1" y="73"/>
                  <a:pt x="1" y="72"/>
                </a:cubicBezTo>
                <a:cubicBezTo>
                  <a:pt x="1" y="71"/>
                  <a:pt x="2" y="70"/>
                  <a:pt x="3" y="68"/>
                </a:cubicBezTo>
                <a:cubicBezTo>
                  <a:pt x="5" y="65"/>
                  <a:pt x="7" y="60"/>
                  <a:pt x="8" y="56"/>
                </a:cubicBezTo>
                <a:cubicBezTo>
                  <a:pt x="8" y="55"/>
                  <a:pt x="8" y="54"/>
                  <a:pt x="8" y="53"/>
                </a:cubicBezTo>
                <a:cubicBezTo>
                  <a:pt x="8" y="52"/>
                  <a:pt x="10" y="51"/>
                  <a:pt x="10" y="50"/>
                </a:cubicBezTo>
                <a:cubicBezTo>
                  <a:pt x="12" y="47"/>
                  <a:pt x="14" y="41"/>
                  <a:pt x="14" y="38"/>
                </a:cubicBezTo>
                <a:cubicBezTo>
                  <a:pt x="15" y="37"/>
                  <a:pt x="14" y="36"/>
                  <a:pt x="14" y="35"/>
                </a:cubicBezTo>
                <a:cubicBezTo>
                  <a:pt x="15" y="33"/>
                  <a:pt x="16" y="32"/>
                  <a:pt x="17" y="31"/>
                </a:cubicBezTo>
                <a:cubicBezTo>
                  <a:pt x="19" y="29"/>
                  <a:pt x="21" y="23"/>
                  <a:pt x="21" y="20"/>
                </a:cubicBezTo>
                <a:cubicBezTo>
                  <a:pt x="22" y="19"/>
                  <a:pt x="21" y="18"/>
                  <a:pt x="21" y="17"/>
                </a:cubicBezTo>
                <a:cubicBezTo>
                  <a:pt x="21" y="16"/>
                  <a:pt x="23" y="14"/>
                  <a:pt x="24" y="13"/>
                </a:cubicBezTo>
                <a:cubicBezTo>
                  <a:pt x="26" y="9"/>
                  <a:pt x="27" y="0"/>
                  <a:pt x="35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7" y="2"/>
                  <a:pt x="38" y="2"/>
                </a:cubicBezTo>
                <a:cubicBezTo>
                  <a:pt x="86" y="2"/>
                  <a:pt x="86" y="2"/>
                  <a:pt x="86" y="2"/>
                </a:cubicBezTo>
                <a:cubicBezTo>
                  <a:pt x="88" y="2"/>
                  <a:pt x="91" y="4"/>
                  <a:pt x="93" y="6"/>
                </a:cubicBezTo>
                <a:cubicBezTo>
                  <a:pt x="94" y="8"/>
                  <a:pt x="95" y="11"/>
                  <a:pt x="94" y="14"/>
                </a:cubicBezTo>
                <a:cubicBezTo>
                  <a:pt x="77" y="70"/>
                  <a:pt x="77" y="70"/>
                  <a:pt x="77" y="70"/>
                </a:cubicBezTo>
                <a:cubicBezTo>
                  <a:pt x="74" y="80"/>
                  <a:pt x="72" y="82"/>
                  <a:pt x="64" y="82"/>
                </a:cubicBezTo>
                <a:cubicBezTo>
                  <a:pt x="10" y="82"/>
                  <a:pt x="10" y="82"/>
                  <a:pt x="10" y="82"/>
                </a:cubicBezTo>
                <a:cubicBezTo>
                  <a:pt x="9" y="82"/>
                  <a:pt x="8" y="82"/>
                  <a:pt x="8" y="83"/>
                </a:cubicBezTo>
                <a:cubicBezTo>
                  <a:pt x="7" y="84"/>
                  <a:pt x="7" y="84"/>
                  <a:pt x="7" y="86"/>
                </a:cubicBezTo>
                <a:cubicBezTo>
                  <a:pt x="9" y="89"/>
                  <a:pt x="13" y="90"/>
                  <a:pt x="16" y="90"/>
                </a:cubicBezTo>
                <a:cubicBezTo>
                  <a:pt x="74" y="90"/>
                  <a:pt x="74" y="90"/>
                  <a:pt x="74" y="90"/>
                </a:cubicBezTo>
                <a:cubicBezTo>
                  <a:pt x="76" y="90"/>
                  <a:pt x="79" y="89"/>
                  <a:pt x="80" y="87"/>
                </a:cubicBezTo>
                <a:cubicBezTo>
                  <a:pt x="99" y="25"/>
                  <a:pt x="99" y="25"/>
                  <a:pt x="99" y="25"/>
                </a:cubicBezTo>
                <a:cubicBezTo>
                  <a:pt x="99" y="24"/>
                  <a:pt x="99" y="23"/>
                  <a:pt x="99" y="21"/>
                </a:cubicBezTo>
                <a:cubicBezTo>
                  <a:pt x="100" y="22"/>
                  <a:pt x="102" y="23"/>
                  <a:pt x="103" y="24"/>
                </a:cubicBezTo>
                <a:cubicBezTo>
                  <a:pt x="104" y="26"/>
                  <a:pt x="105" y="29"/>
                  <a:pt x="104" y="32"/>
                </a:cubicBezTo>
                <a:close/>
                <a:moveTo>
                  <a:pt x="32" y="42"/>
                </a:moveTo>
                <a:cubicBezTo>
                  <a:pt x="70" y="42"/>
                  <a:pt x="70" y="42"/>
                  <a:pt x="70" y="42"/>
                </a:cubicBezTo>
                <a:cubicBezTo>
                  <a:pt x="71" y="42"/>
                  <a:pt x="72" y="41"/>
                  <a:pt x="73" y="40"/>
                </a:cubicBezTo>
                <a:cubicBezTo>
                  <a:pt x="74" y="36"/>
                  <a:pt x="74" y="36"/>
                  <a:pt x="74" y="36"/>
                </a:cubicBezTo>
                <a:cubicBezTo>
                  <a:pt x="75" y="35"/>
                  <a:pt x="74" y="34"/>
                  <a:pt x="73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4" y="34"/>
                  <a:pt x="33" y="35"/>
                  <a:pt x="32" y="36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41"/>
                  <a:pt x="31" y="42"/>
                  <a:pt x="32" y="42"/>
                </a:cubicBezTo>
                <a:close/>
                <a:moveTo>
                  <a:pt x="37" y="26"/>
                </a:moveTo>
                <a:cubicBezTo>
                  <a:pt x="75" y="26"/>
                  <a:pt x="75" y="26"/>
                  <a:pt x="75" y="26"/>
                </a:cubicBezTo>
                <a:cubicBezTo>
                  <a:pt x="76" y="26"/>
                  <a:pt x="78" y="25"/>
                  <a:pt x="78" y="24"/>
                </a:cubicBezTo>
                <a:cubicBezTo>
                  <a:pt x="79" y="20"/>
                  <a:pt x="79" y="20"/>
                  <a:pt x="79" y="20"/>
                </a:cubicBezTo>
                <a:cubicBezTo>
                  <a:pt x="80" y="19"/>
                  <a:pt x="79" y="18"/>
                  <a:pt x="78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39" y="18"/>
                  <a:pt x="38" y="19"/>
                  <a:pt x="37" y="20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5"/>
                  <a:pt x="36" y="26"/>
                  <a:pt x="37" y="2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01" name="Freeform 99"/>
          <p:cNvSpPr>
            <a:spLocks/>
          </p:cNvSpPr>
          <p:nvPr/>
        </p:nvSpPr>
        <p:spPr bwMode="auto">
          <a:xfrm>
            <a:off x="7155881" y="2718107"/>
            <a:ext cx="300038" cy="357188"/>
          </a:xfrm>
          <a:custGeom>
            <a:avLst/>
            <a:gdLst>
              <a:gd name="T0" fmla="*/ 76 w 80"/>
              <a:gd name="T1" fmla="*/ 1 h 95"/>
              <a:gd name="T2" fmla="*/ 80 w 80"/>
              <a:gd name="T3" fmla="*/ 7 h 95"/>
              <a:gd name="T4" fmla="*/ 80 w 80"/>
              <a:gd name="T5" fmla="*/ 88 h 95"/>
              <a:gd name="T6" fmla="*/ 76 w 80"/>
              <a:gd name="T7" fmla="*/ 94 h 95"/>
              <a:gd name="T8" fmla="*/ 73 w 80"/>
              <a:gd name="T9" fmla="*/ 95 h 95"/>
              <a:gd name="T10" fmla="*/ 68 w 80"/>
              <a:gd name="T11" fmla="*/ 93 h 95"/>
              <a:gd name="T12" fmla="*/ 40 w 80"/>
              <a:gd name="T13" fmla="*/ 66 h 95"/>
              <a:gd name="T14" fmla="*/ 13 w 80"/>
              <a:gd name="T15" fmla="*/ 93 h 95"/>
              <a:gd name="T16" fmla="*/ 7 w 80"/>
              <a:gd name="T17" fmla="*/ 95 h 95"/>
              <a:gd name="T18" fmla="*/ 5 w 80"/>
              <a:gd name="T19" fmla="*/ 94 h 95"/>
              <a:gd name="T20" fmla="*/ 0 w 80"/>
              <a:gd name="T21" fmla="*/ 88 h 95"/>
              <a:gd name="T22" fmla="*/ 0 w 80"/>
              <a:gd name="T23" fmla="*/ 7 h 95"/>
              <a:gd name="T24" fmla="*/ 5 w 80"/>
              <a:gd name="T25" fmla="*/ 1 h 95"/>
              <a:gd name="T26" fmla="*/ 7 w 80"/>
              <a:gd name="T27" fmla="*/ 0 h 95"/>
              <a:gd name="T28" fmla="*/ 73 w 80"/>
              <a:gd name="T29" fmla="*/ 0 h 95"/>
              <a:gd name="T30" fmla="*/ 76 w 80"/>
              <a:gd name="T31" fmla="*/ 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95">
                <a:moveTo>
                  <a:pt x="76" y="1"/>
                </a:moveTo>
                <a:cubicBezTo>
                  <a:pt x="78" y="2"/>
                  <a:pt x="80" y="4"/>
                  <a:pt x="80" y="7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91"/>
                  <a:pt x="78" y="93"/>
                  <a:pt x="76" y="94"/>
                </a:cubicBezTo>
                <a:cubicBezTo>
                  <a:pt x="75" y="95"/>
                  <a:pt x="74" y="95"/>
                  <a:pt x="73" y="95"/>
                </a:cubicBezTo>
                <a:cubicBezTo>
                  <a:pt x="71" y="95"/>
                  <a:pt x="69" y="94"/>
                  <a:pt x="68" y="93"/>
                </a:cubicBezTo>
                <a:cubicBezTo>
                  <a:pt x="40" y="66"/>
                  <a:pt x="40" y="66"/>
                  <a:pt x="40" y="66"/>
                </a:cubicBezTo>
                <a:cubicBezTo>
                  <a:pt x="13" y="93"/>
                  <a:pt x="13" y="93"/>
                  <a:pt x="13" y="93"/>
                </a:cubicBezTo>
                <a:cubicBezTo>
                  <a:pt x="11" y="94"/>
                  <a:pt x="9" y="95"/>
                  <a:pt x="7" y="95"/>
                </a:cubicBezTo>
                <a:cubicBezTo>
                  <a:pt x="6" y="95"/>
                  <a:pt x="6" y="95"/>
                  <a:pt x="5" y="94"/>
                </a:cubicBezTo>
                <a:cubicBezTo>
                  <a:pt x="2" y="93"/>
                  <a:pt x="0" y="91"/>
                  <a:pt x="0" y="88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2"/>
                  <a:pt x="5" y="1"/>
                </a:cubicBezTo>
                <a:cubicBezTo>
                  <a:pt x="6" y="0"/>
                  <a:pt x="6" y="0"/>
                  <a:pt x="7" y="0"/>
                </a:cubicBezTo>
                <a:cubicBezTo>
                  <a:pt x="9" y="0"/>
                  <a:pt x="71" y="0"/>
                  <a:pt x="73" y="0"/>
                </a:cubicBezTo>
                <a:cubicBezTo>
                  <a:pt x="74" y="0"/>
                  <a:pt x="75" y="0"/>
                  <a:pt x="76" y="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02" name="Freeform 100"/>
          <p:cNvSpPr>
            <a:spLocks noEditPoints="1"/>
          </p:cNvSpPr>
          <p:nvPr/>
        </p:nvSpPr>
        <p:spPr bwMode="auto">
          <a:xfrm>
            <a:off x="8071436" y="2718107"/>
            <a:ext cx="449263" cy="361950"/>
          </a:xfrm>
          <a:custGeom>
            <a:avLst/>
            <a:gdLst>
              <a:gd name="T0" fmla="*/ 120 w 120"/>
              <a:gd name="T1" fmla="*/ 86 h 96"/>
              <a:gd name="T2" fmla="*/ 110 w 120"/>
              <a:gd name="T3" fmla="*/ 96 h 96"/>
              <a:gd name="T4" fmla="*/ 10 w 120"/>
              <a:gd name="T5" fmla="*/ 96 h 96"/>
              <a:gd name="T6" fmla="*/ 0 w 120"/>
              <a:gd name="T7" fmla="*/ 86 h 96"/>
              <a:gd name="T8" fmla="*/ 0 w 120"/>
              <a:gd name="T9" fmla="*/ 10 h 96"/>
              <a:gd name="T10" fmla="*/ 10 w 120"/>
              <a:gd name="T11" fmla="*/ 0 h 96"/>
              <a:gd name="T12" fmla="*/ 110 w 120"/>
              <a:gd name="T13" fmla="*/ 0 h 96"/>
              <a:gd name="T14" fmla="*/ 120 w 120"/>
              <a:gd name="T15" fmla="*/ 10 h 96"/>
              <a:gd name="T16" fmla="*/ 120 w 120"/>
              <a:gd name="T17" fmla="*/ 86 h 96"/>
              <a:gd name="T18" fmla="*/ 10 w 120"/>
              <a:gd name="T19" fmla="*/ 8 h 96"/>
              <a:gd name="T20" fmla="*/ 8 w 120"/>
              <a:gd name="T21" fmla="*/ 10 h 96"/>
              <a:gd name="T22" fmla="*/ 8 w 120"/>
              <a:gd name="T23" fmla="*/ 86 h 96"/>
              <a:gd name="T24" fmla="*/ 10 w 120"/>
              <a:gd name="T25" fmla="*/ 88 h 96"/>
              <a:gd name="T26" fmla="*/ 110 w 120"/>
              <a:gd name="T27" fmla="*/ 88 h 96"/>
              <a:gd name="T28" fmla="*/ 112 w 120"/>
              <a:gd name="T29" fmla="*/ 86 h 96"/>
              <a:gd name="T30" fmla="*/ 112 w 120"/>
              <a:gd name="T31" fmla="*/ 10 h 96"/>
              <a:gd name="T32" fmla="*/ 110 w 120"/>
              <a:gd name="T33" fmla="*/ 8 h 96"/>
              <a:gd name="T34" fmla="*/ 10 w 120"/>
              <a:gd name="T35" fmla="*/ 8 h 96"/>
              <a:gd name="T36" fmla="*/ 28 w 120"/>
              <a:gd name="T37" fmla="*/ 40 h 96"/>
              <a:gd name="T38" fmla="*/ 16 w 120"/>
              <a:gd name="T39" fmla="*/ 28 h 96"/>
              <a:gd name="T40" fmla="*/ 28 w 120"/>
              <a:gd name="T41" fmla="*/ 16 h 96"/>
              <a:gd name="T42" fmla="*/ 40 w 120"/>
              <a:gd name="T43" fmla="*/ 28 h 96"/>
              <a:gd name="T44" fmla="*/ 28 w 120"/>
              <a:gd name="T45" fmla="*/ 40 h 96"/>
              <a:gd name="T46" fmla="*/ 104 w 120"/>
              <a:gd name="T47" fmla="*/ 80 h 96"/>
              <a:gd name="T48" fmla="*/ 16 w 120"/>
              <a:gd name="T49" fmla="*/ 80 h 96"/>
              <a:gd name="T50" fmla="*/ 16 w 120"/>
              <a:gd name="T51" fmla="*/ 68 h 96"/>
              <a:gd name="T52" fmla="*/ 36 w 120"/>
              <a:gd name="T53" fmla="*/ 48 h 96"/>
              <a:gd name="T54" fmla="*/ 46 w 120"/>
              <a:gd name="T55" fmla="*/ 58 h 96"/>
              <a:gd name="T56" fmla="*/ 78 w 120"/>
              <a:gd name="T57" fmla="*/ 26 h 96"/>
              <a:gd name="T58" fmla="*/ 104 w 120"/>
              <a:gd name="T59" fmla="*/ 52 h 96"/>
              <a:gd name="T60" fmla="*/ 104 w 120"/>
              <a:gd name="T61" fmla="*/ 8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0" h="96">
                <a:moveTo>
                  <a:pt x="120" y="86"/>
                </a:moveTo>
                <a:cubicBezTo>
                  <a:pt x="120" y="92"/>
                  <a:pt x="115" y="96"/>
                  <a:pt x="110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4" y="96"/>
                  <a:pt x="0" y="92"/>
                  <a:pt x="0" y="8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5" y="0"/>
                  <a:pt x="120" y="5"/>
                  <a:pt x="120" y="10"/>
                </a:cubicBezTo>
                <a:lnTo>
                  <a:pt x="120" y="86"/>
                </a:lnTo>
                <a:close/>
                <a:moveTo>
                  <a:pt x="10" y="8"/>
                </a:moveTo>
                <a:cubicBezTo>
                  <a:pt x="9" y="8"/>
                  <a:pt x="8" y="9"/>
                  <a:pt x="8" y="10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87"/>
                  <a:pt x="9" y="88"/>
                  <a:pt x="10" y="88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11" y="88"/>
                  <a:pt x="112" y="87"/>
                  <a:pt x="112" y="86"/>
                </a:cubicBezTo>
                <a:cubicBezTo>
                  <a:pt x="112" y="10"/>
                  <a:pt x="112" y="10"/>
                  <a:pt x="112" y="10"/>
                </a:cubicBezTo>
                <a:cubicBezTo>
                  <a:pt x="112" y="9"/>
                  <a:pt x="111" y="8"/>
                  <a:pt x="110" y="8"/>
                </a:cubicBezTo>
                <a:lnTo>
                  <a:pt x="10" y="8"/>
                </a:lnTo>
                <a:close/>
                <a:moveTo>
                  <a:pt x="28" y="40"/>
                </a:moveTo>
                <a:cubicBezTo>
                  <a:pt x="21" y="40"/>
                  <a:pt x="16" y="35"/>
                  <a:pt x="16" y="28"/>
                </a:cubicBezTo>
                <a:cubicBezTo>
                  <a:pt x="16" y="22"/>
                  <a:pt x="21" y="16"/>
                  <a:pt x="28" y="16"/>
                </a:cubicBezTo>
                <a:cubicBezTo>
                  <a:pt x="34" y="16"/>
                  <a:pt x="40" y="22"/>
                  <a:pt x="40" y="28"/>
                </a:cubicBezTo>
                <a:cubicBezTo>
                  <a:pt x="40" y="35"/>
                  <a:pt x="34" y="40"/>
                  <a:pt x="28" y="40"/>
                </a:cubicBezTo>
                <a:close/>
                <a:moveTo>
                  <a:pt x="104" y="80"/>
                </a:moveTo>
                <a:cubicBezTo>
                  <a:pt x="16" y="80"/>
                  <a:pt x="16" y="80"/>
                  <a:pt x="16" y="80"/>
                </a:cubicBezTo>
                <a:cubicBezTo>
                  <a:pt x="16" y="68"/>
                  <a:pt x="16" y="68"/>
                  <a:pt x="16" y="68"/>
                </a:cubicBezTo>
                <a:cubicBezTo>
                  <a:pt x="36" y="48"/>
                  <a:pt x="36" y="48"/>
                  <a:pt x="36" y="48"/>
                </a:cubicBezTo>
                <a:cubicBezTo>
                  <a:pt x="46" y="58"/>
                  <a:pt x="46" y="58"/>
                  <a:pt x="46" y="58"/>
                </a:cubicBezTo>
                <a:cubicBezTo>
                  <a:pt x="78" y="26"/>
                  <a:pt x="78" y="26"/>
                  <a:pt x="78" y="26"/>
                </a:cubicBezTo>
                <a:cubicBezTo>
                  <a:pt x="104" y="52"/>
                  <a:pt x="104" y="52"/>
                  <a:pt x="104" y="52"/>
                </a:cubicBezTo>
                <a:lnTo>
                  <a:pt x="104" y="8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11" name="Freeform 109"/>
          <p:cNvSpPr>
            <a:spLocks noEditPoints="1"/>
          </p:cNvSpPr>
          <p:nvPr/>
        </p:nvSpPr>
        <p:spPr bwMode="auto">
          <a:xfrm>
            <a:off x="834931" y="3737757"/>
            <a:ext cx="420688" cy="331788"/>
          </a:xfrm>
          <a:custGeom>
            <a:avLst/>
            <a:gdLst>
              <a:gd name="T0" fmla="*/ 111 w 112"/>
              <a:gd name="T1" fmla="*/ 36 h 88"/>
              <a:gd name="T2" fmla="*/ 77 w 112"/>
              <a:gd name="T3" fmla="*/ 76 h 88"/>
              <a:gd name="T4" fmla="*/ 50 w 112"/>
              <a:gd name="T5" fmla="*/ 83 h 88"/>
              <a:gd name="T6" fmla="*/ 32 w 112"/>
              <a:gd name="T7" fmla="*/ 80 h 88"/>
              <a:gd name="T8" fmla="*/ 20 w 112"/>
              <a:gd name="T9" fmla="*/ 75 h 88"/>
              <a:gd name="T10" fmla="*/ 8 w 112"/>
              <a:gd name="T11" fmla="*/ 88 h 88"/>
              <a:gd name="T12" fmla="*/ 1 w 112"/>
              <a:gd name="T13" fmla="*/ 83 h 88"/>
              <a:gd name="T14" fmla="*/ 0 w 112"/>
              <a:gd name="T15" fmla="*/ 80 h 88"/>
              <a:gd name="T16" fmla="*/ 13 w 112"/>
              <a:gd name="T17" fmla="*/ 65 h 88"/>
              <a:gd name="T18" fmla="*/ 11 w 112"/>
              <a:gd name="T19" fmla="*/ 60 h 88"/>
              <a:gd name="T20" fmla="*/ 10 w 112"/>
              <a:gd name="T21" fmla="*/ 54 h 88"/>
              <a:gd name="T22" fmla="*/ 44 w 112"/>
              <a:gd name="T23" fmla="*/ 14 h 88"/>
              <a:gd name="T24" fmla="*/ 92 w 112"/>
              <a:gd name="T25" fmla="*/ 6 h 88"/>
              <a:gd name="T26" fmla="*/ 103 w 112"/>
              <a:gd name="T27" fmla="*/ 0 h 88"/>
              <a:gd name="T28" fmla="*/ 112 w 112"/>
              <a:gd name="T29" fmla="*/ 24 h 88"/>
              <a:gd name="T30" fmla="*/ 111 w 112"/>
              <a:gd name="T31" fmla="*/ 36 h 88"/>
              <a:gd name="T32" fmla="*/ 76 w 112"/>
              <a:gd name="T33" fmla="*/ 32 h 88"/>
              <a:gd name="T34" fmla="*/ 25 w 112"/>
              <a:gd name="T35" fmla="*/ 57 h 88"/>
              <a:gd name="T36" fmla="*/ 24 w 112"/>
              <a:gd name="T37" fmla="*/ 60 h 88"/>
              <a:gd name="T38" fmla="*/ 28 w 112"/>
              <a:gd name="T39" fmla="*/ 64 h 88"/>
              <a:gd name="T40" fmla="*/ 31 w 112"/>
              <a:gd name="T41" fmla="*/ 63 h 88"/>
              <a:gd name="T42" fmla="*/ 40 w 112"/>
              <a:gd name="T43" fmla="*/ 54 h 88"/>
              <a:gd name="T44" fmla="*/ 76 w 112"/>
              <a:gd name="T45" fmla="*/ 40 h 88"/>
              <a:gd name="T46" fmla="*/ 80 w 112"/>
              <a:gd name="T47" fmla="*/ 36 h 88"/>
              <a:gd name="T48" fmla="*/ 76 w 112"/>
              <a:gd name="T49" fmla="*/ 3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2" h="88">
                <a:moveTo>
                  <a:pt x="111" y="36"/>
                </a:moveTo>
                <a:cubicBezTo>
                  <a:pt x="107" y="55"/>
                  <a:pt x="94" y="68"/>
                  <a:pt x="77" y="76"/>
                </a:cubicBezTo>
                <a:cubicBezTo>
                  <a:pt x="69" y="81"/>
                  <a:pt x="59" y="83"/>
                  <a:pt x="50" y="83"/>
                </a:cubicBezTo>
                <a:cubicBezTo>
                  <a:pt x="44" y="83"/>
                  <a:pt x="37" y="82"/>
                  <a:pt x="32" y="80"/>
                </a:cubicBezTo>
                <a:cubicBezTo>
                  <a:pt x="29" y="79"/>
                  <a:pt x="23" y="75"/>
                  <a:pt x="20" y="75"/>
                </a:cubicBezTo>
                <a:cubicBezTo>
                  <a:pt x="17" y="75"/>
                  <a:pt x="13" y="88"/>
                  <a:pt x="8" y="88"/>
                </a:cubicBezTo>
                <a:cubicBezTo>
                  <a:pt x="4" y="88"/>
                  <a:pt x="3" y="86"/>
                  <a:pt x="1" y="83"/>
                </a:cubicBezTo>
                <a:cubicBezTo>
                  <a:pt x="1" y="82"/>
                  <a:pt x="0" y="82"/>
                  <a:pt x="0" y="80"/>
                </a:cubicBezTo>
                <a:cubicBezTo>
                  <a:pt x="0" y="74"/>
                  <a:pt x="13" y="69"/>
                  <a:pt x="13" y="65"/>
                </a:cubicBezTo>
                <a:cubicBezTo>
                  <a:pt x="13" y="65"/>
                  <a:pt x="11" y="61"/>
                  <a:pt x="11" y="60"/>
                </a:cubicBezTo>
                <a:cubicBezTo>
                  <a:pt x="10" y="58"/>
                  <a:pt x="10" y="56"/>
                  <a:pt x="10" y="54"/>
                </a:cubicBezTo>
                <a:cubicBezTo>
                  <a:pt x="10" y="34"/>
                  <a:pt x="26" y="20"/>
                  <a:pt x="44" y="14"/>
                </a:cubicBezTo>
                <a:cubicBezTo>
                  <a:pt x="56" y="10"/>
                  <a:pt x="84" y="14"/>
                  <a:pt x="92" y="6"/>
                </a:cubicBezTo>
                <a:cubicBezTo>
                  <a:pt x="96" y="3"/>
                  <a:pt x="98" y="0"/>
                  <a:pt x="103" y="0"/>
                </a:cubicBezTo>
                <a:cubicBezTo>
                  <a:pt x="110" y="0"/>
                  <a:pt x="112" y="18"/>
                  <a:pt x="112" y="24"/>
                </a:cubicBezTo>
                <a:cubicBezTo>
                  <a:pt x="112" y="28"/>
                  <a:pt x="112" y="32"/>
                  <a:pt x="111" y="36"/>
                </a:cubicBezTo>
                <a:close/>
                <a:moveTo>
                  <a:pt x="76" y="32"/>
                </a:moveTo>
                <a:cubicBezTo>
                  <a:pt x="54" y="32"/>
                  <a:pt x="40" y="41"/>
                  <a:pt x="25" y="57"/>
                </a:cubicBezTo>
                <a:cubicBezTo>
                  <a:pt x="25" y="58"/>
                  <a:pt x="24" y="59"/>
                  <a:pt x="24" y="60"/>
                </a:cubicBezTo>
                <a:cubicBezTo>
                  <a:pt x="24" y="62"/>
                  <a:pt x="26" y="64"/>
                  <a:pt x="28" y="64"/>
                </a:cubicBezTo>
                <a:cubicBezTo>
                  <a:pt x="29" y="64"/>
                  <a:pt x="30" y="64"/>
                  <a:pt x="31" y="63"/>
                </a:cubicBezTo>
                <a:cubicBezTo>
                  <a:pt x="34" y="60"/>
                  <a:pt x="37" y="57"/>
                  <a:pt x="40" y="54"/>
                </a:cubicBezTo>
                <a:cubicBezTo>
                  <a:pt x="51" y="44"/>
                  <a:pt x="61" y="40"/>
                  <a:pt x="76" y="40"/>
                </a:cubicBezTo>
                <a:cubicBezTo>
                  <a:pt x="78" y="40"/>
                  <a:pt x="80" y="38"/>
                  <a:pt x="80" y="36"/>
                </a:cubicBezTo>
                <a:cubicBezTo>
                  <a:pt x="80" y="34"/>
                  <a:pt x="78" y="32"/>
                  <a:pt x="76" y="3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12" name="Freeform 110"/>
          <p:cNvSpPr>
            <a:spLocks noEditPoints="1"/>
          </p:cNvSpPr>
          <p:nvPr/>
        </p:nvSpPr>
        <p:spPr bwMode="auto">
          <a:xfrm>
            <a:off x="2061200" y="3707595"/>
            <a:ext cx="330200" cy="422275"/>
          </a:xfrm>
          <a:custGeom>
            <a:avLst/>
            <a:gdLst>
              <a:gd name="T0" fmla="*/ 88 w 88"/>
              <a:gd name="T1" fmla="*/ 110 h 112"/>
              <a:gd name="T2" fmla="*/ 86 w 88"/>
              <a:gd name="T3" fmla="*/ 112 h 112"/>
              <a:gd name="T4" fmla="*/ 2 w 88"/>
              <a:gd name="T5" fmla="*/ 112 h 112"/>
              <a:gd name="T6" fmla="*/ 0 w 88"/>
              <a:gd name="T7" fmla="*/ 110 h 112"/>
              <a:gd name="T8" fmla="*/ 0 w 88"/>
              <a:gd name="T9" fmla="*/ 106 h 112"/>
              <a:gd name="T10" fmla="*/ 2 w 88"/>
              <a:gd name="T11" fmla="*/ 104 h 112"/>
              <a:gd name="T12" fmla="*/ 86 w 88"/>
              <a:gd name="T13" fmla="*/ 104 h 112"/>
              <a:gd name="T14" fmla="*/ 88 w 88"/>
              <a:gd name="T15" fmla="*/ 106 h 112"/>
              <a:gd name="T16" fmla="*/ 88 w 88"/>
              <a:gd name="T17" fmla="*/ 110 h 112"/>
              <a:gd name="T18" fmla="*/ 44 w 88"/>
              <a:gd name="T19" fmla="*/ 82 h 112"/>
              <a:gd name="T20" fmla="*/ 48 w 88"/>
              <a:gd name="T21" fmla="*/ 96 h 112"/>
              <a:gd name="T22" fmla="*/ 48 w 88"/>
              <a:gd name="T23" fmla="*/ 96 h 112"/>
              <a:gd name="T24" fmla="*/ 48 w 88"/>
              <a:gd name="T25" fmla="*/ 96 h 112"/>
              <a:gd name="T26" fmla="*/ 16 w 88"/>
              <a:gd name="T27" fmla="*/ 56 h 112"/>
              <a:gd name="T28" fmla="*/ 44 w 88"/>
              <a:gd name="T29" fmla="*/ 14 h 112"/>
              <a:gd name="T30" fmla="*/ 40 w 88"/>
              <a:gd name="T31" fmla="*/ 0 h 112"/>
              <a:gd name="T32" fmla="*/ 40 w 88"/>
              <a:gd name="T33" fmla="*/ 0 h 112"/>
              <a:gd name="T34" fmla="*/ 40 w 88"/>
              <a:gd name="T35" fmla="*/ 0 h 112"/>
              <a:gd name="T36" fmla="*/ 72 w 88"/>
              <a:gd name="T37" fmla="*/ 40 h 112"/>
              <a:gd name="T38" fmla="*/ 44 w 88"/>
              <a:gd name="T39" fmla="*/ 8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" h="112">
                <a:moveTo>
                  <a:pt x="88" y="110"/>
                </a:moveTo>
                <a:cubicBezTo>
                  <a:pt x="88" y="111"/>
                  <a:pt x="87" y="112"/>
                  <a:pt x="86" y="112"/>
                </a:cubicBezTo>
                <a:cubicBezTo>
                  <a:pt x="2" y="112"/>
                  <a:pt x="2" y="112"/>
                  <a:pt x="2" y="112"/>
                </a:cubicBezTo>
                <a:cubicBezTo>
                  <a:pt x="1" y="112"/>
                  <a:pt x="0" y="111"/>
                  <a:pt x="0" y="110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5"/>
                  <a:pt x="1" y="104"/>
                  <a:pt x="2" y="104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7" y="104"/>
                  <a:pt x="88" y="105"/>
                  <a:pt x="88" y="106"/>
                </a:cubicBezTo>
                <a:lnTo>
                  <a:pt x="88" y="110"/>
                </a:lnTo>
                <a:close/>
                <a:moveTo>
                  <a:pt x="44" y="82"/>
                </a:moveTo>
                <a:cubicBezTo>
                  <a:pt x="44" y="86"/>
                  <a:pt x="46" y="92"/>
                  <a:pt x="48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31" y="88"/>
                  <a:pt x="16" y="77"/>
                  <a:pt x="16" y="56"/>
                </a:cubicBezTo>
                <a:cubicBezTo>
                  <a:pt x="16" y="32"/>
                  <a:pt x="44" y="30"/>
                  <a:pt x="44" y="14"/>
                </a:cubicBezTo>
                <a:cubicBezTo>
                  <a:pt x="44" y="10"/>
                  <a:pt x="42" y="4"/>
                  <a:pt x="4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57" y="8"/>
                  <a:pt x="72" y="19"/>
                  <a:pt x="72" y="40"/>
                </a:cubicBezTo>
                <a:cubicBezTo>
                  <a:pt x="72" y="64"/>
                  <a:pt x="44" y="66"/>
                  <a:pt x="44" y="8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13" name="Freeform 111"/>
          <p:cNvSpPr>
            <a:spLocks noEditPoints="1"/>
          </p:cNvSpPr>
          <p:nvPr/>
        </p:nvSpPr>
        <p:spPr bwMode="auto">
          <a:xfrm>
            <a:off x="3062043" y="3798083"/>
            <a:ext cx="419100" cy="271463"/>
          </a:xfrm>
          <a:custGeom>
            <a:avLst/>
            <a:gdLst>
              <a:gd name="T0" fmla="*/ 111 w 112"/>
              <a:gd name="T1" fmla="*/ 40 h 72"/>
              <a:gd name="T2" fmla="*/ 56 w 112"/>
              <a:gd name="T3" fmla="*/ 72 h 72"/>
              <a:gd name="T4" fmla="*/ 1 w 112"/>
              <a:gd name="T5" fmla="*/ 40 h 72"/>
              <a:gd name="T6" fmla="*/ 0 w 112"/>
              <a:gd name="T7" fmla="*/ 36 h 72"/>
              <a:gd name="T8" fmla="*/ 1 w 112"/>
              <a:gd name="T9" fmla="*/ 32 h 72"/>
              <a:gd name="T10" fmla="*/ 56 w 112"/>
              <a:gd name="T11" fmla="*/ 0 h 72"/>
              <a:gd name="T12" fmla="*/ 111 w 112"/>
              <a:gd name="T13" fmla="*/ 32 h 72"/>
              <a:gd name="T14" fmla="*/ 112 w 112"/>
              <a:gd name="T15" fmla="*/ 36 h 72"/>
              <a:gd name="T16" fmla="*/ 111 w 112"/>
              <a:gd name="T17" fmla="*/ 40 h 72"/>
              <a:gd name="T18" fmla="*/ 80 w 112"/>
              <a:gd name="T19" fmla="*/ 14 h 72"/>
              <a:gd name="T20" fmla="*/ 84 w 112"/>
              <a:gd name="T21" fmla="*/ 28 h 72"/>
              <a:gd name="T22" fmla="*/ 56 w 112"/>
              <a:gd name="T23" fmla="*/ 56 h 72"/>
              <a:gd name="T24" fmla="*/ 28 w 112"/>
              <a:gd name="T25" fmla="*/ 28 h 72"/>
              <a:gd name="T26" fmla="*/ 32 w 112"/>
              <a:gd name="T27" fmla="*/ 14 h 72"/>
              <a:gd name="T28" fmla="*/ 8 w 112"/>
              <a:gd name="T29" fmla="*/ 36 h 72"/>
              <a:gd name="T30" fmla="*/ 56 w 112"/>
              <a:gd name="T31" fmla="*/ 64 h 72"/>
              <a:gd name="T32" fmla="*/ 104 w 112"/>
              <a:gd name="T33" fmla="*/ 36 h 72"/>
              <a:gd name="T34" fmla="*/ 80 w 112"/>
              <a:gd name="T35" fmla="*/ 14 h 72"/>
              <a:gd name="T36" fmla="*/ 56 w 112"/>
              <a:gd name="T37" fmla="*/ 9 h 72"/>
              <a:gd name="T38" fmla="*/ 37 w 112"/>
              <a:gd name="T39" fmla="*/ 28 h 72"/>
              <a:gd name="T40" fmla="*/ 40 w 112"/>
              <a:gd name="T41" fmla="*/ 31 h 72"/>
              <a:gd name="T42" fmla="*/ 43 w 112"/>
              <a:gd name="T43" fmla="*/ 28 h 72"/>
              <a:gd name="T44" fmla="*/ 56 w 112"/>
              <a:gd name="T45" fmla="*/ 15 h 72"/>
              <a:gd name="T46" fmla="*/ 59 w 112"/>
              <a:gd name="T47" fmla="*/ 12 h 72"/>
              <a:gd name="T48" fmla="*/ 56 w 112"/>
              <a:gd name="T4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2" h="72">
                <a:moveTo>
                  <a:pt x="111" y="40"/>
                </a:moveTo>
                <a:cubicBezTo>
                  <a:pt x="99" y="59"/>
                  <a:pt x="78" y="72"/>
                  <a:pt x="56" y="72"/>
                </a:cubicBezTo>
                <a:cubicBezTo>
                  <a:pt x="34" y="72"/>
                  <a:pt x="13" y="59"/>
                  <a:pt x="1" y="40"/>
                </a:cubicBezTo>
                <a:cubicBezTo>
                  <a:pt x="1" y="39"/>
                  <a:pt x="0" y="38"/>
                  <a:pt x="0" y="36"/>
                </a:cubicBezTo>
                <a:cubicBezTo>
                  <a:pt x="0" y="35"/>
                  <a:pt x="1" y="33"/>
                  <a:pt x="1" y="32"/>
                </a:cubicBezTo>
                <a:cubicBezTo>
                  <a:pt x="13" y="13"/>
                  <a:pt x="34" y="0"/>
                  <a:pt x="56" y="0"/>
                </a:cubicBezTo>
                <a:cubicBezTo>
                  <a:pt x="78" y="0"/>
                  <a:pt x="99" y="13"/>
                  <a:pt x="111" y="32"/>
                </a:cubicBezTo>
                <a:cubicBezTo>
                  <a:pt x="111" y="33"/>
                  <a:pt x="112" y="35"/>
                  <a:pt x="112" y="36"/>
                </a:cubicBezTo>
                <a:cubicBezTo>
                  <a:pt x="112" y="38"/>
                  <a:pt x="111" y="39"/>
                  <a:pt x="111" y="40"/>
                </a:cubicBezTo>
                <a:close/>
                <a:moveTo>
                  <a:pt x="80" y="14"/>
                </a:moveTo>
                <a:cubicBezTo>
                  <a:pt x="83" y="18"/>
                  <a:pt x="84" y="23"/>
                  <a:pt x="84" y="28"/>
                </a:cubicBezTo>
                <a:cubicBezTo>
                  <a:pt x="84" y="43"/>
                  <a:pt x="71" y="56"/>
                  <a:pt x="56" y="56"/>
                </a:cubicBezTo>
                <a:cubicBezTo>
                  <a:pt x="41" y="56"/>
                  <a:pt x="28" y="43"/>
                  <a:pt x="28" y="28"/>
                </a:cubicBezTo>
                <a:cubicBezTo>
                  <a:pt x="28" y="23"/>
                  <a:pt x="29" y="18"/>
                  <a:pt x="32" y="14"/>
                </a:cubicBezTo>
                <a:cubicBezTo>
                  <a:pt x="22" y="19"/>
                  <a:pt x="14" y="27"/>
                  <a:pt x="8" y="36"/>
                </a:cubicBezTo>
                <a:cubicBezTo>
                  <a:pt x="19" y="53"/>
                  <a:pt x="36" y="64"/>
                  <a:pt x="56" y="64"/>
                </a:cubicBezTo>
                <a:cubicBezTo>
                  <a:pt x="76" y="64"/>
                  <a:pt x="93" y="53"/>
                  <a:pt x="104" y="36"/>
                </a:cubicBezTo>
                <a:cubicBezTo>
                  <a:pt x="98" y="27"/>
                  <a:pt x="90" y="19"/>
                  <a:pt x="80" y="14"/>
                </a:cubicBezTo>
                <a:close/>
                <a:moveTo>
                  <a:pt x="56" y="9"/>
                </a:moveTo>
                <a:cubicBezTo>
                  <a:pt x="46" y="9"/>
                  <a:pt x="37" y="18"/>
                  <a:pt x="37" y="28"/>
                </a:cubicBezTo>
                <a:cubicBezTo>
                  <a:pt x="37" y="30"/>
                  <a:pt x="38" y="31"/>
                  <a:pt x="40" y="31"/>
                </a:cubicBezTo>
                <a:cubicBezTo>
                  <a:pt x="42" y="31"/>
                  <a:pt x="43" y="30"/>
                  <a:pt x="43" y="28"/>
                </a:cubicBezTo>
                <a:cubicBezTo>
                  <a:pt x="43" y="21"/>
                  <a:pt x="49" y="15"/>
                  <a:pt x="56" y="15"/>
                </a:cubicBezTo>
                <a:cubicBezTo>
                  <a:pt x="58" y="15"/>
                  <a:pt x="59" y="14"/>
                  <a:pt x="59" y="12"/>
                </a:cubicBezTo>
                <a:cubicBezTo>
                  <a:pt x="59" y="10"/>
                  <a:pt x="58" y="9"/>
                  <a:pt x="56" y="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14" name="Freeform 112"/>
          <p:cNvSpPr>
            <a:spLocks noEditPoints="1"/>
          </p:cNvSpPr>
          <p:nvPr/>
        </p:nvSpPr>
        <p:spPr bwMode="auto">
          <a:xfrm>
            <a:off x="4030073" y="3775858"/>
            <a:ext cx="420688" cy="315913"/>
          </a:xfrm>
          <a:custGeom>
            <a:avLst/>
            <a:gdLst>
              <a:gd name="T0" fmla="*/ 82 w 112"/>
              <a:gd name="T1" fmla="*/ 7 h 84"/>
              <a:gd name="T2" fmla="*/ 42 w 112"/>
              <a:gd name="T3" fmla="*/ 77 h 84"/>
              <a:gd name="T4" fmla="*/ 39 w 112"/>
              <a:gd name="T5" fmla="*/ 83 h 84"/>
              <a:gd name="T6" fmla="*/ 37 w 112"/>
              <a:gd name="T7" fmla="*/ 84 h 84"/>
              <a:gd name="T8" fmla="*/ 29 w 112"/>
              <a:gd name="T9" fmla="*/ 80 h 84"/>
              <a:gd name="T10" fmla="*/ 28 w 112"/>
              <a:gd name="T11" fmla="*/ 78 h 84"/>
              <a:gd name="T12" fmla="*/ 31 w 112"/>
              <a:gd name="T13" fmla="*/ 72 h 84"/>
              <a:gd name="T14" fmla="*/ 1 w 112"/>
              <a:gd name="T15" fmla="*/ 46 h 84"/>
              <a:gd name="T16" fmla="*/ 0 w 112"/>
              <a:gd name="T17" fmla="*/ 42 h 84"/>
              <a:gd name="T18" fmla="*/ 1 w 112"/>
              <a:gd name="T19" fmla="*/ 38 h 84"/>
              <a:gd name="T20" fmla="*/ 56 w 112"/>
              <a:gd name="T21" fmla="*/ 6 h 84"/>
              <a:gd name="T22" fmla="*/ 67 w 112"/>
              <a:gd name="T23" fmla="*/ 7 h 84"/>
              <a:gd name="T24" fmla="*/ 71 w 112"/>
              <a:gd name="T25" fmla="*/ 1 h 84"/>
              <a:gd name="T26" fmla="*/ 72 w 112"/>
              <a:gd name="T27" fmla="*/ 0 h 84"/>
              <a:gd name="T28" fmla="*/ 81 w 112"/>
              <a:gd name="T29" fmla="*/ 4 h 84"/>
              <a:gd name="T30" fmla="*/ 82 w 112"/>
              <a:gd name="T31" fmla="*/ 6 h 84"/>
              <a:gd name="T32" fmla="*/ 82 w 112"/>
              <a:gd name="T33" fmla="*/ 7 h 84"/>
              <a:gd name="T34" fmla="*/ 40 w 112"/>
              <a:gd name="T35" fmla="*/ 57 h 84"/>
              <a:gd name="T36" fmla="*/ 28 w 112"/>
              <a:gd name="T37" fmla="*/ 34 h 84"/>
              <a:gd name="T38" fmla="*/ 32 w 112"/>
              <a:gd name="T39" fmla="*/ 20 h 84"/>
              <a:gd name="T40" fmla="*/ 8 w 112"/>
              <a:gd name="T41" fmla="*/ 42 h 84"/>
              <a:gd name="T42" fmla="*/ 35 w 112"/>
              <a:gd name="T43" fmla="*/ 65 h 84"/>
              <a:gd name="T44" fmla="*/ 40 w 112"/>
              <a:gd name="T45" fmla="*/ 57 h 84"/>
              <a:gd name="T46" fmla="*/ 56 w 112"/>
              <a:gd name="T47" fmla="*/ 15 h 84"/>
              <a:gd name="T48" fmla="*/ 37 w 112"/>
              <a:gd name="T49" fmla="*/ 34 h 84"/>
              <a:gd name="T50" fmla="*/ 40 w 112"/>
              <a:gd name="T51" fmla="*/ 37 h 84"/>
              <a:gd name="T52" fmla="*/ 43 w 112"/>
              <a:gd name="T53" fmla="*/ 34 h 84"/>
              <a:gd name="T54" fmla="*/ 56 w 112"/>
              <a:gd name="T55" fmla="*/ 21 h 84"/>
              <a:gd name="T56" fmla="*/ 59 w 112"/>
              <a:gd name="T57" fmla="*/ 18 h 84"/>
              <a:gd name="T58" fmla="*/ 56 w 112"/>
              <a:gd name="T59" fmla="*/ 15 h 84"/>
              <a:gd name="T60" fmla="*/ 111 w 112"/>
              <a:gd name="T61" fmla="*/ 46 h 84"/>
              <a:gd name="T62" fmla="*/ 104 w 112"/>
              <a:gd name="T63" fmla="*/ 55 h 84"/>
              <a:gd name="T64" fmla="*/ 56 w 112"/>
              <a:gd name="T65" fmla="*/ 78 h 84"/>
              <a:gd name="T66" fmla="*/ 61 w 112"/>
              <a:gd name="T67" fmla="*/ 70 h 84"/>
              <a:gd name="T68" fmla="*/ 104 w 112"/>
              <a:gd name="T69" fmla="*/ 42 h 84"/>
              <a:gd name="T70" fmla="*/ 86 w 112"/>
              <a:gd name="T71" fmla="*/ 24 h 84"/>
              <a:gd name="T72" fmla="*/ 90 w 112"/>
              <a:gd name="T73" fmla="*/ 17 h 84"/>
              <a:gd name="T74" fmla="*/ 111 w 112"/>
              <a:gd name="T75" fmla="*/ 38 h 84"/>
              <a:gd name="T76" fmla="*/ 112 w 112"/>
              <a:gd name="T77" fmla="*/ 42 h 84"/>
              <a:gd name="T78" fmla="*/ 111 w 112"/>
              <a:gd name="T79" fmla="*/ 46 h 84"/>
              <a:gd name="T80" fmla="*/ 66 w 112"/>
              <a:gd name="T81" fmla="*/ 60 h 84"/>
              <a:gd name="T82" fmla="*/ 83 w 112"/>
              <a:gd name="T83" fmla="*/ 29 h 84"/>
              <a:gd name="T84" fmla="*/ 84 w 112"/>
              <a:gd name="T85" fmla="*/ 34 h 84"/>
              <a:gd name="T86" fmla="*/ 66 w 112"/>
              <a:gd name="T87" fmla="*/ 6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2" h="84">
                <a:moveTo>
                  <a:pt x="82" y="7"/>
                </a:moveTo>
                <a:cubicBezTo>
                  <a:pt x="68" y="30"/>
                  <a:pt x="55" y="54"/>
                  <a:pt x="42" y="77"/>
                </a:cubicBezTo>
                <a:cubicBezTo>
                  <a:pt x="39" y="83"/>
                  <a:pt x="39" y="83"/>
                  <a:pt x="39" y="83"/>
                </a:cubicBezTo>
                <a:cubicBezTo>
                  <a:pt x="39" y="84"/>
                  <a:pt x="38" y="84"/>
                  <a:pt x="37" y="84"/>
                </a:cubicBezTo>
                <a:cubicBezTo>
                  <a:pt x="36" y="84"/>
                  <a:pt x="30" y="80"/>
                  <a:pt x="29" y="80"/>
                </a:cubicBezTo>
                <a:cubicBezTo>
                  <a:pt x="28" y="79"/>
                  <a:pt x="28" y="79"/>
                  <a:pt x="28" y="78"/>
                </a:cubicBezTo>
                <a:cubicBezTo>
                  <a:pt x="28" y="77"/>
                  <a:pt x="30" y="74"/>
                  <a:pt x="31" y="72"/>
                </a:cubicBezTo>
                <a:cubicBezTo>
                  <a:pt x="19" y="67"/>
                  <a:pt x="8" y="58"/>
                  <a:pt x="1" y="46"/>
                </a:cubicBezTo>
                <a:cubicBezTo>
                  <a:pt x="0" y="45"/>
                  <a:pt x="0" y="44"/>
                  <a:pt x="0" y="42"/>
                </a:cubicBezTo>
                <a:cubicBezTo>
                  <a:pt x="0" y="41"/>
                  <a:pt x="0" y="39"/>
                  <a:pt x="1" y="38"/>
                </a:cubicBezTo>
                <a:cubicBezTo>
                  <a:pt x="14" y="19"/>
                  <a:pt x="33" y="6"/>
                  <a:pt x="56" y="6"/>
                </a:cubicBezTo>
                <a:cubicBezTo>
                  <a:pt x="60" y="6"/>
                  <a:pt x="64" y="6"/>
                  <a:pt x="67" y="7"/>
                </a:cubicBezTo>
                <a:cubicBezTo>
                  <a:pt x="71" y="1"/>
                  <a:pt x="71" y="1"/>
                  <a:pt x="71" y="1"/>
                </a:cubicBezTo>
                <a:cubicBezTo>
                  <a:pt x="71" y="0"/>
                  <a:pt x="72" y="0"/>
                  <a:pt x="72" y="0"/>
                </a:cubicBezTo>
                <a:cubicBezTo>
                  <a:pt x="73" y="0"/>
                  <a:pt x="79" y="4"/>
                  <a:pt x="81" y="4"/>
                </a:cubicBezTo>
                <a:cubicBezTo>
                  <a:pt x="81" y="5"/>
                  <a:pt x="82" y="5"/>
                  <a:pt x="82" y="6"/>
                </a:cubicBezTo>
                <a:cubicBezTo>
                  <a:pt x="82" y="6"/>
                  <a:pt x="82" y="7"/>
                  <a:pt x="82" y="7"/>
                </a:cubicBezTo>
                <a:close/>
                <a:moveTo>
                  <a:pt x="40" y="57"/>
                </a:moveTo>
                <a:cubicBezTo>
                  <a:pt x="32" y="51"/>
                  <a:pt x="28" y="43"/>
                  <a:pt x="28" y="34"/>
                </a:cubicBezTo>
                <a:cubicBezTo>
                  <a:pt x="28" y="29"/>
                  <a:pt x="29" y="24"/>
                  <a:pt x="32" y="20"/>
                </a:cubicBezTo>
                <a:cubicBezTo>
                  <a:pt x="22" y="25"/>
                  <a:pt x="14" y="33"/>
                  <a:pt x="8" y="42"/>
                </a:cubicBezTo>
                <a:cubicBezTo>
                  <a:pt x="14" y="52"/>
                  <a:pt x="24" y="61"/>
                  <a:pt x="35" y="65"/>
                </a:cubicBezTo>
                <a:lnTo>
                  <a:pt x="40" y="57"/>
                </a:lnTo>
                <a:close/>
                <a:moveTo>
                  <a:pt x="56" y="15"/>
                </a:moveTo>
                <a:cubicBezTo>
                  <a:pt x="46" y="15"/>
                  <a:pt x="37" y="24"/>
                  <a:pt x="37" y="34"/>
                </a:cubicBezTo>
                <a:cubicBezTo>
                  <a:pt x="37" y="36"/>
                  <a:pt x="38" y="37"/>
                  <a:pt x="40" y="37"/>
                </a:cubicBezTo>
                <a:cubicBezTo>
                  <a:pt x="42" y="37"/>
                  <a:pt x="43" y="36"/>
                  <a:pt x="43" y="34"/>
                </a:cubicBezTo>
                <a:cubicBezTo>
                  <a:pt x="43" y="27"/>
                  <a:pt x="49" y="21"/>
                  <a:pt x="56" y="21"/>
                </a:cubicBezTo>
                <a:cubicBezTo>
                  <a:pt x="58" y="21"/>
                  <a:pt x="59" y="20"/>
                  <a:pt x="59" y="18"/>
                </a:cubicBezTo>
                <a:cubicBezTo>
                  <a:pt x="59" y="16"/>
                  <a:pt x="58" y="15"/>
                  <a:pt x="56" y="15"/>
                </a:cubicBezTo>
                <a:close/>
                <a:moveTo>
                  <a:pt x="111" y="46"/>
                </a:moveTo>
                <a:cubicBezTo>
                  <a:pt x="109" y="50"/>
                  <a:pt x="106" y="53"/>
                  <a:pt x="104" y="55"/>
                </a:cubicBezTo>
                <a:cubicBezTo>
                  <a:pt x="92" y="69"/>
                  <a:pt x="75" y="78"/>
                  <a:pt x="56" y="78"/>
                </a:cubicBezTo>
                <a:cubicBezTo>
                  <a:pt x="61" y="70"/>
                  <a:pt x="61" y="70"/>
                  <a:pt x="61" y="70"/>
                </a:cubicBezTo>
                <a:cubicBezTo>
                  <a:pt x="79" y="68"/>
                  <a:pt x="94" y="57"/>
                  <a:pt x="104" y="42"/>
                </a:cubicBezTo>
                <a:cubicBezTo>
                  <a:pt x="99" y="35"/>
                  <a:pt x="93" y="29"/>
                  <a:pt x="86" y="24"/>
                </a:cubicBezTo>
                <a:cubicBezTo>
                  <a:pt x="90" y="17"/>
                  <a:pt x="90" y="17"/>
                  <a:pt x="90" y="17"/>
                </a:cubicBezTo>
                <a:cubicBezTo>
                  <a:pt x="98" y="22"/>
                  <a:pt x="106" y="30"/>
                  <a:pt x="111" y="38"/>
                </a:cubicBezTo>
                <a:cubicBezTo>
                  <a:pt x="111" y="39"/>
                  <a:pt x="112" y="40"/>
                  <a:pt x="112" y="42"/>
                </a:cubicBezTo>
                <a:cubicBezTo>
                  <a:pt x="112" y="44"/>
                  <a:pt x="111" y="45"/>
                  <a:pt x="111" y="46"/>
                </a:cubicBezTo>
                <a:close/>
                <a:moveTo>
                  <a:pt x="66" y="60"/>
                </a:moveTo>
                <a:cubicBezTo>
                  <a:pt x="83" y="29"/>
                  <a:pt x="83" y="29"/>
                  <a:pt x="83" y="29"/>
                </a:cubicBezTo>
                <a:cubicBezTo>
                  <a:pt x="84" y="31"/>
                  <a:pt x="84" y="32"/>
                  <a:pt x="84" y="34"/>
                </a:cubicBezTo>
                <a:cubicBezTo>
                  <a:pt x="84" y="46"/>
                  <a:pt x="77" y="56"/>
                  <a:pt x="66" y="6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15" name="Freeform 113"/>
          <p:cNvSpPr>
            <a:spLocks noEditPoints="1"/>
          </p:cNvSpPr>
          <p:nvPr/>
        </p:nvSpPr>
        <p:spPr bwMode="auto">
          <a:xfrm>
            <a:off x="5007988" y="3707595"/>
            <a:ext cx="420688" cy="392113"/>
          </a:xfrm>
          <a:custGeom>
            <a:avLst/>
            <a:gdLst>
              <a:gd name="T0" fmla="*/ 111 w 112"/>
              <a:gd name="T1" fmla="*/ 92 h 104"/>
              <a:gd name="T2" fmla="*/ 111 w 112"/>
              <a:gd name="T3" fmla="*/ 100 h 104"/>
              <a:gd name="T4" fmla="*/ 104 w 112"/>
              <a:gd name="T5" fmla="*/ 104 h 104"/>
              <a:gd name="T6" fmla="*/ 8 w 112"/>
              <a:gd name="T7" fmla="*/ 104 h 104"/>
              <a:gd name="T8" fmla="*/ 1 w 112"/>
              <a:gd name="T9" fmla="*/ 100 h 104"/>
              <a:gd name="T10" fmla="*/ 1 w 112"/>
              <a:gd name="T11" fmla="*/ 92 h 104"/>
              <a:gd name="T12" fmla="*/ 49 w 112"/>
              <a:gd name="T13" fmla="*/ 4 h 104"/>
              <a:gd name="T14" fmla="*/ 56 w 112"/>
              <a:gd name="T15" fmla="*/ 0 h 104"/>
              <a:gd name="T16" fmla="*/ 63 w 112"/>
              <a:gd name="T17" fmla="*/ 4 h 104"/>
              <a:gd name="T18" fmla="*/ 111 w 112"/>
              <a:gd name="T19" fmla="*/ 92 h 104"/>
              <a:gd name="T20" fmla="*/ 65 w 112"/>
              <a:gd name="T21" fmla="*/ 34 h 104"/>
              <a:gd name="T22" fmla="*/ 64 w 112"/>
              <a:gd name="T23" fmla="*/ 33 h 104"/>
              <a:gd name="T24" fmla="*/ 63 w 112"/>
              <a:gd name="T25" fmla="*/ 32 h 104"/>
              <a:gd name="T26" fmla="*/ 49 w 112"/>
              <a:gd name="T27" fmla="*/ 32 h 104"/>
              <a:gd name="T28" fmla="*/ 48 w 112"/>
              <a:gd name="T29" fmla="*/ 33 h 104"/>
              <a:gd name="T30" fmla="*/ 47 w 112"/>
              <a:gd name="T31" fmla="*/ 34 h 104"/>
              <a:gd name="T32" fmla="*/ 48 w 112"/>
              <a:gd name="T33" fmla="*/ 63 h 104"/>
              <a:gd name="T34" fmla="*/ 50 w 112"/>
              <a:gd name="T35" fmla="*/ 64 h 104"/>
              <a:gd name="T36" fmla="*/ 62 w 112"/>
              <a:gd name="T37" fmla="*/ 64 h 104"/>
              <a:gd name="T38" fmla="*/ 64 w 112"/>
              <a:gd name="T39" fmla="*/ 63 h 104"/>
              <a:gd name="T40" fmla="*/ 65 w 112"/>
              <a:gd name="T41" fmla="*/ 34 h 104"/>
              <a:gd name="T42" fmla="*/ 64 w 112"/>
              <a:gd name="T43" fmla="*/ 74 h 104"/>
              <a:gd name="T44" fmla="*/ 62 w 112"/>
              <a:gd name="T45" fmla="*/ 72 h 104"/>
              <a:gd name="T46" fmla="*/ 50 w 112"/>
              <a:gd name="T47" fmla="*/ 72 h 104"/>
              <a:gd name="T48" fmla="*/ 48 w 112"/>
              <a:gd name="T49" fmla="*/ 74 h 104"/>
              <a:gd name="T50" fmla="*/ 48 w 112"/>
              <a:gd name="T51" fmla="*/ 86 h 104"/>
              <a:gd name="T52" fmla="*/ 50 w 112"/>
              <a:gd name="T53" fmla="*/ 88 h 104"/>
              <a:gd name="T54" fmla="*/ 62 w 112"/>
              <a:gd name="T55" fmla="*/ 88 h 104"/>
              <a:gd name="T56" fmla="*/ 64 w 112"/>
              <a:gd name="T57" fmla="*/ 86 h 104"/>
              <a:gd name="T58" fmla="*/ 64 w 112"/>
              <a:gd name="T59" fmla="*/ 7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2" h="104">
                <a:moveTo>
                  <a:pt x="111" y="92"/>
                </a:moveTo>
                <a:cubicBezTo>
                  <a:pt x="112" y="95"/>
                  <a:pt x="112" y="98"/>
                  <a:pt x="111" y="100"/>
                </a:cubicBezTo>
                <a:cubicBezTo>
                  <a:pt x="109" y="103"/>
                  <a:pt x="107" y="104"/>
                  <a:pt x="104" y="104"/>
                </a:cubicBezTo>
                <a:cubicBezTo>
                  <a:pt x="8" y="104"/>
                  <a:pt x="8" y="104"/>
                  <a:pt x="8" y="104"/>
                </a:cubicBezTo>
                <a:cubicBezTo>
                  <a:pt x="5" y="104"/>
                  <a:pt x="2" y="103"/>
                  <a:pt x="1" y="100"/>
                </a:cubicBezTo>
                <a:cubicBezTo>
                  <a:pt x="0" y="98"/>
                  <a:pt x="0" y="95"/>
                  <a:pt x="1" y="92"/>
                </a:cubicBezTo>
                <a:cubicBezTo>
                  <a:pt x="49" y="4"/>
                  <a:pt x="49" y="4"/>
                  <a:pt x="49" y="4"/>
                </a:cubicBezTo>
                <a:cubicBezTo>
                  <a:pt x="50" y="2"/>
                  <a:pt x="53" y="0"/>
                  <a:pt x="56" y="0"/>
                </a:cubicBezTo>
                <a:cubicBezTo>
                  <a:pt x="59" y="0"/>
                  <a:pt x="62" y="2"/>
                  <a:pt x="63" y="4"/>
                </a:cubicBezTo>
                <a:lnTo>
                  <a:pt x="111" y="92"/>
                </a:lnTo>
                <a:close/>
                <a:moveTo>
                  <a:pt x="65" y="34"/>
                </a:moveTo>
                <a:cubicBezTo>
                  <a:pt x="65" y="34"/>
                  <a:pt x="65" y="33"/>
                  <a:pt x="64" y="33"/>
                </a:cubicBezTo>
                <a:cubicBezTo>
                  <a:pt x="64" y="32"/>
                  <a:pt x="63" y="32"/>
                  <a:pt x="63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48" y="32"/>
                  <a:pt x="48" y="32"/>
                  <a:pt x="48" y="33"/>
                </a:cubicBezTo>
                <a:cubicBezTo>
                  <a:pt x="47" y="33"/>
                  <a:pt x="47" y="34"/>
                  <a:pt x="47" y="34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3"/>
                  <a:pt x="49" y="64"/>
                  <a:pt x="50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63" y="64"/>
                  <a:pt x="64" y="63"/>
                  <a:pt x="64" y="63"/>
                </a:cubicBezTo>
                <a:lnTo>
                  <a:pt x="65" y="34"/>
                </a:lnTo>
                <a:close/>
                <a:moveTo>
                  <a:pt x="64" y="74"/>
                </a:moveTo>
                <a:cubicBezTo>
                  <a:pt x="64" y="73"/>
                  <a:pt x="63" y="72"/>
                  <a:pt x="62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49" y="72"/>
                  <a:pt x="48" y="73"/>
                  <a:pt x="48" y="74"/>
                </a:cubicBezTo>
                <a:cubicBezTo>
                  <a:pt x="48" y="86"/>
                  <a:pt x="48" y="86"/>
                  <a:pt x="48" y="86"/>
                </a:cubicBezTo>
                <a:cubicBezTo>
                  <a:pt x="48" y="87"/>
                  <a:pt x="49" y="88"/>
                  <a:pt x="50" y="88"/>
                </a:cubicBezTo>
                <a:cubicBezTo>
                  <a:pt x="62" y="88"/>
                  <a:pt x="62" y="88"/>
                  <a:pt x="62" y="88"/>
                </a:cubicBezTo>
                <a:cubicBezTo>
                  <a:pt x="63" y="88"/>
                  <a:pt x="64" y="87"/>
                  <a:pt x="64" y="86"/>
                </a:cubicBezTo>
                <a:lnTo>
                  <a:pt x="64" y="7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16" name="Freeform 114"/>
          <p:cNvSpPr>
            <a:spLocks/>
          </p:cNvSpPr>
          <p:nvPr/>
        </p:nvSpPr>
        <p:spPr bwMode="auto">
          <a:xfrm>
            <a:off x="6134195" y="3731408"/>
            <a:ext cx="338138" cy="338138"/>
          </a:xfrm>
          <a:custGeom>
            <a:avLst/>
            <a:gdLst>
              <a:gd name="T0" fmla="*/ 80 w 90"/>
              <a:gd name="T1" fmla="*/ 24 h 90"/>
              <a:gd name="T2" fmla="*/ 70 w 90"/>
              <a:gd name="T3" fmla="*/ 34 h 90"/>
              <a:gd name="T4" fmla="*/ 80 w 90"/>
              <a:gd name="T5" fmla="*/ 78 h 90"/>
              <a:gd name="T6" fmla="*/ 79 w 90"/>
              <a:gd name="T7" fmla="*/ 80 h 90"/>
              <a:gd name="T8" fmla="*/ 71 w 90"/>
              <a:gd name="T9" fmla="*/ 86 h 90"/>
              <a:gd name="T10" fmla="*/ 70 w 90"/>
              <a:gd name="T11" fmla="*/ 86 h 90"/>
              <a:gd name="T12" fmla="*/ 69 w 90"/>
              <a:gd name="T13" fmla="*/ 86 h 90"/>
              <a:gd name="T14" fmla="*/ 68 w 90"/>
              <a:gd name="T15" fmla="*/ 85 h 90"/>
              <a:gd name="T16" fmla="*/ 51 w 90"/>
              <a:gd name="T17" fmla="*/ 53 h 90"/>
              <a:gd name="T18" fmla="*/ 34 w 90"/>
              <a:gd name="T19" fmla="*/ 69 h 90"/>
              <a:gd name="T20" fmla="*/ 38 w 90"/>
              <a:gd name="T21" fmla="*/ 82 h 90"/>
              <a:gd name="T22" fmla="*/ 37 w 90"/>
              <a:gd name="T23" fmla="*/ 83 h 90"/>
              <a:gd name="T24" fmla="*/ 31 w 90"/>
              <a:gd name="T25" fmla="*/ 89 h 90"/>
              <a:gd name="T26" fmla="*/ 30 w 90"/>
              <a:gd name="T27" fmla="*/ 90 h 90"/>
              <a:gd name="T28" fmla="*/ 30 w 90"/>
              <a:gd name="T29" fmla="*/ 90 h 90"/>
              <a:gd name="T30" fmla="*/ 28 w 90"/>
              <a:gd name="T31" fmla="*/ 89 h 90"/>
              <a:gd name="T32" fmla="*/ 16 w 90"/>
              <a:gd name="T33" fmla="*/ 73 h 90"/>
              <a:gd name="T34" fmla="*/ 1 w 90"/>
              <a:gd name="T35" fmla="*/ 62 h 90"/>
              <a:gd name="T36" fmla="*/ 0 w 90"/>
              <a:gd name="T37" fmla="*/ 60 h 90"/>
              <a:gd name="T38" fmla="*/ 0 w 90"/>
              <a:gd name="T39" fmla="*/ 59 h 90"/>
              <a:gd name="T40" fmla="*/ 6 w 90"/>
              <a:gd name="T41" fmla="*/ 53 h 90"/>
              <a:gd name="T42" fmla="*/ 8 w 90"/>
              <a:gd name="T43" fmla="*/ 52 h 90"/>
              <a:gd name="T44" fmla="*/ 8 w 90"/>
              <a:gd name="T45" fmla="*/ 52 h 90"/>
              <a:gd name="T46" fmla="*/ 20 w 90"/>
              <a:gd name="T47" fmla="*/ 55 h 90"/>
              <a:gd name="T48" fmla="*/ 37 w 90"/>
              <a:gd name="T49" fmla="*/ 39 h 90"/>
              <a:gd name="T50" fmla="*/ 5 w 90"/>
              <a:gd name="T51" fmla="*/ 22 h 90"/>
              <a:gd name="T52" fmla="*/ 4 w 90"/>
              <a:gd name="T53" fmla="*/ 20 h 90"/>
              <a:gd name="T54" fmla="*/ 4 w 90"/>
              <a:gd name="T55" fmla="*/ 19 h 90"/>
              <a:gd name="T56" fmla="*/ 12 w 90"/>
              <a:gd name="T57" fmla="*/ 11 h 90"/>
              <a:gd name="T58" fmla="*/ 14 w 90"/>
              <a:gd name="T59" fmla="*/ 10 h 90"/>
              <a:gd name="T60" fmla="*/ 56 w 90"/>
              <a:gd name="T61" fmla="*/ 20 h 90"/>
              <a:gd name="T62" fmla="*/ 66 w 90"/>
              <a:gd name="T63" fmla="*/ 10 h 90"/>
              <a:gd name="T64" fmla="*/ 86 w 90"/>
              <a:gd name="T65" fmla="*/ 4 h 90"/>
              <a:gd name="T66" fmla="*/ 80 w 90"/>
              <a:gd name="T67" fmla="*/ 2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" h="90">
                <a:moveTo>
                  <a:pt x="80" y="24"/>
                </a:moveTo>
                <a:cubicBezTo>
                  <a:pt x="70" y="34"/>
                  <a:pt x="70" y="34"/>
                  <a:pt x="70" y="34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8"/>
                  <a:pt x="80" y="79"/>
                  <a:pt x="79" y="80"/>
                </a:cubicBezTo>
                <a:cubicBezTo>
                  <a:pt x="71" y="86"/>
                  <a:pt x="71" y="86"/>
                  <a:pt x="71" y="86"/>
                </a:cubicBezTo>
                <a:cubicBezTo>
                  <a:pt x="71" y="86"/>
                  <a:pt x="70" y="86"/>
                  <a:pt x="70" y="86"/>
                </a:cubicBezTo>
                <a:cubicBezTo>
                  <a:pt x="70" y="86"/>
                  <a:pt x="70" y="86"/>
                  <a:pt x="69" y="86"/>
                </a:cubicBezTo>
                <a:cubicBezTo>
                  <a:pt x="69" y="86"/>
                  <a:pt x="68" y="86"/>
                  <a:pt x="68" y="85"/>
                </a:cubicBezTo>
                <a:cubicBezTo>
                  <a:pt x="51" y="53"/>
                  <a:pt x="51" y="53"/>
                  <a:pt x="51" y="53"/>
                </a:cubicBezTo>
                <a:cubicBezTo>
                  <a:pt x="34" y="69"/>
                  <a:pt x="34" y="69"/>
                  <a:pt x="34" y="69"/>
                </a:cubicBezTo>
                <a:cubicBezTo>
                  <a:pt x="38" y="82"/>
                  <a:pt x="38" y="82"/>
                  <a:pt x="38" y="82"/>
                </a:cubicBezTo>
                <a:cubicBezTo>
                  <a:pt x="38" y="82"/>
                  <a:pt x="38" y="83"/>
                  <a:pt x="37" y="83"/>
                </a:cubicBezTo>
                <a:cubicBezTo>
                  <a:pt x="31" y="89"/>
                  <a:pt x="31" y="89"/>
                  <a:pt x="31" y="89"/>
                </a:cubicBezTo>
                <a:cubicBezTo>
                  <a:pt x="31" y="90"/>
                  <a:pt x="30" y="90"/>
                  <a:pt x="30" y="90"/>
                </a:cubicBezTo>
                <a:cubicBezTo>
                  <a:pt x="30" y="90"/>
                  <a:pt x="30" y="90"/>
                  <a:pt x="30" y="90"/>
                </a:cubicBezTo>
                <a:cubicBezTo>
                  <a:pt x="29" y="90"/>
                  <a:pt x="29" y="90"/>
                  <a:pt x="28" y="89"/>
                </a:cubicBezTo>
                <a:cubicBezTo>
                  <a:pt x="16" y="73"/>
                  <a:pt x="16" y="73"/>
                  <a:pt x="16" y="73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1"/>
                  <a:pt x="0" y="61"/>
                  <a:pt x="0" y="60"/>
                </a:cubicBezTo>
                <a:cubicBezTo>
                  <a:pt x="0" y="60"/>
                  <a:pt x="0" y="59"/>
                  <a:pt x="0" y="59"/>
                </a:cubicBezTo>
                <a:cubicBezTo>
                  <a:pt x="6" y="53"/>
                  <a:pt x="6" y="53"/>
                  <a:pt x="6" y="53"/>
                </a:cubicBezTo>
                <a:cubicBezTo>
                  <a:pt x="7" y="52"/>
                  <a:pt x="7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20" y="55"/>
                  <a:pt x="20" y="55"/>
                  <a:pt x="20" y="55"/>
                </a:cubicBezTo>
                <a:cubicBezTo>
                  <a:pt x="37" y="39"/>
                  <a:pt x="37" y="39"/>
                  <a:pt x="37" y="39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2"/>
                  <a:pt x="4" y="21"/>
                  <a:pt x="4" y="20"/>
                </a:cubicBezTo>
                <a:cubicBezTo>
                  <a:pt x="4" y="20"/>
                  <a:pt x="4" y="19"/>
                  <a:pt x="4" y="1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0"/>
                  <a:pt x="14" y="10"/>
                  <a:pt x="14" y="10"/>
                </a:cubicBezTo>
                <a:cubicBezTo>
                  <a:pt x="56" y="20"/>
                  <a:pt x="56" y="20"/>
                  <a:pt x="56" y="20"/>
                </a:cubicBezTo>
                <a:cubicBezTo>
                  <a:pt x="66" y="10"/>
                  <a:pt x="66" y="10"/>
                  <a:pt x="66" y="10"/>
                </a:cubicBezTo>
                <a:cubicBezTo>
                  <a:pt x="72" y="4"/>
                  <a:pt x="82" y="0"/>
                  <a:pt x="86" y="4"/>
                </a:cubicBezTo>
                <a:cubicBezTo>
                  <a:pt x="90" y="8"/>
                  <a:pt x="86" y="18"/>
                  <a:pt x="80" y="2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17" name="Freeform 115"/>
          <p:cNvSpPr>
            <a:spLocks noEditPoints="1"/>
          </p:cNvSpPr>
          <p:nvPr/>
        </p:nvSpPr>
        <p:spPr bwMode="auto">
          <a:xfrm>
            <a:off x="7111431" y="3707595"/>
            <a:ext cx="390525" cy="422275"/>
          </a:xfrm>
          <a:custGeom>
            <a:avLst/>
            <a:gdLst>
              <a:gd name="T0" fmla="*/ 96 w 104"/>
              <a:gd name="T1" fmla="*/ 112 h 112"/>
              <a:gd name="T2" fmla="*/ 0 w 104"/>
              <a:gd name="T3" fmla="*/ 104 h 112"/>
              <a:gd name="T4" fmla="*/ 8 w 104"/>
              <a:gd name="T5" fmla="*/ 16 h 112"/>
              <a:gd name="T6" fmla="*/ 16 w 104"/>
              <a:gd name="T7" fmla="*/ 10 h 112"/>
              <a:gd name="T8" fmla="*/ 30 w 104"/>
              <a:gd name="T9" fmla="*/ 0 h 112"/>
              <a:gd name="T10" fmla="*/ 40 w 104"/>
              <a:gd name="T11" fmla="*/ 16 h 112"/>
              <a:gd name="T12" fmla="*/ 64 w 104"/>
              <a:gd name="T13" fmla="*/ 10 h 112"/>
              <a:gd name="T14" fmla="*/ 78 w 104"/>
              <a:gd name="T15" fmla="*/ 0 h 112"/>
              <a:gd name="T16" fmla="*/ 88 w 104"/>
              <a:gd name="T17" fmla="*/ 16 h 112"/>
              <a:gd name="T18" fmla="*/ 104 w 104"/>
              <a:gd name="T19" fmla="*/ 24 h 112"/>
              <a:gd name="T20" fmla="*/ 26 w 104"/>
              <a:gd name="T21" fmla="*/ 58 h 112"/>
              <a:gd name="T22" fmla="*/ 8 w 104"/>
              <a:gd name="T23" fmla="*/ 40 h 112"/>
              <a:gd name="T24" fmla="*/ 26 w 104"/>
              <a:gd name="T25" fmla="*/ 58 h 112"/>
              <a:gd name="T26" fmla="*/ 26 w 104"/>
              <a:gd name="T27" fmla="*/ 62 h 112"/>
              <a:gd name="T28" fmla="*/ 8 w 104"/>
              <a:gd name="T29" fmla="*/ 82 h 112"/>
              <a:gd name="T30" fmla="*/ 26 w 104"/>
              <a:gd name="T31" fmla="*/ 104 h 112"/>
              <a:gd name="T32" fmla="*/ 8 w 104"/>
              <a:gd name="T33" fmla="*/ 86 h 112"/>
              <a:gd name="T34" fmla="*/ 26 w 104"/>
              <a:gd name="T35" fmla="*/ 104 h 112"/>
              <a:gd name="T36" fmla="*/ 30 w 104"/>
              <a:gd name="T37" fmla="*/ 8 h 112"/>
              <a:gd name="T38" fmla="*/ 24 w 104"/>
              <a:gd name="T39" fmla="*/ 10 h 112"/>
              <a:gd name="T40" fmla="*/ 26 w 104"/>
              <a:gd name="T41" fmla="*/ 30 h 112"/>
              <a:gd name="T42" fmla="*/ 32 w 104"/>
              <a:gd name="T43" fmla="*/ 28 h 112"/>
              <a:gd name="T44" fmla="*/ 50 w 104"/>
              <a:gd name="T45" fmla="*/ 58 h 112"/>
              <a:gd name="T46" fmla="*/ 30 w 104"/>
              <a:gd name="T47" fmla="*/ 40 h 112"/>
              <a:gd name="T48" fmla="*/ 50 w 104"/>
              <a:gd name="T49" fmla="*/ 58 h 112"/>
              <a:gd name="T50" fmla="*/ 50 w 104"/>
              <a:gd name="T51" fmla="*/ 62 h 112"/>
              <a:gd name="T52" fmla="*/ 30 w 104"/>
              <a:gd name="T53" fmla="*/ 82 h 112"/>
              <a:gd name="T54" fmla="*/ 50 w 104"/>
              <a:gd name="T55" fmla="*/ 104 h 112"/>
              <a:gd name="T56" fmla="*/ 30 w 104"/>
              <a:gd name="T57" fmla="*/ 86 h 112"/>
              <a:gd name="T58" fmla="*/ 50 w 104"/>
              <a:gd name="T59" fmla="*/ 104 h 112"/>
              <a:gd name="T60" fmla="*/ 74 w 104"/>
              <a:gd name="T61" fmla="*/ 40 h 112"/>
              <a:gd name="T62" fmla="*/ 54 w 104"/>
              <a:gd name="T63" fmla="*/ 58 h 112"/>
              <a:gd name="T64" fmla="*/ 74 w 104"/>
              <a:gd name="T65" fmla="*/ 82 h 112"/>
              <a:gd name="T66" fmla="*/ 54 w 104"/>
              <a:gd name="T67" fmla="*/ 62 h 112"/>
              <a:gd name="T68" fmla="*/ 74 w 104"/>
              <a:gd name="T69" fmla="*/ 82 h 112"/>
              <a:gd name="T70" fmla="*/ 74 w 104"/>
              <a:gd name="T71" fmla="*/ 86 h 112"/>
              <a:gd name="T72" fmla="*/ 54 w 104"/>
              <a:gd name="T73" fmla="*/ 104 h 112"/>
              <a:gd name="T74" fmla="*/ 80 w 104"/>
              <a:gd name="T75" fmla="*/ 10 h 112"/>
              <a:gd name="T76" fmla="*/ 74 w 104"/>
              <a:gd name="T77" fmla="*/ 8 h 112"/>
              <a:gd name="T78" fmla="*/ 72 w 104"/>
              <a:gd name="T79" fmla="*/ 28 h 112"/>
              <a:gd name="T80" fmla="*/ 78 w 104"/>
              <a:gd name="T81" fmla="*/ 30 h 112"/>
              <a:gd name="T82" fmla="*/ 80 w 104"/>
              <a:gd name="T83" fmla="*/ 10 h 112"/>
              <a:gd name="T84" fmla="*/ 96 w 104"/>
              <a:gd name="T85" fmla="*/ 40 h 112"/>
              <a:gd name="T86" fmla="*/ 78 w 104"/>
              <a:gd name="T87" fmla="*/ 58 h 112"/>
              <a:gd name="T88" fmla="*/ 96 w 104"/>
              <a:gd name="T89" fmla="*/ 82 h 112"/>
              <a:gd name="T90" fmla="*/ 78 w 104"/>
              <a:gd name="T91" fmla="*/ 62 h 112"/>
              <a:gd name="T92" fmla="*/ 96 w 104"/>
              <a:gd name="T93" fmla="*/ 82 h 112"/>
              <a:gd name="T94" fmla="*/ 96 w 104"/>
              <a:gd name="T95" fmla="*/ 86 h 112"/>
              <a:gd name="T96" fmla="*/ 78 w 104"/>
              <a:gd name="T97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112">
                <a:moveTo>
                  <a:pt x="104" y="104"/>
                </a:moveTo>
                <a:cubicBezTo>
                  <a:pt x="104" y="108"/>
                  <a:pt x="100" y="112"/>
                  <a:pt x="96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4" y="112"/>
                  <a:pt x="0" y="108"/>
                  <a:pt x="0" y="10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0"/>
                  <a:pt x="4" y="16"/>
                  <a:pt x="8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5"/>
                  <a:pt x="21" y="0"/>
                  <a:pt x="2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6" y="0"/>
                  <a:pt x="40" y="5"/>
                  <a:pt x="40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5"/>
                  <a:pt x="69" y="0"/>
                  <a:pt x="7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4" y="0"/>
                  <a:pt x="88" y="5"/>
                  <a:pt x="88" y="10"/>
                </a:cubicBezTo>
                <a:cubicBezTo>
                  <a:pt x="88" y="16"/>
                  <a:pt x="88" y="16"/>
                  <a:pt x="88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100" y="16"/>
                  <a:pt x="104" y="20"/>
                  <a:pt x="104" y="24"/>
                </a:cubicBezTo>
                <a:lnTo>
                  <a:pt x="104" y="104"/>
                </a:lnTo>
                <a:close/>
                <a:moveTo>
                  <a:pt x="26" y="58"/>
                </a:moveTo>
                <a:cubicBezTo>
                  <a:pt x="26" y="40"/>
                  <a:pt x="26" y="40"/>
                  <a:pt x="2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58"/>
                  <a:pt x="8" y="58"/>
                  <a:pt x="8" y="58"/>
                </a:cubicBezTo>
                <a:lnTo>
                  <a:pt x="26" y="58"/>
                </a:lnTo>
                <a:close/>
                <a:moveTo>
                  <a:pt x="26" y="82"/>
                </a:moveTo>
                <a:cubicBezTo>
                  <a:pt x="26" y="62"/>
                  <a:pt x="26" y="62"/>
                  <a:pt x="26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82"/>
                  <a:pt x="8" y="82"/>
                  <a:pt x="8" y="82"/>
                </a:cubicBezTo>
                <a:lnTo>
                  <a:pt x="26" y="82"/>
                </a:lnTo>
                <a:close/>
                <a:moveTo>
                  <a:pt x="26" y="104"/>
                </a:moveTo>
                <a:cubicBezTo>
                  <a:pt x="26" y="86"/>
                  <a:pt x="26" y="86"/>
                  <a:pt x="2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104"/>
                  <a:pt x="8" y="104"/>
                  <a:pt x="8" y="104"/>
                </a:cubicBezTo>
                <a:lnTo>
                  <a:pt x="26" y="104"/>
                </a:lnTo>
                <a:close/>
                <a:moveTo>
                  <a:pt x="32" y="10"/>
                </a:moveTo>
                <a:cubicBezTo>
                  <a:pt x="32" y="9"/>
                  <a:pt x="31" y="8"/>
                  <a:pt x="30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5" y="8"/>
                  <a:pt x="24" y="9"/>
                  <a:pt x="24" y="10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9"/>
                  <a:pt x="25" y="30"/>
                  <a:pt x="26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2" y="29"/>
                  <a:pt x="32" y="28"/>
                </a:cubicBezTo>
                <a:lnTo>
                  <a:pt x="32" y="10"/>
                </a:lnTo>
                <a:close/>
                <a:moveTo>
                  <a:pt x="50" y="58"/>
                </a:moveTo>
                <a:cubicBezTo>
                  <a:pt x="50" y="40"/>
                  <a:pt x="50" y="40"/>
                  <a:pt x="5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8"/>
                  <a:pt x="30" y="58"/>
                  <a:pt x="30" y="58"/>
                </a:cubicBezTo>
                <a:lnTo>
                  <a:pt x="50" y="58"/>
                </a:lnTo>
                <a:close/>
                <a:moveTo>
                  <a:pt x="50" y="82"/>
                </a:moveTo>
                <a:cubicBezTo>
                  <a:pt x="50" y="62"/>
                  <a:pt x="50" y="62"/>
                  <a:pt x="5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82"/>
                  <a:pt x="30" y="82"/>
                  <a:pt x="30" y="82"/>
                </a:cubicBezTo>
                <a:lnTo>
                  <a:pt x="50" y="82"/>
                </a:lnTo>
                <a:close/>
                <a:moveTo>
                  <a:pt x="50" y="104"/>
                </a:moveTo>
                <a:cubicBezTo>
                  <a:pt x="50" y="86"/>
                  <a:pt x="50" y="86"/>
                  <a:pt x="50" y="86"/>
                </a:cubicBezTo>
                <a:cubicBezTo>
                  <a:pt x="30" y="86"/>
                  <a:pt x="30" y="86"/>
                  <a:pt x="30" y="86"/>
                </a:cubicBezTo>
                <a:cubicBezTo>
                  <a:pt x="30" y="104"/>
                  <a:pt x="30" y="104"/>
                  <a:pt x="30" y="104"/>
                </a:cubicBezTo>
                <a:lnTo>
                  <a:pt x="50" y="104"/>
                </a:lnTo>
                <a:close/>
                <a:moveTo>
                  <a:pt x="74" y="58"/>
                </a:move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58"/>
                  <a:pt x="54" y="58"/>
                  <a:pt x="54" y="58"/>
                </a:cubicBezTo>
                <a:lnTo>
                  <a:pt x="74" y="58"/>
                </a:lnTo>
                <a:close/>
                <a:moveTo>
                  <a:pt x="74" y="82"/>
                </a:moveTo>
                <a:cubicBezTo>
                  <a:pt x="74" y="62"/>
                  <a:pt x="74" y="62"/>
                  <a:pt x="74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82"/>
                  <a:pt x="54" y="82"/>
                  <a:pt x="54" y="82"/>
                </a:cubicBezTo>
                <a:lnTo>
                  <a:pt x="74" y="82"/>
                </a:lnTo>
                <a:close/>
                <a:moveTo>
                  <a:pt x="74" y="104"/>
                </a:moveTo>
                <a:cubicBezTo>
                  <a:pt x="74" y="86"/>
                  <a:pt x="74" y="86"/>
                  <a:pt x="7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4" y="104"/>
                  <a:pt x="54" y="104"/>
                  <a:pt x="54" y="104"/>
                </a:cubicBezTo>
                <a:lnTo>
                  <a:pt x="74" y="104"/>
                </a:lnTo>
                <a:close/>
                <a:moveTo>
                  <a:pt x="80" y="10"/>
                </a:moveTo>
                <a:cubicBezTo>
                  <a:pt x="80" y="9"/>
                  <a:pt x="79" y="8"/>
                  <a:pt x="78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8"/>
                  <a:pt x="72" y="9"/>
                  <a:pt x="72" y="10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9"/>
                  <a:pt x="73" y="30"/>
                  <a:pt x="74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30"/>
                  <a:pt x="80" y="29"/>
                  <a:pt x="80" y="28"/>
                </a:cubicBezTo>
                <a:lnTo>
                  <a:pt x="80" y="10"/>
                </a:lnTo>
                <a:close/>
                <a:moveTo>
                  <a:pt x="96" y="58"/>
                </a:moveTo>
                <a:cubicBezTo>
                  <a:pt x="96" y="40"/>
                  <a:pt x="96" y="40"/>
                  <a:pt x="96" y="40"/>
                </a:cubicBezTo>
                <a:cubicBezTo>
                  <a:pt x="78" y="40"/>
                  <a:pt x="78" y="40"/>
                  <a:pt x="78" y="40"/>
                </a:cubicBezTo>
                <a:cubicBezTo>
                  <a:pt x="78" y="58"/>
                  <a:pt x="78" y="58"/>
                  <a:pt x="78" y="58"/>
                </a:cubicBezTo>
                <a:lnTo>
                  <a:pt x="96" y="58"/>
                </a:lnTo>
                <a:close/>
                <a:moveTo>
                  <a:pt x="96" y="82"/>
                </a:moveTo>
                <a:cubicBezTo>
                  <a:pt x="96" y="62"/>
                  <a:pt x="96" y="62"/>
                  <a:pt x="96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8" y="82"/>
                  <a:pt x="78" y="82"/>
                  <a:pt x="78" y="82"/>
                </a:cubicBezTo>
                <a:lnTo>
                  <a:pt x="96" y="82"/>
                </a:lnTo>
                <a:close/>
                <a:moveTo>
                  <a:pt x="96" y="104"/>
                </a:moveTo>
                <a:cubicBezTo>
                  <a:pt x="96" y="86"/>
                  <a:pt x="96" y="86"/>
                  <a:pt x="96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8" y="104"/>
                  <a:pt x="78" y="104"/>
                  <a:pt x="78" y="104"/>
                </a:cubicBezTo>
                <a:lnTo>
                  <a:pt x="96" y="10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18" name="Freeform 116"/>
          <p:cNvSpPr>
            <a:spLocks noEditPoints="1"/>
          </p:cNvSpPr>
          <p:nvPr/>
        </p:nvSpPr>
        <p:spPr bwMode="auto">
          <a:xfrm>
            <a:off x="8085722" y="3715532"/>
            <a:ext cx="420688" cy="376238"/>
          </a:xfrm>
          <a:custGeom>
            <a:avLst/>
            <a:gdLst>
              <a:gd name="T0" fmla="*/ 111 w 112"/>
              <a:gd name="T1" fmla="*/ 24 h 100"/>
              <a:gd name="T2" fmla="*/ 91 w 112"/>
              <a:gd name="T3" fmla="*/ 44 h 100"/>
              <a:gd name="T4" fmla="*/ 90 w 112"/>
              <a:gd name="T5" fmla="*/ 44 h 100"/>
              <a:gd name="T6" fmla="*/ 88 w 112"/>
              <a:gd name="T7" fmla="*/ 42 h 100"/>
              <a:gd name="T8" fmla="*/ 88 w 112"/>
              <a:gd name="T9" fmla="*/ 30 h 100"/>
              <a:gd name="T10" fmla="*/ 72 w 112"/>
              <a:gd name="T11" fmla="*/ 30 h 100"/>
              <a:gd name="T12" fmla="*/ 56 w 112"/>
              <a:gd name="T13" fmla="*/ 43 h 100"/>
              <a:gd name="T14" fmla="*/ 51 w 112"/>
              <a:gd name="T15" fmla="*/ 53 h 100"/>
              <a:gd name="T16" fmla="*/ 16 w 112"/>
              <a:gd name="T17" fmla="*/ 86 h 100"/>
              <a:gd name="T18" fmla="*/ 2 w 112"/>
              <a:gd name="T19" fmla="*/ 86 h 100"/>
              <a:gd name="T20" fmla="*/ 0 w 112"/>
              <a:gd name="T21" fmla="*/ 84 h 100"/>
              <a:gd name="T22" fmla="*/ 0 w 112"/>
              <a:gd name="T23" fmla="*/ 72 h 100"/>
              <a:gd name="T24" fmla="*/ 2 w 112"/>
              <a:gd name="T25" fmla="*/ 70 h 100"/>
              <a:gd name="T26" fmla="*/ 16 w 112"/>
              <a:gd name="T27" fmla="*/ 70 h 100"/>
              <a:gd name="T28" fmla="*/ 32 w 112"/>
              <a:gd name="T29" fmla="*/ 58 h 100"/>
              <a:gd name="T30" fmla="*/ 36 w 112"/>
              <a:gd name="T31" fmla="*/ 47 h 100"/>
              <a:gd name="T32" fmla="*/ 72 w 112"/>
              <a:gd name="T33" fmla="*/ 14 h 100"/>
              <a:gd name="T34" fmla="*/ 88 w 112"/>
              <a:gd name="T35" fmla="*/ 14 h 100"/>
              <a:gd name="T36" fmla="*/ 88 w 112"/>
              <a:gd name="T37" fmla="*/ 2 h 100"/>
              <a:gd name="T38" fmla="*/ 90 w 112"/>
              <a:gd name="T39" fmla="*/ 0 h 100"/>
              <a:gd name="T40" fmla="*/ 91 w 112"/>
              <a:gd name="T41" fmla="*/ 1 h 100"/>
              <a:gd name="T42" fmla="*/ 111 w 112"/>
              <a:gd name="T43" fmla="*/ 21 h 100"/>
              <a:gd name="T44" fmla="*/ 112 w 112"/>
              <a:gd name="T45" fmla="*/ 22 h 100"/>
              <a:gd name="T46" fmla="*/ 111 w 112"/>
              <a:gd name="T47" fmla="*/ 24 h 100"/>
              <a:gd name="T48" fmla="*/ 33 w 112"/>
              <a:gd name="T49" fmla="*/ 45 h 100"/>
              <a:gd name="T50" fmla="*/ 16 w 112"/>
              <a:gd name="T51" fmla="*/ 30 h 100"/>
              <a:gd name="T52" fmla="*/ 2 w 112"/>
              <a:gd name="T53" fmla="*/ 30 h 100"/>
              <a:gd name="T54" fmla="*/ 0 w 112"/>
              <a:gd name="T55" fmla="*/ 28 h 100"/>
              <a:gd name="T56" fmla="*/ 0 w 112"/>
              <a:gd name="T57" fmla="*/ 16 h 100"/>
              <a:gd name="T58" fmla="*/ 2 w 112"/>
              <a:gd name="T59" fmla="*/ 14 h 100"/>
              <a:gd name="T60" fmla="*/ 16 w 112"/>
              <a:gd name="T61" fmla="*/ 14 h 100"/>
              <a:gd name="T62" fmla="*/ 41 w 112"/>
              <a:gd name="T63" fmla="*/ 28 h 100"/>
              <a:gd name="T64" fmla="*/ 33 w 112"/>
              <a:gd name="T65" fmla="*/ 45 h 100"/>
              <a:gd name="T66" fmla="*/ 111 w 112"/>
              <a:gd name="T67" fmla="*/ 79 h 100"/>
              <a:gd name="T68" fmla="*/ 91 w 112"/>
              <a:gd name="T69" fmla="*/ 99 h 100"/>
              <a:gd name="T70" fmla="*/ 90 w 112"/>
              <a:gd name="T71" fmla="*/ 100 h 100"/>
              <a:gd name="T72" fmla="*/ 88 w 112"/>
              <a:gd name="T73" fmla="*/ 98 h 100"/>
              <a:gd name="T74" fmla="*/ 88 w 112"/>
              <a:gd name="T75" fmla="*/ 86 h 100"/>
              <a:gd name="T76" fmla="*/ 46 w 112"/>
              <a:gd name="T77" fmla="*/ 72 h 100"/>
              <a:gd name="T78" fmla="*/ 55 w 112"/>
              <a:gd name="T79" fmla="*/ 55 h 100"/>
              <a:gd name="T80" fmla="*/ 72 w 112"/>
              <a:gd name="T81" fmla="*/ 70 h 100"/>
              <a:gd name="T82" fmla="*/ 88 w 112"/>
              <a:gd name="T83" fmla="*/ 70 h 100"/>
              <a:gd name="T84" fmla="*/ 88 w 112"/>
              <a:gd name="T85" fmla="*/ 58 h 100"/>
              <a:gd name="T86" fmla="*/ 90 w 112"/>
              <a:gd name="T87" fmla="*/ 56 h 100"/>
              <a:gd name="T88" fmla="*/ 91 w 112"/>
              <a:gd name="T89" fmla="*/ 57 h 100"/>
              <a:gd name="T90" fmla="*/ 111 w 112"/>
              <a:gd name="T91" fmla="*/ 77 h 100"/>
              <a:gd name="T92" fmla="*/ 112 w 112"/>
              <a:gd name="T93" fmla="*/ 78 h 100"/>
              <a:gd name="T94" fmla="*/ 111 w 112"/>
              <a:gd name="T95" fmla="*/ 7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2" h="100">
                <a:moveTo>
                  <a:pt x="111" y="24"/>
                </a:moveTo>
                <a:cubicBezTo>
                  <a:pt x="91" y="44"/>
                  <a:pt x="91" y="44"/>
                  <a:pt x="91" y="44"/>
                </a:cubicBezTo>
                <a:cubicBezTo>
                  <a:pt x="91" y="44"/>
                  <a:pt x="90" y="44"/>
                  <a:pt x="90" y="44"/>
                </a:cubicBezTo>
                <a:cubicBezTo>
                  <a:pt x="89" y="44"/>
                  <a:pt x="88" y="43"/>
                  <a:pt x="88" y="42"/>
                </a:cubicBezTo>
                <a:cubicBezTo>
                  <a:pt x="88" y="30"/>
                  <a:pt x="88" y="30"/>
                  <a:pt x="88" y="30"/>
                </a:cubicBezTo>
                <a:cubicBezTo>
                  <a:pt x="72" y="30"/>
                  <a:pt x="72" y="30"/>
                  <a:pt x="72" y="30"/>
                </a:cubicBezTo>
                <a:cubicBezTo>
                  <a:pt x="63" y="30"/>
                  <a:pt x="60" y="36"/>
                  <a:pt x="56" y="43"/>
                </a:cubicBezTo>
                <a:cubicBezTo>
                  <a:pt x="54" y="46"/>
                  <a:pt x="53" y="50"/>
                  <a:pt x="51" y="53"/>
                </a:cubicBezTo>
                <a:cubicBezTo>
                  <a:pt x="44" y="69"/>
                  <a:pt x="36" y="86"/>
                  <a:pt x="16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1" y="86"/>
                  <a:pt x="0" y="85"/>
                  <a:pt x="0" y="8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1"/>
                  <a:pt x="1" y="70"/>
                  <a:pt x="2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24" y="70"/>
                  <a:pt x="28" y="64"/>
                  <a:pt x="32" y="58"/>
                </a:cubicBezTo>
                <a:cubicBezTo>
                  <a:pt x="33" y="54"/>
                  <a:pt x="35" y="51"/>
                  <a:pt x="36" y="47"/>
                </a:cubicBezTo>
                <a:cubicBezTo>
                  <a:pt x="43" y="31"/>
                  <a:pt x="51" y="14"/>
                  <a:pt x="72" y="14"/>
                </a:cubicBezTo>
                <a:cubicBezTo>
                  <a:pt x="88" y="14"/>
                  <a:pt x="88" y="14"/>
                  <a:pt x="88" y="14"/>
                </a:cubicBezTo>
                <a:cubicBezTo>
                  <a:pt x="88" y="2"/>
                  <a:pt x="88" y="2"/>
                  <a:pt x="88" y="2"/>
                </a:cubicBezTo>
                <a:cubicBezTo>
                  <a:pt x="88" y="1"/>
                  <a:pt x="89" y="0"/>
                  <a:pt x="90" y="0"/>
                </a:cubicBezTo>
                <a:cubicBezTo>
                  <a:pt x="90" y="0"/>
                  <a:pt x="91" y="0"/>
                  <a:pt x="91" y="1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12" y="21"/>
                  <a:pt x="112" y="22"/>
                  <a:pt x="112" y="22"/>
                </a:cubicBezTo>
                <a:cubicBezTo>
                  <a:pt x="112" y="23"/>
                  <a:pt x="112" y="23"/>
                  <a:pt x="111" y="24"/>
                </a:cubicBezTo>
                <a:close/>
                <a:moveTo>
                  <a:pt x="33" y="45"/>
                </a:moveTo>
                <a:cubicBezTo>
                  <a:pt x="29" y="38"/>
                  <a:pt x="25" y="30"/>
                  <a:pt x="16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0"/>
                  <a:pt x="0" y="29"/>
                  <a:pt x="0" y="2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1" y="14"/>
                  <a:pt x="2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7" y="14"/>
                  <a:pt x="35" y="19"/>
                  <a:pt x="41" y="28"/>
                </a:cubicBezTo>
                <a:cubicBezTo>
                  <a:pt x="38" y="34"/>
                  <a:pt x="35" y="39"/>
                  <a:pt x="33" y="45"/>
                </a:cubicBezTo>
                <a:close/>
                <a:moveTo>
                  <a:pt x="111" y="79"/>
                </a:moveTo>
                <a:cubicBezTo>
                  <a:pt x="91" y="99"/>
                  <a:pt x="91" y="99"/>
                  <a:pt x="91" y="99"/>
                </a:cubicBezTo>
                <a:cubicBezTo>
                  <a:pt x="91" y="100"/>
                  <a:pt x="90" y="100"/>
                  <a:pt x="90" y="100"/>
                </a:cubicBezTo>
                <a:cubicBezTo>
                  <a:pt x="89" y="100"/>
                  <a:pt x="88" y="99"/>
                  <a:pt x="88" y="98"/>
                </a:cubicBezTo>
                <a:cubicBezTo>
                  <a:pt x="88" y="86"/>
                  <a:pt x="88" y="86"/>
                  <a:pt x="88" y="86"/>
                </a:cubicBezTo>
                <a:cubicBezTo>
                  <a:pt x="69" y="86"/>
                  <a:pt x="58" y="88"/>
                  <a:pt x="46" y="72"/>
                </a:cubicBezTo>
                <a:cubicBezTo>
                  <a:pt x="50" y="67"/>
                  <a:pt x="52" y="61"/>
                  <a:pt x="55" y="55"/>
                </a:cubicBezTo>
                <a:cubicBezTo>
                  <a:pt x="58" y="63"/>
                  <a:pt x="62" y="70"/>
                  <a:pt x="72" y="70"/>
                </a:cubicBezTo>
                <a:cubicBezTo>
                  <a:pt x="88" y="70"/>
                  <a:pt x="88" y="70"/>
                  <a:pt x="88" y="70"/>
                </a:cubicBezTo>
                <a:cubicBezTo>
                  <a:pt x="88" y="58"/>
                  <a:pt x="88" y="58"/>
                  <a:pt x="88" y="58"/>
                </a:cubicBezTo>
                <a:cubicBezTo>
                  <a:pt x="88" y="57"/>
                  <a:pt x="89" y="56"/>
                  <a:pt x="90" y="56"/>
                </a:cubicBezTo>
                <a:cubicBezTo>
                  <a:pt x="90" y="56"/>
                  <a:pt x="91" y="56"/>
                  <a:pt x="91" y="57"/>
                </a:cubicBezTo>
                <a:cubicBezTo>
                  <a:pt x="111" y="77"/>
                  <a:pt x="111" y="77"/>
                  <a:pt x="111" y="77"/>
                </a:cubicBezTo>
                <a:cubicBezTo>
                  <a:pt x="112" y="77"/>
                  <a:pt x="112" y="78"/>
                  <a:pt x="112" y="78"/>
                </a:cubicBezTo>
                <a:cubicBezTo>
                  <a:pt x="112" y="79"/>
                  <a:pt x="112" y="79"/>
                  <a:pt x="111" y="7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27" name="Freeform 125"/>
          <p:cNvSpPr>
            <a:spLocks noEditPoints="1"/>
          </p:cNvSpPr>
          <p:nvPr/>
        </p:nvSpPr>
        <p:spPr bwMode="auto">
          <a:xfrm>
            <a:off x="834931" y="4696463"/>
            <a:ext cx="395288" cy="371475"/>
          </a:xfrm>
          <a:custGeom>
            <a:avLst/>
            <a:gdLst>
              <a:gd name="T0" fmla="*/ 98 w 105"/>
              <a:gd name="T1" fmla="*/ 75 h 99"/>
              <a:gd name="T2" fmla="*/ 90 w 105"/>
              <a:gd name="T3" fmla="*/ 68 h 99"/>
              <a:gd name="T4" fmla="*/ 84 w 105"/>
              <a:gd name="T5" fmla="*/ 74 h 99"/>
              <a:gd name="T6" fmla="*/ 98 w 105"/>
              <a:gd name="T7" fmla="*/ 88 h 99"/>
              <a:gd name="T8" fmla="*/ 100 w 105"/>
              <a:gd name="T9" fmla="*/ 92 h 99"/>
              <a:gd name="T10" fmla="*/ 92 w 105"/>
              <a:gd name="T11" fmla="*/ 99 h 99"/>
              <a:gd name="T12" fmla="*/ 88 w 105"/>
              <a:gd name="T13" fmla="*/ 98 h 99"/>
              <a:gd name="T14" fmla="*/ 46 w 105"/>
              <a:gd name="T15" fmla="*/ 56 h 99"/>
              <a:gd name="T16" fmla="*/ 23 w 105"/>
              <a:gd name="T17" fmla="*/ 64 h 99"/>
              <a:gd name="T18" fmla="*/ 0 w 105"/>
              <a:gd name="T19" fmla="*/ 41 h 99"/>
              <a:gd name="T20" fmla="*/ 41 w 105"/>
              <a:gd name="T21" fmla="*/ 0 h 99"/>
              <a:gd name="T22" fmla="*/ 64 w 105"/>
              <a:gd name="T23" fmla="*/ 23 h 99"/>
              <a:gd name="T24" fmla="*/ 56 w 105"/>
              <a:gd name="T25" fmla="*/ 46 h 99"/>
              <a:gd name="T26" fmla="*/ 78 w 105"/>
              <a:gd name="T27" fmla="*/ 68 h 99"/>
              <a:gd name="T28" fmla="*/ 84 w 105"/>
              <a:gd name="T29" fmla="*/ 62 h 99"/>
              <a:gd name="T30" fmla="*/ 77 w 105"/>
              <a:gd name="T31" fmla="*/ 54 h 99"/>
              <a:gd name="T32" fmla="*/ 84 w 105"/>
              <a:gd name="T33" fmla="*/ 47 h 99"/>
              <a:gd name="T34" fmla="*/ 86 w 105"/>
              <a:gd name="T35" fmla="*/ 47 h 99"/>
              <a:gd name="T36" fmla="*/ 105 w 105"/>
              <a:gd name="T37" fmla="*/ 68 h 99"/>
              <a:gd name="T38" fmla="*/ 98 w 105"/>
              <a:gd name="T39" fmla="*/ 75 h 99"/>
              <a:gd name="T40" fmla="*/ 40 w 105"/>
              <a:gd name="T41" fmla="*/ 12 h 99"/>
              <a:gd name="T42" fmla="*/ 28 w 105"/>
              <a:gd name="T43" fmla="*/ 24 h 99"/>
              <a:gd name="T44" fmla="*/ 29 w 105"/>
              <a:gd name="T45" fmla="*/ 29 h 99"/>
              <a:gd name="T46" fmla="*/ 24 w 105"/>
              <a:gd name="T47" fmla="*/ 28 h 99"/>
              <a:gd name="T48" fmla="*/ 12 w 105"/>
              <a:gd name="T49" fmla="*/ 40 h 99"/>
              <a:gd name="T50" fmla="*/ 24 w 105"/>
              <a:gd name="T51" fmla="*/ 52 h 99"/>
              <a:gd name="T52" fmla="*/ 36 w 105"/>
              <a:gd name="T53" fmla="*/ 40 h 99"/>
              <a:gd name="T54" fmla="*/ 35 w 105"/>
              <a:gd name="T55" fmla="*/ 35 h 99"/>
              <a:gd name="T56" fmla="*/ 40 w 105"/>
              <a:gd name="T57" fmla="*/ 36 h 99"/>
              <a:gd name="T58" fmla="*/ 52 w 105"/>
              <a:gd name="T59" fmla="*/ 24 h 99"/>
              <a:gd name="T60" fmla="*/ 40 w 105"/>
              <a:gd name="T61" fmla="*/ 1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5" h="99">
                <a:moveTo>
                  <a:pt x="98" y="75"/>
                </a:moveTo>
                <a:cubicBezTo>
                  <a:pt x="97" y="75"/>
                  <a:pt x="91" y="69"/>
                  <a:pt x="90" y="68"/>
                </a:cubicBezTo>
                <a:cubicBezTo>
                  <a:pt x="84" y="74"/>
                  <a:pt x="84" y="74"/>
                  <a:pt x="84" y="74"/>
                </a:cubicBezTo>
                <a:cubicBezTo>
                  <a:pt x="98" y="88"/>
                  <a:pt x="98" y="88"/>
                  <a:pt x="98" y="88"/>
                </a:cubicBezTo>
                <a:cubicBezTo>
                  <a:pt x="99" y="89"/>
                  <a:pt x="100" y="90"/>
                  <a:pt x="100" y="92"/>
                </a:cubicBezTo>
                <a:cubicBezTo>
                  <a:pt x="100" y="95"/>
                  <a:pt x="96" y="99"/>
                  <a:pt x="92" y="99"/>
                </a:cubicBezTo>
                <a:cubicBezTo>
                  <a:pt x="91" y="99"/>
                  <a:pt x="89" y="99"/>
                  <a:pt x="88" y="98"/>
                </a:cubicBezTo>
                <a:cubicBezTo>
                  <a:pt x="46" y="56"/>
                  <a:pt x="46" y="56"/>
                  <a:pt x="46" y="56"/>
                </a:cubicBezTo>
                <a:cubicBezTo>
                  <a:pt x="39" y="61"/>
                  <a:pt x="31" y="64"/>
                  <a:pt x="23" y="64"/>
                </a:cubicBezTo>
                <a:cubicBezTo>
                  <a:pt x="10" y="64"/>
                  <a:pt x="0" y="55"/>
                  <a:pt x="0" y="41"/>
                </a:cubicBezTo>
                <a:cubicBezTo>
                  <a:pt x="0" y="21"/>
                  <a:pt x="21" y="0"/>
                  <a:pt x="41" y="0"/>
                </a:cubicBezTo>
                <a:cubicBezTo>
                  <a:pt x="55" y="0"/>
                  <a:pt x="64" y="9"/>
                  <a:pt x="64" y="23"/>
                </a:cubicBezTo>
                <a:cubicBezTo>
                  <a:pt x="64" y="31"/>
                  <a:pt x="61" y="39"/>
                  <a:pt x="56" y="46"/>
                </a:cubicBezTo>
                <a:cubicBezTo>
                  <a:pt x="78" y="68"/>
                  <a:pt x="78" y="68"/>
                  <a:pt x="78" y="68"/>
                </a:cubicBezTo>
                <a:cubicBezTo>
                  <a:pt x="84" y="62"/>
                  <a:pt x="84" y="62"/>
                  <a:pt x="84" y="62"/>
                </a:cubicBezTo>
                <a:cubicBezTo>
                  <a:pt x="83" y="61"/>
                  <a:pt x="77" y="56"/>
                  <a:pt x="77" y="54"/>
                </a:cubicBezTo>
                <a:cubicBezTo>
                  <a:pt x="77" y="53"/>
                  <a:pt x="83" y="47"/>
                  <a:pt x="84" y="47"/>
                </a:cubicBezTo>
                <a:cubicBezTo>
                  <a:pt x="85" y="47"/>
                  <a:pt x="85" y="47"/>
                  <a:pt x="86" y="47"/>
                </a:cubicBezTo>
                <a:cubicBezTo>
                  <a:pt x="88" y="50"/>
                  <a:pt x="105" y="66"/>
                  <a:pt x="105" y="68"/>
                </a:cubicBezTo>
                <a:cubicBezTo>
                  <a:pt x="105" y="69"/>
                  <a:pt x="100" y="75"/>
                  <a:pt x="98" y="75"/>
                </a:cubicBezTo>
                <a:close/>
                <a:moveTo>
                  <a:pt x="40" y="12"/>
                </a:moveTo>
                <a:cubicBezTo>
                  <a:pt x="34" y="12"/>
                  <a:pt x="28" y="17"/>
                  <a:pt x="28" y="24"/>
                </a:cubicBezTo>
                <a:cubicBezTo>
                  <a:pt x="28" y="26"/>
                  <a:pt x="29" y="28"/>
                  <a:pt x="29" y="29"/>
                </a:cubicBezTo>
                <a:cubicBezTo>
                  <a:pt x="28" y="28"/>
                  <a:pt x="26" y="28"/>
                  <a:pt x="24" y="28"/>
                </a:cubicBezTo>
                <a:cubicBezTo>
                  <a:pt x="18" y="28"/>
                  <a:pt x="12" y="33"/>
                  <a:pt x="12" y="40"/>
                </a:cubicBezTo>
                <a:cubicBezTo>
                  <a:pt x="12" y="47"/>
                  <a:pt x="18" y="52"/>
                  <a:pt x="24" y="52"/>
                </a:cubicBezTo>
                <a:cubicBezTo>
                  <a:pt x="31" y="52"/>
                  <a:pt x="36" y="47"/>
                  <a:pt x="36" y="40"/>
                </a:cubicBezTo>
                <a:cubicBezTo>
                  <a:pt x="36" y="38"/>
                  <a:pt x="36" y="36"/>
                  <a:pt x="35" y="35"/>
                </a:cubicBezTo>
                <a:cubicBezTo>
                  <a:pt x="37" y="36"/>
                  <a:pt x="38" y="36"/>
                  <a:pt x="40" y="36"/>
                </a:cubicBezTo>
                <a:cubicBezTo>
                  <a:pt x="47" y="36"/>
                  <a:pt x="52" y="31"/>
                  <a:pt x="52" y="24"/>
                </a:cubicBezTo>
                <a:cubicBezTo>
                  <a:pt x="52" y="17"/>
                  <a:pt x="47" y="12"/>
                  <a:pt x="40" y="1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28" name="Freeform 126"/>
          <p:cNvSpPr>
            <a:spLocks noEditPoints="1"/>
          </p:cNvSpPr>
          <p:nvPr/>
        </p:nvSpPr>
        <p:spPr bwMode="auto">
          <a:xfrm>
            <a:off x="2000876" y="4669475"/>
            <a:ext cx="450850" cy="412750"/>
          </a:xfrm>
          <a:custGeom>
            <a:avLst/>
            <a:gdLst>
              <a:gd name="T0" fmla="*/ 69 w 120"/>
              <a:gd name="T1" fmla="*/ 64 h 110"/>
              <a:gd name="T2" fmla="*/ 73 w 120"/>
              <a:gd name="T3" fmla="*/ 77 h 110"/>
              <a:gd name="T4" fmla="*/ 61 w 120"/>
              <a:gd name="T5" fmla="*/ 87 h 110"/>
              <a:gd name="T6" fmla="*/ 48 w 120"/>
              <a:gd name="T7" fmla="*/ 93 h 110"/>
              <a:gd name="T8" fmla="*/ 33 w 120"/>
              <a:gd name="T9" fmla="*/ 93 h 110"/>
              <a:gd name="T10" fmla="*/ 19 w 120"/>
              <a:gd name="T11" fmla="*/ 87 h 110"/>
              <a:gd name="T12" fmla="*/ 7 w 120"/>
              <a:gd name="T13" fmla="*/ 77 h 110"/>
              <a:gd name="T14" fmla="*/ 11 w 120"/>
              <a:gd name="T15" fmla="*/ 64 h 110"/>
              <a:gd name="T16" fmla="*/ 0 w 120"/>
              <a:gd name="T17" fmla="*/ 49 h 110"/>
              <a:gd name="T18" fmla="*/ 13 w 120"/>
              <a:gd name="T19" fmla="*/ 41 h 110"/>
              <a:gd name="T20" fmla="*/ 8 w 120"/>
              <a:gd name="T21" fmla="*/ 31 h 110"/>
              <a:gd name="T22" fmla="*/ 26 w 120"/>
              <a:gd name="T23" fmla="*/ 28 h 110"/>
              <a:gd name="T24" fmla="*/ 34 w 120"/>
              <a:gd name="T25" fmla="*/ 15 h 110"/>
              <a:gd name="T26" fmla="*/ 49 w 120"/>
              <a:gd name="T27" fmla="*/ 26 h 110"/>
              <a:gd name="T28" fmla="*/ 63 w 120"/>
              <a:gd name="T29" fmla="*/ 22 h 110"/>
              <a:gd name="T30" fmla="*/ 72 w 120"/>
              <a:gd name="T31" fmla="*/ 34 h 110"/>
              <a:gd name="T32" fmla="*/ 79 w 120"/>
              <a:gd name="T33" fmla="*/ 47 h 110"/>
              <a:gd name="T34" fmla="*/ 40 w 120"/>
              <a:gd name="T35" fmla="*/ 39 h 110"/>
              <a:gd name="T36" fmla="*/ 56 w 120"/>
              <a:gd name="T37" fmla="*/ 55 h 110"/>
              <a:gd name="T38" fmla="*/ 111 w 120"/>
              <a:gd name="T39" fmla="*/ 29 h 110"/>
              <a:gd name="T40" fmla="*/ 112 w 120"/>
              <a:gd name="T41" fmla="*/ 42 h 110"/>
              <a:gd name="T42" fmla="*/ 96 w 120"/>
              <a:gd name="T43" fmla="*/ 39 h 110"/>
              <a:gd name="T44" fmla="*/ 80 w 120"/>
              <a:gd name="T45" fmla="*/ 42 h 110"/>
              <a:gd name="T46" fmla="*/ 81 w 120"/>
              <a:gd name="T47" fmla="*/ 29 h 110"/>
              <a:gd name="T48" fmla="*/ 81 w 120"/>
              <a:gd name="T49" fmla="*/ 17 h 110"/>
              <a:gd name="T50" fmla="*/ 80 w 120"/>
              <a:gd name="T51" fmla="*/ 4 h 110"/>
              <a:gd name="T52" fmla="*/ 96 w 120"/>
              <a:gd name="T53" fmla="*/ 7 h 110"/>
              <a:gd name="T54" fmla="*/ 104 w 120"/>
              <a:gd name="T55" fmla="*/ 0 h 110"/>
              <a:gd name="T56" fmla="*/ 109 w 120"/>
              <a:gd name="T57" fmla="*/ 13 h 110"/>
              <a:gd name="T58" fmla="*/ 120 w 120"/>
              <a:gd name="T59" fmla="*/ 27 h 110"/>
              <a:gd name="T60" fmla="*/ 109 w 120"/>
              <a:gd name="T61" fmla="*/ 97 h 110"/>
              <a:gd name="T62" fmla="*/ 104 w 120"/>
              <a:gd name="T63" fmla="*/ 110 h 110"/>
              <a:gd name="T64" fmla="*/ 94 w 120"/>
              <a:gd name="T65" fmla="*/ 103 h 110"/>
              <a:gd name="T66" fmla="*/ 80 w 120"/>
              <a:gd name="T67" fmla="*/ 105 h 110"/>
              <a:gd name="T68" fmla="*/ 72 w 120"/>
              <a:gd name="T69" fmla="*/ 91 h 110"/>
              <a:gd name="T70" fmla="*/ 83 w 120"/>
              <a:gd name="T71" fmla="*/ 77 h 110"/>
              <a:gd name="T72" fmla="*/ 88 w 120"/>
              <a:gd name="T73" fmla="*/ 64 h 110"/>
              <a:gd name="T74" fmla="*/ 98 w 120"/>
              <a:gd name="T75" fmla="*/ 71 h 110"/>
              <a:gd name="T76" fmla="*/ 112 w 120"/>
              <a:gd name="T77" fmla="*/ 68 h 110"/>
              <a:gd name="T78" fmla="*/ 111 w 120"/>
              <a:gd name="T79" fmla="*/ 81 h 110"/>
              <a:gd name="T80" fmla="*/ 96 w 120"/>
              <a:gd name="T81" fmla="*/ 15 h 110"/>
              <a:gd name="T82" fmla="*/ 104 w 120"/>
              <a:gd name="T83" fmla="*/ 23 h 110"/>
              <a:gd name="T84" fmla="*/ 88 w 120"/>
              <a:gd name="T85" fmla="*/ 87 h 110"/>
              <a:gd name="T86" fmla="*/ 96 w 120"/>
              <a:gd name="T87" fmla="*/ 7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0" h="110">
                <a:moveTo>
                  <a:pt x="80" y="61"/>
                </a:moveTo>
                <a:cubicBezTo>
                  <a:pt x="80" y="62"/>
                  <a:pt x="80" y="63"/>
                  <a:pt x="79" y="63"/>
                </a:cubicBezTo>
                <a:cubicBezTo>
                  <a:pt x="69" y="64"/>
                  <a:pt x="69" y="64"/>
                  <a:pt x="69" y="64"/>
                </a:cubicBezTo>
                <a:cubicBezTo>
                  <a:pt x="69" y="66"/>
                  <a:pt x="68" y="67"/>
                  <a:pt x="67" y="69"/>
                </a:cubicBezTo>
                <a:cubicBezTo>
                  <a:pt x="69" y="71"/>
                  <a:pt x="71" y="74"/>
                  <a:pt x="73" y="76"/>
                </a:cubicBezTo>
                <a:cubicBezTo>
                  <a:pt x="73" y="77"/>
                  <a:pt x="73" y="77"/>
                  <a:pt x="73" y="77"/>
                </a:cubicBezTo>
                <a:cubicBezTo>
                  <a:pt x="73" y="78"/>
                  <a:pt x="73" y="78"/>
                  <a:pt x="73" y="79"/>
                </a:cubicBezTo>
                <a:cubicBezTo>
                  <a:pt x="71" y="80"/>
                  <a:pt x="64" y="88"/>
                  <a:pt x="63" y="88"/>
                </a:cubicBezTo>
                <a:cubicBezTo>
                  <a:pt x="62" y="88"/>
                  <a:pt x="62" y="88"/>
                  <a:pt x="61" y="87"/>
                </a:cubicBezTo>
                <a:cubicBezTo>
                  <a:pt x="54" y="82"/>
                  <a:pt x="54" y="82"/>
                  <a:pt x="54" y="82"/>
                </a:cubicBezTo>
                <a:cubicBezTo>
                  <a:pt x="53" y="83"/>
                  <a:pt x="51" y="83"/>
                  <a:pt x="49" y="84"/>
                </a:cubicBezTo>
                <a:cubicBezTo>
                  <a:pt x="49" y="87"/>
                  <a:pt x="49" y="90"/>
                  <a:pt x="48" y="93"/>
                </a:cubicBezTo>
                <a:cubicBezTo>
                  <a:pt x="48" y="94"/>
                  <a:pt x="47" y="95"/>
                  <a:pt x="46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34" y="95"/>
                  <a:pt x="33" y="94"/>
                  <a:pt x="33" y="93"/>
                </a:cubicBezTo>
                <a:cubicBezTo>
                  <a:pt x="31" y="84"/>
                  <a:pt x="31" y="84"/>
                  <a:pt x="31" y="84"/>
                </a:cubicBezTo>
                <a:cubicBezTo>
                  <a:pt x="29" y="83"/>
                  <a:pt x="28" y="83"/>
                  <a:pt x="26" y="82"/>
                </a:cubicBezTo>
                <a:cubicBezTo>
                  <a:pt x="19" y="87"/>
                  <a:pt x="19" y="87"/>
                  <a:pt x="19" y="87"/>
                </a:cubicBezTo>
                <a:cubicBezTo>
                  <a:pt x="19" y="88"/>
                  <a:pt x="18" y="88"/>
                  <a:pt x="18" y="88"/>
                </a:cubicBezTo>
                <a:cubicBezTo>
                  <a:pt x="17" y="88"/>
                  <a:pt x="17" y="88"/>
                  <a:pt x="16" y="87"/>
                </a:cubicBezTo>
                <a:cubicBezTo>
                  <a:pt x="15" y="86"/>
                  <a:pt x="7" y="79"/>
                  <a:pt x="7" y="77"/>
                </a:cubicBezTo>
                <a:cubicBezTo>
                  <a:pt x="7" y="77"/>
                  <a:pt x="8" y="77"/>
                  <a:pt x="8" y="76"/>
                </a:cubicBezTo>
                <a:cubicBezTo>
                  <a:pt x="10" y="74"/>
                  <a:pt x="12" y="72"/>
                  <a:pt x="13" y="69"/>
                </a:cubicBezTo>
                <a:cubicBezTo>
                  <a:pt x="13" y="67"/>
                  <a:pt x="12" y="66"/>
                  <a:pt x="11" y="64"/>
                </a:cubicBezTo>
                <a:cubicBezTo>
                  <a:pt x="2" y="62"/>
                  <a:pt x="2" y="62"/>
                  <a:pt x="2" y="62"/>
                </a:cubicBezTo>
                <a:cubicBezTo>
                  <a:pt x="1" y="62"/>
                  <a:pt x="0" y="62"/>
                  <a:pt x="0" y="61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1" y="47"/>
                  <a:pt x="2" y="47"/>
                </a:cubicBezTo>
                <a:cubicBezTo>
                  <a:pt x="11" y="46"/>
                  <a:pt x="11" y="46"/>
                  <a:pt x="11" y="46"/>
                </a:cubicBezTo>
                <a:cubicBezTo>
                  <a:pt x="12" y="44"/>
                  <a:pt x="13" y="43"/>
                  <a:pt x="13" y="41"/>
                </a:cubicBezTo>
                <a:cubicBezTo>
                  <a:pt x="12" y="38"/>
                  <a:pt x="10" y="36"/>
                  <a:pt x="8" y="34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2"/>
                  <a:pt x="7" y="32"/>
                  <a:pt x="8" y="31"/>
                </a:cubicBezTo>
                <a:cubicBezTo>
                  <a:pt x="9" y="30"/>
                  <a:pt x="16" y="22"/>
                  <a:pt x="18" y="22"/>
                </a:cubicBezTo>
                <a:cubicBezTo>
                  <a:pt x="18" y="22"/>
                  <a:pt x="19" y="22"/>
                  <a:pt x="19" y="23"/>
                </a:cubicBezTo>
                <a:cubicBezTo>
                  <a:pt x="26" y="28"/>
                  <a:pt x="26" y="28"/>
                  <a:pt x="26" y="28"/>
                </a:cubicBezTo>
                <a:cubicBezTo>
                  <a:pt x="28" y="27"/>
                  <a:pt x="29" y="27"/>
                  <a:pt x="31" y="26"/>
                </a:cubicBezTo>
                <a:cubicBezTo>
                  <a:pt x="31" y="23"/>
                  <a:pt x="32" y="20"/>
                  <a:pt x="33" y="17"/>
                </a:cubicBezTo>
                <a:cubicBezTo>
                  <a:pt x="33" y="16"/>
                  <a:pt x="34" y="15"/>
                  <a:pt x="34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5"/>
                  <a:pt x="48" y="16"/>
                  <a:pt x="48" y="17"/>
                </a:cubicBezTo>
                <a:cubicBezTo>
                  <a:pt x="49" y="26"/>
                  <a:pt x="49" y="26"/>
                  <a:pt x="49" y="26"/>
                </a:cubicBezTo>
                <a:cubicBezTo>
                  <a:pt x="51" y="27"/>
                  <a:pt x="53" y="27"/>
                  <a:pt x="54" y="28"/>
                </a:cubicBezTo>
                <a:cubicBezTo>
                  <a:pt x="61" y="23"/>
                  <a:pt x="61" y="23"/>
                  <a:pt x="61" y="23"/>
                </a:cubicBezTo>
                <a:cubicBezTo>
                  <a:pt x="62" y="22"/>
                  <a:pt x="62" y="22"/>
                  <a:pt x="63" y="22"/>
                </a:cubicBezTo>
                <a:cubicBezTo>
                  <a:pt x="63" y="22"/>
                  <a:pt x="64" y="22"/>
                  <a:pt x="64" y="23"/>
                </a:cubicBezTo>
                <a:cubicBezTo>
                  <a:pt x="66" y="24"/>
                  <a:pt x="73" y="31"/>
                  <a:pt x="73" y="33"/>
                </a:cubicBezTo>
                <a:cubicBezTo>
                  <a:pt x="73" y="33"/>
                  <a:pt x="73" y="33"/>
                  <a:pt x="72" y="34"/>
                </a:cubicBezTo>
                <a:cubicBezTo>
                  <a:pt x="71" y="36"/>
                  <a:pt x="69" y="38"/>
                  <a:pt x="67" y="41"/>
                </a:cubicBezTo>
                <a:cubicBezTo>
                  <a:pt x="68" y="43"/>
                  <a:pt x="69" y="44"/>
                  <a:pt x="69" y="46"/>
                </a:cubicBezTo>
                <a:cubicBezTo>
                  <a:pt x="79" y="47"/>
                  <a:pt x="79" y="47"/>
                  <a:pt x="79" y="47"/>
                </a:cubicBezTo>
                <a:cubicBezTo>
                  <a:pt x="80" y="48"/>
                  <a:pt x="80" y="48"/>
                  <a:pt x="80" y="49"/>
                </a:cubicBezTo>
                <a:lnTo>
                  <a:pt x="80" y="61"/>
                </a:lnTo>
                <a:close/>
                <a:moveTo>
                  <a:pt x="40" y="39"/>
                </a:moveTo>
                <a:cubicBezTo>
                  <a:pt x="31" y="39"/>
                  <a:pt x="24" y="46"/>
                  <a:pt x="24" y="55"/>
                </a:cubicBezTo>
                <a:cubicBezTo>
                  <a:pt x="24" y="64"/>
                  <a:pt x="31" y="71"/>
                  <a:pt x="40" y="71"/>
                </a:cubicBezTo>
                <a:cubicBezTo>
                  <a:pt x="49" y="71"/>
                  <a:pt x="56" y="64"/>
                  <a:pt x="56" y="55"/>
                </a:cubicBezTo>
                <a:cubicBezTo>
                  <a:pt x="56" y="46"/>
                  <a:pt x="49" y="39"/>
                  <a:pt x="40" y="39"/>
                </a:cubicBezTo>
                <a:close/>
                <a:moveTo>
                  <a:pt x="120" y="27"/>
                </a:moveTo>
                <a:cubicBezTo>
                  <a:pt x="120" y="28"/>
                  <a:pt x="112" y="29"/>
                  <a:pt x="111" y="29"/>
                </a:cubicBezTo>
                <a:cubicBezTo>
                  <a:pt x="110" y="31"/>
                  <a:pt x="110" y="32"/>
                  <a:pt x="109" y="33"/>
                </a:cubicBezTo>
                <a:cubicBezTo>
                  <a:pt x="110" y="34"/>
                  <a:pt x="112" y="40"/>
                  <a:pt x="112" y="41"/>
                </a:cubicBezTo>
                <a:cubicBezTo>
                  <a:pt x="112" y="41"/>
                  <a:pt x="112" y="41"/>
                  <a:pt x="112" y="42"/>
                </a:cubicBezTo>
                <a:cubicBezTo>
                  <a:pt x="111" y="42"/>
                  <a:pt x="104" y="46"/>
                  <a:pt x="104" y="46"/>
                </a:cubicBezTo>
                <a:cubicBezTo>
                  <a:pt x="103" y="46"/>
                  <a:pt x="99" y="40"/>
                  <a:pt x="98" y="39"/>
                </a:cubicBezTo>
                <a:cubicBezTo>
                  <a:pt x="97" y="39"/>
                  <a:pt x="97" y="39"/>
                  <a:pt x="96" y="39"/>
                </a:cubicBezTo>
                <a:cubicBezTo>
                  <a:pt x="96" y="39"/>
                  <a:pt x="95" y="39"/>
                  <a:pt x="94" y="39"/>
                </a:cubicBezTo>
                <a:cubicBezTo>
                  <a:pt x="94" y="40"/>
                  <a:pt x="89" y="46"/>
                  <a:pt x="88" y="46"/>
                </a:cubicBezTo>
                <a:cubicBezTo>
                  <a:pt x="88" y="46"/>
                  <a:pt x="81" y="42"/>
                  <a:pt x="80" y="42"/>
                </a:cubicBezTo>
                <a:cubicBezTo>
                  <a:pt x="80" y="41"/>
                  <a:pt x="80" y="41"/>
                  <a:pt x="80" y="41"/>
                </a:cubicBezTo>
                <a:cubicBezTo>
                  <a:pt x="80" y="40"/>
                  <a:pt x="83" y="34"/>
                  <a:pt x="83" y="33"/>
                </a:cubicBezTo>
                <a:cubicBezTo>
                  <a:pt x="83" y="32"/>
                  <a:pt x="82" y="31"/>
                  <a:pt x="81" y="29"/>
                </a:cubicBezTo>
                <a:cubicBezTo>
                  <a:pt x="80" y="29"/>
                  <a:pt x="72" y="28"/>
                  <a:pt x="72" y="27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8"/>
                  <a:pt x="80" y="17"/>
                  <a:pt x="81" y="17"/>
                </a:cubicBezTo>
                <a:cubicBezTo>
                  <a:pt x="82" y="16"/>
                  <a:pt x="83" y="14"/>
                  <a:pt x="83" y="13"/>
                </a:cubicBezTo>
                <a:cubicBezTo>
                  <a:pt x="83" y="12"/>
                  <a:pt x="80" y="6"/>
                  <a:pt x="80" y="5"/>
                </a:cubicBezTo>
                <a:cubicBezTo>
                  <a:pt x="80" y="5"/>
                  <a:pt x="80" y="5"/>
                  <a:pt x="80" y="4"/>
                </a:cubicBezTo>
                <a:cubicBezTo>
                  <a:pt x="81" y="4"/>
                  <a:pt x="88" y="0"/>
                  <a:pt x="88" y="0"/>
                </a:cubicBezTo>
                <a:cubicBezTo>
                  <a:pt x="89" y="0"/>
                  <a:pt x="94" y="6"/>
                  <a:pt x="94" y="7"/>
                </a:cubicBezTo>
                <a:cubicBezTo>
                  <a:pt x="95" y="7"/>
                  <a:pt x="96" y="7"/>
                  <a:pt x="96" y="7"/>
                </a:cubicBezTo>
                <a:cubicBezTo>
                  <a:pt x="97" y="7"/>
                  <a:pt x="97" y="7"/>
                  <a:pt x="98" y="7"/>
                </a:cubicBezTo>
                <a:cubicBezTo>
                  <a:pt x="100" y="5"/>
                  <a:pt x="102" y="2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11" y="4"/>
                  <a:pt x="112" y="4"/>
                </a:cubicBezTo>
                <a:cubicBezTo>
                  <a:pt x="112" y="5"/>
                  <a:pt x="112" y="5"/>
                  <a:pt x="112" y="5"/>
                </a:cubicBezTo>
                <a:cubicBezTo>
                  <a:pt x="112" y="6"/>
                  <a:pt x="110" y="12"/>
                  <a:pt x="109" y="13"/>
                </a:cubicBezTo>
                <a:cubicBezTo>
                  <a:pt x="110" y="14"/>
                  <a:pt x="110" y="16"/>
                  <a:pt x="111" y="17"/>
                </a:cubicBezTo>
                <a:cubicBezTo>
                  <a:pt x="112" y="17"/>
                  <a:pt x="120" y="18"/>
                  <a:pt x="120" y="19"/>
                </a:cubicBezTo>
                <a:lnTo>
                  <a:pt x="120" y="27"/>
                </a:lnTo>
                <a:close/>
                <a:moveTo>
                  <a:pt x="120" y="91"/>
                </a:moveTo>
                <a:cubicBezTo>
                  <a:pt x="120" y="92"/>
                  <a:pt x="112" y="93"/>
                  <a:pt x="111" y="93"/>
                </a:cubicBezTo>
                <a:cubicBezTo>
                  <a:pt x="110" y="94"/>
                  <a:pt x="110" y="96"/>
                  <a:pt x="109" y="97"/>
                </a:cubicBezTo>
                <a:cubicBezTo>
                  <a:pt x="110" y="98"/>
                  <a:pt x="112" y="104"/>
                  <a:pt x="112" y="105"/>
                </a:cubicBezTo>
                <a:cubicBezTo>
                  <a:pt x="112" y="105"/>
                  <a:pt x="112" y="105"/>
                  <a:pt x="112" y="106"/>
                </a:cubicBezTo>
                <a:cubicBezTo>
                  <a:pt x="111" y="106"/>
                  <a:pt x="104" y="110"/>
                  <a:pt x="104" y="110"/>
                </a:cubicBezTo>
                <a:cubicBezTo>
                  <a:pt x="103" y="110"/>
                  <a:pt x="99" y="104"/>
                  <a:pt x="98" y="103"/>
                </a:cubicBezTo>
                <a:cubicBezTo>
                  <a:pt x="97" y="103"/>
                  <a:pt x="97" y="103"/>
                  <a:pt x="96" y="103"/>
                </a:cubicBezTo>
                <a:cubicBezTo>
                  <a:pt x="96" y="103"/>
                  <a:pt x="95" y="103"/>
                  <a:pt x="94" y="103"/>
                </a:cubicBezTo>
                <a:cubicBezTo>
                  <a:pt x="94" y="104"/>
                  <a:pt x="89" y="110"/>
                  <a:pt x="88" y="110"/>
                </a:cubicBezTo>
                <a:cubicBezTo>
                  <a:pt x="88" y="110"/>
                  <a:pt x="81" y="106"/>
                  <a:pt x="80" y="106"/>
                </a:cubicBezTo>
                <a:cubicBezTo>
                  <a:pt x="80" y="105"/>
                  <a:pt x="80" y="105"/>
                  <a:pt x="80" y="105"/>
                </a:cubicBezTo>
                <a:cubicBezTo>
                  <a:pt x="80" y="104"/>
                  <a:pt x="83" y="98"/>
                  <a:pt x="83" y="97"/>
                </a:cubicBezTo>
                <a:cubicBezTo>
                  <a:pt x="83" y="96"/>
                  <a:pt x="82" y="94"/>
                  <a:pt x="81" y="93"/>
                </a:cubicBezTo>
                <a:cubicBezTo>
                  <a:pt x="80" y="93"/>
                  <a:pt x="72" y="92"/>
                  <a:pt x="72" y="91"/>
                </a:cubicBezTo>
                <a:cubicBezTo>
                  <a:pt x="72" y="83"/>
                  <a:pt x="72" y="83"/>
                  <a:pt x="72" y="83"/>
                </a:cubicBezTo>
                <a:cubicBezTo>
                  <a:pt x="72" y="82"/>
                  <a:pt x="80" y="81"/>
                  <a:pt x="81" y="81"/>
                </a:cubicBezTo>
                <a:cubicBezTo>
                  <a:pt x="82" y="80"/>
                  <a:pt x="83" y="78"/>
                  <a:pt x="83" y="77"/>
                </a:cubicBezTo>
                <a:cubicBezTo>
                  <a:pt x="83" y="76"/>
                  <a:pt x="80" y="70"/>
                  <a:pt x="80" y="69"/>
                </a:cubicBezTo>
                <a:cubicBezTo>
                  <a:pt x="80" y="69"/>
                  <a:pt x="80" y="68"/>
                  <a:pt x="80" y="68"/>
                </a:cubicBezTo>
                <a:cubicBezTo>
                  <a:pt x="81" y="68"/>
                  <a:pt x="88" y="64"/>
                  <a:pt x="88" y="64"/>
                </a:cubicBezTo>
                <a:cubicBezTo>
                  <a:pt x="89" y="64"/>
                  <a:pt x="94" y="70"/>
                  <a:pt x="94" y="71"/>
                </a:cubicBezTo>
                <a:cubicBezTo>
                  <a:pt x="95" y="71"/>
                  <a:pt x="96" y="71"/>
                  <a:pt x="96" y="71"/>
                </a:cubicBezTo>
                <a:cubicBezTo>
                  <a:pt x="97" y="71"/>
                  <a:pt x="97" y="71"/>
                  <a:pt x="98" y="71"/>
                </a:cubicBezTo>
                <a:cubicBezTo>
                  <a:pt x="100" y="69"/>
                  <a:pt x="102" y="66"/>
                  <a:pt x="104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4" y="64"/>
                  <a:pt x="111" y="68"/>
                  <a:pt x="112" y="68"/>
                </a:cubicBezTo>
                <a:cubicBezTo>
                  <a:pt x="112" y="68"/>
                  <a:pt x="112" y="69"/>
                  <a:pt x="112" y="69"/>
                </a:cubicBezTo>
                <a:cubicBezTo>
                  <a:pt x="112" y="70"/>
                  <a:pt x="110" y="76"/>
                  <a:pt x="109" y="77"/>
                </a:cubicBezTo>
                <a:cubicBezTo>
                  <a:pt x="110" y="78"/>
                  <a:pt x="110" y="80"/>
                  <a:pt x="111" y="81"/>
                </a:cubicBezTo>
                <a:cubicBezTo>
                  <a:pt x="112" y="81"/>
                  <a:pt x="120" y="82"/>
                  <a:pt x="120" y="83"/>
                </a:cubicBezTo>
                <a:lnTo>
                  <a:pt x="120" y="91"/>
                </a:lnTo>
                <a:close/>
                <a:moveTo>
                  <a:pt x="96" y="15"/>
                </a:moveTo>
                <a:cubicBezTo>
                  <a:pt x="92" y="15"/>
                  <a:pt x="88" y="19"/>
                  <a:pt x="88" y="23"/>
                </a:cubicBezTo>
                <a:cubicBezTo>
                  <a:pt x="88" y="27"/>
                  <a:pt x="92" y="31"/>
                  <a:pt x="96" y="31"/>
                </a:cubicBezTo>
                <a:cubicBezTo>
                  <a:pt x="101" y="31"/>
                  <a:pt x="104" y="27"/>
                  <a:pt x="104" y="23"/>
                </a:cubicBezTo>
                <a:cubicBezTo>
                  <a:pt x="104" y="19"/>
                  <a:pt x="101" y="15"/>
                  <a:pt x="96" y="15"/>
                </a:cubicBezTo>
                <a:close/>
                <a:moveTo>
                  <a:pt x="96" y="79"/>
                </a:moveTo>
                <a:cubicBezTo>
                  <a:pt x="92" y="79"/>
                  <a:pt x="88" y="83"/>
                  <a:pt x="88" y="87"/>
                </a:cubicBezTo>
                <a:cubicBezTo>
                  <a:pt x="88" y="91"/>
                  <a:pt x="92" y="95"/>
                  <a:pt x="96" y="95"/>
                </a:cubicBezTo>
                <a:cubicBezTo>
                  <a:pt x="101" y="95"/>
                  <a:pt x="104" y="91"/>
                  <a:pt x="104" y="87"/>
                </a:cubicBezTo>
                <a:cubicBezTo>
                  <a:pt x="104" y="83"/>
                  <a:pt x="101" y="79"/>
                  <a:pt x="96" y="7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29" name="Freeform 127"/>
          <p:cNvSpPr>
            <a:spLocks noEditPoints="1"/>
          </p:cNvSpPr>
          <p:nvPr/>
        </p:nvSpPr>
        <p:spPr bwMode="auto">
          <a:xfrm>
            <a:off x="3062043" y="4725037"/>
            <a:ext cx="419100" cy="331788"/>
          </a:xfrm>
          <a:custGeom>
            <a:avLst/>
            <a:gdLst>
              <a:gd name="T0" fmla="*/ 44 w 112"/>
              <a:gd name="T1" fmla="*/ 64 h 88"/>
              <a:gd name="T2" fmla="*/ 33 w 112"/>
              <a:gd name="T3" fmla="*/ 63 h 88"/>
              <a:gd name="T4" fmla="*/ 16 w 112"/>
              <a:gd name="T5" fmla="*/ 71 h 88"/>
              <a:gd name="T6" fmla="*/ 10 w 112"/>
              <a:gd name="T7" fmla="*/ 72 h 88"/>
              <a:gd name="T8" fmla="*/ 10 w 112"/>
              <a:gd name="T9" fmla="*/ 72 h 88"/>
              <a:gd name="T10" fmla="*/ 8 w 112"/>
              <a:gd name="T11" fmla="*/ 70 h 88"/>
              <a:gd name="T12" fmla="*/ 9 w 112"/>
              <a:gd name="T13" fmla="*/ 67 h 88"/>
              <a:gd name="T14" fmla="*/ 17 w 112"/>
              <a:gd name="T15" fmla="*/ 57 h 88"/>
              <a:gd name="T16" fmla="*/ 0 w 112"/>
              <a:gd name="T17" fmla="*/ 32 h 88"/>
              <a:gd name="T18" fmla="*/ 44 w 112"/>
              <a:gd name="T19" fmla="*/ 0 h 88"/>
              <a:gd name="T20" fmla="*/ 88 w 112"/>
              <a:gd name="T21" fmla="*/ 32 h 88"/>
              <a:gd name="T22" fmla="*/ 44 w 112"/>
              <a:gd name="T23" fmla="*/ 64 h 88"/>
              <a:gd name="T24" fmla="*/ 95 w 112"/>
              <a:gd name="T25" fmla="*/ 73 h 88"/>
              <a:gd name="T26" fmla="*/ 103 w 112"/>
              <a:gd name="T27" fmla="*/ 83 h 88"/>
              <a:gd name="T28" fmla="*/ 104 w 112"/>
              <a:gd name="T29" fmla="*/ 86 h 88"/>
              <a:gd name="T30" fmla="*/ 102 w 112"/>
              <a:gd name="T31" fmla="*/ 88 h 88"/>
              <a:gd name="T32" fmla="*/ 96 w 112"/>
              <a:gd name="T33" fmla="*/ 87 h 88"/>
              <a:gd name="T34" fmla="*/ 79 w 112"/>
              <a:gd name="T35" fmla="*/ 79 h 88"/>
              <a:gd name="T36" fmla="*/ 68 w 112"/>
              <a:gd name="T37" fmla="*/ 80 h 88"/>
              <a:gd name="T38" fmla="*/ 38 w 112"/>
              <a:gd name="T39" fmla="*/ 72 h 88"/>
              <a:gd name="T40" fmla="*/ 44 w 112"/>
              <a:gd name="T41" fmla="*/ 72 h 88"/>
              <a:gd name="T42" fmla="*/ 80 w 112"/>
              <a:gd name="T43" fmla="*/ 61 h 88"/>
              <a:gd name="T44" fmla="*/ 96 w 112"/>
              <a:gd name="T45" fmla="*/ 32 h 88"/>
              <a:gd name="T46" fmla="*/ 95 w 112"/>
              <a:gd name="T47" fmla="*/ 22 h 88"/>
              <a:gd name="T48" fmla="*/ 112 w 112"/>
              <a:gd name="T49" fmla="*/ 48 h 88"/>
              <a:gd name="T50" fmla="*/ 95 w 112"/>
              <a:gd name="T51" fmla="*/ 7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2" h="88">
                <a:moveTo>
                  <a:pt x="44" y="64"/>
                </a:moveTo>
                <a:cubicBezTo>
                  <a:pt x="40" y="64"/>
                  <a:pt x="36" y="64"/>
                  <a:pt x="33" y="63"/>
                </a:cubicBezTo>
                <a:cubicBezTo>
                  <a:pt x="28" y="67"/>
                  <a:pt x="22" y="69"/>
                  <a:pt x="16" y="71"/>
                </a:cubicBezTo>
                <a:cubicBezTo>
                  <a:pt x="14" y="71"/>
                  <a:pt x="12" y="72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9" y="67"/>
                </a:cubicBezTo>
                <a:cubicBezTo>
                  <a:pt x="12" y="65"/>
                  <a:pt x="15" y="62"/>
                  <a:pt x="17" y="57"/>
                </a:cubicBezTo>
                <a:cubicBezTo>
                  <a:pt x="7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ubicBezTo>
                  <a:pt x="88" y="50"/>
                  <a:pt x="68" y="64"/>
                  <a:pt x="44" y="64"/>
                </a:cubicBezTo>
                <a:close/>
                <a:moveTo>
                  <a:pt x="95" y="73"/>
                </a:moveTo>
                <a:cubicBezTo>
                  <a:pt x="97" y="78"/>
                  <a:pt x="100" y="81"/>
                  <a:pt x="103" y="83"/>
                </a:cubicBezTo>
                <a:cubicBezTo>
                  <a:pt x="103" y="84"/>
                  <a:pt x="104" y="85"/>
                  <a:pt x="104" y="86"/>
                </a:cubicBezTo>
                <a:cubicBezTo>
                  <a:pt x="104" y="87"/>
                  <a:pt x="103" y="88"/>
                  <a:pt x="102" y="88"/>
                </a:cubicBezTo>
                <a:cubicBezTo>
                  <a:pt x="100" y="88"/>
                  <a:pt x="98" y="87"/>
                  <a:pt x="96" y="87"/>
                </a:cubicBezTo>
                <a:cubicBezTo>
                  <a:pt x="90" y="85"/>
                  <a:pt x="84" y="83"/>
                  <a:pt x="79" y="79"/>
                </a:cubicBezTo>
                <a:cubicBezTo>
                  <a:pt x="75" y="80"/>
                  <a:pt x="72" y="80"/>
                  <a:pt x="68" y="80"/>
                </a:cubicBezTo>
                <a:cubicBezTo>
                  <a:pt x="57" y="80"/>
                  <a:pt x="46" y="77"/>
                  <a:pt x="38" y="72"/>
                </a:cubicBezTo>
                <a:cubicBezTo>
                  <a:pt x="40" y="72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9"/>
                  <a:pt x="95" y="26"/>
                  <a:pt x="95" y="22"/>
                </a:cubicBezTo>
                <a:cubicBezTo>
                  <a:pt x="105" y="28"/>
                  <a:pt x="112" y="38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30" name="Freeform 128"/>
          <p:cNvSpPr>
            <a:spLocks noEditPoints="1"/>
          </p:cNvSpPr>
          <p:nvPr/>
        </p:nvSpPr>
        <p:spPr bwMode="auto">
          <a:xfrm>
            <a:off x="4060236" y="4666300"/>
            <a:ext cx="360363" cy="390525"/>
          </a:xfrm>
          <a:custGeom>
            <a:avLst/>
            <a:gdLst>
              <a:gd name="T0" fmla="*/ 93 w 96"/>
              <a:gd name="T1" fmla="*/ 58 h 104"/>
              <a:gd name="T2" fmla="*/ 94 w 96"/>
              <a:gd name="T3" fmla="*/ 62 h 104"/>
              <a:gd name="T4" fmla="*/ 91 w 96"/>
              <a:gd name="T5" fmla="*/ 71 h 104"/>
              <a:gd name="T6" fmla="*/ 91 w 96"/>
              <a:gd name="T7" fmla="*/ 74 h 104"/>
              <a:gd name="T8" fmla="*/ 88 w 96"/>
              <a:gd name="T9" fmla="*/ 85 h 104"/>
              <a:gd name="T10" fmla="*/ 68 w 96"/>
              <a:gd name="T11" fmla="*/ 104 h 104"/>
              <a:gd name="T12" fmla="*/ 66 w 96"/>
              <a:gd name="T13" fmla="*/ 104 h 104"/>
              <a:gd name="T14" fmla="*/ 60 w 96"/>
              <a:gd name="T15" fmla="*/ 104 h 104"/>
              <a:gd name="T16" fmla="*/ 35 w 96"/>
              <a:gd name="T17" fmla="*/ 98 h 104"/>
              <a:gd name="T18" fmla="*/ 26 w 96"/>
              <a:gd name="T19" fmla="*/ 96 h 104"/>
              <a:gd name="T20" fmla="*/ 8 w 96"/>
              <a:gd name="T21" fmla="*/ 96 h 104"/>
              <a:gd name="T22" fmla="*/ 0 w 96"/>
              <a:gd name="T23" fmla="*/ 88 h 104"/>
              <a:gd name="T24" fmla="*/ 0 w 96"/>
              <a:gd name="T25" fmla="*/ 48 h 104"/>
              <a:gd name="T26" fmla="*/ 8 w 96"/>
              <a:gd name="T27" fmla="*/ 40 h 104"/>
              <a:gd name="T28" fmla="*/ 25 w 96"/>
              <a:gd name="T29" fmla="*/ 40 h 104"/>
              <a:gd name="T30" fmla="*/ 34 w 96"/>
              <a:gd name="T31" fmla="*/ 30 h 104"/>
              <a:gd name="T32" fmla="*/ 41 w 96"/>
              <a:gd name="T33" fmla="*/ 22 h 104"/>
              <a:gd name="T34" fmla="*/ 49 w 96"/>
              <a:gd name="T35" fmla="*/ 2 h 104"/>
              <a:gd name="T36" fmla="*/ 54 w 96"/>
              <a:gd name="T37" fmla="*/ 0 h 104"/>
              <a:gd name="T38" fmla="*/ 70 w 96"/>
              <a:gd name="T39" fmla="*/ 8 h 104"/>
              <a:gd name="T40" fmla="*/ 72 w 96"/>
              <a:gd name="T41" fmla="*/ 20 h 104"/>
              <a:gd name="T42" fmla="*/ 69 w 96"/>
              <a:gd name="T43" fmla="*/ 32 h 104"/>
              <a:gd name="T44" fmla="*/ 80 w 96"/>
              <a:gd name="T45" fmla="*/ 32 h 104"/>
              <a:gd name="T46" fmla="*/ 96 w 96"/>
              <a:gd name="T47" fmla="*/ 48 h 104"/>
              <a:gd name="T48" fmla="*/ 93 w 96"/>
              <a:gd name="T49" fmla="*/ 58 h 104"/>
              <a:gd name="T50" fmla="*/ 12 w 96"/>
              <a:gd name="T51" fmla="*/ 80 h 104"/>
              <a:gd name="T52" fmla="*/ 8 w 96"/>
              <a:gd name="T53" fmla="*/ 84 h 104"/>
              <a:gd name="T54" fmla="*/ 12 w 96"/>
              <a:gd name="T55" fmla="*/ 88 h 104"/>
              <a:gd name="T56" fmla="*/ 16 w 96"/>
              <a:gd name="T57" fmla="*/ 84 h 104"/>
              <a:gd name="T58" fmla="*/ 12 w 96"/>
              <a:gd name="T59" fmla="*/ 80 h 104"/>
              <a:gd name="T60" fmla="*/ 80 w 96"/>
              <a:gd name="T61" fmla="*/ 40 h 104"/>
              <a:gd name="T62" fmla="*/ 58 w 96"/>
              <a:gd name="T63" fmla="*/ 40 h 104"/>
              <a:gd name="T64" fmla="*/ 64 w 96"/>
              <a:gd name="T65" fmla="*/ 20 h 104"/>
              <a:gd name="T66" fmla="*/ 54 w 96"/>
              <a:gd name="T67" fmla="*/ 8 h 104"/>
              <a:gd name="T68" fmla="*/ 46 w 96"/>
              <a:gd name="T69" fmla="*/ 28 h 104"/>
              <a:gd name="T70" fmla="*/ 41 w 96"/>
              <a:gd name="T71" fmla="*/ 34 h 104"/>
              <a:gd name="T72" fmla="*/ 26 w 96"/>
              <a:gd name="T73" fmla="*/ 48 h 104"/>
              <a:gd name="T74" fmla="*/ 24 w 96"/>
              <a:gd name="T75" fmla="*/ 48 h 104"/>
              <a:gd name="T76" fmla="*/ 24 w 96"/>
              <a:gd name="T77" fmla="*/ 88 h 104"/>
              <a:gd name="T78" fmla="*/ 26 w 96"/>
              <a:gd name="T79" fmla="*/ 88 h 104"/>
              <a:gd name="T80" fmla="*/ 39 w 96"/>
              <a:gd name="T81" fmla="*/ 91 h 104"/>
              <a:gd name="T82" fmla="*/ 60 w 96"/>
              <a:gd name="T83" fmla="*/ 96 h 104"/>
              <a:gd name="T84" fmla="*/ 68 w 96"/>
              <a:gd name="T85" fmla="*/ 96 h 104"/>
              <a:gd name="T86" fmla="*/ 80 w 96"/>
              <a:gd name="T87" fmla="*/ 86 h 104"/>
              <a:gd name="T88" fmla="*/ 79 w 96"/>
              <a:gd name="T89" fmla="*/ 82 h 104"/>
              <a:gd name="T90" fmla="*/ 83 w 96"/>
              <a:gd name="T91" fmla="*/ 74 h 104"/>
              <a:gd name="T92" fmla="*/ 82 w 96"/>
              <a:gd name="T93" fmla="*/ 70 h 104"/>
              <a:gd name="T94" fmla="*/ 86 w 96"/>
              <a:gd name="T95" fmla="*/ 62 h 104"/>
              <a:gd name="T96" fmla="*/ 83 w 96"/>
              <a:gd name="T97" fmla="*/ 56 h 104"/>
              <a:gd name="T98" fmla="*/ 88 w 96"/>
              <a:gd name="T99" fmla="*/ 48 h 104"/>
              <a:gd name="T100" fmla="*/ 80 w 96"/>
              <a:gd name="T101" fmla="*/ 4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6" h="104">
                <a:moveTo>
                  <a:pt x="93" y="58"/>
                </a:moveTo>
                <a:cubicBezTo>
                  <a:pt x="93" y="59"/>
                  <a:pt x="94" y="61"/>
                  <a:pt x="94" y="62"/>
                </a:cubicBezTo>
                <a:cubicBezTo>
                  <a:pt x="94" y="66"/>
                  <a:pt x="93" y="69"/>
                  <a:pt x="91" y="71"/>
                </a:cubicBezTo>
                <a:cubicBezTo>
                  <a:pt x="91" y="72"/>
                  <a:pt x="91" y="73"/>
                  <a:pt x="91" y="74"/>
                </a:cubicBezTo>
                <a:cubicBezTo>
                  <a:pt x="91" y="78"/>
                  <a:pt x="90" y="82"/>
                  <a:pt x="88" y="85"/>
                </a:cubicBezTo>
                <a:cubicBezTo>
                  <a:pt x="88" y="97"/>
                  <a:pt x="80" y="104"/>
                  <a:pt x="68" y="104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51" y="104"/>
                  <a:pt x="43" y="101"/>
                  <a:pt x="35" y="98"/>
                </a:cubicBezTo>
                <a:cubicBezTo>
                  <a:pt x="33" y="98"/>
                  <a:pt x="28" y="96"/>
                  <a:pt x="26" y="96"/>
                </a:cubicBezTo>
                <a:cubicBezTo>
                  <a:pt x="8" y="96"/>
                  <a:pt x="8" y="96"/>
                  <a:pt x="8" y="96"/>
                </a:cubicBezTo>
                <a:cubicBezTo>
                  <a:pt x="4" y="96"/>
                  <a:pt x="0" y="92"/>
                  <a:pt x="0" y="8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4"/>
                  <a:pt x="4" y="40"/>
                  <a:pt x="8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8" y="38"/>
                  <a:pt x="32" y="33"/>
                  <a:pt x="34" y="30"/>
                </a:cubicBezTo>
                <a:cubicBezTo>
                  <a:pt x="36" y="28"/>
                  <a:pt x="38" y="25"/>
                  <a:pt x="41" y="22"/>
                </a:cubicBezTo>
                <a:cubicBezTo>
                  <a:pt x="44" y="18"/>
                  <a:pt x="42" y="8"/>
                  <a:pt x="49" y="2"/>
                </a:cubicBezTo>
                <a:cubicBezTo>
                  <a:pt x="50" y="1"/>
                  <a:pt x="52" y="0"/>
                  <a:pt x="54" y="0"/>
                </a:cubicBezTo>
                <a:cubicBezTo>
                  <a:pt x="61" y="0"/>
                  <a:pt x="67" y="2"/>
                  <a:pt x="70" y="8"/>
                </a:cubicBezTo>
                <a:cubicBezTo>
                  <a:pt x="72" y="12"/>
                  <a:pt x="72" y="16"/>
                  <a:pt x="72" y="20"/>
                </a:cubicBezTo>
                <a:cubicBezTo>
                  <a:pt x="72" y="24"/>
                  <a:pt x="71" y="28"/>
                  <a:pt x="69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9" y="32"/>
                  <a:pt x="96" y="39"/>
                  <a:pt x="96" y="48"/>
                </a:cubicBezTo>
                <a:cubicBezTo>
                  <a:pt x="96" y="52"/>
                  <a:pt x="95" y="55"/>
                  <a:pt x="93" y="58"/>
                </a:cubicBezTo>
                <a:close/>
                <a:moveTo>
                  <a:pt x="12" y="80"/>
                </a:moveTo>
                <a:cubicBezTo>
                  <a:pt x="10" y="80"/>
                  <a:pt x="8" y="82"/>
                  <a:pt x="8" y="84"/>
                </a:cubicBezTo>
                <a:cubicBezTo>
                  <a:pt x="8" y="86"/>
                  <a:pt x="10" y="88"/>
                  <a:pt x="12" y="88"/>
                </a:cubicBezTo>
                <a:cubicBezTo>
                  <a:pt x="14" y="88"/>
                  <a:pt x="16" y="86"/>
                  <a:pt x="16" y="84"/>
                </a:cubicBezTo>
                <a:cubicBezTo>
                  <a:pt x="16" y="82"/>
                  <a:pt x="14" y="80"/>
                  <a:pt x="12" y="80"/>
                </a:cubicBezTo>
                <a:close/>
                <a:moveTo>
                  <a:pt x="80" y="40"/>
                </a:moveTo>
                <a:cubicBezTo>
                  <a:pt x="58" y="40"/>
                  <a:pt x="58" y="40"/>
                  <a:pt x="58" y="40"/>
                </a:cubicBezTo>
                <a:cubicBezTo>
                  <a:pt x="58" y="33"/>
                  <a:pt x="64" y="27"/>
                  <a:pt x="64" y="20"/>
                </a:cubicBezTo>
                <a:cubicBezTo>
                  <a:pt x="64" y="13"/>
                  <a:pt x="63" y="8"/>
                  <a:pt x="54" y="8"/>
                </a:cubicBezTo>
                <a:cubicBezTo>
                  <a:pt x="50" y="12"/>
                  <a:pt x="52" y="22"/>
                  <a:pt x="46" y="28"/>
                </a:cubicBezTo>
                <a:cubicBezTo>
                  <a:pt x="44" y="30"/>
                  <a:pt x="43" y="32"/>
                  <a:pt x="41" y="34"/>
                </a:cubicBezTo>
                <a:cubicBezTo>
                  <a:pt x="39" y="37"/>
                  <a:pt x="31" y="48"/>
                  <a:pt x="2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88"/>
                  <a:pt x="24" y="88"/>
                  <a:pt x="24" y="88"/>
                </a:cubicBezTo>
                <a:cubicBezTo>
                  <a:pt x="26" y="88"/>
                  <a:pt x="26" y="88"/>
                  <a:pt x="26" y="88"/>
                </a:cubicBezTo>
                <a:cubicBezTo>
                  <a:pt x="30" y="88"/>
                  <a:pt x="35" y="90"/>
                  <a:pt x="39" y="91"/>
                </a:cubicBezTo>
                <a:cubicBezTo>
                  <a:pt x="46" y="94"/>
                  <a:pt x="53" y="96"/>
                  <a:pt x="60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75" y="96"/>
                  <a:pt x="80" y="93"/>
                  <a:pt x="80" y="86"/>
                </a:cubicBezTo>
                <a:cubicBezTo>
                  <a:pt x="80" y="84"/>
                  <a:pt x="80" y="83"/>
                  <a:pt x="79" y="82"/>
                </a:cubicBezTo>
                <a:cubicBezTo>
                  <a:pt x="82" y="81"/>
                  <a:pt x="83" y="77"/>
                  <a:pt x="83" y="74"/>
                </a:cubicBezTo>
                <a:cubicBezTo>
                  <a:pt x="83" y="73"/>
                  <a:pt x="83" y="71"/>
                  <a:pt x="82" y="70"/>
                </a:cubicBezTo>
                <a:cubicBezTo>
                  <a:pt x="84" y="68"/>
                  <a:pt x="86" y="65"/>
                  <a:pt x="86" y="62"/>
                </a:cubicBezTo>
                <a:cubicBezTo>
                  <a:pt x="86" y="60"/>
                  <a:pt x="85" y="57"/>
                  <a:pt x="83" y="56"/>
                </a:cubicBezTo>
                <a:cubicBezTo>
                  <a:pt x="86" y="56"/>
                  <a:pt x="88" y="50"/>
                  <a:pt x="88" y="48"/>
                </a:cubicBezTo>
                <a:cubicBezTo>
                  <a:pt x="88" y="44"/>
                  <a:pt x="84" y="40"/>
                  <a:pt x="80" y="4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31" name="Freeform 129"/>
          <p:cNvSpPr>
            <a:spLocks noEditPoints="1"/>
          </p:cNvSpPr>
          <p:nvPr/>
        </p:nvSpPr>
        <p:spPr bwMode="auto">
          <a:xfrm>
            <a:off x="5038152" y="4696463"/>
            <a:ext cx="360363" cy="390525"/>
          </a:xfrm>
          <a:custGeom>
            <a:avLst/>
            <a:gdLst>
              <a:gd name="T0" fmla="*/ 80 w 96"/>
              <a:gd name="T1" fmla="*/ 72 h 104"/>
              <a:gd name="T2" fmla="*/ 69 w 96"/>
              <a:gd name="T3" fmla="*/ 72 h 104"/>
              <a:gd name="T4" fmla="*/ 72 w 96"/>
              <a:gd name="T5" fmla="*/ 84 h 104"/>
              <a:gd name="T6" fmla="*/ 70 w 96"/>
              <a:gd name="T7" fmla="*/ 96 h 104"/>
              <a:gd name="T8" fmla="*/ 54 w 96"/>
              <a:gd name="T9" fmla="*/ 104 h 104"/>
              <a:gd name="T10" fmla="*/ 48 w 96"/>
              <a:gd name="T11" fmla="*/ 102 h 104"/>
              <a:gd name="T12" fmla="*/ 40 w 96"/>
              <a:gd name="T13" fmla="*/ 82 h 104"/>
              <a:gd name="T14" fmla="*/ 34 w 96"/>
              <a:gd name="T15" fmla="*/ 74 h 104"/>
              <a:gd name="T16" fmla="*/ 25 w 96"/>
              <a:gd name="T17" fmla="*/ 64 h 104"/>
              <a:gd name="T18" fmla="*/ 8 w 96"/>
              <a:gd name="T19" fmla="*/ 64 h 104"/>
              <a:gd name="T20" fmla="*/ 0 w 96"/>
              <a:gd name="T21" fmla="*/ 56 h 104"/>
              <a:gd name="T22" fmla="*/ 0 w 96"/>
              <a:gd name="T23" fmla="*/ 16 h 104"/>
              <a:gd name="T24" fmla="*/ 8 w 96"/>
              <a:gd name="T25" fmla="*/ 8 h 104"/>
              <a:gd name="T26" fmla="*/ 26 w 96"/>
              <a:gd name="T27" fmla="*/ 8 h 104"/>
              <a:gd name="T28" fmla="*/ 35 w 96"/>
              <a:gd name="T29" fmla="*/ 6 h 104"/>
              <a:gd name="T30" fmla="*/ 61 w 96"/>
              <a:gd name="T31" fmla="*/ 0 h 104"/>
              <a:gd name="T32" fmla="*/ 68 w 96"/>
              <a:gd name="T33" fmla="*/ 0 h 104"/>
              <a:gd name="T34" fmla="*/ 88 w 96"/>
              <a:gd name="T35" fmla="*/ 18 h 104"/>
              <a:gd name="T36" fmla="*/ 88 w 96"/>
              <a:gd name="T37" fmla="*/ 19 h 104"/>
              <a:gd name="T38" fmla="*/ 91 w 96"/>
              <a:gd name="T39" fmla="*/ 30 h 104"/>
              <a:gd name="T40" fmla="*/ 91 w 96"/>
              <a:gd name="T41" fmla="*/ 33 h 104"/>
              <a:gd name="T42" fmla="*/ 94 w 96"/>
              <a:gd name="T43" fmla="*/ 42 h 104"/>
              <a:gd name="T44" fmla="*/ 93 w 96"/>
              <a:gd name="T45" fmla="*/ 46 h 104"/>
              <a:gd name="T46" fmla="*/ 96 w 96"/>
              <a:gd name="T47" fmla="*/ 56 h 104"/>
              <a:gd name="T48" fmla="*/ 80 w 96"/>
              <a:gd name="T49" fmla="*/ 72 h 104"/>
              <a:gd name="T50" fmla="*/ 12 w 96"/>
              <a:gd name="T51" fmla="*/ 16 h 104"/>
              <a:gd name="T52" fmla="*/ 8 w 96"/>
              <a:gd name="T53" fmla="*/ 20 h 104"/>
              <a:gd name="T54" fmla="*/ 12 w 96"/>
              <a:gd name="T55" fmla="*/ 24 h 104"/>
              <a:gd name="T56" fmla="*/ 16 w 96"/>
              <a:gd name="T57" fmla="*/ 20 h 104"/>
              <a:gd name="T58" fmla="*/ 12 w 96"/>
              <a:gd name="T59" fmla="*/ 16 h 104"/>
              <a:gd name="T60" fmla="*/ 83 w 96"/>
              <a:gd name="T61" fmla="*/ 48 h 104"/>
              <a:gd name="T62" fmla="*/ 86 w 96"/>
              <a:gd name="T63" fmla="*/ 42 h 104"/>
              <a:gd name="T64" fmla="*/ 82 w 96"/>
              <a:gd name="T65" fmla="*/ 34 h 104"/>
              <a:gd name="T66" fmla="*/ 83 w 96"/>
              <a:gd name="T67" fmla="*/ 30 h 104"/>
              <a:gd name="T68" fmla="*/ 79 w 96"/>
              <a:gd name="T69" fmla="*/ 22 h 104"/>
              <a:gd name="T70" fmla="*/ 80 w 96"/>
              <a:gd name="T71" fmla="*/ 18 h 104"/>
              <a:gd name="T72" fmla="*/ 68 w 96"/>
              <a:gd name="T73" fmla="*/ 8 h 104"/>
              <a:gd name="T74" fmla="*/ 60 w 96"/>
              <a:gd name="T75" fmla="*/ 8 h 104"/>
              <a:gd name="T76" fmla="*/ 39 w 96"/>
              <a:gd name="T77" fmla="*/ 13 h 104"/>
              <a:gd name="T78" fmla="*/ 26 w 96"/>
              <a:gd name="T79" fmla="*/ 16 h 104"/>
              <a:gd name="T80" fmla="*/ 24 w 96"/>
              <a:gd name="T81" fmla="*/ 16 h 104"/>
              <a:gd name="T82" fmla="*/ 24 w 96"/>
              <a:gd name="T83" fmla="*/ 56 h 104"/>
              <a:gd name="T84" fmla="*/ 26 w 96"/>
              <a:gd name="T85" fmla="*/ 56 h 104"/>
              <a:gd name="T86" fmla="*/ 41 w 96"/>
              <a:gd name="T87" fmla="*/ 70 h 104"/>
              <a:gd name="T88" fmla="*/ 46 w 96"/>
              <a:gd name="T89" fmla="*/ 76 h 104"/>
              <a:gd name="T90" fmla="*/ 54 w 96"/>
              <a:gd name="T91" fmla="*/ 96 h 104"/>
              <a:gd name="T92" fmla="*/ 64 w 96"/>
              <a:gd name="T93" fmla="*/ 84 h 104"/>
              <a:gd name="T94" fmla="*/ 58 w 96"/>
              <a:gd name="T95" fmla="*/ 64 h 104"/>
              <a:gd name="T96" fmla="*/ 80 w 96"/>
              <a:gd name="T97" fmla="*/ 64 h 104"/>
              <a:gd name="T98" fmla="*/ 88 w 96"/>
              <a:gd name="T99" fmla="*/ 56 h 104"/>
              <a:gd name="T100" fmla="*/ 83 w 96"/>
              <a:gd name="T101" fmla="*/ 4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6" h="104">
                <a:moveTo>
                  <a:pt x="80" y="72"/>
                </a:moveTo>
                <a:cubicBezTo>
                  <a:pt x="69" y="72"/>
                  <a:pt x="69" y="72"/>
                  <a:pt x="69" y="72"/>
                </a:cubicBezTo>
                <a:cubicBezTo>
                  <a:pt x="71" y="76"/>
                  <a:pt x="72" y="80"/>
                  <a:pt x="72" y="84"/>
                </a:cubicBezTo>
                <a:cubicBezTo>
                  <a:pt x="72" y="88"/>
                  <a:pt x="72" y="92"/>
                  <a:pt x="70" y="96"/>
                </a:cubicBezTo>
                <a:cubicBezTo>
                  <a:pt x="67" y="102"/>
                  <a:pt x="61" y="104"/>
                  <a:pt x="54" y="104"/>
                </a:cubicBezTo>
                <a:cubicBezTo>
                  <a:pt x="52" y="104"/>
                  <a:pt x="50" y="103"/>
                  <a:pt x="48" y="102"/>
                </a:cubicBezTo>
                <a:cubicBezTo>
                  <a:pt x="42" y="95"/>
                  <a:pt x="44" y="86"/>
                  <a:pt x="40" y="82"/>
                </a:cubicBezTo>
                <a:cubicBezTo>
                  <a:pt x="38" y="79"/>
                  <a:pt x="36" y="76"/>
                  <a:pt x="34" y="74"/>
                </a:cubicBezTo>
                <a:cubicBezTo>
                  <a:pt x="32" y="71"/>
                  <a:pt x="28" y="66"/>
                  <a:pt x="25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4" y="64"/>
                  <a:pt x="0" y="60"/>
                  <a:pt x="0" y="5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2"/>
                  <a:pt x="4" y="8"/>
                  <a:pt x="8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8" y="8"/>
                  <a:pt x="33" y="6"/>
                  <a:pt x="35" y="6"/>
                </a:cubicBezTo>
                <a:cubicBezTo>
                  <a:pt x="44" y="2"/>
                  <a:pt x="52" y="0"/>
                  <a:pt x="61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80" y="0"/>
                  <a:pt x="88" y="7"/>
                  <a:pt x="88" y="18"/>
                </a:cubicBezTo>
                <a:cubicBezTo>
                  <a:pt x="88" y="19"/>
                  <a:pt x="88" y="19"/>
                  <a:pt x="88" y="19"/>
                </a:cubicBezTo>
                <a:cubicBezTo>
                  <a:pt x="90" y="22"/>
                  <a:pt x="91" y="26"/>
                  <a:pt x="91" y="30"/>
                </a:cubicBezTo>
                <a:cubicBezTo>
                  <a:pt x="91" y="31"/>
                  <a:pt x="91" y="32"/>
                  <a:pt x="91" y="33"/>
                </a:cubicBezTo>
                <a:cubicBezTo>
                  <a:pt x="93" y="35"/>
                  <a:pt x="94" y="38"/>
                  <a:pt x="94" y="42"/>
                </a:cubicBezTo>
                <a:cubicBezTo>
                  <a:pt x="94" y="43"/>
                  <a:pt x="93" y="44"/>
                  <a:pt x="93" y="46"/>
                </a:cubicBezTo>
                <a:cubicBezTo>
                  <a:pt x="95" y="49"/>
                  <a:pt x="96" y="52"/>
                  <a:pt x="96" y="56"/>
                </a:cubicBezTo>
                <a:cubicBezTo>
                  <a:pt x="96" y="65"/>
                  <a:pt x="89" y="72"/>
                  <a:pt x="80" y="72"/>
                </a:cubicBezTo>
                <a:close/>
                <a:moveTo>
                  <a:pt x="12" y="16"/>
                </a:moveTo>
                <a:cubicBezTo>
                  <a:pt x="10" y="16"/>
                  <a:pt x="8" y="18"/>
                  <a:pt x="8" y="20"/>
                </a:cubicBezTo>
                <a:cubicBezTo>
                  <a:pt x="8" y="22"/>
                  <a:pt x="10" y="24"/>
                  <a:pt x="12" y="24"/>
                </a:cubicBezTo>
                <a:cubicBezTo>
                  <a:pt x="14" y="24"/>
                  <a:pt x="16" y="22"/>
                  <a:pt x="16" y="20"/>
                </a:cubicBezTo>
                <a:cubicBezTo>
                  <a:pt x="16" y="18"/>
                  <a:pt x="14" y="16"/>
                  <a:pt x="12" y="16"/>
                </a:cubicBezTo>
                <a:close/>
                <a:moveTo>
                  <a:pt x="83" y="48"/>
                </a:moveTo>
                <a:cubicBezTo>
                  <a:pt x="85" y="46"/>
                  <a:pt x="86" y="44"/>
                  <a:pt x="86" y="42"/>
                </a:cubicBezTo>
                <a:cubicBezTo>
                  <a:pt x="86" y="39"/>
                  <a:pt x="84" y="36"/>
                  <a:pt x="82" y="34"/>
                </a:cubicBezTo>
                <a:cubicBezTo>
                  <a:pt x="83" y="33"/>
                  <a:pt x="83" y="31"/>
                  <a:pt x="83" y="30"/>
                </a:cubicBezTo>
                <a:cubicBezTo>
                  <a:pt x="83" y="27"/>
                  <a:pt x="82" y="23"/>
                  <a:pt x="79" y="22"/>
                </a:cubicBezTo>
                <a:cubicBezTo>
                  <a:pt x="80" y="21"/>
                  <a:pt x="80" y="20"/>
                  <a:pt x="80" y="18"/>
                </a:cubicBezTo>
                <a:cubicBezTo>
                  <a:pt x="80" y="11"/>
                  <a:pt x="75" y="8"/>
                  <a:pt x="68" y="8"/>
                </a:cubicBezTo>
                <a:cubicBezTo>
                  <a:pt x="60" y="8"/>
                  <a:pt x="60" y="8"/>
                  <a:pt x="60" y="8"/>
                </a:cubicBezTo>
                <a:cubicBezTo>
                  <a:pt x="53" y="8"/>
                  <a:pt x="46" y="10"/>
                  <a:pt x="39" y="13"/>
                </a:cubicBezTo>
                <a:cubicBezTo>
                  <a:pt x="35" y="14"/>
                  <a:pt x="30" y="16"/>
                  <a:pt x="26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56"/>
                  <a:pt x="24" y="56"/>
                  <a:pt x="24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31" y="56"/>
                  <a:pt x="38" y="67"/>
                  <a:pt x="41" y="70"/>
                </a:cubicBezTo>
                <a:cubicBezTo>
                  <a:pt x="43" y="72"/>
                  <a:pt x="44" y="74"/>
                  <a:pt x="46" y="76"/>
                </a:cubicBezTo>
                <a:cubicBezTo>
                  <a:pt x="52" y="82"/>
                  <a:pt x="50" y="92"/>
                  <a:pt x="54" y="96"/>
                </a:cubicBezTo>
                <a:cubicBezTo>
                  <a:pt x="63" y="96"/>
                  <a:pt x="64" y="91"/>
                  <a:pt x="64" y="84"/>
                </a:cubicBezTo>
                <a:cubicBezTo>
                  <a:pt x="64" y="77"/>
                  <a:pt x="58" y="71"/>
                  <a:pt x="58" y="64"/>
                </a:cubicBezTo>
                <a:cubicBezTo>
                  <a:pt x="80" y="64"/>
                  <a:pt x="80" y="64"/>
                  <a:pt x="80" y="64"/>
                </a:cubicBezTo>
                <a:cubicBezTo>
                  <a:pt x="84" y="64"/>
                  <a:pt x="88" y="60"/>
                  <a:pt x="88" y="56"/>
                </a:cubicBezTo>
                <a:cubicBezTo>
                  <a:pt x="88" y="54"/>
                  <a:pt x="86" y="48"/>
                  <a:pt x="83" y="4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32" name="Freeform 130"/>
          <p:cNvSpPr>
            <a:spLocks noEditPoints="1"/>
          </p:cNvSpPr>
          <p:nvPr/>
        </p:nvSpPr>
        <p:spPr bwMode="auto">
          <a:xfrm>
            <a:off x="6089744" y="4696463"/>
            <a:ext cx="420688" cy="360363"/>
          </a:xfrm>
          <a:custGeom>
            <a:avLst/>
            <a:gdLst>
              <a:gd name="T0" fmla="*/ 97 w 112"/>
              <a:gd name="T1" fmla="*/ 57 h 96"/>
              <a:gd name="T2" fmla="*/ 59 w 112"/>
              <a:gd name="T3" fmla="*/ 95 h 96"/>
              <a:gd name="T4" fmla="*/ 56 w 112"/>
              <a:gd name="T5" fmla="*/ 96 h 96"/>
              <a:gd name="T6" fmla="*/ 53 w 112"/>
              <a:gd name="T7" fmla="*/ 95 h 96"/>
              <a:gd name="T8" fmla="*/ 14 w 112"/>
              <a:gd name="T9" fmla="*/ 57 h 96"/>
              <a:gd name="T10" fmla="*/ 0 w 112"/>
              <a:gd name="T11" fmla="*/ 29 h 96"/>
              <a:gd name="T12" fmla="*/ 30 w 112"/>
              <a:gd name="T13" fmla="*/ 0 h 96"/>
              <a:gd name="T14" fmla="*/ 56 w 112"/>
              <a:gd name="T15" fmla="*/ 14 h 96"/>
              <a:gd name="T16" fmla="*/ 82 w 112"/>
              <a:gd name="T17" fmla="*/ 0 h 96"/>
              <a:gd name="T18" fmla="*/ 112 w 112"/>
              <a:gd name="T19" fmla="*/ 29 h 96"/>
              <a:gd name="T20" fmla="*/ 97 w 112"/>
              <a:gd name="T21" fmla="*/ 57 h 96"/>
              <a:gd name="T22" fmla="*/ 82 w 112"/>
              <a:gd name="T23" fmla="*/ 8 h 96"/>
              <a:gd name="T24" fmla="*/ 59 w 112"/>
              <a:gd name="T25" fmla="*/ 22 h 96"/>
              <a:gd name="T26" fmla="*/ 53 w 112"/>
              <a:gd name="T27" fmla="*/ 22 h 96"/>
              <a:gd name="T28" fmla="*/ 30 w 112"/>
              <a:gd name="T29" fmla="*/ 8 h 96"/>
              <a:gd name="T30" fmla="*/ 8 w 112"/>
              <a:gd name="T31" fmla="*/ 29 h 96"/>
              <a:gd name="T32" fmla="*/ 20 w 112"/>
              <a:gd name="T33" fmla="*/ 51 h 96"/>
              <a:gd name="T34" fmla="*/ 56 w 112"/>
              <a:gd name="T35" fmla="*/ 86 h 96"/>
              <a:gd name="T36" fmla="*/ 92 w 112"/>
              <a:gd name="T37" fmla="*/ 51 h 96"/>
              <a:gd name="T38" fmla="*/ 104 w 112"/>
              <a:gd name="T39" fmla="*/ 29 h 96"/>
              <a:gd name="T40" fmla="*/ 82 w 112"/>
              <a:gd name="T41" fmla="*/ 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2" h="96">
                <a:moveTo>
                  <a:pt x="97" y="57"/>
                </a:moveTo>
                <a:cubicBezTo>
                  <a:pt x="59" y="95"/>
                  <a:pt x="59" y="95"/>
                  <a:pt x="59" y="95"/>
                </a:cubicBezTo>
                <a:cubicBezTo>
                  <a:pt x="58" y="96"/>
                  <a:pt x="57" y="96"/>
                  <a:pt x="56" y="96"/>
                </a:cubicBezTo>
                <a:cubicBezTo>
                  <a:pt x="55" y="96"/>
                  <a:pt x="54" y="96"/>
                  <a:pt x="53" y="95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0" y="44"/>
                  <a:pt x="0" y="29"/>
                </a:cubicBezTo>
                <a:cubicBezTo>
                  <a:pt x="0" y="11"/>
                  <a:pt x="11" y="0"/>
                  <a:pt x="30" y="0"/>
                </a:cubicBezTo>
                <a:cubicBezTo>
                  <a:pt x="41" y="0"/>
                  <a:pt x="51" y="9"/>
                  <a:pt x="56" y="14"/>
                </a:cubicBezTo>
                <a:cubicBezTo>
                  <a:pt x="61" y="9"/>
                  <a:pt x="71" y="0"/>
                  <a:pt x="82" y="0"/>
                </a:cubicBezTo>
                <a:cubicBezTo>
                  <a:pt x="101" y="0"/>
                  <a:pt x="112" y="11"/>
                  <a:pt x="112" y="29"/>
                </a:cubicBezTo>
                <a:cubicBezTo>
                  <a:pt x="112" y="44"/>
                  <a:pt x="98" y="57"/>
                  <a:pt x="97" y="57"/>
                </a:cubicBezTo>
                <a:close/>
                <a:moveTo>
                  <a:pt x="82" y="8"/>
                </a:moveTo>
                <a:cubicBezTo>
                  <a:pt x="73" y="8"/>
                  <a:pt x="62" y="18"/>
                  <a:pt x="59" y="22"/>
                </a:cubicBezTo>
                <a:cubicBezTo>
                  <a:pt x="57" y="24"/>
                  <a:pt x="54" y="24"/>
                  <a:pt x="53" y="22"/>
                </a:cubicBezTo>
                <a:cubicBezTo>
                  <a:pt x="50" y="18"/>
                  <a:pt x="39" y="8"/>
                  <a:pt x="30" y="8"/>
                </a:cubicBezTo>
                <a:cubicBezTo>
                  <a:pt x="20" y="8"/>
                  <a:pt x="8" y="12"/>
                  <a:pt x="8" y="29"/>
                </a:cubicBezTo>
                <a:cubicBezTo>
                  <a:pt x="8" y="41"/>
                  <a:pt x="19" y="51"/>
                  <a:pt x="20" y="51"/>
                </a:cubicBezTo>
                <a:cubicBezTo>
                  <a:pt x="56" y="86"/>
                  <a:pt x="56" y="86"/>
                  <a:pt x="56" y="86"/>
                </a:cubicBezTo>
                <a:cubicBezTo>
                  <a:pt x="92" y="51"/>
                  <a:pt x="92" y="51"/>
                  <a:pt x="92" y="51"/>
                </a:cubicBezTo>
                <a:cubicBezTo>
                  <a:pt x="92" y="51"/>
                  <a:pt x="104" y="41"/>
                  <a:pt x="104" y="29"/>
                </a:cubicBezTo>
                <a:cubicBezTo>
                  <a:pt x="104" y="12"/>
                  <a:pt x="92" y="8"/>
                  <a:pt x="82" y="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33" name="Freeform 131"/>
          <p:cNvSpPr>
            <a:spLocks noEditPoints="1"/>
          </p:cNvSpPr>
          <p:nvPr/>
        </p:nvSpPr>
        <p:spPr bwMode="auto">
          <a:xfrm>
            <a:off x="7111430" y="4725038"/>
            <a:ext cx="368300" cy="301625"/>
          </a:xfrm>
          <a:custGeom>
            <a:avLst/>
            <a:gdLst>
              <a:gd name="T0" fmla="*/ 38 w 98"/>
              <a:gd name="T1" fmla="*/ 80 h 80"/>
              <a:gd name="T2" fmla="*/ 18 w 98"/>
              <a:gd name="T3" fmla="*/ 80 h 80"/>
              <a:gd name="T4" fmla="*/ 0 w 98"/>
              <a:gd name="T5" fmla="*/ 62 h 80"/>
              <a:gd name="T6" fmla="*/ 0 w 98"/>
              <a:gd name="T7" fmla="*/ 18 h 80"/>
              <a:gd name="T8" fmla="*/ 18 w 98"/>
              <a:gd name="T9" fmla="*/ 0 h 80"/>
              <a:gd name="T10" fmla="*/ 38 w 98"/>
              <a:gd name="T11" fmla="*/ 0 h 80"/>
              <a:gd name="T12" fmla="*/ 40 w 98"/>
              <a:gd name="T13" fmla="*/ 2 h 80"/>
              <a:gd name="T14" fmla="*/ 38 w 98"/>
              <a:gd name="T15" fmla="*/ 8 h 80"/>
              <a:gd name="T16" fmla="*/ 18 w 98"/>
              <a:gd name="T17" fmla="*/ 8 h 80"/>
              <a:gd name="T18" fmla="*/ 8 w 98"/>
              <a:gd name="T19" fmla="*/ 18 h 80"/>
              <a:gd name="T20" fmla="*/ 8 w 98"/>
              <a:gd name="T21" fmla="*/ 62 h 80"/>
              <a:gd name="T22" fmla="*/ 18 w 98"/>
              <a:gd name="T23" fmla="*/ 72 h 80"/>
              <a:gd name="T24" fmla="*/ 36 w 98"/>
              <a:gd name="T25" fmla="*/ 72 h 80"/>
              <a:gd name="T26" fmla="*/ 40 w 98"/>
              <a:gd name="T27" fmla="*/ 74 h 80"/>
              <a:gd name="T28" fmla="*/ 38 w 98"/>
              <a:gd name="T29" fmla="*/ 80 h 80"/>
              <a:gd name="T30" fmla="*/ 97 w 98"/>
              <a:gd name="T31" fmla="*/ 43 h 80"/>
              <a:gd name="T32" fmla="*/ 63 w 98"/>
              <a:gd name="T33" fmla="*/ 77 h 80"/>
              <a:gd name="T34" fmla="*/ 60 w 98"/>
              <a:gd name="T35" fmla="*/ 78 h 80"/>
              <a:gd name="T36" fmla="*/ 56 w 98"/>
              <a:gd name="T37" fmla="*/ 74 h 80"/>
              <a:gd name="T38" fmla="*/ 56 w 98"/>
              <a:gd name="T39" fmla="*/ 56 h 80"/>
              <a:gd name="T40" fmla="*/ 28 w 98"/>
              <a:gd name="T41" fmla="*/ 56 h 80"/>
              <a:gd name="T42" fmla="*/ 24 w 98"/>
              <a:gd name="T43" fmla="*/ 52 h 80"/>
              <a:gd name="T44" fmla="*/ 24 w 98"/>
              <a:gd name="T45" fmla="*/ 28 h 80"/>
              <a:gd name="T46" fmla="*/ 28 w 98"/>
              <a:gd name="T47" fmla="*/ 24 h 80"/>
              <a:gd name="T48" fmla="*/ 56 w 98"/>
              <a:gd name="T49" fmla="*/ 24 h 80"/>
              <a:gd name="T50" fmla="*/ 56 w 98"/>
              <a:gd name="T51" fmla="*/ 6 h 80"/>
              <a:gd name="T52" fmla="*/ 60 w 98"/>
              <a:gd name="T53" fmla="*/ 2 h 80"/>
              <a:gd name="T54" fmla="*/ 63 w 98"/>
              <a:gd name="T55" fmla="*/ 3 h 80"/>
              <a:gd name="T56" fmla="*/ 97 w 98"/>
              <a:gd name="T57" fmla="*/ 37 h 80"/>
              <a:gd name="T58" fmla="*/ 98 w 98"/>
              <a:gd name="T59" fmla="*/ 40 h 80"/>
              <a:gd name="T60" fmla="*/ 97 w 98"/>
              <a:gd name="T61" fmla="*/ 4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8" h="80">
                <a:moveTo>
                  <a:pt x="38" y="80"/>
                </a:moveTo>
                <a:cubicBezTo>
                  <a:pt x="18" y="80"/>
                  <a:pt x="18" y="80"/>
                  <a:pt x="18" y="80"/>
                </a:cubicBezTo>
                <a:cubicBezTo>
                  <a:pt x="8" y="80"/>
                  <a:pt x="0" y="72"/>
                  <a:pt x="0" y="6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9" y="0"/>
                  <a:pt x="40" y="1"/>
                  <a:pt x="40" y="2"/>
                </a:cubicBezTo>
                <a:cubicBezTo>
                  <a:pt x="40" y="4"/>
                  <a:pt x="41" y="8"/>
                  <a:pt x="3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3" y="8"/>
                  <a:pt x="8" y="13"/>
                  <a:pt x="8" y="18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7"/>
                  <a:pt x="13" y="72"/>
                  <a:pt x="18" y="72"/>
                </a:cubicBezTo>
                <a:cubicBezTo>
                  <a:pt x="36" y="72"/>
                  <a:pt x="36" y="72"/>
                  <a:pt x="36" y="72"/>
                </a:cubicBezTo>
                <a:cubicBezTo>
                  <a:pt x="38" y="72"/>
                  <a:pt x="40" y="72"/>
                  <a:pt x="40" y="74"/>
                </a:cubicBezTo>
                <a:cubicBezTo>
                  <a:pt x="40" y="76"/>
                  <a:pt x="41" y="80"/>
                  <a:pt x="38" y="80"/>
                </a:cubicBezTo>
                <a:close/>
                <a:moveTo>
                  <a:pt x="97" y="43"/>
                </a:moveTo>
                <a:cubicBezTo>
                  <a:pt x="63" y="77"/>
                  <a:pt x="63" y="77"/>
                  <a:pt x="63" y="77"/>
                </a:cubicBezTo>
                <a:cubicBezTo>
                  <a:pt x="62" y="78"/>
                  <a:pt x="61" y="78"/>
                  <a:pt x="60" y="78"/>
                </a:cubicBezTo>
                <a:cubicBezTo>
                  <a:pt x="58" y="78"/>
                  <a:pt x="56" y="76"/>
                  <a:pt x="56" y="74"/>
                </a:cubicBezTo>
                <a:cubicBezTo>
                  <a:pt x="56" y="56"/>
                  <a:pt x="56" y="56"/>
                  <a:pt x="56" y="56"/>
                </a:cubicBezTo>
                <a:cubicBezTo>
                  <a:pt x="28" y="56"/>
                  <a:pt x="28" y="56"/>
                  <a:pt x="28" y="56"/>
                </a:cubicBezTo>
                <a:cubicBezTo>
                  <a:pt x="26" y="56"/>
                  <a:pt x="24" y="54"/>
                  <a:pt x="24" y="52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6"/>
                  <a:pt x="26" y="24"/>
                  <a:pt x="28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6"/>
                  <a:pt x="56" y="6"/>
                  <a:pt x="56" y="6"/>
                </a:cubicBezTo>
                <a:cubicBezTo>
                  <a:pt x="56" y="4"/>
                  <a:pt x="58" y="2"/>
                  <a:pt x="60" y="2"/>
                </a:cubicBezTo>
                <a:cubicBezTo>
                  <a:pt x="61" y="2"/>
                  <a:pt x="62" y="2"/>
                  <a:pt x="63" y="3"/>
                </a:cubicBezTo>
                <a:cubicBezTo>
                  <a:pt x="97" y="37"/>
                  <a:pt x="97" y="37"/>
                  <a:pt x="97" y="37"/>
                </a:cubicBezTo>
                <a:cubicBezTo>
                  <a:pt x="98" y="38"/>
                  <a:pt x="98" y="39"/>
                  <a:pt x="98" y="40"/>
                </a:cubicBezTo>
                <a:cubicBezTo>
                  <a:pt x="98" y="41"/>
                  <a:pt x="98" y="42"/>
                  <a:pt x="97" y="4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34" name="Freeform 132"/>
          <p:cNvSpPr>
            <a:spLocks noEditPoints="1"/>
          </p:cNvSpPr>
          <p:nvPr/>
        </p:nvSpPr>
        <p:spPr bwMode="auto">
          <a:xfrm>
            <a:off x="8115886" y="4696463"/>
            <a:ext cx="360363" cy="360363"/>
          </a:xfrm>
          <a:custGeom>
            <a:avLst/>
            <a:gdLst>
              <a:gd name="T0" fmla="*/ 96 w 96"/>
              <a:gd name="T1" fmla="*/ 78 h 96"/>
              <a:gd name="T2" fmla="*/ 78 w 96"/>
              <a:gd name="T3" fmla="*/ 96 h 96"/>
              <a:gd name="T4" fmla="*/ 18 w 96"/>
              <a:gd name="T5" fmla="*/ 96 h 96"/>
              <a:gd name="T6" fmla="*/ 0 w 96"/>
              <a:gd name="T7" fmla="*/ 78 h 96"/>
              <a:gd name="T8" fmla="*/ 0 w 96"/>
              <a:gd name="T9" fmla="*/ 18 h 96"/>
              <a:gd name="T10" fmla="*/ 18 w 96"/>
              <a:gd name="T11" fmla="*/ 0 h 96"/>
              <a:gd name="T12" fmla="*/ 78 w 96"/>
              <a:gd name="T13" fmla="*/ 0 h 96"/>
              <a:gd name="T14" fmla="*/ 96 w 96"/>
              <a:gd name="T15" fmla="*/ 18 h 96"/>
              <a:gd name="T16" fmla="*/ 96 w 96"/>
              <a:gd name="T17" fmla="*/ 78 h 96"/>
              <a:gd name="T18" fmla="*/ 22 w 96"/>
              <a:gd name="T19" fmla="*/ 16 h 96"/>
              <a:gd name="T20" fmla="*/ 14 w 96"/>
              <a:gd name="T21" fmla="*/ 24 h 96"/>
              <a:gd name="T22" fmla="*/ 22 w 96"/>
              <a:gd name="T23" fmla="*/ 31 h 96"/>
              <a:gd name="T24" fmla="*/ 22 w 96"/>
              <a:gd name="T25" fmla="*/ 31 h 96"/>
              <a:gd name="T26" fmla="*/ 30 w 96"/>
              <a:gd name="T27" fmla="*/ 24 h 96"/>
              <a:gd name="T28" fmla="*/ 22 w 96"/>
              <a:gd name="T29" fmla="*/ 16 h 96"/>
              <a:gd name="T30" fmla="*/ 29 w 96"/>
              <a:gd name="T31" fmla="*/ 80 h 96"/>
              <a:gd name="T32" fmla="*/ 29 w 96"/>
              <a:gd name="T33" fmla="*/ 37 h 96"/>
              <a:gd name="T34" fmla="*/ 15 w 96"/>
              <a:gd name="T35" fmla="*/ 37 h 96"/>
              <a:gd name="T36" fmla="*/ 15 w 96"/>
              <a:gd name="T37" fmla="*/ 80 h 96"/>
              <a:gd name="T38" fmla="*/ 29 w 96"/>
              <a:gd name="T39" fmla="*/ 80 h 96"/>
              <a:gd name="T40" fmla="*/ 81 w 96"/>
              <a:gd name="T41" fmla="*/ 80 h 96"/>
              <a:gd name="T42" fmla="*/ 81 w 96"/>
              <a:gd name="T43" fmla="*/ 55 h 96"/>
              <a:gd name="T44" fmla="*/ 64 w 96"/>
              <a:gd name="T45" fmla="*/ 36 h 96"/>
              <a:gd name="T46" fmla="*/ 51 w 96"/>
              <a:gd name="T47" fmla="*/ 43 h 96"/>
              <a:gd name="T48" fmla="*/ 52 w 96"/>
              <a:gd name="T49" fmla="*/ 43 h 96"/>
              <a:gd name="T50" fmla="*/ 52 w 96"/>
              <a:gd name="T51" fmla="*/ 37 h 96"/>
              <a:gd name="T52" fmla="*/ 37 w 96"/>
              <a:gd name="T53" fmla="*/ 37 h 96"/>
              <a:gd name="T54" fmla="*/ 37 w 96"/>
              <a:gd name="T55" fmla="*/ 80 h 96"/>
              <a:gd name="T56" fmla="*/ 52 w 96"/>
              <a:gd name="T57" fmla="*/ 80 h 96"/>
              <a:gd name="T58" fmla="*/ 52 w 96"/>
              <a:gd name="T59" fmla="*/ 56 h 96"/>
              <a:gd name="T60" fmla="*/ 52 w 96"/>
              <a:gd name="T61" fmla="*/ 53 h 96"/>
              <a:gd name="T62" fmla="*/ 59 w 96"/>
              <a:gd name="T63" fmla="*/ 47 h 96"/>
              <a:gd name="T64" fmla="*/ 67 w 96"/>
              <a:gd name="T65" fmla="*/ 57 h 96"/>
              <a:gd name="T66" fmla="*/ 67 w 96"/>
              <a:gd name="T67" fmla="*/ 80 h 96"/>
              <a:gd name="T68" fmla="*/ 81 w 96"/>
              <a:gd name="T69" fmla="*/ 8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6" h="96">
                <a:moveTo>
                  <a:pt x="96" y="78"/>
                </a:moveTo>
                <a:cubicBezTo>
                  <a:pt x="96" y="88"/>
                  <a:pt x="88" y="96"/>
                  <a:pt x="78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8" y="96"/>
                  <a:pt x="0" y="88"/>
                  <a:pt x="0" y="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8" y="0"/>
                  <a:pt x="96" y="8"/>
                  <a:pt x="96" y="18"/>
                </a:cubicBezTo>
                <a:lnTo>
                  <a:pt x="96" y="78"/>
                </a:lnTo>
                <a:close/>
                <a:moveTo>
                  <a:pt x="22" y="16"/>
                </a:moveTo>
                <a:cubicBezTo>
                  <a:pt x="17" y="16"/>
                  <a:pt x="14" y="19"/>
                  <a:pt x="14" y="24"/>
                </a:cubicBezTo>
                <a:cubicBezTo>
                  <a:pt x="14" y="28"/>
                  <a:pt x="17" y="31"/>
                  <a:pt x="22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7" y="31"/>
                  <a:pt x="30" y="28"/>
                  <a:pt x="30" y="24"/>
                </a:cubicBezTo>
                <a:cubicBezTo>
                  <a:pt x="30" y="19"/>
                  <a:pt x="27" y="16"/>
                  <a:pt x="22" y="16"/>
                </a:cubicBezTo>
                <a:close/>
                <a:moveTo>
                  <a:pt x="29" y="80"/>
                </a:moveTo>
                <a:cubicBezTo>
                  <a:pt x="29" y="37"/>
                  <a:pt x="29" y="37"/>
                  <a:pt x="29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80"/>
                  <a:pt x="15" y="80"/>
                  <a:pt x="15" y="80"/>
                </a:cubicBezTo>
                <a:lnTo>
                  <a:pt x="29" y="80"/>
                </a:lnTo>
                <a:close/>
                <a:moveTo>
                  <a:pt x="81" y="80"/>
                </a:moveTo>
                <a:cubicBezTo>
                  <a:pt x="81" y="55"/>
                  <a:pt x="81" y="55"/>
                  <a:pt x="81" y="55"/>
                </a:cubicBezTo>
                <a:cubicBezTo>
                  <a:pt x="81" y="42"/>
                  <a:pt x="74" y="36"/>
                  <a:pt x="64" y="36"/>
                </a:cubicBezTo>
                <a:cubicBezTo>
                  <a:pt x="57" y="36"/>
                  <a:pt x="53" y="40"/>
                  <a:pt x="51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37"/>
                  <a:pt x="52" y="37"/>
                  <a:pt x="52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7"/>
                  <a:pt x="37" y="41"/>
                  <a:pt x="37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5"/>
                  <a:pt x="52" y="54"/>
                  <a:pt x="52" y="53"/>
                </a:cubicBezTo>
                <a:cubicBezTo>
                  <a:pt x="53" y="50"/>
                  <a:pt x="55" y="47"/>
                  <a:pt x="59" y="47"/>
                </a:cubicBezTo>
                <a:cubicBezTo>
                  <a:pt x="65" y="47"/>
                  <a:pt x="67" y="51"/>
                  <a:pt x="67" y="57"/>
                </a:cubicBezTo>
                <a:cubicBezTo>
                  <a:pt x="67" y="80"/>
                  <a:pt x="67" y="80"/>
                  <a:pt x="67" y="80"/>
                </a:cubicBezTo>
                <a:lnTo>
                  <a:pt x="81" y="8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43" name="Freeform 141"/>
          <p:cNvSpPr>
            <a:spLocks noEditPoints="1"/>
          </p:cNvSpPr>
          <p:nvPr/>
        </p:nvSpPr>
        <p:spPr bwMode="auto">
          <a:xfrm>
            <a:off x="10994198" y="4699637"/>
            <a:ext cx="296863" cy="352425"/>
          </a:xfrm>
          <a:custGeom>
            <a:avLst/>
            <a:gdLst>
              <a:gd name="T0" fmla="*/ 75 w 79"/>
              <a:gd name="T1" fmla="*/ 0 h 94"/>
              <a:gd name="T2" fmla="*/ 79 w 79"/>
              <a:gd name="T3" fmla="*/ 7 h 94"/>
              <a:gd name="T4" fmla="*/ 79 w 79"/>
              <a:gd name="T5" fmla="*/ 87 h 94"/>
              <a:gd name="T6" fmla="*/ 75 w 79"/>
              <a:gd name="T7" fmla="*/ 94 h 94"/>
              <a:gd name="T8" fmla="*/ 72 w 79"/>
              <a:gd name="T9" fmla="*/ 94 h 94"/>
              <a:gd name="T10" fmla="*/ 67 w 79"/>
              <a:gd name="T11" fmla="*/ 92 h 94"/>
              <a:gd name="T12" fmla="*/ 39 w 79"/>
              <a:gd name="T13" fmla="*/ 66 h 94"/>
              <a:gd name="T14" fmla="*/ 12 w 79"/>
              <a:gd name="T15" fmla="*/ 92 h 94"/>
              <a:gd name="T16" fmla="*/ 7 w 79"/>
              <a:gd name="T17" fmla="*/ 94 h 94"/>
              <a:gd name="T18" fmla="*/ 4 w 79"/>
              <a:gd name="T19" fmla="*/ 94 h 94"/>
              <a:gd name="T20" fmla="*/ 0 w 79"/>
              <a:gd name="T21" fmla="*/ 87 h 94"/>
              <a:gd name="T22" fmla="*/ 0 w 79"/>
              <a:gd name="T23" fmla="*/ 7 h 94"/>
              <a:gd name="T24" fmla="*/ 4 w 79"/>
              <a:gd name="T25" fmla="*/ 0 h 94"/>
              <a:gd name="T26" fmla="*/ 7 w 79"/>
              <a:gd name="T27" fmla="*/ 0 h 94"/>
              <a:gd name="T28" fmla="*/ 72 w 79"/>
              <a:gd name="T29" fmla="*/ 0 h 94"/>
              <a:gd name="T30" fmla="*/ 75 w 79"/>
              <a:gd name="T31" fmla="*/ 0 h 94"/>
              <a:gd name="T32" fmla="*/ 8 w 79"/>
              <a:gd name="T33" fmla="*/ 8 h 94"/>
              <a:gd name="T34" fmla="*/ 8 w 79"/>
              <a:gd name="T35" fmla="*/ 85 h 94"/>
              <a:gd name="T36" fmla="*/ 34 w 79"/>
              <a:gd name="T37" fmla="*/ 60 h 94"/>
              <a:gd name="T38" fmla="*/ 39 w 79"/>
              <a:gd name="T39" fmla="*/ 55 h 94"/>
              <a:gd name="T40" fmla="*/ 45 w 79"/>
              <a:gd name="T41" fmla="*/ 60 h 94"/>
              <a:gd name="T42" fmla="*/ 71 w 79"/>
              <a:gd name="T43" fmla="*/ 85 h 94"/>
              <a:gd name="T44" fmla="*/ 71 w 79"/>
              <a:gd name="T45" fmla="*/ 8 h 94"/>
              <a:gd name="T46" fmla="*/ 8 w 79"/>
              <a:gd name="T47" fmla="*/ 8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9" h="94">
                <a:moveTo>
                  <a:pt x="75" y="0"/>
                </a:moveTo>
                <a:cubicBezTo>
                  <a:pt x="78" y="1"/>
                  <a:pt x="79" y="4"/>
                  <a:pt x="79" y="7"/>
                </a:cubicBezTo>
                <a:cubicBezTo>
                  <a:pt x="79" y="87"/>
                  <a:pt x="79" y="87"/>
                  <a:pt x="79" y="87"/>
                </a:cubicBezTo>
                <a:cubicBezTo>
                  <a:pt x="79" y="90"/>
                  <a:pt x="78" y="93"/>
                  <a:pt x="75" y="94"/>
                </a:cubicBezTo>
                <a:cubicBezTo>
                  <a:pt x="74" y="94"/>
                  <a:pt x="73" y="94"/>
                  <a:pt x="72" y="94"/>
                </a:cubicBezTo>
                <a:cubicBezTo>
                  <a:pt x="70" y="94"/>
                  <a:pt x="68" y="94"/>
                  <a:pt x="67" y="92"/>
                </a:cubicBezTo>
                <a:cubicBezTo>
                  <a:pt x="39" y="66"/>
                  <a:pt x="39" y="66"/>
                  <a:pt x="39" y="66"/>
                </a:cubicBezTo>
                <a:cubicBezTo>
                  <a:pt x="12" y="92"/>
                  <a:pt x="12" y="92"/>
                  <a:pt x="12" y="92"/>
                </a:cubicBezTo>
                <a:cubicBezTo>
                  <a:pt x="11" y="94"/>
                  <a:pt x="9" y="94"/>
                  <a:pt x="7" y="94"/>
                </a:cubicBezTo>
                <a:cubicBezTo>
                  <a:pt x="6" y="94"/>
                  <a:pt x="5" y="94"/>
                  <a:pt x="4" y="94"/>
                </a:cubicBezTo>
                <a:cubicBezTo>
                  <a:pt x="1" y="93"/>
                  <a:pt x="0" y="90"/>
                  <a:pt x="0" y="87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1" y="1"/>
                  <a:pt x="4" y="0"/>
                </a:cubicBezTo>
                <a:cubicBezTo>
                  <a:pt x="5" y="0"/>
                  <a:pt x="6" y="0"/>
                  <a:pt x="7" y="0"/>
                </a:cubicBezTo>
                <a:cubicBezTo>
                  <a:pt x="9" y="0"/>
                  <a:pt x="70" y="0"/>
                  <a:pt x="72" y="0"/>
                </a:cubicBezTo>
                <a:cubicBezTo>
                  <a:pt x="73" y="0"/>
                  <a:pt x="74" y="0"/>
                  <a:pt x="75" y="0"/>
                </a:cubicBezTo>
                <a:close/>
                <a:moveTo>
                  <a:pt x="8" y="8"/>
                </a:moveTo>
                <a:cubicBezTo>
                  <a:pt x="8" y="85"/>
                  <a:pt x="8" y="85"/>
                  <a:pt x="8" y="85"/>
                </a:cubicBezTo>
                <a:cubicBezTo>
                  <a:pt x="34" y="60"/>
                  <a:pt x="34" y="60"/>
                  <a:pt x="34" y="60"/>
                </a:cubicBezTo>
                <a:cubicBezTo>
                  <a:pt x="39" y="55"/>
                  <a:pt x="39" y="55"/>
                  <a:pt x="39" y="55"/>
                </a:cubicBezTo>
                <a:cubicBezTo>
                  <a:pt x="45" y="60"/>
                  <a:pt x="45" y="60"/>
                  <a:pt x="45" y="60"/>
                </a:cubicBezTo>
                <a:cubicBezTo>
                  <a:pt x="71" y="85"/>
                  <a:pt x="71" y="85"/>
                  <a:pt x="71" y="85"/>
                </a:cubicBezTo>
                <a:cubicBezTo>
                  <a:pt x="71" y="8"/>
                  <a:pt x="71" y="8"/>
                  <a:pt x="71" y="8"/>
                </a:cubicBezTo>
                <a:lnTo>
                  <a:pt x="8" y="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44" name="Freeform 142"/>
          <p:cNvSpPr>
            <a:spLocks/>
          </p:cNvSpPr>
          <p:nvPr/>
        </p:nvSpPr>
        <p:spPr bwMode="auto">
          <a:xfrm>
            <a:off x="882556" y="5650493"/>
            <a:ext cx="373063" cy="300038"/>
          </a:xfrm>
          <a:custGeom>
            <a:avLst/>
            <a:gdLst>
              <a:gd name="T0" fmla="*/ 88 w 99"/>
              <a:gd name="T1" fmla="*/ 20 h 80"/>
              <a:gd name="T2" fmla="*/ 89 w 99"/>
              <a:gd name="T3" fmla="*/ 22 h 80"/>
              <a:gd name="T4" fmla="*/ 31 w 99"/>
              <a:gd name="T5" fmla="*/ 80 h 80"/>
              <a:gd name="T6" fmla="*/ 0 w 99"/>
              <a:gd name="T7" fmla="*/ 71 h 80"/>
              <a:gd name="T8" fmla="*/ 5 w 99"/>
              <a:gd name="T9" fmla="*/ 71 h 80"/>
              <a:gd name="T10" fmla="*/ 30 w 99"/>
              <a:gd name="T11" fmla="*/ 62 h 80"/>
              <a:gd name="T12" fmla="*/ 11 w 99"/>
              <a:gd name="T13" fmla="*/ 48 h 80"/>
              <a:gd name="T14" fmla="*/ 15 w 99"/>
              <a:gd name="T15" fmla="*/ 49 h 80"/>
              <a:gd name="T16" fmla="*/ 20 w 99"/>
              <a:gd name="T17" fmla="*/ 48 h 80"/>
              <a:gd name="T18" fmla="*/ 4 w 99"/>
              <a:gd name="T19" fmla="*/ 28 h 80"/>
              <a:gd name="T20" fmla="*/ 4 w 99"/>
              <a:gd name="T21" fmla="*/ 28 h 80"/>
              <a:gd name="T22" fmla="*/ 13 w 99"/>
              <a:gd name="T23" fmla="*/ 31 h 80"/>
              <a:gd name="T24" fmla="*/ 4 w 99"/>
              <a:gd name="T25" fmla="*/ 14 h 80"/>
              <a:gd name="T26" fmla="*/ 7 w 99"/>
              <a:gd name="T27" fmla="*/ 4 h 80"/>
              <a:gd name="T28" fmla="*/ 49 w 99"/>
              <a:gd name="T29" fmla="*/ 25 h 80"/>
              <a:gd name="T30" fmla="*/ 48 w 99"/>
              <a:gd name="T31" fmla="*/ 20 h 80"/>
              <a:gd name="T32" fmla="*/ 68 w 99"/>
              <a:gd name="T33" fmla="*/ 0 h 80"/>
              <a:gd name="T34" fmla="*/ 83 w 99"/>
              <a:gd name="T35" fmla="*/ 6 h 80"/>
              <a:gd name="T36" fmla="*/ 96 w 99"/>
              <a:gd name="T37" fmla="*/ 1 h 80"/>
              <a:gd name="T38" fmla="*/ 87 w 99"/>
              <a:gd name="T39" fmla="*/ 12 h 80"/>
              <a:gd name="T40" fmla="*/ 99 w 99"/>
              <a:gd name="T41" fmla="*/ 9 h 80"/>
              <a:gd name="T42" fmla="*/ 88 w 99"/>
              <a:gd name="T43" fmla="*/ 2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9" h="80">
                <a:moveTo>
                  <a:pt x="88" y="20"/>
                </a:moveTo>
                <a:cubicBezTo>
                  <a:pt x="89" y="21"/>
                  <a:pt x="89" y="22"/>
                  <a:pt x="89" y="22"/>
                </a:cubicBezTo>
                <a:cubicBezTo>
                  <a:pt x="89" y="49"/>
                  <a:pt x="68" y="80"/>
                  <a:pt x="31" y="80"/>
                </a:cubicBezTo>
                <a:cubicBezTo>
                  <a:pt x="20" y="80"/>
                  <a:pt x="9" y="76"/>
                  <a:pt x="0" y="71"/>
                </a:cubicBezTo>
                <a:cubicBezTo>
                  <a:pt x="2" y="71"/>
                  <a:pt x="3" y="71"/>
                  <a:pt x="5" y="71"/>
                </a:cubicBezTo>
                <a:cubicBezTo>
                  <a:pt x="14" y="71"/>
                  <a:pt x="23" y="68"/>
                  <a:pt x="30" y="62"/>
                </a:cubicBezTo>
                <a:cubicBezTo>
                  <a:pt x="21" y="62"/>
                  <a:pt x="14" y="56"/>
                  <a:pt x="11" y="48"/>
                </a:cubicBezTo>
                <a:cubicBezTo>
                  <a:pt x="12" y="49"/>
                  <a:pt x="14" y="49"/>
                  <a:pt x="15" y="49"/>
                </a:cubicBezTo>
                <a:cubicBezTo>
                  <a:pt x="17" y="49"/>
                  <a:pt x="19" y="48"/>
                  <a:pt x="20" y="48"/>
                </a:cubicBezTo>
                <a:cubicBezTo>
                  <a:pt x="11" y="46"/>
                  <a:pt x="4" y="38"/>
                  <a:pt x="4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7" y="29"/>
                  <a:pt x="10" y="30"/>
                  <a:pt x="13" y="31"/>
                </a:cubicBezTo>
                <a:cubicBezTo>
                  <a:pt x="8" y="27"/>
                  <a:pt x="4" y="21"/>
                  <a:pt x="4" y="14"/>
                </a:cubicBezTo>
                <a:cubicBezTo>
                  <a:pt x="4" y="10"/>
                  <a:pt x="5" y="7"/>
                  <a:pt x="7" y="4"/>
                </a:cubicBezTo>
                <a:cubicBezTo>
                  <a:pt x="17" y="16"/>
                  <a:pt x="32" y="24"/>
                  <a:pt x="49" y="25"/>
                </a:cubicBezTo>
                <a:cubicBezTo>
                  <a:pt x="48" y="23"/>
                  <a:pt x="48" y="22"/>
                  <a:pt x="48" y="20"/>
                </a:cubicBezTo>
                <a:cubicBezTo>
                  <a:pt x="48" y="9"/>
                  <a:pt x="57" y="0"/>
                  <a:pt x="68" y="0"/>
                </a:cubicBezTo>
                <a:cubicBezTo>
                  <a:pt x="74" y="0"/>
                  <a:pt x="79" y="2"/>
                  <a:pt x="83" y="6"/>
                </a:cubicBezTo>
                <a:cubicBezTo>
                  <a:pt x="88" y="5"/>
                  <a:pt x="92" y="4"/>
                  <a:pt x="96" y="1"/>
                </a:cubicBezTo>
                <a:cubicBezTo>
                  <a:pt x="94" y="6"/>
                  <a:pt x="91" y="10"/>
                  <a:pt x="87" y="12"/>
                </a:cubicBezTo>
                <a:cubicBezTo>
                  <a:pt x="91" y="12"/>
                  <a:pt x="95" y="11"/>
                  <a:pt x="99" y="9"/>
                </a:cubicBezTo>
                <a:cubicBezTo>
                  <a:pt x="96" y="13"/>
                  <a:pt x="92" y="17"/>
                  <a:pt x="88" y="2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45" name="Freeform 143"/>
          <p:cNvSpPr>
            <a:spLocks/>
          </p:cNvSpPr>
          <p:nvPr/>
        </p:nvSpPr>
        <p:spPr bwMode="auto">
          <a:xfrm>
            <a:off x="2116280" y="5574293"/>
            <a:ext cx="201613" cy="390525"/>
          </a:xfrm>
          <a:custGeom>
            <a:avLst/>
            <a:gdLst>
              <a:gd name="T0" fmla="*/ 54 w 54"/>
              <a:gd name="T1" fmla="*/ 17 h 104"/>
              <a:gd name="T2" fmla="*/ 44 w 54"/>
              <a:gd name="T3" fmla="*/ 17 h 104"/>
              <a:gd name="T4" fmla="*/ 35 w 54"/>
              <a:gd name="T5" fmla="*/ 26 h 104"/>
              <a:gd name="T6" fmla="*/ 35 w 54"/>
              <a:gd name="T7" fmla="*/ 38 h 104"/>
              <a:gd name="T8" fmla="*/ 53 w 54"/>
              <a:gd name="T9" fmla="*/ 38 h 104"/>
              <a:gd name="T10" fmla="*/ 51 w 54"/>
              <a:gd name="T11" fmla="*/ 56 h 104"/>
              <a:gd name="T12" fmla="*/ 35 w 54"/>
              <a:gd name="T13" fmla="*/ 56 h 104"/>
              <a:gd name="T14" fmla="*/ 35 w 54"/>
              <a:gd name="T15" fmla="*/ 104 h 104"/>
              <a:gd name="T16" fmla="*/ 16 w 54"/>
              <a:gd name="T17" fmla="*/ 104 h 104"/>
              <a:gd name="T18" fmla="*/ 16 w 54"/>
              <a:gd name="T19" fmla="*/ 56 h 104"/>
              <a:gd name="T20" fmla="*/ 0 w 54"/>
              <a:gd name="T21" fmla="*/ 56 h 104"/>
              <a:gd name="T22" fmla="*/ 0 w 54"/>
              <a:gd name="T23" fmla="*/ 38 h 104"/>
              <a:gd name="T24" fmla="*/ 16 w 54"/>
              <a:gd name="T25" fmla="*/ 38 h 104"/>
              <a:gd name="T26" fmla="*/ 16 w 54"/>
              <a:gd name="T27" fmla="*/ 24 h 104"/>
              <a:gd name="T28" fmla="*/ 40 w 54"/>
              <a:gd name="T29" fmla="*/ 0 h 104"/>
              <a:gd name="T30" fmla="*/ 54 w 54"/>
              <a:gd name="T31" fmla="*/ 1 h 104"/>
              <a:gd name="T32" fmla="*/ 54 w 54"/>
              <a:gd name="T33" fmla="*/ 1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" h="104">
                <a:moveTo>
                  <a:pt x="54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36" y="17"/>
                  <a:pt x="35" y="21"/>
                  <a:pt x="35" y="26"/>
                </a:cubicBezTo>
                <a:cubicBezTo>
                  <a:pt x="35" y="38"/>
                  <a:pt x="35" y="38"/>
                  <a:pt x="35" y="38"/>
                </a:cubicBezTo>
                <a:cubicBezTo>
                  <a:pt x="53" y="38"/>
                  <a:pt x="53" y="38"/>
                  <a:pt x="53" y="38"/>
                </a:cubicBezTo>
                <a:cubicBezTo>
                  <a:pt x="51" y="56"/>
                  <a:pt x="51" y="56"/>
                  <a:pt x="51" y="56"/>
                </a:cubicBezTo>
                <a:cubicBezTo>
                  <a:pt x="35" y="56"/>
                  <a:pt x="35" y="56"/>
                  <a:pt x="35" y="56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6" y="56"/>
                  <a:pt x="16" y="56"/>
                  <a:pt x="16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38"/>
                  <a:pt x="0" y="38"/>
                  <a:pt x="0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8"/>
                  <a:pt x="26" y="0"/>
                  <a:pt x="40" y="0"/>
                </a:cubicBezTo>
                <a:cubicBezTo>
                  <a:pt x="46" y="0"/>
                  <a:pt x="52" y="0"/>
                  <a:pt x="54" y="1"/>
                </a:cubicBezTo>
                <a:lnTo>
                  <a:pt x="54" y="1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46" name="Freeform 144"/>
          <p:cNvSpPr>
            <a:spLocks/>
          </p:cNvSpPr>
          <p:nvPr/>
        </p:nvSpPr>
        <p:spPr bwMode="auto">
          <a:xfrm>
            <a:off x="3029167" y="5620330"/>
            <a:ext cx="360363" cy="352425"/>
          </a:xfrm>
          <a:custGeom>
            <a:avLst/>
            <a:gdLst>
              <a:gd name="T0" fmla="*/ 63 w 96"/>
              <a:gd name="T1" fmla="*/ 93 h 94"/>
              <a:gd name="T2" fmla="*/ 60 w 96"/>
              <a:gd name="T3" fmla="*/ 91 h 94"/>
              <a:gd name="T4" fmla="*/ 60 w 96"/>
              <a:gd name="T5" fmla="*/ 78 h 94"/>
              <a:gd name="T6" fmla="*/ 57 w 96"/>
              <a:gd name="T7" fmla="*/ 69 h 94"/>
              <a:gd name="T8" fmla="*/ 79 w 96"/>
              <a:gd name="T9" fmla="*/ 45 h 94"/>
              <a:gd name="T10" fmla="*/ 74 w 96"/>
              <a:gd name="T11" fmla="*/ 32 h 94"/>
              <a:gd name="T12" fmla="*/ 73 w 96"/>
              <a:gd name="T13" fmla="*/ 20 h 94"/>
              <a:gd name="T14" fmla="*/ 60 w 96"/>
              <a:gd name="T15" fmla="*/ 25 h 94"/>
              <a:gd name="T16" fmla="*/ 48 w 96"/>
              <a:gd name="T17" fmla="*/ 23 h 94"/>
              <a:gd name="T18" fmla="*/ 36 w 96"/>
              <a:gd name="T19" fmla="*/ 25 h 94"/>
              <a:gd name="T20" fmla="*/ 23 w 96"/>
              <a:gd name="T21" fmla="*/ 20 h 94"/>
              <a:gd name="T22" fmla="*/ 22 w 96"/>
              <a:gd name="T23" fmla="*/ 32 h 94"/>
              <a:gd name="T24" fmla="*/ 18 w 96"/>
              <a:gd name="T25" fmla="*/ 45 h 94"/>
              <a:gd name="T26" fmla="*/ 39 w 96"/>
              <a:gd name="T27" fmla="*/ 69 h 94"/>
              <a:gd name="T28" fmla="*/ 36 w 96"/>
              <a:gd name="T29" fmla="*/ 75 h 94"/>
              <a:gd name="T30" fmla="*/ 22 w 96"/>
              <a:gd name="T31" fmla="*/ 71 h 94"/>
              <a:gd name="T32" fmla="*/ 15 w 96"/>
              <a:gd name="T33" fmla="*/ 66 h 94"/>
              <a:gd name="T34" fmla="*/ 15 w 96"/>
              <a:gd name="T35" fmla="*/ 69 h 94"/>
              <a:gd name="T36" fmla="*/ 20 w 96"/>
              <a:gd name="T37" fmla="*/ 76 h 94"/>
              <a:gd name="T38" fmla="*/ 36 w 96"/>
              <a:gd name="T39" fmla="*/ 82 h 94"/>
              <a:gd name="T40" fmla="*/ 36 w 96"/>
              <a:gd name="T41" fmla="*/ 91 h 94"/>
              <a:gd name="T42" fmla="*/ 33 w 96"/>
              <a:gd name="T43" fmla="*/ 93 h 94"/>
              <a:gd name="T44" fmla="*/ 0 w 96"/>
              <a:gd name="T45" fmla="*/ 48 h 94"/>
              <a:gd name="T46" fmla="*/ 48 w 96"/>
              <a:gd name="T47" fmla="*/ 0 h 94"/>
              <a:gd name="T48" fmla="*/ 96 w 96"/>
              <a:gd name="T49" fmla="*/ 48 h 94"/>
              <a:gd name="T50" fmla="*/ 63 w 96"/>
              <a:gd name="T51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6" h="94">
                <a:moveTo>
                  <a:pt x="63" y="93"/>
                </a:moveTo>
                <a:cubicBezTo>
                  <a:pt x="61" y="94"/>
                  <a:pt x="60" y="92"/>
                  <a:pt x="60" y="91"/>
                </a:cubicBezTo>
                <a:cubicBezTo>
                  <a:pt x="60" y="89"/>
                  <a:pt x="60" y="84"/>
                  <a:pt x="60" y="78"/>
                </a:cubicBezTo>
                <a:cubicBezTo>
                  <a:pt x="60" y="73"/>
                  <a:pt x="59" y="70"/>
                  <a:pt x="57" y="69"/>
                </a:cubicBezTo>
                <a:cubicBezTo>
                  <a:pt x="67" y="68"/>
                  <a:pt x="79" y="64"/>
                  <a:pt x="79" y="45"/>
                </a:cubicBezTo>
                <a:cubicBezTo>
                  <a:pt x="79" y="40"/>
                  <a:pt x="77" y="36"/>
                  <a:pt x="74" y="32"/>
                </a:cubicBezTo>
                <a:cubicBezTo>
                  <a:pt x="74" y="31"/>
                  <a:pt x="76" y="26"/>
                  <a:pt x="73" y="20"/>
                </a:cubicBezTo>
                <a:cubicBezTo>
                  <a:pt x="69" y="18"/>
                  <a:pt x="60" y="25"/>
                  <a:pt x="60" y="25"/>
                </a:cubicBezTo>
                <a:cubicBezTo>
                  <a:pt x="56" y="24"/>
                  <a:pt x="52" y="23"/>
                  <a:pt x="48" y="23"/>
                </a:cubicBezTo>
                <a:cubicBezTo>
                  <a:pt x="44" y="23"/>
                  <a:pt x="40" y="24"/>
                  <a:pt x="36" y="25"/>
                </a:cubicBezTo>
                <a:cubicBezTo>
                  <a:pt x="36" y="25"/>
                  <a:pt x="27" y="18"/>
                  <a:pt x="23" y="20"/>
                </a:cubicBezTo>
                <a:cubicBezTo>
                  <a:pt x="20" y="26"/>
                  <a:pt x="22" y="31"/>
                  <a:pt x="22" y="32"/>
                </a:cubicBezTo>
                <a:cubicBezTo>
                  <a:pt x="19" y="36"/>
                  <a:pt x="18" y="40"/>
                  <a:pt x="18" y="45"/>
                </a:cubicBezTo>
                <a:cubicBezTo>
                  <a:pt x="18" y="64"/>
                  <a:pt x="29" y="68"/>
                  <a:pt x="39" y="69"/>
                </a:cubicBezTo>
                <a:cubicBezTo>
                  <a:pt x="38" y="70"/>
                  <a:pt x="37" y="72"/>
                  <a:pt x="36" y="75"/>
                </a:cubicBezTo>
                <a:cubicBezTo>
                  <a:pt x="34" y="77"/>
                  <a:pt x="27" y="79"/>
                  <a:pt x="22" y="71"/>
                </a:cubicBezTo>
                <a:cubicBezTo>
                  <a:pt x="20" y="67"/>
                  <a:pt x="15" y="66"/>
                  <a:pt x="15" y="66"/>
                </a:cubicBezTo>
                <a:cubicBezTo>
                  <a:pt x="10" y="66"/>
                  <a:pt x="15" y="69"/>
                  <a:pt x="15" y="69"/>
                </a:cubicBezTo>
                <a:cubicBezTo>
                  <a:pt x="18" y="71"/>
                  <a:pt x="20" y="76"/>
                  <a:pt x="20" y="76"/>
                </a:cubicBezTo>
                <a:cubicBezTo>
                  <a:pt x="23" y="85"/>
                  <a:pt x="36" y="82"/>
                  <a:pt x="36" y="82"/>
                </a:cubicBezTo>
                <a:cubicBezTo>
                  <a:pt x="36" y="86"/>
                  <a:pt x="36" y="90"/>
                  <a:pt x="36" y="91"/>
                </a:cubicBezTo>
                <a:cubicBezTo>
                  <a:pt x="36" y="92"/>
                  <a:pt x="35" y="94"/>
                  <a:pt x="33" y="93"/>
                </a:cubicBezTo>
                <a:cubicBezTo>
                  <a:pt x="14" y="87"/>
                  <a:pt x="0" y="69"/>
                  <a:pt x="0" y="48"/>
                </a:cubicBezTo>
                <a:cubicBezTo>
                  <a:pt x="0" y="21"/>
                  <a:pt x="22" y="0"/>
                  <a:pt x="48" y="0"/>
                </a:cubicBezTo>
                <a:cubicBezTo>
                  <a:pt x="75" y="0"/>
                  <a:pt x="96" y="21"/>
                  <a:pt x="96" y="48"/>
                </a:cubicBezTo>
                <a:cubicBezTo>
                  <a:pt x="96" y="69"/>
                  <a:pt x="82" y="87"/>
                  <a:pt x="63" y="9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47" name="Freeform 145"/>
          <p:cNvSpPr>
            <a:spLocks/>
          </p:cNvSpPr>
          <p:nvPr/>
        </p:nvSpPr>
        <p:spPr bwMode="auto">
          <a:xfrm>
            <a:off x="4025049" y="5620330"/>
            <a:ext cx="388938" cy="330200"/>
          </a:xfrm>
          <a:custGeom>
            <a:avLst/>
            <a:gdLst>
              <a:gd name="T0" fmla="*/ 104 w 104"/>
              <a:gd name="T1" fmla="*/ 44 h 88"/>
              <a:gd name="T2" fmla="*/ 100 w 104"/>
              <a:gd name="T3" fmla="*/ 48 h 88"/>
              <a:gd name="T4" fmla="*/ 96 w 104"/>
              <a:gd name="T5" fmla="*/ 48 h 88"/>
              <a:gd name="T6" fmla="*/ 92 w 104"/>
              <a:gd name="T7" fmla="*/ 44 h 88"/>
              <a:gd name="T8" fmla="*/ 92 w 104"/>
              <a:gd name="T9" fmla="*/ 28 h 88"/>
              <a:gd name="T10" fmla="*/ 76 w 104"/>
              <a:gd name="T11" fmla="*/ 12 h 88"/>
              <a:gd name="T12" fmla="*/ 60 w 104"/>
              <a:gd name="T13" fmla="*/ 28 h 88"/>
              <a:gd name="T14" fmla="*/ 60 w 104"/>
              <a:gd name="T15" fmla="*/ 40 h 88"/>
              <a:gd name="T16" fmla="*/ 66 w 104"/>
              <a:gd name="T17" fmla="*/ 40 h 88"/>
              <a:gd name="T18" fmla="*/ 72 w 104"/>
              <a:gd name="T19" fmla="*/ 46 h 88"/>
              <a:gd name="T20" fmla="*/ 72 w 104"/>
              <a:gd name="T21" fmla="*/ 82 h 88"/>
              <a:gd name="T22" fmla="*/ 66 w 104"/>
              <a:gd name="T23" fmla="*/ 88 h 88"/>
              <a:gd name="T24" fmla="*/ 6 w 104"/>
              <a:gd name="T25" fmla="*/ 88 h 88"/>
              <a:gd name="T26" fmla="*/ 0 w 104"/>
              <a:gd name="T27" fmla="*/ 82 h 88"/>
              <a:gd name="T28" fmla="*/ 0 w 104"/>
              <a:gd name="T29" fmla="*/ 46 h 88"/>
              <a:gd name="T30" fmla="*/ 6 w 104"/>
              <a:gd name="T31" fmla="*/ 40 h 88"/>
              <a:gd name="T32" fmla="*/ 48 w 104"/>
              <a:gd name="T33" fmla="*/ 40 h 88"/>
              <a:gd name="T34" fmla="*/ 48 w 104"/>
              <a:gd name="T35" fmla="*/ 28 h 88"/>
              <a:gd name="T36" fmla="*/ 76 w 104"/>
              <a:gd name="T37" fmla="*/ 0 h 88"/>
              <a:gd name="T38" fmla="*/ 104 w 104"/>
              <a:gd name="T39" fmla="*/ 28 h 88"/>
              <a:gd name="T40" fmla="*/ 104 w 104"/>
              <a:gd name="T41" fmla="*/ 4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4" h="88">
                <a:moveTo>
                  <a:pt x="104" y="44"/>
                </a:moveTo>
                <a:cubicBezTo>
                  <a:pt x="104" y="46"/>
                  <a:pt x="102" y="48"/>
                  <a:pt x="100" y="48"/>
                </a:cubicBezTo>
                <a:cubicBezTo>
                  <a:pt x="96" y="48"/>
                  <a:pt x="96" y="48"/>
                  <a:pt x="96" y="48"/>
                </a:cubicBezTo>
                <a:cubicBezTo>
                  <a:pt x="94" y="48"/>
                  <a:pt x="92" y="46"/>
                  <a:pt x="92" y="44"/>
                </a:cubicBezTo>
                <a:cubicBezTo>
                  <a:pt x="92" y="28"/>
                  <a:pt x="92" y="28"/>
                  <a:pt x="92" y="28"/>
                </a:cubicBezTo>
                <a:cubicBezTo>
                  <a:pt x="92" y="19"/>
                  <a:pt x="85" y="12"/>
                  <a:pt x="76" y="12"/>
                </a:cubicBezTo>
                <a:cubicBezTo>
                  <a:pt x="67" y="12"/>
                  <a:pt x="60" y="19"/>
                  <a:pt x="60" y="28"/>
                </a:cubicBezTo>
                <a:cubicBezTo>
                  <a:pt x="60" y="40"/>
                  <a:pt x="60" y="40"/>
                  <a:pt x="60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cubicBezTo>
                  <a:pt x="72" y="82"/>
                  <a:pt x="72" y="82"/>
                  <a:pt x="72" y="82"/>
                </a:cubicBezTo>
                <a:cubicBezTo>
                  <a:pt x="72" y="85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3" y="88"/>
                  <a:pt x="0" y="85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3" y="40"/>
                  <a:pt x="6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28"/>
                  <a:pt x="48" y="28"/>
                  <a:pt x="48" y="28"/>
                </a:cubicBezTo>
                <a:cubicBezTo>
                  <a:pt x="48" y="12"/>
                  <a:pt x="61" y="0"/>
                  <a:pt x="76" y="0"/>
                </a:cubicBezTo>
                <a:cubicBezTo>
                  <a:pt x="92" y="0"/>
                  <a:pt x="104" y="12"/>
                  <a:pt x="104" y="28"/>
                </a:cubicBezTo>
                <a:lnTo>
                  <a:pt x="104" y="4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48" name="Freeform 146"/>
          <p:cNvSpPr>
            <a:spLocks noEditPoints="1"/>
          </p:cNvSpPr>
          <p:nvPr/>
        </p:nvSpPr>
        <p:spPr bwMode="auto">
          <a:xfrm>
            <a:off x="5002421" y="5620331"/>
            <a:ext cx="450850" cy="360363"/>
          </a:xfrm>
          <a:custGeom>
            <a:avLst/>
            <a:gdLst>
              <a:gd name="T0" fmla="*/ 120 w 120"/>
              <a:gd name="T1" fmla="*/ 10 h 96"/>
              <a:gd name="T2" fmla="*/ 120 w 120"/>
              <a:gd name="T3" fmla="*/ 86 h 96"/>
              <a:gd name="T4" fmla="*/ 110 w 120"/>
              <a:gd name="T5" fmla="*/ 96 h 96"/>
              <a:gd name="T6" fmla="*/ 10 w 120"/>
              <a:gd name="T7" fmla="*/ 96 h 96"/>
              <a:gd name="T8" fmla="*/ 0 w 120"/>
              <a:gd name="T9" fmla="*/ 86 h 96"/>
              <a:gd name="T10" fmla="*/ 0 w 120"/>
              <a:gd name="T11" fmla="*/ 10 h 96"/>
              <a:gd name="T12" fmla="*/ 10 w 120"/>
              <a:gd name="T13" fmla="*/ 0 h 96"/>
              <a:gd name="T14" fmla="*/ 110 w 120"/>
              <a:gd name="T15" fmla="*/ 0 h 96"/>
              <a:gd name="T16" fmla="*/ 120 w 120"/>
              <a:gd name="T17" fmla="*/ 10 h 96"/>
              <a:gd name="T18" fmla="*/ 8 w 120"/>
              <a:gd name="T19" fmla="*/ 10 h 96"/>
              <a:gd name="T20" fmla="*/ 8 w 120"/>
              <a:gd name="T21" fmla="*/ 24 h 96"/>
              <a:gd name="T22" fmla="*/ 112 w 120"/>
              <a:gd name="T23" fmla="*/ 24 h 96"/>
              <a:gd name="T24" fmla="*/ 112 w 120"/>
              <a:gd name="T25" fmla="*/ 10 h 96"/>
              <a:gd name="T26" fmla="*/ 110 w 120"/>
              <a:gd name="T27" fmla="*/ 8 h 96"/>
              <a:gd name="T28" fmla="*/ 10 w 120"/>
              <a:gd name="T29" fmla="*/ 8 h 96"/>
              <a:gd name="T30" fmla="*/ 8 w 120"/>
              <a:gd name="T31" fmla="*/ 10 h 96"/>
              <a:gd name="T32" fmla="*/ 112 w 120"/>
              <a:gd name="T33" fmla="*/ 86 h 96"/>
              <a:gd name="T34" fmla="*/ 112 w 120"/>
              <a:gd name="T35" fmla="*/ 48 h 96"/>
              <a:gd name="T36" fmla="*/ 8 w 120"/>
              <a:gd name="T37" fmla="*/ 48 h 96"/>
              <a:gd name="T38" fmla="*/ 8 w 120"/>
              <a:gd name="T39" fmla="*/ 86 h 96"/>
              <a:gd name="T40" fmla="*/ 10 w 120"/>
              <a:gd name="T41" fmla="*/ 88 h 96"/>
              <a:gd name="T42" fmla="*/ 110 w 120"/>
              <a:gd name="T43" fmla="*/ 88 h 96"/>
              <a:gd name="T44" fmla="*/ 112 w 120"/>
              <a:gd name="T45" fmla="*/ 86 h 96"/>
              <a:gd name="T46" fmla="*/ 16 w 120"/>
              <a:gd name="T47" fmla="*/ 72 h 96"/>
              <a:gd name="T48" fmla="*/ 32 w 120"/>
              <a:gd name="T49" fmla="*/ 72 h 96"/>
              <a:gd name="T50" fmla="*/ 32 w 120"/>
              <a:gd name="T51" fmla="*/ 80 h 96"/>
              <a:gd name="T52" fmla="*/ 16 w 120"/>
              <a:gd name="T53" fmla="*/ 80 h 96"/>
              <a:gd name="T54" fmla="*/ 16 w 120"/>
              <a:gd name="T55" fmla="*/ 72 h 96"/>
              <a:gd name="T56" fmla="*/ 40 w 120"/>
              <a:gd name="T57" fmla="*/ 72 h 96"/>
              <a:gd name="T58" fmla="*/ 64 w 120"/>
              <a:gd name="T59" fmla="*/ 72 h 96"/>
              <a:gd name="T60" fmla="*/ 64 w 120"/>
              <a:gd name="T61" fmla="*/ 80 h 96"/>
              <a:gd name="T62" fmla="*/ 40 w 120"/>
              <a:gd name="T63" fmla="*/ 80 h 96"/>
              <a:gd name="T64" fmla="*/ 40 w 120"/>
              <a:gd name="T65" fmla="*/ 7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0" h="96">
                <a:moveTo>
                  <a:pt x="120" y="10"/>
                </a:moveTo>
                <a:cubicBezTo>
                  <a:pt x="120" y="86"/>
                  <a:pt x="120" y="86"/>
                  <a:pt x="120" y="86"/>
                </a:cubicBezTo>
                <a:cubicBezTo>
                  <a:pt x="120" y="91"/>
                  <a:pt x="115" y="96"/>
                  <a:pt x="110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5" y="96"/>
                  <a:pt x="0" y="91"/>
                  <a:pt x="0" y="8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5" y="0"/>
                  <a:pt x="120" y="4"/>
                  <a:pt x="120" y="10"/>
                </a:cubicBezTo>
                <a:close/>
                <a:moveTo>
                  <a:pt x="8" y="10"/>
                </a:moveTo>
                <a:cubicBezTo>
                  <a:pt x="8" y="24"/>
                  <a:pt x="8" y="24"/>
                  <a:pt x="8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2" y="10"/>
                  <a:pt x="112" y="10"/>
                  <a:pt x="112" y="10"/>
                </a:cubicBezTo>
                <a:cubicBezTo>
                  <a:pt x="112" y="9"/>
                  <a:pt x="111" y="8"/>
                  <a:pt x="110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9" y="8"/>
                  <a:pt x="8" y="9"/>
                  <a:pt x="8" y="10"/>
                </a:cubicBezTo>
                <a:close/>
                <a:moveTo>
                  <a:pt x="112" y="86"/>
                </a:moveTo>
                <a:cubicBezTo>
                  <a:pt x="112" y="48"/>
                  <a:pt x="112" y="48"/>
                  <a:pt x="112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87"/>
                  <a:pt x="9" y="88"/>
                  <a:pt x="10" y="88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11" y="88"/>
                  <a:pt x="112" y="87"/>
                  <a:pt x="112" y="86"/>
                </a:cubicBezTo>
                <a:close/>
                <a:moveTo>
                  <a:pt x="16" y="72"/>
                </a:move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16" y="80"/>
                  <a:pt x="16" y="80"/>
                  <a:pt x="16" y="80"/>
                </a:cubicBezTo>
                <a:lnTo>
                  <a:pt x="16" y="72"/>
                </a:lnTo>
                <a:close/>
                <a:moveTo>
                  <a:pt x="40" y="72"/>
                </a:moveTo>
                <a:cubicBezTo>
                  <a:pt x="64" y="72"/>
                  <a:pt x="64" y="72"/>
                  <a:pt x="64" y="72"/>
                </a:cubicBezTo>
                <a:cubicBezTo>
                  <a:pt x="64" y="80"/>
                  <a:pt x="64" y="80"/>
                  <a:pt x="64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7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49" name="Freeform 147"/>
          <p:cNvSpPr>
            <a:spLocks noEditPoints="1"/>
          </p:cNvSpPr>
          <p:nvPr/>
        </p:nvSpPr>
        <p:spPr bwMode="auto">
          <a:xfrm>
            <a:off x="6132403" y="5620330"/>
            <a:ext cx="330200" cy="330200"/>
          </a:xfrm>
          <a:custGeom>
            <a:avLst/>
            <a:gdLst>
              <a:gd name="T0" fmla="*/ 87 w 88"/>
              <a:gd name="T1" fmla="*/ 87 h 88"/>
              <a:gd name="T2" fmla="*/ 84 w 88"/>
              <a:gd name="T3" fmla="*/ 88 h 88"/>
              <a:gd name="T4" fmla="*/ 75 w 88"/>
              <a:gd name="T5" fmla="*/ 88 h 88"/>
              <a:gd name="T6" fmla="*/ 71 w 88"/>
              <a:gd name="T7" fmla="*/ 84 h 88"/>
              <a:gd name="T8" fmla="*/ 4 w 88"/>
              <a:gd name="T9" fmla="*/ 17 h 88"/>
              <a:gd name="T10" fmla="*/ 0 w 88"/>
              <a:gd name="T11" fmla="*/ 13 h 88"/>
              <a:gd name="T12" fmla="*/ 0 w 88"/>
              <a:gd name="T13" fmla="*/ 4 h 88"/>
              <a:gd name="T14" fmla="*/ 1 w 88"/>
              <a:gd name="T15" fmla="*/ 1 h 88"/>
              <a:gd name="T16" fmla="*/ 4 w 88"/>
              <a:gd name="T17" fmla="*/ 0 h 88"/>
              <a:gd name="T18" fmla="*/ 4 w 88"/>
              <a:gd name="T19" fmla="*/ 0 h 88"/>
              <a:gd name="T20" fmla="*/ 62 w 88"/>
              <a:gd name="T21" fmla="*/ 26 h 88"/>
              <a:gd name="T22" fmla="*/ 88 w 88"/>
              <a:gd name="T23" fmla="*/ 84 h 88"/>
              <a:gd name="T24" fmla="*/ 87 w 88"/>
              <a:gd name="T25" fmla="*/ 87 h 88"/>
              <a:gd name="T26" fmla="*/ 55 w 88"/>
              <a:gd name="T27" fmla="*/ 86 h 88"/>
              <a:gd name="T28" fmla="*/ 52 w 88"/>
              <a:gd name="T29" fmla="*/ 88 h 88"/>
              <a:gd name="T30" fmla="*/ 43 w 88"/>
              <a:gd name="T31" fmla="*/ 88 h 88"/>
              <a:gd name="T32" fmla="*/ 39 w 88"/>
              <a:gd name="T33" fmla="*/ 84 h 88"/>
              <a:gd name="T34" fmla="*/ 3 w 88"/>
              <a:gd name="T35" fmla="*/ 48 h 88"/>
              <a:gd name="T36" fmla="*/ 0 w 88"/>
              <a:gd name="T37" fmla="*/ 44 h 88"/>
              <a:gd name="T38" fmla="*/ 0 w 88"/>
              <a:gd name="T39" fmla="*/ 36 h 88"/>
              <a:gd name="T40" fmla="*/ 1 w 88"/>
              <a:gd name="T41" fmla="*/ 33 h 88"/>
              <a:gd name="T42" fmla="*/ 4 w 88"/>
              <a:gd name="T43" fmla="*/ 32 h 88"/>
              <a:gd name="T44" fmla="*/ 4 w 88"/>
              <a:gd name="T45" fmla="*/ 32 h 88"/>
              <a:gd name="T46" fmla="*/ 39 w 88"/>
              <a:gd name="T47" fmla="*/ 48 h 88"/>
              <a:gd name="T48" fmla="*/ 56 w 88"/>
              <a:gd name="T49" fmla="*/ 83 h 88"/>
              <a:gd name="T50" fmla="*/ 55 w 88"/>
              <a:gd name="T51" fmla="*/ 86 h 88"/>
              <a:gd name="T52" fmla="*/ 12 w 88"/>
              <a:gd name="T53" fmla="*/ 88 h 88"/>
              <a:gd name="T54" fmla="*/ 0 w 88"/>
              <a:gd name="T55" fmla="*/ 76 h 88"/>
              <a:gd name="T56" fmla="*/ 12 w 88"/>
              <a:gd name="T57" fmla="*/ 64 h 88"/>
              <a:gd name="T58" fmla="*/ 24 w 88"/>
              <a:gd name="T59" fmla="*/ 76 h 88"/>
              <a:gd name="T60" fmla="*/ 12 w 88"/>
              <a:gd name="T61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" h="88">
                <a:moveTo>
                  <a:pt x="87" y="87"/>
                </a:moveTo>
                <a:cubicBezTo>
                  <a:pt x="86" y="87"/>
                  <a:pt x="85" y="88"/>
                  <a:pt x="84" y="88"/>
                </a:cubicBezTo>
                <a:cubicBezTo>
                  <a:pt x="75" y="88"/>
                  <a:pt x="75" y="88"/>
                  <a:pt x="75" y="88"/>
                </a:cubicBezTo>
                <a:cubicBezTo>
                  <a:pt x="73" y="88"/>
                  <a:pt x="71" y="86"/>
                  <a:pt x="71" y="84"/>
                </a:cubicBezTo>
                <a:cubicBezTo>
                  <a:pt x="69" y="48"/>
                  <a:pt x="40" y="19"/>
                  <a:pt x="4" y="17"/>
                </a:cubicBezTo>
                <a:cubicBezTo>
                  <a:pt x="1" y="17"/>
                  <a:pt x="0" y="15"/>
                  <a:pt x="0" y="13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26" y="1"/>
                  <a:pt x="46" y="10"/>
                  <a:pt x="62" y="26"/>
                </a:cubicBezTo>
                <a:cubicBezTo>
                  <a:pt x="77" y="41"/>
                  <a:pt x="87" y="62"/>
                  <a:pt x="88" y="84"/>
                </a:cubicBezTo>
                <a:cubicBezTo>
                  <a:pt x="88" y="85"/>
                  <a:pt x="87" y="86"/>
                  <a:pt x="87" y="87"/>
                </a:cubicBezTo>
                <a:close/>
                <a:moveTo>
                  <a:pt x="55" y="86"/>
                </a:moveTo>
                <a:cubicBezTo>
                  <a:pt x="54" y="87"/>
                  <a:pt x="53" y="88"/>
                  <a:pt x="52" y="88"/>
                </a:cubicBezTo>
                <a:cubicBezTo>
                  <a:pt x="43" y="88"/>
                  <a:pt x="43" y="88"/>
                  <a:pt x="43" y="88"/>
                </a:cubicBezTo>
                <a:cubicBezTo>
                  <a:pt x="41" y="88"/>
                  <a:pt x="40" y="86"/>
                  <a:pt x="39" y="84"/>
                </a:cubicBezTo>
                <a:cubicBezTo>
                  <a:pt x="38" y="65"/>
                  <a:pt x="22" y="50"/>
                  <a:pt x="3" y="48"/>
                </a:cubicBezTo>
                <a:cubicBezTo>
                  <a:pt x="1" y="48"/>
                  <a:pt x="0" y="46"/>
                  <a:pt x="0" y="4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0" y="34"/>
                  <a:pt x="1" y="33"/>
                </a:cubicBezTo>
                <a:cubicBezTo>
                  <a:pt x="2" y="32"/>
                  <a:pt x="3" y="32"/>
                  <a:pt x="4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17" y="33"/>
                  <a:pt x="30" y="39"/>
                  <a:pt x="39" y="48"/>
                </a:cubicBezTo>
                <a:cubicBezTo>
                  <a:pt x="49" y="58"/>
                  <a:pt x="55" y="70"/>
                  <a:pt x="56" y="83"/>
                </a:cubicBezTo>
                <a:cubicBezTo>
                  <a:pt x="56" y="85"/>
                  <a:pt x="55" y="86"/>
                  <a:pt x="55" y="86"/>
                </a:cubicBezTo>
                <a:close/>
                <a:moveTo>
                  <a:pt x="12" y="88"/>
                </a:moveTo>
                <a:cubicBezTo>
                  <a:pt x="5" y="88"/>
                  <a:pt x="0" y="82"/>
                  <a:pt x="0" y="76"/>
                </a:cubicBezTo>
                <a:cubicBezTo>
                  <a:pt x="0" y="69"/>
                  <a:pt x="5" y="64"/>
                  <a:pt x="12" y="64"/>
                </a:cubicBezTo>
                <a:cubicBezTo>
                  <a:pt x="18" y="64"/>
                  <a:pt x="24" y="69"/>
                  <a:pt x="24" y="76"/>
                </a:cubicBezTo>
                <a:cubicBezTo>
                  <a:pt x="24" y="82"/>
                  <a:pt x="18" y="88"/>
                  <a:pt x="12" y="8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50" name="Freeform 148"/>
          <p:cNvSpPr>
            <a:spLocks noEditPoints="1"/>
          </p:cNvSpPr>
          <p:nvPr/>
        </p:nvSpPr>
        <p:spPr bwMode="auto">
          <a:xfrm>
            <a:off x="7155881" y="5664246"/>
            <a:ext cx="360363" cy="300038"/>
          </a:xfrm>
          <a:custGeom>
            <a:avLst/>
            <a:gdLst>
              <a:gd name="T0" fmla="*/ 96 w 96"/>
              <a:gd name="T1" fmla="*/ 70 h 80"/>
              <a:gd name="T2" fmla="*/ 86 w 96"/>
              <a:gd name="T3" fmla="*/ 80 h 80"/>
              <a:gd name="T4" fmla="*/ 10 w 96"/>
              <a:gd name="T5" fmla="*/ 80 h 80"/>
              <a:gd name="T6" fmla="*/ 0 w 96"/>
              <a:gd name="T7" fmla="*/ 70 h 80"/>
              <a:gd name="T8" fmla="*/ 0 w 96"/>
              <a:gd name="T9" fmla="*/ 50 h 80"/>
              <a:gd name="T10" fmla="*/ 1 w 96"/>
              <a:gd name="T11" fmla="*/ 45 h 80"/>
              <a:gd name="T12" fmla="*/ 13 w 96"/>
              <a:gd name="T13" fmla="*/ 7 h 80"/>
              <a:gd name="T14" fmla="*/ 23 w 96"/>
              <a:gd name="T15" fmla="*/ 0 h 80"/>
              <a:gd name="T16" fmla="*/ 72 w 96"/>
              <a:gd name="T17" fmla="*/ 0 h 80"/>
              <a:gd name="T18" fmla="*/ 83 w 96"/>
              <a:gd name="T19" fmla="*/ 7 h 80"/>
              <a:gd name="T20" fmla="*/ 95 w 96"/>
              <a:gd name="T21" fmla="*/ 45 h 80"/>
              <a:gd name="T22" fmla="*/ 96 w 96"/>
              <a:gd name="T23" fmla="*/ 50 h 80"/>
              <a:gd name="T24" fmla="*/ 96 w 96"/>
              <a:gd name="T25" fmla="*/ 70 h 80"/>
              <a:gd name="T26" fmla="*/ 88 w 96"/>
              <a:gd name="T27" fmla="*/ 50 h 80"/>
              <a:gd name="T28" fmla="*/ 86 w 96"/>
              <a:gd name="T29" fmla="*/ 48 h 80"/>
              <a:gd name="T30" fmla="*/ 10 w 96"/>
              <a:gd name="T31" fmla="*/ 48 h 80"/>
              <a:gd name="T32" fmla="*/ 8 w 96"/>
              <a:gd name="T33" fmla="*/ 50 h 80"/>
              <a:gd name="T34" fmla="*/ 8 w 96"/>
              <a:gd name="T35" fmla="*/ 70 h 80"/>
              <a:gd name="T36" fmla="*/ 10 w 96"/>
              <a:gd name="T37" fmla="*/ 72 h 80"/>
              <a:gd name="T38" fmla="*/ 86 w 96"/>
              <a:gd name="T39" fmla="*/ 72 h 80"/>
              <a:gd name="T40" fmla="*/ 88 w 96"/>
              <a:gd name="T41" fmla="*/ 70 h 80"/>
              <a:gd name="T42" fmla="*/ 88 w 96"/>
              <a:gd name="T43" fmla="*/ 50 h 80"/>
              <a:gd name="T44" fmla="*/ 85 w 96"/>
              <a:gd name="T45" fmla="*/ 40 h 80"/>
              <a:gd name="T46" fmla="*/ 75 w 96"/>
              <a:gd name="T47" fmla="*/ 10 h 80"/>
              <a:gd name="T48" fmla="*/ 72 w 96"/>
              <a:gd name="T49" fmla="*/ 8 h 80"/>
              <a:gd name="T50" fmla="*/ 23 w 96"/>
              <a:gd name="T51" fmla="*/ 8 h 80"/>
              <a:gd name="T52" fmla="*/ 21 w 96"/>
              <a:gd name="T53" fmla="*/ 10 h 80"/>
              <a:gd name="T54" fmla="*/ 11 w 96"/>
              <a:gd name="T55" fmla="*/ 40 h 80"/>
              <a:gd name="T56" fmla="*/ 85 w 96"/>
              <a:gd name="T57" fmla="*/ 40 h 80"/>
              <a:gd name="T58" fmla="*/ 60 w 96"/>
              <a:gd name="T59" fmla="*/ 65 h 80"/>
              <a:gd name="T60" fmla="*/ 55 w 96"/>
              <a:gd name="T61" fmla="*/ 60 h 80"/>
              <a:gd name="T62" fmla="*/ 60 w 96"/>
              <a:gd name="T63" fmla="*/ 55 h 80"/>
              <a:gd name="T64" fmla="*/ 65 w 96"/>
              <a:gd name="T65" fmla="*/ 60 h 80"/>
              <a:gd name="T66" fmla="*/ 60 w 96"/>
              <a:gd name="T67" fmla="*/ 65 h 80"/>
              <a:gd name="T68" fmla="*/ 76 w 96"/>
              <a:gd name="T69" fmla="*/ 65 h 80"/>
              <a:gd name="T70" fmla="*/ 71 w 96"/>
              <a:gd name="T71" fmla="*/ 60 h 80"/>
              <a:gd name="T72" fmla="*/ 76 w 96"/>
              <a:gd name="T73" fmla="*/ 55 h 80"/>
              <a:gd name="T74" fmla="*/ 81 w 96"/>
              <a:gd name="T75" fmla="*/ 60 h 80"/>
              <a:gd name="T76" fmla="*/ 76 w 96"/>
              <a:gd name="T77" fmla="*/ 6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6" h="80">
                <a:moveTo>
                  <a:pt x="96" y="70"/>
                </a:moveTo>
                <a:cubicBezTo>
                  <a:pt x="96" y="75"/>
                  <a:pt x="91" y="80"/>
                  <a:pt x="86" y="80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80"/>
                  <a:pt x="0" y="75"/>
                  <a:pt x="0" y="7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8"/>
                  <a:pt x="0" y="47"/>
                  <a:pt x="1" y="45"/>
                </a:cubicBezTo>
                <a:cubicBezTo>
                  <a:pt x="13" y="7"/>
                  <a:pt x="13" y="7"/>
                  <a:pt x="13" y="7"/>
                </a:cubicBezTo>
                <a:cubicBezTo>
                  <a:pt x="15" y="3"/>
                  <a:pt x="19" y="0"/>
                  <a:pt x="2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1" y="3"/>
                  <a:pt x="83" y="7"/>
                </a:cubicBezTo>
                <a:cubicBezTo>
                  <a:pt x="95" y="45"/>
                  <a:pt x="95" y="45"/>
                  <a:pt x="95" y="45"/>
                </a:cubicBezTo>
                <a:cubicBezTo>
                  <a:pt x="95" y="47"/>
                  <a:pt x="96" y="48"/>
                  <a:pt x="96" y="50"/>
                </a:cubicBezTo>
                <a:lnTo>
                  <a:pt x="96" y="70"/>
                </a:lnTo>
                <a:close/>
                <a:moveTo>
                  <a:pt x="88" y="50"/>
                </a:moveTo>
                <a:cubicBezTo>
                  <a:pt x="88" y="49"/>
                  <a:pt x="87" y="48"/>
                  <a:pt x="86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9" y="48"/>
                  <a:pt x="8" y="49"/>
                  <a:pt x="8" y="50"/>
                </a:cubicBezTo>
                <a:cubicBezTo>
                  <a:pt x="8" y="70"/>
                  <a:pt x="8" y="70"/>
                  <a:pt x="8" y="70"/>
                </a:cubicBezTo>
                <a:cubicBezTo>
                  <a:pt x="8" y="71"/>
                  <a:pt x="9" y="72"/>
                  <a:pt x="10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7" y="72"/>
                  <a:pt x="88" y="71"/>
                  <a:pt x="88" y="70"/>
                </a:cubicBezTo>
                <a:lnTo>
                  <a:pt x="88" y="50"/>
                </a:lnTo>
                <a:close/>
                <a:moveTo>
                  <a:pt x="85" y="40"/>
                </a:moveTo>
                <a:cubicBezTo>
                  <a:pt x="75" y="10"/>
                  <a:pt x="75" y="10"/>
                  <a:pt x="75" y="10"/>
                </a:cubicBezTo>
                <a:cubicBezTo>
                  <a:pt x="75" y="9"/>
                  <a:pt x="73" y="8"/>
                  <a:pt x="72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2" y="8"/>
                  <a:pt x="21" y="9"/>
                  <a:pt x="21" y="10"/>
                </a:cubicBezTo>
                <a:cubicBezTo>
                  <a:pt x="11" y="40"/>
                  <a:pt x="11" y="40"/>
                  <a:pt x="11" y="40"/>
                </a:cubicBezTo>
                <a:lnTo>
                  <a:pt x="85" y="40"/>
                </a:lnTo>
                <a:close/>
                <a:moveTo>
                  <a:pt x="60" y="65"/>
                </a:moveTo>
                <a:cubicBezTo>
                  <a:pt x="57" y="65"/>
                  <a:pt x="55" y="63"/>
                  <a:pt x="55" y="60"/>
                </a:cubicBezTo>
                <a:cubicBezTo>
                  <a:pt x="55" y="57"/>
                  <a:pt x="57" y="55"/>
                  <a:pt x="60" y="55"/>
                </a:cubicBezTo>
                <a:cubicBezTo>
                  <a:pt x="63" y="55"/>
                  <a:pt x="65" y="57"/>
                  <a:pt x="65" y="60"/>
                </a:cubicBezTo>
                <a:cubicBezTo>
                  <a:pt x="65" y="63"/>
                  <a:pt x="63" y="65"/>
                  <a:pt x="60" y="65"/>
                </a:cubicBezTo>
                <a:close/>
                <a:moveTo>
                  <a:pt x="76" y="65"/>
                </a:moveTo>
                <a:cubicBezTo>
                  <a:pt x="73" y="65"/>
                  <a:pt x="71" y="63"/>
                  <a:pt x="71" y="60"/>
                </a:cubicBezTo>
                <a:cubicBezTo>
                  <a:pt x="71" y="57"/>
                  <a:pt x="73" y="55"/>
                  <a:pt x="76" y="55"/>
                </a:cubicBezTo>
                <a:cubicBezTo>
                  <a:pt x="79" y="55"/>
                  <a:pt x="81" y="57"/>
                  <a:pt x="81" y="60"/>
                </a:cubicBezTo>
                <a:cubicBezTo>
                  <a:pt x="81" y="63"/>
                  <a:pt x="79" y="65"/>
                  <a:pt x="76" y="6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59" name="Freeform 157"/>
          <p:cNvSpPr>
            <a:spLocks noEditPoints="1"/>
          </p:cNvSpPr>
          <p:nvPr/>
        </p:nvSpPr>
        <p:spPr bwMode="auto">
          <a:xfrm>
            <a:off x="8948703" y="2679502"/>
            <a:ext cx="420688" cy="360363"/>
          </a:xfrm>
          <a:custGeom>
            <a:avLst/>
            <a:gdLst>
              <a:gd name="T0" fmla="*/ 112 w 112"/>
              <a:gd name="T1" fmla="*/ 50 h 96"/>
              <a:gd name="T2" fmla="*/ 0 w 112"/>
              <a:gd name="T3" fmla="*/ 50 h 96"/>
              <a:gd name="T4" fmla="*/ 0 w 112"/>
              <a:gd name="T5" fmla="*/ 26 h 96"/>
              <a:gd name="T6" fmla="*/ 10 w 112"/>
              <a:gd name="T7" fmla="*/ 16 h 96"/>
              <a:gd name="T8" fmla="*/ 32 w 112"/>
              <a:gd name="T9" fmla="*/ 16 h 96"/>
              <a:gd name="T10" fmla="*/ 32 w 112"/>
              <a:gd name="T11" fmla="*/ 6 h 96"/>
              <a:gd name="T12" fmla="*/ 38 w 112"/>
              <a:gd name="T13" fmla="*/ 0 h 96"/>
              <a:gd name="T14" fmla="*/ 74 w 112"/>
              <a:gd name="T15" fmla="*/ 0 h 96"/>
              <a:gd name="T16" fmla="*/ 80 w 112"/>
              <a:gd name="T17" fmla="*/ 6 h 96"/>
              <a:gd name="T18" fmla="*/ 80 w 112"/>
              <a:gd name="T19" fmla="*/ 16 h 96"/>
              <a:gd name="T20" fmla="*/ 102 w 112"/>
              <a:gd name="T21" fmla="*/ 16 h 96"/>
              <a:gd name="T22" fmla="*/ 112 w 112"/>
              <a:gd name="T23" fmla="*/ 26 h 96"/>
              <a:gd name="T24" fmla="*/ 112 w 112"/>
              <a:gd name="T25" fmla="*/ 50 h 96"/>
              <a:gd name="T26" fmla="*/ 112 w 112"/>
              <a:gd name="T27" fmla="*/ 86 h 96"/>
              <a:gd name="T28" fmla="*/ 102 w 112"/>
              <a:gd name="T29" fmla="*/ 96 h 96"/>
              <a:gd name="T30" fmla="*/ 10 w 112"/>
              <a:gd name="T31" fmla="*/ 96 h 96"/>
              <a:gd name="T32" fmla="*/ 0 w 112"/>
              <a:gd name="T33" fmla="*/ 86 h 96"/>
              <a:gd name="T34" fmla="*/ 0 w 112"/>
              <a:gd name="T35" fmla="*/ 56 h 96"/>
              <a:gd name="T36" fmla="*/ 42 w 112"/>
              <a:gd name="T37" fmla="*/ 56 h 96"/>
              <a:gd name="T38" fmla="*/ 42 w 112"/>
              <a:gd name="T39" fmla="*/ 66 h 96"/>
              <a:gd name="T40" fmla="*/ 46 w 112"/>
              <a:gd name="T41" fmla="*/ 70 h 96"/>
              <a:gd name="T42" fmla="*/ 66 w 112"/>
              <a:gd name="T43" fmla="*/ 70 h 96"/>
              <a:gd name="T44" fmla="*/ 70 w 112"/>
              <a:gd name="T45" fmla="*/ 66 h 96"/>
              <a:gd name="T46" fmla="*/ 70 w 112"/>
              <a:gd name="T47" fmla="*/ 56 h 96"/>
              <a:gd name="T48" fmla="*/ 112 w 112"/>
              <a:gd name="T49" fmla="*/ 56 h 96"/>
              <a:gd name="T50" fmla="*/ 112 w 112"/>
              <a:gd name="T51" fmla="*/ 86 h 96"/>
              <a:gd name="T52" fmla="*/ 72 w 112"/>
              <a:gd name="T53" fmla="*/ 16 h 96"/>
              <a:gd name="T54" fmla="*/ 72 w 112"/>
              <a:gd name="T55" fmla="*/ 8 h 96"/>
              <a:gd name="T56" fmla="*/ 40 w 112"/>
              <a:gd name="T57" fmla="*/ 8 h 96"/>
              <a:gd name="T58" fmla="*/ 40 w 112"/>
              <a:gd name="T59" fmla="*/ 16 h 96"/>
              <a:gd name="T60" fmla="*/ 72 w 112"/>
              <a:gd name="T61" fmla="*/ 16 h 96"/>
              <a:gd name="T62" fmla="*/ 64 w 112"/>
              <a:gd name="T63" fmla="*/ 64 h 96"/>
              <a:gd name="T64" fmla="*/ 48 w 112"/>
              <a:gd name="T65" fmla="*/ 64 h 96"/>
              <a:gd name="T66" fmla="*/ 48 w 112"/>
              <a:gd name="T67" fmla="*/ 56 h 96"/>
              <a:gd name="T68" fmla="*/ 64 w 112"/>
              <a:gd name="T69" fmla="*/ 56 h 96"/>
              <a:gd name="T70" fmla="*/ 64 w 112"/>
              <a:gd name="T71" fmla="*/ 6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2" h="96">
                <a:moveTo>
                  <a:pt x="112" y="50"/>
                </a:moveTo>
                <a:cubicBezTo>
                  <a:pt x="0" y="50"/>
                  <a:pt x="0" y="50"/>
                  <a:pt x="0" y="5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0"/>
                  <a:pt x="5" y="16"/>
                  <a:pt x="10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2"/>
                  <a:pt x="35" y="0"/>
                  <a:pt x="38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7" y="0"/>
                  <a:pt x="80" y="2"/>
                  <a:pt x="80" y="6"/>
                </a:cubicBezTo>
                <a:cubicBezTo>
                  <a:pt x="80" y="16"/>
                  <a:pt x="80" y="16"/>
                  <a:pt x="80" y="16"/>
                </a:cubicBezTo>
                <a:cubicBezTo>
                  <a:pt x="102" y="16"/>
                  <a:pt x="102" y="16"/>
                  <a:pt x="102" y="16"/>
                </a:cubicBezTo>
                <a:cubicBezTo>
                  <a:pt x="108" y="16"/>
                  <a:pt x="112" y="20"/>
                  <a:pt x="112" y="26"/>
                </a:cubicBezTo>
                <a:lnTo>
                  <a:pt x="112" y="50"/>
                </a:lnTo>
                <a:close/>
                <a:moveTo>
                  <a:pt x="112" y="86"/>
                </a:moveTo>
                <a:cubicBezTo>
                  <a:pt x="112" y="91"/>
                  <a:pt x="108" y="96"/>
                  <a:pt x="102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5" y="96"/>
                  <a:pt x="0" y="91"/>
                  <a:pt x="0" y="86"/>
                </a:cubicBezTo>
                <a:cubicBezTo>
                  <a:pt x="0" y="56"/>
                  <a:pt x="0" y="56"/>
                  <a:pt x="0" y="56"/>
                </a:cubicBezTo>
                <a:cubicBezTo>
                  <a:pt x="42" y="56"/>
                  <a:pt x="42" y="56"/>
                  <a:pt x="42" y="56"/>
                </a:cubicBezTo>
                <a:cubicBezTo>
                  <a:pt x="42" y="66"/>
                  <a:pt x="42" y="66"/>
                  <a:pt x="42" y="66"/>
                </a:cubicBezTo>
                <a:cubicBezTo>
                  <a:pt x="42" y="68"/>
                  <a:pt x="44" y="70"/>
                  <a:pt x="46" y="70"/>
                </a:cubicBezTo>
                <a:cubicBezTo>
                  <a:pt x="66" y="70"/>
                  <a:pt x="66" y="70"/>
                  <a:pt x="66" y="70"/>
                </a:cubicBezTo>
                <a:cubicBezTo>
                  <a:pt x="68" y="70"/>
                  <a:pt x="70" y="68"/>
                  <a:pt x="70" y="66"/>
                </a:cubicBezTo>
                <a:cubicBezTo>
                  <a:pt x="70" y="56"/>
                  <a:pt x="70" y="56"/>
                  <a:pt x="70" y="56"/>
                </a:cubicBezTo>
                <a:cubicBezTo>
                  <a:pt x="112" y="56"/>
                  <a:pt x="112" y="56"/>
                  <a:pt x="112" y="56"/>
                </a:cubicBezTo>
                <a:lnTo>
                  <a:pt x="112" y="86"/>
                </a:lnTo>
                <a:close/>
                <a:moveTo>
                  <a:pt x="72" y="16"/>
                </a:moveTo>
                <a:cubicBezTo>
                  <a:pt x="72" y="8"/>
                  <a:pt x="72" y="8"/>
                  <a:pt x="72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6"/>
                  <a:pt x="40" y="16"/>
                  <a:pt x="40" y="16"/>
                </a:cubicBezTo>
                <a:lnTo>
                  <a:pt x="72" y="16"/>
                </a:lnTo>
                <a:close/>
                <a:moveTo>
                  <a:pt x="64" y="64"/>
                </a:moveTo>
                <a:cubicBezTo>
                  <a:pt x="48" y="64"/>
                  <a:pt x="48" y="64"/>
                  <a:pt x="48" y="64"/>
                </a:cubicBezTo>
                <a:cubicBezTo>
                  <a:pt x="48" y="56"/>
                  <a:pt x="48" y="56"/>
                  <a:pt x="48" y="56"/>
                </a:cubicBezTo>
                <a:cubicBezTo>
                  <a:pt x="64" y="56"/>
                  <a:pt x="64" y="56"/>
                  <a:pt x="64" y="56"/>
                </a:cubicBezTo>
                <a:lnTo>
                  <a:pt x="64" y="6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60" name="Freeform 158"/>
          <p:cNvSpPr>
            <a:spLocks/>
          </p:cNvSpPr>
          <p:nvPr/>
        </p:nvSpPr>
        <p:spPr bwMode="auto">
          <a:xfrm>
            <a:off x="9993114" y="2709665"/>
            <a:ext cx="360363" cy="360363"/>
          </a:xfrm>
          <a:custGeom>
            <a:avLst/>
            <a:gdLst>
              <a:gd name="T0" fmla="*/ 58 w 96"/>
              <a:gd name="T1" fmla="*/ 48 h 96"/>
              <a:gd name="T2" fmla="*/ 80 w 96"/>
              <a:gd name="T3" fmla="*/ 70 h 96"/>
              <a:gd name="T4" fmla="*/ 89 w 96"/>
              <a:gd name="T5" fmla="*/ 61 h 96"/>
              <a:gd name="T6" fmla="*/ 94 w 96"/>
              <a:gd name="T7" fmla="*/ 60 h 96"/>
              <a:gd name="T8" fmla="*/ 96 w 96"/>
              <a:gd name="T9" fmla="*/ 64 h 96"/>
              <a:gd name="T10" fmla="*/ 96 w 96"/>
              <a:gd name="T11" fmla="*/ 92 h 96"/>
              <a:gd name="T12" fmla="*/ 92 w 96"/>
              <a:gd name="T13" fmla="*/ 96 h 96"/>
              <a:gd name="T14" fmla="*/ 64 w 96"/>
              <a:gd name="T15" fmla="*/ 96 h 96"/>
              <a:gd name="T16" fmla="*/ 61 w 96"/>
              <a:gd name="T17" fmla="*/ 93 h 96"/>
              <a:gd name="T18" fmla="*/ 61 w 96"/>
              <a:gd name="T19" fmla="*/ 89 h 96"/>
              <a:gd name="T20" fmla="*/ 70 w 96"/>
              <a:gd name="T21" fmla="*/ 80 h 96"/>
              <a:gd name="T22" fmla="*/ 48 w 96"/>
              <a:gd name="T23" fmla="*/ 58 h 96"/>
              <a:gd name="T24" fmla="*/ 26 w 96"/>
              <a:gd name="T25" fmla="*/ 80 h 96"/>
              <a:gd name="T26" fmla="*/ 35 w 96"/>
              <a:gd name="T27" fmla="*/ 89 h 96"/>
              <a:gd name="T28" fmla="*/ 36 w 96"/>
              <a:gd name="T29" fmla="*/ 93 h 96"/>
              <a:gd name="T30" fmla="*/ 32 w 96"/>
              <a:gd name="T31" fmla="*/ 96 h 96"/>
              <a:gd name="T32" fmla="*/ 4 w 96"/>
              <a:gd name="T33" fmla="*/ 96 h 96"/>
              <a:gd name="T34" fmla="*/ 0 w 96"/>
              <a:gd name="T35" fmla="*/ 92 h 96"/>
              <a:gd name="T36" fmla="*/ 0 w 96"/>
              <a:gd name="T37" fmla="*/ 64 h 96"/>
              <a:gd name="T38" fmla="*/ 3 w 96"/>
              <a:gd name="T39" fmla="*/ 60 h 96"/>
              <a:gd name="T40" fmla="*/ 7 w 96"/>
              <a:gd name="T41" fmla="*/ 61 h 96"/>
              <a:gd name="T42" fmla="*/ 16 w 96"/>
              <a:gd name="T43" fmla="*/ 70 h 96"/>
              <a:gd name="T44" fmla="*/ 38 w 96"/>
              <a:gd name="T45" fmla="*/ 48 h 96"/>
              <a:gd name="T46" fmla="*/ 16 w 96"/>
              <a:gd name="T47" fmla="*/ 25 h 96"/>
              <a:gd name="T48" fmla="*/ 7 w 96"/>
              <a:gd name="T49" fmla="*/ 34 h 96"/>
              <a:gd name="T50" fmla="*/ 4 w 96"/>
              <a:gd name="T51" fmla="*/ 36 h 96"/>
              <a:gd name="T52" fmla="*/ 3 w 96"/>
              <a:gd name="T53" fmla="*/ 35 h 96"/>
              <a:gd name="T54" fmla="*/ 0 w 96"/>
              <a:gd name="T55" fmla="*/ 32 h 96"/>
              <a:gd name="T56" fmla="*/ 0 w 96"/>
              <a:gd name="T57" fmla="*/ 4 h 96"/>
              <a:gd name="T58" fmla="*/ 4 w 96"/>
              <a:gd name="T59" fmla="*/ 0 h 96"/>
              <a:gd name="T60" fmla="*/ 32 w 96"/>
              <a:gd name="T61" fmla="*/ 0 h 96"/>
              <a:gd name="T62" fmla="*/ 36 w 96"/>
              <a:gd name="T63" fmla="*/ 2 h 96"/>
              <a:gd name="T64" fmla="*/ 35 w 96"/>
              <a:gd name="T65" fmla="*/ 6 h 96"/>
              <a:gd name="T66" fmla="*/ 26 w 96"/>
              <a:gd name="T67" fmla="*/ 15 h 96"/>
              <a:gd name="T68" fmla="*/ 48 w 96"/>
              <a:gd name="T69" fmla="*/ 38 h 96"/>
              <a:gd name="T70" fmla="*/ 70 w 96"/>
              <a:gd name="T71" fmla="*/ 15 h 96"/>
              <a:gd name="T72" fmla="*/ 61 w 96"/>
              <a:gd name="T73" fmla="*/ 6 h 96"/>
              <a:gd name="T74" fmla="*/ 61 w 96"/>
              <a:gd name="T75" fmla="*/ 2 h 96"/>
              <a:gd name="T76" fmla="*/ 64 w 96"/>
              <a:gd name="T77" fmla="*/ 0 h 96"/>
              <a:gd name="T78" fmla="*/ 92 w 96"/>
              <a:gd name="T79" fmla="*/ 0 h 96"/>
              <a:gd name="T80" fmla="*/ 96 w 96"/>
              <a:gd name="T81" fmla="*/ 4 h 96"/>
              <a:gd name="T82" fmla="*/ 96 w 96"/>
              <a:gd name="T83" fmla="*/ 32 h 96"/>
              <a:gd name="T84" fmla="*/ 94 w 96"/>
              <a:gd name="T85" fmla="*/ 35 h 96"/>
              <a:gd name="T86" fmla="*/ 92 w 96"/>
              <a:gd name="T87" fmla="*/ 36 h 96"/>
              <a:gd name="T88" fmla="*/ 89 w 96"/>
              <a:gd name="T89" fmla="*/ 34 h 96"/>
              <a:gd name="T90" fmla="*/ 80 w 96"/>
              <a:gd name="T91" fmla="*/ 25 h 96"/>
              <a:gd name="T92" fmla="*/ 58 w 96"/>
              <a:gd name="T93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" h="96">
                <a:moveTo>
                  <a:pt x="58" y="48"/>
                </a:moveTo>
                <a:cubicBezTo>
                  <a:pt x="80" y="70"/>
                  <a:pt x="80" y="70"/>
                  <a:pt x="80" y="70"/>
                </a:cubicBezTo>
                <a:cubicBezTo>
                  <a:pt x="89" y="61"/>
                  <a:pt x="89" y="61"/>
                  <a:pt x="89" y="61"/>
                </a:cubicBezTo>
                <a:cubicBezTo>
                  <a:pt x="91" y="60"/>
                  <a:pt x="92" y="59"/>
                  <a:pt x="94" y="60"/>
                </a:cubicBezTo>
                <a:cubicBezTo>
                  <a:pt x="95" y="61"/>
                  <a:pt x="96" y="62"/>
                  <a:pt x="96" y="64"/>
                </a:cubicBezTo>
                <a:cubicBezTo>
                  <a:pt x="96" y="92"/>
                  <a:pt x="96" y="92"/>
                  <a:pt x="96" y="92"/>
                </a:cubicBezTo>
                <a:cubicBezTo>
                  <a:pt x="96" y="94"/>
                  <a:pt x="94" y="96"/>
                  <a:pt x="92" y="96"/>
                </a:cubicBezTo>
                <a:cubicBezTo>
                  <a:pt x="64" y="96"/>
                  <a:pt x="64" y="96"/>
                  <a:pt x="64" y="96"/>
                </a:cubicBezTo>
                <a:cubicBezTo>
                  <a:pt x="63" y="96"/>
                  <a:pt x="61" y="95"/>
                  <a:pt x="61" y="93"/>
                </a:cubicBezTo>
                <a:cubicBezTo>
                  <a:pt x="60" y="92"/>
                  <a:pt x="60" y="90"/>
                  <a:pt x="61" y="89"/>
                </a:cubicBezTo>
                <a:cubicBezTo>
                  <a:pt x="70" y="80"/>
                  <a:pt x="70" y="80"/>
                  <a:pt x="70" y="80"/>
                </a:cubicBezTo>
                <a:cubicBezTo>
                  <a:pt x="48" y="58"/>
                  <a:pt x="48" y="58"/>
                  <a:pt x="48" y="58"/>
                </a:cubicBezTo>
                <a:cubicBezTo>
                  <a:pt x="26" y="80"/>
                  <a:pt x="26" y="80"/>
                  <a:pt x="26" y="80"/>
                </a:cubicBezTo>
                <a:cubicBezTo>
                  <a:pt x="35" y="89"/>
                  <a:pt x="35" y="89"/>
                  <a:pt x="35" y="89"/>
                </a:cubicBezTo>
                <a:cubicBezTo>
                  <a:pt x="36" y="90"/>
                  <a:pt x="37" y="92"/>
                  <a:pt x="36" y="93"/>
                </a:cubicBezTo>
                <a:cubicBezTo>
                  <a:pt x="35" y="95"/>
                  <a:pt x="34" y="96"/>
                  <a:pt x="32" y="96"/>
                </a:cubicBezTo>
                <a:cubicBezTo>
                  <a:pt x="4" y="96"/>
                  <a:pt x="4" y="96"/>
                  <a:pt x="4" y="96"/>
                </a:cubicBezTo>
                <a:cubicBezTo>
                  <a:pt x="2" y="96"/>
                  <a:pt x="0" y="94"/>
                  <a:pt x="0" y="92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2"/>
                  <a:pt x="1" y="61"/>
                  <a:pt x="3" y="60"/>
                </a:cubicBezTo>
                <a:cubicBezTo>
                  <a:pt x="4" y="59"/>
                  <a:pt x="6" y="60"/>
                  <a:pt x="7" y="61"/>
                </a:cubicBezTo>
                <a:cubicBezTo>
                  <a:pt x="16" y="70"/>
                  <a:pt x="16" y="70"/>
                  <a:pt x="16" y="70"/>
                </a:cubicBezTo>
                <a:cubicBezTo>
                  <a:pt x="38" y="48"/>
                  <a:pt x="38" y="48"/>
                  <a:pt x="38" y="48"/>
                </a:cubicBezTo>
                <a:cubicBezTo>
                  <a:pt x="16" y="25"/>
                  <a:pt x="16" y="25"/>
                  <a:pt x="16" y="25"/>
                </a:cubicBezTo>
                <a:cubicBezTo>
                  <a:pt x="7" y="34"/>
                  <a:pt x="7" y="34"/>
                  <a:pt x="7" y="34"/>
                </a:cubicBezTo>
                <a:cubicBezTo>
                  <a:pt x="6" y="35"/>
                  <a:pt x="5" y="36"/>
                  <a:pt x="4" y="36"/>
                </a:cubicBezTo>
                <a:cubicBezTo>
                  <a:pt x="4" y="36"/>
                  <a:pt x="3" y="36"/>
                  <a:pt x="3" y="35"/>
                </a:cubicBezTo>
                <a:cubicBezTo>
                  <a:pt x="1" y="35"/>
                  <a:pt x="0" y="33"/>
                  <a:pt x="0" y="32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5" y="1"/>
                  <a:pt x="36" y="2"/>
                </a:cubicBezTo>
                <a:cubicBezTo>
                  <a:pt x="37" y="4"/>
                  <a:pt x="36" y="5"/>
                  <a:pt x="35" y="6"/>
                </a:cubicBezTo>
                <a:cubicBezTo>
                  <a:pt x="26" y="15"/>
                  <a:pt x="26" y="15"/>
                  <a:pt x="26" y="15"/>
                </a:cubicBezTo>
                <a:cubicBezTo>
                  <a:pt x="48" y="38"/>
                  <a:pt x="48" y="38"/>
                  <a:pt x="48" y="38"/>
                </a:cubicBezTo>
                <a:cubicBezTo>
                  <a:pt x="70" y="15"/>
                  <a:pt x="70" y="15"/>
                  <a:pt x="70" y="15"/>
                </a:cubicBezTo>
                <a:cubicBezTo>
                  <a:pt x="61" y="6"/>
                  <a:pt x="61" y="6"/>
                  <a:pt x="61" y="6"/>
                </a:cubicBezTo>
                <a:cubicBezTo>
                  <a:pt x="60" y="5"/>
                  <a:pt x="60" y="4"/>
                  <a:pt x="61" y="2"/>
                </a:cubicBezTo>
                <a:cubicBezTo>
                  <a:pt x="61" y="1"/>
                  <a:pt x="63" y="0"/>
                  <a:pt x="6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4" y="0"/>
                  <a:pt x="96" y="1"/>
                  <a:pt x="96" y="4"/>
                </a:cubicBezTo>
                <a:cubicBezTo>
                  <a:pt x="96" y="32"/>
                  <a:pt x="96" y="32"/>
                  <a:pt x="96" y="32"/>
                </a:cubicBezTo>
                <a:cubicBezTo>
                  <a:pt x="96" y="33"/>
                  <a:pt x="95" y="35"/>
                  <a:pt x="94" y="35"/>
                </a:cubicBezTo>
                <a:cubicBezTo>
                  <a:pt x="93" y="36"/>
                  <a:pt x="93" y="36"/>
                  <a:pt x="92" y="36"/>
                </a:cubicBezTo>
                <a:cubicBezTo>
                  <a:pt x="91" y="36"/>
                  <a:pt x="90" y="35"/>
                  <a:pt x="89" y="34"/>
                </a:cubicBezTo>
                <a:cubicBezTo>
                  <a:pt x="80" y="25"/>
                  <a:pt x="80" y="25"/>
                  <a:pt x="80" y="25"/>
                </a:cubicBezTo>
                <a:lnTo>
                  <a:pt x="58" y="4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61" name="Freeform 159"/>
          <p:cNvSpPr>
            <a:spLocks noEditPoints="1"/>
          </p:cNvSpPr>
          <p:nvPr/>
        </p:nvSpPr>
        <p:spPr bwMode="auto">
          <a:xfrm>
            <a:off x="10932287" y="2679501"/>
            <a:ext cx="450850" cy="420688"/>
          </a:xfrm>
          <a:custGeom>
            <a:avLst/>
            <a:gdLst>
              <a:gd name="T0" fmla="*/ 21 w 120"/>
              <a:gd name="T1" fmla="*/ 64 h 112"/>
              <a:gd name="T2" fmla="*/ 12 w 120"/>
              <a:gd name="T3" fmla="*/ 64 h 112"/>
              <a:gd name="T4" fmla="*/ 0 w 120"/>
              <a:gd name="T5" fmla="*/ 54 h 112"/>
              <a:gd name="T6" fmla="*/ 8 w 120"/>
              <a:gd name="T7" fmla="*/ 32 h 112"/>
              <a:gd name="T8" fmla="*/ 24 w 120"/>
              <a:gd name="T9" fmla="*/ 37 h 112"/>
              <a:gd name="T10" fmla="*/ 33 w 120"/>
              <a:gd name="T11" fmla="*/ 36 h 112"/>
              <a:gd name="T12" fmla="*/ 32 w 120"/>
              <a:gd name="T13" fmla="*/ 40 h 112"/>
              <a:gd name="T14" fmla="*/ 37 w 120"/>
              <a:gd name="T15" fmla="*/ 56 h 112"/>
              <a:gd name="T16" fmla="*/ 21 w 120"/>
              <a:gd name="T17" fmla="*/ 64 h 112"/>
              <a:gd name="T18" fmla="*/ 24 w 120"/>
              <a:gd name="T19" fmla="*/ 32 h 112"/>
              <a:gd name="T20" fmla="*/ 8 w 120"/>
              <a:gd name="T21" fmla="*/ 16 h 112"/>
              <a:gd name="T22" fmla="*/ 24 w 120"/>
              <a:gd name="T23" fmla="*/ 0 h 112"/>
              <a:gd name="T24" fmla="*/ 40 w 120"/>
              <a:gd name="T25" fmla="*/ 16 h 112"/>
              <a:gd name="T26" fmla="*/ 24 w 120"/>
              <a:gd name="T27" fmla="*/ 32 h 112"/>
              <a:gd name="T28" fmla="*/ 87 w 120"/>
              <a:gd name="T29" fmla="*/ 112 h 112"/>
              <a:gd name="T30" fmla="*/ 33 w 120"/>
              <a:gd name="T31" fmla="*/ 112 h 112"/>
              <a:gd name="T32" fmla="*/ 16 w 120"/>
              <a:gd name="T33" fmla="*/ 95 h 112"/>
              <a:gd name="T34" fmla="*/ 38 w 120"/>
              <a:gd name="T35" fmla="*/ 60 h 112"/>
              <a:gd name="T36" fmla="*/ 60 w 120"/>
              <a:gd name="T37" fmla="*/ 68 h 112"/>
              <a:gd name="T38" fmla="*/ 83 w 120"/>
              <a:gd name="T39" fmla="*/ 60 h 112"/>
              <a:gd name="T40" fmla="*/ 104 w 120"/>
              <a:gd name="T41" fmla="*/ 95 h 112"/>
              <a:gd name="T42" fmla="*/ 87 w 120"/>
              <a:gd name="T43" fmla="*/ 112 h 112"/>
              <a:gd name="T44" fmla="*/ 60 w 120"/>
              <a:gd name="T45" fmla="*/ 64 h 112"/>
              <a:gd name="T46" fmla="*/ 36 w 120"/>
              <a:gd name="T47" fmla="*/ 40 h 112"/>
              <a:gd name="T48" fmla="*/ 60 w 120"/>
              <a:gd name="T49" fmla="*/ 16 h 112"/>
              <a:gd name="T50" fmla="*/ 84 w 120"/>
              <a:gd name="T51" fmla="*/ 40 h 112"/>
              <a:gd name="T52" fmla="*/ 60 w 120"/>
              <a:gd name="T53" fmla="*/ 64 h 112"/>
              <a:gd name="T54" fmla="*/ 96 w 120"/>
              <a:gd name="T55" fmla="*/ 32 h 112"/>
              <a:gd name="T56" fmla="*/ 80 w 120"/>
              <a:gd name="T57" fmla="*/ 16 h 112"/>
              <a:gd name="T58" fmla="*/ 96 w 120"/>
              <a:gd name="T59" fmla="*/ 0 h 112"/>
              <a:gd name="T60" fmla="*/ 112 w 120"/>
              <a:gd name="T61" fmla="*/ 16 h 112"/>
              <a:gd name="T62" fmla="*/ 96 w 120"/>
              <a:gd name="T63" fmla="*/ 32 h 112"/>
              <a:gd name="T64" fmla="*/ 108 w 120"/>
              <a:gd name="T65" fmla="*/ 64 h 112"/>
              <a:gd name="T66" fmla="*/ 100 w 120"/>
              <a:gd name="T67" fmla="*/ 64 h 112"/>
              <a:gd name="T68" fmla="*/ 83 w 120"/>
              <a:gd name="T69" fmla="*/ 56 h 112"/>
              <a:gd name="T70" fmla="*/ 88 w 120"/>
              <a:gd name="T71" fmla="*/ 40 h 112"/>
              <a:gd name="T72" fmla="*/ 88 w 120"/>
              <a:gd name="T73" fmla="*/ 36 h 112"/>
              <a:gd name="T74" fmla="*/ 96 w 120"/>
              <a:gd name="T75" fmla="*/ 37 h 112"/>
              <a:gd name="T76" fmla="*/ 112 w 120"/>
              <a:gd name="T77" fmla="*/ 32 h 112"/>
              <a:gd name="T78" fmla="*/ 120 w 120"/>
              <a:gd name="T79" fmla="*/ 54 h 112"/>
              <a:gd name="T80" fmla="*/ 108 w 120"/>
              <a:gd name="T81" fmla="*/ 6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0" h="112">
                <a:moveTo>
                  <a:pt x="21" y="64"/>
                </a:moveTo>
                <a:cubicBezTo>
                  <a:pt x="12" y="64"/>
                  <a:pt x="12" y="64"/>
                  <a:pt x="12" y="64"/>
                </a:cubicBezTo>
                <a:cubicBezTo>
                  <a:pt x="6" y="64"/>
                  <a:pt x="0" y="61"/>
                  <a:pt x="0" y="54"/>
                </a:cubicBezTo>
                <a:cubicBezTo>
                  <a:pt x="0" y="49"/>
                  <a:pt x="0" y="32"/>
                  <a:pt x="8" y="32"/>
                </a:cubicBezTo>
                <a:cubicBezTo>
                  <a:pt x="9" y="32"/>
                  <a:pt x="16" y="37"/>
                  <a:pt x="24" y="37"/>
                </a:cubicBezTo>
                <a:cubicBezTo>
                  <a:pt x="27" y="37"/>
                  <a:pt x="30" y="36"/>
                  <a:pt x="33" y="36"/>
                </a:cubicBezTo>
                <a:cubicBezTo>
                  <a:pt x="32" y="37"/>
                  <a:pt x="32" y="38"/>
                  <a:pt x="32" y="40"/>
                </a:cubicBezTo>
                <a:cubicBezTo>
                  <a:pt x="32" y="45"/>
                  <a:pt x="34" y="51"/>
                  <a:pt x="37" y="56"/>
                </a:cubicBezTo>
                <a:cubicBezTo>
                  <a:pt x="31" y="56"/>
                  <a:pt x="25" y="59"/>
                  <a:pt x="21" y="64"/>
                </a:cubicBezTo>
                <a:close/>
                <a:moveTo>
                  <a:pt x="24" y="32"/>
                </a:moveTo>
                <a:cubicBezTo>
                  <a:pt x="15" y="32"/>
                  <a:pt x="8" y="24"/>
                  <a:pt x="8" y="16"/>
                </a:cubicBezTo>
                <a:cubicBezTo>
                  <a:pt x="8" y="7"/>
                  <a:pt x="15" y="0"/>
                  <a:pt x="24" y="0"/>
                </a:cubicBezTo>
                <a:cubicBezTo>
                  <a:pt x="33" y="0"/>
                  <a:pt x="40" y="7"/>
                  <a:pt x="40" y="16"/>
                </a:cubicBezTo>
                <a:cubicBezTo>
                  <a:pt x="40" y="24"/>
                  <a:pt x="33" y="32"/>
                  <a:pt x="24" y="32"/>
                </a:cubicBezTo>
                <a:close/>
                <a:moveTo>
                  <a:pt x="87" y="112"/>
                </a:moveTo>
                <a:cubicBezTo>
                  <a:pt x="33" y="112"/>
                  <a:pt x="33" y="112"/>
                  <a:pt x="33" y="112"/>
                </a:cubicBezTo>
                <a:cubicBezTo>
                  <a:pt x="23" y="112"/>
                  <a:pt x="16" y="106"/>
                  <a:pt x="16" y="95"/>
                </a:cubicBezTo>
                <a:cubicBezTo>
                  <a:pt x="16" y="81"/>
                  <a:pt x="20" y="60"/>
                  <a:pt x="38" y="60"/>
                </a:cubicBezTo>
                <a:cubicBezTo>
                  <a:pt x="40" y="60"/>
                  <a:pt x="48" y="68"/>
                  <a:pt x="60" y="68"/>
                </a:cubicBezTo>
                <a:cubicBezTo>
                  <a:pt x="73" y="68"/>
                  <a:pt x="80" y="60"/>
                  <a:pt x="83" y="60"/>
                </a:cubicBezTo>
                <a:cubicBezTo>
                  <a:pt x="101" y="60"/>
                  <a:pt x="104" y="81"/>
                  <a:pt x="104" y="95"/>
                </a:cubicBezTo>
                <a:cubicBezTo>
                  <a:pt x="104" y="106"/>
                  <a:pt x="97" y="112"/>
                  <a:pt x="87" y="112"/>
                </a:cubicBezTo>
                <a:close/>
                <a:moveTo>
                  <a:pt x="60" y="64"/>
                </a:moveTo>
                <a:cubicBezTo>
                  <a:pt x="47" y="64"/>
                  <a:pt x="36" y="53"/>
                  <a:pt x="36" y="40"/>
                </a:cubicBezTo>
                <a:cubicBezTo>
                  <a:pt x="36" y="26"/>
                  <a:pt x="47" y="16"/>
                  <a:pt x="60" y="16"/>
                </a:cubicBezTo>
                <a:cubicBezTo>
                  <a:pt x="73" y="16"/>
                  <a:pt x="84" y="26"/>
                  <a:pt x="84" y="40"/>
                </a:cubicBezTo>
                <a:cubicBezTo>
                  <a:pt x="84" y="53"/>
                  <a:pt x="73" y="64"/>
                  <a:pt x="60" y="64"/>
                </a:cubicBezTo>
                <a:close/>
                <a:moveTo>
                  <a:pt x="96" y="32"/>
                </a:moveTo>
                <a:cubicBezTo>
                  <a:pt x="87" y="32"/>
                  <a:pt x="80" y="24"/>
                  <a:pt x="80" y="16"/>
                </a:cubicBezTo>
                <a:cubicBezTo>
                  <a:pt x="80" y="7"/>
                  <a:pt x="87" y="0"/>
                  <a:pt x="96" y="0"/>
                </a:cubicBezTo>
                <a:cubicBezTo>
                  <a:pt x="105" y="0"/>
                  <a:pt x="112" y="7"/>
                  <a:pt x="112" y="16"/>
                </a:cubicBezTo>
                <a:cubicBezTo>
                  <a:pt x="112" y="24"/>
                  <a:pt x="105" y="32"/>
                  <a:pt x="96" y="32"/>
                </a:cubicBezTo>
                <a:close/>
                <a:moveTo>
                  <a:pt x="108" y="64"/>
                </a:moveTo>
                <a:cubicBezTo>
                  <a:pt x="100" y="64"/>
                  <a:pt x="100" y="64"/>
                  <a:pt x="100" y="64"/>
                </a:cubicBezTo>
                <a:cubicBezTo>
                  <a:pt x="95" y="59"/>
                  <a:pt x="90" y="56"/>
                  <a:pt x="83" y="56"/>
                </a:cubicBezTo>
                <a:cubicBezTo>
                  <a:pt x="86" y="51"/>
                  <a:pt x="88" y="45"/>
                  <a:pt x="88" y="40"/>
                </a:cubicBezTo>
                <a:cubicBezTo>
                  <a:pt x="88" y="38"/>
                  <a:pt x="88" y="37"/>
                  <a:pt x="88" y="36"/>
                </a:cubicBezTo>
                <a:cubicBezTo>
                  <a:pt x="91" y="36"/>
                  <a:pt x="93" y="37"/>
                  <a:pt x="96" y="37"/>
                </a:cubicBezTo>
                <a:cubicBezTo>
                  <a:pt x="105" y="37"/>
                  <a:pt x="111" y="32"/>
                  <a:pt x="112" y="32"/>
                </a:cubicBezTo>
                <a:cubicBezTo>
                  <a:pt x="120" y="32"/>
                  <a:pt x="120" y="49"/>
                  <a:pt x="120" y="54"/>
                </a:cubicBezTo>
                <a:cubicBezTo>
                  <a:pt x="120" y="61"/>
                  <a:pt x="114" y="64"/>
                  <a:pt x="108" y="6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62" name="Freeform 160"/>
          <p:cNvSpPr>
            <a:spLocks noEditPoints="1"/>
          </p:cNvSpPr>
          <p:nvPr/>
        </p:nvSpPr>
        <p:spPr bwMode="auto">
          <a:xfrm>
            <a:off x="8988870" y="3742519"/>
            <a:ext cx="382588" cy="384175"/>
          </a:xfrm>
          <a:custGeom>
            <a:avLst/>
            <a:gdLst>
              <a:gd name="T0" fmla="*/ 97 w 102"/>
              <a:gd name="T1" fmla="*/ 87 h 102"/>
              <a:gd name="T2" fmla="*/ 88 w 102"/>
              <a:gd name="T3" fmla="*/ 96 h 102"/>
              <a:gd name="T4" fmla="*/ 75 w 102"/>
              <a:gd name="T5" fmla="*/ 102 h 102"/>
              <a:gd name="T6" fmla="*/ 62 w 102"/>
              <a:gd name="T7" fmla="*/ 96 h 102"/>
              <a:gd name="T8" fmla="*/ 50 w 102"/>
              <a:gd name="T9" fmla="*/ 83 h 102"/>
              <a:gd name="T10" fmla="*/ 44 w 102"/>
              <a:gd name="T11" fmla="*/ 71 h 102"/>
              <a:gd name="T12" fmla="*/ 50 w 102"/>
              <a:gd name="T13" fmla="*/ 58 h 102"/>
              <a:gd name="T14" fmla="*/ 44 w 102"/>
              <a:gd name="T15" fmla="*/ 52 h 102"/>
              <a:gd name="T16" fmla="*/ 31 w 102"/>
              <a:gd name="T17" fmla="*/ 58 h 102"/>
              <a:gd name="T18" fmla="*/ 19 w 102"/>
              <a:gd name="T19" fmla="*/ 52 h 102"/>
              <a:gd name="T20" fmla="*/ 6 w 102"/>
              <a:gd name="T21" fmla="*/ 39 h 102"/>
              <a:gd name="T22" fmla="*/ 0 w 102"/>
              <a:gd name="T23" fmla="*/ 27 h 102"/>
              <a:gd name="T24" fmla="*/ 6 w 102"/>
              <a:gd name="T25" fmla="*/ 14 h 102"/>
              <a:gd name="T26" fmla="*/ 15 w 102"/>
              <a:gd name="T27" fmla="*/ 5 h 102"/>
              <a:gd name="T28" fmla="*/ 28 w 102"/>
              <a:gd name="T29" fmla="*/ 0 h 102"/>
              <a:gd name="T30" fmla="*/ 40 w 102"/>
              <a:gd name="T31" fmla="*/ 5 h 102"/>
              <a:gd name="T32" fmla="*/ 53 w 102"/>
              <a:gd name="T33" fmla="*/ 18 h 102"/>
              <a:gd name="T34" fmla="*/ 58 w 102"/>
              <a:gd name="T35" fmla="*/ 31 h 102"/>
              <a:gd name="T36" fmla="*/ 53 w 102"/>
              <a:gd name="T37" fmla="*/ 44 h 102"/>
              <a:gd name="T38" fmla="*/ 58 w 102"/>
              <a:gd name="T39" fmla="*/ 49 h 102"/>
              <a:gd name="T40" fmla="*/ 71 w 102"/>
              <a:gd name="T41" fmla="*/ 44 h 102"/>
              <a:gd name="T42" fmla="*/ 84 w 102"/>
              <a:gd name="T43" fmla="*/ 49 h 102"/>
              <a:gd name="T44" fmla="*/ 97 w 102"/>
              <a:gd name="T45" fmla="*/ 62 h 102"/>
              <a:gd name="T46" fmla="*/ 102 w 102"/>
              <a:gd name="T47" fmla="*/ 75 h 102"/>
              <a:gd name="T48" fmla="*/ 97 w 102"/>
              <a:gd name="T49" fmla="*/ 87 h 102"/>
              <a:gd name="T50" fmla="*/ 45 w 102"/>
              <a:gd name="T51" fmla="*/ 26 h 102"/>
              <a:gd name="T52" fmla="*/ 32 w 102"/>
              <a:gd name="T53" fmla="*/ 13 h 102"/>
              <a:gd name="T54" fmla="*/ 28 w 102"/>
              <a:gd name="T55" fmla="*/ 12 h 102"/>
              <a:gd name="T56" fmla="*/ 23 w 102"/>
              <a:gd name="T57" fmla="*/ 13 h 102"/>
              <a:gd name="T58" fmla="*/ 14 w 102"/>
              <a:gd name="T59" fmla="*/ 22 h 102"/>
              <a:gd name="T60" fmla="*/ 12 w 102"/>
              <a:gd name="T61" fmla="*/ 27 h 102"/>
              <a:gd name="T62" fmla="*/ 14 w 102"/>
              <a:gd name="T63" fmla="*/ 31 h 102"/>
              <a:gd name="T64" fmla="*/ 27 w 102"/>
              <a:gd name="T65" fmla="*/ 44 h 102"/>
              <a:gd name="T66" fmla="*/ 31 w 102"/>
              <a:gd name="T67" fmla="*/ 46 h 102"/>
              <a:gd name="T68" fmla="*/ 36 w 102"/>
              <a:gd name="T69" fmla="*/ 44 h 102"/>
              <a:gd name="T70" fmla="*/ 31 w 102"/>
              <a:gd name="T71" fmla="*/ 37 h 102"/>
              <a:gd name="T72" fmla="*/ 37 w 102"/>
              <a:gd name="T73" fmla="*/ 31 h 102"/>
              <a:gd name="T74" fmla="*/ 44 w 102"/>
              <a:gd name="T75" fmla="*/ 35 h 102"/>
              <a:gd name="T76" fmla="*/ 46 w 102"/>
              <a:gd name="T77" fmla="*/ 31 h 102"/>
              <a:gd name="T78" fmla="*/ 45 w 102"/>
              <a:gd name="T79" fmla="*/ 26 h 102"/>
              <a:gd name="T80" fmla="*/ 89 w 102"/>
              <a:gd name="T81" fmla="*/ 70 h 102"/>
              <a:gd name="T82" fmla="*/ 76 w 102"/>
              <a:gd name="T83" fmla="*/ 57 h 102"/>
              <a:gd name="T84" fmla="*/ 71 w 102"/>
              <a:gd name="T85" fmla="*/ 56 h 102"/>
              <a:gd name="T86" fmla="*/ 67 w 102"/>
              <a:gd name="T87" fmla="*/ 58 h 102"/>
              <a:gd name="T88" fmla="*/ 71 w 102"/>
              <a:gd name="T89" fmla="*/ 65 h 102"/>
              <a:gd name="T90" fmla="*/ 65 w 102"/>
              <a:gd name="T91" fmla="*/ 71 h 102"/>
              <a:gd name="T92" fmla="*/ 58 w 102"/>
              <a:gd name="T93" fmla="*/ 66 h 102"/>
              <a:gd name="T94" fmla="*/ 56 w 102"/>
              <a:gd name="T95" fmla="*/ 71 h 102"/>
              <a:gd name="T96" fmla="*/ 58 w 102"/>
              <a:gd name="T97" fmla="*/ 75 h 102"/>
              <a:gd name="T98" fmla="*/ 71 w 102"/>
              <a:gd name="T99" fmla="*/ 88 h 102"/>
              <a:gd name="T100" fmla="*/ 75 w 102"/>
              <a:gd name="T101" fmla="*/ 90 h 102"/>
              <a:gd name="T102" fmla="*/ 79 w 102"/>
              <a:gd name="T103" fmla="*/ 88 h 102"/>
              <a:gd name="T104" fmla="*/ 89 w 102"/>
              <a:gd name="T105" fmla="*/ 79 h 102"/>
              <a:gd name="T106" fmla="*/ 90 w 102"/>
              <a:gd name="T107" fmla="*/ 75 h 102"/>
              <a:gd name="T108" fmla="*/ 89 w 102"/>
              <a:gd name="T109" fmla="*/ 7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2" h="102">
                <a:moveTo>
                  <a:pt x="97" y="87"/>
                </a:moveTo>
                <a:cubicBezTo>
                  <a:pt x="88" y="96"/>
                  <a:pt x="88" y="96"/>
                  <a:pt x="88" y="96"/>
                </a:cubicBezTo>
                <a:cubicBezTo>
                  <a:pt x="84" y="100"/>
                  <a:pt x="80" y="102"/>
                  <a:pt x="75" y="102"/>
                </a:cubicBezTo>
                <a:cubicBezTo>
                  <a:pt x="70" y="102"/>
                  <a:pt x="66" y="100"/>
                  <a:pt x="62" y="96"/>
                </a:cubicBezTo>
                <a:cubicBezTo>
                  <a:pt x="50" y="83"/>
                  <a:pt x="50" y="83"/>
                  <a:pt x="50" y="83"/>
                </a:cubicBezTo>
                <a:cubicBezTo>
                  <a:pt x="46" y="80"/>
                  <a:pt x="44" y="75"/>
                  <a:pt x="44" y="71"/>
                </a:cubicBezTo>
                <a:cubicBezTo>
                  <a:pt x="44" y="66"/>
                  <a:pt x="46" y="61"/>
                  <a:pt x="50" y="58"/>
                </a:cubicBezTo>
                <a:cubicBezTo>
                  <a:pt x="44" y="52"/>
                  <a:pt x="44" y="52"/>
                  <a:pt x="44" y="52"/>
                </a:cubicBezTo>
                <a:cubicBezTo>
                  <a:pt x="41" y="56"/>
                  <a:pt x="36" y="58"/>
                  <a:pt x="31" y="58"/>
                </a:cubicBezTo>
                <a:cubicBezTo>
                  <a:pt x="27" y="58"/>
                  <a:pt x="22" y="56"/>
                  <a:pt x="19" y="52"/>
                </a:cubicBezTo>
                <a:cubicBezTo>
                  <a:pt x="6" y="39"/>
                  <a:pt x="6" y="39"/>
                  <a:pt x="6" y="39"/>
                </a:cubicBezTo>
                <a:cubicBezTo>
                  <a:pt x="2" y="36"/>
                  <a:pt x="0" y="31"/>
                  <a:pt x="0" y="27"/>
                </a:cubicBezTo>
                <a:cubicBezTo>
                  <a:pt x="0" y="22"/>
                  <a:pt x="2" y="17"/>
                  <a:pt x="6" y="14"/>
                </a:cubicBezTo>
                <a:cubicBezTo>
                  <a:pt x="15" y="5"/>
                  <a:pt x="15" y="5"/>
                  <a:pt x="15" y="5"/>
                </a:cubicBezTo>
                <a:cubicBezTo>
                  <a:pt x="18" y="1"/>
                  <a:pt x="23" y="0"/>
                  <a:pt x="28" y="0"/>
                </a:cubicBezTo>
                <a:cubicBezTo>
                  <a:pt x="32" y="0"/>
                  <a:pt x="37" y="2"/>
                  <a:pt x="40" y="5"/>
                </a:cubicBezTo>
                <a:cubicBezTo>
                  <a:pt x="53" y="18"/>
                  <a:pt x="53" y="18"/>
                  <a:pt x="53" y="18"/>
                </a:cubicBezTo>
                <a:cubicBezTo>
                  <a:pt x="57" y="21"/>
                  <a:pt x="58" y="26"/>
                  <a:pt x="58" y="31"/>
                </a:cubicBezTo>
                <a:cubicBezTo>
                  <a:pt x="58" y="36"/>
                  <a:pt x="56" y="40"/>
                  <a:pt x="53" y="44"/>
                </a:cubicBezTo>
                <a:cubicBezTo>
                  <a:pt x="58" y="49"/>
                  <a:pt x="58" y="49"/>
                  <a:pt x="58" y="49"/>
                </a:cubicBezTo>
                <a:cubicBezTo>
                  <a:pt x="62" y="46"/>
                  <a:pt x="66" y="44"/>
                  <a:pt x="71" y="44"/>
                </a:cubicBezTo>
                <a:cubicBezTo>
                  <a:pt x="76" y="44"/>
                  <a:pt x="81" y="46"/>
                  <a:pt x="84" y="49"/>
                </a:cubicBezTo>
                <a:cubicBezTo>
                  <a:pt x="97" y="62"/>
                  <a:pt x="97" y="62"/>
                  <a:pt x="97" y="62"/>
                </a:cubicBezTo>
                <a:cubicBezTo>
                  <a:pt x="100" y="65"/>
                  <a:pt x="102" y="70"/>
                  <a:pt x="102" y="75"/>
                </a:cubicBezTo>
                <a:cubicBezTo>
                  <a:pt x="102" y="79"/>
                  <a:pt x="100" y="84"/>
                  <a:pt x="97" y="87"/>
                </a:cubicBezTo>
                <a:close/>
                <a:moveTo>
                  <a:pt x="45" y="26"/>
                </a:moveTo>
                <a:cubicBezTo>
                  <a:pt x="32" y="13"/>
                  <a:pt x="32" y="13"/>
                  <a:pt x="32" y="13"/>
                </a:cubicBezTo>
                <a:cubicBezTo>
                  <a:pt x="31" y="12"/>
                  <a:pt x="29" y="12"/>
                  <a:pt x="28" y="12"/>
                </a:cubicBezTo>
                <a:cubicBezTo>
                  <a:pt x="26" y="12"/>
                  <a:pt x="24" y="12"/>
                  <a:pt x="23" y="13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4"/>
                  <a:pt x="12" y="25"/>
                  <a:pt x="12" y="27"/>
                </a:cubicBezTo>
                <a:cubicBezTo>
                  <a:pt x="12" y="28"/>
                  <a:pt x="13" y="30"/>
                  <a:pt x="14" y="31"/>
                </a:cubicBezTo>
                <a:cubicBezTo>
                  <a:pt x="27" y="44"/>
                  <a:pt x="27" y="44"/>
                  <a:pt x="27" y="44"/>
                </a:cubicBezTo>
                <a:cubicBezTo>
                  <a:pt x="28" y="45"/>
                  <a:pt x="30" y="46"/>
                  <a:pt x="31" y="46"/>
                </a:cubicBezTo>
                <a:cubicBezTo>
                  <a:pt x="33" y="46"/>
                  <a:pt x="35" y="45"/>
                  <a:pt x="36" y="44"/>
                </a:cubicBezTo>
                <a:cubicBezTo>
                  <a:pt x="34" y="42"/>
                  <a:pt x="31" y="40"/>
                  <a:pt x="31" y="37"/>
                </a:cubicBezTo>
                <a:cubicBezTo>
                  <a:pt x="31" y="33"/>
                  <a:pt x="34" y="31"/>
                  <a:pt x="37" y="31"/>
                </a:cubicBezTo>
                <a:cubicBezTo>
                  <a:pt x="41" y="31"/>
                  <a:pt x="42" y="33"/>
                  <a:pt x="44" y="35"/>
                </a:cubicBezTo>
                <a:cubicBezTo>
                  <a:pt x="46" y="34"/>
                  <a:pt x="46" y="32"/>
                  <a:pt x="46" y="31"/>
                </a:cubicBezTo>
                <a:cubicBezTo>
                  <a:pt x="46" y="29"/>
                  <a:pt x="46" y="27"/>
                  <a:pt x="45" y="26"/>
                </a:cubicBezTo>
                <a:close/>
                <a:moveTo>
                  <a:pt x="89" y="70"/>
                </a:moveTo>
                <a:cubicBezTo>
                  <a:pt x="76" y="57"/>
                  <a:pt x="76" y="57"/>
                  <a:pt x="76" y="57"/>
                </a:cubicBezTo>
                <a:cubicBezTo>
                  <a:pt x="74" y="56"/>
                  <a:pt x="73" y="56"/>
                  <a:pt x="71" y="56"/>
                </a:cubicBezTo>
                <a:cubicBezTo>
                  <a:pt x="69" y="56"/>
                  <a:pt x="68" y="56"/>
                  <a:pt x="67" y="58"/>
                </a:cubicBezTo>
                <a:cubicBezTo>
                  <a:pt x="69" y="60"/>
                  <a:pt x="71" y="61"/>
                  <a:pt x="71" y="65"/>
                </a:cubicBezTo>
                <a:cubicBezTo>
                  <a:pt x="71" y="68"/>
                  <a:pt x="69" y="71"/>
                  <a:pt x="65" y="71"/>
                </a:cubicBezTo>
                <a:cubicBezTo>
                  <a:pt x="62" y="71"/>
                  <a:pt x="60" y="68"/>
                  <a:pt x="58" y="66"/>
                </a:cubicBezTo>
                <a:cubicBezTo>
                  <a:pt x="57" y="67"/>
                  <a:pt x="56" y="69"/>
                  <a:pt x="56" y="71"/>
                </a:cubicBezTo>
                <a:cubicBezTo>
                  <a:pt x="56" y="72"/>
                  <a:pt x="57" y="74"/>
                  <a:pt x="58" y="75"/>
                </a:cubicBezTo>
                <a:cubicBezTo>
                  <a:pt x="71" y="88"/>
                  <a:pt x="71" y="88"/>
                  <a:pt x="71" y="88"/>
                </a:cubicBezTo>
                <a:cubicBezTo>
                  <a:pt x="72" y="89"/>
                  <a:pt x="74" y="90"/>
                  <a:pt x="75" y="90"/>
                </a:cubicBezTo>
                <a:cubicBezTo>
                  <a:pt x="77" y="90"/>
                  <a:pt x="78" y="89"/>
                  <a:pt x="79" y="88"/>
                </a:cubicBezTo>
                <a:cubicBezTo>
                  <a:pt x="89" y="79"/>
                  <a:pt x="89" y="79"/>
                  <a:pt x="89" y="79"/>
                </a:cubicBezTo>
                <a:cubicBezTo>
                  <a:pt x="90" y="78"/>
                  <a:pt x="90" y="76"/>
                  <a:pt x="90" y="75"/>
                </a:cubicBezTo>
                <a:cubicBezTo>
                  <a:pt x="90" y="73"/>
                  <a:pt x="90" y="71"/>
                  <a:pt x="89" y="7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63" name="Freeform 161"/>
          <p:cNvSpPr>
            <a:spLocks/>
          </p:cNvSpPr>
          <p:nvPr/>
        </p:nvSpPr>
        <p:spPr bwMode="auto">
          <a:xfrm>
            <a:off x="9953159" y="3769506"/>
            <a:ext cx="449263" cy="330200"/>
          </a:xfrm>
          <a:custGeom>
            <a:avLst/>
            <a:gdLst>
              <a:gd name="T0" fmla="*/ 96 w 120"/>
              <a:gd name="T1" fmla="*/ 88 h 88"/>
              <a:gd name="T2" fmla="*/ 28 w 120"/>
              <a:gd name="T3" fmla="*/ 88 h 88"/>
              <a:gd name="T4" fmla="*/ 0 w 120"/>
              <a:gd name="T5" fmla="*/ 60 h 88"/>
              <a:gd name="T6" fmla="*/ 16 w 120"/>
              <a:gd name="T7" fmla="*/ 34 h 88"/>
              <a:gd name="T8" fmla="*/ 16 w 120"/>
              <a:gd name="T9" fmla="*/ 32 h 88"/>
              <a:gd name="T10" fmla="*/ 48 w 120"/>
              <a:gd name="T11" fmla="*/ 0 h 88"/>
              <a:gd name="T12" fmla="*/ 78 w 120"/>
              <a:gd name="T13" fmla="*/ 20 h 88"/>
              <a:gd name="T14" fmla="*/ 88 w 120"/>
              <a:gd name="T15" fmla="*/ 16 h 88"/>
              <a:gd name="T16" fmla="*/ 104 w 120"/>
              <a:gd name="T17" fmla="*/ 32 h 88"/>
              <a:gd name="T18" fmla="*/ 101 w 120"/>
              <a:gd name="T19" fmla="*/ 40 h 88"/>
              <a:gd name="T20" fmla="*/ 120 w 120"/>
              <a:gd name="T21" fmla="*/ 64 h 88"/>
              <a:gd name="T22" fmla="*/ 96 w 120"/>
              <a:gd name="T23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" h="88">
                <a:moveTo>
                  <a:pt x="96" y="88"/>
                </a:moveTo>
                <a:cubicBezTo>
                  <a:pt x="28" y="88"/>
                  <a:pt x="28" y="88"/>
                  <a:pt x="28" y="88"/>
                </a:cubicBezTo>
                <a:cubicBezTo>
                  <a:pt x="13" y="88"/>
                  <a:pt x="0" y="75"/>
                  <a:pt x="0" y="60"/>
                </a:cubicBezTo>
                <a:cubicBezTo>
                  <a:pt x="0" y="48"/>
                  <a:pt x="7" y="39"/>
                  <a:pt x="16" y="34"/>
                </a:cubicBezTo>
                <a:cubicBezTo>
                  <a:pt x="16" y="33"/>
                  <a:pt x="16" y="33"/>
                  <a:pt x="16" y="32"/>
                </a:cubicBezTo>
                <a:cubicBezTo>
                  <a:pt x="16" y="14"/>
                  <a:pt x="30" y="0"/>
                  <a:pt x="48" y="0"/>
                </a:cubicBezTo>
                <a:cubicBezTo>
                  <a:pt x="61" y="0"/>
                  <a:pt x="73" y="8"/>
                  <a:pt x="78" y="20"/>
                </a:cubicBezTo>
                <a:cubicBezTo>
                  <a:pt x="80" y="17"/>
                  <a:pt x="84" y="16"/>
                  <a:pt x="88" y="16"/>
                </a:cubicBezTo>
                <a:cubicBezTo>
                  <a:pt x="97" y="16"/>
                  <a:pt x="104" y="23"/>
                  <a:pt x="104" y="32"/>
                </a:cubicBezTo>
                <a:cubicBezTo>
                  <a:pt x="104" y="35"/>
                  <a:pt x="103" y="38"/>
                  <a:pt x="101" y="40"/>
                </a:cubicBezTo>
                <a:cubicBezTo>
                  <a:pt x="112" y="43"/>
                  <a:pt x="120" y="52"/>
                  <a:pt x="120" y="64"/>
                </a:cubicBezTo>
                <a:cubicBezTo>
                  <a:pt x="120" y="77"/>
                  <a:pt x="109" y="88"/>
                  <a:pt x="96" y="8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64" name="Freeform 162"/>
          <p:cNvSpPr>
            <a:spLocks noEditPoints="1"/>
          </p:cNvSpPr>
          <p:nvPr/>
        </p:nvSpPr>
        <p:spPr bwMode="auto">
          <a:xfrm>
            <a:off x="10977530" y="3769507"/>
            <a:ext cx="360363" cy="360363"/>
          </a:xfrm>
          <a:custGeom>
            <a:avLst/>
            <a:gdLst>
              <a:gd name="T0" fmla="*/ 84 w 96"/>
              <a:gd name="T1" fmla="*/ 96 h 96"/>
              <a:gd name="T2" fmla="*/ 12 w 96"/>
              <a:gd name="T3" fmla="*/ 96 h 96"/>
              <a:gd name="T4" fmla="*/ 5 w 96"/>
              <a:gd name="T5" fmla="*/ 82 h 96"/>
              <a:gd name="T6" fmla="*/ 36 w 96"/>
              <a:gd name="T7" fmla="*/ 33 h 96"/>
              <a:gd name="T8" fmla="*/ 36 w 96"/>
              <a:gd name="T9" fmla="*/ 8 h 96"/>
              <a:gd name="T10" fmla="*/ 32 w 96"/>
              <a:gd name="T11" fmla="*/ 8 h 96"/>
              <a:gd name="T12" fmla="*/ 28 w 96"/>
              <a:gd name="T13" fmla="*/ 4 h 96"/>
              <a:gd name="T14" fmla="*/ 32 w 96"/>
              <a:gd name="T15" fmla="*/ 0 h 96"/>
              <a:gd name="T16" fmla="*/ 64 w 96"/>
              <a:gd name="T17" fmla="*/ 0 h 96"/>
              <a:gd name="T18" fmla="*/ 68 w 96"/>
              <a:gd name="T19" fmla="*/ 4 h 96"/>
              <a:gd name="T20" fmla="*/ 64 w 96"/>
              <a:gd name="T21" fmla="*/ 8 h 96"/>
              <a:gd name="T22" fmla="*/ 60 w 96"/>
              <a:gd name="T23" fmla="*/ 8 h 96"/>
              <a:gd name="T24" fmla="*/ 60 w 96"/>
              <a:gd name="T25" fmla="*/ 33 h 96"/>
              <a:gd name="T26" fmla="*/ 92 w 96"/>
              <a:gd name="T27" fmla="*/ 82 h 96"/>
              <a:gd name="T28" fmla="*/ 84 w 96"/>
              <a:gd name="T29" fmla="*/ 96 h 96"/>
              <a:gd name="T30" fmla="*/ 26 w 96"/>
              <a:gd name="T31" fmla="*/ 64 h 96"/>
              <a:gd name="T32" fmla="*/ 70 w 96"/>
              <a:gd name="T33" fmla="*/ 64 h 96"/>
              <a:gd name="T34" fmla="*/ 53 w 96"/>
              <a:gd name="T35" fmla="*/ 37 h 96"/>
              <a:gd name="T36" fmla="*/ 52 w 96"/>
              <a:gd name="T37" fmla="*/ 35 h 96"/>
              <a:gd name="T38" fmla="*/ 52 w 96"/>
              <a:gd name="T39" fmla="*/ 33 h 96"/>
              <a:gd name="T40" fmla="*/ 52 w 96"/>
              <a:gd name="T41" fmla="*/ 8 h 96"/>
              <a:gd name="T42" fmla="*/ 44 w 96"/>
              <a:gd name="T43" fmla="*/ 8 h 96"/>
              <a:gd name="T44" fmla="*/ 44 w 96"/>
              <a:gd name="T45" fmla="*/ 33 h 96"/>
              <a:gd name="T46" fmla="*/ 44 w 96"/>
              <a:gd name="T47" fmla="*/ 35 h 96"/>
              <a:gd name="T48" fmla="*/ 43 w 96"/>
              <a:gd name="T49" fmla="*/ 37 h 96"/>
              <a:gd name="T50" fmla="*/ 26 w 96"/>
              <a:gd name="T51" fmla="*/ 6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6" h="96">
                <a:moveTo>
                  <a:pt x="84" y="96"/>
                </a:moveTo>
                <a:cubicBezTo>
                  <a:pt x="12" y="96"/>
                  <a:pt x="12" y="96"/>
                  <a:pt x="12" y="96"/>
                </a:cubicBezTo>
                <a:cubicBezTo>
                  <a:pt x="3" y="96"/>
                  <a:pt x="0" y="90"/>
                  <a:pt x="5" y="82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8"/>
                  <a:pt x="36" y="8"/>
                  <a:pt x="36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0" y="8"/>
                  <a:pt x="28" y="6"/>
                  <a:pt x="28" y="4"/>
                </a:cubicBezTo>
                <a:cubicBezTo>
                  <a:pt x="28" y="1"/>
                  <a:pt x="30" y="0"/>
                  <a:pt x="32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6" y="0"/>
                  <a:pt x="68" y="1"/>
                  <a:pt x="68" y="4"/>
                </a:cubicBezTo>
                <a:cubicBezTo>
                  <a:pt x="68" y="6"/>
                  <a:pt x="66" y="8"/>
                  <a:pt x="64" y="8"/>
                </a:cubicBezTo>
                <a:cubicBezTo>
                  <a:pt x="60" y="8"/>
                  <a:pt x="60" y="8"/>
                  <a:pt x="60" y="8"/>
                </a:cubicBezTo>
                <a:cubicBezTo>
                  <a:pt x="60" y="33"/>
                  <a:pt x="60" y="33"/>
                  <a:pt x="60" y="33"/>
                </a:cubicBezTo>
                <a:cubicBezTo>
                  <a:pt x="92" y="82"/>
                  <a:pt x="92" y="82"/>
                  <a:pt x="92" y="82"/>
                </a:cubicBezTo>
                <a:cubicBezTo>
                  <a:pt x="96" y="90"/>
                  <a:pt x="93" y="96"/>
                  <a:pt x="84" y="96"/>
                </a:cubicBezTo>
                <a:close/>
                <a:moveTo>
                  <a:pt x="26" y="64"/>
                </a:moveTo>
                <a:cubicBezTo>
                  <a:pt x="70" y="64"/>
                  <a:pt x="70" y="64"/>
                  <a:pt x="70" y="64"/>
                </a:cubicBezTo>
                <a:cubicBezTo>
                  <a:pt x="53" y="37"/>
                  <a:pt x="53" y="37"/>
                  <a:pt x="53" y="37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8"/>
                  <a:pt x="52" y="8"/>
                  <a:pt x="52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4" y="33"/>
                  <a:pt x="44" y="33"/>
                  <a:pt x="44" y="33"/>
                </a:cubicBezTo>
                <a:cubicBezTo>
                  <a:pt x="44" y="35"/>
                  <a:pt x="44" y="35"/>
                  <a:pt x="44" y="35"/>
                </a:cubicBezTo>
                <a:cubicBezTo>
                  <a:pt x="43" y="37"/>
                  <a:pt x="43" y="37"/>
                  <a:pt x="43" y="37"/>
                </a:cubicBezTo>
                <a:lnTo>
                  <a:pt x="26" y="6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65" name="Freeform 163"/>
          <p:cNvSpPr>
            <a:spLocks noEditPoints="1"/>
          </p:cNvSpPr>
          <p:nvPr/>
        </p:nvSpPr>
        <p:spPr bwMode="auto">
          <a:xfrm>
            <a:off x="9004748" y="4751518"/>
            <a:ext cx="423863" cy="330200"/>
          </a:xfrm>
          <a:custGeom>
            <a:avLst/>
            <a:gdLst>
              <a:gd name="T0" fmla="*/ 113 w 113"/>
              <a:gd name="T1" fmla="*/ 72 h 88"/>
              <a:gd name="T2" fmla="*/ 103 w 113"/>
              <a:gd name="T3" fmla="*/ 79 h 88"/>
              <a:gd name="T4" fmla="*/ 99 w 113"/>
              <a:gd name="T5" fmla="*/ 79 h 88"/>
              <a:gd name="T6" fmla="*/ 49 w 113"/>
              <a:gd name="T7" fmla="*/ 59 h 88"/>
              <a:gd name="T8" fmla="*/ 49 w 113"/>
              <a:gd name="T9" fmla="*/ 65 h 88"/>
              <a:gd name="T10" fmla="*/ 20 w 113"/>
              <a:gd name="T11" fmla="*/ 88 h 88"/>
              <a:gd name="T12" fmla="*/ 1 w 113"/>
              <a:gd name="T13" fmla="*/ 70 h 88"/>
              <a:gd name="T14" fmla="*/ 30 w 113"/>
              <a:gd name="T15" fmla="*/ 48 h 88"/>
              <a:gd name="T16" fmla="*/ 41 w 113"/>
              <a:gd name="T17" fmla="*/ 48 h 88"/>
              <a:gd name="T18" fmla="*/ 41 w 113"/>
              <a:gd name="T19" fmla="*/ 39 h 88"/>
              <a:gd name="T20" fmla="*/ 30 w 113"/>
              <a:gd name="T21" fmla="*/ 40 h 88"/>
              <a:gd name="T22" fmla="*/ 1 w 113"/>
              <a:gd name="T23" fmla="*/ 17 h 88"/>
              <a:gd name="T24" fmla="*/ 20 w 113"/>
              <a:gd name="T25" fmla="*/ 0 h 88"/>
              <a:gd name="T26" fmla="*/ 49 w 113"/>
              <a:gd name="T27" fmla="*/ 22 h 88"/>
              <a:gd name="T28" fmla="*/ 49 w 113"/>
              <a:gd name="T29" fmla="*/ 28 h 88"/>
              <a:gd name="T30" fmla="*/ 99 w 113"/>
              <a:gd name="T31" fmla="*/ 8 h 88"/>
              <a:gd name="T32" fmla="*/ 103 w 113"/>
              <a:gd name="T33" fmla="*/ 8 h 88"/>
              <a:gd name="T34" fmla="*/ 113 w 113"/>
              <a:gd name="T35" fmla="*/ 15 h 88"/>
              <a:gd name="T36" fmla="*/ 80 w 113"/>
              <a:gd name="T37" fmla="*/ 44 h 88"/>
              <a:gd name="T38" fmla="*/ 37 w 113"/>
              <a:gd name="T39" fmla="*/ 60 h 88"/>
              <a:gd name="T40" fmla="*/ 18 w 113"/>
              <a:gd name="T41" fmla="*/ 61 h 88"/>
              <a:gd name="T42" fmla="*/ 20 w 113"/>
              <a:gd name="T43" fmla="*/ 78 h 88"/>
              <a:gd name="T44" fmla="*/ 37 w 113"/>
              <a:gd name="T45" fmla="*/ 60 h 88"/>
              <a:gd name="T46" fmla="*/ 20 w 113"/>
              <a:gd name="T47" fmla="*/ 10 h 88"/>
              <a:gd name="T48" fmla="*/ 18 w 113"/>
              <a:gd name="T49" fmla="*/ 26 h 88"/>
              <a:gd name="T50" fmla="*/ 37 w 113"/>
              <a:gd name="T51" fmla="*/ 27 h 88"/>
              <a:gd name="T52" fmla="*/ 63 w 113"/>
              <a:gd name="T53" fmla="*/ 52 h 88"/>
              <a:gd name="T54" fmla="*/ 101 w 113"/>
              <a:gd name="T55" fmla="*/ 12 h 88"/>
              <a:gd name="T56" fmla="*/ 53 w 113"/>
              <a:gd name="T57" fmla="*/ 46 h 88"/>
              <a:gd name="T58" fmla="*/ 43 w 113"/>
              <a:gd name="T59" fmla="*/ 52 h 88"/>
              <a:gd name="T60" fmla="*/ 45 w 113"/>
              <a:gd name="T61" fmla="*/ 54 h 88"/>
              <a:gd name="T62" fmla="*/ 57 w 113"/>
              <a:gd name="T63" fmla="*/ 50 h 88"/>
              <a:gd name="T64" fmla="*/ 49 w 113"/>
              <a:gd name="T65" fmla="*/ 39 h 88"/>
              <a:gd name="T66" fmla="*/ 51 w 113"/>
              <a:gd name="T67" fmla="*/ 35 h 88"/>
              <a:gd name="T68" fmla="*/ 47 w 113"/>
              <a:gd name="T69" fmla="*/ 32 h 88"/>
              <a:gd name="T70" fmla="*/ 44 w 113"/>
              <a:gd name="T71" fmla="*/ 35 h 88"/>
              <a:gd name="T72" fmla="*/ 43 w 113"/>
              <a:gd name="T73" fmla="*/ 36 h 88"/>
              <a:gd name="T74" fmla="*/ 65 w 113"/>
              <a:gd name="T75" fmla="*/ 44 h 88"/>
              <a:gd name="T76" fmla="*/ 57 w 113"/>
              <a:gd name="T77" fmla="*/ 44 h 88"/>
              <a:gd name="T78" fmla="*/ 65 w 113"/>
              <a:gd name="T79" fmla="*/ 44 h 88"/>
              <a:gd name="T80" fmla="*/ 76 w 113"/>
              <a:gd name="T81" fmla="*/ 46 h 88"/>
              <a:gd name="T82" fmla="*/ 64 w 113"/>
              <a:gd name="T83" fmla="*/ 55 h 88"/>
              <a:gd name="T84" fmla="*/ 109 w 113"/>
              <a:gd name="T85" fmla="*/ 7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3" h="88">
                <a:moveTo>
                  <a:pt x="111" y="68"/>
                </a:moveTo>
                <a:cubicBezTo>
                  <a:pt x="112" y="69"/>
                  <a:pt x="113" y="71"/>
                  <a:pt x="113" y="72"/>
                </a:cubicBezTo>
                <a:cubicBezTo>
                  <a:pt x="113" y="73"/>
                  <a:pt x="112" y="75"/>
                  <a:pt x="111" y="75"/>
                </a:cubicBezTo>
                <a:cubicBezTo>
                  <a:pt x="103" y="79"/>
                  <a:pt x="103" y="79"/>
                  <a:pt x="103" y="79"/>
                </a:cubicBezTo>
                <a:cubicBezTo>
                  <a:pt x="102" y="79"/>
                  <a:pt x="101" y="80"/>
                  <a:pt x="101" y="80"/>
                </a:cubicBezTo>
                <a:cubicBezTo>
                  <a:pt x="100" y="80"/>
                  <a:pt x="99" y="79"/>
                  <a:pt x="99" y="79"/>
                </a:cubicBezTo>
                <a:cubicBezTo>
                  <a:pt x="56" y="55"/>
                  <a:pt x="56" y="55"/>
                  <a:pt x="56" y="55"/>
                </a:cubicBezTo>
                <a:cubicBezTo>
                  <a:pt x="49" y="59"/>
                  <a:pt x="49" y="59"/>
                  <a:pt x="49" y="59"/>
                </a:cubicBezTo>
                <a:cubicBezTo>
                  <a:pt x="49" y="59"/>
                  <a:pt x="48" y="59"/>
                  <a:pt x="48" y="59"/>
                </a:cubicBezTo>
                <a:cubicBezTo>
                  <a:pt x="49" y="61"/>
                  <a:pt x="49" y="63"/>
                  <a:pt x="49" y="65"/>
                </a:cubicBezTo>
                <a:cubicBezTo>
                  <a:pt x="48" y="72"/>
                  <a:pt x="44" y="78"/>
                  <a:pt x="37" y="82"/>
                </a:cubicBezTo>
                <a:cubicBezTo>
                  <a:pt x="32" y="86"/>
                  <a:pt x="26" y="88"/>
                  <a:pt x="20" y="88"/>
                </a:cubicBezTo>
                <a:cubicBezTo>
                  <a:pt x="14" y="88"/>
                  <a:pt x="9" y="86"/>
                  <a:pt x="6" y="83"/>
                </a:cubicBezTo>
                <a:cubicBezTo>
                  <a:pt x="2" y="79"/>
                  <a:pt x="0" y="75"/>
                  <a:pt x="1" y="70"/>
                </a:cubicBezTo>
                <a:cubicBezTo>
                  <a:pt x="1" y="63"/>
                  <a:pt x="6" y="57"/>
                  <a:pt x="13" y="53"/>
                </a:cubicBezTo>
                <a:cubicBezTo>
                  <a:pt x="18" y="50"/>
                  <a:pt x="24" y="48"/>
                  <a:pt x="30" y="48"/>
                </a:cubicBezTo>
                <a:cubicBezTo>
                  <a:pt x="33" y="48"/>
                  <a:pt x="37" y="48"/>
                  <a:pt x="39" y="50"/>
                </a:cubicBezTo>
                <a:cubicBezTo>
                  <a:pt x="40" y="49"/>
                  <a:pt x="40" y="49"/>
                  <a:pt x="41" y="48"/>
                </a:cubicBezTo>
                <a:cubicBezTo>
                  <a:pt x="48" y="44"/>
                  <a:pt x="48" y="44"/>
                  <a:pt x="48" y="44"/>
                </a:cubicBezTo>
                <a:cubicBezTo>
                  <a:pt x="41" y="39"/>
                  <a:pt x="41" y="39"/>
                  <a:pt x="41" y="39"/>
                </a:cubicBezTo>
                <a:cubicBezTo>
                  <a:pt x="40" y="39"/>
                  <a:pt x="40" y="38"/>
                  <a:pt x="39" y="38"/>
                </a:cubicBezTo>
                <a:cubicBezTo>
                  <a:pt x="37" y="39"/>
                  <a:pt x="33" y="40"/>
                  <a:pt x="30" y="40"/>
                </a:cubicBezTo>
                <a:cubicBezTo>
                  <a:pt x="24" y="40"/>
                  <a:pt x="18" y="38"/>
                  <a:pt x="13" y="34"/>
                </a:cubicBezTo>
                <a:cubicBezTo>
                  <a:pt x="6" y="30"/>
                  <a:pt x="1" y="24"/>
                  <a:pt x="1" y="17"/>
                </a:cubicBezTo>
                <a:cubicBezTo>
                  <a:pt x="0" y="13"/>
                  <a:pt x="2" y="8"/>
                  <a:pt x="6" y="5"/>
                </a:cubicBezTo>
                <a:cubicBezTo>
                  <a:pt x="9" y="1"/>
                  <a:pt x="14" y="0"/>
                  <a:pt x="20" y="0"/>
                </a:cubicBezTo>
                <a:cubicBezTo>
                  <a:pt x="26" y="0"/>
                  <a:pt x="32" y="2"/>
                  <a:pt x="37" y="5"/>
                </a:cubicBezTo>
                <a:cubicBezTo>
                  <a:pt x="44" y="9"/>
                  <a:pt x="48" y="15"/>
                  <a:pt x="49" y="22"/>
                </a:cubicBezTo>
                <a:cubicBezTo>
                  <a:pt x="49" y="24"/>
                  <a:pt x="49" y="26"/>
                  <a:pt x="48" y="28"/>
                </a:cubicBezTo>
                <a:cubicBezTo>
                  <a:pt x="48" y="28"/>
                  <a:pt x="49" y="28"/>
                  <a:pt x="49" y="28"/>
                </a:cubicBezTo>
                <a:cubicBezTo>
                  <a:pt x="56" y="32"/>
                  <a:pt x="56" y="32"/>
                  <a:pt x="56" y="32"/>
                </a:cubicBezTo>
                <a:cubicBezTo>
                  <a:pt x="99" y="8"/>
                  <a:pt x="99" y="8"/>
                  <a:pt x="99" y="8"/>
                </a:cubicBezTo>
                <a:cubicBezTo>
                  <a:pt x="99" y="8"/>
                  <a:pt x="100" y="8"/>
                  <a:pt x="101" y="8"/>
                </a:cubicBezTo>
                <a:cubicBezTo>
                  <a:pt x="101" y="8"/>
                  <a:pt x="102" y="8"/>
                  <a:pt x="103" y="8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12" y="13"/>
                  <a:pt x="113" y="14"/>
                  <a:pt x="113" y="15"/>
                </a:cubicBezTo>
                <a:cubicBezTo>
                  <a:pt x="113" y="17"/>
                  <a:pt x="112" y="18"/>
                  <a:pt x="111" y="19"/>
                </a:cubicBezTo>
                <a:cubicBezTo>
                  <a:pt x="80" y="44"/>
                  <a:pt x="80" y="44"/>
                  <a:pt x="80" y="44"/>
                </a:cubicBezTo>
                <a:lnTo>
                  <a:pt x="111" y="68"/>
                </a:lnTo>
                <a:close/>
                <a:moveTo>
                  <a:pt x="37" y="60"/>
                </a:moveTo>
                <a:cubicBezTo>
                  <a:pt x="35" y="58"/>
                  <a:pt x="33" y="58"/>
                  <a:pt x="30" y="58"/>
                </a:cubicBezTo>
                <a:cubicBezTo>
                  <a:pt x="26" y="58"/>
                  <a:pt x="22" y="59"/>
                  <a:pt x="18" y="61"/>
                </a:cubicBezTo>
                <a:cubicBezTo>
                  <a:pt x="11" y="66"/>
                  <a:pt x="9" y="72"/>
                  <a:pt x="13" y="75"/>
                </a:cubicBezTo>
                <a:cubicBezTo>
                  <a:pt x="14" y="77"/>
                  <a:pt x="17" y="78"/>
                  <a:pt x="20" y="78"/>
                </a:cubicBezTo>
                <a:cubicBezTo>
                  <a:pt x="23" y="78"/>
                  <a:pt x="28" y="76"/>
                  <a:pt x="32" y="74"/>
                </a:cubicBezTo>
                <a:cubicBezTo>
                  <a:pt x="38" y="70"/>
                  <a:pt x="41" y="63"/>
                  <a:pt x="37" y="60"/>
                </a:cubicBezTo>
                <a:close/>
                <a:moveTo>
                  <a:pt x="32" y="13"/>
                </a:moveTo>
                <a:cubicBezTo>
                  <a:pt x="28" y="11"/>
                  <a:pt x="23" y="10"/>
                  <a:pt x="20" y="10"/>
                </a:cubicBezTo>
                <a:cubicBezTo>
                  <a:pt x="17" y="10"/>
                  <a:pt x="14" y="10"/>
                  <a:pt x="13" y="12"/>
                </a:cubicBezTo>
                <a:cubicBezTo>
                  <a:pt x="9" y="15"/>
                  <a:pt x="11" y="22"/>
                  <a:pt x="18" y="26"/>
                </a:cubicBezTo>
                <a:cubicBezTo>
                  <a:pt x="22" y="28"/>
                  <a:pt x="26" y="30"/>
                  <a:pt x="30" y="30"/>
                </a:cubicBezTo>
                <a:cubicBezTo>
                  <a:pt x="33" y="30"/>
                  <a:pt x="35" y="29"/>
                  <a:pt x="37" y="27"/>
                </a:cubicBezTo>
                <a:cubicBezTo>
                  <a:pt x="41" y="24"/>
                  <a:pt x="38" y="18"/>
                  <a:pt x="32" y="13"/>
                </a:cubicBezTo>
                <a:close/>
                <a:moveTo>
                  <a:pt x="63" y="52"/>
                </a:moveTo>
                <a:cubicBezTo>
                  <a:pt x="109" y="16"/>
                  <a:pt x="109" y="16"/>
                  <a:pt x="109" y="16"/>
                </a:cubicBezTo>
                <a:cubicBezTo>
                  <a:pt x="101" y="12"/>
                  <a:pt x="101" y="12"/>
                  <a:pt x="101" y="12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46"/>
                  <a:pt x="53" y="46"/>
                  <a:pt x="53" y="46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52"/>
                  <a:pt x="44" y="52"/>
                  <a:pt x="44" y="52"/>
                </a:cubicBezTo>
                <a:cubicBezTo>
                  <a:pt x="44" y="53"/>
                  <a:pt x="45" y="53"/>
                  <a:pt x="45" y="54"/>
                </a:cubicBezTo>
                <a:cubicBezTo>
                  <a:pt x="47" y="56"/>
                  <a:pt x="47" y="56"/>
                  <a:pt x="47" y="56"/>
                </a:cubicBezTo>
                <a:cubicBezTo>
                  <a:pt x="57" y="50"/>
                  <a:pt x="57" y="50"/>
                  <a:pt x="57" y="50"/>
                </a:cubicBezTo>
                <a:lnTo>
                  <a:pt x="63" y="52"/>
                </a:lnTo>
                <a:close/>
                <a:moveTo>
                  <a:pt x="49" y="39"/>
                </a:moveTo>
                <a:cubicBezTo>
                  <a:pt x="49" y="39"/>
                  <a:pt x="49" y="39"/>
                  <a:pt x="49" y="39"/>
                </a:cubicBezTo>
                <a:cubicBezTo>
                  <a:pt x="49" y="37"/>
                  <a:pt x="50" y="36"/>
                  <a:pt x="51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47" y="32"/>
                  <a:pt x="47" y="32"/>
                  <a:pt x="47" y="32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34"/>
                  <a:pt x="44" y="34"/>
                  <a:pt x="44" y="35"/>
                </a:cubicBezTo>
                <a:cubicBezTo>
                  <a:pt x="44" y="35"/>
                  <a:pt x="43" y="35"/>
                  <a:pt x="43" y="35"/>
                </a:cubicBezTo>
                <a:cubicBezTo>
                  <a:pt x="43" y="36"/>
                  <a:pt x="43" y="36"/>
                  <a:pt x="43" y="36"/>
                </a:cubicBezTo>
                <a:lnTo>
                  <a:pt x="49" y="39"/>
                </a:lnTo>
                <a:close/>
                <a:moveTo>
                  <a:pt x="65" y="44"/>
                </a:moveTo>
                <a:cubicBezTo>
                  <a:pt x="65" y="46"/>
                  <a:pt x="63" y="48"/>
                  <a:pt x="61" y="48"/>
                </a:cubicBezTo>
                <a:cubicBezTo>
                  <a:pt x="59" y="48"/>
                  <a:pt x="57" y="46"/>
                  <a:pt x="57" y="44"/>
                </a:cubicBezTo>
                <a:cubicBezTo>
                  <a:pt x="57" y="41"/>
                  <a:pt x="59" y="40"/>
                  <a:pt x="61" y="40"/>
                </a:cubicBezTo>
                <a:cubicBezTo>
                  <a:pt x="63" y="40"/>
                  <a:pt x="65" y="41"/>
                  <a:pt x="65" y="44"/>
                </a:cubicBezTo>
                <a:close/>
                <a:moveTo>
                  <a:pt x="109" y="72"/>
                </a:moveTo>
                <a:cubicBezTo>
                  <a:pt x="76" y="46"/>
                  <a:pt x="76" y="46"/>
                  <a:pt x="76" y="46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5"/>
                  <a:pt x="65" y="55"/>
                  <a:pt x="64" y="55"/>
                </a:cubicBezTo>
                <a:cubicBezTo>
                  <a:pt x="101" y="76"/>
                  <a:pt x="101" y="76"/>
                  <a:pt x="101" y="76"/>
                </a:cubicBezTo>
                <a:lnTo>
                  <a:pt x="109" y="7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66" name="Freeform 164"/>
          <p:cNvSpPr>
            <a:spLocks noEditPoints="1"/>
          </p:cNvSpPr>
          <p:nvPr/>
        </p:nvSpPr>
        <p:spPr bwMode="auto">
          <a:xfrm>
            <a:off x="9938077" y="4691193"/>
            <a:ext cx="420688" cy="420688"/>
          </a:xfrm>
          <a:custGeom>
            <a:avLst/>
            <a:gdLst>
              <a:gd name="T0" fmla="*/ 112 w 112"/>
              <a:gd name="T1" fmla="*/ 30 h 112"/>
              <a:gd name="T2" fmla="*/ 112 w 112"/>
              <a:gd name="T3" fmla="*/ 106 h 112"/>
              <a:gd name="T4" fmla="*/ 106 w 112"/>
              <a:gd name="T5" fmla="*/ 112 h 112"/>
              <a:gd name="T6" fmla="*/ 46 w 112"/>
              <a:gd name="T7" fmla="*/ 112 h 112"/>
              <a:gd name="T8" fmla="*/ 40 w 112"/>
              <a:gd name="T9" fmla="*/ 106 h 112"/>
              <a:gd name="T10" fmla="*/ 40 w 112"/>
              <a:gd name="T11" fmla="*/ 88 h 112"/>
              <a:gd name="T12" fmla="*/ 6 w 112"/>
              <a:gd name="T13" fmla="*/ 88 h 112"/>
              <a:gd name="T14" fmla="*/ 0 w 112"/>
              <a:gd name="T15" fmla="*/ 82 h 112"/>
              <a:gd name="T16" fmla="*/ 0 w 112"/>
              <a:gd name="T17" fmla="*/ 40 h 112"/>
              <a:gd name="T18" fmla="*/ 4 w 112"/>
              <a:gd name="T19" fmla="*/ 29 h 112"/>
              <a:gd name="T20" fmla="*/ 30 w 112"/>
              <a:gd name="T21" fmla="*/ 4 h 112"/>
              <a:gd name="T22" fmla="*/ 40 w 112"/>
              <a:gd name="T23" fmla="*/ 0 h 112"/>
              <a:gd name="T24" fmla="*/ 66 w 112"/>
              <a:gd name="T25" fmla="*/ 0 h 112"/>
              <a:gd name="T26" fmla="*/ 72 w 112"/>
              <a:gd name="T27" fmla="*/ 6 h 112"/>
              <a:gd name="T28" fmla="*/ 72 w 112"/>
              <a:gd name="T29" fmla="*/ 26 h 112"/>
              <a:gd name="T30" fmla="*/ 80 w 112"/>
              <a:gd name="T31" fmla="*/ 24 h 112"/>
              <a:gd name="T32" fmla="*/ 106 w 112"/>
              <a:gd name="T33" fmla="*/ 24 h 112"/>
              <a:gd name="T34" fmla="*/ 112 w 112"/>
              <a:gd name="T35" fmla="*/ 30 h 112"/>
              <a:gd name="T36" fmla="*/ 64 w 112"/>
              <a:gd name="T37" fmla="*/ 34 h 112"/>
              <a:gd name="T38" fmla="*/ 64 w 112"/>
              <a:gd name="T39" fmla="*/ 8 h 112"/>
              <a:gd name="T40" fmla="*/ 40 w 112"/>
              <a:gd name="T41" fmla="*/ 8 h 112"/>
              <a:gd name="T42" fmla="*/ 40 w 112"/>
              <a:gd name="T43" fmla="*/ 34 h 112"/>
              <a:gd name="T44" fmla="*/ 34 w 112"/>
              <a:gd name="T45" fmla="*/ 40 h 112"/>
              <a:gd name="T46" fmla="*/ 8 w 112"/>
              <a:gd name="T47" fmla="*/ 40 h 112"/>
              <a:gd name="T48" fmla="*/ 8 w 112"/>
              <a:gd name="T49" fmla="*/ 80 h 112"/>
              <a:gd name="T50" fmla="*/ 40 w 112"/>
              <a:gd name="T51" fmla="*/ 80 h 112"/>
              <a:gd name="T52" fmla="*/ 40 w 112"/>
              <a:gd name="T53" fmla="*/ 64 h 112"/>
              <a:gd name="T54" fmla="*/ 44 w 112"/>
              <a:gd name="T55" fmla="*/ 53 h 112"/>
              <a:gd name="T56" fmla="*/ 64 w 112"/>
              <a:gd name="T57" fmla="*/ 34 h 112"/>
              <a:gd name="T58" fmla="*/ 13 w 112"/>
              <a:gd name="T59" fmla="*/ 32 h 112"/>
              <a:gd name="T60" fmla="*/ 32 w 112"/>
              <a:gd name="T61" fmla="*/ 32 h 112"/>
              <a:gd name="T62" fmla="*/ 32 w 112"/>
              <a:gd name="T63" fmla="*/ 13 h 112"/>
              <a:gd name="T64" fmla="*/ 13 w 112"/>
              <a:gd name="T65" fmla="*/ 32 h 112"/>
              <a:gd name="T66" fmla="*/ 104 w 112"/>
              <a:gd name="T67" fmla="*/ 32 h 112"/>
              <a:gd name="T68" fmla="*/ 80 w 112"/>
              <a:gd name="T69" fmla="*/ 32 h 112"/>
              <a:gd name="T70" fmla="*/ 80 w 112"/>
              <a:gd name="T71" fmla="*/ 58 h 112"/>
              <a:gd name="T72" fmla="*/ 74 w 112"/>
              <a:gd name="T73" fmla="*/ 64 h 112"/>
              <a:gd name="T74" fmla="*/ 48 w 112"/>
              <a:gd name="T75" fmla="*/ 64 h 112"/>
              <a:gd name="T76" fmla="*/ 48 w 112"/>
              <a:gd name="T77" fmla="*/ 104 h 112"/>
              <a:gd name="T78" fmla="*/ 104 w 112"/>
              <a:gd name="T79" fmla="*/ 104 h 112"/>
              <a:gd name="T80" fmla="*/ 104 w 112"/>
              <a:gd name="T81" fmla="*/ 32 h 112"/>
              <a:gd name="T82" fmla="*/ 53 w 112"/>
              <a:gd name="T83" fmla="*/ 56 h 112"/>
              <a:gd name="T84" fmla="*/ 72 w 112"/>
              <a:gd name="T85" fmla="*/ 56 h 112"/>
              <a:gd name="T86" fmla="*/ 72 w 112"/>
              <a:gd name="T87" fmla="*/ 37 h 112"/>
              <a:gd name="T88" fmla="*/ 53 w 112"/>
              <a:gd name="T89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2" h="112">
                <a:moveTo>
                  <a:pt x="112" y="30"/>
                </a:moveTo>
                <a:cubicBezTo>
                  <a:pt x="112" y="106"/>
                  <a:pt x="112" y="106"/>
                  <a:pt x="112" y="106"/>
                </a:cubicBezTo>
                <a:cubicBezTo>
                  <a:pt x="112" y="109"/>
                  <a:pt x="109" y="112"/>
                  <a:pt x="106" y="112"/>
                </a:cubicBezTo>
                <a:cubicBezTo>
                  <a:pt x="46" y="112"/>
                  <a:pt x="46" y="112"/>
                  <a:pt x="46" y="112"/>
                </a:cubicBezTo>
                <a:cubicBezTo>
                  <a:pt x="42" y="112"/>
                  <a:pt x="40" y="109"/>
                  <a:pt x="40" y="106"/>
                </a:cubicBezTo>
                <a:cubicBezTo>
                  <a:pt x="40" y="88"/>
                  <a:pt x="40" y="88"/>
                  <a:pt x="40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5"/>
                  <a:pt x="0" y="8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6"/>
                  <a:pt x="2" y="32"/>
                  <a:pt x="4" y="29"/>
                </a:cubicBezTo>
                <a:cubicBezTo>
                  <a:pt x="30" y="4"/>
                  <a:pt x="30" y="4"/>
                  <a:pt x="30" y="4"/>
                </a:cubicBezTo>
                <a:cubicBezTo>
                  <a:pt x="32" y="2"/>
                  <a:pt x="36" y="0"/>
                  <a:pt x="40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9" y="0"/>
                  <a:pt x="72" y="2"/>
                  <a:pt x="72" y="6"/>
                </a:cubicBezTo>
                <a:cubicBezTo>
                  <a:pt x="72" y="26"/>
                  <a:pt x="72" y="26"/>
                  <a:pt x="72" y="26"/>
                </a:cubicBezTo>
                <a:cubicBezTo>
                  <a:pt x="74" y="25"/>
                  <a:pt x="77" y="24"/>
                  <a:pt x="80" y="24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109" y="24"/>
                  <a:pt x="112" y="26"/>
                  <a:pt x="112" y="30"/>
                </a:cubicBezTo>
                <a:close/>
                <a:moveTo>
                  <a:pt x="64" y="34"/>
                </a:moveTo>
                <a:cubicBezTo>
                  <a:pt x="64" y="8"/>
                  <a:pt x="64" y="8"/>
                  <a:pt x="64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37"/>
                  <a:pt x="37" y="40"/>
                  <a:pt x="34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80"/>
                  <a:pt x="8" y="80"/>
                  <a:pt x="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0"/>
                  <a:pt x="42" y="56"/>
                  <a:pt x="44" y="53"/>
                </a:cubicBezTo>
                <a:lnTo>
                  <a:pt x="64" y="34"/>
                </a:lnTo>
                <a:close/>
                <a:moveTo>
                  <a:pt x="13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3"/>
                  <a:pt x="32" y="13"/>
                  <a:pt x="32" y="13"/>
                </a:cubicBezTo>
                <a:lnTo>
                  <a:pt x="13" y="32"/>
                </a:lnTo>
                <a:close/>
                <a:moveTo>
                  <a:pt x="104" y="32"/>
                </a:moveTo>
                <a:cubicBezTo>
                  <a:pt x="80" y="32"/>
                  <a:pt x="80" y="32"/>
                  <a:pt x="80" y="32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61"/>
                  <a:pt x="77" y="64"/>
                  <a:pt x="74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104"/>
                  <a:pt x="48" y="104"/>
                  <a:pt x="48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32"/>
                </a:lnTo>
                <a:close/>
                <a:moveTo>
                  <a:pt x="53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37"/>
                  <a:pt x="72" y="37"/>
                  <a:pt x="72" y="37"/>
                </a:cubicBezTo>
                <a:lnTo>
                  <a:pt x="53" y="5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75" name="Freeform 173"/>
          <p:cNvSpPr>
            <a:spLocks noEditPoints="1"/>
          </p:cNvSpPr>
          <p:nvPr/>
        </p:nvSpPr>
        <p:spPr bwMode="auto">
          <a:xfrm>
            <a:off x="7099955" y="726829"/>
            <a:ext cx="360363" cy="342900"/>
          </a:xfrm>
          <a:custGeom>
            <a:avLst/>
            <a:gdLst>
              <a:gd name="T0" fmla="*/ 12 w 96"/>
              <a:gd name="T1" fmla="*/ 21 h 91"/>
              <a:gd name="T2" fmla="*/ 12 w 96"/>
              <a:gd name="T3" fmla="*/ 21 h 91"/>
              <a:gd name="T4" fmla="*/ 0 w 96"/>
              <a:gd name="T5" fmla="*/ 11 h 91"/>
              <a:gd name="T6" fmla="*/ 12 w 96"/>
              <a:gd name="T7" fmla="*/ 0 h 91"/>
              <a:gd name="T8" fmla="*/ 23 w 96"/>
              <a:gd name="T9" fmla="*/ 11 h 91"/>
              <a:gd name="T10" fmla="*/ 12 w 96"/>
              <a:gd name="T11" fmla="*/ 21 h 91"/>
              <a:gd name="T12" fmla="*/ 22 w 96"/>
              <a:gd name="T13" fmla="*/ 91 h 91"/>
              <a:gd name="T14" fmla="*/ 2 w 96"/>
              <a:gd name="T15" fmla="*/ 91 h 91"/>
              <a:gd name="T16" fmla="*/ 2 w 96"/>
              <a:gd name="T17" fmla="*/ 30 h 91"/>
              <a:gd name="T18" fmla="*/ 22 w 96"/>
              <a:gd name="T19" fmla="*/ 30 h 91"/>
              <a:gd name="T20" fmla="*/ 22 w 96"/>
              <a:gd name="T21" fmla="*/ 91 h 91"/>
              <a:gd name="T22" fmla="*/ 96 w 96"/>
              <a:gd name="T23" fmla="*/ 91 h 91"/>
              <a:gd name="T24" fmla="*/ 76 w 96"/>
              <a:gd name="T25" fmla="*/ 91 h 91"/>
              <a:gd name="T26" fmla="*/ 76 w 96"/>
              <a:gd name="T27" fmla="*/ 58 h 91"/>
              <a:gd name="T28" fmla="*/ 65 w 96"/>
              <a:gd name="T29" fmla="*/ 44 h 91"/>
              <a:gd name="T30" fmla="*/ 55 w 96"/>
              <a:gd name="T31" fmla="*/ 52 h 91"/>
              <a:gd name="T32" fmla="*/ 54 w 96"/>
              <a:gd name="T33" fmla="*/ 57 h 91"/>
              <a:gd name="T34" fmla="*/ 54 w 96"/>
              <a:gd name="T35" fmla="*/ 91 h 91"/>
              <a:gd name="T36" fmla="*/ 34 w 96"/>
              <a:gd name="T37" fmla="*/ 91 h 91"/>
              <a:gd name="T38" fmla="*/ 34 w 96"/>
              <a:gd name="T39" fmla="*/ 30 h 91"/>
              <a:gd name="T40" fmla="*/ 54 w 96"/>
              <a:gd name="T41" fmla="*/ 30 h 91"/>
              <a:gd name="T42" fmla="*/ 54 w 96"/>
              <a:gd name="T43" fmla="*/ 39 h 91"/>
              <a:gd name="T44" fmla="*/ 54 w 96"/>
              <a:gd name="T45" fmla="*/ 39 h 91"/>
              <a:gd name="T46" fmla="*/ 73 w 96"/>
              <a:gd name="T47" fmla="*/ 28 h 91"/>
              <a:gd name="T48" fmla="*/ 96 w 96"/>
              <a:gd name="T49" fmla="*/ 56 h 91"/>
              <a:gd name="T50" fmla="*/ 96 w 96"/>
              <a:gd name="T51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6" h="91">
                <a:moveTo>
                  <a:pt x="12" y="21"/>
                </a:moveTo>
                <a:cubicBezTo>
                  <a:pt x="12" y="21"/>
                  <a:pt x="12" y="21"/>
                  <a:pt x="12" y="21"/>
                </a:cubicBezTo>
                <a:cubicBezTo>
                  <a:pt x="5" y="21"/>
                  <a:pt x="0" y="16"/>
                  <a:pt x="0" y="11"/>
                </a:cubicBezTo>
                <a:cubicBezTo>
                  <a:pt x="0" y="4"/>
                  <a:pt x="5" y="0"/>
                  <a:pt x="12" y="0"/>
                </a:cubicBezTo>
                <a:cubicBezTo>
                  <a:pt x="19" y="0"/>
                  <a:pt x="23" y="4"/>
                  <a:pt x="23" y="11"/>
                </a:cubicBezTo>
                <a:cubicBezTo>
                  <a:pt x="24" y="16"/>
                  <a:pt x="19" y="21"/>
                  <a:pt x="12" y="21"/>
                </a:cubicBezTo>
                <a:close/>
                <a:moveTo>
                  <a:pt x="22" y="91"/>
                </a:moveTo>
                <a:cubicBezTo>
                  <a:pt x="2" y="91"/>
                  <a:pt x="2" y="91"/>
                  <a:pt x="2" y="91"/>
                </a:cubicBezTo>
                <a:cubicBezTo>
                  <a:pt x="2" y="30"/>
                  <a:pt x="2" y="30"/>
                  <a:pt x="2" y="30"/>
                </a:cubicBezTo>
                <a:cubicBezTo>
                  <a:pt x="22" y="30"/>
                  <a:pt x="22" y="30"/>
                  <a:pt x="22" y="30"/>
                </a:cubicBezTo>
                <a:lnTo>
                  <a:pt x="22" y="91"/>
                </a:lnTo>
                <a:close/>
                <a:moveTo>
                  <a:pt x="96" y="91"/>
                </a:moveTo>
                <a:cubicBezTo>
                  <a:pt x="76" y="91"/>
                  <a:pt x="76" y="91"/>
                  <a:pt x="76" y="91"/>
                </a:cubicBezTo>
                <a:cubicBezTo>
                  <a:pt x="76" y="58"/>
                  <a:pt x="76" y="58"/>
                  <a:pt x="76" y="58"/>
                </a:cubicBezTo>
                <a:cubicBezTo>
                  <a:pt x="76" y="50"/>
                  <a:pt x="73" y="44"/>
                  <a:pt x="65" y="44"/>
                </a:cubicBezTo>
                <a:cubicBezTo>
                  <a:pt x="60" y="44"/>
                  <a:pt x="56" y="48"/>
                  <a:pt x="55" y="52"/>
                </a:cubicBezTo>
                <a:cubicBezTo>
                  <a:pt x="54" y="53"/>
                  <a:pt x="54" y="55"/>
                  <a:pt x="54" y="57"/>
                </a:cubicBezTo>
                <a:cubicBezTo>
                  <a:pt x="54" y="91"/>
                  <a:pt x="54" y="91"/>
                  <a:pt x="54" y="91"/>
                </a:cubicBezTo>
                <a:cubicBezTo>
                  <a:pt x="34" y="91"/>
                  <a:pt x="34" y="91"/>
                  <a:pt x="34" y="91"/>
                </a:cubicBezTo>
                <a:cubicBezTo>
                  <a:pt x="34" y="35"/>
                  <a:pt x="34" y="30"/>
                  <a:pt x="34" y="30"/>
                </a:cubicBezTo>
                <a:cubicBezTo>
                  <a:pt x="54" y="30"/>
                  <a:pt x="54" y="30"/>
                  <a:pt x="54" y="30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7" y="34"/>
                  <a:pt x="61" y="28"/>
                  <a:pt x="73" y="28"/>
                </a:cubicBezTo>
                <a:cubicBezTo>
                  <a:pt x="86" y="28"/>
                  <a:pt x="96" y="37"/>
                  <a:pt x="96" y="56"/>
                </a:cubicBezTo>
                <a:lnTo>
                  <a:pt x="96" y="9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76" name="Freeform 174"/>
          <p:cNvSpPr>
            <a:spLocks/>
          </p:cNvSpPr>
          <p:nvPr/>
        </p:nvSpPr>
        <p:spPr bwMode="auto">
          <a:xfrm>
            <a:off x="8114855" y="723654"/>
            <a:ext cx="360363" cy="357188"/>
          </a:xfrm>
          <a:custGeom>
            <a:avLst/>
            <a:gdLst>
              <a:gd name="T0" fmla="*/ 48 w 96"/>
              <a:gd name="T1" fmla="*/ 95 h 95"/>
              <a:gd name="T2" fmla="*/ 11 w 96"/>
              <a:gd name="T3" fmla="*/ 78 h 95"/>
              <a:gd name="T4" fmla="*/ 11 w 96"/>
              <a:gd name="T5" fmla="*/ 76 h 95"/>
              <a:gd name="T6" fmla="*/ 20 w 96"/>
              <a:gd name="T7" fmla="*/ 67 h 95"/>
              <a:gd name="T8" fmla="*/ 22 w 96"/>
              <a:gd name="T9" fmla="*/ 66 h 95"/>
              <a:gd name="T10" fmla="*/ 23 w 96"/>
              <a:gd name="T11" fmla="*/ 67 h 95"/>
              <a:gd name="T12" fmla="*/ 48 w 96"/>
              <a:gd name="T13" fmla="*/ 80 h 95"/>
              <a:gd name="T14" fmla="*/ 80 w 96"/>
              <a:gd name="T15" fmla="*/ 48 h 95"/>
              <a:gd name="T16" fmla="*/ 48 w 96"/>
              <a:gd name="T17" fmla="*/ 16 h 95"/>
              <a:gd name="T18" fmla="*/ 27 w 96"/>
              <a:gd name="T19" fmla="*/ 24 h 95"/>
              <a:gd name="T20" fmla="*/ 35 w 96"/>
              <a:gd name="T21" fmla="*/ 33 h 95"/>
              <a:gd name="T22" fmla="*/ 36 w 96"/>
              <a:gd name="T23" fmla="*/ 37 h 95"/>
              <a:gd name="T24" fmla="*/ 32 w 96"/>
              <a:gd name="T25" fmla="*/ 40 h 95"/>
              <a:gd name="T26" fmla="*/ 4 w 96"/>
              <a:gd name="T27" fmla="*/ 40 h 95"/>
              <a:gd name="T28" fmla="*/ 0 w 96"/>
              <a:gd name="T29" fmla="*/ 36 h 95"/>
              <a:gd name="T30" fmla="*/ 0 w 96"/>
              <a:gd name="T31" fmla="*/ 8 h 95"/>
              <a:gd name="T32" fmla="*/ 3 w 96"/>
              <a:gd name="T33" fmla="*/ 4 h 95"/>
              <a:gd name="T34" fmla="*/ 7 w 96"/>
              <a:gd name="T35" fmla="*/ 5 h 95"/>
              <a:gd name="T36" fmla="*/ 15 w 96"/>
              <a:gd name="T37" fmla="*/ 13 h 95"/>
              <a:gd name="T38" fmla="*/ 48 w 96"/>
              <a:gd name="T39" fmla="*/ 0 h 95"/>
              <a:gd name="T40" fmla="*/ 96 w 96"/>
              <a:gd name="T41" fmla="*/ 48 h 95"/>
              <a:gd name="T42" fmla="*/ 48 w 96"/>
              <a:gd name="T43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6" h="95">
                <a:moveTo>
                  <a:pt x="48" y="95"/>
                </a:moveTo>
                <a:cubicBezTo>
                  <a:pt x="34" y="95"/>
                  <a:pt x="20" y="89"/>
                  <a:pt x="11" y="78"/>
                </a:cubicBezTo>
                <a:cubicBezTo>
                  <a:pt x="11" y="77"/>
                  <a:pt x="11" y="76"/>
                  <a:pt x="11" y="76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7"/>
                  <a:pt x="21" y="66"/>
                  <a:pt x="22" y="66"/>
                </a:cubicBezTo>
                <a:cubicBezTo>
                  <a:pt x="22" y="66"/>
                  <a:pt x="23" y="67"/>
                  <a:pt x="23" y="67"/>
                </a:cubicBezTo>
                <a:cubicBezTo>
                  <a:pt x="29" y="75"/>
                  <a:pt x="38" y="80"/>
                  <a:pt x="48" y="80"/>
                </a:cubicBezTo>
                <a:cubicBezTo>
                  <a:pt x="66" y="80"/>
                  <a:pt x="80" y="65"/>
                  <a:pt x="80" y="48"/>
                </a:cubicBezTo>
                <a:cubicBezTo>
                  <a:pt x="80" y="30"/>
                  <a:pt x="66" y="16"/>
                  <a:pt x="48" y="16"/>
                </a:cubicBezTo>
                <a:cubicBezTo>
                  <a:pt x="40" y="16"/>
                  <a:pt x="32" y="19"/>
                  <a:pt x="27" y="24"/>
                </a:cubicBezTo>
                <a:cubicBezTo>
                  <a:pt x="35" y="33"/>
                  <a:pt x="35" y="33"/>
                  <a:pt x="35" y="33"/>
                </a:cubicBezTo>
                <a:cubicBezTo>
                  <a:pt x="36" y="34"/>
                  <a:pt x="37" y="36"/>
                  <a:pt x="36" y="37"/>
                </a:cubicBezTo>
                <a:cubicBezTo>
                  <a:pt x="35" y="39"/>
                  <a:pt x="34" y="40"/>
                  <a:pt x="3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38"/>
                  <a:pt x="0" y="36"/>
                </a:cubicBezTo>
                <a:cubicBezTo>
                  <a:pt x="0" y="8"/>
                  <a:pt x="0" y="8"/>
                  <a:pt x="0" y="8"/>
                </a:cubicBezTo>
                <a:cubicBezTo>
                  <a:pt x="0" y="6"/>
                  <a:pt x="1" y="5"/>
                  <a:pt x="3" y="4"/>
                </a:cubicBezTo>
                <a:cubicBezTo>
                  <a:pt x="4" y="3"/>
                  <a:pt x="6" y="4"/>
                  <a:pt x="7" y="5"/>
                </a:cubicBezTo>
                <a:cubicBezTo>
                  <a:pt x="15" y="13"/>
                  <a:pt x="15" y="13"/>
                  <a:pt x="15" y="13"/>
                </a:cubicBezTo>
                <a:cubicBezTo>
                  <a:pt x="24" y="5"/>
                  <a:pt x="36" y="0"/>
                  <a:pt x="48" y="0"/>
                </a:cubicBezTo>
                <a:cubicBezTo>
                  <a:pt x="75" y="0"/>
                  <a:pt x="96" y="21"/>
                  <a:pt x="96" y="48"/>
                </a:cubicBezTo>
                <a:cubicBezTo>
                  <a:pt x="96" y="74"/>
                  <a:pt x="75" y="95"/>
                  <a:pt x="48" y="9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77" name="Freeform 175"/>
          <p:cNvSpPr>
            <a:spLocks/>
          </p:cNvSpPr>
          <p:nvPr/>
        </p:nvSpPr>
        <p:spPr bwMode="auto">
          <a:xfrm>
            <a:off x="8976486" y="701430"/>
            <a:ext cx="404813" cy="404813"/>
          </a:xfrm>
          <a:custGeom>
            <a:avLst/>
            <a:gdLst>
              <a:gd name="T0" fmla="*/ 105 w 108"/>
              <a:gd name="T1" fmla="*/ 99 h 108"/>
              <a:gd name="T2" fmla="*/ 99 w 108"/>
              <a:gd name="T3" fmla="*/ 106 h 108"/>
              <a:gd name="T4" fmla="*/ 93 w 108"/>
              <a:gd name="T5" fmla="*/ 108 h 108"/>
              <a:gd name="T6" fmla="*/ 87 w 108"/>
              <a:gd name="T7" fmla="*/ 106 h 108"/>
              <a:gd name="T8" fmla="*/ 65 w 108"/>
              <a:gd name="T9" fmla="*/ 83 h 108"/>
              <a:gd name="T10" fmla="*/ 62 w 108"/>
              <a:gd name="T11" fmla="*/ 78 h 108"/>
              <a:gd name="T12" fmla="*/ 65 w 108"/>
              <a:gd name="T13" fmla="*/ 72 h 108"/>
              <a:gd name="T14" fmla="*/ 49 w 108"/>
              <a:gd name="T15" fmla="*/ 56 h 108"/>
              <a:gd name="T16" fmla="*/ 41 w 108"/>
              <a:gd name="T17" fmla="*/ 63 h 108"/>
              <a:gd name="T18" fmla="*/ 39 w 108"/>
              <a:gd name="T19" fmla="*/ 64 h 108"/>
              <a:gd name="T20" fmla="*/ 37 w 108"/>
              <a:gd name="T21" fmla="*/ 63 h 108"/>
              <a:gd name="T22" fmla="*/ 40 w 108"/>
              <a:gd name="T23" fmla="*/ 70 h 108"/>
              <a:gd name="T24" fmla="*/ 39 w 108"/>
              <a:gd name="T25" fmla="*/ 74 h 108"/>
              <a:gd name="T26" fmla="*/ 31 w 108"/>
              <a:gd name="T27" fmla="*/ 79 h 108"/>
              <a:gd name="T28" fmla="*/ 27 w 108"/>
              <a:gd name="T29" fmla="*/ 77 h 108"/>
              <a:gd name="T30" fmla="*/ 1 w 108"/>
              <a:gd name="T31" fmla="*/ 52 h 108"/>
              <a:gd name="T32" fmla="*/ 0 w 108"/>
              <a:gd name="T33" fmla="*/ 48 h 108"/>
              <a:gd name="T34" fmla="*/ 5 w 108"/>
              <a:gd name="T35" fmla="*/ 40 h 108"/>
              <a:gd name="T36" fmla="*/ 9 w 108"/>
              <a:gd name="T37" fmla="*/ 38 h 108"/>
              <a:gd name="T38" fmla="*/ 15 w 108"/>
              <a:gd name="T39" fmla="*/ 42 h 108"/>
              <a:gd name="T40" fmla="*/ 14 w 108"/>
              <a:gd name="T41" fmla="*/ 40 h 108"/>
              <a:gd name="T42" fmla="*/ 15 w 108"/>
              <a:gd name="T43" fmla="*/ 37 h 108"/>
              <a:gd name="T44" fmla="*/ 37 w 108"/>
              <a:gd name="T45" fmla="*/ 16 h 108"/>
              <a:gd name="T46" fmla="*/ 39 w 108"/>
              <a:gd name="T47" fmla="*/ 15 h 108"/>
              <a:gd name="T48" fmla="*/ 41 w 108"/>
              <a:gd name="T49" fmla="*/ 16 h 108"/>
              <a:gd name="T50" fmla="*/ 37 w 108"/>
              <a:gd name="T51" fmla="*/ 10 h 108"/>
              <a:gd name="T52" fmla="*/ 39 w 108"/>
              <a:gd name="T53" fmla="*/ 5 h 108"/>
              <a:gd name="T54" fmla="*/ 47 w 108"/>
              <a:gd name="T55" fmla="*/ 0 h 108"/>
              <a:gd name="T56" fmla="*/ 51 w 108"/>
              <a:gd name="T57" fmla="*/ 2 h 108"/>
              <a:gd name="T58" fmla="*/ 77 w 108"/>
              <a:gd name="T59" fmla="*/ 27 h 108"/>
              <a:gd name="T60" fmla="*/ 78 w 108"/>
              <a:gd name="T61" fmla="*/ 32 h 108"/>
              <a:gd name="T62" fmla="*/ 73 w 108"/>
              <a:gd name="T63" fmla="*/ 39 h 108"/>
              <a:gd name="T64" fmla="*/ 69 w 108"/>
              <a:gd name="T65" fmla="*/ 41 h 108"/>
              <a:gd name="T66" fmla="*/ 63 w 108"/>
              <a:gd name="T67" fmla="*/ 37 h 108"/>
              <a:gd name="T68" fmla="*/ 64 w 108"/>
              <a:gd name="T69" fmla="*/ 40 h 108"/>
              <a:gd name="T70" fmla="*/ 63 w 108"/>
              <a:gd name="T71" fmla="*/ 42 h 108"/>
              <a:gd name="T72" fmla="*/ 55 w 108"/>
              <a:gd name="T73" fmla="*/ 50 h 108"/>
              <a:gd name="T74" fmla="*/ 71 w 108"/>
              <a:gd name="T75" fmla="*/ 66 h 108"/>
              <a:gd name="T76" fmla="*/ 77 w 108"/>
              <a:gd name="T77" fmla="*/ 63 h 108"/>
              <a:gd name="T78" fmla="*/ 83 w 108"/>
              <a:gd name="T79" fmla="*/ 65 h 108"/>
              <a:gd name="T80" fmla="*/ 105 w 108"/>
              <a:gd name="T81" fmla="*/ 88 h 108"/>
              <a:gd name="T82" fmla="*/ 108 w 108"/>
              <a:gd name="T83" fmla="*/ 94 h 108"/>
              <a:gd name="T84" fmla="*/ 105 w 108"/>
              <a:gd name="T85" fmla="*/ 99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8" h="108">
                <a:moveTo>
                  <a:pt x="105" y="99"/>
                </a:moveTo>
                <a:cubicBezTo>
                  <a:pt x="99" y="106"/>
                  <a:pt x="99" y="106"/>
                  <a:pt x="99" y="106"/>
                </a:cubicBezTo>
                <a:cubicBezTo>
                  <a:pt x="97" y="107"/>
                  <a:pt x="95" y="108"/>
                  <a:pt x="93" y="108"/>
                </a:cubicBezTo>
                <a:cubicBezTo>
                  <a:pt x="91" y="108"/>
                  <a:pt x="89" y="107"/>
                  <a:pt x="87" y="106"/>
                </a:cubicBezTo>
                <a:cubicBezTo>
                  <a:pt x="65" y="83"/>
                  <a:pt x="65" y="83"/>
                  <a:pt x="65" y="83"/>
                </a:cubicBezTo>
                <a:cubicBezTo>
                  <a:pt x="63" y="82"/>
                  <a:pt x="62" y="80"/>
                  <a:pt x="62" y="78"/>
                </a:cubicBezTo>
                <a:cubicBezTo>
                  <a:pt x="62" y="75"/>
                  <a:pt x="63" y="73"/>
                  <a:pt x="65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4"/>
                  <a:pt x="40" y="64"/>
                  <a:pt x="39" y="64"/>
                </a:cubicBezTo>
                <a:cubicBezTo>
                  <a:pt x="38" y="64"/>
                  <a:pt x="37" y="64"/>
                  <a:pt x="37" y="63"/>
                </a:cubicBezTo>
                <a:cubicBezTo>
                  <a:pt x="39" y="65"/>
                  <a:pt x="40" y="67"/>
                  <a:pt x="40" y="70"/>
                </a:cubicBezTo>
                <a:cubicBezTo>
                  <a:pt x="40" y="71"/>
                  <a:pt x="40" y="73"/>
                  <a:pt x="39" y="74"/>
                </a:cubicBezTo>
                <a:cubicBezTo>
                  <a:pt x="37" y="76"/>
                  <a:pt x="34" y="79"/>
                  <a:pt x="31" y="79"/>
                </a:cubicBezTo>
                <a:cubicBezTo>
                  <a:pt x="29" y="79"/>
                  <a:pt x="28" y="78"/>
                  <a:pt x="27" y="77"/>
                </a:cubicBezTo>
                <a:cubicBezTo>
                  <a:pt x="1" y="52"/>
                  <a:pt x="1" y="52"/>
                  <a:pt x="1" y="52"/>
                </a:cubicBezTo>
                <a:cubicBezTo>
                  <a:pt x="0" y="51"/>
                  <a:pt x="0" y="49"/>
                  <a:pt x="0" y="48"/>
                </a:cubicBezTo>
                <a:cubicBezTo>
                  <a:pt x="0" y="44"/>
                  <a:pt x="3" y="42"/>
                  <a:pt x="5" y="40"/>
                </a:cubicBezTo>
                <a:cubicBezTo>
                  <a:pt x="6" y="39"/>
                  <a:pt x="7" y="38"/>
                  <a:pt x="9" y="38"/>
                </a:cubicBezTo>
                <a:cubicBezTo>
                  <a:pt x="12" y="38"/>
                  <a:pt x="13" y="40"/>
                  <a:pt x="15" y="42"/>
                </a:cubicBezTo>
                <a:cubicBezTo>
                  <a:pt x="15" y="41"/>
                  <a:pt x="14" y="40"/>
                  <a:pt x="14" y="40"/>
                </a:cubicBezTo>
                <a:cubicBezTo>
                  <a:pt x="14" y="39"/>
                  <a:pt x="15" y="38"/>
                  <a:pt x="15" y="37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5"/>
                  <a:pt x="38" y="15"/>
                  <a:pt x="39" y="15"/>
                </a:cubicBezTo>
                <a:cubicBezTo>
                  <a:pt x="40" y="15"/>
                  <a:pt x="41" y="15"/>
                  <a:pt x="41" y="16"/>
                </a:cubicBezTo>
                <a:cubicBezTo>
                  <a:pt x="39" y="14"/>
                  <a:pt x="37" y="12"/>
                  <a:pt x="37" y="10"/>
                </a:cubicBezTo>
                <a:cubicBezTo>
                  <a:pt x="37" y="8"/>
                  <a:pt x="38" y="7"/>
                  <a:pt x="39" y="5"/>
                </a:cubicBezTo>
                <a:cubicBezTo>
                  <a:pt x="41" y="3"/>
                  <a:pt x="44" y="0"/>
                  <a:pt x="47" y="0"/>
                </a:cubicBezTo>
                <a:cubicBezTo>
                  <a:pt x="49" y="0"/>
                  <a:pt x="50" y="1"/>
                  <a:pt x="51" y="2"/>
                </a:cubicBezTo>
                <a:cubicBezTo>
                  <a:pt x="77" y="27"/>
                  <a:pt x="77" y="27"/>
                  <a:pt x="77" y="27"/>
                </a:cubicBezTo>
                <a:cubicBezTo>
                  <a:pt x="78" y="28"/>
                  <a:pt x="78" y="30"/>
                  <a:pt x="78" y="32"/>
                </a:cubicBezTo>
                <a:cubicBezTo>
                  <a:pt x="78" y="35"/>
                  <a:pt x="75" y="37"/>
                  <a:pt x="73" y="39"/>
                </a:cubicBezTo>
                <a:cubicBezTo>
                  <a:pt x="72" y="40"/>
                  <a:pt x="71" y="41"/>
                  <a:pt x="69" y="41"/>
                </a:cubicBezTo>
                <a:cubicBezTo>
                  <a:pt x="66" y="41"/>
                  <a:pt x="65" y="39"/>
                  <a:pt x="63" y="37"/>
                </a:cubicBezTo>
                <a:cubicBezTo>
                  <a:pt x="63" y="38"/>
                  <a:pt x="64" y="39"/>
                  <a:pt x="64" y="40"/>
                </a:cubicBezTo>
                <a:cubicBezTo>
                  <a:pt x="64" y="40"/>
                  <a:pt x="63" y="41"/>
                  <a:pt x="63" y="42"/>
                </a:cubicBezTo>
                <a:cubicBezTo>
                  <a:pt x="55" y="50"/>
                  <a:pt x="55" y="50"/>
                  <a:pt x="55" y="50"/>
                </a:cubicBezTo>
                <a:cubicBezTo>
                  <a:pt x="71" y="66"/>
                  <a:pt x="71" y="66"/>
                  <a:pt x="71" y="66"/>
                </a:cubicBezTo>
                <a:cubicBezTo>
                  <a:pt x="73" y="64"/>
                  <a:pt x="75" y="63"/>
                  <a:pt x="77" y="63"/>
                </a:cubicBezTo>
                <a:cubicBezTo>
                  <a:pt x="79" y="63"/>
                  <a:pt x="81" y="64"/>
                  <a:pt x="83" y="65"/>
                </a:cubicBezTo>
                <a:cubicBezTo>
                  <a:pt x="105" y="88"/>
                  <a:pt x="105" y="88"/>
                  <a:pt x="105" y="88"/>
                </a:cubicBezTo>
                <a:cubicBezTo>
                  <a:pt x="107" y="89"/>
                  <a:pt x="108" y="91"/>
                  <a:pt x="108" y="94"/>
                </a:cubicBezTo>
                <a:cubicBezTo>
                  <a:pt x="108" y="96"/>
                  <a:pt x="107" y="98"/>
                  <a:pt x="105" y="9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78" name="Freeform 176"/>
          <p:cNvSpPr>
            <a:spLocks noEditPoints="1"/>
          </p:cNvSpPr>
          <p:nvPr/>
        </p:nvSpPr>
        <p:spPr bwMode="auto">
          <a:xfrm>
            <a:off x="9944863" y="753818"/>
            <a:ext cx="420688" cy="327025"/>
          </a:xfrm>
          <a:custGeom>
            <a:avLst/>
            <a:gdLst>
              <a:gd name="T0" fmla="*/ 103 w 112"/>
              <a:gd name="T1" fmla="*/ 86 h 87"/>
              <a:gd name="T2" fmla="*/ 100 w 112"/>
              <a:gd name="T3" fmla="*/ 87 h 87"/>
              <a:gd name="T4" fmla="*/ 12 w 112"/>
              <a:gd name="T5" fmla="*/ 87 h 87"/>
              <a:gd name="T6" fmla="*/ 9 w 112"/>
              <a:gd name="T7" fmla="*/ 86 h 87"/>
              <a:gd name="T8" fmla="*/ 0 w 112"/>
              <a:gd name="T9" fmla="*/ 56 h 87"/>
              <a:gd name="T10" fmla="*/ 56 w 112"/>
              <a:gd name="T11" fmla="*/ 0 h 87"/>
              <a:gd name="T12" fmla="*/ 112 w 112"/>
              <a:gd name="T13" fmla="*/ 56 h 87"/>
              <a:gd name="T14" fmla="*/ 103 w 112"/>
              <a:gd name="T15" fmla="*/ 86 h 87"/>
              <a:gd name="T16" fmla="*/ 16 w 112"/>
              <a:gd name="T17" fmla="*/ 48 h 87"/>
              <a:gd name="T18" fmla="*/ 8 w 112"/>
              <a:gd name="T19" fmla="*/ 56 h 87"/>
              <a:gd name="T20" fmla="*/ 16 w 112"/>
              <a:gd name="T21" fmla="*/ 64 h 87"/>
              <a:gd name="T22" fmla="*/ 24 w 112"/>
              <a:gd name="T23" fmla="*/ 56 h 87"/>
              <a:gd name="T24" fmla="*/ 16 w 112"/>
              <a:gd name="T25" fmla="*/ 48 h 87"/>
              <a:gd name="T26" fmla="*/ 28 w 112"/>
              <a:gd name="T27" fmla="*/ 20 h 87"/>
              <a:gd name="T28" fmla="*/ 20 w 112"/>
              <a:gd name="T29" fmla="*/ 28 h 87"/>
              <a:gd name="T30" fmla="*/ 28 w 112"/>
              <a:gd name="T31" fmla="*/ 36 h 87"/>
              <a:gd name="T32" fmla="*/ 36 w 112"/>
              <a:gd name="T33" fmla="*/ 28 h 87"/>
              <a:gd name="T34" fmla="*/ 28 w 112"/>
              <a:gd name="T35" fmla="*/ 20 h 87"/>
              <a:gd name="T36" fmla="*/ 69 w 112"/>
              <a:gd name="T37" fmla="*/ 34 h 87"/>
              <a:gd name="T38" fmla="*/ 66 w 112"/>
              <a:gd name="T39" fmla="*/ 29 h 87"/>
              <a:gd name="T40" fmla="*/ 61 w 112"/>
              <a:gd name="T41" fmla="*/ 32 h 87"/>
              <a:gd name="T42" fmla="*/ 55 w 112"/>
              <a:gd name="T43" fmla="*/ 56 h 87"/>
              <a:gd name="T44" fmla="*/ 44 w 112"/>
              <a:gd name="T45" fmla="*/ 64 h 87"/>
              <a:gd name="T46" fmla="*/ 53 w 112"/>
              <a:gd name="T47" fmla="*/ 79 h 87"/>
              <a:gd name="T48" fmla="*/ 68 w 112"/>
              <a:gd name="T49" fmla="*/ 71 h 87"/>
              <a:gd name="T50" fmla="*/ 63 w 112"/>
              <a:gd name="T51" fmla="*/ 58 h 87"/>
              <a:gd name="T52" fmla="*/ 69 w 112"/>
              <a:gd name="T53" fmla="*/ 34 h 87"/>
              <a:gd name="T54" fmla="*/ 56 w 112"/>
              <a:gd name="T55" fmla="*/ 8 h 87"/>
              <a:gd name="T56" fmla="*/ 48 w 112"/>
              <a:gd name="T57" fmla="*/ 16 h 87"/>
              <a:gd name="T58" fmla="*/ 56 w 112"/>
              <a:gd name="T59" fmla="*/ 24 h 87"/>
              <a:gd name="T60" fmla="*/ 64 w 112"/>
              <a:gd name="T61" fmla="*/ 16 h 87"/>
              <a:gd name="T62" fmla="*/ 56 w 112"/>
              <a:gd name="T63" fmla="*/ 8 h 87"/>
              <a:gd name="T64" fmla="*/ 84 w 112"/>
              <a:gd name="T65" fmla="*/ 20 h 87"/>
              <a:gd name="T66" fmla="*/ 76 w 112"/>
              <a:gd name="T67" fmla="*/ 28 h 87"/>
              <a:gd name="T68" fmla="*/ 84 w 112"/>
              <a:gd name="T69" fmla="*/ 36 h 87"/>
              <a:gd name="T70" fmla="*/ 92 w 112"/>
              <a:gd name="T71" fmla="*/ 28 h 87"/>
              <a:gd name="T72" fmla="*/ 84 w 112"/>
              <a:gd name="T73" fmla="*/ 20 h 87"/>
              <a:gd name="T74" fmla="*/ 96 w 112"/>
              <a:gd name="T75" fmla="*/ 48 h 87"/>
              <a:gd name="T76" fmla="*/ 88 w 112"/>
              <a:gd name="T77" fmla="*/ 56 h 87"/>
              <a:gd name="T78" fmla="*/ 96 w 112"/>
              <a:gd name="T79" fmla="*/ 64 h 87"/>
              <a:gd name="T80" fmla="*/ 104 w 112"/>
              <a:gd name="T81" fmla="*/ 56 h 87"/>
              <a:gd name="T82" fmla="*/ 96 w 112"/>
              <a:gd name="T83" fmla="*/ 48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2" h="87">
                <a:moveTo>
                  <a:pt x="103" y="86"/>
                </a:moveTo>
                <a:cubicBezTo>
                  <a:pt x="102" y="87"/>
                  <a:pt x="101" y="87"/>
                  <a:pt x="100" y="87"/>
                </a:cubicBezTo>
                <a:cubicBezTo>
                  <a:pt x="12" y="87"/>
                  <a:pt x="12" y="87"/>
                  <a:pt x="12" y="87"/>
                </a:cubicBezTo>
                <a:cubicBezTo>
                  <a:pt x="11" y="87"/>
                  <a:pt x="10" y="87"/>
                  <a:pt x="9" y="86"/>
                </a:cubicBezTo>
                <a:cubicBezTo>
                  <a:pt x="3" y="77"/>
                  <a:pt x="0" y="66"/>
                  <a:pt x="0" y="56"/>
                </a:cubicBezTo>
                <a:cubicBezTo>
                  <a:pt x="0" y="25"/>
                  <a:pt x="25" y="0"/>
                  <a:pt x="56" y="0"/>
                </a:cubicBezTo>
                <a:cubicBezTo>
                  <a:pt x="87" y="0"/>
                  <a:pt x="112" y="25"/>
                  <a:pt x="112" y="56"/>
                </a:cubicBezTo>
                <a:cubicBezTo>
                  <a:pt x="112" y="66"/>
                  <a:pt x="109" y="77"/>
                  <a:pt x="103" y="86"/>
                </a:cubicBezTo>
                <a:close/>
                <a:moveTo>
                  <a:pt x="16" y="48"/>
                </a:moveTo>
                <a:cubicBezTo>
                  <a:pt x="12" y="48"/>
                  <a:pt x="8" y="51"/>
                  <a:pt x="8" y="56"/>
                </a:cubicBezTo>
                <a:cubicBezTo>
                  <a:pt x="8" y="60"/>
                  <a:pt x="12" y="64"/>
                  <a:pt x="16" y="64"/>
                </a:cubicBezTo>
                <a:cubicBezTo>
                  <a:pt x="20" y="64"/>
                  <a:pt x="24" y="60"/>
                  <a:pt x="24" y="56"/>
                </a:cubicBezTo>
                <a:cubicBezTo>
                  <a:pt x="24" y="51"/>
                  <a:pt x="20" y="48"/>
                  <a:pt x="16" y="48"/>
                </a:cubicBezTo>
                <a:close/>
                <a:moveTo>
                  <a:pt x="28" y="20"/>
                </a:moveTo>
                <a:cubicBezTo>
                  <a:pt x="24" y="20"/>
                  <a:pt x="20" y="23"/>
                  <a:pt x="20" y="28"/>
                </a:cubicBezTo>
                <a:cubicBezTo>
                  <a:pt x="20" y="32"/>
                  <a:pt x="24" y="36"/>
                  <a:pt x="28" y="36"/>
                </a:cubicBezTo>
                <a:cubicBezTo>
                  <a:pt x="32" y="36"/>
                  <a:pt x="36" y="32"/>
                  <a:pt x="36" y="28"/>
                </a:cubicBezTo>
                <a:cubicBezTo>
                  <a:pt x="36" y="23"/>
                  <a:pt x="32" y="20"/>
                  <a:pt x="28" y="20"/>
                </a:cubicBezTo>
                <a:close/>
                <a:moveTo>
                  <a:pt x="69" y="34"/>
                </a:moveTo>
                <a:cubicBezTo>
                  <a:pt x="69" y="32"/>
                  <a:pt x="68" y="29"/>
                  <a:pt x="66" y="29"/>
                </a:cubicBezTo>
                <a:cubicBezTo>
                  <a:pt x="64" y="28"/>
                  <a:pt x="62" y="30"/>
                  <a:pt x="61" y="32"/>
                </a:cubicBezTo>
                <a:cubicBezTo>
                  <a:pt x="55" y="56"/>
                  <a:pt x="55" y="56"/>
                  <a:pt x="55" y="56"/>
                </a:cubicBezTo>
                <a:cubicBezTo>
                  <a:pt x="50" y="56"/>
                  <a:pt x="46" y="59"/>
                  <a:pt x="44" y="64"/>
                </a:cubicBezTo>
                <a:cubicBezTo>
                  <a:pt x="43" y="71"/>
                  <a:pt x="47" y="77"/>
                  <a:pt x="53" y="79"/>
                </a:cubicBezTo>
                <a:cubicBezTo>
                  <a:pt x="59" y="81"/>
                  <a:pt x="66" y="77"/>
                  <a:pt x="68" y="71"/>
                </a:cubicBezTo>
                <a:cubicBezTo>
                  <a:pt x="69" y="66"/>
                  <a:pt x="67" y="60"/>
                  <a:pt x="63" y="58"/>
                </a:cubicBezTo>
                <a:lnTo>
                  <a:pt x="69" y="34"/>
                </a:lnTo>
                <a:close/>
                <a:moveTo>
                  <a:pt x="56" y="8"/>
                </a:moveTo>
                <a:cubicBezTo>
                  <a:pt x="52" y="8"/>
                  <a:pt x="48" y="11"/>
                  <a:pt x="48" y="16"/>
                </a:cubicBezTo>
                <a:cubicBezTo>
                  <a:pt x="48" y="20"/>
                  <a:pt x="52" y="24"/>
                  <a:pt x="56" y="24"/>
                </a:cubicBezTo>
                <a:cubicBezTo>
                  <a:pt x="60" y="24"/>
                  <a:pt x="64" y="20"/>
                  <a:pt x="64" y="16"/>
                </a:cubicBezTo>
                <a:cubicBezTo>
                  <a:pt x="64" y="11"/>
                  <a:pt x="60" y="8"/>
                  <a:pt x="56" y="8"/>
                </a:cubicBezTo>
                <a:close/>
                <a:moveTo>
                  <a:pt x="84" y="20"/>
                </a:moveTo>
                <a:cubicBezTo>
                  <a:pt x="79" y="20"/>
                  <a:pt x="76" y="23"/>
                  <a:pt x="76" y="28"/>
                </a:cubicBezTo>
                <a:cubicBezTo>
                  <a:pt x="76" y="32"/>
                  <a:pt x="79" y="36"/>
                  <a:pt x="84" y="36"/>
                </a:cubicBezTo>
                <a:cubicBezTo>
                  <a:pt x="88" y="36"/>
                  <a:pt x="92" y="32"/>
                  <a:pt x="92" y="28"/>
                </a:cubicBezTo>
                <a:cubicBezTo>
                  <a:pt x="92" y="23"/>
                  <a:pt x="88" y="20"/>
                  <a:pt x="84" y="20"/>
                </a:cubicBezTo>
                <a:close/>
                <a:moveTo>
                  <a:pt x="96" y="48"/>
                </a:moveTo>
                <a:cubicBezTo>
                  <a:pt x="91" y="48"/>
                  <a:pt x="88" y="51"/>
                  <a:pt x="88" y="56"/>
                </a:cubicBezTo>
                <a:cubicBezTo>
                  <a:pt x="88" y="60"/>
                  <a:pt x="91" y="64"/>
                  <a:pt x="96" y="64"/>
                </a:cubicBezTo>
                <a:cubicBezTo>
                  <a:pt x="100" y="64"/>
                  <a:pt x="104" y="60"/>
                  <a:pt x="104" y="56"/>
                </a:cubicBezTo>
                <a:cubicBezTo>
                  <a:pt x="104" y="51"/>
                  <a:pt x="100" y="48"/>
                  <a:pt x="96" y="4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79" name="Freeform 177"/>
          <p:cNvSpPr>
            <a:spLocks noEditPoints="1"/>
          </p:cNvSpPr>
          <p:nvPr/>
        </p:nvSpPr>
        <p:spPr bwMode="auto">
          <a:xfrm>
            <a:off x="10932287" y="753817"/>
            <a:ext cx="420688" cy="357188"/>
          </a:xfrm>
          <a:custGeom>
            <a:avLst/>
            <a:gdLst>
              <a:gd name="T0" fmla="*/ 56 w 112"/>
              <a:gd name="T1" fmla="*/ 80 h 95"/>
              <a:gd name="T2" fmla="*/ 47 w 112"/>
              <a:gd name="T3" fmla="*/ 79 h 95"/>
              <a:gd name="T4" fmla="*/ 18 w 112"/>
              <a:gd name="T5" fmla="*/ 94 h 95"/>
              <a:gd name="T6" fmla="*/ 11 w 112"/>
              <a:gd name="T7" fmla="*/ 95 h 95"/>
              <a:gd name="T8" fmla="*/ 11 w 112"/>
              <a:gd name="T9" fmla="*/ 95 h 95"/>
              <a:gd name="T10" fmla="*/ 8 w 112"/>
              <a:gd name="T11" fmla="*/ 93 h 95"/>
              <a:gd name="T12" fmla="*/ 8 w 112"/>
              <a:gd name="T13" fmla="*/ 93 h 95"/>
              <a:gd name="T14" fmla="*/ 10 w 112"/>
              <a:gd name="T15" fmla="*/ 89 h 95"/>
              <a:gd name="T16" fmla="*/ 21 w 112"/>
              <a:gd name="T17" fmla="*/ 71 h 95"/>
              <a:gd name="T18" fmla="*/ 0 w 112"/>
              <a:gd name="T19" fmla="*/ 40 h 95"/>
              <a:gd name="T20" fmla="*/ 56 w 112"/>
              <a:gd name="T21" fmla="*/ 0 h 95"/>
              <a:gd name="T22" fmla="*/ 112 w 112"/>
              <a:gd name="T23" fmla="*/ 40 h 95"/>
              <a:gd name="T24" fmla="*/ 56 w 112"/>
              <a:gd name="T25" fmla="*/ 80 h 95"/>
              <a:gd name="T26" fmla="*/ 8 w 112"/>
              <a:gd name="T27" fmla="*/ 40 h 95"/>
              <a:gd name="T28" fmla="*/ 25 w 112"/>
              <a:gd name="T29" fmla="*/ 64 h 95"/>
              <a:gd name="T30" fmla="*/ 30 w 112"/>
              <a:gd name="T31" fmla="*/ 67 h 95"/>
              <a:gd name="T32" fmla="*/ 29 w 112"/>
              <a:gd name="T33" fmla="*/ 73 h 95"/>
              <a:gd name="T34" fmla="*/ 24 w 112"/>
              <a:gd name="T35" fmla="*/ 84 h 95"/>
              <a:gd name="T36" fmla="*/ 42 w 112"/>
              <a:gd name="T37" fmla="*/ 73 h 95"/>
              <a:gd name="T38" fmla="*/ 44 w 112"/>
              <a:gd name="T39" fmla="*/ 71 h 95"/>
              <a:gd name="T40" fmla="*/ 48 w 112"/>
              <a:gd name="T41" fmla="*/ 71 h 95"/>
              <a:gd name="T42" fmla="*/ 56 w 112"/>
              <a:gd name="T43" fmla="*/ 72 h 95"/>
              <a:gd name="T44" fmla="*/ 104 w 112"/>
              <a:gd name="T45" fmla="*/ 40 h 95"/>
              <a:gd name="T46" fmla="*/ 56 w 112"/>
              <a:gd name="T47" fmla="*/ 8 h 95"/>
              <a:gd name="T48" fmla="*/ 8 w 112"/>
              <a:gd name="T49" fmla="*/ 4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2" h="95">
                <a:moveTo>
                  <a:pt x="56" y="80"/>
                </a:moveTo>
                <a:cubicBezTo>
                  <a:pt x="53" y="80"/>
                  <a:pt x="50" y="79"/>
                  <a:pt x="47" y="79"/>
                </a:cubicBezTo>
                <a:cubicBezTo>
                  <a:pt x="39" y="86"/>
                  <a:pt x="29" y="91"/>
                  <a:pt x="18" y="94"/>
                </a:cubicBezTo>
                <a:cubicBezTo>
                  <a:pt x="16" y="95"/>
                  <a:pt x="13" y="95"/>
                  <a:pt x="11" y="95"/>
                </a:cubicBezTo>
                <a:cubicBezTo>
                  <a:pt x="11" y="95"/>
                  <a:pt x="11" y="95"/>
                  <a:pt x="11" y="95"/>
                </a:cubicBezTo>
                <a:cubicBezTo>
                  <a:pt x="9" y="95"/>
                  <a:pt x="8" y="94"/>
                  <a:pt x="8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1"/>
                  <a:pt x="9" y="91"/>
                  <a:pt x="10" y="89"/>
                </a:cubicBezTo>
                <a:cubicBezTo>
                  <a:pt x="14" y="85"/>
                  <a:pt x="18" y="81"/>
                  <a:pt x="21" y="71"/>
                </a:cubicBezTo>
                <a:cubicBezTo>
                  <a:pt x="8" y="64"/>
                  <a:pt x="0" y="52"/>
                  <a:pt x="0" y="40"/>
                </a:cubicBezTo>
                <a:cubicBezTo>
                  <a:pt x="0" y="17"/>
                  <a:pt x="25" y="0"/>
                  <a:pt x="56" y="0"/>
                </a:cubicBezTo>
                <a:cubicBezTo>
                  <a:pt x="87" y="0"/>
                  <a:pt x="112" y="17"/>
                  <a:pt x="112" y="40"/>
                </a:cubicBezTo>
                <a:cubicBezTo>
                  <a:pt x="112" y="62"/>
                  <a:pt x="87" y="80"/>
                  <a:pt x="56" y="80"/>
                </a:cubicBezTo>
                <a:close/>
                <a:moveTo>
                  <a:pt x="8" y="40"/>
                </a:moveTo>
                <a:cubicBezTo>
                  <a:pt x="8" y="49"/>
                  <a:pt x="14" y="58"/>
                  <a:pt x="25" y="64"/>
                </a:cubicBezTo>
                <a:cubicBezTo>
                  <a:pt x="30" y="67"/>
                  <a:pt x="30" y="67"/>
                  <a:pt x="30" y="67"/>
                </a:cubicBezTo>
                <a:cubicBezTo>
                  <a:pt x="29" y="73"/>
                  <a:pt x="29" y="73"/>
                  <a:pt x="29" y="73"/>
                </a:cubicBezTo>
                <a:cubicBezTo>
                  <a:pt x="28" y="77"/>
                  <a:pt x="26" y="81"/>
                  <a:pt x="24" y="84"/>
                </a:cubicBezTo>
                <a:cubicBezTo>
                  <a:pt x="31" y="81"/>
                  <a:pt x="36" y="78"/>
                  <a:pt x="42" y="73"/>
                </a:cubicBezTo>
                <a:cubicBezTo>
                  <a:pt x="44" y="71"/>
                  <a:pt x="44" y="71"/>
                  <a:pt x="44" y="71"/>
                </a:cubicBezTo>
                <a:cubicBezTo>
                  <a:pt x="48" y="71"/>
                  <a:pt x="48" y="71"/>
                  <a:pt x="48" y="71"/>
                </a:cubicBezTo>
                <a:cubicBezTo>
                  <a:pt x="50" y="71"/>
                  <a:pt x="53" y="72"/>
                  <a:pt x="56" y="72"/>
                </a:cubicBezTo>
                <a:cubicBezTo>
                  <a:pt x="82" y="72"/>
                  <a:pt x="104" y="57"/>
                  <a:pt x="104" y="40"/>
                </a:cubicBezTo>
                <a:cubicBezTo>
                  <a:pt x="104" y="22"/>
                  <a:pt x="82" y="8"/>
                  <a:pt x="56" y="8"/>
                </a:cubicBezTo>
                <a:cubicBezTo>
                  <a:pt x="30" y="8"/>
                  <a:pt x="8" y="22"/>
                  <a:pt x="8" y="4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80" name="Freeform 178"/>
          <p:cNvSpPr>
            <a:spLocks noEditPoints="1"/>
          </p:cNvSpPr>
          <p:nvPr/>
        </p:nvSpPr>
        <p:spPr bwMode="auto">
          <a:xfrm>
            <a:off x="2000876" y="1701495"/>
            <a:ext cx="420688" cy="330200"/>
          </a:xfrm>
          <a:custGeom>
            <a:avLst/>
            <a:gdLst>
              <a:gd name="T0" fmla="*/ 88 w 112"/>
              <a:gd name="T1" fmla="*/ 32 h 88"/>
              <a:gd name="T2" fmla="*/ 44 w 112"/>
              <a:gd name="T3" fmla="*/ 64 h 88"/>
              <a:gd name="T4" fmla="*/ 33 w 112"/>
              <a:gd name="T5" fmla="*/ 63 h 88"/>
              <a:gd name="T6" fmla="*/ 15 w 112"/>
              <a:gd name="T7" fmla="*/ 71 h 88"/>
              <a:gd name="T8" fmla="*/ 10 w 112"/>
              <a:gd name="T9" fmla="*/ 72 h 88"/>
              <a:gd name="T10" fmla="*/ 10 w 112"/>
              <a:gd name="T11" fmla="*/ 72 h 88"/>
              <a:gd name="T12" fmla="*/ 8 w 112"/>
              <a:gd name="T13" fmla="*/ 70 h 88"/>
              <a:gd name="T14" fmla="*/ 9 w 112"/>
              <a:gd name="T15" fmla="*/ 67 h 88"/>
              <a:gd name="T16" fmla="*/ 16 w 112"/>
              <a:gd name="T17" fmla="*/ 57 h 88"/>
              <a:gd name="T18" fmla="*/ 0 w 112"/>
              <a:gd name="T19" fmla="*/ 32 h 88"/>
              <a:gd name="T20" fmla="*/ 44 w 112"/>
              <a:gd name="T21" fmla="*/ 0 h 88"/>
              <a:gd name="T22" fmla="*/ 88 w 112"/>
              <a:gd name="T23" fmla="*/ 32 h 88"/>
              <a:gd name="T24" fmla="*/ 8 w 112"/>
              <a:gd name="T25" fmla="*/ 32 h 88"/>
              <a:gd name="T26" fmla="*/ 20 w 112"/>
              <a:gd name="T27" fmla="*/ 50 h 88"/>
              <a:gd name="T28" fmla="*/ 27 w 112"/>
              <a:gd name="T29" fmla="*/ 53 h 88"/>
              <a:gd name="T30" fmla="*/ 24 w 112"/>
              <a:gd name="T31" fmla="*/ 58 h 88"/>
              <a:gd name="T32" fmla="*/ 28 w 112"/>
              <a:gd name="T33" fmla="*/ 56 h 88"/>
              <a:gd name="T34" fmla="*/ 31 w 112"/>
              <a:gd name="T35" fmla="*/ 54 h 88"/>
              <a:gd name="T36" fmla="*/ 34 w 112"/>
              <a:gd name="T37" fmla="*/ 55 h 88"/>
              <a:gd name="T38" fmla="*/ 44 w 112"/>
              <a:gd name="T39" fmla="*/ 56 h 88"/>
              <a:gd name="T40" fmla="*/ 80 w 112"/>
              <a:gd name="T41" fmla="*/ 32 h 88"/>
              <a:gd name="T42" fmla="*/ 44 w 112"/>
              <a:gd name="T43" fmla="*/ 8 h 88"/>
              <a:gd name="T44" fmla="*/ 8 w 112"/>
              <a:gd name="T45" fmla="*/ 32 h 88"/>
              <a:gd name="T46" fmla="*/ 102 w 112"/>
              <a:gd name="T47" fmla="*/ 83 h 88"/>
              <a:gd name="T48" fmla="*/ 104 w 112"/>
              <a:gd name="T49" fmla="*/ 86 h 88"/>
              <a:gd name="T50" fmla="*/ 102 w 112"/>
              <a:gd name="T51" fmla="*/ 87 h 88"/>
              <a:gd name="T52" fmla="*/ 96 w 112"/>
              <a:gd name="T53" fmla="*/ 86 h 88"/>
              <a:gd name="T54" fmla="*/ 79 w 112"/>
              <a:gd name="T55" fmla="*/ 79 h 88"/>
              <a:gd name="T56" fmla="*/ 68 w 112"/>
              <a:gd name="T57" fmla="*/ 80 h 88"/>
              <a:gd name="T58" fmla="*/ 38 w 112"/>
              <a:gd name="T59" fmla="*/ 71 h 88"/>
              <a:gd name="T60" fmla="*/ 44 w 112"/>
              <a:gd name="T61" fmla="*/ 72 h 88"/>
              <a:gd name="T62" fmla="*/ 80 w 112"/>
              <a:gd name="T63" fmla="*/ 61 h 88"/>
              <a:gd name="T64" fmla="*/ 96 w 112"/>
              <a:gd name="T65" fmla="*/ 32 h 88"/>
              <a:gd name="T66" fmla="*/ 94 w 112"/>
              <a:gd name="T67" fmla="*/ 22 h 88"/>
              <a:gd name="T68" fmla="*/ 112 w 112"/>
              <a:gd name="T69" fmla="*/ 48 h 88"/>
              <a:gd name="T70" fmla="*/ 95 w 112"/>
              <a:gd name="T71" fmla="*/ 73 h 88"/>
              <a:gd name="T72" fmla="*/ 102 w 112"/>
              <a:gd name="T73" fmla="*/ 8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2" h="88">
                <a:moveTo>
                  <a:pt x="88" y="32"/>
                </a:moveTo>
                <a:cubicBezTo>
                  <a:pt x="88" y="49"/>
                  <a:pt x="68" y="64"/>
                  <a:pt x="44" y="64"/>
                </a:cubicBezTo>
                <a:cubicBezTo>
                  <a:pt x="40" y="64"/>
                  <a:pt x="36" y="63"/>
                  <a:pt x="33" y="63"/>
                </a:cubicBezTo>
                <a:cubicBezTo>
                  <a:pt x="28" y="66"/>
                  <a:pt x="22" y="69"/>
                  <a:pt x="15" y="71"/>
                </a:cubicBezTo>
                <a:cubicBezTo>
                  <a:pt x="14" y="71"/>
                  <a:pt x="12" y="71"/>
                  <a:pt x="10" y="72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8" y="68"/>
                  <a:pt x="9" y="67"/>
                </a:cubicBezTo>
                <a:cubicBezTo>
                  <a:pt x="12" y="64"/>
                  <a:pt x="14" y="62"/>
                  <a:pt x="16" y="57"/>
                </a:cubicBezTo>
                <a:cubicBezTo>
                  <a:pt x="6" y="51"/>
                  <a:pt x="0" y="42"/>
                  <a:pt x="0" y="32"/>
                </a:cubicBezTo>
                <a:cubicBezTo>
                  <a:pt x="0" y="14"/>
                  <a:pt x="20" y="0"/>
                  <a:pt x="44" y="0"/>
                </a:cubicBezTo>
                <a:cubicBezTo>
                  <a:pt x="68" y="0"/>
                  <a:pt x="88" y="14"/>
                  <a:pt x="88" y="32"/>
                </a:cubicBezTo>
                <a:close/>
                <a:moveTo>
                  <a:pt x="8" y="32"/>
                </a:moveTo>
                <a:cubicBezTo>
                  <a:pt x="8" y="38"/>
                  <a:pt x="12" y="45"/>
                  <a:pt x="20" y="50"/>
                </a:cubicBezTo>
                <a:cubicBezTo>
                  <a:pt x="27" y="53"/>
                  <a:pt x="27" y="53"/>
                  <a:pt x="27" y="53"/>
                </a:cubicBezTo>
                <a:cubicBezTo>
                  <a:pt x="24" y="58"/>
                  <a:pt x="24" y="58"/>
                  <a:pt x="24" y="58"/>
                </a:cubicBezTo>
                <a:cubicBezTo>
                  <a:pt x="26" y="58"/>
                  <a:pt x="27" y="57"/>
                  <a:pt x="28" y="56"/>
                </a:cubicBezTo>
                <a:cubicBezTo>
                  <a:pt x="31" y="54"/>
                  <a:pt x="31" y="54"/>
                  <a:pt x="31" y="54"/>
                </a:cubicBezTo>
                <a:cubicBezTo>
                  <a:pt x="34" y="55"/>
                  <a:pt x="34" y="55"/>
                  <a:pt x="34" y="55"/>
                </a:cubicBezTo>
                <a:cubicBezTo>
                  <a:pt x="37" y="55"/>
                  <a:pt x="41" y="56"/>
                  <a:pt x="44" y="56"/>
                </a:cubicBezTo>
                <a:cubicBezTo>
                  <a:pt x="63" y="56"/>
                  <a:pt x="80" y="45"/>
                  <a:pt x="80" y="32"/>
                </a:cubicBezTo>
                <a:cubicBezTo>
                  <a:pt x="80" y="19"/>
                  <a:pt x="63" y="8"/>
                  <a:pt x="44" y="8"/>
                </a:cubicBezTo>
                <a:cubicBezTo>
                  <a:pt x="24" y="8"/>
                  <a:pt x="8" y="19"/>
                  <a:pt x="8" y="32"/>
                </a:cubicBezTo>
                <a:close/>
                <a:moveTo>
                  <a:pt x="102" y="83"/>
                </a:moveTo>
                <a:cubicBezTo>
                  <a:pt x="103" y="84"/>
                  <a:pt x="104" y="84"/>
                  <a:pt x="104" y="86"/>
                </a:cubicBezTo>
                <a:cubicBezTo>
                  <a:pt x="103" y="87"/>
                  <a:pt x="103" y="88"/>
                  <a:pt x="102" y="87"/>
                </a:cubicBezTo>
                <a:cubicBezTo>
                  <a:pt x="100" y="87"/>
                  <a:pt x="98" y="87"/>
                  <a:pt x="96" y="86"/>
                </a:cubicBezTo>
                <a:cubicBezTo>
                  <a:pt x="90" y="85"/>
                  <a:pt x="84" y="82"/>
                  <a:pt x="79" y="79"/>
                </a:cubicBezTo>
                <a:cubicBezTo>
                  <a:pt x="75" y="79"/>
                  <a:pt x="72" y="80"/>
                  <a:pt x="68" y="80"/>
                </a:cubicBezTo>
                <a:cubicBezTo>
                  <a:pt x="56" y="80"/>
                  <a:pt x="46" y="76"/>
                  <a:pt x="38" y="71"/>
                </a:cubicBezTo>
                <a:cubicBezTo>
                  <a:pt x="40" y="71"/>
                  <a:pt x="42" y="72"/>
                  <a:pt x="44" y="72"/>
                </a:cubicBezTo>
                <a:cubicBezTo>
                  <a:pt x="57" y="72"/>
                  <a:pt x="70" y="68"/>
                  <a:pt x="80" y="61"/>
                </a:cubicBezTo>
                <a:cubicBezTo>
                  <a:pt x="90" y="53"/>
                  <a:pt x="96" y="43"/>
                  <a:pt x="96" y="32"/>
                </a:cubicBezTo>
                <a:cubicBezTo>
                  <a:pt x="96" y="28"/>
                  <a:pt x="95" y="25"/>
                  <a:pt x="94" y="22"/>
                </a:cubicBezTo>
                <a:cubicBezTo>
                  <a:pt x="105" y="28"/>
                  <a:pt x="112" y="37"/>
                  <a:pt x="112" y="48"/>
                </a:cubicBezTo>
                <a:cubicBezTo>
                  <a:pt x="112" y="58"/>
                  <a:pt x="105" y="67"/>
                  <a:pt x="95" y="73"/>
                </a:cubicBezTo>
                <a:cubicBezTo>
                  <a:pt x="97" y="78"/>
                  <a:pt x="100" y="80"/>
                  <a:pt x="102" y="8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81" name="Freeform 179"/>
          <p:cNvSpPr>
            <a:spLocks/>
          </p:cNvSpPr>
          <p:nvPr/>
        </p:nvSpPr>
        <p:spPr bwMode="auto">
          <a:xfrm>
            <a:off x="3180326" y="1671332"/>
            <a:ext cx="209550" cy="387350"/>
          </a:xfrm>
          <a:custGeom>
            <a:avLst/>
            <a:gdLst>
              <a:gd name="T0" fmla="*/ 56 w 56"/>
              <a:gd name="T1" fmla="*/ 30 h 103"/>
              <a:gd name="T2" fmla="*/ 22 w 56"/>
              <a:gd name="T3" fmla="*/ 102 h 103"/>
              <a:gd name="T4" fmla="*/ 19 w 56"/>
              <a:gd name="T5" fmla="*/ 103 h 103"/>
              <a:gd name="T6" fmla="*/ 19 w 56"/>
              <a:gd name="T7" fmla="*/ 103 h 103"/>
              <a:gd name="T8" fmla="*/ 17 w 56"/>
              <a:gd name="T9" fmla="*/ 100 h 103"/>
              <a:gd name="T10" fmla="*/ 29 w 56"/>
              <a:gd name="T11" fmla="*/ 50 h 103"/>
              <a:gd name="T12" fmla="*/ 4 w 56"/>
              <a:gd name="T13" fmla="*/ 56 h 103"/>
              <a:gd name="T14" fmla="*/ 3 w 56"/>
              <a:gd name="T15" fmla="*/ 56 h 103"/>
              <a:gd name="T16" fmla="*/ 1 w 56"/>
              <a:gd name="T17" fmla="*/ 56 h 103"/>
              <a:gd name="T18" fmla="*/ 0 w 56"/>
              <a:gd name="T19" fmla="*/ 53 h 103"/>
              <a:gd name="T20" fmla="*/ 13 w 56"/>
              <a:gd name="T21" fmla="*/ 2 h 103"/>
              <a:gd name="T22" fmla="*/ 15 w 56"/>
              <a:gd name="T23" fmla="*/ 0 h 103"/>
              <a:gd name="T24" fmla="*/ 36 w 56"/>
              <a:gd name="T25" fmla="*/ 0 h 103"/>
              <a:gd name="T26" fmla="*/ 39 w 56"/>
              <a:gd name="T27" fmla="*/ 2 h 103"/>
              <a:gd name="T28" fmla="*/ 38 w 56"/>
              <a:gd name="T29" fmla="*/ 3 h 103"/>
              <a:gd name="T30" fmla="*/ 28 w 56"/>
              <a:gd name="T31" fmla="*/ 32 h 103"/>
              <a:gd name="T32" fmla="*/ 53 w 56"/>
              <a:gd name="T33" fmla="*/ 26 h 103"/>
              <a:gd name="T34" fmla="*/ 53 w 56"/>
              <a:gd name="T35" fmla="*/ 26 h 103"/>
              <a:gd name="T36" fmla="*/ 55 w 56"/>
              <a:gd name="T37" fmla="*/ 27 h 103"/>
              <a:gd name="T38" fmla="*/ 56 w 56"/>
              <a:gd name="T39" fmla="*/ 3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" h="103">
                <a:moveTo>
                  <a:pt x="56" y="30"/>
                </a:moveTo>
                <a:cubicBezTo>
                  <a:pt x="22" y="102"/>
                  <a:pt x="22" y="102"/>
                  <a:pt x="22" y="102"/>
                </a:cubicBezTo>
                <a:cubicBezTo>
                  <a:pt x="22" y="103"/>
                  <a:pt x="21" y="103"/>
                  <a:pt x="19" y="103"/>
                </a:cubicBezTo>
                <a:cubicBezTo>
                  <a:pt x="19" y="103"/>
                  <a:pt x="19" y="103"/>
                  <a:pt x="19" y="103"/>
                </a:cubicBezTo>
                <a:cubicBezTo>
                  <a:pt x="17" y="103"/>
                  <a:pt x="16" y="102"/>
                  <a:pt x="17" y="100"/>
                </a:cubicBezTo>
                <a:cubicBezTo>
                  <a:pt x="29" y="50"/>
                  <a:pt x="29" y="50"/>
                  <a:pt x="29" y="50"/>
                </a:cubicBezTo>
                <a:cubicBezTo>
                  <a:pt x="4" y="56"/>
                  <a:pt x="4" y="56"/>
                  <a:pt x="4" y="56"/>
                </a:cubicBezTo>
                <a:cubicBezTo>
                  <a:pt x="3" y="56"/>
                  <a:pt x="3" y="56"/>
                  <a:pt x="3" y="56"/>
                </a:cubicBezTo>
                <a:cubicBezTo>
                  <a:pt x="2" y="56"/>
                  <a:pt x="2" y="56"/>
                  <a:pt x="1" y="56"/>
                </a:cubicBezTo>
                <a:cubicBezTo>
                  <a:pt x="0" y="55"/>
                  <a:pt x="0" y="54"/>
                  <a:pt x="0" y="53"/>
                </a:cubicBezTo>
                <a:cubicBezTo>
                  <a:pt x="13" y="2"/>
                  <a:pt x="13" y="2"/>
                  <a:pt x="13" y="2"/>
                </a:cubicBezTo>
                <a:cubicBezTo>
                  <a:pt x="13" y="0"/>
                  <a:pt x="14" y="0"/>
                  <a:pt x="1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2"/>
                </a:cubicBezTo>
                <a:cubicBezTo>
                  <a:pt x="39" y="3"/>
                  <a:pt x="39" y="3"/>
                  <a:pt x="38" y="3"/>
                </a:cubicBezTo>
                <a:cubicBezTo>
                  <a:pt x="28" y="32"/>
                  <a:pt x="28" y="32"/>
                  <a:pt x="28" y="32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4" y="26"/>
                  <a:pt x="55" y="26"/>
                  <a:pt x="55" y="27"/>
                </a:cubicBezTo>
                <a:cubicBezTo>
                  <a:pt x="56" y="28"/>
                  <a:pt x="56" y="29"/>
                  <a:pt x="56" y="3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sp>
        <p:nvSpPr>
          <p:cNvPr id="182" name="Freeform 180"/>
          <p:cNvSpPr>
            <a:spLocks/>
          </p:cNvSpPr>
          <p:nvPr/>
        </p:nvSpPr>
        <p:spPr bwMode="auto">
          <a:xfrm>
            <a:off x="4030073" y="1671332"/>
            <a:ext cx="420688" cy="357188"/>
          </a:xfrm>
          <a:custGeom>
            <a:avLst/>
            <a:gdLst>
              <a:gd name="T0" fmla="*/ 112 w 112"/>
              <a:gd name="T1" fmla="*/ 90 h 95"/>
              <a:gd name="T2" fmla="*/ 106 w 112"/>
              <a:gd name="T3" fmla="*/ 95 h 95"/>
              <a:gd name="T4" fmla="*/ 86 w 112"/>
              <a:gd name="T5" fmla="*/ 95 h 95"/>
              <a:gd name="T6" fmla="*/ 80 w 112"/>
              <a:gd name="T7" fmla="*/ 90 h 95"/>
              <a:gd name="T8" fmla="*/ 80 w 112"/>
              <a:gd name="T9" fmla="*/ 70 h 95"/>
              <a:gd name="T10" fmla="*/ 86 w 112"/>
              <a:gd name="T11" fmla="*/ 64 h 95"/>
              <a:gd name="T12" fmla="*/ 92 w 112"/>
              <a:gd name="T13" fmla="*/ 64 h 95"/>
              <a:gd name="T14" fmla="*/ 92 w 112"/>
              <a:gd name="T15" fmla="*/ 52 h 95"/>
              <a:gd name="T16" fmla="*/ 60 w 112"/>
              <a:gd name="T17" fmla="*/ 52 h 95"/>
              <a:gd name="T18" fmla="*/ 60 w 112"/>
              <a:gd name="T19" fmla="*/ 64 h 95"/>
              <a:gd name="T20" fmla="*/ 66 w 112"/>
              <a:gd name="T21" fmla="*/ 64 h 95"/>
              <a:gd name="T22" fmla="*/ 72 w 112"/>
              <a:gd name="T23" fmla="*/ 70 h 95"/>
              <a:gd name="T24" fmla="*/ 72 w 112"/>
              <a:gd name="T25" fmla="*/ 90 h 95"/>
              <a:gd name="T26" fmla="*/ 66 w 112"/>
              <a:gd name="T27" fmla="*/ 95 h 95"/>
              <a:gd name="T28" fmla="*/ 46 w 112"/>
              <a:gd name="T29" fmla="*/ 95 h 95"/>
              <a:gd name="T30" fmla="*/ 40 w 112"/>
              <a:gd name="T31" fmla="*/ 90 h 95"/>
              <a:gd name="T32" fmla="*/ 40 w 112"/>
              <a:gd name="T33" fmla="*/ 70 h 95"/>
              <a:gd name="T34" fmla="*/ 46 w 112"/>
              <a:gd name="T35" fmla="*/ 64 h 95"/>
              <a:gd name="T36" fmla="*/ 52 w 112"/>
              <a:gd name="T37" fmla="*/ 64 h 95"/>
              <a:gd name="T38" fmla="*/ 52 w 112"/>
              <a:gd name="T39" fmla="*/ 52 h 95"/>
              <a:gd name="T40" fmla="*/ 20 w 112"/>
              <a:gd name="T41" fmla="*/ 52 h 95"/>
              <a:gd name="T42" fmla="*/ 20 w 112"/>
              <a:gd name="T43" fmla="*/ 64 h 95"/>
              <a:gd name="T44" fmla="*/ 26 w 112"/>
              <a:gd name="T45" fmla="*/ 64 h 95"/>
              <a:gd name="T46" fmla="*/ 32 w 112"/>
              <a:gd name="T47" fmla="*/ 70 h 95"/>
              <a:gd name="T48" fmla="*/ 32 w 112"/>
              <a:gd name="T49" fmla="*/ 90 h 95"/>
              <a:gd name="T50" fmla="*/ 26 w 112"/>
              <a:gd name="T51" fmla="*/ 95 h 95"/>
              <a:gd name="T52" fmla="*/ 6 w 112"/>
              <a:gd name="T53" fmla="*/ 95 h 95"/>
              <a:gd name="T54" fmla="*/ 0 w 112"/>
              <a:gd name="T55" fmla="*/ 90 h 95"/>
              <a:gd name="T56" fmla="*/ 0 w 112"/>
              <a:gd name="T57" fmla="*/ 70 h 95"/>
              <a:gd name="T58" fmla="*/ 6 w 112"/>
              <a:gd name="T59" fmla="*/ 64 h 95"/>
              <a:gd name="T60" fmla="*/ 12 w 112"/>
              <a:gd name="T61" fmla="*/ 64 h 95"/>
              <a:gd name="T62" fmla="*/ 12 w 112"/>
              <a:gd name="T63" fmla="*/ 52 h 95"/>
              <a:gd name="T64" fmla="*/ 20 w 112"/>
              <a:gd name="T65" fmla="*/ 44 h 95"/>
              <a:gd name="T66" fmla="*/ 52 w 112"/>
              <a:gd name="T67" fmla="*/ 44 h 95"/>
              <a:gd name="T68" fmla="*/ 52 w 112"/>
              <a:gd name="T69" fmla="*/ 32 h 95"/>
              <a:gd name="T70" fmla="*/ 46 w 112"/>
              <a:gd name="T71" fmla="*/ 32 h 95"/>
              <a:gd name="T72" fmla="*/ 40 w 112"/>
              <a:gd name="T73" fmla="*/ 26 h 95"/>
              <a:gd name="T74" fmla="*/ 40 w 112"/>
              <a:gd name="T75" fmla="*/ 6 h 95"/>
              <a:gd name="T76" fmla="*/ 46 w 112"/>
              <a:gd name="T77" fmla="*/ 0 h 95"/>
              <a:gd name="T78" fmla="*/ 66 w 112"/>
              <a:gd name="T79" fmla="*/ 0 h 95"/>
              <a:gd name="T80" fmla="*/ 72 w 112"/>
              <a:gd name="T81" fmla="*/ 6 h 95"/>
              <a:gd name="T82" fmla="*/ 72 w 112"/>
              <a:gd name="T83" fmla="*/ 26 h 95"/>
              <a:gd name="T84" fmla="*/ 66 w 112"/>
              <a:gd name="T85" fmla="*/ 32 h 95"/>
              <a:gd name="T86" fmla="*/ 60 w 112"/>
              <a:gd name="T87" fmla="*/ 32 h 95"/>
              <a:gd name="T88" fmla="*/ 60 w 112"/>
              <a:gd name="T89" fmla="*/ 44 h 95"/>
              <a:gd name="T90" fmla="*/ 92 w 112"/>
              <a:gd name="T91" fmla="*/ 44 h 95"/>
              <a:gd name="T92" fmla="*/ 100 w 112"/>
              <a:gd name="T93" fmla="*/ 52 h 95"/>
              <a:gd name="T94" fmla="*/ 100 w 112"/>
              <a:gd name="T95" fmla="*/ 64 h 95"/>
              <a:gd name="T96" fmla="*/ 106 w 112"/>
              <a:gd name="T97" fmla="*/ 64 h 95"/>
              <a:gd name="T98" fmla="*/ 112 w 112"/>
              <a:gd name="T99" fmla="*/ 70 h 95"/>
              <a:gd name="T100" fmla="*/ 112 w 112"/>
              <a:gd name="T101" fmla="*/ 9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2" h="95">
                <a:moveTo>
                  <a:pt x="112" y="90"/>
                </a:moveTo>
                <a:cubicBezTo>
                  <a:pt x="112" y="93"/>
                  <a:pt x="109" y="95"/>
                  <a:pt x="106" y="95"/>
                </a:cubicBezTo>
                <a:cubicBezTo>
                  <a:pt x="86" y="95"/>
                  <a:pt x="86" y="95"/>
                  <a:pt x="86" y="95"/>
                </a:cubicBezTo>
                <a:cubicBezTo>
                  <a:pt x="82" y="95"/>
                  <a:pt x="80" y="93"/>
                  <a:pt x="80" y="90"/>
                </a:cubicBezTo>
                <a:cubicBezTo>
                  <a:pt x="80" y="70"/>
                  <a:pt x="80" y="70"/>
                  <a:pt x="80" y="70"/>
                </a:cubicBezTo>
                <a:cubicBezTo>
                  <a:pt x="80" y="66"/>
                  <a:pt x="82" y="64"/>
                  <a:pt x="86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2" y="52"/>
                  <a:pt x="92" y="52"/>
                  <a:pt x="92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0" y="64"/>
                  <a:pt x="60" y="64"/>
                  <a:pt x="60" y="64"/>
                </a:cubicBezTo>
                <a:cubicBezTo>
                  <a:pt x="66" y="64"/>
                  <a:pt x="66" y="64"/>
                  <a:pt x="66" y="64"/>
                </a:cubicBezTo>
                <a:cubicBezTo>
                  <a:pt x="69" y="64"/>
                  <a:pt x="72" y="66"/>
                  <a:pt x="72" y="70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3"/>
                  <a:pt x="69" y="95"/>
                  <a:pt x="66" y="95"/>
                </a:cubicBezTo>
                <a:cubicBezTo>
                  <a:pt x="46" y="95"/>
                  <a:pt x="46" y="95"/>
                  <a:pt x="46" y="95"/>
                </a:cubicBezTo>
                <a:cubicBezTo>
                  <a:pt x="42" y="95"/>
                  <a:pt x="40" y="93"/>
                  <a:pt x="40" y="90"/>
                </a:cubicBezTo>
                <a:cubicBezTo>
                  <a:pt x="40" y="70"/>
                  <a:pt x="40" y="70"/>
                  <a:pt x="40" y="70"/>
                </a:cubicBezTo>
                <a:cubicBezTo>
                  <a:pt x="40" y="66"/>
                  <a:pt x="42" y="64"/>
                  <a:pt x="46" y="64"/>
                </a:cubicBezTo>
                <a:cubicBezTo>
                  <a:pt x="52" y="64"/>
                  <a:pt x="52" y="64"/>
                  <a:pt x="52" y="64"/>
                </a:cubicBezTo>
                <a:cubicBezTo>
                  <a:pt x="52" y="52"/>
                  <a:pt x="52" y="52"/>
                  <a:pt x="52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64"/>
                  <a:pt x="20" y="64"/>
                  <a:pt x="20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9" y="64"/>
                  <a:pt x="32" y="66"/>
                  <a:pt x="32" y="70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93"/>
                  <a:pt x="29" y="95"/>
                  <a:pt x="26" y="95"/>
                </a:cubicBezTo>
                <a:cubicBezTo>
                  <a:pt x="6" y="95"/>
                  <a:pt x="6" y="95"/>
                  <a:pt x="6" y="95"/>
                </a:cubicBezTo>
                <a:cubicBezTo>
                  <a:pt x="2" y="95"/>
                  <a:pt x="0" y="93"/>
                  <a:pt x="0" y="9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6"/>
                  <a:pt x="2" y="64"/>
                  <a:pt x="6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47"/>
                  <a:pt x="15" y="44"/>
                  <a:pt x="20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32"/>
                  <a:pt x="52" y="32"/>
                  <a:pt x="52" y="32"/>
                </a:cubicBezTo>
                <a:cubicBezTo>
                  <a:pt x="46" y="32"/>
                  <a:pt x="46" y="32"/>
                  <a:pt x="46" y="32"/>
                </a:cubicBezTo>
                <a:cubicBezTo>
                  <a:pt x="42" y="32"/>
                  <a:pt x="40" y="29"/>
                  <a:pt x="40" y="2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2"/>
                  <a:pt x="42" y="0"/>
                  <a:pt x="46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9" y="0"/>
                  <a:pt x="72" y="2"/>
                  <a:pt x="72" y="6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9"/>
                  <a:pt x="69" y="32"/>
                  <a:pt x="66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60" y="44"/>
                  <a:pt x="60" y="44"/>
                  <a:pt x="60" y="44"/>
                </a:cubicBezTo>
                <a:cubicBezTo>
                  <a:pt x="92" y="44"/>
                  <a:pt x="92" y="44"/>
                  <a:pt x="92" y="44"/>
                </a:cubicBezTo>
                <a:cubicBezTo>
                  <a:pt x="96" y="44"/>
                  <a:pt x="100" y="47"/>
                  <a:pt x="100" y="52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109" y="64"/>
                  <a:pt x="112" y="66"/>
                  <a:pt x="112" y="70"/>
                </a:cubicBezTo>
                <a:lnTo>
                  <a:pt x="112" y="9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700"/>
          </a:p>
        </p:txBody>
      </p:sp>
      <p:pic>
        <p:nvPicPr>
          <p:cNvPr id="3" name="Graphic 2" descr="Wheelchair access">
            <a:extLst>
              <a:ext uri="{FF2B5EF4-FFF2-40B4-BE49-F238E27FC236}">
                <a16:creationId xmlns:a16="http://schemas.microsoft.com/office/drawing/2014/main" id="{5BAC272D-FD51-4BAB-B7FF-34F7D6F16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4004" y="5600970"/>
            <a:ext cx="436909" cy="436909"/>
          </a:xfrm>
          <a:prstGeom prst="rect">
            <a:avLst/>
          </a:prstGeom>
        </p:spPr>
      </p:pic>
      <p:pic>
        <p:nvPicPr>
          <p:cNvPr id="5" name="Graphic 4" descr="New wheelchair">
            <a:extLst>
              <a:ext uri="{FF2B5EF4-FFF2-40B4-BE49-F238E27FC236}">
                <a16:creationId xmlns:a16="http://schemas.microsoft.com/office/drawing/2014/main" id="{3A1CE3D3-3A00-4817-9A7D-177B01E86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70145" y="5562568"/>
            <a:ext cx="529503" cy="529503"/>
          </a:xfrm>
          <a:prstGeom prst="rect">
            <a:avLst/>
          </a:prstGeom>
        </p:spPr>
      </p:pic>
      <p:pic>
        <p:nvPicPr>
          <p:cNvPr id="7" name="Graphic 6" descr="Universal access">
            <a:extLst>
              <a:ext uri="{FF2B5EF4-FFF2-40B4-BE49-F238E27FC236}">
                <a16:creationId xmlns:a16="http://schemas.microsoft.com/office/drawing/2014/main" id="{55A19539-C2EC-4765-8EDC-E0FBAB956E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8703" y="5532724"/>
            <a:ext cx="587292" cy="587292"/>
          </a:xfrm>
          <a:prstGeom prst="rect">
            <a:avLst/>
          </a:prstGeom>
        </p:spPr>
      </p:pic>
      <p:pic>
        <p:nvPicPr>
          <p:cNvPr id="11" name="Graphic 10" descr="Subtitles">
            <a:extLst>
              <a:ext uri="{FF2B5EF4-FFF2-40B4-BE49-F238E27FC236}">
                <a16:creationId xmlns:a16="http://schemas.microsoft.com/office/drawing/2014/main" id="{C29D1E2C-EC56-429C-9B1D-D745D40231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17438" y="5537885"/>
            <a:ext cx="554186" cy="55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6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690F60-3284-4493-BBEA-6E8226AB836A}"/>
              </a:ext>
            </a:extLst>
          </p:cNvPr>
          <p:cNvSpPr/>
          <p:nvPr/>
        </p:nvSpPr>
        <p:spPr>
          <a:xfrm>
            <a:off x="7103166" y="1639775"/>
            <a:ext cx="47840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SOME PEOPLE DREAM OF SUCCESS WHILE OTHERS WAKE UP AND WORK.</a:t>
            </a:r>
            <a:endParaRPr lang="en-ID" sz="2400" spc="3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C7F2E4-B9BD-48AA-90C3-E06C7BE20718}"/>
              </a:ext>
            </a:extLst>
          </p:cNvPr>
          <p:cNvSpPr/>
          <p:nvPr/>
        </p:nvSpPr>
        <p:spPr>
          <a:xfrm>
            <a:off x="7103166" y="2840104"/>
            <a:ext cx="4545495" cy="102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consectetur adipiscing elit, sed do eiusmod tempor is cididunt ut labore et dolore posita elpri.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EE8BE2-91E9-4639-A50E-15F719E34C95}"/>
              </a:ext>
            </a:extLst>
          </p:cNvPr>
          <p:cNvSpPr/>
          <p:nvPr/>
        </p:nvSpPr>
        <p:spPr>
          <a:xfrm>
            <a:off x="7103166" y="3868271"/>
            <a:ext cx="4545495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consectetur adipiscing dolore posita elpri.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F3BF1-5890-422E-82A4-6AACD84AC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20B66B4-A126-4859-9BD8-108EDCDBC4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596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seball">
            <a:extLst>
              <a:ext uri="{FF2B5EF4-FFF2-40B4-BE49-F238E27FC236}">
                <a16:creationId xmlns:a16="http://schemas.microsoft.com/office/drawing/2014/main" id="{C6391BC2-08D9-4D5B-97D7-F56A02C28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186" y="521652"/>
            <a:ext cx="515202" cy="515202"/>
          </a:xfrm>
          <a:prstGeom prst="rect">
            <a:avLst/>
          </a:prstGeom>
        </p:spPr>
      </p:pic>
      <p:pic>
        <p:nvPicPr>
          <p:cNvPr id="7" name="Graphic 6" descr="Soccer">
            <a:extLst>
              <a:ext uri="{FF2B5EF4-FFF2-40B4-BE49-F238E27FC236}">
                <a16:creationId xmlns:a16="http://schemas.microsoft.com/office/drawing/2014/main" id="{B7E5D715-751E-4E72-9596-083F8C4D1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9523" y="522526"/>
            <a:ext cx="515202" cy="515202"/>
          </a:xfrm>
          <a:prstGeom prst="rect">
            <a:avLst/>
          </a:prstGeom>
        </p:spPr>
      </p:pic>
      <p:pic>
        <p:nvPicPr>
          <p:cNvPr id="9" name="Graphic 8" descr="Cricket">
            <a:extLst>
              <a:ext uri="{FF2B5EF4-FFF2-40B4-BE49-F238E27FC236}">
                <a16:creationId xmlns:a16="http://schemas.microsoft.com/office/drawing/2014/main" id="{33B6071C-3E25-4C74-8B95-D777A45B2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4647" y="521652"/>
            <a:ext cx="515202" cy="515202"/>
          </a:xfrm>
          <a:prstGeom prst="rect">
            <a:avLst/>
          </a:prstGeom>
        </p:spPr>
      </p:pic>
      <p:pic>
        <p:nvPicPr>
          <p:cNvPr id="11" name="Graphic 10" descr="Tennis">
            <a:extLst>
              <a:ext uri="{FF2B5EF4-FFF2-40B4-BE49-F238E27FC236}">
                <a16:creationId xmlns:a16="http://schemas.microsoft.com/office/drawing/2014/main" id="{0C309F02-36AB-49ED-9B27-3DB298AE3B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00980" y="1294455"/>
            <a:ext cx="515202" cy="515202"/>
          </a:xfrm>
          <a:prstGeom prst="rect">
            <a:avLst/>
          </a:prstGeom>
        </p:spPr>
      </p:pic>
      <p:pic>
        <p:nvPicPr>
          <p:cNvPr id="13" name="Graphic 12" descr="Cycling">
            <a:extLst>
              <a:ext uri="{FF2B5EF4-FFF2-40B4-BE49-F238E27FC236}">
                <a16:creationId xmlns:a16="http://schemas.microsoft.com/office/drawing/2014/main" id="{61716488-13C0-41CA-BE5F-38E4D44527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09771" y="521652"/>
            <a:ext cx="515202" cy="515202"/>
          </a:xfrm>
          <a:prstGeom prst="rect">
            <a:avLst/>
          </a:prstGeom>
        </p:spPr>
      </p:pic>
      <p:pic>
        <p:nvPicPr>
          <p:cNvPr id="15" name="Graphic 14" descr="Cross country skiing">
            <a:extLst>
              <a:ext uri="{FF2B5EF4-FFF2-40B4-BE49-F238E27FC236}">
                <a16:creationId xmlns:a16="http://schemas.microsoft.com/office/drawing/2014/main" id="{325A09BA-C75B-48EE-94C7-B781E85FBE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53442" y="1294455"/>
            <a:ext cx="515202" cy="515202"/>
          </a:xfrm>
          <a:prstGeom prst="rect">
            <a:avLst/>
          </a:prstGeom>
        </p:spPr>
      </p:pic>
      <p:pic>
        <p:nvPicPr>
          <p:cNvPr id="17" name="Graphic 16" descr="Downhill skiing">
            <a:extLst>
              <a:ext uri="{FF2B5EF4-FFF2-40B4-BE49-F238E27FC236}">
                <a16:creationId xmlns:a16="http://schemas.microsoft.com/office/drawing/2014/main" id="{3FF1067C-4323-4CCA-A219-0BE236A801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00980" y="521652"/>
            <a:ext cx="515202" cy="515202"/>
          </a:xfrm>
          <a:prstGeom prst="rect">
            <a:avLst/>
          </a:prstGeom>
        </p:spPr>
      </p:pic>
      <p:pic>
        <p:nvPicPr>
          <p:cNvPr id="19" name="Graphic 18" descr="Golf">
            <a:extLst>
              <a:ext uri="{FF2B5EF4-FFF2-40B4-BE49-F238E27FC236}">
                <a16:creationId xmlns:a16="http://schemas.microsoft.com/office/drawing/2014/main" id="{8DDAF44F-1C58-4A6D-A12D-054C119A74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53442" y="521652"/>
            <a:ext cx="515202" cy="515202"/>
          </a:xfrm>
          <a:prstGeom prst="rect">
            <a:avLst/>
          </a:prstGeom>
        </p:spPr>
      </p:pic>
      <p:pic>
        <p:nvPicPr>
          <p:cNvPr id="21" name="Graphic 20" descr="Ice hockey">
            <a:extLst>
              <a:ext uri="{FF2B5EF4-FFF2-40B4-BE49-F238E27FC236}">
                <a16:creationId xmlns:a16="http://schemas.microsoft.com/office/drawing/2014/main" id="{5D1E87D1-5821-4205-B902-5D24E3E083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96056" y="521652"/>
            <a:ext cx="515202" cy="515202"/>
          </a:xfrm>
          <a:prstGeom prst="rect">
            <a:avLst/>
          </a:prstGeom>
        </p:spPr>
      </p:pic>
      <p:pic>
        <p:nvPicPr>
          <p:cNvPr id="23" name="Graphic 22" descr="Skating">
            <a:extLst>
              <a:ext uri="{FF2B5EF4-FFF2-40B4-BE49-F238E27FC236}">
                <a16:creationId xmlns:a16="http://schemas.microsoft.com/office/drawing/2014/main" id="{CB21A8B7-B395-42A7-B293-AB90111DD97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48518" y="521652"/>
            <a:ext cx="515202" cy="515202"/>
          </a:xfrm>
          <a:prstGeom prst="rect">
            <a:avLst/>
          </a:prstGeom>
        </p:spPr>
      </p:pic>
      <p:pic>
        <p:nvPicPr>
          <p:cNvPr id="25" name="Graphic 24" descr="Snowshoeing">
            <a:extLst>
              <a:ext uri="{FF2B5EF4-FFF2-40B4-BE49-F238E27FC236}">
                <a16:creationId xmlns:a16="http://schemas.microsoft.com/office/drawing/2014/main" id="{BFF82DD3-F306-4D25-9EB9-53D45846F7A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10974" y="1294455"/>
            <a:ext cx="515202" cy="515202"/>
          </a:xfrm>
          <a:prstGeom prst="rect">
            <a:avLst/>
          </a:prstGeom>
        </p:spPr>
      </p:pic>
      <p:pic>
        <p:nvPicPr>
          <p:cNvPr id="27" name="Graphic 26" descr="Water polo ">
            <a:extLst>
              <a:ext uri="{FF2B5EF4-FFF2-40B4-BE49-F238E27FC236}">
                <a16:creationId xmlns:a16="http://schemas.microsoft.com/office/drawing/2014/main" id="{C1BF6333-8D7D-492B-A91A-30876716319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143594" y="521652"/>
            <a:ext cx="515202" cy="515202"/>
          </a:xfrm>
          <a:prstGeom prst="rect">
            <a:avLst/>
          </a:prstGeom>
        </p:spPr>
      </p:pic>
      <p:pic>
        <p:nvPicPr>
          <p:cNvPr id="29" name="Graphic 28" descr="Diving">
            <a:extLst>
              <a:ext uri="{FF2B5EF4-FFF2-40B4-BE49-F238E27FC236}">
                <a16:creationId xmlns:a16="http://schemas.microsoft.com/office/drawing/2014/main" id="{12D5A33F-1AFA-4617-8C03-CE3FE017DB2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64647" y="1294455"/>
            <a:ext cx="515202" cy="515202"/>
          </a:xfrm>
          <a:prstGeom prst="rect">
            <a:avLst/>
          </a:prstGeom>
        </p:spPr>
      </p:pic>
      <p:pic>
        <p:nvPicPr>
          <p:cNvPr id="31" name="Graphic 30" descr="Scuba diving">
            <a:extLst>
              <a:ext uri="{FF2B5EF4-FFF2-40B4-BE49-F238E27FC236}">
                <a16:creationId xmlns:a16="http://schemas.microsoft.com/office/drawing/2014/main" id="{AE0641C3-66E5-4C5B-B6F9-14EFD6C57FD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91132" y="521652"/>
            <a:ext cx="515202" cy="515202"/>
          </a:xfrm>
          <a:prstGeom prst="rect">
            <a:avLst/>
          </a:prstGeom>
        </p:spPr>
      </p:pic>
      <p:pic>
        <p:nvPicPr>
          <p:cNvPr id="33" name="Graphic 32" descr="Swimming">
            <a:extLst>
              <a:ext uri="{FF2B5EF4-FFF2-40B4-BE49-F238E27FC236}">
                <a16:creationId xmlns:a16="http://schemas.microsoft.com/office/drawing/2014/main" id="{A6762BEB-B940-4207-9DAE-F0890A26926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44286" y="1294455"/>
            <a:ext cx="515202" cy="515202"/>
          </a:xfrm>
          <a:prstGeom prst="rect">
            <a:avLst/>
          </a:prstGeom>
        </p:spPr>
      </p:pic>
      <p:pic>
        <p:nvPicPr>
          <p:cNvPr id="35" name="Graphic 34" descr="Body builder">
            <a:extLst>
              <a:ext uri="{FF2B5EF4-FFF2-40B4-BE49-F238E27FC236}">
                <a16:creationId xmlns:a16="http://schemas.microsoft.com/office/drawing/2014/main" id="{FFE015C7-7CE0-4C25-9CCB-84886F579C8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448518" y="1294455"/>
            <a:ext cx="515202" cy="515202"/>
          </a:xfrm>
          <a:prstGeom prst="rect">
            <a:avLst/>
          </a:prstGeom>
        </p:spPr>
      </p:pic>
      <p:pic>
        <p:nvPicPr>
          <p:cNvPr id="37" name="Graphic 36" descr="Gymnast: Rings">
            <a:extLst>
              <a:ext uri="{FF2B5EF4-FFF2-40B4-BE49-F238E27FC236}">
                <a16:creationId xmlns:a16="http://schemas.microsoft.com/office/drawing/2014/main" id="{B1A32C6D-C2A5-4613-8DEC-F7738635B4B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10974" y="2154466"/>
            <a:ext cx="515202" cy="515202"/>
          </a:xfrm>
          <a:prstGeom prst="rect">
            <a:avLst/>
          </a:prstGeom>
        </p:spPr>
      </p:pic>
      <p:pic>
        <p:nvPicPr>
          <p:cNvPr id="39" name="Graphic 38" descr="Gymnast: Floor routine">
            <a:extLst>
              <a:ext uri="{FF2B5EF4-FFF2-40B4-BE49-F238E27FC236}">
                <a16:creationId xmlns:a16="http://schemas.microsoft.com/office/drawing/2014/main" id="{5A7D2AD6-2955-4611-9BC5-D9B60E0DB8E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909771" y="1294455"/>
            <a:ext cx="515202" cy="515202"/>
          </a:xfrm>
          <a:prstGeom prst="rect">
            <a:avLst/>
          </a:prstGeom>
        </p:spPr>
      </p:pic>
      <p:pic>
        <p:nvPicPr>
          <p:cNvPr id="41" name="Graphic 40" descr="Climbing">
            <a:extLst>
              <a:ext uri="{FF2B5EF4-FFF2-40B4-BE49-F238E27FC236}">
                <a16:creationId xmlns:a16="http://schemas.microsoft.com/office/drawing/2014/main" id="{3030BF06-5698-4519-834C-7F3C9F2F836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143594" y="1328575"/>
            <a:ext cx="515202" cy="515202"/>
          </a:xfrm>
          <a:prstGeom prst="rect">
            <a:avLst/>
          </a:prstGeom>
        </p:spPr>
      </p:pic>
      <p:pic>
        <p:nvPicPr>
          <p:cNvPr id="43" name="Graphic 42" descr="Dancing">
            <a:extLst>
              <a:ext uri="{FF2B5EF4-FFF2-40B4-BE49-F238E27FC236}">
                <a16:creationId xmlns:a16="http://schemas.microsoft.com/office/drawing/2014/main" id="{174B588F-BB42-4EB1-8A78-8AF85488A61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296056" y="1294455"/>
            <a:ext cx="515202" cy="515202"/>
          </a:xfrm>
          <a:prstGeom prst="rect">
            <a:avLst/>
          </a:prstGeom>
        </p:spPr>
      </p:pic>
      <p:pic>
        <p:nvPicPr>
          <p:cNvPr id="45" name="Graphic 44" descr="Baseball bat and ball">
            <a:extLst>
              <a:ext uri="{FF2B5EF4-FFF2-40B4-BE49-F238E27FC236}">
                <a16:creationId xmlns:a16="http://schemas.microsoft.com/office/drawing/2014/main" id="{43292F71-DBA4-47E8-BFAC-B4D2378B4EA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838670" y="521652"/>
            <a:ext cx="515202" cy="515202"/>
          </a:xfrm>
          <a:prstGeom prst="rect">
            <a:avLst/>
          </a:prstGeom>
        </p:spPr>
      </p:pic>
      <p:pic>
        <p:nvPicPr>
          <p:cNvPr id="47" name="Graphic 46" descr="Cricket bat and ball">
            <a:extLst>
              <a:ext uri="{FF2B5EF4-FFF2-40B4-BE49-F238E27FC236}">
                <a16:creationId xmlns:a16="http://schemas.microsoft.com/office/drawing/2014/main" id="{328AD957-CDC0-4D61-846D-ED8CC795023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44286" y="2066384"/>
            <a:ext cx="515202" cy="515202"/>
          </a:xfrm>
          <a:prstGeom prst="rect">
            <a:avLst/>
          </a:prstGeom>
        </p:spPr>
      </p:pic>
      <p:pic>
        <p:nvPicPr>
          <p:cNvPr id="49" name="Graphic 48" descr="Dumbbell">
            <a:extLst>
              <a:ext uri="{FF2B5EF4-FFF2-40B4-BE49-F238E27FC236}">
                <a16:creationId xmlns:a16="http://schemas.microsoft.com/office/drawing/2014/main" id="{39D03603-40AE-4D44-BD04-586E2FE02C1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991132" y="1294455"/>
            <a:ext cx="515202" cy="515202"/>
          </a:xfrm>
          <a:prstGeom prst="rect">
            <a:avLst/>
          </a:prstGeom>
        </p:spPr>
      </p:pic>
      <p:pic>
        <p:nvPicPr>
          <p:cNvPr id="51" name="Graphic 50" descr="Sport balls">
            <a:extLst>
              <a:ext uri="{FF2B5EF4-FFF2-40B4-BE49-F238E27FC236}">
                <a16:creationId xmlns:a16="http://schemas.microsoft.com/office/drawing/2014/main" id="{8EEDC8F9-8DBF-4972-BF06-DE4EC885751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9686208" y="1328575"/>
            <a:ext cx="515202" cy="515202"/>
          </a:xfrm>
          <a:prstGeom prst="rect">
            <a:avLst/>
          </a:prstGeom>
        </p:spPr>
      </p:pic>
      <p:pic>
        <p:nvPicPr>
          <p:cNvPr id="53" name="Graphic 52" descr="Football">
            <a:extLst>
              <a:ext uri="{FF2B5EF4-FFF2-40B4-BE49-F238E27FC236}">
                <a16:creationId xmlns:a16="http://schemas.microsoft.com/office/drawing/2014/main" id="{CF6B0A80-4C53-4A20-8DA7-C721A91E24E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9686208" y="521652"/>
            <a:ext cx="515202" cy="515202"/>
          </a:xfrm>
          <a:prstGeom prst="rect">
            <a:avLst/>
          </a:prstGeom>
        </p:spPr>
      </p:pic>
      <p:pic>
        <p:nvPicPr>
          <p:cNvPr id="55" name="Graphic 54" descr="Basketball">
            <a:extLst>
              <a:ext uri="{FF2B5EF4-FFF2-40B4-BE49-F238E27FC236}">
                <a16:creationId xmlns:a16="http://schemas.microsoft.com/office/drawing/2014/main" id="{90B1584F-F143-4752-BD4A-E66B9FC37CA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838670" y="1294455"/>
            <a:ext cx="515202" cy="515202"/>
          </a:xfrm>
          <a:prstGeom prst="rect">
            <a:avLst/>
          </a:prstGeom>
        </p:spPr>
      </p:pic>
      <p:pic>
        <p:nvPicPr>
          <p:cNvPr id="57" name="Graphic 56" descr="Rugby ball">
            <a:extLst>
              <a:ext uri="{FF2B5EF4-FFF2-40B4-BE49-F238E27FC236}">
                <a16:creationId xmlns:a16="http://schemas.microsoft.com/office/drawing/2014/main" id="{E14EB651-E3FC-4E7E-B2CC-10BFB809E3ED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0533746" y="1294455"/>
            <a:ext cx="515202" cy="515202"/>
          </a:xfrm>
          <a:prstGeom prst="rect">
            <a:avLst/>
          </a:prstGeom>
        </p:spPr>
      </p:pic>
      <p:pic>
        <p:nvPicPr>
          <p:cNvPr id="59" name="Graphic 58" descr="Soccer ball">
            <a:extLst>
              <a:ext uri="{FF2B5EF4-FFF2-40B4-BE49-F238E27FC236}">
                <a16:creationId xmlns:a16="http://schemas.microsoft.com/office/drawing/2014/main" id="{F877E53A-3ED4-44A4-BDCC-2BC191E55461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1378177" y="521652"/>
            <a:ext cx="515202" cy="515202"/>
          </a:xfrm>
          <a:prstGeom prst="rect">
            <a:avLst/>
          </a:prstGeom>
        </p:spPr>
      </p:pic>
      <p:pic>
        <p:nvPicPr>
          <p:cNvPr id="61" name="Graphic 60" descr="Volleyball">
            <a:extLst>
              <a:ext uri="{FF2B5EF4-FFF2-40B4-BE49-F238E27FC236}">
                <a16:creationId xmlns:a16="http://schemas.microsoft.com/office/drawing/2014/main" id="{B236A37B-0E88-425F-ABAA-464B0CD327C5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533746" y="521652"/>
            <a:ext cx="515202" cy="515202"/>
          </a:xfrm>
          <a:prstGeom prst="rect">
            <a:avLst/>
          </a:prstGeom>
        </p:spPr>
      </p:pic>
      <p:pic>
        <p:nvPicPr>
          <p:cNvPr id="63" name="Graphic 62" descr="Table tennis paddle and ball">
            <a:extLst>
              <a:ext uri="{FF2B5EF4-FFF2-40B4-BE49-F238E27FC236}">
                <a16:creationId xmlns:a16="http://schemas.microsoft.com/office/drawing/2014/main" id="{00A2D628-2E4B-41DF-914C-F031B6EA4102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2064647" y="2066384"/>
            <a:ext cx="515202" cy="515202"/>
          </a:xfrm>
          <a:prstGeom prst="rect">
            <a:avLst/>
          </a:prstGeom>
        </p:spPr>
      </p:pic>
      <p:pic>
        <p:nvPicPr>
          <p:cNvPr id="65" name="Graphic 64" descr="Tennis racket and ball">
            <a:extLst>
              <a:ext uri="{FF2B5EF4-FFF2-40B4-BE49-F238E27FC236}">
                <a16:creationId xmlns:a16="http://schemas.microsoft.com/office/drawing/2014/main" id="{32681837-2F24-48F3-B649-E6E286BB2DEA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1375003" y="1328575"/>
            <a:ext cx="515202" cy="515202"/>
          </a:xfrm>
          <a:prstGeom prst="rect">
            <a:avLst/>
          </a:prstGeom>
        </p:spPr>
      </p:pic>
      <p:pic>
        <p:nvPicPr>
          <p:cNvPr id="67" name="Graphic 66" descr="Golf clubs">
            <a:extLst>
              <a:ext uri="{FF2B5EF4-FFF2-40B4-BE49-F238E27FC236}">
                <a16:creationId xmlns:a16="http://schemas.microsoft.com/office/drawing/2014/main" id="{4C0DA250-C2CF-4DE1-B296-37633FDF8347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4597113" y="2066384"/>
            <a:ext cx="515202" cy="515202"/>
          </a:xfrm>
          <a:prstGeom prst="rect">
            <a:avLst/>
          </a:prstGeom>
        </p:spPr>
      </p:pic>
      <p:pic>
        <p:nvPicPr>
          <p:cNvPr id="69" name="Graphic 68" descr="Skate">
            <a:extLst>
              <a:ext uri="{FF2B5EF4-FFF2-40B4-BE49-F238E27FC236}">
                <a16:creationId xmlns:a16="http://schemas.microsoft.com/office/drawing/2014/main" id="{5485D89C-3AE2-47C5-B533-E4F1A11A95C4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753442" y="2066384"/>
            <a:ext cx="515202" cy="515202"/>
          </a:xfrm>
          <a:prstGeom prst="rect">
            <a:avLst/>
          </a:prstGeom>
        </p:spPr>
      </p:pic>
      <p:pic>
        <p:nvPicPr>
          <p:cNvPr id="71" name="Graphic 70" descr="Sled">
            <a:extLst>
              <a:ext uri="{FF2B5EF4-FFF2-40B4-BE49-F238E27FC236}">
                <a16:creationId xmlns:a16="http://schemas.microsoft.com/office/drawing/2014/main" id="{C9C02AB3-870E-456A-B81F-6A0D7C352D52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2909771" y="2066384"/>
            <a:ext cx="515202" cy="515202"/>
          </a:xfrm>
          <a:prstGeom prst="rect">
            <a:avLst/>
          </a:prstGeom>
        </p:spPr>
      </p:pic>
      <p:pic>
        <p:nvPicPr>
          <p:cNvPr id="73" name="Graphic 72" descr="Skateboard">
            <a:extLst>
              <a:ext uri="{FF2B5EF4-FFF2-40B4-BE49-F238E27FC236}">
                <a16:creationId xmlns:a16="http://schemas.microsoft.com/office/drawing/2014/main" id="{3CE8B307-7AEE-49DD-BD11-40F9E2508302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143594" y="2066384"/>
            <a:ext cx="515202" cy="515202"/>
          </a:xfrm>
          <a:prstGeom prst="rect">
            <a:avLst/>
          </a:prstGeom>
        </p:spPr>
      </p:pic>
      <p:pic>
        <p:nvPicPr>
          <p:cNvPr id="75" name="Graphic 74" descr="Sailboat">
            <a:extLst>
              <a:ext uri="{FF2B5EF4-FFF2-40B4-BE49-F238E27FC236}">
                <a16:creationId xmlns:a16="http://schemas.microsoft.com/office/drawing/2014/main" id="{5263D397-EA73-44C7-AB22-3F095A965A29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296056" y="2066384"/>
            <a:ext cx="515202" cy="515202"/>
          </a:xfrm>
          <a:prstGeom prst="rect">
            <a:avLst/>
          </a:prstGeom>
        </p:spPr>
      </p:pic>
      <p:pic>
        <p:nvPicPr>
          <p:cNvPr id="77" name="Graphic 76" descr="Canoe">
            <a:extLst>
              <a:ext uri="{FF2B5EF4-FFF2-40B4-BE49-F238E27FC236}">
                <a16:creationId xmlns:a16="http://schemas.microsoft.com/office/drawing/2014/main" id="{BFD77FB6-1034-4B24-83EE-ADBEAA69C619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448518" y="2066384"/>
            <a:ext cx="515202" cy="515202"/>
          </a:xfrm>
          <a:prstGeom prst="rect">
            <a:avLst/>
          </a:prstGeom>
        </p:spPr>
      </p:pic>
      <p:pic>
        <p:nvPicPr>
          <p:cNvPr id="79" name="Graphic 78" descr="Kayak">
            <a:extLst>
              <a:ext uri="{FF2B5EF4-FFF2-40B4-BE49-F238E27FC236}">
                <a16:creationId xmlns:a16="http://schemas.microsoft.com/office/drawing/2014/main" id="{80DD1E29-D77B-4A58-9839-ADDD27162D3C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9686208" y="2066384"/>
            <a:ext cx="515202" cy="515202"/>
          </a:xfrm>
          <a:prstGeom prst="rect">
            <a:avLst/>
          </a:prstGeom>
        </p:spPr>
      </p:pic>
      <p:pic>
        <p:nvPicPr>
          <p:cNvPr id="81" name="Graphic 80" descr="Fins">
            <a:extLst>
              <a:ext uri="{FF2B5EF4-FFF2-40B4-BE49-F238E27FC236}">
                <a16:creationId xmlns:a16="http://schemas.microsoft.com/office/drawing/2014/main" id="{402DC60C-8465-4FF5-8241-489A616B3E21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7991132" y="2066384"/>
            <a:ext cx="515202" cy="515202"/>
          </a:xfrm>
          <a:prstGeom prst="rect">
            <a:avLst/>
          </a:prstGeom>
        </p:spPr>
      </p:pic>
      <p:pic>
        <p:nvPicPr>
          <p:cNvPr id="83" name="Graphic 82" descr="Dance steps">
            <a:extLst>
              <a:ext uri="{FF2B5EF4-FFF2-40B4-BE49-F238E27FC236}">
                <a16:creationId xmlns:a16="http://schemas.microsoft.com/office/drawing/2014/main" id="{53FC88A8-BCA8-47D2-8FE3-8BADC30793E2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8838670" y="2066384"/>
            <a:ext cx="515202" cy="515202"/>
          </a:xfrm>
          <a:prstGeom prst="rect">
            <a:avLst/>
          </a:prstGeom>
        </p:spPr>
      </p:pic>
      <p:pic>
        <p:nvPicPr>
          <p:cNvPr id="85" name="Graphic 84" descr="Computer">
            <a:extLst>
              <a:ext uri="{FF2B5EF4-FFF2-40B4-BE49-F238E27FC236}">
                <a16:creationId xmlns:a16="http://schemas.microsoft.com/office/drawing/2014/main" id="{87C1AC22-85DC-45D6-BCE1-FA6BCE9A9E2A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410974" y="3014477"/>
            <a:ext cx="515202" cy="515202"/>
          </a:xfrm>
          <a:prstGeom prst="rect">
            <a:avLst/>
          </a:prstGeom>
        </p:spPr>
      </p:pic>
      <p:pic>
        <p:nvPicPr>
          <p:cNvPr id="87" name="Graphic 86" descr="Robot">
            <a:extLst>
              <a:ext uri="{FF2B5EF4-FFF2-40B4-BE49-F238E27FC236}">
                <a16:creationId xmlns:a16="http://schemas.microsoft.com/office/drawing/2014/main" id="{44B29B6C-FC4F-42BC-A5F9-474BFB4859EC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144286" y="3014477"/>
            <a:ext cx="515202" cy="515202"/>
          </a:xfrm>
          <a:prstGeom prst="rect">
            <a:avLst/>
          </a:prstGeom>
        </p:spPr>
      </p:pic>
      <p:pic>
        <p:nvPicPr>
          <p:cNvPr id="89" name="Graphic 88" descr="Laptop">
            <a:extLst>
              <a:ext uri="{FF2B5EF4-FFF2-40B4-BE49-F238E27FC236}">
                <a16:creationId xmlns:a16="http://schemas.microsoft.com/office/drawing/2014/main" id="{9F82E8C7-0E1C-41C4-AC4E-3E1E8730A569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909771" y="3013976"/>
            <a:ext cx="515202" cy="515202"/>
          </a:xfrm>
          <a:prstGeom prst="rect">
            <a:avLst/>
          </a:prstGeom>
        </p:spPr>
      </p:pic>
      <p:pic>
        <p:nvPicPr>
          <p:cNvPr id="91" name="Graphic 90" descr="Internet">
            <a:extLst>
              <a:ext uri="{FF2B5EF4-FFF2-40B4-BE49-F238E27FC236}">
                <a16:creationId xmlns:a16="http://schemas.microsoft.com/office/drawing/2014/main" id="{07AA7215-C712-4874-AFE9-60983E94D083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064647" y="3014477"/>
            <a:ext cx="515202" cy="515202"/>
          </a:xfrm>
          <a:prstGeom prst="rect">
            <a:avLst/>
          </a:prstGeom>
        </p:spPr>
      </p:pic>
      <p:pic>
        <p:nvPicPr>
          <p:cNvPr id="93" name="Graphic 92" descr="Monitor">
            <a:extLst>
              <a:ext uri="{FF2B5EF4-FFF2-40B4-BE49-F238E27FC236}">
                <a16:creationId xmlns:a16="http://schemas.microsoft.com/office/drawing/2014/main" id="{2C52CB26-86C2-4546-9CA8-A0C0963E9CE9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4602048" y="3013976"/>
            <a:ext cx="515202" cy="515202"/>
          </a:xfrm>
          <a:prstGeom prst="rect">
            <a:avLst/>
          </a:prstGeom>
        </p:spPr>
      </p:pic>
      <p:pic>
        <p:nvPicPr>
          <p:cNvPr id="95" name="Graphic 94" descr="Smart Phone">
            <a:extLst>
              <a:ext uri="{FF2B5EF4-FFF2-40B4-BE49-F238E27FC236}">
                <a16:creationId xmlns:a16="http://schemas.microsoft.com/office/drawing/2014/main" id="{6965253F-5483-4FC5-BF82-3C9A1DD117D3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3753442" y="3013976"/>
            <a:ext cx="515202" cy="515202"/>
          </a:xfrm>
          <a:prstGeom prst="rect">
            <a:avLst/>
          </a:prstGeom>
        </p:spPr>
      </p:pic>
      <p:pic>
        <p:nvPicPr>
          <p:cNvPr id="97" name="Graphic 96" descr="Tablet">
            <a:extLst>
              <a:ext uri="{FF2B5EF4-FFF2-40B4-BE49-F238E27FC236}">
                <a16:creationId xmlns:a16="http://schemas.microsoft.com/office/drawing/2014/main" id="{D0423900-53B0-4F3E-9430-89F0947D81C7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6294988" y="3053792"/>
            <a:ext cx="515202" cy="515202"/>
          </a:xfrm>
          <a:prstGeom prst="rect">
            <a:avLst/>
          </a:prstGeom>
        </p:spPr>
      </p:pic>
      <p:pic>
        <p:nvPicPr>
          <p:cNvPr id="99" name="Graphic 98" descr="Cloud Computing">
            <a:extLst>
              <a:ext uri="{FF2B5EF4-FFF2-40B4-BE49-F238E27FC236}">
                <a16:creationId xmlns:a16="http://schemas.microsoft.com/office/drawing/2014/main" id="{9C86EA58-FE09-4145-8BB3-28FB69E2AC02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448518" y="3013976"/>
            <a:ext cx="515202" cy="515202"/>
          </a:xfrm>
          <a:prstGeom prst="rect">
            <a:avLst/>
          </a:prstGeom>
        </p:spPr>
      </p:pic>
      <p:pic>
        <p:nvPicPr>
          <p:cNvPr id="101" name="Graphic 100" descr="Fax">
            <a:extLst>
              <a:ext uri="{FF2B5EF4-FFF2-40B4-BE49-F238E27FC236}">
                <a16:creationId xmlns:a16="http://schemas.microsoft.com/office/drawing/2014/main" id="{822BE4E4-7B32-466A-9FB1-BB189E98E73E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143594" y="3011596"/>
            <a:ext cx="515202" cy="515202"/>
          </a:xfrm>
          <a:prstGeom prst="rect">
            <a:avLst/>
          </a:prstGeom>
        </p:spPr>
      </p:pic>
      <p:pic>
        <p:nvPicPr>
          <p:cNvPr id="103" name="Graphic 102" descr="Printer">
            <a:extLst>
              <a:ext uri="{FF2B5EF4-FFF2-40B4-BE49-F238E27FC236}">
                <a16:creationId xmlns:a16="http://schemas.microsoft.com/office/drawing/2014/main" id="{A07584AD-E447-420F-97A0-5B750F845729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10533746" y="2066384"/>
            <a:ext cx="515202" cy="515202"/>
          </a:xfrm>
          <a:prstGeom prst="rect">
            <a:avLst/>
          </a:prstGeom>
        </p:spPr>
      </p:pic>
      <p:pic>
        <p:nvPicPr>
          <p:cNvPr id="105" name="Graphic 104" descr="Shredder">
            <a:extLst>
              <a:ext uri="{FF2B5EF4-FFF2-40B4-BE49-F238E27FC236}">
                <a16:creationId xmlns:a16="http://schemas.microsoft.com/office/drawing/2014/main" id="{66530FE7-9B9C-4476-8DBA-36AF13A3A5A5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7991132" y="3047568"/>
            <a:ext cx="515202" cy="515202"/>
          </a:xfrm>
          <a:prstGeom prst="rect">
            <a:avLst/>
          </a:prstGeom>
        </p:spPr>
      </p:pic>
      <p:pic>
        <p:nvPicPr>
          <p:cNvPr id="107" name="Graphic 106" descr="Photocopier">
            <a:extLst>
              <a:ext uri="{FF2B5EF4-FFF2-40B4-BE49-F238E27FC236}">
                <a16:creationId xmlns:a16="http://schemas.microsoft.com/office/drawing/2014/main" id="{410AD529-EBE8-4DAA-8019-18E21A00A19E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8832389" y="2998063"/>
            <a:ext cx="515202" cy="515202"/>
          </a:xfrm>
          <a:prstGeom prst="rect">
            <a:avLst/>
          </a:prstGeom>
        </p:spPr>
      </p:pic>
      <p:pic>
        <p:nvPicPr>
          <p:cNvPr id="109" name="Graphic 108" descr="Camera">
            <a:extLst>
              <a:ext uri="{FF2B5EF4-FFF2-40B4-BE49-F238E27FC236}">
                <a16:creationId xmlns:a16="http://schemas.microsoft.com/office/drawing/2014/main" id="{6C170830-1637-4429-B814-423B796B40ED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11378177" y="1993777"/>
            <a:ext cx="515202" cy="515202"/>
          </a:xfrm>
          <a:prstGeom prst="rect">
            <a:avLst/>
          </a:prstGeom>
        </p:spPr>
      </p:pic>
      <p:pic>
        <p:nvPicPr>
          <p:cNvPr id="111" name="Graphic 110" descr="Plug">
            <a:extLst>
              <a:ext uri="{FF2B5EF4-FFF2-40B4-BE49-F238E27FC236}">
                <a16:creationId xmlns:a16="http://schemas.microsoft.com/office/drawing/2014/main" id="{7B151CF1-6B50-4C63-BB30-604D4ABB9BE4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11378177" y="3011596"/>
            <a:ext cx="515202" cy="515202"/>
          </a:xfrm>
          <a:prstGeom prst="rect">
            <a:avLst/>
          </a:prstGeom>
        </p:spPr>
      </p:pic>
      <p:pic>
        <p:nvPicPr>
          <p:cNvPr id="113" name="Graphic 112" descr="USB">
            <a:extLst>
              <a:ext uri="{FF2B5EF4-FFF2-40B4-BE49-F238E27FC236}">
                <a16:creationId xmlns:a16="http://schemas.microsoft.com/office/drawing/2014/main" id="{431EFC61-F157-4970-A4E8-AAF76323C644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9688314" y="2995906"/>
            <a:ext cx="515202" cy="515202"/>
          </a:xfrm>
          <a:prstGeom prst="rect">
            <a:avLst/>
          </a:prstGeom>
        </p:spPr>
      </p:pic>
      <p:pic>
        <p:nvPicPr>
          <p:cNvPr id="115" name="Graphic 114" descr="Disk">
            <a:extLst>
              <a:ext uri="{FF2B5EF4-FFF2-40B4-BE49-F238E27FC236}">
                <a16:creationId xmlns:a16="http://schemas.microsoft.com/office/drawing/2014/main" id="{9862C232-4190-47D9-A134-BD44662AEA03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10533746" y="3002835"/>
            <a:ext cx="515202" cy="515202"/>
          </a:xfrm>
          <a:prstGeom prst="rect">
            <a:avLst/>
          </a:prstGeom>
        </p:spPr>
      </p:pic>
      <p:pic>
        <p:nvPicPr>
          <p:cNvPr id="117" name="Graphic 116" descr="Optical disc">
            <a:extLst>
              <a:ext uri="{FF2B5EF4-FFF2-40B4-BE49-F238E27FC236}">
                <a16:creationId xmlns:a16="http://schemas.microsoft.com/office/drawing/2014/main" id="{BCF59125-9B20-49DA-B9B6-E28C1FB9867A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407971" y="4733987"/>
            <a:ext cx="515202" cy="515202"/>
          </a:xfrm>
          <a:prstGeom prst="rect">
            <a:avLst/>
          </a:prstGeom>
        </p:spPr>
      </p:pic>
      <p:pic>
        <p:nvPicPr>
          <p:cNvPr id="119" name="Graphic 118" descr="Typewriter">
            <a:extLst>
              <a:ext uri="{FF2B5EF4-FFF2-40B4-BE49-F238E27FC236}">
                <a16:creationId xmlns:a16="http://schemas.microsoft.com/office/drawing/2014/main" id="{88B56F89-FF64-4092-B87A-DB845F01286E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410974" y="3874232"/>
            <a:ext cx="515202" cy="515202"/>
          </a:xfrm>
          <a:prstGeom prst="rect">
            <a:avLst/>
          </a:prstGeom>
        </p:spPr>
      </p:pic>
      <p:pic>
        <p:nvPicPr>
          <p:cNvPr id="121" name="Graphic 120" descr="Radio">
            <a:extLst>
              <a:ext uri="{FF2B5EF4-FFF2-40B4-BE49-F238E27FC236}">
                <a16:creationId xmlns:a16="http://schemas.microsoft.com/office/drawing/2014/main" id="{0B05EF37-8B2C-4337-93B7-E264037ACAD7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1222689" y="4733987"/>
            <a:ext cx="515202" cy="515202"/>
          </a:xfrm>
          <a:prstGeom prst="rect">
            <a:avLst/>
          </a:prstGeom>
        </p:spPr>
      </p:pic>
      <p:pic>
        <p:nvPicPr>
          <p:cNvPr id="123" name="Graphic 122" descr="Wireless router">
            <a:extLst>
              <a:ext uri="{FF2B5EF4-FFF2-40B4-BE49-F238E27FC236}">
                <a16:creationId xmlns:a16="http://schemas.microsoft.com/office/drawing/2014/main" id="{631BB1F2-2E68-44D0-A7CB-00B4C4996263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407971" y="5506790"/>
            <a:ext cx="515202" cy="515202"/>
          </a:xfrm>
          <a:prstGeom prst="rect">
            <a:avLst/>
          </a:prstGeom>
        </p:spPr>
      </p:pic>
      <p:pic>
        <p:nvPicPr>
          <p:cNvPr id="125" name="Graphic 124" descr="Processor">
            <a:extLst>
              <a:ext uri="{FF2B5EF4-FFF2-40B4-BE49-F238E27FC236}">
                <a16:creationId xmlns:a16="http://schemas.microsoft.com/office/drawing/2014/main" id="{89E83367-2D27-480F-ACBA-D95A30CEF298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1219523" y="3962570"/>
            <a:ext cx="515202" cy="515202"/>
          </a:xfrm>
          <a:prstGeom prst="rect">
            <a:avLst/>
          </a:prstGeom>
        </p:spPr>
      </p:pic>
      <p:pic>
        <p:nvPicPr>
          <p:cNvPr id="127" name="Graphic 126" descr="Scanner">
            <a:extLst>
              <a:ext uri="{FF2B5EF4-FFF2-40B4-BE49-F238E27FC236}">
                <a16:creationId xmlns:a16="http://schemas.microsoft.com/office/drawing/2014/main" id="{48307741-70D9-4F87-99F7-2FBA8AD27742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2062347" y="4733987"/>
            <a:ext cx="515202" cy="515202"/>
          </a:xfrm>
          <a:prstGeom prst="rect">
            <a:avLst/>
          </a:prstGeom>
        </p:spPr>
      </p:pic>
      <p:pic>
        <p:nvPicPr>
          <p:cNvPr id="129" name="Graphic 128" descr="Server">
            <a:extLst>
              <a:ext uri="{FF2B5EF4-FFF2-40B4-BE49-F238E27FC236}">
                <a16:creationId xmlns:a16="http://schemas.microsoft.com/office/drawing/2014/main" id="{FD8E9F20-1343-44C5-B56A-AD1C2E5CD08F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1219523" y="5528015"/>
            <a:ext cx="515202" cy="515202"/>
          </a:xfrm>
          <a:prstGeom prst="rect">
            <a:avLst/>
          </a:prstGeom>
        </p:spPr>
      </p:pic>
      <p:pic>
        <p:nvPicPr>
          <p:cNvPr id="131" name="Graphic 130" descr="Web cam">
            <a:extLst>
              <a:ext uri="{FF2B5EF4-FFF2-40B4-BE49-F238E27FC236}">
                <a16:creationId xmlns:a16="http://schemas.microsoft.com/office/drawing/2014/main" id="{54A3DA5E-C855-46B5-AB81-8BB50C8E41E1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2062347" y="3874232"/>
            <a:ext cx="515202" cy="515202"/>
          </a:xfrm>
          <a:prstGeom prst="rect">
            <a:avLst/>
          </a:prstGeom>
        </p:spPr>
      </p:pic>
      <p:pic>
        <p:nvPicPr>
          <p:cNvPr id="133" name="Graphic 132" descr="Calculator">
            <a:extLst>
              <a:ext uri="{FF2B5EF4-FFF2-40B4-BE49-F238E27FC236}">
                <a16:creationId xmlns:a16="http://schemas.microsoft.com/office/drawing/2014/main" id="{51A45EC3-4B83-41CC-97D8-AAB72A103E69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2905171" y="3961568"/>
            <a:ext cx="515202" cy="515202"/>
          </a:xfrm>
          <a:prstGeom prst="rect">
            <a:avLst/>
          </a:prstGeom>
        </p:spPr>
      </p:pic>
      <p:pic>
        <p:nvPicPr>
          <p:cNvPr id="135" name="Graphic 134" descr="Virtual Reality headset">
            <a:extLst>
              <a:ext uri="{FF2B5EF4-FFF2-40B4-BE49-F238E27FC236}">
                <a16:creationId xmlns:a16="http://schemas.microsoft.com/office/drawing/2014/main" id="{12940F9A-5304-4ABB-B692-302502E0AE94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2062347" y="5507543"/>
            <a:ext cx="515202" cy="515202"/>
          </a:xfrm>
          <a:prstGeom prst="rect">
            <a:avLst/>
          </a:prstGeom>
        </p:spPr>
      </p:pic>
      <p:pic>
        <p:nvPicPr>
          <p:cNvPr id="137" name="Graphic 136" descr="Earbuds">
            <a:extLst>
              <a:ext uri="{FF2B5EF4-FFF2-40B4-BE49-F238E27FC236}">
                <a16:creationId xmlns:a16="http://schemas.microsoft.com/office/drawing/2014/main" id="{93A65D69-6A2C-4679-921C-D3FFBFA7C28E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11327484" y="5563917"/>
            <a:ext cx="515202" cy="515202"/>
          </a:xfrm>
          <a:prstGeom prst="rect">
            <a:avLst/>
          </a:prstGeom>
        </p:spPr>
      </p:pic>
      <p:pic>
        <p:nvPicPr>
          <p:cNvPr id="139" name="Graphic 138" descr="Headphones">
            <a:extLst>
              <a:ext uri="{FF2B5EF4-FFF2-40B4-BE49-F238E27FC236}">
                <a16:creationId xmlns:a16="http://schemas.microsoft.com/office/drawing/2014/main" id="{1D87CDF2-F780-4C43-B66A-433B31ECF5D2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10554951" y="5577971"/>
            <a:ext cx="515202" cy="515202"/>
          </a:xfrm>
          <a:prstGeom prst="rect">
            <a:avLst/>
          </a:prstGeom>
        </p:spPr>
      </p:pic>
      <p:pic>
        <p:nvPicPr>
          <p:cNvPr id="141" name="Graphic 140" descr="Record">
            <a:extLst>
              <a:ext uri="{FF2B5EF4-FFF2-40B4-BE49-F238E27FC236}">
                <a16:creationId xmlns:a16="http://schemas.microsoft.com/office/drawing/2014/main" id="{00AA0F6C-6FED-4A89-8391-10215C62EB10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9686208" y="5563917"/>
            <a:ext cx="515202" cy="515202"/>
          </a:xfrm>
          <a:prstGeom prst="rect">
            <a:avLst/>
          </a:prstGeom>
        </p:spPr>
      </p:pic>
      <p:pic>
        <p:nvPicPr>
          <p:cNvPr id="159" name="Graphic 158" descr="Hammer">
            <a:extLst>
              <a:ext uri="{FF2B5EF4-FFF2-40B4-BE49-F238E27FC236}">
                <a16:creationId xmlns:a16="http://schemas.microsoft.com/office/drawing/2014/main" id="{09D3E612-F1A4-4F6A-B8F1-A8F567757342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3753442" y="3943951"/>
            <a:ext cx="515203" cy="515203"/>
          </a:xfrm>
          <a:prstGeom prst="rect">
            <a:avLst/>
          </a:prstGeom>
        </p:spPr>
      </p:pic>
      <p:pic>
        <p:nvPicPr>
          <p:cNvPr id="161" name="Graphic 160" descr="Nails">
            <a:extLst>
              <a:ext uri="{FF2B5EF4-FFF2-40B4-BE49-F238E27FC236}">
                <a16:creationId xmlns:a16="http://schemas.microsoft.com/office/drawing/2014/main" id="{0B429F15-D677-45E6-A496-79A401CA6082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2076" y="3874232"/>
            <a:ext cx="515203" cy="515203"/>
          </a:xfrm>
          <a:prstGeom prst="rect">
            <a:avLst/>
          </a:prstGeom>
        </p:spPr>
      </p:pic>
      <p:pic>
        <p:nvPicPr>
          <p:cNvPr id="163" name="Graphic 162" descr="Screwdriver">
            <a:extLst>
              <a:ext uri="{FF2B5EF4-FFF2-40B4-BE49-F238E27FC236}">
                <a16:creationId xmlns:a16="http://schemas.microsoft.com/office/drawing/2014/main" id="{7796A69D-C812-4048-A560-06B7E18563B2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448517" y="3874232"/>
            <a:ext cx="515203" cy="515203"/>
          </a:xfrm>
          <a:prstGeom prst="rect">
            <a:avLst/>
          </a:prstGeom>
        </p:spPr>
      </p:pic>
      <p:pic>
        <p:nvPicPr>
          <p:cNvPr id="165" name="Graphic 164" descr="Tools">
            <a:extLst>
              <a:ext uri="{FF2B5EF4-FFF2-40B4-BE49-F238E27FC236}">
                <a16:creationId xmlns:a16="http://schemas.microsoft.com/office/drawing/2014/main" id="{F43881FA-AA35-423A-A408-EF0D3CCAB416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4600980" y="3874232"/>
            <a:ext cx="515203" cy="515203"/>
          </a:xfrm>
          <a:prstGeom prst="rect">
            <a:avLst/>
          </a:prstGeom>
        </p:spPr>
      </p:pic>
      <p:pic>
        <p:nvPicPr>
          <p:cNvPr id="167" name="Graphic 166" descr="Wrench">
            <a:extLst>
              <a:ext uri="{FF2B5EF4-FFF2-40B4-BE49-F238E27FC236}">
                <a16:creationId xmlns:a16="http://schemas.microsoft.com/office/drawing/2014/main" id="{0867461B-1482-4B29-B3D8-CB1ECF0C2F5C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2905171" y="5486349"/>
            <a:ext cx="515203" cy="515203"/>
          </a:xfrm>
          <a:prstGeom prst="rect">
            <a:avLst/>
          </a:prstGeom>
        </p:spPr>
      </p:pic>
      <p:pic>
        <p:nvPicPr>
          <p:cNvPr id="169" name="Graphic 168" descr="Flashlight">
            <a:extLst>
              <a:ext uri="{FF2B5EF4-FFF2-40B4-BE49-F238E27FC236}">
                <a16:creationId xmlns:a16="http://schemas.microsoft.com/office/drawing/2014/main" id="{C2DC0C6D-E93F-4632-BE50-3CE5FB6F52EB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2909771" y="4822325"/>
            <a:ext cx="515203" cy="515203"/>
          </a:xfrm>
          <a:prstGeom prst="rect">
            <a:avLst/>
          </a:prstGeom>
        </p:spPr>
      </p:pic>
      <p:pic>
        <p:nvPicPr>
          <p:cNvPr id="171" name="Graphic 170" descr="Pocket knife">
            <a:extLst>
              <a:ext uri="{FF2B5EF4-FFF2-40B4-BE49-F238E27FC236}">
                <a16:creationId xmlns:a16="http://schemas.microsoft.com/office/drawing/2014/main" id="{517BC536-032B-4C2B-BE61-F3F58550FA74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3747996" y="5563917"/>
            <a:ext cx="515203" cy="515203"/>
          </a:xfrm>
          <a:prstGeom prst="rect">
            <a:avLst/>
          </a:prstGeom>
        </p:spPr>
      </p:pic>
      <p:pic>
        <p:nvPicPr>
          <p:cNvPr id="173" name="Graphic 172" descr="Saw">
            <a:extLst>
              <a:ext uri="{FF2B5EF4-FFF2-40B4-BE49-F238E27FC236}">
                <a16:creationId xmlns:a16="http://schemas.microsoft.com/office/drawing/2014/main" id="{D5A6A52A-DD9C-4D91-9649-EB0D73C82478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3757196" y="4778748"/>
            <a:ext cx="515203" cy="515203"/>
          </a:xfrm>
          <a:prstGeom prst="rect">
            <a:avLst/>
          </a:prstGeom>
        </p:spPr>
      </p:pic>
      <p:pic>
        <p:nvPicPr>
          <p:cNvPr id="175" name="Graphic 174" descr="Saw blade">
            <a:extLst>
              <a:ext uri="{FF2B5EF4-FFF2-40B4-BE49-F238E27FC236}">
                <a16:creationId xmlns:a16="http://schemas.microsoft.com/office/drawing/2014/main" id="{FB3050EC-F59A-4BA7-9341-E35F040CE3C5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4691114" y="5530592"/>
            <a:ext cx="515203" cy="515203"/>
          </a:xfrm>
          <a:prstGeom prst="rect">
            <a:avLst/>
          </a:prstGeom>
        </p:spPr>
      </p:pic>
      <p:pic>
        <p:nvPicPr>
          <p:cNvPr id="177" name="Graphic 176" descr="Mining tools">
            <a:extLst>
              <a:ext uri="{FF2B5EF4-FFF2-40B4-BE49-F238E27FC236}">
                <a16:creationId xmlns:a16="http://schemas.microsoft.com/office/drawing/2014/main" id="{25870E84-0E8B-497D-8BE0-EF194250DECD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4691114" y="4733497"/>
            <a:ext cx="515203" cy="515203"/>
          </a:xfrm>
          <a:prstGeom prst="rect">
            <a:avLst/>
          </a:prstGeom>
        </p:spPr>
      </p:pic>
      <p:pic>
        <p:nvPicPr>
          <p:cNvPr id="179" name="Graphic 178" descr="Large paint brush">
            <a:extLst>
              <a:ext uri="{FF2B5EF4-FFF2-40B4-BE49-F238E27FC236}">
                <a16:creationId xmlns:a16="http://schemas.microsoft.com/office/drawing/2014/main" id="{F9B08128-8595-4341-80B5-395D13C27D92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8069881" y="3963405"/>
            <a:ext cx="515203" cy="515203"/>
          </a:xfrm>
          <a:prstGeom prst="rect">
            <a:avLst/>
          </a:prstGeom>
        </p:spPr>
      </p:pic>
      <p:pic>
        <p:nvPicPr>
          <p:cNvPr id="181" name="Graphic 180" descr="Paint">
            <a:extLst>
              <a:ext uri="{FF2B5EF4-FFF2-40B4-BE49-F238E27FC236}">
                <a16:creationId xmlns:a16="http://schemas.microsoft.com/office/drawing/2014/main" id="{1466E9ED-BB31-40B4-BD2B-700C9A3CCEB1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7135635" y="3956808"/>
            <a:ext cx="515203" cy="515203"/>
          </a:xfrm>
          <a:prstGeom prst="rect">
            <a:avLst/>
          </a:prstGeom>
        </p:spPr>
      </p:pic>
      <p:pic>
        <p:nvPicPr>
          <p:cNvPr id="183" name="Graphic 182" descr="Crane">
            <a:extLst>
              <a:ext uri="{FF2B5EF4-FFF2-40B4-BE49-F238E27FC236}">
                <a16:creationId xmlns:a16="http://schemas.microsoft.com/office/drawing/2014/main" id="{3D44A4AB-5EE4-4A55-ACEF-854E570ED502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9686208" y="3956807"/>
            <a:ext cx="515203" cy="515203"/>
          </a:xfrm>
          <a:prstGeom prst="rect">
            <a:avLst/>
          </a:prstGeom>
        </p:spPr>
      </p:pic>
      <p:pic>
        <p:nvPicPr>
          <p:cNvPr id="185" name="Graphic 184" descr="Jackhammer">
            <a:extLst>
              <a:ext uri="{FF2B5EF4-FFF2-40B4-BE49-F238E27FC236}">
                <a16:creationId xmlns:a16="http://schemas.microsoft.com/office/drawing/2014/main" id="{A648723C-2A2C-4943-8796-407C45F5855C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834550" y="3981121"/>
            <a:ext cx="515203" cy="515203"/>
          </a:xfrm>
          <a:prstGeom prst="rect">
            <a:avLst/>
          </a:prstGeom>
        </p:spPr>
      </p:pic>
      <p:pic>
        <p:nvPicPr>
          <p:cNvPr id="187" name="Graphic 186" descr="Traffic cone">
            <a:extLst>
              <a:ext uri="{FF2B5EF4-FFF2-40B4-BE49-F238E27FC236}">
                <a16:creationId xmlns:a16="http://schemas.microsoft.com/office/drawing/2014/main" id="{86ACF6B0-063B-4008-882E-4C59BBC5EB34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6292075" y="4733497"/>
            <a:ext cx="515203" cy="515203"/>
          </a:xfrm>
          <a:prstGeom prst="rect">
            <a:avLst/>
          </a:prstGeom>
        </p:spPr>
      </p:pic>
      <p:pic>
        <p:nvPicPr>
          <p:cNvPr id="189" name="Graphic 188" descr="Traffic light">
            <a:extLst>
              <a:ext uri="{FF2B5EF4-FFF2-40B4-BE49-F238E27FC236}">
                <a16:creationId xmlns:a16="http://schemas.microsoft.com/office/drawing/2014/main" id="{6D609C08-59B8-442F-8615-9CD87740DE02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5448517" y="4733497"/>
            <a:ext cx="515203" cy="515203"/>
          </a:xfrm>
          <a:prstGeom prst="rect">
            <a:avLst/>
          </a:prstGeom>
        </p:spPr>
      </p:pic>
      <p:pic>
        <p:nvPicPr>
          <p:cNvPr id="191" name="Graphic 190" descr="Car">
            <a:extLst>
              <a:ext uri="{FF2B5EF4-FFF2-40B4-BE49-F238E27FC236}">
                <a16:creationId xmlns:a16="http://schemas.microsoft.com/office/drawing/2014/main" id="{E0246EF2-50E1-4808-A353-97105AB0C34D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989125" y="4822324"/>
            <a:ext cx="515203" cy="515203"/>
          </a:xfrm>
          <a:prstGeom prst="rect">
            <a:avLst/>
          </a:prstGeom>
        </p:spPr>
      </p:pic>
      <p:pic>
        <p:nvPicPr>
          <p:cNvPr id="193" name="Graphic 192" descr="Electric car">
            <a:extLst>
              <a:ext uri="{FF2B5EF4-FFF2-40B4-BE49-F238E27FC236}">
                <a16:creationId xmlns:a16="http://schemas.microsoft.com/office/drawing/2014/main" id="{3BD7202F-8A0E-49D3-9A46-2F1E854D58C3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7145567" y="4778747"/>
            <a:ext cx="515203" cy="515203"/>
          </a:xfrm>
          <a:prstGeom prst="rect">
            <a:avLst/>
          </a:prstGeom>
        </p:spPr>
      </p:pic>
      <p:pic>
        <p:nvPicPr>
          <p:cNvPr id="195" name="Graphic 194" descr="Truck">
            <a:extLst>
              <a:ext uri="{FF2B5EF4-FFF2-40B4-BE49-F238E27FC236}">
                <a16:creationId xmlns:a16="http://schemas.microsoft.com/office/drawing/2014/main" id="{49F38A60-A3FE-4E71-988F-819A75CFF3DC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8833853" y="4912800"/>
            <a:ext cx="515203" cy="515203"/>
          </a:xfrm>
          <a:prstGeom prst="rect">
            <a:avLst/>
          </a:prstGeom>
        </p:spPr>
      </p:pic>
      <p:pic>
        <p:nvPicPr>
          <p:cNvPr id="197" name="Graphic 196" descr="Motorcycle">
            <a:extLst>
              <a:ext uri="{FF2B5EF4-FFF2-40B4-BE49-F238E27FC236}">
                <a16:creationId xmlns:a16="http://schemas.microsoft.com/office/drawing/2014/main" id="{D9E4E660-A80D-43DD-8323-1CA25EB075A9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9"/>
              </a:ext>
            </a:extLst>
          </a:blip>
          <a:stretch>
            <a:fillRect/>
          </a:stretch>
        </p:blipFill>
        <p:spPr>
          <a:xfrm>
            <a:off x="7135633" y="5581580"/>
            <a:ext cx="515203" cy="515203"/>
          </a:xfrm>
          <a:prstGeom prst="rect">
            <a:avLst/>
          </a:prstGeom>
        </p:spPr>
      </p:pic>
      <p:pic>
        <p:nvPicPr>
          <p:cNvPr id="199" name="Graphic 198" descr="Scooter">
            <a:extLst>
              <a:ext uri="{FF2B5EF4-FFF2-40B4-BE49-F238E27FC236}">
                <a16:creationId xmlns:a16="http://schemas.microsoft.com/office/drawing/2014/main" id="{E9A0DAF6-4618-4E97-9C58-449495B73731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1"/>
              </a:ext>
            </a:extLst>
          </a:blip>
          <a:stretch>
            <a:fillRect/>
          </a:stretch>
        </p:blipFill>
        <p:spPr>
          <a:xfrm>
            <a:off x="5448517" y="5563917"/>
            <a:ext cx="515203" cy="515203"/>
          </a:xfrm>
          <a:prstGeom prst="rect">
            <a:avLst/>
          </a:prstGeom>
        </p:spPr>
      </p:pic>
      <p:pic>
        <p:nvPicPr>
          <p:cNvPr id="201" name="Graphic 200" descr="Bus">
            <a:extLst>
              <a:ext uri="{FF2B5EF4-FFF2-40B4-BE49-F238E27FC236}">
                <a16:creationId xmlns:a16="http://schemas.microsoft.com/office/drawing/2014/main" id="{FDACB7C3-6C8B-4F02-AA38-2DE4F6FD8360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3"/>
              </a:ext>
            </a:extLst>
          </a:blip>
          <a:stretch>
            <a:fillRect/>
          </a:stretch>
        </p:blipFill>
        <p:spPr>
          <a:xfrm>
            <a:off x="6292075" y="5585932"/>
            <a:ext cx="515203" cy="515203"/>
          </a:xfrm>
          <a:prstGeom prst="rect">
            <a:avLst/>
          </a:prstGeom>
        </p:spPr>
      </p:pic>
      <p:pic>
        <p:nvPicPr>
          <p:cNvPr id="203" name="Graphic 202" descr="Taxi">
            <a:extLst>
              <a:ext uri="{FF2B5EF4-FFF2-40B4-BE49-F238E27FC236}">
                <a16:creationId xmlns:a16="http://schemas.microsoft.com/office/drawing/2014/main" id="{FB5D191E-1A9C-4C80-88CF-22BE5DFAFDAC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5"/>
              </a:ext>
            </a:extLst>
          </a:blip>
          <a:stretch>
            <a:fillRect/>
          </a:stretch>
        </p:blipFill>
        <p:spPr>
          <a:xfrm>
            <a:off x="8845292" y="5581579"/>
            <a:ext cx="515203" cy="515203"/>
          </a:xfrm>
          <a:prstGeom prst="rect">
            <a:avLst/>
          </a:prstGeom>
        </p:spPr>
      </p:pic>
      <p:pic>
        <p:nvPicPr>
          <p:cNvPr id="205" name="Graphic 204" descr="Train">
            <a:extLst>
              <a:ext uri="{FF2B5EF4-FFF2-40B4-BE49-F238E27FC236}">
                <a16:creationId xmlns:a16="http://schemas.microsoft.com/office/drawing/2014/main" id="{D4536D15-C289-4342-8D6B-C03250EF7396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7"/>
              </a:ext>
            </a:extLst>
          </a:blip>
          <a:stretch>
            <a:fillRect/>
          </a:stretch>
        </p:blipFill>
        <p:spPr>
          <a:xfrm>
            <a:off x="7989124" y="5591368"/>
            <a:ext cx="515203" cy="515203"/>
          </a:xfrm>
          <a:prstGeom prst="rect">
            <a:avLst/>
          </a:prstGeom>
        </p:spPr>
      </p:pic>
      <p:pic>
        <p:nvPicPr>
          <p:cNvPr id="207" name="Graphic 206" descr="Streetcar">
            <a:extLst>
              <a:ext uri="{FF2B5EF4-FFF2-40B4-BE49-F238E27FC236}">
                <a16:creationId xmlns:a16="http://schemas.microsoft.com/office/drawing/2014/main" id="{4398969E-FECC-4DED-B13D-879235109C3D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9"/>
              </a:ext>
            </a:extLst>
          </a:blip>
          <a:stretch>
            <a:fillRect/>
          </a:stretch>
        </p:blipFill>
        <p:spPr>
          <a:xfrm>
            <a:off x="9686208" y="4910755"/>
            <a:ext cx="515203" cy="515203"/>
          </a:xfrm>
          <a:prstGeom prst="rect">
            <a:avLst/>
          </a:prstGeom>
        </p:spPr>
      </p:pic>
      <p:pic>
        <p:nvPicPr>
          <p:cNvPr id="209" name="Graphic 208" descr="Helicopter">
            <a:extLst>
              <a:ext uri="{FF2B5EF4-FFF2-40B4-BE49-F238E27FC236}">
                <a16:creationId xmlns:a16="http://schemas.microsoft.com/office/drawing/2014/main" id="{A64253FD-7F5A-4064-B08E-E073B5EA358F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1"/>
              </a:ext>
            </a:extLst>
          </a:blip>
          <a:stretch>
            <a:fillRect/>
          </a:stretch>
        </p:blipFill>
        <p:spPr>
          <a:xfrm>
            <a:off x="10533746" y="3956806"/>
            <a:ext cx="515203" cy="515203"/>
          </a:xfrm>
          <a:prstGeom prst="rect">
            <a:avLst/>
          </a:prstGeom>
        </p:spPr>
      </p:pic>
      <p:pic>
        <p:nvPicPr>
          <p:cNvPr id="211" name="Graphic 210" descr="Airplane">
            <a:extLst>
              <a:ext uri="{FF2B5EF4-FFF2-40B4-BE49-F238E27FC236}">
                <a16:creationId xmlns:a16="http://schemas.microsoft.com/office/drawing/2014/main" id="{240E27E1-8997-42DF-9243-810CE2704657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3"/>
              </a:ext>
            </a:extLst>
          </a:blip>
          <a:stretch>
            <a:fillRect/>
          </a:stretch>
        </p:blipFill>
        <p:spPr>
          <a:xfrm>
            <a:off x="11369882" y="3923907"/>
            <a:ext cx="515203" cy="515203"/>
          </a:xfrm>
          <a:prstGeom prst="rect">
            <a:avLst/>
          </a:prstGeom>
        </p:spPr>
      </p:pic>
      <p:pic>
        <p:nvPicPr>
          <p:cNvPr id="213" name="Graphic 212" descr="Hot air balloon">
            <a:extLst>
              <a:ext uri="{FF2B5EF4-FFF2-40B4-BE49-F238E27FC236}">
                <a16:creationId xmlns:a16="http://schemas.microsoft.com/office/drawing/2014/main" id="{B445B5D2-0F36-4096-A953-1B4C51A5B1E8}"/>
              </a:ext>
            </a:extLst>
          </p:cNvPr>
          <p:cNvPicPr>
            <a:picLocks noChangeAspect="1"/>
          </p:cNvPicPr>
          <p:nvPr/>
        </p:nvPicPr>
        <p:blipFill>
          <a:blip r:embed="rId1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5"/>
              </a:ext>
            </a:extLst>
          </a:blip>
          <a:stretch>
            <a:fillRect/>
          </a:stretch>
        </p:blipFill>
        <p:spPr>
          <a:xfrm>
            <a:off x="10512280" y="4881600"/>
            <a:ext cx="515203" cy="515203"/>
          </a:xfrm>
          <a:prstGeom prst="rect">
            <a:avLst/>
          </a:prstGeom>
        </p:spPr>
      </p:pic>
      <p:pic>
        <p:nvPicPr>
          <p:cNvPr id="215" name="Graphic 214" descr="Dump truck">
            <a:extLst>
              <a:ext uri="{FF2B5EF4-FFF2-40B4-BE49-F238E27FC236}">
                <a16:creationId xmlns:a16="http://schemas.microsoft.com/office/drawing/2014/main" id="{B0A89F47-237D-4606-A497-3DF768123C4C}"/>
              </a:ext>
            </a:extLst>
          </p:cNvPr>
          <p:cNvPicPr>
            <a:picLocks noChangeAspect="1"/>
          </p:cNvPicPr>
          <p:nvPr/>
        </p:nvPicPr>
        <p:blipFill>
          <a:blip r:embed="rId1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7"/>
              </a:ext>
            </a:extLst>
          </a:blip>
          <a:stretch>
            <a:fillRect/>
          </a:stretch>
        </p:blipFill>
        <p:spPr>
          <a:xfrm>
            <a:off x="11371429" y="4881600"/>
            <a:ext cx="515203" cy="5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4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922F0E5-E230-49B1-B6BA-DFBCF8BDF8C6}"/>
              </a:ext>
            </a:extLst>
          </p:cNvPr>
          <p:cNvSpPr txBox="1"/>
          <p:nvPr/>
        </p:nvSpPr>
        <p:spPr>
          <a:xfrm>
            <a:off x="938331" y="2010011"/>
            <a:ext cx="460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ABOUT US</a:t>
            </a:r>
            <a:endParaRPr lang="en-ID" sz="3600" spc="3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4F89EF-7727-4B3D-AD09-A4F085CD233E}"/>
              </a:ext>
            </a:extLst>
          </p:cNvPr>
          <p:cNvSpPr/>
          <p:nvPr/>
        </p:nvSpPr>
        <p:spPr>
          <a:xfrm>
            <a:off x="938332" y="2656342"/>
            <a:ext cx="3872207" cy="102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ai elit, sed doeiusmi tempor is cididunt utranu labore et kuero jim.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8B2557-9A5E-42C8-9B65-774EA610FB58}"/>
              </a:ext>
            </a:extLst>
          </p:cNvPr>
          <p:cNvSpPr/>
          <p:nvPr/>
        </p:nvSpPr>
        <p:spPr>
          <a:xfrm>
            <a:off x="938331" y="3667944"/>
            <a:ext cx="3872207" cy="102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ai elit, sed doeiusmi tempor is cididunt utranu labore et kuero jim.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6A4A1-5DCE-4827-8283-168C37ACEF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2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CE5398-1D8A-436E-ADB3-58242B5424AD}"/>
              </a:ext>
            </a:extLst>
          </p:cNvPr>
          <p:cNvSpPr/>
          <p:nvPr/>
        </p:nvSpPr>
        <p:spPr>
          <a:xfrm>
            <a:off x="6437715" y="4440803"/>
            <a:ext cx="4741170" cy="1868557"/>
          </a:xfrm>
          <a:prstGeom prst="rect">
            <a:avLst/>
          </a:prstGeom>
          <a:solidFill>
            <a:srgbClr val="256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58AC2B-BB6D-4D9E-A7F4-D4DE830EB415}"/>
              </a:ext>
            </a:extLst>
          </p:cNvPr>
          <p:cNvSpPr/>
          <p:nvPr/>
        </p:nvSpPr>
        <p:spPr>
          <a:xfrm>
            <a:off x="6834173" y="1093613"/>
            <a:ext cx="45759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IT IS BETTER TO FAIL IN ORIGINALITYS THAN TO SUCCEED IN IMITATION.</a:t>
            </a:r>
            <a:endParaRPr lang="en-ID" sz="2400" spc="3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697BE2-36A6-4678-922D-7B10F11FE030}"/>
              </a:ext>
            </a:extLst>
          </p:cNvPr>
          <p:cNvSpPr/>
          <p:nvPr/>
        </p:nvSpPr>
        <p:spPr>
          <a:xfrm>
            <a:off x="6834172" y="2293942"/>
            <a:ext cx="4469931" cy="102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consectetur adipisci elit, sed do eiusmod tempor is cididunt ut labore dolore sit amet quarto turai.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E12545-19BF-4769-B376-DEAF173629C7}"/>
              </a:ext>
            </a:extLst>
          </p:cNvPr>
          <p:cNvSpPr/>
          <p:nvPr/>
        </p:nvSpPr>
        <p:spPr>
          <a:xfrm>
            <a:off x="1283453" y="5205879"/>
            <a:ext cx="4741169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etasa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B1CAC2-7D60-4261-96BF-47ABCD665C58}"/>
              </a:ext>
            </a:extLst>
          </p:cNvPr>
          <p:cNvSpPr txBox="1"/>
          <p:nvPr/>
        </p:nvSpPr>
        <p:spPr>
          <a:xfrm>
            <a:off x="1269176" y="4867325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D3646A-540C-4A3B-A58E-7622141BE3A5}"/>
              </a:ext>
            </a:extLst>
          </p:cNvPr>
          <p:cNvSpPr/>
          <p:nvPr/>
        </p:nvSpPr>
        <p:spPr>
          <a:xfrm>
            <a:off x="7191534" y="5205879"/>
            <a:ext cx="3233531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400">
                <a:solidFill>
                  <a:schemeClr val="bg1"/>
                </a:solidFill>
                <a:latin typeface="Open Sans" panose="020B0606030504020204" pitchFamily="34" charset="0"/>
              </a:rPr>
              <a:t>Lorem ipsum dolor sit asdamet, conse ctetur adipiscing elit, </a:t>
            </a:r>
            <a:endParaRPr lang="en-ID" sz="14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84DB48-7994-421C-BC6B-CE7F42096DC1}"/>
              </a:ext>
            </a:extLst>
          </p:cNvPr>
          <p:cNvSpPr txBox="1"/>
          <p:nvPr/>
        </p:nvSpPr>
        <p:spPr>
          <a:xfrm>
            <a:off x="7846336" y="4866994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chemeClr val="bg1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chemeClr val="bg1"/>
              </a:solidFill>
              <a:latin typeface="Gilroy ExtraBold" panose="00000900000000000000" pitchFamily="50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CB1192-FA30-4908-933D-BC318FCF24EF}"/>
              </a:ext>
            </a:extLst>
          </p:cNvPr>
          <p:cNvSpPr/>
          <p:nvPr/>
        </p:nvSpPr>
        <p:spPr>
          <a:xfrm>
            <a:off x="6834172" y="3322109"/>
            <a:ext cx="4469931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consectetur adipisci elit, sed do eiusmod tempor.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B58C5-9E40-4FF2-93CA-540A9BDCB5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AE2ADB-E852-45AD-88E1-BF67878A6B21}"/>
              </a:ext>
            </a:extLst>
          </p:cNvPr>
          <p:cNvSpPr/>
          <p:nvPr/>
        </p:nvSpPr>
        <p:spPr>
          <a:xfrm>
            <a:off x="940904" y="1530561"/>
            <a:ext cx="5155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THE ROAD TO SUCCES AND THE ROAD TO FAILURE ARE ALMOST EXACTLY THE.</a:t>
            </a:r>
            <a:endParaRPr lang="en-ID" sz="2400" spc="3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1950B-9E03-41FA-ACAD-F5E6C8F52342}"/>
              </a:ext>
            </a:extLst>
          </p:cNvPr>
          <p:cNvSpPr/>
          <p:nvPr/>
        </p:nvSpPr>
        <p:spPr>
          <a:xfrm>
            <a:off x="940903" y="3294926"/>
            <a:ext cx="4678019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isasi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55E6B-4AAB-4DFC-A98A-51C6966AC0F0}"/>
              </a:ext>
            </a:extLst>
          </p:cNvPr>
          <p:cNvSpPr txBox="1"/>
          <p:nvPr/>
        </p:nvSpPr>
        <p:spPr>
          <a:xfrm>
            <a:off x="1383368" y="4276808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1" name="Freeform 52">
            <a:extLst>
              <a:ext uri="{FF2B5EF4-FFF2-40B4-BE49-F238E27FC236}">
                <a16:creationId xmlns:a16="http://schemas.microsoft.com/office/drawing/2014/main" id="{BFAC7E77-5E44-44B7-99E3-4131D675B3AD}"/>
              </a:ext>
            </a:extLst>
          </p:cNvPr>
          <p:cNvSpPr>
            <a:spLocks noEditPoints="1"/>
          </p:cNvSpPr>
          <p:nvPr/>
        </p:nvSpPr>
        <p:spPr bwMode="auto">
          <a:xfrm>
            <a:off x="1037174" y="4313243"/>
            <a:ext cx="346194" cy="265683"/>
          </a:xfrm>
          <a:custGeom>
            <a:avLst/>
            <a:gdLst>
              <a:gd name="T0" fmla="*/ 113 w 128"/>
              <a:gd name="T1" fmla="*/ 0 h 98"/>
              <a:gd name="T2" fmla="*/ 98 w 128"/>
              <a:gd name="T3" fmla="*/ 15 h 98"/>
              <a:gd name="T4" fmla="*/ 103 w 128"/>
              <a:gd name="T5" fmla="*/ 26 h 98"/>
              <a:gd name="T6" fmla="*/ 84 w 128"/>
              <a:gd name="T7" fmla="*/ 54 h 98"/>
              <a:gd name="T8" fmla="*/ 79 w 128"/>
              <a:gd name="T9" fmla="*/ 52 h 98"/>
              <a:gd name="T10" fmla="*/ 66 w 128"/>
              <a:gd name="T11" fmla="*/ 60 h 98"/>
              <a:gd name="T12" fmla="*/ 55 w 128"/>
              <a:gd name="T13" fmla="*/ 54 h 98"/>
              <a:gd name="T14" fmla="*/ 56 w 128"/>
              <a:gd name="T15" fmla="*/ 49 h 98"/>
              <a:gd name="T16" fmla="*/ 41 w 128"/>
              <a:gd name="T17" fmla="*/ 34 h 98"/>
              <a:gd name="T18" fmla="*/ 26 w 128"/>
              <a:gd name="T19" fmla="*/ 49 h 98"/>
              <a:gd name="T20" fmla="*/ 31 w 128"/>
              <a:gd name="T21" fmla="*/ 60 h 98"/>
              <a:gd name="T22" fmla="*/ 23 w 128"/>
              <a:gd name="T23" fmla="*/ 70 h 98"/>
              <a:gd name="T24" fmla="*/ 15 w 128"/>
              <a:gd name="T25" fmla="*/ 68 h 98"/>
              <a:gd name="T26" fmla="*/ 0 w 128"/>
              <a:gd name="T27" fmla="*/ 83 h 98"/>
              <a:gd name="T28" fmla="*/ 15 w 128"/>
              <a:gd name="T29" fmla="*/ 98 h 98"/>
              <a:gd name="T30" fmla="*/ 30 w 128"/>
              <a:gd name="T31" fmla="*/ 83 h 98"/>
              <a:gd name="T32" fmla="*/ 26 w 128"/>
              <a:gd name="T33" fmla="*/ 73 h 98"/>
              <a:gd name="T34" fmla="*/ 34 w 128"/>
              <a:gd name="T35" fmla="*/ 62 h 98"/>
              <a:gd name="T36" fmla="*/ 41 w 128"/>
              <a:gd name="T37" fmla="*/ 64 h 98"/>
              <a:gd name="T38" fmla="*/ 53 w 128"/>
              <a:gd name="T39" fmla="*/ 57 h 98"/>
              <a:gd name="T40" fmla="*/ 64 w 128"/>
              <a:gd name="T41" fmla="*/ 64 h 98"/>
              <a:gd name="T42" fmla="*/ 64 w 128"/>
              <a:gd name="T43" fmla="*/ 68 h 98"/>
              <a:gd name="T44" fmla="*/ 79 w 128"/>
              <a:gd name="T45" fmla="*/ 83 h 98"/>
              <a:gd name="T46" fmla="*/ 94 w 128"/>
              <a:gd name="T47" fmla="*/ 68 h 98"/>
              <a:gd name="T48" fmla="*/ 88 w 128"/>
              <a:gd name="T49" fmla="*/ 56 h 98"/>
              <a:gd name="T50" fmla="*/ 106 w 128"/>
              <a:gd name="T51" fmla="*/ 28 h 98"/>
              <a:gd name="T52" fmla="*/ 113 w 128"/>
              <a:gd name="T53" fmla="*/ 30 h 98"/>
              <a:gd name="T54" fmla="*/ 128 w 128"/>
              <a:gd name="T55" fmla="*/ 15 h 98"/>
              <a:gd name="T56" fmla="*/ 113 w 128"/>
              <a:gd name="T57" fmla="*/ 0 h 98"/>
              <a:gd name="T58" fmla="*/ 15 w 128"/>
              <a:gd name="T59" fmla="*/ 90 h 98"/>
              <a:gd name="T60" fmla="*/ 7 w 128"/>
              <a:gd name="T61" fmla="*/ 83 h 98"/>
              <a:gd name="T62" fmla="*/ 15 w 128"/>
              <a:gd name="T63" fmla="*/ 75 h 98"/>
              <a:gd name="T64" fmla="*/ 22 w 128"/>
              <a:gd name="T65" fmla="*/ 83 h 98"/>
              <a:gd name="T66" fmla="*/ 15 w 128"/>
              <a:gd name="T67" fmla="*/ 90 h 98"/>
              <a:gd name="T68" fmla="*/ 41 w 128"/>
              <a:gd name="T69" fmla="*/ 56 h 98"/>
              <a:gd name="T70" fmla="*/ 34 w 128"/>
              <a:gd name="T71" fmla="*/ 49 h 98"/>
              <a:gd name="T72" fmla="*/ 41 w 128"/>
              <a:gd name="T73" fmla="*/ 41 h 98"/>
              <a:gd name="T74" fmla="*/ 49 w 128"/>
              <a:gd name="T75" fmla="*/ 49 h 98"/>
              <a:gd name="T76" fmla="*/ 41 w 128"/>
              <a:gd name="T77" fmla="*/ 56 h 98"/>
              <a:gd name="T78" fmla="*/ 79 w 128"/>
              <a:gd name="T79" fmla="*/ 75 h 98"/>
              <a:gd name="T80" fmla="*/ 71 w 128"/>
              <a:gd name="T81" fmla="*/ 68 h 98"/>
              <a:gd name="T82" fmla="*/ 79 w 128"/>
              <a:gd name="T83" fmla="*/ 60 h 98"/>
              <a:gd name="T84" fmla="*/ 86 w 128"/>
              <a:gd name="T85" fmla="*/ 68 h 98"/>
              <a:gd name="T86" fmla="*/ 79 w 128"/>
              <a:gd name="T87" fmla="*/ 75 h 98"/>
              <a:gd name="T88" fmla="*/ 113 w 128"/>
              <a:gd name="T89" fmla="*/ 22 h 98"/>
              <a:gd name="T90" fmla="*/ 105 w 128"/>
              <a:gd name="T91" fmla="*/ 15 h 98"/>
              <a:gd name="T92" fmla="*/ 113 w 128"/>
              <a:gd name="T93" fmla="*/ 7 h 98"/>
              <a:gd name="T94" fmla="*/ 120 w 128"/>
              <a:gd name="T95" fmla="*/ 15 h 98"/>
              <a:gd name="T96" fmla="*/ 113 w 128"/>
              <a:gd name="T97" fmla="*/ 2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98">
                <a:moveTo>
                  <a:pt x="113" y="0"/>
                </a:moveTo>
                <a:cubicBezTo>
                  <a:pt x="104" y="0"/>
                  <a:pt x="98" y="7"/>
                  <a:pt x="98" y="15"/>
                </a:cubicBezTo>
                <a:cubicBezTo>
                  <a:pt x="98" y="19"/>
                  <a:pt x="100" y="23"/>
                  <a:pt x="103" y="26"/>
                </a:cubicBezTo>
                <a:cubicBezTo>
                  <a:pt x="84" y="54"/>
                  <a:pt x="84" y="54"/>
                  <a:pt x="84" y="54"/>
                </a:cubicBezTo>
                <a:cubicBezTo>
                  <a:pt x="83" y="53"/>
                  <a:pt x="81" y="52"/>
                  <a:pt x="79" y="52"/>
                </a:cubicBezTo>
                <a:cubicBezTo>
                  <a:pt x="73" y="52"/>
                  <a:pt x="68" y="56"/>
                  <a:pt x="66" y="60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3"/>
                  <a:pt x="56" y="51"/>
                  <a:pt x="56" y="49"/>
                </a:cubicBezTo>
                <a:cubicBezTo>
                  <a:pt x="56" y="40"/>
                  <a:pt x="49" y="34"/>
                  <a:pt x="41" y="34"/>
                </a:cubicBezTo>
                <a:cubicBezTo>
                  <a:pt x="33" y="34"/>
                  <a:pt x="26" y="40"/>
                  <a:pt x="26" y="49"/>
                </a:cubicBezTo>
                <a:cubicBezTo>
                  <a:pt x="26" y="53"/>
                  <a:pt x="28" y="57"/>
                  <a:pt x="31" y="60"/>
                </a:cubicBezTo>
                <a:cubicBezTo>
                  <a:pt x="23" y="70"/>
                  <a:pt x="23" y="70"/>
                  <a:pt x="23" y="70"/>
                </a:cubicBezTo>
                <a:cubicBezTo>
                  <a:pt x="21" y="69"/>
                  <a:pt x="18" y="68"/>
                  <a:pt x="15" y="68"/>
                </a:cubicBezTo>
                <a:cubicBezTo>
                  <a:pt x="6" y="68"/>
                  <a:pt x="0" y="74"/>
                  <a:pt x="0" y="83"/>
                </a:cubicBezTo>
                <a:cubicBezTo>
                  <a:pt x="0" y="91"/>
                  <a:pt x="6" y="98"/>
                  <a:pt x="15" y="98"/>
                </a:cubicBezTo>
                <a:cubicBezTo>
                  <a:pt x="23" y="98"/>
                  <a:pt x="30" y="91"/>
                  <a:pt x="30" y="83"/>
                </a:cubicBezTo>
                <a:cubicBezTo>
                  <a:pt x="30" y="79"/>
                  <a:pt x="28" y="76"/>
                  <a:pt x="26" y="73"/>
                </a:cubicBezTo>
                <a:cubicBezTo>
                  <a:pt x="34" y="62"/>
                  <a:pt x="34" y="62"/>
                  <a:pt x="34" y="62"/>
                </a:cubicBezTo>
                <a:cubicBezTo>
                  <a:pt x="36" y="63"/>
                  <a:pt x="39" y="64"/>
                  <a:pt x="41" y="64"/>
                </a:cubicBezTo>
                <a:cubicBezTo>
                  <a:pt x="46" y="64"/>
                  <a:pt x="51" y="61"/>
                  <a:pt x="53" y="57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5"/>
                  <a:pt x="64" y="66"/>
                  <a:pt x="64" y="68"/>
                </a:cubicBezTo>
                <a:cubicBezTo>
                  <a:pt x="64" y="76"/>
                  <a:pt x="70" y="83"/>
                  <a:pt x="79" y="83"/>
                </a:cubicBezTo>
                <a:cubicBezTo>
                  <a:pt x="87" y="83"/>
                  <a:pt x="94" y="76"/>
                  <a:pt x="94" y="68"/>
                </a:cubicBezTo>
                <a:cubicBezTo>
                  <a:pt x="94" y="63"/>
                  <a:pt x="91" y="58"/>
                  <a:pt x="88" y="56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8" y="29"/>
                  <a:pt x="110" y="30"/>
                  <a:pt x="113" y="30"/>
                </a:cubicBezTo>
                <a:cubicBezTo>
                  <a:pt x="121" y="30"/>
                  <a:pt x="128" y="23"/>
                  <a:pt x="128" y="15"/>
                </a:cubicBezTo>
                <a:cubicBezTo>
                  <a:pt x="128" y="7"/>
                  <a:pt x="121" y="0"/>
                  <a:pt x="113" y="0"/>
                </a:cubicBezTo>
                <a:close/>
                <a:moveTo>
                  <a:pt x="15" y="90"/>
                </a:moveTo>
                <a:cubicBezTo>
                  <a:pt x="11" y="90"/>
                  <a:pt x="7" y="87"/>
                  <a:pt x="7" y="83"/>
                </a:cubicBezTo>
                <a:cubicBezTo>
                  <a:pt x="7" y="78"/>
                  <a:pt x="11" y="75"/>
                  <a:pt x="15" y="75"/>
                </a:cubicBezTo>
                <a:cubicBezTo>
                  <a:pt x="19" y="75"/>
                  <a:pt x="22" y="78"/>
                  <a:pt x="22" y="83"/>
                </a:cubicBezTo>
                <a:cubicBezTo>
                  <a:pt x="22" y="87"/>
                  <a:pt x="19" y="90"/>
                  <a:pt x="15" y="90"/>
                </a:cubicBezTo>
                <a:close/>
                <a:moveTo>
                  <a:pt x="41" y="56"/>
                </a:moveTo>
                <a:cubicBezTo>
                  <a:pt x="37" y="56"/>
                  <a:pt x="34" y="53"/>
                  <a:pt x="34" y="49"/>
                </a:cubicBezTo>
                <a:cubicBezTo>
                  <a:pt x="34" y="45"/>
                  <a:pt x="37" y="41"/>
                  <a:pt x="41" y="41"/>
                </a:cubicBezTo>
                <a:cubicBezTo>
                  <a:pt x="45" y="41"/>
                  <a:pt x="49" y="45"/>
                  <a:pt x="49" y="49"/>
                </a:cubicBezTo>
                <a:cubicBezTo>
                  <a:pt x="49" y="53"/>
                  <a:pt x="45" y="56"/>
                  <a:pt x="41" y="56"/>
                </a:cubicBezTo>
                <a:close/>
                <a:moveTo>
                  <a:pt x="79" y="75"/>
                </a:moveTo>
                <a:cubicBezTo>
                  <a:pt x="75" y="75"/>
                  <a:pt x="71" y="72"/>
                  <a:pt x="71" y="68"/>
                </a:cubicBezTo>
                <a:cubicBezTo>
                  <a:pt x="71" y="63"/>
                  <a:pt x="75" y="60"/>
                  <a:pt x="79" y="60"/>
                </a:cubicBezTo>
                <a:cubicBezTo>
                  <a:pt x="83" y="60"/>
                  <a:pt x="86" y="63"/>
                  <a:pt x="86" y="68"/>
                </a:cubicBezTo>
                <a:cubicBezTo>
                  <a:pt x="86" y="72"/>
                  <a:pt x="83" y="75"/>
                  <a:pt x="79" y="75"/>
                </a:cubicBezTo>
                <a:close/>
                <a:moveTo>
                  <a:pt x="113" y="22"/>
                </a:moveTo>
                <a:cubicBezTo>
                  <a:pt x="108" y="22"/>
                  <a:pt x="105" y="19"/>
                  <a:pt x="105" y="15"/>
                </a:cubicBezTo>
                <a:cubicBezTo>
                  <a:pt x="105" y="11"/>
                  <a:pt x="108" y="7"/>
                  <a:pt x="113" y="7"/>
                </a:cubicBezTo>
                <a:cubicBezTo>
                  <a:pt x="117" y="7"/>
                  <a:pt x="120" y="11"/>
                  <a:pt x="120" y="15"/>
                </a:cubicBezTo>
                <a:cubicBezTo>
                  <a:pt x="120" y="19"/>
                  <a:pt x="117" y="22"/>
                  <a:pt x="113" y="22"/>
                </a:cubicBezTo>
                <a:close/>
              </a:path>
            </a:pathLst>
          </a:custGeom>
          <a:solidFill>
            <a:srgbClr val="256AF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700">
              <a:solidFill>
                <a:srgbClr val="256AF3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F11A64-F2DC-4847-8712-CEA23214C1A2}"/>
              </a:ext>
            </a:extLst>
          </p:cNvPr>
          <p:cNvGrpSpPr/>
          <p:nvPr/>
        </p:nvGrpSpPr>
        <p:grpSpPr>
          <a:xfrm>
            <a:off x="1034990" y="2991460"/>
            <a:ext cx="273761" cy="272875"/>
            <a:chOff x="9053513" y="484188"/>
            <a:chExt cx="490538" cy="488950"/>
          </a:xfrm>
          <a:solidFill>
            <a:srgbClr val="256AF3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AA0E668-9920-446A-870F-776D2A1172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513" y="484188"/>
              <a:ext cx="152400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rgbClr val="256AF3"/>
                </a:solidFill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AA4D997-E0E4-4323-B22E-B6D59153E8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0063" y="484188"/>
              <a:ext cx="153988" cy="48895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rgbClr val="256AF3"/>
                </a:solidFill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DC5627F7-F6BA-46BA-91FD-99D807BA71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1788" y="484188"/>
              <a:ext cx="153988" cy="48895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700">
                <a:solidFill>
                  <a:srgbClr val="256AF3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14ACF6-4476-46E6-9644-89F155620D22}"/>
              </a:ext>
            </a:extLst>
          </p:cNvPr>
          <p:cNvSpPr txBox="1"/>
          <p:nvPr/>
        </p:nvSpPr>
        <p:spPr>
          <a:xfrm>
            <a:off x="1308751" y="2955025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300">
                <a:solidFill>
                  <a:srgbClr val="256AF3"/>
                </a:solidFill>
                <a:latin typeface="Gilroy ExtraBold" panose="00000900000000000000" pitchFamily="50" charset="0"/>
              </a:rPr>
              <a:t>LOREM IPSUM</a:t>
            </a:r>
            <a:endParaRPr lang="en-ID" sz="16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55DB49-15D7-4D48-A86B-400ED9C469B3}"/>
              </a:ext>
            </a:extLst>
          </p:cNvPr>
          <p:cNvSpPr/>
          <p:nvPr/>
        </p:nvSpPr>
        <p:spPr>
          <a:xfrm>
            <a:off x="940903" y="4563963"/>
            <a:ext cx="4585254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isasi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6C6EA-09F3-4EE0-B5E4-5F7F2397EC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8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C84C6B-286A-4368-B5B9-A28C29281425}"/>
              </a:ext>
            </a:extLst>
          </p:cNvPr>
          <p:cNvSpPr/>
          <p:nvPr/>
        </p:nvSpPr>
        <p:spPr>
          <a:xfrm>
            <a:off x="6110277" y="1017968"/>
            <a:ext cx="5208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Gilroy ExtraBold" panose="00000900000000000000" pitchFamily="50" charset="0"/>
              </a:rPr>
              <a:t>DON'T BE AFRAID TO GIVE UP THE GOOD TO GO FIUR THE GREAT.</a:t>
            </a:r>
            <a:endParaRPr lang="en-ID" sz="2400" spc="300">
              <a:solidFill>
                <a:schemeClr val="tx1">
                  <a:lumMod val="85000"/>
                  <a:lumOff val="15000"/>
                </a:schemeClr>
              </a:solidFill>
              <a:latin typeface="Gilroy ExtraBold" panose="000009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A2941A-D35B-4C01-A66E-71EC5E59C966}"/>
              </a:ext>
            </a:extLst>
          </p:cNvPr>
          <p:cNvSpPr/>
          <p:nvPr/>
        </p:nvSpPr>
        <p:spPr>
          <a:xfrm>
            <a:off x="6110277" y="2311935"/>
            <a:ext cx="4426226" cy="102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consectetur adipiscing elit, sed do eiusmod tempor is cididunt ut labore et dolore.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9A081-C9CC-48FA-8B23-EC550164F3AA}"/>
              </a:ext>
            </a:extLst>
          </p:cNvPr>
          <p:cNvSpPr/>
          <p:nvPr/>
        </p:nvSpPr>
        <p:spPr>
          <a:xfrm>
            <a:off x="6124589" y="3880495"/>
            <a:ext cx="4741169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BD337-E6C3-4690-A707-9B5DBBDAEEBB}"/>
              </a:ext>
            </a:extLst>
          </p:cNvPr>
          <p:cNvSpPr txBox="1"/>
          <p:nvPr/>
        </p:nvSpPr>
        <p:spPr>
          <a:xfrm>
            <a:off x="6124589" y="3612478"/>
            <a:ext cx="21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>
                <a:solidFill>
                  <a:srgbClr val="256AF3"/>
                </a:solidFill>
                <a:latin typeface="Gilroy ExtraBold" panose="00000900000000000000" pitchFamily="50" charset="0"/>
              </a:rPr>
              <a:t>01. LOREM IPSUM</a:t>
            </a:r>
            <a:endParaRPr lang="en-ID" sz="14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650E64-FEDD-4DC8-94B8-DE1B34FFAE64}"/>
              </a:ext>
            </a:extLst>
          </p:cNvPr>
          <p:cNvSpPr/>
          <p:nvPr/>
        </p:nvSpPr>
        <p:spPr>
          <a:xfrm>
            <a:off x="6138866" y="5135031"/>
            <a:ext cx="4741169" cy="70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 dolor sit amet, conse ctetur adipiscing elit, sed doeiusmi tempor is cididunt ut labore et.</a:t>
            </a:r>
            <a:endParaRPr lang="en-ID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9E6D84-51CE-4C9D-9DF4-3B1EBE5D40B1}"/>
              </a:ext>
            </a:extLst>
          </p:cNvPr>
          <p:cNvSpPr txBox="1"/>
          <p:nvPr/>
        </p:nvSpPr>
        <p:spPr>
          <a:xfrm>
            <a:off x="6124589" y="4853513"/>
            <a:ext cx="2217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>
                <a:solidFill>
                  <a:srgbClr val="256AF3"/>
                </a:solidFill>
                <a:latin typeface="Gilroy ExtraBold" panose="00000900000000000000" pitchFamily="50" charset="0"/>
              </a:rPr>
              <a:t>02. LOREM IPSUM</a:t>
            </a:r>
            <a:endParaRPr lang="en-ID" sz="1400" spc="300">
              <a:solidFill>
                <a:srgbClr val="256AF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9D2AB-D593-4EED-AF6B-81C392A710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8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1980</Words>
  <Application>Microsoft Office PowerPoint</Application>
  <PresentationFormat>Widescreen</PresentationFormat>
  <Paragraphs>272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Gilroy ExtraBold</vt:lpstr>
      <vt:lpstr>Open Sans</vt:lpstr>
      <vt:lpstr>Raleway SemiBold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NAISTA</dc:creator>
  <cp:lastModifiedBy>Arman Sadeghi</cp:lastModifiedBy>
  <cp:revision>321</cp:revision>
  <dcterms:created xsi:type="dcterms:W3CDTF">2019-07-11T04:38:51Z</dcterms:created>
  <dcterms:modified xsi:type="dcterms:W3CDTF">2024-05-18T21:34:20Z</dcterms:modified>
</cp:coreProperties>
</file>