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f95097de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f95097de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f95097de8_0_10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f95097de8_0_10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f95097de8_0_10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f95097de8_0_1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95097de8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95097de8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f95097de8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f95097de8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f95097de8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f95097de8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StudyMate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65775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Arman Miri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400" y="189201"/>
            <a:ext cx="2053900" cy="163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StudyMate?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878725"/>
            <a:ext cx="41664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>
                <a:solidFill>
                  <a:schemeClr val="lt2"/>
                </a:solidFill>
              </a:rPr>
              <a:t>According to research done by Murray State University, students who create their own study guides tend to perform better on exams</a:t>
            </a:r>
            <a:endParaRPr sz="1700">
              <a:solidFill>
                <a:schemeClr val="lt2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87% of students who used self-generated guides performed better on exams</a:t>
            </a:r>
            <a:endParaRPr sz="140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350" y="1768300"/>
            <a:ext cx="2613800" cy="261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Flashcard Sets and Creation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878725"/>
            <a:ext cx="4166400" cy="37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flashcards manually or with the help of AI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Manual Creation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Provide the question and answer of the flashcard and add it to the set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 Creation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Provide the content as text input or file upload and it will create a flashcard set for you based on the content provided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51" y="1807000"/>
            <a:ext cx="3045850" cy="17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38826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Study Guide Creation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Create study guides manually or with the help of AI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Manual Creation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Provide the content as you would in a normal document and it will create a PDF for you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AI Creation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Provide the content as text input or file upload and it will create a PDF study guide for you based on the content provided</a:t>
            </a:r>
            <a:endParaRPr sz="15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075" y="1528008"/>
            <a:ext cx="3861250" cy="190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0575"/>
            <a:ext cx="8839204" cy="4402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963" y="451038"/>
            <a:ext cx="8730076" cy="424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1904550" y="1949400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