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2B106-071F-4981-BDA0-198EBE4D6E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DB54798-863A-465C-A069-09F74F457ACA}">
      <dgm:prSet/>
      <dgm:spPr/>
      <dgm:t>
        <a:bodyPr/>
        <a:lstStyle/>
        <a:p>
          <a:r>
            <a:rPr lang="en-US"/>
            <a:t>Limiting resize </a:t>
          </a:r>
        </a:p>
      </dgm:t>
    </dgm:pt>
    <dgm:pt modelId="{45A265B9-9B0A-4F01-A918-DB13561B4AE3}" type="parTrans" cxnId="{F6071EF9-3156-4BAA-B674-D22E1463FFD5}">
      <dgm:prSet/>
      <dgm:spPr/>
      <dgm:t>
        <a:bodyPr/>
        <a:lstStyle/>
        <a:p>
          <a:endParaRPr lang="en-US"/>
        </a:p>
      </dgm:t>
    </dgm:pt>
    <dgm:pt modelId="{84D16F86-FA1E-4916-913E-7C495F738431}" type="sibTrans" cxnId="{F6071EF9-3156-4BAA-B674-D22E1463FFD5}">
      <dgm:prSet/>
      <dgm:spPr/>
      <dgm:t>
        <a:bodyPr/>
        <a:lstStyle/>
        <a:p>
          <a:endParaRPr lang="en-US"/>
        </a:p>
      </dgm:t>
    </dgm:pt>
    <dgm:pt modelId="{A8BACEB2-27BC-4CF3-BB3A-1F7E6E7DAD35}">
      <dgm:prSet/>
      <dgm:spPr/>
      <dgm:t>
        <a:bodyPr/>
        <a:lstStyle/>
        <a:p>
          <a:r>
            <a:rPr lang="en-US"/>
            <a:t>App store</a:t>
          </a:r>
        </a:p>
      </dgm:t>
    </dgm:pt>
    <dgm:pt modelId="{62D2FF26-4072-462E-BDF8-D42E164C8ED4}" type="parTrans" cxnId="{6CD7584B-72C5-41A7-B330-7292B14850CF}">
      <dgm:prSet/>
      <dgm:spPr/>
      <dgm:t>
        <a:bodyPr/>
        <a:lstStyle/>
        <a:p>
          <a:endParaRPr lang="en-US"/>
        </a:p>
      </dgm:t>
    </dgm:pt>
    <dgm:pt modelId="{6A2C374B-762C-476F-8141-088B15C371E9}" type="sibTrans" cxnId="{6CD7584B-72C5-41A7-B330-7292B14850CF}">
      <dgm:prSet/>
      <dgm:spPr/>
      <dgm:t>
        <a:bodyPr/>
        <a:lstStyle/>
        <a:p>
          <a:endParaRPr lang="en-US"/>
        </a:p>
      </dgm:t>
    </dgm:pt>
    <dgm:pt modelId="{888C12F9-421B-1D44-B32F-CFF39A931943}" type="pres">
      <dgm:prSet presAssocID="{CE22B106-071F-4981-BDA0-198EBE4D6E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3598F0-2FB8-3140-B287-860871514069}" type="pres">
      <dgm:prSet presAssocID="{1DB54798-863A-465C-A069-09F74F457ACA}" presName="hierRoot1" presStyleCnt="0"/>
      <dgm:spPr/>
    </dgm:pt>
    <dgm:pt modelId="{B1465DF3-A63F-6E4D-A39E-688D5FFCB430}" type="pres">
      <dgm:prSet presAssocID="{1DB54798-863A-465C-A069-09F74F457ACA}" presName="composite" presStyleCnt="0"/>
      <dgm:spPr/>
    </dgm:pt>
    <dgm:pt modelId="{49D02FC6-65A1-614F-A8E2-C91D7E2057D3}" type="pres">
      <dgm:prSet presAssocID="{1DB54798-863A-465C-A069-09F74F457ACA}" presName="background" presStyleLbl="node0" presStyleIdx="0" presStyleCnt="2"/>
      <dgm:spPr/>
    </dgm:pt>
    <dgm:pt modelId="{D7838F80-4B0C-EE47-8C77-5BB846FC7B10}" type="pres">
      <dgm:prSet presAssocID="{1DB54798-863A-465C-A069-09F74F457AC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F00D89-0294-9046-945E-6C5CBDFE77BD}" type="pres">
      <dgm:prSet presAssocID="{1DB54798-863A-465C-A069-09F74F457ACA}" presName="hierChild2" presStyleCnt="0"/>
      <dgm:spPr/>
    </dgm:pt>
    <dgm:pt modelId="{B4CD1517-5816-884E-AED7-56FB330CE38E}" type="pres">
      <dgm:prSet presAssocID="{A8BACEB2-27BC-4CF3-BB3A-1F7E6E7DAD35}" presName="hierRoot1" presStyleCnt="0"/>
      <dgm:spPr/>
    </dgm:pt>
    <dgm:pt modelId="{55749866-4FA6-DF49-95B9-CBC2A5F24DED}" type="pres">
      <dgm:prSet presAssocID="{A8BACEB2-27BC-4CF3-BB3A-1F7E6E7DAD35}" presName="composite" presStyleCnt="0"/>
      <dgm:spPr/>
    </dgm:pt>
    <dgm:pt modelId="{3BFB9AD0-217B-6443-9A27-092D01F027CD}" type="pres">
      <dgm:prSet presAssocID="{A8BACEB2-27BC-4CF3-BB3A-1F7E6E7DAD35}" presName="background" presStyleLbl="node0" presStyleIdx="1" presStyleCnt="2"/>
      <dgm:spPr/>
    </dgm:pt>
    <dgm:pt modelId="{CF95ADD2-1193-0841-9BCA-29310CCC7000}" type="pres">
      <dgm:prSet presAssocID="{A8BACEB2-27BC-4CF3-BB3A-1F7E6E7DAD35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40AFB-5A17-2946-BCD7-774A687C6173}" type="pres">
      <dgm:prSet presAssocID="{A8BACEB2-27BC-4CF3-BB3A-1F7E6E7DAD35}" presName="hierChild2" presStyleCnt="0"/>
      <dgm:spPr/>
    </dgm:pt>
  </dgm:ptLst>
  <dgm:cxnLst>
    <dgm:cxn modelId="{F6071EF9-3156-4BAA-B674-D22E1463FFD5}" srcId="{CE22B106-071F-4981-BDA0-198EBE4D6EA9}" destId="{1DB54798-863A-465C-A069-09F74F457ACA}" srcOrd="0" destOrd="0" parTransId="{45A265B9-9B0A-4F01-A918-DB13561B4AE3}" sibTransId="{84D16F86-FA1E-4916-913E-7C495F738431}"/>
    <dgm:cxn modelId="{454C07B7-DF58-F448-8001-0280B98EF988}" type="presOf" srcId="{A8BACEB2-27BC-4CF3-BB3A-1F7E6E7DAD35}" destId="{CF95ADD2-1193-0841-9BCA-29310CCC7000}" srcOrd="0" destOrd="0" presId="urn:microsoft.com/office/officeart/2005/8/layout/hierarchy1"/>
    <dgm:cxn modelId="{6CD7584B-72C5-41A7-B330-7292B14850CF}" srcId="{CE22B106-071F-4981-BDA0-198EBE4D6EA9}" destId="{A8BACEB2-27BC-4CF3-BB3A-1F7E6E7DAD35}" srcOrd="1" destOrd="0" parTransId="{62D2FF26-4072-462E-BDF8-D42E164C8ED4}" sibTransId="{6A2C374B-762C-476F-8141-088B15C371E9}"/>
    <dgm:cxn modelId="{E86A9636-FEF0-EF49-BA88-286EBE42E204}" type="presOf" srcId="{1DB54798-863A-465C-A069-09F74F457ACA}" destId="{D7838F80-4B0C-EE47-8C77-5BB846FC7B10}" srcOrd="0" destOrd="0" presId="urn:microsoft.com/office/officeart/2005/8/layout/hierarchy1"/>
    <dgm:cxn modelId="{D02BBD37-1D90-744D-95E9-4D6F6C0F6160}" type="presOf" srcId="{CE22B106-071F-4981-BDA0-198EBE4D6EA9}" destId="{888C12F9-421B-1D44-B32F-CFF39A931943}" srcOrd="0" destOrd="0" presId="urn:microsoft.com/office/officeart/2005/8/layout/hierarchy1"/>
    <dgm:cxn modelId="{BFE61194-76CF-F54C-A4D5-84305A1C7118}" type="presParOf" srcId="{888C12F9-421B-1D44-B32F-CFF39A931943}" destId="{BD3598F0-2FB8-3140-B287-860871514069}" srcOrd="0" destOrd="0" presId="urn:microsoft.com/office/officeart/2005/8/layout/hierarchy1"/>
    <dgm:cxn modelId="{CD065CF2-A26C-F141-8739-15603482AAC6}" type="presParOf" srcId="{BD3598F0-2FB8-3140-B287-860871514069}" destId="{B1465DF3-A63F-6E4D-A39E-688D5FFCB430}" srcOrd="0" destOrd="0" presId="urn:microsoft.com/office/officeart/2005/8/layout/hierarchy1"/>
    <dgm:cxn modelId="{A44C5052-B168-6A4F-972F-A80559222ACA}" type="presParOf" srcId="{B1465DF3-A63F-6E4D-A39E-688D5FFCB430}" destId="{49D02FC6-65A1-614F-A8E2-C91D7E2057D3}" srcOrd="0" destOrd="0" presId="urn:microsoft.com/office/officeart/2005/8/layout/hierarchy1"/>
    <dgm:cxn modelId="{EF8CDFA2-E3DF-D843-A9AD-A1EA5A6CA406}" type="presParOf" srcId="{B1465DF3-A63F-6E4D-A39E-688D5FFCB430}" destId="{D7838F80-4B0C-EE47-8C77-5BB846FC7B10}" srcOrd="1" destOrd="0" presId="urn:microsoft.com/office/officeart/2005/8/layout/hierarchy1"/>
    <dgm:cxn modelId="{88CBA9D5-77F7-7444-8EFE-26C2E5FD008E}" type="presParOf" srcId="{BD3598F0-2FB8-3140-B287-860871514069}" destId="{C6F00D89-0294-9046-945E-6C5CBDFE77BD}" srcOrd="1" destOrd="0" presId="urn:microsoft.com/office/officeart/2005/8/layout/hierarchy1"/>
    <dgm:cxn modelId="{7A9C4FD4-383D-4B44-B046-267054760562}" type="presParOf" srcId="{888C12F9-421B-1D44-B32F-CFF39A931943}" destId="{B4CD1517-5816-884E-AED7-56FB330CE38E}" srcOrd="1" destOrd="0" presId="urn:microsoft.com/office/officeart/2005/8/layout/hierarchy1"/>
    <dgm:cxn modelId="{E11151BE-0C4D-2447-90C7-14B94A74B8AE}" type="presParOf" srcId="{B4CD1517-5816-884E-AED7-56FB330CE38E}" destId="{55749866-4FA6-DF49-95B9-CBC2A5F24DED}" srcOrd="0" destOrd="0" presId="urn:microsoft.com/office/officeart/2005/8/layout/hierarchy1"/>
    <dgm:cxn modelId="{D7E22647-19EF-7C41-9E06-9B2AACEAE786}" type="presParOf" srcId="{55749866-4FA6-DF49-95B9-CBC2A5F24DED}" destId="{3BFB9AD0-217B-6443-9A27-092D01F027CD}" srcOrd="0" destOrd="0" presId="urn:microsoft.com/office/officeart/2005/8/layout/hierarchy1"/>
    <dgm:cxn modelId="{CDC33D06-0A39-8740-9B4B-D3D4886BA166}" type="presParOf" srcId="{55749866-4FA6-DF49-95B9-CBC2A5F24DED}" destId="{CF95ADD2-1193-0841-9BCA-29310CCC7000}" srcOrd="1" destOrd="0" presId="urn:microsoft.com/office/officeart/2005/8/layout/hierarchy1"/>
    <dgm:cxn modelId="{0503E34D-7F18-3542-AC2B-35FB18184918}" type="presParOf" srcId="{B4CD1517-5816-884E-AED7-56FB330CE38E}" destId="{49B40AFB-5A17-2946-BCD7-774A687C6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02FC6-65A1-614F-A8E2-C91D7E2057D3}">
      <dsp:nvSpPr>
        <dsp:cNvPr id="0" name=""/>
        <dsp:cNvSpPr/>
      </dsp:nvSpPr>
      <dsp:spPr>
        <a:xfrm>
          <a:off x="738" y="1343703"/>
          <a:ext cx="2590567" cy="164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38F80-4B0C-EE47-8C77-5BB846FC7B10}">
      <dsp:nvSpPr>
        <dsp:cNvPr id="0" name=""/>
        <dsp:cNvSpPr/>
      </dsp:nvSpPr>
      <dsp:spPr>
        <a:xfrm>
          <a:off x="288578" y="1617152"/>
          <a:ext cx="2590567" cy="164501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Limiting resize </a:t>
          </a:r>
        </a:p>
      </dsp:txBody>
      <dsp:txXfrm>
        <a:off x="336759" y="1665333"/>
        <a:ext cx="2494205" cy="1548648"/>
      </dsp:txXfrm>
    </dsp:sp>
    <dsp:sp modelId="{3BFB9AD0-217B-6443-9A27-092D01F027CD}">
      <dsp:nvSpPr>
        <dsp:cNvPr id="0" name=""/>
        <dsp:cNvSpPr/>
      </dsp:nvSpPr>
      <dsp:spPr>
        <a:xfrm>
          <a:off x="3166986" y="1343703"/>
          <a:ext cx="2590567" cy="164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5ADD2-1193-0841-9BCA-29310CCC7000}">
      <dsp:nvSpPr>
        <dsp:cNvPr id="0" name=""/>
        <dsp:cNvSpPr/>
      </dsp:nvSpPr>
      <dsp:spPr>
        <a:xfrm>
          <a:off x="3454827" y="1617152"/>
          <a:ext cx="2590567" cy="164501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App store</a:t>
          </a:r>
        </a:p>
      </dsp:txBody>
      <dsp:txXfrm>
        <a:off x="3503008" y="1665333"/>
        <a:ext cx="2494205" cy="154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24FD-1A34-8345-8ABE-AB0466E1EC6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EF0D-1110-F442-91E8-3455649A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16486C-BCBC-F042-867A-C354A5441DF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AD06E0-2C08-A342-A85C-07DD0029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965199"/>
            <a:ext cx="6247723" cy="4927604"/>
          </a:xfrm>
        </p:spPr>
        <p:txBody>
          <a:bodyPr anchor="t">
            <a:normAutofit/>
          </a:bodyPr>
          <a:lstStyle/>
          <a:p>
            <a:pPr algn="l"/>
            <a:r>
              <a:rPr lang="en-US" sz="8000">
                <a:latin typeface="Arial" charset="0"/>
                <a:ea typeface="Arial" charset="0"/>
                <a:cs typeface="Arial" charset="0"/>
              </a:rPr>
              <a:t>AR</a:t>
            </a:r>
            <a:br>
              <a:rPr lang="en-US" sz="8000">
                <a:latin typeface="Arial" charset="0"/>
                <a:ea typeface="Arial" charset="0"/>
                <a:cs typeface="Arial" charset="0"/>
              </a:rPr>
            </a:br>
            <a:r>
              <a:rPr lang="en-US" sz="8000">
                <a:latin typeface="Arial" charset="0"/>
                <a:ea typeface="Arial" charset="0"/>
                <a:cs typeface="Arial" charset="0"/>
              </a:rPr>
              <a:t>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7" y="965199"/>
            <a:ext cx="3370409" cy="4927603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latin typeface="Arial" charset="0"/>
                <a:ea typeface="Arial" charset="0"/>
                <a:cs typeface="Arial" charset="0"/>
              </a:rPr>
              <a:t>Megan Majewski</a:t>
            </a:r>
            <a:endParaRPr lang="en-US" sz="2800" b="0">
              <a:effectLst/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800">
                <a:latin typeface="Arial" charset="0"/>
                <a:ea typeface="Arial" charset="0"/>
                <a:cs typeface="Arial" charset="0"/>
              </a:rPr>
              <a:t>Arman (Mohammed) Ali</a:t>
            </a:r>
            <a:endParaRPr lang="en-US" sz="2800" b="0">
              <a:effectLst/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800">
                <a:latin typeface="Arial" charset="0"/>
                <a:ea typeface="Arial" charset="0"/>
                <a:cs typeface="Arial" charset="0"/>
              </a:rPr>
              <a:t>Artur Bushi</a:t>
            </a:r>
            <a:endParaRPr lang="en-US" sz="2800" b="0">
              <a:effectLst/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800">
                <a:latin typeface="Arial" charset="0"/>
                <a:ea typeface="Arial" charset="0"/>
                <a:cs typeface="Arial" charset="0"/>
              </a:rPr>
              <a:t>Darion Thompson</a:t>
            </a:r>
            <a:endParaRPr lang="en-US" sz="2800" b="0">
              <a:effectLst/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800"/>
              <a:t/>
            </a:r>
            <a:br>
              <a:rPr lang="en-US" sz="2800"/>
            </a:b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75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62164E-4528-40DB-BC26-D6DDE216A0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F30007FA-C6A2-43A0-8045-7016AEF817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965200"/>
            <a:ext cx="8676222" cy="3660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Augmented reality </a:t>
            </a:r>
          </a:p>
        </p:txBody>
      </p:sp>
    </p:spTree>
    <p:extLst>
      <p:ext uri="{BB962C8B-B14F-4D97-AF65-F5344CB8AC3E}">
        <p14:creationId xmlns:p14="http://schemas.microsoft.com/office/powerpoint/2010/main" val="524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E475056-B0EB-44BE-8568-61ABEFB2E9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82ABBDC-7A44-4AE8-A04F-B5495481B9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2C8E2EC-73A4-48C2-B4D7-D7726BD908E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Challenges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596988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23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D3ED2-B0E6-45A2-ABD5-ECF31BC37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D2D1E8-4ABF-4B6B-B39D-40B080B61E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BC7AB4B5-66A5-48D1-BD88-C60A16ED9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Creating </a:t>
            </a:r>
            <a:r>
              <a:rPr lang="en-US" dirty="0"/>
              <a:t>A notebook</a:t>
            </a:r>
          </a:p>
          <a:p>
            <a:r>
              <a:rPr lang="en-US" dirty="0"/>
              <a:t>Customizing </a:t>
            </a:r>
          </a:p>
          <a:p>
            <a:r>
              <a:rPr lang="en-US" dirty="0"/>
              <a:t>Input Text/images</a:t>
            </a:r>
          </a:p>
          <a:p>
            <a:r>
              <a:rPr lang="en-US" dirty="0"/>
              <a:t>Saving/retrieving</a:t>
            </a:r>
          </a:p>
          <a:p>
            <a:r>
              <a:rPr lang="en-US" dirty="0"/>
              <a:t>Real-time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7289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737" y="639905"/>
            <a:ext cx="6002019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95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114</TotalTime>
  <Words>32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Arial</vt:lpstr>
      <vt:lpstr>Mesh</vt:lpstr>
      <vt:lpstr>AR Notebook</vt:lpstr>
      <vt:lpstr>Augmented reality </vt:lpstr>
      <vt:lpstr>Challenges</vt:lpstr>
      <vt:lpstr>Features</vt:lpstr>
      <vt:lpstr>Demo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Notebook</dc:title>
  <dc:creator>Darion Thompson</dc:creator>
  <cp:lastModifiedBy>Darion Thompson</cp:lastModifiedBy>
  <cp:revision>4</cp:revision>
  <dcterms:created xsi:type="dcterms:W3CDTF">2017-12-04T15:09:22Z</dcterms:created>
  <dcterms:modified xsi:type="dcterms:W3CDTF">2017-12-04T17:03:49Z</dcterms:modified>
</cp:coreProperties>
</file>