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92" d="100"/>
          <a:sy n="92" d="100"/>
        </p:scale>
        <p:origin x="274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3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3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47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74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28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26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2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05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04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5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36F56-42C5-40F2-A62D-D9CB37BE71BD}" type="datetimeFigureOut">
              <a:rPr lang="en-ZA" smtClean="0"/>
              <a:t>2025/03/08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64CF7-1864-4137-9C68-F5D37B045D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99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.imaginesign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.imaginesignag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89A2EE-4A9C-A210-7FEF-4C0EE4199E52}"/>
              </a:ext>
            </a:extLst>
          </p:cNvPr>
          <p:cNvSpPr txBox="1"/>
          <p:nvPr/>
        </p:nvSpPr>
        <p:spPr>
          <a:xfrm>
            <a:off x="491836" y="292564"/>
            <a:ext cx="59574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----- </a:t>
            </a:r>
            <a:r>
              <a:rPr lang="en-ZA" sz="1100" b="0" i="0" dirty="0">
                <a:solidFill>
                  <a:srgbClr val="1F1F1F"/>
                </a:solidFill>
                <a:effectLst/>
                <a:latin typeface="Google Sans"/>
              </a:rPr>
              <a:t>HEADING: VERIFY YOUR EMAIL ---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Hi [Customer’s Name],</a:t>
            </a:r>
            <a:br>
              <a:rPr lang="en-US" sz="1100" b="1" dirty="0"/>
            </a:br>
            <a:endParaRPr lang="en-US" sz="1100" dirty="0"/>
          </a:p>
          <a:p>
            <a:r>
              <a:rPr lang="en-US" sz="1100" dirty="0"/>
              <a:t>Welcome to </a:t>
            </a:r>
            <a:r>
              <a:rPr lang="en-US" sz="1100" b="1" dirty="0"/>
              <a:t>Imagine Signage</a:t>
            </a:r>
            <a:r>
              <a:rPr lang="en-US" sz="1100" dirty="0"/>
              <a:t>! You’re just one step away from unlocking full access to your dashboard.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Confirm Your Email</a:t>
            </a:r>
          </a:p>
          <a:p>
            <a:r>
              <a:rPr lang="en-US" sz="1100" dirty="0"/>
              <a:t>Click the button below to verify your email and activate your account:</a:t>
            </a:r>
          </a:p>
          <a:p>
            <a:r>
              <a:rPr lang="en-US" sz="1100" dirty="0"/>
              <a:t>---ADD BUTTON HERE---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Next Steps After Confirmation:</a:t>
            </a:r>
            <a:br>
              <a:rPr lang="en-US" sz="1100" b="1" dirty="0"/>
            </a:br>
            <a:endParaRPr lang="en-US" sz="1100" b="1" dirty="0"/>
          </a:p>
          <a:p>
            <a:r>
              <a:rPr lang="en-US" sz="1100" dirty="0"/>
              <a:t>✅ </a:t>
            </a:r>
            <a:r>
              <a:rPr lang="en-US" sz="1100" b="1" dirty="0"/>
              <a:t>Log in to your dashboard</a:t>
            </a:r>
            <a:r>
              <a:rPr lang="en-US" sz="1100" dirty="0"/>
              <a:t> – Check your </a:t>
            </a:r>
            <a:r>
              <a:rPr lang="en-US" sz="1100" b="1" dirty="0"/>
              <a:t>next email </a:t>
            </a:r>
            <a:r>
              <a:rPr lang="en-US" sz="1100" dirty="0"/>
              <a:t>for your login information</a:t>
            </a:r>
            <a:br>
              <a:rPr lang="en-US" sz="1100" dirty="0"/>
            </a:br>
            <a:r>
              <a:rPr lang="en-US" sz="1100" dirty="0"/>
              <a:t>✅ </a:t>
            </a:r>
            <a:r>
              <a:rPr lang="en-US" sz="1100" b="1" dirty="0"/>
              <a:t>Set up your screens</a:t>
            </a:r>
            <a:r>
              <a:rPr lang="en-US" sz="1100" dirty="0"/>
              <a:t> – Navigate to the </a:t>
            </a:r>
            <a:r>
              <a:rPr lang="en-US" sz="1100" b="1" dirty="0"/>
              <a:t>Manage Screens</a:t>
            </a:r>
            <a:r>
              <a:rPr lang="en-US" sz="1100" dirty="0"/>
              <a:t> page to start adding your screens</a:t>
            </a:r>
          </a:p>
          <a:p>
            <a:r>
              <a:rPr lang="en-US" sz="1100" dirty="0"/>
              <a:t>✅ </a:t>
            </a:r>
            <a:r>
              <a:rPr lang="en-US" sz="1100" b="1" dirty="0"/>
              <a:t>Start publishing content</a:t>
            </a:r>
            <a:r>
              <a:rPr lang="en-US" sz="1100" dirty="0"/>
              <a:t> – Upload and schedule your digital signage content in just a few clicks.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If you have any questions along the way, our </a:t>
            </a:r>
            <a:r>
              <a:rPr lang="en-US" sz="1100" b="1" dirty="0"/>
              <a:t>24/7 support team</a:t>
            </a:r>
            <a:r>
              <a:rPr lang="en-US" sz="1100" dirty="0"/>
              <a:t> is here to assist you.</a:t>
            </a:r>
          </a:p>
          <a:p>
            <a:endParaRPr lang="en-US" sz="1100" dirty="0"/>
          </a:p>
          <a:p>
            <a:r>
              <a:rPr lang="en-US" sz="1100" b="1" dirty="0"/>
              <a:t>Best regards,</a:t>
            </a:r>
            <a:br>
              <a:rPr lang="en-US" sz="1100" dirty="0"/>
            </a:br>
            <a:r>
              <a:rPr lang="en-US" sz="1100" dirty="0"/>
              <a:t>The Imagine Signage Team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---- FOOTER HERE WITH EMAIL AND TELEPHONE NUMBER -----</a:t>
            </a:r>
          </a:p>
        </p:txBody>
      </p:sp>
    </p:spTree>
    <p:extLst>
      <p:ext uri="{BB962C8B-B14F-4D97-AF65-F5344CB8AC3E}">
        <p14:creationId xmlns:p14="http://schemas.microsoft.com/office/powerpoint/2010/main" val="35017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2C5E7-D764-E249-B4BB-2102A15A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5D55C-E359-852D-CE0B-873B893A6F0B}"/>
              </a:ext>
            </a:extLst>
          </p:cNvPr>
          <p:cNvSpPr txBox="1"/>
          <p:nvPr/>
        </p:nvSpPr>
        <p:spPr>
          <a:xfrm>
            <a:off x="373896" y="287398"/>
            <a:ext cx="60071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----- </a:t>
            </a:r>
            <a:r>
              <a:rPr lang="en-ZA" sz="1100" b="0" i="0" dirty="0">
                <a:solidFill>
                  <a:srgbClr val="1F1F1F"/>
                </a:solidFill>
                <a:effectLst/>
                <a:latin typeface="Google Sans"/>
              </a:rPr>
              <a:t>HEADING: YOUR IMAGINE DASHBOARD IS READY----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Hi {Customer Name}</a:t>
            </a:r>
            <a:br>
              <a:rPr lang="en-US" sz="1100" b="1" dirty="0"/>
            </a:br>
            <a:endParaRPr lang="en-US" sz="1100" dirty="0"/>
          </a:p>
          <a:p>
            <a:r>
              <a:rPr lang="en-US" sz="1100" dirty="0"/>
              <a:t>Great news—your Imagine Signage dashboard has been successfully set up and your </a:t>
            </a:r>
            <a:r>
              <a:rPr lang="en-US" sz="1100" b="1" dirty="0"/>
              <a:t>14 Day Trial </a:t>
            </a:r>
            <a:r>
              <a:rPr lang="en-US" sz="1100" dirty="0"/>
              <a:t>starts now! You’re now one step closer to seamlessly managing and controlling your screens. Just imagine the possibilities!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Your Login Details:</a:t>
            </a:r>
            <a:br>
              <a:rPr lang="en-US" sz="1100" b="1" dirty="0"/>
            </a:br>
            <a:endParaRPr lang="en-US" sz="1100" b="1" dirty="0"/>
          </a:p>
          <a:p>
            <a:r>
              <a:rPr lang="en-US" sz="1100" dirty="0"/>
              <a:t>🌐 </a:t>
            </a:r>
            <a:r>
              <a:rPr lang="en-US" sz="1100" b="1" dirty="0"/>
              <a:t>Dashboard URL:</a:t>
            </a:r>
            <a:r>
              <a:rPr lang="en-US" sz="1100" dirty="0"/>
              <a:t> </a:t>
            </a:r>
            <a:r>
              <a:rPr lang="en-US" sz="1100" dirty="0">
                <a:hlinkClick r:id="rId2"/>
              </a:rPr>
              <a:t>https://paul.imaginesignage.com</a:t>
            </a:r>
            <a:br>
              <a:rPr lang="en-US" sz="1100" dirty="0"/>
            </a:br>
            <a:r>
              <a:rPr lang="en-US" sz="1100" dirty="0"/>
              <a:t>👤 </a:t>
            </a:r>
            <a:r>
              <a:rPr lang="en-US" sz="1100" b="1" dirty="0"/>
              <a:t>Username:</a:t>
            </a:r>
            <a:r>
              <a:rPr lang="en-US" sz="1100" dirty="0"/>
              <a:t> admin</a:t>
            </a:r>
            <a:br>
              <a:rPr lang="en-US" sz="1100" dirty="0"/>
            </a:br>
            <a:r>
              <a:rPr lang="en-US" sz="1100" dirty="0"/>
              <a:t>🔒 </a:t>
            </a:r>
            <a:r>
              <a:rPr lang="en-US" sz="1100" b="1" dirty="0"/>
              <a:t>Password:</a:t>
            </a:r>
            <a:r>
              <a:rPr lang="en-US" sz="1100" dirty="0"/>
              <a:t> 20022002</a:t>
            </a:r>
          </a:p>
          <a:p>
            <a:r>
              <a:rPr lang="en-US" sz="1100" dirty="0"/>
              <a:t>📌 </a:t>
            </a:r>
            <a:r>
              <a:rPr lang="en-US" sz="1100" b="1" dirty="0"/>
              <a:t>Important:</a:t>
            </a:r>
            <a:r>
              <a:rPr lang="en-US" sz="1100" dirty="0"/>
              <a:t> Save these details securely for future access.</a:t>
            </a:r>
          </a:p>
          <a:p>
            <a:endParaRPr lang="en-US" sz="1100" dirty="0"/>
          </a:p>
          <a:p>
            <a:r>
              <a:rPr lang="en-US" sz="1100" b="1" dirty="0"/>
              <a:t>How to Link Your First Screen</a:t>
            </a:r>
          </a:p>
          <a:p>
            <a:r>
              <a:rPr lang="en-US" sz="1100" dirty="0"/>
              <a:t>Setting up your screens is quick and easy: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1️⃣ </a:t>
            </a:r>
            <a:r>
              <a:rPr lang="en-US" sz="1100" b="1" dirty="0"/>
              <a:t>Download</a:t>
            </a:r>
            <a:r>
              <a:rPr lang="en-US" sz="1100" dirty="0"/>
              <a:t> the Imagine player for your screen or media player</a:t>
            </a:r>
            <a:br>
              <a:rPr lang="en-US" sz="1100" dirty="0"/>
            </a:br>
            <a:r>
              <a:rPr lang="en-US" sz="1100" dirty="0"/>
              <a:t>SHOW ICONS FOR ANDROID, WINDOWS and LG </a:t>
            </a:r>
          </a:p>
          <a:p>
            <a:r>
              <a:rPr lang="en-US" sz="1100" dirty="0"/>
              <a:t>2️⃣ </a:t>
            </a:r>
            <a:r>
              <a:rPr lang="en-US" sz="1100" b="1" dirty="0"/>
              <a:t>Install </a:t>
            </a:r>
            <a:r>
              <a:rPr lang="en-US" sz="1100" dirty="0"/>
              <a:t>the application on your screen or media player.</a:t>
            </a:r>
            <a:br>
              <a:rPr lang="en-US" sz="1100" dirty="0"/>
            </a:br>
            <a:r>
              <a:rPr lang="en-US" sz="1100" dirty="0"/>
              <a:t>3️⃣ Follow the prompts on your TV to </a:t>
            </a:r>
            <a:r>
              <a:rPr lang="en-US" sz="1100" b="1" dirty="0"/>
              <a:t>link to your CMS</a:t>
            </a:r>
          </a:p>
          <a:p>
            <a:r>
              <a:rPr lang="en-US" sz="1100" dirty="0"/>
              <a:t>4️⃣ Purchase new licenses from the </a:t>
            </a:r>
            <a:r>
              <a:rPr lang="en-US" sz="1100" b="1" dirty="0"/>
              <a:t>Shop</a:t>
            </a:r>
            <a:r>
              <a:rPr lang="en-US" sz="1100" dirty="0"/>
              <a:t> page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If you need any assistance while getting started, our team is here to help. Feel free to reach out anytime!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Looking forward to seeing your screens in action. 🚀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Best regards,</a:t>
            </a:r>
            <a:br>
              <a:rPr lang="en-US" sz="1100" dirty="0"/>
            </a:br>
            <a:r>
              <a:rPr lang="en-US" sz="1100" dirty="0"/>
              <a:t>The Imagine Signage Team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---- FOOTER HERE WITH EMAIL AND TELEPHONE NUMBER -----</a:t>
            </a:r>
          </a:p>
        </p:txBody>
      </p:sp>
    </p:spTree>
    <p:extLst>
      <p:ext uri="{BB962C8B-B14F-4D97-AF65-F5344CB8AC3E}">
        <p14:creationId xmlns:p14="http://schemas.microsoft.com/office/powerpoint/2010/main" val="8466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55FDE9-7C9B-E21E-65E0-D172AC7B1D99}"/>
              </a:ext>
            </a:extLst>
          </p:cNvPr>
          <p:cNvSpPr txBox="1"/>
          <p:nvPr/>
        </p:nvSpPr>
        <p:spPr>
          <a:xfrm>
            <a:off x="373896" y="287398"/>
            <a:ext cx="60071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----- </a:t>
            </a:r>
            <a:r>
              <a:rPr lang="en-ZA" sz="1100" b="0" i="0" dirty="0">
                <a:solidFill>
                  <a:srgbClr val="1F1F1F"/>
                </a:solidFill>
                <a:effectLst/>
                <a:latin typeface="Google Sans"/>
              </a:rPr>
              <a:t>HEADING: PAYMENT RECEIVED: YOUR SUBSCRIPTION IS ACTIVE-----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Hi [Customer’s Name],</a:t>
            </a:r>
            <a:br>
              <a:rPr lang="en-US" sz="1100" b="1" dirty="0"/>
            </a:br>
            <a:endParaRPr lang="en-US" sz="1100" dirty="0"/>
          </a:p>
          <a:p>
            <a:r>
              <a:rPr lang="en-US" sz="1100" dirty="0"/>
              <a:t>Thank you for your payment! 🎉 Your subscription to </a:t>
            </a:r>
            <a:r>
              <a:rPr lang="en-US" sz="1100" b="1" dirty="0"/>
              <a:t>Imagine Signage</a:t>
            </a:r>
            <a:r>
              <a:rPr lang="en-US" sz="1100" dirty="0"/>
              <a:t> is now active, and you’re all set to start managing your digital screens.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Your Subscription Details:</a:t>
            </a:r>
          </a:p>
          <a:p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Product:</a:t>
            </a:r>
            <a:r>
              <a:rPr lang="en-US" sz="1100" dirty="0"/>
              <a:t> 1 x Imagine Screen License(s)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Price:</a:t>
            </a:r>
            <a:r>
              <a:rPr lang="en-US" sz="1100" dirty="0"/>
              <a:t> $15 per screen/month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Start Date:</a:t>
            </a:r>
            <a:r>
              <a:rPr lang="en-US" sz="1100" dirty="0"/>
              <a:t> March 8, 2025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Next Auto-Renewal:</a:t>
            </a:r>
            <a:r>
              <a:rPr lang="en-US" sz="1100" dirty="0"/>
              <a:t> April 8, 2025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Payment Method:</a:t>
            </a:r>
            <a:r>
              <a:rPr lang="en-US" sz="1100" dirty="0"/>
              <a:t> PayFast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Your Login Details:</a:t>
            </a:r>
            <a:br>
              <a:rPr lang="en-US" sz="1100" b="1" dirty="0"/>
            </a:br>
            <a:endParaRPr lang="en-US" sz="1100" b="1" dirty="0"/>
          </a:p>
          <a:p>
            <a:r>
              <a:rPr lang="en-US" sz="1100" dirty="0"/>
              <a:t>🌐 </a:t>
            </a:r>
            <a:r>
              <a:rPr lang="en-US" sz="1100" b="1" dirty="0"/>
              <a:t>Dashboard URL:</a:t>
            </a:r>
            <a:r>
              <a:rPr lang="en-US" sz="1100" dirty="0"/>
              <a:t> </a:t>
            </a:r>
            <a:r>
              <a:rPr lang="en-US" sz="1100" dirty="0">
                <a:hlinkClick r:id="rId2"/>
              </a:rPr>
              <a:t>https://paul.imaginesignage.com</a:t>
            </a:r>
            <a:br>
              <a:rPr lang="en-US" sz="1100" dirty="0"/>
            </a:br>
            <a:r>
              <a:rPr lang="en-US" sz="1100" dirty="0"/>
              <a:t>👤 </a:t>
            </a:r>
            <a:r>
              <a:rPr lang="en-US" sz="1100" b="1" dirty="0"/>
              <a:t>Username:</a:t>
            </a:r>
            <a:r>
              <a:rPr lang="en-US" sz="1100" dirty="0"/>
              <a:t> admin</a:t>
            </a:r>
            <a:br>
              <a:rPr lang="en-US" sz="1100" dirty="0"/>
            </a:br>
            <a:r>
              <a:rPr lang="en-US" sz="1100" dirty="0"/>
              <a:t>🔒 </a:t>
            </a:r>
            <a:r>
              <a:rPr lang="en-US" sz="1100" b="1" dirty="0"/>
              <a:t>Password:</a:t>
            </a:r>
            <a:r>
              <a:rPr lang="en-US" sz="1100" dirty="0"/>
              <a:t> 20022002</a:t>
            </a:r>
          </a:p>
          <a:p>
            <a:r>
              <a:rPr lang="en-US" sz="1100" dirty="0"/>
              <a:t>📌 </a:t>
            </a:r>
            <a:r>
              <a:rPr lang="en-US" sz="1100" b="1" dirty="0"/>
              <a:t>Important:</a:t>
            </a:r>
            <a:r>
              <a:rPr lang="en-US" sz="1100" dirty="0"/>
              <a:t> Save these details securely for future access.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How to Activate Your License</a:t>
            </a:r>
          </a:p>
          <a:p>
            <a:r>
              <a:rPr lang="en-US" sz="1100" dirty="0"/>
              <a:t>Activating your screens is quick and easy: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1️⃣ Log into your CMS and navigate to the </a:t>
            </a:r>
            <a:r>
              <a:rPr lang="en-US" sz="1100" b="1" dirty="0"/>
              <a:t>Manage Screens</a:t>
            </a:r>
            <a:r>
              <a:rPr lang="en-US" sz="1100" dirty="0"/>
              <a:t> page.</a:t>
            </a:r>
            <a:br>
              <a:rPr lang="en-US" sz="1100" dirty="0"/>
            </a:br>
            <a:r>
              <a:rPr lang="en-US" sz="1100" dirty="0"/>
              <a:t>2️⃣ Click the </a:t>
            </a:r>
            <a:r>
              <a:rPr lang="en-US" sz="1100" b="1" dirty="0"/>
              <a:t>Edit</a:t>
            </a:r>
            <a:r>
              <a:rPr lang="en-US" sz="1100" dirty="0"/>
              <a:t> button in the action column of your chosen screen.</a:t>
            </a:r>
            <a:br>
              <a:rPr lang="en-US" sz="1100" dirty="0"/>
            </a:br>
            <a:r>
              <a:rPr lang="en-US" sz="1100" dirty="0"/>
              <a:t>3️⃣ Under the </a:t>
            </a:r>
            <a:r>
              <a:rPr lang="en-US" sz="1100" b="1" dirty="0"/>
              <a:t>License</a:t>
            </a:r>
            <a:r>
              <a:rPr lang="en-US" sz="1100" dirty="0"/>
              <a:t> field, select </a:t>
            </a:r>
            <a:r>
              <a:rPr lang="en-US" sz="1100" b="1" dirty="0"/>
              <a:t>"Yes."</a:t>
            </a:r>
            <a:br>
              <a:rPr lang="en-US" sz="1100" dirty="0"/>
            </a:br>
            <a:r>
              <a:rPr lang="en-US" sz="1100" dirty="0"/>
              <a:t>4️⃣ Click </a:t>
            </a:r>
            <a:r>
              <a:rPr lang="en-US" sz="1100" b="1" dirty="0"/>
              <a:t>Save</a:t>
            </a:r>
            <a:r>
              <a:rPr lang="en-US" sz="1100" dirty="0"/>
              <a:t>—and you’re done! 🎉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🔔 </a:t>
            </a:r>
            <a:r>
              <a:rPr lang="en-US" sz="1100" b="1" dirty="0"/>
              <a:t>Reminder:</a:t>
            </a:r>
            <a:r>
              <a:rPr lang="en-US" sz="1100" dirty="0"/>
              <a:t> Make sure your screen or media player is connected to the internet for the license to apply properly.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If you need any help our </a:t>
            </a:r>
            <a:r>
              <a:rPr lang="en-US" sz="1100" b="1" dirty="0"/>
              <a:t>24/7 support team</a:t>
            </a:r>
            <a:r>
              <a:rPr lang="en-US" sz="1100" dirty="0"/>
              <a:t> is ready to assist you. Just reach out—we’ve got you covered!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Looking forward to powering your digital signage experience.</a:t>
            </a:r>
            <a:br>
              <a:rPr lang="en-US" sz="1100" dirty="0"/>
            </a:br>
            <a:endParaRPr lang="en-US" sz="1100" dirty="0"/>
          </a:p>
          <a:p>
            <a:r>
              <a:rPr lang="en-US" sz="1100" b="1" dirty="0"/>
              <a:t>Best regards,</a:t>
            </a:r>
            <a:br>
              <a:rPr lang="en-US" sz="1100" dirty="0"/>
            </a:br>
            <a:r>
              <a:rPr lang="en-US" sz="1100" dirty="0"/>
              <a:t>The Imagine Signage Team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---- FOOTER HERE WITH EMAIL AND TELEPHONE NUMBER -----</a:t>
            </a:r>
          </a:p>
        </p:txBody>
      </p:sp>
    </p:spTree>
    <p:extLst>
      <p:ext uri="{BB962C8B-B14F-4D97-AF65-F5344CB8AC3E}">
        <p14:creationId xmlns:p14="http://schemas.microsoft.com/office/powerpoint/2010/main" val="33770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635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Pleming</dc:creator>
  <cp:lastModifiedBy>Paul Pleming</cp:lastModifiedBy>
  <cp:revision>5</cp:revision>
  <dcterms:created xsi:type="dcterms:W3CDTF">2025-03-08T19:47:28Z</dcterms:created>
  <dcterms:modified xsi:type="dcterms:W3CDTF">2025-03-09T07:20:09Z</dcterms:modified>
</cp:coreProperties>
</file>