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69" r:id="rId16"/>
    <p:sldId id="270" r:id="rId17"/>
    <p:sldId id="275" r:id="rId18"/>
    <p:sldId id="273" r:id="rId19"/>
    <p:sldId id="274" r:id="rId20"/>
    <p:sldId id="272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3C03-389F-4FC3-A873-BD81AD1AE5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03E2-8548-4214-8E53-6EF72A13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to Advance</a:t>
            </a:r>
          </a:p>
        </p:txBody>
      </p:sp>
    </p:spTree>
    <p:extLst>
      <p:ext uri="{BB962C8B-B14F-4D97-AF65-F5344CB8AC3E}">
        <p14:creationId xmlns:p14="http://schemas.microsoft.com/office/powerpoint/2010/main" val="28738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19367" y="31389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9367" y="38492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683231"/>
            <a:ext cx="3933825" cy="1323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137" y="4218580"/>
            <a:ext cx="38957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3</a:t>
            </a:r>
            <a:r>
              <a:rPr lang="en-US" baseline="30000" dirty="0" smtClean="0"/>
              <a:t>rd</a:t>
            </a:r>
            <a:r>
              <a:rPr lang="en-US" dirty="0" smtClean="0"/>
              <a:t> parenthesis [] list is define</a:t>
            </a:r>
          </a:p>
          <a:p>
            <a:r>
              <a:rPr lang="en-US" dirty="0" smtClean="0"/>
              <a:t>Within 1</a:t>
            </a:r>
            <a:r>
              <a:rPr lang="en-US" baseline="30000" dirty="0" smtClean="0"/>
              <a:t>st</a:t>
            </a:r>
            <a:r>
              <a:rPr lang="en-US" dirty="0" smtClean="0"/>
              <a:t> parenthesis () </a:t>
            </a:r>
            <a:r>
              <a:rPr lang="en-US" dirty="0" err="1" smtClean="0"/>
              <a:t>trouple</a:t>
            </a:r>
            <a:r>
              <a:rPr lang="en-US" dirty="0" smtClean="0"/>
              <a:t> is define</a:t>
            </a:r>
          </a:p>
          <a:p>
            <a:r>
              <a:rPr lang="en-US" dirty="0" smtClean="0"/>
              <a:t>Within 2nd parenthesis {} set is define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9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4673" y="103751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2882" y="373948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60" y="1037514"/>
            <a:ext cx="5324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5125"/>
            <a:ext cx="10541000" cy="1082675"/>
          </a:xfrm>
        </p:spPr>
        <p:txBody>
          <a:bodyPr/>
          <a:lstStyle/>
          <a:p>
            <a:pPr algn="ctr"/>
            <a:r>
              <a:rPr lang="en-US" b="1" u="sng" dirty="0" smtClean="0"/>
              <a:t>Operators</a:t>
            </a:r>
            <a:endParaRPr lang="en-US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02623"/>
              </p:ext>
            </p:extLst>
          </p:nvPr>
        </p:nvGraphicFramePr>
        <p:xfrm>
          <a:off x="1130299" y="1447800"/>
          <a:ext cx="9867900" cy="5304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1398645837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25899136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1505350468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952887788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3810103614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151612988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Arithmatic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Meaning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Meaning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Meaning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87665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Summetion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Only if,</a:t>
                      </a:r>
                    </a:p>
                    <a:p>
                      <a:pPr algn="ctr"/>
                      <a:r>
                        <a:rPr lang="en-US" dirty="0" smtClean="0"/>
                        <a:t>Both 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932385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Smaller than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79508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 to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If,</a:t>
                      </a:r>
                    </a:p>
                    <a:p>
                      <a:pPr algn="ctr"/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condition 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79569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Equal to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512039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 or equal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59945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Smaller then or equal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4602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6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1: Accept two integer numbers from a user and return their product and  if the product is greater than 1000, then return their sum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2: Given a range of first 10 numbers, Iterate from start number to the end number and print the sum of the current number and previous number</a:t>
            </a:r>
          </a:p>
        </p:txBody>
      </p:sp>
    </p:spTree>
    <p:extLst>
      <p:ext uri="{BB962C8B-B14F-4D97-AF65-F5344CB8AC3E}">
        <p14:creationId xmlns:p14="http://schemas.microsoft.com/office/powerpoint/2010/main" val="41623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935017"/>
          </a:xfrm>
        </p:spPr>
        <p:txBody>
          <a:bodyPr/>
          <a:lstStyle/>
          <a:p>
            <a:r>
              <a:rPr lang="en-US" dirty="0" smtClean="0"/>
              <a:t>Variable is like a container where we can put values.</a:t>
            </a:r>
          </a:p>
          <a:p>
            <a:r>
              <a:rPr lang="en-US" dirty="0" smtClean="0"/>
              <a:t>A variable name must start with a letter or underscore.</a:t>
            </a:r>
          </a:p>
          <a:p>
            <a:r>
              <a:rPr lang="en-US" dirty="0" smtClean="0"/>
              <a:t>A variable name cannot start with a number</a:t>
            </a:r>
          </a:p>
          <a:p>
            <a:r>
              <a:rPr lang="en-US" dirty="0" smtClean="0"/>
              <a:t>Variable names are case </a:t>
            </a:r>
            <a:r>
              <a:rPr lang="en-US" dirty="0" err="1" smtClean="0"/>
              <a:t>sensitive.for</a:t>
            </a:r>
            <a:r>
              <a:rPr lang="en-US" dirty="0" smtClean="0"/>
              <a:t> example: container, </a:t>
            </a:r>
            <a:r>
              <a:rPr lang="en-US" dirty="0" err="1" smtClean="0"/>
              <a:t>Container,CONTAINER</a:t>
            </a:r>
            <a:r>
              <a:rPr lang="en-US" dirty="0" smtClean="0"/>
              <a:t>	 are three different variable</a:t>
            </a:r>
          </a:p>
          <a:p>
            <a:r>
              <a:rPr lang="en-US" dirty="0" smtClean="0"/>
              <a:t>A variable cannot have special character such as: @ # $ % &amp;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3: Accept string from a user and display only those characters which are present at an even index number.</a:t>
            </a:r>
          </a:p>
        </p:txBody>
      </p:sp>
    </p:spTree>
    <p:extLst>
      <p:ext uri="{BB962C8B-B14F-4D97-AF65-F5344CB8AC3E}">
        <p14:creationId xmlns:p14="http://schemas.microsoft.com/office/powerpoint/2010/main" val="41479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4: Given a string and an integer number n, remove characters from a string starting from zero up to n and return a new string</a:t>
            </a:r>
          </a:p>
        </p:txBody>
      </p:sp>
    </p:spTree>
    <p:extLst>
      <p:ext uri="{BB962C8B-B14F-4D97-AF65-F5344CB8AC3E}">
        <p14:creationId xmlns:p14="http://schemas.microsoft.com/office/powerpoint/2010/main" val="4687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93" y="782400"/>
            <a:ext cx="6257925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342" y="4218579"/>
            <a:ext cx="6067425" cy="24824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9367" y="31389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9367" y="38492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19367" y="31389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9367" y="38492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14" y="824481"/>
            <a:ext cx="6619875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8" y="4396001"/>
            <a:ext cx="60293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(</a:t>
            </a:r>
            <a:r>
              <a:rPr lang="en-US" dirty="0" err="1" smtClean="0"/>
              <a:t>int</a:t>
            </a:r>
            <a:r>
              <a:rPr lang="en-US" dirty="0" smtClean="0"/>
              <a:t>, float, complex, bool)</a:t>
            </a:r>
          </a:p>
          <a:p>
            <a:r>
              <a:rPr lang="en-US" dirty="0" smtClean="0"/>
              <a:t>Sequence(</a:t>
            </a:r>
            <a:r>
              <a:rPr lang="en-US" dirty="0" err="1" smtClean="0"/>
              <a:t>string,list,set,trouple,range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8175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19367" y="31389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9367" y="38492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37" y="914969"/>
            <a:ext cx="324802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724" y="4458269"/>
            <a:ext cx="3676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19367" y="31389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9367" y="38492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899" y="854691"/>
            <a:ext cx="3162300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4218580"/>
            <a:ext cx="38671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19367" y="31389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9367" y="38492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683231"/>
            <a:ext cx="3333750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4218580"/>
            <a:ext cx="38290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19367" y="31389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9367" y="38492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683231"/>
            <a:ext cx="315277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218580"/>
            <a:ext cx="3838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264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Python</vt:lpstr>
      <vt:lpstr>Variable</vt:lpstr>
      <vt:lpstr>PowerPoint Presentation</vt:lpstr>
      <vt:lpstr>PowerPoint Presentation</vt:lpstr>
      <vt:lpstr>Data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Sayed Hoque</dc:creator>
  <cp:lastModifiedBy>Sayed Hoque</cp:lastModifiedBy>
  <cp:revision>14</cp:revision>
  <dcterms:created xsi:type="dcterms:W3CDTF">2020-04-12T13:39:22Z</dcterms:created>
  <dcterms:modified xsi:type="dcterms:W3CDTF">2020-04-13T17:41:51Z</dcterms:modified>
</cp:coreProperties>
</file>