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46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49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78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8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915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36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67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6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79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0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2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4B7C-2B00-445B-885D-34F96ED12441}" type="datetimeFigureOut">
              <a:rPr lang="id-ID" smtClean="0"/>
              <a:t>30/11/2018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B2E6-7C8A-4DBC-B470-2CF9AFED10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87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4439e00ca3d8d07c3ec028728a651ea960a959a3/68747470733a2f2f7261772e6769746875622e636f6d2f6d6361757365722f467269747a696e672d506172742d57654d6f732d44312d4d696e692f6d61737465722f64656d6f2f6272656164626f617264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27434" r="73680" b="9685"/>
          <a:stretch/>
        </p:blipFill>
        <p:spPr bwMode="auto">
          <a:xfrm>
            <a:off x="5387192" y="1433385"/>
            <a:ext cx="2829697" cy="37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ir l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2" t="33851" r="2353" b="46690"/>
          <a:stretch/>
        </p:blipFill>
        <p:spPr bwMode="auto">
          <a:xfrm rot="16200000">
            <a:off x="2742847" y="3237471"/>
            <a:ext cx="1655805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607819" y="3842952"/>
            <a:ext cx="1235676" cy="1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43495" y="3867666"/>
            <a:ext cx="0" cy="158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5041" y="3855309"/>
            <a:ext cx="617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550522" y="3842952"/>
            <a:ext cx="12357" cy="1606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843495" y="5449331"/>
            <a:ext cx="3719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45041" y="3114943"/>
            <a:ext cx="852732" cy="17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755044" y="3132035"/>
            <a:ext cx="34183" cy="2512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482289" y="5653044"/>
            <a:ext cx="5315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473743" y="4037889"/>
            <a:ext cx="8546" cy="1606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Server mqtt menggunakan IO.Adafruit.com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03" r="1174"/>
          <a:stretch/>
        </p:blipFill>
        <p:spPr>
          <a:xfrm>
            <a:off x="1071018" y="1690688"/>
            <a:ext cx="10049964" cy="49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Library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#include &lt;ESP8266WiFi.h&gt;</a:t>
            </a:r>
          </a:p>
          <a:p>
            <a:r>
              <a:rPr lang="id-ID" dirty="0" smtClean="0"/>
              <a:t>#include "Adafruit_MQTT.h"</a:t>
            </a:r>
          </a:p>
          <a:p>
            <a:r>
              <a:rPr lang="id-ID" dirty="0" smtClean="0"/>
              <a:t>#include "Adafruit_MQTT_Client.h"</a:t>
            </a:r>
          </a:p>
          <a:p>
            <a:r>
              <a:rPr lang="id-ID" dirty="0" smtClean="0"/>
              <a:t>#include &lt;IRsend.h&gt;</a:t>
            </a:r>
          </a:p>
          <a:p>
            <a:r>
              <a:rPr lang="id-ID" dirty="0" smtClean="0"/>
              <a:t>#include &lt;IRremoteESP8266.h&gt;</a:t>
            </a:r>
          </a:p>
          <a:p>
            <a:r>
              <a:rPr lang="id-ID" dirty="0" smtClean="0"/>
              <a:t>#include &lt;ir_Daikin.h&gt;</a:t>
            </a:r>
          </a:p>
          <a:p>
            <a:r>
              <a:rPr lang="id-ID" dirty="0" smtClean="0"/>
              <a:t>#include &lt;DNSServer.h&gt;</a:t>
            </a:r>
          </a:p>
          <a:p>
            <a:r>
              <a:rPr lang="id-ID" dirty="0" smtClean="0"/>
              <a:t>#include &lt;ESP8266WebServer.h&gt;</a:t>
            </a:r>
          </a:p>
          <a:p>
            <a:r>
              <a:rPr lang="id-ID" dirty="0" smtClean="0"/>
              <a:t>#include &lt;WiFiManager.h&gt;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0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Pin yang di 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IR_LED esp recomended D2</a:t>
            </a:r>
          </a:p>
        </p:txBody>
      </p:sp>
    </p:spTree>
    <p:extLst>
      <p:ext uri="{BB962C8B-B14F-4D97-AF65-F5344CB8AC3E}">
        <p14:creationId xmlns:p14="http://schemas.microsoft.com/office/powerpoint/2010/main" val="7835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Type Subscribe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Adafruit_MQTT_Subscribe onoffbutton = Adafruit_MQTT_Subscribe(&amp;mqtt, AIO_USERNAME "/feeds/onoff");</a:t>
            </a:r>
          </a:p>
          <a:p>
            <a:endParaRPr lang="id-ID" dirty="0" smtClean="0"/>
          </a:p>
          <a:p>
            <a:r>
              <a:rPr lang="id-ID" dirty="0" smtClean="0"/>
              <a:t>Adafruit_MQTT_Subscribe suhu = Adafruit_MQTT_Subscribe(&amp;mqtt, AIO_USERNAME "/feeds/suhu");</a:t>
            </a:r>
          </a:p>
          <a:p>
            <a:endParaRPr lang="id-ID" dirty="0" smtClean="0"/>
          </a:p>
          <a:p>
            <a:r>
              <a:rPr lang="id-ID" dirty="0" smtClean="0"/>
              <a:t>Adafruit_MQTT_Subscribe modeac = Adafruit_MQTT_Subscribe(&amp;mqtt, AIO_USERNAME "/feeds/modeac");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62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id-ID" dirty="0" smtClean="0"/>
              <a:t>void setup() {</a:t>
            </a:r>
          </a:p>
          <a:p>
            <a:endParaRPr lang="id-ID" dirty="0" smtClean="0"/>
          </a:p>
          <a:p>
            <a:r>
              <a:rPr lang="id-ID" dirty="0" smtClean="0"/>
              <a:t>  Serial.begin(115200);</a:t>
            </a:r>
          </a:p>
          <a:p>
            <a:r>
              <a:rPr lang="id-ID" dirty="0" smtClean="0"/>
              <a:t>  delay(10);</a:t>
            </a:r>
          </a:p>
          <a:p>
            <a:r>
              <a:rPr lang="id-ID" dirty="0" smtClean="0"/>
              <a:t>  daikinir.begin();</a:t>
            </a:r>
          </a:p>
          <a:p>
            <a:r>
              <a:rPr lang="id-ID" dirty="0" smtClean="0"/>
              <a:t>  Serial.println(F("Connenct to"));</a:t>
            </a:r>
          </a:p>
          <a:p>
            <a:r>
              <a:rPr lang="id-ID" dirty="0" smtClean="0"/>
              <a:t>  // Connect to WiFi access point.</a:t>
            </a:r>
          </a:p>
          <a:p>
            <a:r>
              <a:rPr lang="id-ID" dirty="0" smtClean="0"/>
              <a:t>  //Serial.println(); Serial.println();</a:t>
            </a:r>
          </a:p>
          <a:p>
            <a:r>
              <a:rPr lang="id-ID" dirty="0" smtClean="0"/>
              <a:t>  //Serial.print("Connecting to ");</a:t>
            </a:r>
          </a:p>
          <a:p>
            <a:r>
              <a:rPr lang="id-ID" dirty="0" smtClean="0"/>
              <a:t>  //Serial.println(WLAN_SSID);</a:t>
            </a:r>
          </a:p>
          <a:p>
            <a:r>
              <a:rPr lang="id-ID" dirty="0" smtClean="0"/>
              <a:t>  WiFiManager wifiManager;</a:t>
            </a:r>
          </a:p>
          <a:p>
            <a:r>
              <a:rPr lang="id-ID" dirty="0" smtClean="0"/>
              <a:t>  //WiFi.begin(WLAN_SSID, WLAN_PASS);</a:t>
            </a:r>
          </a:p>
          <a:p>
            <a:r>
              <a:rPr lang="id-ID" dirty="0" smtClean="0"/>
              <a:t>  //while (WiFi.status() != WL_CONNECTED) {</a:t>
            </a:r>
          </a:p>
          <a:p>
            <a:r>
              <a:rPr lang="id-ID" dirty="0" smtClean="0"/>
              <a:t>   // delay(500);</a:t>
            </a:r>
          </a:p>
          <a:p>
            <a:r>
              <a:rPr lang="id-ID" dirty="0" smtClean="0"/>
              <a:t>   // Serial.print(".");</a:t>
            </a:r>
          </a:p>
          <a:p>
            <a:r>
              <a:rPr lang="id-ID" dirty="0" smtClean="0"/>
              <a:t>  //}</a:t>
            </a:r>
          </a:p>
          <a:p>
            <a:r>
              <a:rPr lang="id-ID" dirty="0" smtClean="0"/>
              <a:t>  Serial.println();</a:t>
            </a:r>
          </a:p>
          <a:p>
            <a:r>
              <a:rPr lang="id-ID" dirty="0" smtClean="0"/>
              <a:t>  wifiManager.autoConnect("ConnectAP");</a:t>
            </a:r>
          </a:p>
          <a:p>
            <a:r>
              <a:rPr lang="id-ID" dirty="0" smtClean="0"/>
              <a:t> Serial.println("WiFi connected");</a:t>
            </a:r>
          </a:p>
          <a:p>
            <a:r>
              <a:rPr lang="id-ID" dirty="0" smtClean="0"/>
              <a:t> Serial.println("IP address: "); Serial.println(WiFi.localIP());</a:t>
            </a:r>
          </a:p>
          <a:p>
            <a:endParaRPr lang="id-ID" dirty="0" smtClean="0"/>
          </a:p>
          <a:p>
            <a:r>
              <a:rPr lang="id-ID" dirty="0" smtClean="0"/>
              <a:t>  // Setup MQTT subscription for onoff feed.</a:t>
            </a:r>
          </a:p>
          <a:p>
            <a:r>
              <a:rPr lang="id-ID" dirty="0" smtClean="0"/>
              <a:t>  mqtt.subscribe(&amp;onoffbutton);</a:t>
            </a:r>
          </a:p>
          <a:p>
            <a:r>
              <a:rPr lang="id-ID" dirty="0" smtClean="0"/>
              <a:t>  mqtt.subscribe(&amp;suhu);</a:t>
            </a:r>
          </a:p>
          <a:p>
            <a:r>
              <a:rPr lang="id-ID" dirty="0" smtClean="0"/>
              <a:t>  mqtt.subscribe(&amp;modeac);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5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Wifi manager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Void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id-ID" dirty="0" smtClean="0"/>
              <a:t> Adafruit_MQTT_Subscribe *subscription;</a:t>
            </a:r>
          </a:p>
          <a:p>
            <a:r>
              <a:rPr lang="id-ID" dirty="0" smtClean="0"/>
              <a:t>  while ((subscription = mqtt.readSubscription(5000))) {</a:t>
            </a:r>
          </a:p>
          <a:p>
            <a:r>
              <a:rPr lang="id-ID" dirty="0" smtClean="0"/>
              <a:t>    if (subscription == &amp;onoffbutton) {</a:t>
            </a:r>
          </a:p>
          <a:p>
            <a:r>
              <a:rPr lang="id-ID" dirty="0" smtClean="0"/>
              <a:t>      Serial.print(F("AC "));</a:t>
            </a:r>
          </a:p>
          <a:p>
            <a:r>
              <a:rPr lang="id-ID" dirty="0" smtClean="0"/>
              <a:t>      Serial.println((char *)onoffbutton.lastread);</a:t>
            </a:r>
          </a:p>
          <a:p>
            <a:r>
              <a:rPr lang="id-ID" dirty="0" smtClean="0"/>
              <a:t>      </a:t>
            </a:r>
          </a:p>
          <a:p>
            <a:r>
              <a:rPr lang="id-ID" dirty="0" smtClean="0"/>
              <a:t>      if (strcmp((char *)onoffbutton.lastread, "ON") ==0) {</a:t>
            </a:r>
          </a:p>
          <a:p>
            <a:r>
              <a:rPr lang="id-ID" dirty="0" smtClean="0"/>
              <a:t>          daikinir.on();</a:t>
            </a:r>
          </a:p>
          <a:p>
            <a:r>
              <a:rPr lang="id-ID" dirty="0" smtClean="0"/>
              <a:t>          daikinir.setFan(1);</a:t>
            </a:r>
          </a:p>
          <a:p>
            <a:r>
              <a:rPr lang="id-ID" dirty="0" smtClean="0"/>
              <a:t>          daikinir.setMode(DAIKIN_COOL);</a:t>
            </a:r>
          </a:p>
          <a:p>
            <a:r>
              <a:rPr lang="id-ID" dirty="0" smtClean="0"/>
              <a:t>          daikinir.setTemp(25);</a:t>
            </a:r>
          </a:p>
          <a:p>
            <a:r>
              <a:rPr lang="id-ID" dirty="0" smtClean="0"/>
              <a:t>          daikinir.setSwingVertical(false);</a:t>
            </a:r>
          </a:p>
          <a:p>
            <a:r>
              <a:rPr lang="id-ID" dirty="0" smtClean="0"/>
              <a:t>          daikinir.setSwingHorizontal(false);</a:t>
            </a:r>
          </a:p>
          <a:p>
            <a:r>
              <a:rPr lang="id-ID" dirty="0" smtClean="0"/>
              <a:t>          Serial.println("AC ON");</a:t>
            </a:r>
          </a:p>
          <a:p>
            <a:r>
              <a:rPr lang="id-ID" dirty="0" smtClean="0"/>
              <a:t>           }</a:t>
            </a:r>
          </a:p>
          <a:p>
            <a:r>
              <a:rPr lang="id-ID" dirty="0" smtClean="0"/>
              <a:t>      if (strcmp((char *)onoffbutton.lastread, "OFF") ==0) {</a:t>
            </a:r>
          </a:p>
          <a:p>
            <a:r>
              <a:rPr lang="id-ID" dirty="0" smtClean="0"/>
              <a:t>          daikinir.off();</a:t>
            </a:r>
          </a:p>
          <a:p>
            <a:endParaRPr lang="id-ID" dirty="0" smtClean="0"/>
          </a:p>
          <a:p>
            <a:r>
              <a:rPr lang="id-ID" dirty="0" smtClean="0"/>
              <a:t>          Serial.println("AC OFF");</a:t>
            </a:r>
          </a:p>
          <a:p>
            <a:r>
              <a:rPr lang="id-ID" dirty="0" smtClean="0"/>
              <a:t>        }</a:t>
            </a:r>
          </a:p>
          <a:p>
            <a:endParaRPr lang="id-ID" dirty="0" smtClean="0"/>
          </a:p>
          <a:p>
            <a:r>
              <a:rPr lang="id-ID" dirty="0" smtClean="0"/>
              <a:t>    }</a:t>
            </a:r>
          </a:p>
          <a:p>
            <a:r>
              <a:rPr lang="id-ID" dirty="0" smtClean="0"/>
              <a:t>    if (subscription == &amp;suhu) {</a:t>
            </a:r>
          </a:p>
          <a:p>
            <a:r>
              <a:rPr lang="id-ID" dirty="0" smtClean="0"/>
              <a:t>      String value = (char *) suhu.lastread;</a:t>
            </a:r>
          </a:p>
          <a:p>
            <a:r>
              <a:rPr lang="id-ID" dirty="0" smtClean="0"/>
              <a:t>      Serial.print(F("SUHU: "));</a:t>
            </a:r>
          </a:p>
          <a:p>
            <a:r>
              <a:rPr lang="id-ID" dirty="0" smtClean="0"/>
              <a:t>      Serial.println((char *)suhu.lastread);</a:t>
            </a:r>
          </a:p>
          <a:p>
            <a:r>
              <a:rPr lang="id-ID" dirty="0" smtClean="0"/>
              <a:t>      daikinir.setTemp(value.toFloat());</a:t>
            </a:r>
          </a:p>
          <a:p>
            <a:r>
              <a:rPr lang="id-ID" dirty="0" smtClean="0"/>
              <a:t>      </a:t>
            </a:r>
          </a:p>
          <a:p>
            <a:r>
              <a:rPr lang="id-ID" dirty="0" smtClean="0"/>
              <a:t>  </a:t>
            </a:r>
          </a:p>
          <a:p>
            <a:r>
              <a:rPr lang="id-ID" dirty="0" smtClean="0"/>
              <a:t>      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76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control wemos melalui IO.Adafruit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13483" r="69"/>
          <a:stretch/>
        </p:blipFill>
        <p:spPr>
          <a:xfrm>
            <a:off x="1758860" y="2015740"/>
            <a:ext cx="8158223" cy="39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369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Server mqtt menggunakan IO.Adafruit.com</vt:lpstr>
      <vt:lpstr>Library</vt:lpstr>
      <vt:lpstr>Pin yang di gunakan</vt:lpstr>
      <vt:lpstr>Type Subscribe</vt:lpstr>
      <vt:lpstr>Setup</vt:lpstr>
      <vt:lpstr>Wifi manager</vt:lpstr>
      <vt:lpstr>Void loop</vt:lpstr>
      <vt:lpstr>Tampilan control wemos melalui IO.Adafruit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</dc:creator>
  <cp:lastModifiedBy>arman</cp:lastModifiedBy>
  <cp:revision>5</cp:revision>
  <dcterms:created xsi:type="dcterms:W3CDTF">2018-11-26T00:04:32Z</dcterms:created>
  <dcterms:modified xsi:type="dcterms:W3CDTF">2018-11-29T22:35:46Z</dcterms:modified>
</cp:coreProperties>
</file>