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0" r:id="rId1"/>
    <p:sldMasterId id="2147484037" r:id="rId2"/>
    <p:sldMasterId id="2147484063" r:id="rId3"/>
    <p:sldMasterId id="2147483705" r:id="rId4"/>
  </p:sldMasterIdLst>
  <p:notesMasterIdLst>
    <p:notesMasterId r:id="rId18"/>
  </p:notesMasterIdLst>
  <p:handoutMasterIdLst>
    <p:handoutMasterId r:id="rId19"/>
  </p:handoutMasterIdLst>
  <p:sldIdLst>
    <p:sldId id="2312" r:id="rId5"/>
    <p:sldId id="2329" r:id="rId6"/>
    <p:sldId id="2342" r:id="rId7"/>
    <p:sldId id="2327" r:id="rId8"/>
    <p:sldId id="2223" r:id="rId9"/>
    <p:sldId id="2330" r:id="rId10"/>
    <p:sldId id="2250" r:id="rId11"/>
    <p:sldId id="2341" r:id="rId12"/>
    <p:sldId id="2340" r:id="rId13"/>
    <p:sldId id="2337" r:id="rId14"/>
    <p:sldId id="2339" r:id="rId15"/>
    <p:sldId id="2301" r:id="rId16"/>
    <p:sldId id="2254" r:id="rId17"/>
  </p:sldIdLst>
  <p:sldSz cx="9144000" cy="6858000" type="screen4x3"/>
  <p:notesSz cx="7315200" cy="9601200"/>
  <p:defaultTextStyle>
    <a:defPPr>
      <a:defRPr lang="fr-FR"/>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DD"/>
    <a:srgbClr val="CC3300"/>
    <a:srgbClr val="FF9900"/>
    <a:srgbClr val="990000"/>
    <a:srgbClr val="F8CE1C"/>
    <a:srgbClr val="FDBB17"/>
    <a:srgbClr val="EDC72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2500" autoAdjust="0"/>
    <p:restoredTop sz="94595" autoAdjust="0"/>
  </p:normalViewPr>
  <p:slideViewPr>
    <p:cSldViewPr>
      <p:cViewPr varScale="1">
        <p:scale>
          <a:sx n="74" d="100"/>
          <a:sy n="74" d="100"/>
        </p:scale>
        <p:origin x="-1392" y="-90"/>
      </p:cViewPr>
      <p:guideLst>
        <p:guide orient="horz" pos="2160"/>
        <p:guide pos="4032"/>
        <p:guide pos="52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7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7063" cy="477838"/>
          </a:xfrm>
          <a:prstGeom prst="rect">
            <a:avLst/>
          </a:prstGeom>
          <a:noFill/>
          <a:ln w="9525">
            <a:noFill/>
            <a:miter lim="800000"/>
            <a:headEnd/>
            <a:tailEnd/>
          </a:ln>
          <a:effectLst/>
        </p:spPr>
        <p:txBody>
          <a:bodyPr vert="horz" wrap="square" lIns="96994" tIns="48501" rIns="96994" bIns="48501" numCol="1" anchor="t" anchorCtr="0" compatLnSpc="1">
            <a:prstTxWarp prst="textNoShape">
              <a:avLst/>
            </a:prstTxWarp>
          </a:bodyPr>
          <a:lstStyle>
            <a:lvl1pPr defTabSz="966788" eaLnBrk="0" hangingPunct="0">
              <a:defRPr sz="1100">
                <a:latin typeface="Arial" charset="0"/>
                <a:cs typeface="+mn-cs"/>
              </a:defRPr>
            </a:lvl1pPr>
          </a:lstStyle>
          <a:p>
            <a:pPr>
              <a:defRPr/>
            </a:pPr>
            <a:endParaRPr lang="fr-FR"/>
          </a:p>
        </p:txBody>
      </p:sp>
      <p:sp>
        <p:nvSpPr>
          <p:cNvPr id="4099" name="Rectangle 3"/>
          <p:cNvSpPr>
            <a:spLocks noGrp="1" noChangeArrowheads="1"/>
          </p:cNvSpPr>
          <p:nvPr>
            <p:ph type="dt" sz="quarter" idx="1"/>
          </p:nvPr>
        </p:nvSpPr>
        <p:spPr bwMode="auto">
          <a:xfrm>
            <a:off x="4148138" y="0"/>
            <a:ext cx="3167062" cy="477838"/>
          </a:xfrm>
          <a:prstGeom prst="rect">
            <a:avLst/>
          </a:prstGeom>
          <a:noFill/>
          <a:ln w="9525">
            <a:noFill/>
            <a:miter lim="800000"/>
            <a:headEnd/>
            <a:tailEnd/>
          </a:ln>
          <a:effectLst/>
        </p:spPr>
        <p:txBody>
          <a:bodyPr vert="horz" wrap="square" lIns="96994" tIns="48501" rIns="96994" bIns="48501" numCol="1" anchor="t" anchorCtr="0" compatLnSpc="1">
            <a:prstTxWarp prst="textNoShape">
              <a:avLst/>
            </a:prstTxWarp>
          </a:bodyPr>
          <a:lstStyle>
            <a:lvl1pPr algn="r" defTabSz="966788" eaLnBrk="0" hangingPunct="0">
              <a:defRPr sz="1100">
                <a:latin typeface="Arial" charset="0"/>
                <a:cs typeface="+mn-cs"/>
              </a:defRPr>
            </a:lvl1pPr>
          </a:lstStyle>
          <a:p>
            <a:pPr>
              <a:defRPr/>
            </a:pPr>
            <a:endParaRPr lang="fr-FR"/>
          </a:p>
        </p:txBody>
      </p:sp>
      <p:sp>
        <p:nvSpPr>
          <p:cNvPr id="4100" name="Rectangle 4"/>
          <p:cNvSpPr>
            <a:spLocks noGrp="1" noChangeArrowheads="1"/>
          </p:cNvSpPr>
          <p:nvPr>
            <p:ph type="ftr" sz="quarter" idx="2"/>
          </p:nvPr>
        </p:nvSpPr>
        <p:spPr bwMode="auto">
          <a:xfrm>
            <a:off x="0" y="9123363"/>
            <a:ext cx="3167063" cy="477837"/>
          </a:xfrm>
          <a:prstGeom prst="rect">
            <a:avLst/>
          </a:prstGeom>
          <a:noFill/>
          <a:ln w="9525">
            <a:noFill/>
            <a:miter lim="800000"/>
            <a:headEnd/>
            <a:tailEnd/>
          </a:ln>
          <a:effectLst/>
        </p:spPr>
        <p:txBody>
          <a:bodyPr vert="horz" wrap="square" lIns="96994" tIns="48501" rIns="96994" bIns="48501" numCol="1" anchor="b" anchorCtr="0" compatLnSpc="1">
            <a:prstTxWarp prst="textNoShape">
              <a:avLst/>
            </a:prstTxWarp>
          </a:bodyPr>
          <a:lstStyle>
            <a:lvl1pPr defTabSz="966788" eaLnBrk="0" hangingPunct="0">
              <a:defRPr sz="1100">
                <a:latin typeface="Arial" charset="0"/>
                <a:cs typeface="+mn-cs"/>
              </a:defRPr>
            </a:lvl1pPr>
          </a:lstStyle>
          <a:p>
            <a:pPr>
              <a:defRPr/>
            </a:pPr>
            <a:endParaRPr lang="fr-FR"/>
          </a:p>
        </p:txBody>
      </p:sp>
      <p:sp>
        <p:nvSpPr>
          <p:cNvPr id="4101" name="Rectangle 5"/>
          <p:cNvSpPr>
            <a:spLocks noGrp="1" noChangeArrowheads="1"/>
          </p:cNvSpPr>
          <p:nvPr>
            <p:ph type="sldNum" sz="quarter" idx="3"/>
          </p:nvPr>
        </p:nvSpPr>
        <p:spPr bwMode="auto">
          <a:xfrm>
            <a:off x="4148138" y="9123363"/>
            <a:ext cx="3167062" cy="477837"/>
          </a:xfrm>
          <a:prstGeom prst="rect">
            <a:avLst/>
          </a:prstGeom>
          <a:noFill/>
          <a:ln w="9525">
            <a:noFill/>
            <a:miter lim="800000"/>
            <a:headEnd/>
            <a:tailEnd/>
          </a:ln>
          <a:effectLst/>
        </p:spPr>
        <p:txBody>
          <a:bodyPr vert="horz" wrap="square" lIns="96994" tIns="48501" rIns="96994" bIns="48501" numCol="1" anchor="b" anchorCtr="0" compatLnSpc="1">
            <a:prstTxWarp prst="textNoShape">
              <a:avLst/>
            </a:prstTxWarp>
          </a:bodyPr>
          <a:lstStyle>
            <a:lvl1pPr algn="r" defTabSz="966788">
              <a:defRPr sz="1100"/>
            </a:lvl1pPr>
          </a:lstStyle>
          <a:p>
            <a:pPr>
              <a:defRPr/>
            </a:pPr>
            <a:fld id="{8F9742B8-CBE2-48C0-906C-34BA0BD5011B}" type="slidenum">
              <a:rPr lang="fr-FR"/>
              <a:pPr>
                <a:defRPr/>
              </a:pPr>
              <a:t>‹#›</a:t>
            </a:fld>
            <a:endParaRPr lang="fr-FR"/>
          </a:p>
        </p:txBody>
      </p:sp>
    </p:spTree>
    <p:extLst>
      <p:ext uri="{BB962C8B-B14F-4D97-AF65-F5344CB8AC3E}">
        <p14:creationId xmlns:p14="http://schemas.microsoft.com/office/powerpoint/2010/main" val="331984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Line 49"/>
          <p:cNvSpPr>
            <a:spLocks noChangeShapeType="1"/>
          </p:cNvSpPr>
          <p:nvPr/>
        </p:nvSpPr>
        <p:spPr bwMode="auto">
          <a:xfrm>
            <a:off x="1152525" y="9150350"/>
            <a:ext cx="5376863"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83" name="Rectangle 4"/>
          <p:cNvSpPr>
            <a:spLocks noGrp="1" noRot="1" noChangeAspect="1" noChangeArrowheads="1" noTextEdit="1"/>
          </p:cNvSpPr>
          <p:nvPr>
            <p:ph type="sldImg" idx="2"/>
          </p:nvPr>
        </p:nvSpPr>
        <p:spPr bwMode="auto">
          <a:xfrm>
            <a:off x="1035050" y="396875"/>
            <a:ext cx="5616575" cy="4211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1154113" y="4713288"/>
            <a:ext cx="5365750" cy="4319587"/>
          </a:xfrm>
          <a:prstGeom prst="rect">
            <a:avLst/>
          </a:prstGeom>
          <a:noFill/>
          <a:ln w="9525">
            <a:noFill/>
            <a:miter lim="800000"/>
            <a:headEnd/>
            <a:tailEnd/>
          </a:ln>
          <a:effectLst/>
        </p:spPr>
        <p:txBody>
          <a:bodyPr vert="horz" wrap="square" lIns="96994" tIns="48501" rIns="96994" bIns="48501" numCol="1" anchor="t" anchorCtr="0" compatLnSpc="1">
            <a:prstTxWarp prst="textNoShape">
              <a:avLst/>
            </a:prstTxWarp>
          </a:bodyPr>
          <a:lstStyle/>
          <a:p>
            <a:pPr lvl="0"/>
            <a:r>
              <a:rPr lang="fr-FR" noProof="0" smtClean="0"/>
              <a:t>Notes</a:t>
            </a:r>
          </a:p>
        </p:txBody>
      </p:sp>
      <p:sp>
        <p:nvSpPr>
          <p:cNvPr id="20485" name="Line 10"/>
          <p:cNvSpPr>
            <a:spLocks noChangeShapeType="1"/>
          </p:cNvSpPr>
          <p:nvPr/>
        </p:nvSpPr>
        <p:spPr bwMode="auto">
          <a:xfrm>
            <a:off x="1152525" y="5127625"/>
            <a:ext cx="5376863"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86" name="Line 11"/>
          <p:cNvSpPr>
            <a:spLocks noChangeShapeType="1"/>
          </p:cNvSpPr>
          <p:nvPr/>
        </p:nvSpPr>
        <p:spPr bwMode="auto">
          <a:xfrm>
            <a:off x="1152525" y="5329238"/>
            <a:ext cx="5376863"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20487" name="Group 19"/>
          <p:cNvGrpSpPr>
            <a:grpSpLocks/>
          </p:cNvGrpSpPr>
          <p:nvPr/>
        </p:nvGrpSpPr>
        <p:grpSpPr bwMode="auto">
          <a:xfrm>
            <a:off x="1152525" y="5522913"/>
            <a:ext cx="5376863" cy="608012"/>
            <a:chOff x="564" y="3444"/>
            <a:chExt cx="3114" cy="390"/>
          </a:xfrm>
        </p:grpSpPr>
        <p:grpSp>
          <p:nvGrpSpPr>
            <p:cNvPr id="20514" name="Group 13"/>
            <p:cNvGrpSpPr>
              <a:grpSpLocks/>
            </p:cNvGrpSpPr>
            <p:nvPr/>
          </p:nvGrpSpPr>
          <p:grpSpPr bwMode="auto">
            <a:xfrm>
              <a:off x="564" y="3444"/>
              <a:ext cx="3114" cy="132"/>
              <a:chOff x="564" y="3186"/>
              <a:chExt cx="3114" cy="132"/>
            </a:xfrm>
          </p:grpSpPr>
          <p:sp>
            <p:nvSpPr>
              <p:cNvPr id="20518" name="Line 14"/>
              <p:cNvSpPr>
                <a:spLocks noChangeShapeType="1"/>
              </p:cNvSpPr>
              <p:nvPr/>
            </p:nvSpPr>
            <p:spPr bwMode="auto">
              <a:xfrm>
                <a:off x="564" y="3186"/>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519" name="Line 15"/>
              <p:cNvSpPr>
                <a:spLocks noChangeShapeType="1"/>
              </p:cNvSpPr>
              <p:nvPr/>
            </p:nvSpPr>
            <p:spPr bwMode="auto">
              <a:xfrm>
                <a:off x="564" y="3318"/>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0515" name="Group 16"/>
            <p:cNvGrpSpPr>
              <a:grpSpLocks/>
            </p:cNvGrpSpPr>
            <p:nvPr/>
          </p:nvGrpSpPr>
          <p:grpSpPr bwMode="auto">
            <a:xfrm>
              <a:off x="564" y="3702"/>
              <a:ext cx="3114" cy="132"/>
              <a:chOff x="564" y="3186"/>
              <a:chExt cx="3114" cy="132"/>
            </a:xfrm>
          </p:grpSpPr>
          <p:sp>
            <p:nvSpPr>
              <p:cNvPr id="20516" name="Line 17"/>
              <p:cNvSpPr>
                <a:spLocks noChangeShapeType="1"/>
              </p:cNvSpPr>
              <p:nvPr/>
            </p:nvSpPr>
            <p:spPr bwMode="auto">
              <a:xfrm>
                <a:off x="564" y="3186"/>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517" name="Line 18"/>
              <p:cNvSpPr>
                <a:spLocks noChangeShapeType="1"/>
              </p:cNvSpPr>
              <p:nvPr/>
            </p:nvSpPr>
            <p:spPr bwMode="auto">
              <a:xfrm>
                <a:off x="564" y="3318"/>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20488" name="Group 20"/>
          <p:cNvGrpSpPr>
            <a:grpSpLocks/>
          </p:cNvGrpSpPr>
          <p:nvPr/>
        </p:nvGrpSpPr>
        <p:grpSpPr bwMode="auto">
          <a:xfrm>
            <a:off x="1152525" y="6334125"/>
            <a:ext cx="5376863" cy="600075"/>
            <a:chOff x="564" y="3444"/>
            <a:chExt cx="3114" cy="390"/>
          </a:xfrm>
        </p:grpSpPr>
        <p:grpSp>
          <p:nvGrpSpPr>
            <p:cNvPr id="20508" name="Group 21"/>
            <p:cNvGrpSpPr>
              <a:grpSpLocks/>
            </p:cNvGrpSpPr>
            <p:nvPr/>
          </p:nvGrpSpPr>
          <p:grpSpPr bwMode="auto">
            <a:xfrm>
              <a:off x="564" y="3444"/>
              <a:ext cx="3114" cy="132"/>
              <a:chOff x="564" y="3186"/>
              <a:chExt cx="3114" cy="132"/>
            </a:xfrm>
          </p:grpSpPr>
          <p:sp>
            <p:nvSpPr>
              <p:cNvPr id="20512" name="Line 22"/>
              <p:cNvSpPr>
                <a:spLocks noChangeShapeType="1"/>
              </p:cNvSpPr>
              <p:nvPr/>
            </p:nvSpPr>
            <p:spPr bwMode="auto">
              <a:xfrm>
                <a:off x="564" y="3186"/>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513" name="Line 23"/>
              <p:cNvSpPr>
                <a:spLocks noChangeShapeType="1"/>
              </p:cNvSpPr>
              <p:nvPr/>
            </p:nvSpPr>
            <p:spPr bwMode="auto">
              <a:xfrm>
                <a:off x="564" y="3318"/>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0509" name="Group 24"/>
            <p:cNvGrpSpPr>
              <a:grpSpLocks/>
            </p:cNvGrpSpPr>
            <p:nvPr/>
          </p:nvGrpSpPr>
          <p:grpSpPr bwMode="auto">
            <a:xfrm>
              <a:off x="564" y="3702"/>
              <a:ext cx="3114" cy="132"/>
              <a:chOff x="564" y="3186"/>
              <a:chExt cx="3114" cy="132"/>
            </a:xfrm>
          </p:grpSpPr>
          <p:sp>
            <p:nvSpPr>
              <p:cNvPr id="20510" name="Line 25"/>
              <p:cNvSpPr>
                <a:spLocks noChangeShapeType="1"/>
              </p:cNvSpPr>
              <p:nvPr/>
            </p:nvSpPr>
            <p:spPr bwMode="auto">
              <a:xfrm>
                <a:off x="564" y="3186"/>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511" name="Line 26"/>
              <p:cNvSpPr>
                <a:spLocks noChangeShapeType="1"/>
              </p:cNvSpPr>
              <p:nvPr/>
            </p:nvSpPr>
            <p:spPr bwMode="auto">
              <a:xfrm>
                <a:off x="564" y="3318"/>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20489" name="Group 27"/>
          <p:cNvGrpSpPr>
            <a:grpSpLocks/>
          </p:cNvGrpSpPr>
          <p:nvPr/>
        </p:nvGrpSpPr>
        <p:grpSpPr bwMode="auto">
          <a:xfrm>
            <a:off x="1152525" y="7146925"/>
            <a:ext cx="5376863" cy="603250"/>
            <a:chOff x="564" y="3444"/>
            <a:chExt cx="3114" cy="390"/>
          </a:xfrm>
        </p:grpSpPr>
        <p:grpSp>
          <p:nvGrpSpPr>
            <p:cNvPr id="20502" name="Group 28"/>
            <p:cNvGrpSpPr>
              <a:grpSpLocks/>
            </p:cNvGrpSpPr>
            <p:nvPr/>
          </p:nvGrpSpPr>
          <p:grpSpPr bwMode="auto">
            <a:xfrm>
              <a:off x="564" y="3444"/>
              <a:ext cx="3114" cy="132"/>
              <a:chOff x="564" y="3186"/>
              <a:chExt cx="3114" cy="132"/>
            </a:xfrm>
          </p:grpSpPr>
          <p:sp>
            <p:nvSpPr>
              <p:cNvPr id="20506" name="Line 29"/>
              <p:cNvSpPr>
                <a:spLocks noChangeShapeType="1"/>
              </p:cNvSpPr>
              <p:nvPr/>
            </p:nvSpPr>
            <p:spPr bwMode="auto">
              <a:xfrm>
                <a:off x="564" y="3186"/>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507" name="Line 30"/>
              <p:cNvSpPr>
                <a:spLocks noChangeShapeType="1"/>
              </p:cNvSpPr>
              <p:nvPr/>
            </p:nvSpPr>
            <p:spPr bwMode="auto">
              <a:xfrm>
                <a:off x="564" y="3318"/>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0503" name="Group 31"/>
            <p:cNvGrpSpPr>
              <a:grpSpLocks/>
            </p:cNvGrpSpPr>
            <p:nvPr/>
          </p:nvGrpSpPr>
          <p:grpSpPr bwMode="auto">
            <a:xfrm>
              <a:off x="564" y="3702"/>
              <a:ext cx="3114" cy="132"/>
              <a:chOff x="564" y="3186"/>
              <a:chExt cx="3114" cy="132"/>
            </a:xfrm>
          </p:grpSpPr>
          <p:sp>
            <p:nvSpPr>
              <p:cNvPr id="20504" name="Line 32"/>
              <p:cNvSpPr>
                <a:spLocks noChangeShapeType="1"/>
              </p:cNvSpPr>
              <p:nvPr/>
            </p:nvSpPr>
            <p:spPr bwMode="auto">
              <a:xfrm>
                <a:off x="564" y="3186"/>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505" name="Line 33"/>
              <p:cNvSpPr>
                <a:spLocks noChangeShapeType="1"/>
              </p:cNvSpPr>
              <p:nvPr/>
            </p:nvSpPr>
            <p:spPr bwMode="auto">
              <a:xfrm>
                <a:off x="564" y="3318"/>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20490" name="Group 35"/>
          <p:cNvGrpSpPr>
            <a:grpSpLocks/>
          </p:cNvGrpSpPr>
          <p:nvPr/>
        </p:nvGrpSpPr>
        <p:grpSpPr bwMode="auto">
          <a:xfrm>
            <a:off x="1152525" y="7947025"/>
            <a:ext cx="5376863" cy="203200"/>
            <a:chOff x="564" y="3186"/>
            <a:chExt cx="3114" cy="132"/>
          </a:xfrm>
        </p:grpSpPr>
        <p:sp>
          <p:nvSpPr>
            <p:cNvPr id="20500" name="Line 36"/>
            <p:cNvSpPr>
              <a:spLocks noChangeShapeType="1"/>
            </p:cNvSpPr>
            <p:nvPr/>
          </p:nvSpPr>
          <p:spPr bwMode="auto">
            <a:xfrm>
              <a:off x="564" y="3186"/>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501" name="Line 37"/>
            <p:cNvSpPr>
              <a:spLocks noChangeShapeType="1"/>
            </p:cNvSpPr>
            <p:nvPr/>
          </p:nvSpPr>
          <p:spPr bwMode="auto">
            <a:xfrm>
              <a:off x="564" y="3318"/>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0491" name="Group 38"/>
          <p:cNvGrpSpPr>
            <a:grpSpLocks/>
          </p:cNvGrpSpPr>
          <p:nvPr/>
        </p:nvGrpSpPr>
        <p:grpSpPr bwMode="auto">
          <a:xfrm>
            <a:off x="1152525" y="8347075"/>
            <a:ext cx="5376863" cy="201613"/>
            <a:chOff x="564" y="3186"/>
            <a:chExt cx="3114" cy="132"/>
          </a:xfrm>
        </p:grpSpPr>
        <p:sp>
          <p:nvSpPr>
            <p:cNvPr id="20498" name="Line 39"/>
            <p:cNvSpPr>
              <a:spLocks noChangeShapeType="1"/>
            </p:cNvSpPr>
            <p:nvPr/>
          </p:nvSpPr>
          <p:spPr bwMode="auto">
            <a:xfrm>
              <a:off x="564" y="3186"/>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99" name="Line 40"/>
            <p:cNvSpPr>
              <a:spLocks noChangeShapeType="1"/>
            </p:cNvSpPr>
            <p:nvPr/>
          </p:nvSpPr>
          <p:spPr bwMode="auto">
            <a:xfrm>
              <a:off x="564" y="3318"/>
              <a:ext cx="3114"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20492" name="Line 42"/>
          <p:cNvSpPr>
            <a:spLocks noChangeShapeType="1"/>
          </p:cNvSpPr>
          <p:nvPr/>
        </p:nvSpPr>
        <p:spPr bwMode="auto">
          <a:xfrm>
            <a:off x="1152525" y="8743950"/>
            <a:ext cx="5376863"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0493" name="Line 43"/>
          <p:cNvSpPr>
            <a:spLocks noChangeShapeType="1"/>
          </p:cNvSpPr>
          <p:nvPr/>
        </p:nvSpPr>
        <p:spPr bwMode="auto">
          <a:xfrm>
            <a:off x="1152525" y="8947150"/>
            <a:ext cx="5376863" cy="0"/>
          </a:xfrm>
          <a:prstGeom prst="line">
            <a:avLst/>
          </a:prstGeom>
          <a:noFill/>
          <a:ln w="9525">
            <a:solidFill>
              <a:srgbClr val="00BCE8"/>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20494" name="Group 50"/>
          <p:cNvGrpSpPr>
            <a:grpSpLocks/>
          </p:cNvGrpSpPr>
          <p:nvPr/>
        </p:nvGrpSpPr>
        <p:grpSpPr bwMode="auto">
          <a:xfrm>
            <a:off x="1139825" y="5002213"/>
            <a:ext cx="579438" cy="4191000"/>
            <a:chOff x="556" y="3105"/>
            <a:chExt cx="336" cy="2711"/>
          </a:xfrm>
        </p:grpSpPr>
        <p:sp>
          <p:nvSpPr>
            <p:cNvPr id="20495" name="Freeform 46"/>
            <p:cNvSpPr>
              <a:spLocks/>
            </p:cNvSpPr>
            <p:nvPr/>
          </p:nvSpPr>
          <p:spPr bwMode="auto">
            <a:xfrm rot="5400000" flipH="1">
              <a:off x="793" y="3007"/>
              <a:ext cx="1" cy="198"/>
            </a:xfrm>
            <a:custGeom>
              <a:avLst/>
              <a:gdLst>
                <a:gd name="T0" fmla="*/ 0 w 1"/>
                <a:gd name="T1" fmla="*/ 0 h 983"/>
                <a:gd name="T2" fmla="*/ 0 w 1"/>
                <a:gd name="T3" fmla="*/ 0 h 983"/>
                <a:gd name="T4" fmla="*/ 0 w 1"/>
                <a:gd name="T5" fmla="*/ 0 h 983"/>
                <a:gd name="T6" fmla="*/ 0 w 1"/>
                <a:gd name="T7" fmla="*/ 0 h 983"/>
                <a:gd name="T8" fmla="*/ 0 w 1"/>
                <a:gd name="T9" fmla="*/ 0 h 983"/>
                <a:gd name="T10" fmla="*/ 0 w 1"/>
                <a:gd name="T11" fmla="*/ 0 h 983"/>
                <a:gd name="T12" fmla="*/ 0 w 1"/>
                <a:gd name="T13" fmla="*/ 0 h 983"/>
                <a:gd name="T14" fmla="*/ 0 w 1"/>
                <a:gd name="T15" fmla="*/ 0 h 983"/>
                <a:gd name="T16" fmla="*/ 0 w 1"/>
                <a:gd name="T17" fmla="*/ 0 h 983"/>
                <a:gd name="T18" fmla="*/ 0 w 1"/>
                <a:gd name="T19" fmla="*/ 0 h 983"/>
                <a:gd name="T20" fmla="*/ 0 w 1"/>
                <a:gd name="T21" fmla="*/ 0 h 983"/>
                <a:gd name="T22" fmla="*/ 0 w 1"/>
                <a:gd name="T23" fmla="*/ 0 h 983"/>
                <a:gd name="T24" fmla="*/ 0 w 1"/>
                <a:gd name="T25" fmla="*/ 0 h 983"/>
                <a:gd name="T26" fmla="*/ 0 w 1"/>
                <a:gd name="T27" fmla="*/ 0 h 983"/>
                <a:gd name="T28" fmla="*/ 0 w 1"/>
                <a:gd name="T29" fmla="*/ 0 h 983"/>
                <a:gd name="T30" fmla="*/ 0 w 1"/>
                <a:gd name="T31" fmla="*/ 0 h 983"/>
                <a:gd name="T32" fmla="*/ 0 w 1"/>
                <a:gd name="T33" fmla="*/ 0 h 983"/>
                <a:gd name="T34" fmla="*/ 0 w 1"/>
                <a:gd name="T35" fmla="*/ 0 h 983"/>
                <a:gd name="T36" fmla="*/ 0 w 1"/>
                <a:gd name="T37" fmla="*/ 0 h 9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 h="983">
                  <a:moveTo>
                    <a:pt x="0" y="0"/>
                  </a:moveTo>
                  <a:lnTo>
                    <a:pt x="0" y="9"/>
                  </a:lnTo>
                  <a:lnTo>
                    <a:pt x="0" y="35"/>
                  </a:lnTo>
                  <a:lnTo>
                    <a:pt x="0" y="74"/>
                  </a:lnTo>
                  <a:lnTo>
                    <a:pt x="0" y="125"/>
                  </a:lnTo>
                  <a:lnTo>
                    <a:pt x="0" y="186"/>
                  </a:lnTo>
                  <a:lnTo>
                    <a:pt x="0" y="256"/>
                  </a:lnTo>
                  <a:lnTo>
                    <a:pt x="0" y="332"/>
                  </a:lnTo>
                  <a:lnTo>
                    <a:pt x="0" y="412"/>
                  </a:lnTo>
                  <a:lnTo>
                    <a:pt x="0" y="492"/>
                  </a:lnTo>
                  <a:lnTo>
                    <a:pt x="0" y="575"/>
                  </a:lnTo>
                  <a:lnTo>
                    <a:pt x="0" y="654"/>
                  </a:lnTo>
                  <a:lnTo>
                    <a:pt x="0" y="730"/>
                  </a:lnTo>
                  <a:lnTo>
                    <a:pt x="0" y="799"/>
                  </a:lnTo>
                  <a:lnTo>
                    <a:pt x="0" y="859"/>
                  </a:lnTo>
                  <a:lnTo>
                    <a:pt x="0" y="911"/>
                  </a:lnTo>
                  <a:lnTo>
                    <a:pt x="0" y="950"/>
                  </a:lnTo>
                  <a:lnTo>
                    <a:pt x="0" y="976"/>
                  </a:lnTo>
                  <a:lnTo>
                    <a:pt x="0" y="983"/>
                  </a:lnTo>
                </a:path>
              </a:pathLst>
            </a:custGeom>
            <a:noFill/>
            <a:ln w="19050" cap="flat" cmpd="sng">
              <a:solidFill>
                <a:srgbClr val="FFA13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0496" name="Freeform 47"/>
            <p:cNvSpPr>
              <a:spLocks/>
            </p:cNvSpPr>
            <p:nvPr/>
          </p:nvSpPr>
          <p:spPr bwMode="auto">
            <a:xfrm rot="5400000" flipH="1">
              <a:off x="561" y="3107"/>
              <a:ext cx="125" cy="137"/>
            </a:xfrm>
            <a:custGeom>
              <a:avLst/>
              <a:gdLst>
                <a:gd name="T0" fmla="*/ 0 w 677"/>
                <a:gd name="T1" fmla="*/ 0 h 676"/>
                <a:gd name="T2" fmla="*/ 0 w 677"/>
                <a:gd name="T3" fmla="*/ 0 h 676"/>
                <a:gd name="T4" fmla="*/ 0 w 677"/>
                <a:gd name="T5" fmla="*/ 0 h 676"/>
                <a:gd name="T6" fmla="*/ 0 w 677"/>
                <a:gd name="T7" fmla="*/ 0 h 676"/>
                <a:gd name="T8" fmla="*/ 0 w 677"/>
                <a:gd name="T9" fmla="*/ 0 h 676"/>
                <a:gd name="T10" fmla="*/ 0 w 677"/>
                <a:gd name="T11" fmla="*/ 0 h 676"/>
                <a:gd name="T12" fmla="*/ 0 w 677"/>
                <a:gd name="T13" fmla="*/ 0 h 676"/>
                <a:gd name="T14" fmla="*/ 0 w 677"/>
                <a:gd name="T15" fmla="*/ 0 h 676"/>
                <a:gd name="T16" fmla="*/ 0 w 677"/>
                <a:gd name="T17" fmla="*/ 0 h 676"/>
                <a:gd name="T18" fmla="*/ 0 w 677"/>
                <a:gd name="T19" fmla="*/ 0 h 676"/>
                <a:gd name="T20" fmla="*/ 0 w 677"/>
                <a:gd name="T21" fmla="*/ 0 h 676"/>
                <a:gd name="T22" fmla="*/ 0 w 677"/>
                <a:gd name="T23" fmla="*/ 0 h 676"/>
                <a:gd name="T24" fmla="*/ 0 w 677"/>
                <a:gd name="T25" fmla="*/ 0 h 676"/>
                <a:gd name="T26" fmla="*/ 0 w 677"/>
                <a:gd name="T27" fmla="*/ 0 h 676"/>
                <a:gd name="T28" fmla="*/ 0 w 677"/>
                <a:gd name="T29" fmla="*/ 0 h 676"/>
                <a:gd name="T30" fmla="*/ 0 w 677"/>
                <a:gd name="T31" fmla="*/ 0 h 676"/>
                <a:gd name="T32" fmla="*/ 0 w 677"/>
                <a:gd name="T33" fmla="*/ 0 h 676"/>
                <a:gd name="T34" fmla="*/ 0 w 677"/>
                <a:gd name="T35" fmla="*/ 0 h 676"/>
                <a:gd name="T36" fmla="*/ 0 w 677"/>
                <a:gd name="T37" fmla="*/ 0 h 676"/>
                <a:gd name="T38" fmla="*/ 0 w 677"/>
                <a:gd name="T39" fmla="*/ 0 h 676"/>
                <a:gd name="T40" fmla="*/ 0 w 677"/>
                <a:gd name="T41" fmla="*/ 0 h 676"/>
                <a:gd name="T42" fmla="*/ 0 w 677"/>
                <a:gd name="T43" fmla="*/ 0 h 676"/>
                <a:gd name="T44" fmla="*/ 0 w 677"/>
                <a:gd name="T45" fmla="*/ 0 h 67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77" h="676">
                  <a:moveTo>
                    <a:pt x="677" y="0"/>
                  </a:moveTo>
                  <a:lnTo>
                    <a:pt x="676" y="51"/>
                  </a:lnTo>
                  <a:lnTo>
                    <a:pt x="670" y="100"/>
                  </a:lnTo>
                  <a:lnTo>
                    <a:pt x="661" y="148"/>
                  </a:lnTo>
                  <a:lnTo>
                    <a:pt x="649" y="196"/>
                  </a:lnTo>
                  <a:lnTo>
                    <a:pt x="632" y="241"/>
                  </a:lnTo>
                  <a:lnTo>
                    <a:pt x="614" y="286"/>
                  </a:lnTo>
                  <a:lnTo>
                    <a:pt x="592" y="328"/>
                  </a:lnTo>
                  <a:lnTo>
                    <a:pt x="568" y="368"/>
                  </a:lnTo>
                  <a:lnTo>
                    <a:pt x="541" y="407"/>
                  </a:lnTo>
                  <a:lnTo>
                    <a:pt x="511" y="443"/>
                  </a:lnTo>
                  <a:lnTo>
                    <a:pt x="478" y="477"/>
                  </a:lnTo>
                  <a:lnTo>
                    <a:pt x="444" y="510"/>
                  </a:lnTo>
                  <a:lnTo>
                    <a:pt x="407" y="540"/>
                  </a:lnTo>
                  <a:lnTo>
                    <a:pt x="368" y="567"/>
                  </a:lnTo>
                  <a:lnTo>
                    <a:pt x="328" y="591"/>
                  </a:lnTo>
                  <a:lnTo>
                    <a:pt x="286" y="613"/>
                  </a:lnTo>
                  <a:lnTo>
                    <a:pt x="241" y="631"/>
                  </a:lnTo>
                  <a:lnTo>
                    <a:pt x="196" y="646"/>
                  </a:lnTo>
                  <a:lnTo>
                    <a:pt x="148" y="660"/>
                  </a:lnTo>
                  <a:lnTo>
                    <a:pt x="100" y="669"/>
                  </a:lnTo>
                  <a:lnTo>
                    <a:pt x="51" y="673"/>
                  </a:lnTo>
                  <a:lnTo>
                    <a:pt x="0" y="676"/>
                  </a:lnTo>
                </a:path>
              </a:pathLst>
            </a:custGeom>
            <a:noFill/>
            <a:ln w="19050" cap="flat" cmpd="sng">
              <a:solidFill>
                <a:srgbClr val="FFA13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0497" name="Freeform 48"/>
            <p:cNvSpPr>
              <a:spLocks/>
            </p:cNvSpPr>
            <p:nvPr/>
          </p:nvSpPr>
          <p:spPr bwMode="auto">
            <a:xfrm rot="5400000" flipH="1">
              <a:off x="-736" y="4523"/>
              <a:ext cx="2585" cy="1"/>
            </a:xfrm>
            <a:custGeom>
              <a:avLst/>
              <a:gdLst>
                <a:gd name="T0" fmla="*/ 0 w 13753"/>
                <a:gd name="T1" fmla="*/ 0 h 1"/>
                <a:gd name="T2" fmla="*/ 0 w 13753"/>
                <a:gd name="T3" fmla="*/ 0 h 1"/>
                <a:gd name="T4" fmla="*/ 0 w 13753"/>
                <a:gd name="T5" fmla="*/ 0 h 1"/>
                <a:gd name="T6" fmla="*/ 0 w 13753"/>
                <a:gd name="T7" fmla="*/ 0 h 1"/>
                <a:gd name="T8" fmla="*/ 0 w 13753"/>
                <a:gd name="T9" fmla="*/ 0 h 1"/>
                <a:gd name="T10" fmla="*/ 0 w 13753"/>
                <a:gd name="T11" fmla="*/ 0 h 1"/>
                <a:gd name="T12" fmla="*/ 0 w 13753"/>
                <a:gd name="T13" fmla="*/ 0 h 1"/>
                <a:gd name="T14" fmla="*/ 0 w 13753"/>
                <a:gd name="T15" fmla="*/ 0 h 1"/>
                <a:gd name="T16" fmla="*/ 0 w 13753"/>
                <a:gd name="T17" fmla="*/ 0 h 1"/>
                <a:gd name="T18" fmla="*/ 0 w 13753"/>
                <a:gd name="T19" fmla="*/ 0 h 1"/>
                <a:gd name="T20" fmla="*/ 0 w 13753"/>
                <a:gd name="T21" fmla="*/ 0 h 1"/>
                <a:gd name="T22" fmla="*/ 0 w 13753"/>
                <a:gd name="T23" fmla="*/ 0 h 1"/>
                <a:gd name="T24" fmla="*/ 0 w 13753"/>
                <a:gd name="T25" fmla="*/ 0 h 1"/>
                <a:gd name="T26" fmla="*/ 0 w 13753"/>
                <a:gd name="T27" fmla="*/ 0 h 1"/>
                <a:gd name="T28" fmla="*/ 0 w 13753"/>
                <a:gd name="T29" fmla="*/ 0 h 1"/>
                <a:gd name="T30" fmla="*/ 0 w 13753"/>
                <a:gd name="T31" fmla="*/ 0 h 1"/>
                <a:gd name="T32" fmla="*/ 0 w 13753"/>
                <a:gd name="T33" fmla="*/ 0 h 1"/>
                <a:gd name="T34" fmla="*/ 0 w 13753"/>
                <a:gd name="T35" fmla="*/ 0 h 1"/>
                <a:gd name="T36" fmla="*/ 0 w 13753"/>
                <a:gd name="T37" fmla="*/ 0 h 1"/>
                <a:gd name="T38" fmla="*/ 0 w 13753"/>
                <a:gd name="T39" fmla="*/ 0 h 1"/>
                <a:gd name="T40" fmla="*/ 0 w 13753"/>
                <a:gd name="T41" fmla="*/ 0 h 1"/>
                <a:gd name="T42" fmla="*/ 0 w 13753"/>
                <a:gd name="T43" fmla="*/ 0 h 1"/>
                <a:gd name="T44" fmla="*/ 0 w 13753"/>
                <a:gd name="T45" fmla="*/ 0 h 1"/>
                <a:gd name="T46" fmla="*/ 0 w 13753"/>
                <a:gd name="T47" fmla="*/ 0 h 1"/>
                <a:gd name="T48" fmla="*/ 0 w 13753"/>
                <a:gd name="T49" fmla="*/ 0 h 1"/>
                <a:gd name="T50" fmla="*/ 0 w 13753"/>
                <a:gd name="T51" fmla="*/ 0 h 1"/>
                <a:gd name="T52" fmla="*/ 0 w 13753"/>
                <a:gd name="T53" fmla="*/ 0 h 1"/>
                <a:gd name="T54" fmla="*/ 0 w 13753"/>
                <a:gd name="T55" fmla="*/ 0 h 1"/>
                <a:gd name="T56" fmla="*/ 0 w 13753"/>
                <a:gd name="T57" fmla="*/ 0 h 1"/>
                <a:gd name="T58" fmla="*/ 0 w 13753"/>
                <a:gd name="T59" fmla="*/ 0 h 1"/>
                <a:gd name="T60" fmla="*/ 0 w 13753"/>
                <a:gd name="T61" fmla="*/ 0 h 1"/>
                <a:gd name="T62" fmla="*/ 0 w 13753"/>
                <a:gd name="T63" fmla="*/ 0 h 1"/>
                <a:gd name="T64" fmla="*/ 0 w 13753"/>
                <a:gd name="T65" fmla="*/ 0 h 1"/>
                <a:gd name="T66" fmla="*/ 0 w 13753"/>
                <a:gd name="T67" fmla="*/ 0 h 1"/>
                <a:gd name="T68" fmla="*/ 0 w 13753"/>
                <a:gd name="T69" fmla="*/ 0 h 1"/>
                <a:gd name="T70" fmla="*/ 0 w 13753"/>
                <a:gd name="T71" fmla="*/ 0 h 1"/>
                <a:gd name="T72" fmla="*/ 0 w 13753"/>
                <a:gd name="T73" fmla="*/ 0 h 1"/>
                <a:gd name="T74" fmla="*/ 0 w 13753"/>
                <a:gd name="T75" fmla="*/ 0 h 1"/>
                <a:gd name="T76" fmla="*/ 0 w 13753"/>
                <a:gd name="T77" fmla="*/ 0 h 1"/>
                <a:gd name="T78" fmla="*/ 0 w 13753"/>
                <a:gd name="T79" fmla="*/ 0 h 1"/>
                <a:gd name="T80" fmla="*/ 0 w 13753"/>
                <a:gd name="T81" fmla="*/ 0 h 1"/>
                <a:gd name="T82" fmla="*/ 0 w 13753"/>
                <a:gd name="T83" fmla="*/ 0 h 1"/>
                <a:gd name="T84" fmla="*/ 0 w 13753"/>
                <a:gd name="T85" fmla="*/ 0 h 1"/>
                <a:gd name="T86" fmla="*/ 0 w 13753"/>
                <a:gd name="T87" fmla="*/ 0 h 1"/>
                <a:gd name="T88" fmla="*/ 0 w 13753"/>
                <a:gd name="T89" fmla="*/ 0 h 1"/>
                <a:gd name="T90" fmla="*/ 0 w 13753"/>
                <a:gd name="T91" fmla="*/ 0 h 1"/>
                <a:gd name="T92" fmla="*/ 0 w 13753"/>
                <a:gd name="T93" fmla="*/ 0 h 1"/>
                <a:gd name="T94" fmla="*/ 0 w 13753"/>
                <a:gd name="T95" fmla="*/ 0 h 1"/>
                <a:gd name="T96" fmla="*/ 0 w 13753"/>
                <a:gd name="T97" fmla="*/ 0 h 1"/>
                <a:gd name="T98" fmla="*/ 0 w 13753"/>
                <a:gd name="T99" fmla="*/ 0 h 1"/>
                <a:gd name="T100" fmla="*/ 0 w 13753"/>
                <a:gd name="T101" fmla="*/ 0 h 1"/>
                <a:gd name="T102" fmla="*/ 0 w 13753"/>
                <a:gd name="T103" fmla="*/ 0 h 1"/>
                <a:gd name="T104" fmla="*/ 0 w 13753"/>
                <a:gd name="T105" fmla="*/ 0 h 1"/>
                <a:gd name="T106" fmla="*/ 0 w 13753"/>
                <a:gd name="T107" fmla="*/ 0 h 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753" h="1">
                  <a:moveTo>
                    <a:pt x="13753" y="0"/>
                  </a:moveTo>
                  <a:lnTo>
                    <a:pt x="13752" y="0"/>
                  </a:lnTo>
                  <a:lnTo>
                    <a:pt x="13750" y="0"/>
                  </a:lnTo>
                  <a:lnTo>
                    <a:pt x="13747" y="0"/>
                  </a:lnTo>
                  <a:lnTo>
                    <a:pt x="13744" y="0"/>
                  </a:lnTo>
                  <a:lnTo>
                    <a:pt x="13740" y="0"/>
                  </a:lnTo>
                  <a:lnTo>
                    <a:pt x="13734" y="0"/>
                  </a:lnTo>
                  <a:lnTo>
                    <a:pt x="13727" y="0"/>
                  </a:lnTo>
                  <a:lnTo>
                    <a:pt x="13719" y="0"/>
                  </a:lnTo>
                  <a:lnTo>
                    <a:pt x="13709" y="0"/>
                  </a:lnTo>
                  <a:lnTo>
                    <a:pt x="13700" y="0"/>
                  </a:lnTo>
                  <a:lnTo>
                    <a:pt x="13688" y="0"/>
                  </a:lnTo>
                  <a:lnTo>
                    <a:pt x="13676" y="0"/>
                  </a:lnTo>
                  <a:lnTo>
                    <a:pt x="13662" y="0"/>
                  </a:lnTo>
                  <a:lnTo>
                    <a:pt x="13649" y="0"/>
                  </a:lnTo>
                  <a:lnTo>
                    <a:pt x="13632" y="0"/>
                  </a:lnTo>
                  <a:lnTo>
                    <a:pt x="13617" y="0"/>
                  </a:lnTo>
                  <a:lnTo>
                    <a:pt x="13600" y="0"/>
                  </a:lnTo>
                  <a:lnTo>
                    <a:pt x="13582" y="0"/>
                  </a:lnTo>
                  <a:lnTo>
                    <a:pt x="13562" y="0"/>
                  </a:lnTo>
                  <a:lnTo>
                    <a:pt x="13543" y="0"/>
                  </a:lnTo>
                  <a:lnTo>
                    <a:pt x="13522" y="0"/>
                  </a:lnTo>
                  <a:lnTo>
                    <a:pt x="13499" y="0"/>
                  </a:lnTo>
                  <a:lnTo>
                    <a:pt x="13477" y="0"/>
                  </a:lnTo>
                  <a:lnTo>
                    <a:pt x="13453" y="0"/>
                  </a:lnTo>
                  <a:lnTo>
                    <a:pt x="13428" y="0"/>
                  </a:lnTo>
                  <a:lnTo>
                    <a:pt x="13402" y="0"/>
                  </a:lnTo>
                  <a:lnTo>
                    <a:pt x="13376" y="0"/>
                  </a:lnTo>
                  <a:lnTo>
                    <a:pt x="13349" y="0"/>
                  </a:lnTo>
                  <a:lnTo>
                    <a:pt x="13320" y="0"/>
                  </a:lnTo>
                  <a:lnTo>
                    <a:pt x="13292" y="0"/>
                  </a:lnTo>
                  <a:lnTo>
                    <a:pt x="13262" y="0"/>
                  </a:lnTo>
                  <a:lnTo>
                    <a:pt x="13231" y="0"/>
                  </a:lnTo>
                  <a:lnTo>
                    <a:pt x="13199" y="0"/>
                  </a:lnTo>
                  <a:lnTo>
                    <a:pt x="13166" y="0"/>
                  </a:lnTo>
                  <a:lnTo>
                    <a:pt x="13134" y="0"/>
                  </a:lnTo>
                  <a:lnTo>
                    <a:pt x="13099" y="0"/>
                  </a:lnTo>
                  <a:lnTo>
                    <a:pt x="13063" y="0"/>
                  </a:lnTo>
                  <a:lnTo>
                    <a:pt x="13027" y="0"/>
                  </a:lnTo>
                  <a:lnTo>
                    <a:pt x="12992" y="0"/>
                  </a:lnTo>
                  <a:lnTo>
                    <a:pt x="12954" y="0"/>
                  </a:lnTo>
                  <a:lnTo>
                    <a:pt x="12915" y="0"/>
                  </a:lnTo>
                  <a:lnTo>
                    <a:pt x="12877" y="0"/>
                  </a:lnTo>
                  <a:lnTo>
                    <a:pt x="12836" y="0"/>
                  </a:lnTo>
                  <a:lnTo>
                    <a:pt x="12796" y="0"/>
                  </a:lnTo>
                  <a:lnTo>
                    <a:pt x="12756" y="0"/>
                  </a:lnTo>
                  <a:lnTo>
                    <a:pt x="12714" y="0"/>
                  </a:lnTo>
                  <a:lnTo>
                    <a:pt x="12670" y="0"/>
                  </a:lnTo>
                  <a:lnTo>
                    <a:pt x="12627" y="0"/>
                  </a:lnTo>
                  <a:lnTo>
                    <a:pt x="12582" y="0"/>
                  </a:lnTo>
                  <a:lnTo>
                    <a:pt x="12538" y="0"/>
                  </a:lnTo>
                  <a:lnTo>
                    <a:pt x="12493" y="0"/>
                  </a:lnTo>
                  <a:lnTo>
                    <a:pt x="12446" y="0"/>
                  </a:lnTo>
                  <a:lnTo>
                    <a:pt x="12399" y="0"/>
                  </a:lnTo>
                  <a:lnTo>
                    <a:pt x="12351" y="0"/>
                  </a:lnTo>
                  <a:lnTo>
                    <a:pt x="12303" y="0"/>
                  </a:lnTo>
                  <a:lnTo>
                    <a:pt x="12254" y="0"/>
                  </a:lnTo>
                  <a:lnTo>
                    <a:pt x="12204" y="0"/>
                  </a:lnTo>
                  <a:lnTo>
                    <a:pt x="12154" y="0"/>
                  </a:lnTo>
                  <a:lnTo>
                    <a:pt x="12103" y="0"/>
                  </a:lnTo>
                  <a:lnTo>
                    <a:pt x="12052" y="0"/>
                  </a:lnTo>
                  <a:lnTo>
                    <a:pt x="12000" y="0"/>
                  </a:lnTo>
                  <a:lnTo>
                    <a:pt x="11948" y="0"/>
                  </a:lnTo>
                  <a:lnTo>
                    <a:pt x="11894" y="0"/>
                  </a:lnTo>
                  <a:lnTo>
                    <a:pt x="11840" y="0"/>
                  </a:lnTo>
                  <a:lnTo>
                    <a:pt x="11785" y="0"/>
                  </a:lnTo>
                  <a:lnTo>
                    <a:pt x="11729" y="0"/>
                  </a:lnTo>
                  <a:lnTo>
                    <a:pt x="11674" y="0"/>
                  </a:lnTo>
                  <a:lnTo>
                    <a:pt x="11617" y="0"/>
                  </a:lnTo>
                  <a:lnTo>
                    <a:pt x="11561" y="0"/>
                  </a:lnTo>
                  <a:lnTo>
                    <a:pt x="11504" y="0"/>
                  </a:lnTo>
                  <a:lnTo>
                    <a:pt x="11446" y="0"/>
                  </a:lnTo>
                  <a:lnTo>
                    <a:pt x="11387" y="0"/>
                  </a:lnTo>
                  <a:lnTo>
                    <a:pt x="11329" y="0"/>
                  </a:lnTo>
                  <a:lnTo>
                    <a:pt x="11269" y="0"/>
                  </a:lnTo>
                  <a:lnTo>
                    <a:pt x="11210" y="0"/>
                  </a:lnTo>
                  <a:lnTo>
                    <a:pt x="11148" y="0"/>
                  </a:lnTo>
                  <a:lnTo>
                    <a:pt x="11087" y="0"/>
                  </a:lnTo>
                  <a:lnTo>
                    <a:pt x="11026" y="0"/>
                  </a:lnTo>
                  <a:lnTo>
                    <a:pt x="10965" y="0"/>
                  </a:lnTo>
                  <a:lnTo>
                    <a:pt x="10902" y="0"/>
                  </a:lnTo>
                  <a:lnTo>
                    <a:pt x="10839" y="0"/>
                  </a:lnTo>
                  <a:lnTo>
                    <a:pt x="10775" y="0"/>
                  </a:lnTo>
                  <a:lnTo>
                    <a:pt x="10712" y="0"/>
                  </a:lnTo>
                  <a:lnTo>
                    <a:pt x="10648" y="0"/>
                  </a:lnTo>
                  <a:lnTo>
                    <a:pt x="10584" y="0"/>
                  </a:lnTo>
                  <a:lnTo>
                    <a:pt x="10518" y="0"/>
                  </a:lnTo>
                  <a:lnTo>
                    <a:pt x="10452" y="0"/>
                  </a:lnTo>
                  <a:lnTo>
                    <a:pt x="10387" y="0"/>
                  </a:lnTo>
                  <a:lnTo>
                    <a:pt x="10321" y="0"/>
                  </a:lnTo>
                  <a:lnTo>
                    <a:pt x="10254" y="0"/>
                  </a:lnTo>
                  <a:lnTo>
                    <a:pt x="10186" y="0"/>
                  </a:lnTo>
                  <a:lnTo>
                    <a:pt x="10119" y="0"/>
                  </a:lnTo>
                  <a:lnTo>
                    <a:pt x="10052" y="0"/>
                  </a:lnTo>
                  <a:lnTo>
                    <a:pt x="9983" y="0"/>
                  </a:lnTo>
                  <a:lnTo>
                    <a:pt x="9916" y="0"/>
                  </a:lnTo>
                  <a:lnTo>
                    <a:pt x="9846" y="0"/>
                  </a:lnTo>
                  <a:lnTo>
                    <a:pt x="9777" y="0"/>
                  </a:lnTo>
                  <a:lnTo>
                    <a:pt x="9709" y="0"/>
                  </a:lnTo>
                  <a:lnTo>
                    <a:pt x="9638" y="0"/>
                  </a:lnTo>
                  <a:lnTo>
                    <a:pt x="9568" y="0"/>
                  </a:lnTo>
                  <a:lnTo>
                    <a:pt x="9498" y="0"/>
                  </a:lnTo>
                  <a:lnTo>
                    <a:pt x="9428" y="0"/>
                  </a:lnTo>
                  <a:lnTo>
                    <a:pt x="9356" y="0"/>
                  </a:lnTo>
                  <a:lnTo>
                    <a:pt x="9286" y="0"/>
                  </a:lnTo>
                  <a:lnTo>
                    <a:pt x="9214" y="0"/>
                  </a:lnTo>
                  <a:lnTo>
                    <a:pt x="9142" y="0"/>
                  </a:lnTo>
                  <a:lnTo>
                    <a:pt x="9071" y="0"/>
                  </a:lnTo>
                  <a:lnTo>
                    <a:pt x="8998" y="0"/>
                  </a:lnTo>
                  <a:lnTo>
                    <a:pt x="8926" y="0"/>
                  </a:lnTo>
                  <a:lnTo>
                    <a:pt x="8853" y="0"/>
                  </a:lnTo>
                  <a:lnTo>
                    <a:pt x="8781" y="0"/>
                  </a:lnTo>
                  <a:lnTo>
                    <a:pt x="8708" y="0"/>
                  </a:lnTo>
                  <a:lnTo>
                    <a:pt x="8635" y="0"/>
                  </a:lnTo>
                  <a:lnTo>
                    <a:pt x="8561" y="0"/>
                  </a:lnTo>
                  <a:lnTo>
                    <a:pt x="8487" y="0"/>
                  </a:lnTo>
                  <a:lnTo>
                    <a:pt x="8413" y="0"/>
                  </a:lnTo>
                  <a:lnTo>
                    <a:pt x="8339" y="0"/>
                  </a:lnTo>
                  <a:lnTo>
                    <a:pt x="8266" y="0"/>
                  </a:lnTo>
                  <a:lnTo>
                    <a:pt x="8191" y="0"/>
                  </a:lnTo>
                  <a:lnTo>
                    <a:pt x="8116" y="0"/>
                  </a:lnTo>
                  <a:lnTo>
                    <a:pt x="8042" y="0"/>
                  </a:lnTo>
                  <a:lnTo>
                    <a:pt x="7967" y="0"/>
                  </a:lnTo>
                  <a:lnTo>
                    <a:pt x="7892" y="0"/>
                  </a:lnTo>
                  <a:lnTo>
                    <a:pt x="7817" y="0"/>
                  </a:lnTo>
                  <a:lnTo>
                    <a:pt x="7743" y="0"/>
                  </a:lnTo>
                  <a:lnTo>
                    <a:pt x="7668" y="0"/>
                  </a:lnTo>
                  <a:lnTo>
                    <a:pt x="7592" y="0"/>
                  </a:lnTo>
                  <a:lnTo>
                    <a:pt x="7517" y="0"/>
                  </a:lnTo>
                  <a:lnTo>
                    <a:pt x="7443" y="0"/>
                  </a:lnTo>
                  <a:lnTo>
                    <a:pt x="7366" y="0"/>
                  </a:lnTo>
                  <a:lnTo>
                    <a:pt x="7292" y="0"/>
                  </a:lnTo>
                  <a:lnTo>
                    <a:pt x="7217" y="0"/>
                  </a:lnTo>
                  <a:lnTo>
                    <a:pt x="7141" y="0"/>
                  </a:lnTo>
                  <a:lnTo>
                    <a:pt x="7066" y="0"/>
                  </a:lnTo>
                  <a:lnTo>
                    <a:pt x="6990" y="0"/>
                  </a:lnTo>
                  <a:lnTo>
                    <a:pt x="6915" y="0"/>
                  </a:lnTo>
                  <a:lnTo>
                    <a:pt x="6839" y="0"/>
                  </a:lnTo>
                  <a:lnTo>
                    <a:pt x="6764" y="0"/>
                  </a:lnTo>
                  <a:lnTo>
                    <a:pt x="6688" y="0"/>
                  </a:lnTo>
                  <a:lnTo>
                    <a:pt x="6612" y="0"/>
                  </a:lnTo>
                  <a:lnTo>
                    <a:pt x="6537" y="0"/>
                  </a:lnTo>
                  <a:lnTo>
                    <a:pt x="6461" y="0"/>
                  </a:lnTo>
                  <a:lnTo>
                    <a:pt x="6387" y="0"/>
                  </a:lnTo>
                  <a:lnTo>
                    <a:pt x="6310" y="0"/>
                  </a:lnTo>
                  <a:lnTo>
                    <a:pt x="6236" y="0"/>
                  </a:lnTo>
                  <a:lnTo>
                    <a:pt x="6161" y="0"/>
                  </a:lnTo>
                  <a:lnTo>
                    <a:pt x="6085" y="0"/>
                  </a:lnTo>
                  <a:lnTo>
                    <a:pt x="6010" y="0"/>
                  </a:lnTo>
                  <a:lnTo>
                    <a:pt x="5935" y="0"/>
                  </a:lnTo>
                  <a:lnTo>
                    <a:pt x="5861" y="0"/>
                  </a:lnTo>
                  <a:lnTo>
                    <a:pt x="5786" y="0"/>
                  </a:lnTo>
                  <a:lnTo>
                    <a:pt x="5711" y="0"/>
                  </a:lnTo>
                  <a:lnTo>
                    <a:pt x="5637" y="0"/>
                  </a:lnTo>
                  <a:lnTo>
                    <a:pt x="5562" y="0"/>
                  </a:lnTo>
                  <a:lnTo>
                    <a:pt x="5487" y="0"/>
                  </a:lnTo>
                  <a:lnTo>
                    <a:pt x="5413" y="0"/>
                  </a:lnTo>
                  <a:lnTo>
                    <a:pt x="5339" y="0"/>
                  </a:lnTo>
                  <a:lnTo>
                    <a:pt x="5266" y="0"/>
                  </a:lnTo>
                  <a:lnTo>
                    <a:pt x="5192" y="0"/>
                  </a:lnTo>
                  <a:lnTo>
                    <a:pt x="5118" y="0"/>
                  </a:lnTo>
                  <a:lnTo>
                    <a:pt x="5045" y="0"/>
                  </a:lnTo>
                  <a:lnTo>
                    <a:pt x="4972" y="0"/>
                  </a:lnTo>
                  <a:lnTo>
                    <a:pt x="4899" y="0"/>
                  </a:lnTo>
                  <a:lnTo>
                    <a:pt x="4827" y="0"/>
                  </a:lnTo>
                  <a:lnTo>
                    <a:pt x="4754" y="0"/>
                  </a:lnTo>
                  <a:lnTo>
                    <a:pt x="4682" y="0"/>
                  </a:lnTo>
                  <a:lnTo>
                    <a:pt x="4611" y="0"/>
                  </a:lnTo>
                  <a:lnTo>
                    <a:pt x="4539" y="0"/>
                  </a:lnTo>
                  <a:lnTo>
                    <a:pt x="4467" y="0"/>
                  </a:lnTo>
                  <a:lnTo>
                    <a:pt x="4395" y="0"/>
                  </a:lnTo>
                  <a:lnTo>
                    <a:pt x="4325" y="0"/>
                  </a:lnTo>
                  <a:lnTo>
                    <a:pt x="4255" y="0"/>
                  </a:lnTo>
                  <a:lnTo>
                    <a:pt x="4185" y="0"/>
                  </a:lnTo>
                  <a:lnTo>
                    <a:pt x="4115" y="0"/>
                  </a:lnTo>
                  <a:lnTo>
                    <a:pt x="4044" y="0"/>
                  </a:lnTo>
                  <a:lnTo>
                    <a:pt x="3976" y="0"/>
                  </a:lnTo>
                  <a:lnTo>
                    <a:pt x="3906" y="0"/>
                  </a:lnTo>
                  <a:lnTo>
                    <a:pt x="3837" y="0"/>
                  </a:lnTo>
                  <a:lnTo>
                    <a:pt x="3768" y="0"/>
                  </a:lnTo>
                  <a:lnTo>
                    <a:pt x="3701" y="0"/>
                  </a:lnTo>
                  <a:lnTo>
                    <a:pt x="3634" y="0"/>
                  </a:lnTo>
                  <a:lnTo>
                    <a:pt x="3565" y="0"/>
                  </a:lnTo>
                  <a:lnTo>
                    <a:pt x="3499" y="0"/>
                  </a:lnTo>
                  <a:lnTo>
                    <a:pt x="3432" y="0"/>
                  </a:lnTo>
                  <a:lnTo>
                    <a:pt x="3366" y="0"/>
                  </a:lnTo>
                  <a:lnTo>
                    <a:pt x="3301" y="0"/>
                  </a:lnTo>
                  <a:lnTo>
                    <a:pt x="3235" y="0"/>
                  </a:lnTo>
                  <a:lnTo>
                    <a:pt x="3169" y="0"/>
                  </a:lnTo>
                  <a:lnTo>
                    <a:pt x="3105" y="0"/>
                  </a:lnTo>
                  <a:lnTo>
                    <a:pt x="3041" y="0"/>
                  </a:lnTo>
                  <a:lnTo>
                    <a:pt x="2976" y="0"/>
                  </a:lnTo>
                  <a:lnTo>
                    <a:pt x="2914" y="0"/>
                  </a:lnTo>
                  <a:lnTo>
                    <a:pt x="2851" y="0"/>
                  </a:lnTo>
                  <a:lnTo>
                    <a:pt x="2788" y="0"/>
                  </a:lnTo>
                  <a:lnTo>
                    <a:pt x="2727" y="0"/>
                  </a:lnTo>
                  <a:lnTo>
                    <a:pt x="2666" y="0"/>
                  </a:lnTo>
                  <a:lnTo>
                    <a:pt x="2605" y="0"/>
                  </a:lnTo>
                  <a:lnTo>
                    <a:pt x="2543" y="0"/>
                  </a:lnTo>
                  <a:lnTo>
                    <a:pt x="2484" y="0"/>
                  </a:lnTo>
                  <a:lnTo>
                    <a:pt x="2424" y="0"/>
                  </a:lnTo>
                  <a:lnTo>
                    <a:pt x="2366" y="0"/>
                  </a:lnTo>
                  <a:lnTo>
                    <a:pt x="2307" y="0"/>
                  </a:lnTo>
                  <a:lnTo>
                    <a:pt x="2249" y="0"/>
                  </a:lnTo>
                  <a:lnTo>
                    <a:pt x="2191" y="0"/>
                  </a:lnTo>
                  <a:lnTo>
                    <a:pt x="2134" y="0"/>
                  </a:lnTo>
                  <a:lnTo>
                    <a:pt x="2079" y="0"/>
                  </a:lnTo>
                  <a:lnTo>
                    <a:pt x="2022" y="0"/>
                  </a:lnTo>
                  <a:lnTo>
                    <a:pt x="1968" y="0"/>
                  </a:lnTo>
                  <a:lnTo>
                    <a:pt x="1913" y="0"/>
                  </a:lnTo>
                  <a:lnTo>
                    <a:pt x="1859" y="0"/>
                  </a:lnTo>
                  <a:lnTo>
                    <a:pt x="1805" y="0"/>
                  </a:lnTo>
                  <a:lnTo>
                    <a:pt x="1753" y="0"/>
                  </a:lnTo>
                  <a:lnTo>
                    <a:pt x="1701" y="0"/>
                  </a:lnTo>
                  <a:lnTo>
                    <a:pt x="1649" y="0"/>
                  </a:lnTo>
                  <a:lnTo>
                    <a:pt x="1598" y="0"/>
                  </a:lnTo>
                  <a:lnTo>
                    <a:pt x="1548" y="0"/>
                  </a:lnTo>
                  <a:lnTo>
                    <a:pt x="1499" y="0"/>
                  </a:lnTo>
                  <a:lnTo>
                    <a:pt x="1450" y="0"/>
                  </a:lnTo>
                  <a:lnTo>
                    <a:pt x="1401" y="0"/>
                  </a:lnTo>
                  <a:lnTo>
                    <a:pt x="1353" y="0"/>
                  </a:lnTo>
                  <a:lnTo>
                    <a:pt x="1307" y="0"/>
                  </a:lnTo>
                  <a:lnTo>
                    <a:pt x="1260" y="0"/>
                  </a:lnTo>
                  <a:lnTo>
                    <a:pt x="1215" y="0"/>
                  </a:lnTo>
                  <a:lnTo>
                    <a:pt x="1171" y="0"/>
                  </a:lnTo>
                  <a:lnTo>
                    <a:pt x="1126" y="0"/>
                  </a:lnTo>
                  <a:lnTo>
                    <a:pt x="1082" y="0"/>
                  </a:lnTo>
                  <a:lnTo>
                    <a:pt x="1039" y="0"/>
                  </a:lnTo>
                  <a:lnTo>
                    <a:pt x="997" y="0"/>
                  </a:lnTo>
                  <a:lnTo>
                    <a:pt x="957" y="0"/>
                  </a:lnTo>
                  <a:lnTo>
                    <a:pt x="915" y="0"/>
                  </a:lnTo>
                  <a:lnTo>
                    <a:pt x="876" y="0"/>
                  </a:lnTo>
                  <a:lnTo>
                    <a:pt x="838" y="0"/>
                  </a:lnTo>
                  <a:lnTo>
                    <a:pt x="799" y="0"/>
                  </a:lnTo>
                  <a:lnTo>
                    <a:pt x="761" y="0"/>
                  </a:lnTo>
                  <a:lnTo>
                    <a:pt x="725" y="0"/>
                  </a:lnTo>
                  <a:lnTo>
                    <a:pt x="690" y="0"/>
                  </a:lnTo>
                  <a:lnTo>
                    <a:pt x="654" y="0"/>
                  </a:lnTo>
                  <a:lnTo>
                    <a:pt x="619" y="0"/>
                  </a:lnTo>
                  <a:lnTo>
                    <a:pt x="587" y="0"/>
                  </a:lnTo>
                  <a:lnTo>
                    <a:pt x="554" y="0"/>
                  </a:lnTo>
                  <a:lnTo>
                    <a:pt x="522" y="0"/>
                  </a:lnTo>
                  <a:lnTo>
                    <a:pt x="491" y="0"/>
                  </a:lnTo>
                  <a:lnTo>
                    <a:pt x="461" y="0"/>
                  </a:lnTo>
                  <a:lnTo>
                    <a:pt x="433" y="0"/>
                  </a:lnTo>
                  <a:lnTo>
                    <a:pt x="404" y="0"/>
                  </a:lnTo>
                  <a:lnTo>
                    <a:pt x="376" y="0"/>
                  </a:lnTo>
                  <a:lnTo>
                    <a:pt x="351" y="0"/>
                  </a:lnTo>
                  <a:lnTo>
                    <a:pt x="325" y="0"/>
                  </a:lnTo>
                  <a:lnTo>
                    <a:pt x="300" y="0"/>
                  </a:lnTo>
                  <a:lnTo>
                    <a:pt x="276" y="0"/>
                  </a:lnTo>
                  <a:lnTo>
                    <a:pt x="253" y="0"/>
                  </a:lnTo>
                  <a:lnTo>
                    <a:pt x="231" y="0"/>
                  </a:lnTo>
                  <a:lnTo>
                    <a:pt x="210" y="0"/>
                  </a:lnTo>
                  <a:lnTo>
                    <a:pt x="191" y="0"/>
                  </a:lnTo>
                  <a:lnTo>
                    <a:pt x="171" y="0"/>
                  </a:lnTo>
                  <a:lnTo>
                    <a:pt x="153" y="0"/>
                  </a:lnTo>
                  <a:lnTo>
                    <a:pt x="135" y="0"/>
                  </a:lnTo>
                  <a:lnTo>
                    <a:pt x="119" y="0"/>
                  </a:lnTo>
                  <a:lnTo>
                    <a:pt x="104" y="0"/>
                  </a:lnTo>
                  <a:lnTo>
                    <a:pt x="91" y="0"/>
                  </a:lnTo>
                  <a:lnTo>
                    <a:pt x="77" y="0"/>
                  </a:lnTo>
                  <a:lnTo>
                    <a:pt x="65" y="0"/>
                  </a:lnTo>
                  <a:lnTo>
                    <a:pt x="53" y="0"/>
                  </a:lnTo>
                  <a:lnTo>
                    <a:pt x="43" y="0"/>
                  </a:lnTo>
                  <a:lnTo>
                    <a:pt x="34" y="0"/>
                  </a:lnTo>
                  <a:lnTo>
                    <a:pt x="26" y="0"/>
                  </a:lnTo>
                  <a:lnTo>
                    <a:pt x="19" y="0"/>
                  </a:lnTo>
                  <a:lnTo>
                    <a:pt x="13" y="0"/>
                  </a:lnTo>
                  <a:lnTo>
                    <a:pt x="9" y="0"/>
                  </a:lnTo>
                  <a:lnTo>
                    <a:pt x="4" y="0"/>
                  </a:lnTo>
                  <a:lnTo>
                    <a:pt x="3" y="0"/>
                  </a:lnTo>
                  <a:lnTo>
                    <a:pt x="0" y="0"/>
                  </a:lnTo>
                </a:path>
              </a:pathLst>
            </a:custGeom>
            <a:noFill/>
            <a:ln w="19050" cap="flat" cmpd="sng">
              <a:solidFill>
                <a:srgbClr val="FFA139"/>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IN"/>
            </a:p>
          </p:txBody>
        </p:sp>
      </p:grpSp>
    </p:spTree>
    <p:extLst>
      <p:ext uri="{BB962C8B-B14F-4D97-AF65-F5344CB8AC3E}">
        <p14:creationId xmlns:p14="http://schemas.microsoft.com/office/powerpoint/2010/main" val="9395889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1"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Arial"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257300" y="719138"/>
            <a:ext cx="4800600" cy="3600450"/>
          </a:xfrm>
          <a:ln/>
        </p:spPr>
      </p:sp>
      <p:sp>
        <p:nvSpPr>
          <p:cNvPr id="21507" name="Rectangle 3"/>
          <p:cNvSpPr>
            <a:spLocks noGrp="1" noChangeArrowheads="1"/>
          </p:cNvSpPr>
          <p:nvPr>
            <p:ph type="body" idx="1"/>
          </p:nvPr>
        </p:nvSpPr>
        <p:spPr>
          <a:xfrm>
            <a:off x="731838" y="4560888"/>
            <a:ext cx="5851525"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1214438" y="928688"/>
            <a:ext cx="69294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marL="342900" indent="-342900">
              <a:buClr>
                <a:schemeClr val="tx2">
                  <a:lumMod val="50000"/>
                </a:schemeClr>
              </a:buClr>
              <a:buFont typeface="Webdings" pitchFamily="18" charset="2"/>
              <a:buChar char="4"/>
              <a:defRPr/>
            </a:pPr>
            <a:r>
              <a:rPr lang="en-US" b="1" i="1" dirty="0" smtClean="0"/>
              <a:t> </a:t>
            </a:r>
          </a:p>
          <a:p>
            <a:pPr marL="800100" lvl="1" indent="-342900">
              <a:buClr>
                <a:schemeClr val="tx2">
                  <a:lumMod val="50000"/>
                </a:schemeClr>
              </a:buClr>
              <a:buFont typeface="Wingdings" pitchFamily="2" charset="2"/>
              <a:buChar char="§"/>
              <a:defRPr/>
            </a:pPr>
            <a:r>
              <a:rPr lang="en-US" b="1" i="1" dirty="0" smtClean="0"/>
              <a:t> </a:t>
            </a:r>
          </a:p>
          <a:p>
            <a:pPr marL="1257300" lvl="2" indent="-342900">
              <a:buClr>
                <a:schemeClr val="tx2">
                  <a:lumMod val="50000"/>
                </a:schemeClr>
              </a:buClr>
              <a:buFont typeface="Courier New" pitchFamily="49" charset="0"/>
              <a:buChar char="o"/>
              <a:defRPr/>
            </a:pPr>
            <a:r>
              <a:rPr lang="en-US" b="1" i="1" dirty="0" smtClean="0"/>
              <a:t> </a:t>
            </a:r>
          </a:p>
          <a:p>
            <a:pPr marL="1714500" lvl="3" indent="-342900">
              <a:buClr>
                <a:schemeClr val="tx2">
                  <a:lumMod val="50000"/>
                </a:schemeClr>
              </a:buClr>
              <a:buFont typeface="Arial" pitchFamily="34" charset="0"/>
              <a:buChar char="•"/>
              <a:defRPr/>
            </a:pPr>
            <a:r>
              <a:rPr lang="en-US" b="1" i="1" dirty="0" smtClean="0"/>
              <a:t> </a:t>
            </a:r>
          </a:p>
        </p:txBody>
      </p:sp>
      <p:sp>
        <p:nvSpPr>
          <p:cNvPr id="3" name="Title 2"/>
          <p:cNvSpPr>
            <a:spLocks noGrp="1" noChangeArrowheads="1"/>
          </p:cNvSpPr>
          <p:nvPr>
            <p:ph type="title" idx="4294967295"/>
          </p:nvPr>
        </p:nvSpPr>
        <p:spPr>
          <a:xfrm>
            <a:off x="3995936" y="13358"/>
            <a:ext cx="5120200" cy="642942"/>
          </a:xfrm>
          <a:prstGeom prst="rect">
            <a:avLst/>
          </a:prstGeom>
        </p:spPr>
        <p:txBody>
          <a:bodyPr/>
          <a:lstStyle>
            <a:lvl1pPr algn="r">
              <a:defRPr b="1" i="1">
                <a:solidFill>
                  <a:schemeClr val="tx2"/>
                </a:solidFill>
              </a:defRPr>
            </a:lvl1pPr>
          </a:lstStyle>
          <a:p>
            <a:endParaRPr lang="en-US" dirty="0" smtClean="0"/>
          </a:p>
        </p:txBody>
      </p:sp>
    </p:spTree>
    <p:extLst>
      <p:ext uri="{BB962C8B-B14F-4D97-AF65-F5344CB8AC3E}">
        <p14:creationId xmlns:p14="http://schemas.microsoft.com/office/powerpoint/2010/main" val="1939676071"/>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4862735"/>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764258"/>
      </p:ext>
    </p:extLst>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714962"/>
      </p:ext>
    </p:extLst>
  </p:cSld>
  <p:clrMapOvr>
    <a:masterClrMapping/>
  </p:clrMapOvr>
  <p:transition spd="med">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97409235"/>
      </p:ext>
    </p:extLst>
  </p:cSld>
  <p:clrMapOvr>
    <a:masterClrMapping/>
  </p:clrMapOvr>
  <p:transition spd="med">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63713" y="44450"/>
            <a:ext cx="7272337" cy="720725"/>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1522413" y="1341438"/>
            <a:ext cx="7372350" cy="4714875"/>
          </a:xfrm>
          <a:prstGeom prst="rect">
            <a:avLst/>
          </a:prstGeom>
        </p:spPr>
        <p:txBody>
          <a:bodyPr/>
          <a:lstStyle/>
          <a:p>
            <a:pPr lvl="0"/>
            <a:endParaRPr lang="en-US" noProof="0" smtClean="0"/>
          </a:p>
        </p:txBody>
      </p:sp>
    </p:spTree>
    <p:extLst>
      <p:ext uri="{BB962C8B-B14F-4D97-AF65-F5344CB8AC3E}">
        <p14:creationId xmlns:p14="http://schemas.microsoft.com/office/powerpoint/2010/main" val="188117144"/>
      </p:ext>
    </p:extLst>
  </p:cSld>
  <p:clrMapOvr>
    <a:masterClrMapping/>
  </p:clrMapOvr>
  <p:transition spd="med">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lvl1pPr algn="r">
              <a:defRPr b="1" i="0">
                <a:solidFill>
                  <a:schemeClr val="tx2"/>
                </a:solidFill>
              </a:defRPr>
            </a:lvl1pPr>
          </a:lstStyle>
          <a:p>
            <a:endParaRPr lang="en-US" dirty="0" smtClean="0"/>
          </a:p>
        </p:txBody>
      </p:sp>
    </p:spTree>
    <p:extLst>
      <p:ext uri="{BB962C8B-B14F-4D97-AF65-F5344CB8AC3E}">
        <p14:creationId xmlns:p14="http://schemas.microsoft.com/office/powerpoint/2010/main" val="2890376393"/>
      </p:ext>
    </p:extLst>
  </p:cSld>
  <p:clrMapOvr>
    <a:masterClrMapping/>
  </p:clrMapOvr>
  <p:transition spd="med">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lvl1pPr algn="r">
              <a:defRPr b="1" i="1">
                <a:solidFill>
                  <a:schemeClr val="tx2"/>
                </a:solidFill>
              </a:defRPr>
            </a:lvl1pPr>
          </a:lstStyle>
          <a:p>
            <a:endParaRPr lang="en-US" dirty="0" smtClean="0"/>
          </a:p>
        </p:txBody>
      </p:sp>
    </p:spTree>
    <p:extLst>
      <p:ext uri="{BB962C8B-B14F-4D97-AF65-F5344CB8AC3E}">
        <p14:creationId xmlns:p14="http://schemas.microsoft.com/office/powerpoint/2010/main" val="1028738975"/>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1900325130"/>
      </p:ext>
    </p:extLst>
  </p:cSld>
  <p:clrMapOvr>
    <a:masterClrMapping/>
  </p:clrMapOvr>
  <p:transition spd="med">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1664635019"/>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93008330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lvl1pPr algn="r">
              <a:defRPr b="1" i="1">
                <a:solidFill>
                  <a:schemeClr val="tx2"/>
                </a:solidFill>
              </a:defRPr>
            </a:lvl1pPr>
          </a:lstStyle>
          <a:p>
            <a:endParaRPr lang="en-US" dirty="0" smtClean="0"/>
          </a:p>
        </p:txBody>
      </p:sp>
    </p:spTree>
    <p:extLst>
      <p:ext uri="{BB962C8B-B14F-4D97-AF65-F5344CB8AC3E}">
        <p14:creationId xmlns:p14="http://schemas.microsoft.com/office/powerpoint/2010/main" val="1173818458"/>
      </p:ext>
    </p:extLst>
  </p:cSld>
  <p:clrMapOvr>
    <a:masterClrMapping/>
  </p:clrMapOvr>
  <p:transition spd="med">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Box 7"/>
          <p:cNvSpPr txBox="1">
            <a:spLocks noChangeArrowheads="1"/>
          </p:cNvSpPr>
          <p:nvPr userDrawn="1"/>
        </p:nvSpPr>
        <p:spPr bwMode="auto">
          <a:xfrm>
            <a:off x="1214438" y="928688"/>
            <a:ext cx="69294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marL="342900" indent="-342900">
              <a:buClr>
                <a:schemeClr val="tx2">
                  <a:lumMod val="50000"/>
                </a:schemeClr>
              </a:buClr>
              <a:buFont typeface="Webdings" pitchFamily="18" charset="2"/>
              <a:buChar char="4"/>
              <a:defRPr/>
            </a:pPr>
            <a:r>
              <a:rPr lang="en-US" b="1" i="1" dirty="0" smtClean="0"/>
              <a:t> </a:t>
            </a:r>
          </a:p>
          <a:p>
            <a:pPr marL="800100" lvl="1" indent="-342900">
              <a:buClr>
                <a:schemeClr val="tx2">
                  <a:lumMod val="50000"/>
                </a:schemeClr>
              </a:buClr>
              <a:buFont typeface="Wingdings" pitchFamily="2" charset="2"/>
              <a:buChar char="§"/>
              <a:defRPr/>
            </a:pPr>
            <a:r>
              <a:rPr lang="en-US" b="1" i="1" dirty="0" smtClean="0"/>
              <a:t> </a:t>
            </a:r>
          </a:p>
          <a:p>
            <a:pPr marL="1257300" lvl="2" indent="-342900">
              <a:buClr>
                <a:schemeClr val="tx2">
                  <a:lumMod val="50000"/>
                </a:schemeClr>
              </a:buClr>
              <a:buFont typeface="Courier New" pitchFamily="49" charset="0"/>
              <a:buChar char="o"/>
              <a:defRPr/>
            </a:pPr>
            <a:r>
              <a:rPr lang="en-US" b="1" i="1" dirty="0" smtClean="0"/>
              <a:t> </a:t>
            </a:r>
          </a:p>
          <a:p>
            <a:pPr marL="1714500" lvl="3" indent="-342900">
              <a:buClr>
                <a:schemeClr val="tx2">
                  <a:lumMod val="50000"/>
                </a:schemeClr>
              </a:buClr>
              <a:buFont typeface="Arial" pitchFamily="34" charset="0"/>
              <a:buChar char="•"/>
              <a:defRPr/>
            </a:pPr>
            <a:r>
              <a:rPr lang="en-US" b="1" i="1" dirty="0" smtClean="0"/>
              <a:t> </a:t>
            </a:r>
          </a:p>
        </p:txBody>
      </p:sp>
      <p:sp>
        <p:nvSpPr>
          <p:cNvPr id="3" name="Title 2"/>
          <p:cNvSpPr>
            <a:spLocks noGrp="1" noChangeArrowheads="1"/>
          </p:cNvSpPr>
          <p:nvPr>
            <p:ph type="title" idx="4294967295"/>
          </p:nvPr>
        </p:nvSpPr>
        <p:spPr>
          <a:xfrm>
            <a:off x="1900898" y="13358"/>
            <a:ext cx="7215238" cy="642942"/>
          </a:xfrm>
          <a:prstGeom prst="rect">
            <a:avLst/>
          </a:prstGeom>
        </p:spPr>
        <p:txBody>
          <a:bodyPr/>
          <a:lstStyle>
            <a:lvl1pPr algn="r">
              <a:defRPr b="1" i="1">
                <a:solidFill>
                  <a:schemeClr val="tx2"/>
                </a:solidFill>
              </a:defRPr>
            </a:lvl1pPr>
          </a:lstStyle>
          <a:p>
            <a:endParaRPr lang="en-US" dirty="0" smtClean="0"/>
          </a:p>
        </p:txBody>
      </p:sp>
    </p:spTree>
    <p:extLst>
      <p:ext uri="{BB962C8B-B14F-4D97-AF65-F5344CB8AC3E}">
        <p14:creationId xmlns:p14="http://schemas.microsoft.com/office/powerpoint/2010/main" val="3449664322"/>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lvl1pPr algn="r">
              <a:defRPr b="1" i="1">
                <a:solidFill>
                  <a:schemeClr val="tx2"/>
                </a:solidFill>
              </a:defRPr>
            </a:lvl1pPr>
          </a:lstStyle>
          <a:p>
            <a:endParaRPr lang="en-US" dirty="0" smtClean="0"/>
          </a:p>
        </p:txBody>
      </p:sp>
    </p:spTree>
    <p:extLst>
      <p:ext uri="{BB962C8B-B14F-4D97-AF65-F5344CB8AC3E}">
        <p14:creationId xmlns:p14="http://schemas.microsoft.com/office/powerpoint/2010/main" val="1501799132"/>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555691"/>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918699"/>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6411489"/>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460"/>
      </p:ext>
    </p:extLst>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674699"/>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9077579"/>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351990"/>
      </p:ext>
    </p:extLst>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6032213"/>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850666"/>
      </p:ext>
    </p:extLst>
  </p:cSld>
  <p:clrMapOvr>
    <a:masterClrMapping/>
  </p:clrMapOvr>
  <p:transition spd="med">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93743"/>
      </p:ext>
    </p:extLst>
  </p:cSld>
  <p:clrMapOvr>
    <a:masterClrMapping/>
  </p:clrMapOvr>
  <p:transition spd="med">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113438"/>
      </p:ext>
    </p:extLst>
  </p:cSld>
  <p:clrMapOvr>
    <a:masterClrMapping/>
  </p:clrMapOvr>
  <p:transition spd="med">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29227"/>
      </p:ext>
    </p:extLst>
  </p:cSld>
  <p:clrMapOvr>
    <a:masterClrMapping/>
  </p:clrMapOvr>
  <p:transition spd="med">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63713" y="44450"/>
            <a:ext cx="7272337" cy="720725"/>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1522413" y="1341438"/>
            <a:ext cx="7372350" cy="4714875"/>
          </a:xfrm>
          <a:prstGeom prst="rect">
            <a:avLst/>
          </a:prstGeom>
        </p:spPr>
        <p:txBody>
          <a:bodyPr/>
          <a:lstStyle/>
          <a:p>
            <a:pPr lvl="0"/>
            <a:endParaRPr lang="en-US" noProof="0" smtClean="0"/>
          </a:p>
        </p:txBody>
      </p:sp>
    </p:spTree>
    <p:extLst>
      <p:ext uri="{BB962C8B-B14F-4D97-AF65-F5344CB8AC3E}">
        <p14:creationId xmlns:p14="http://schemas.microsoft.com/office/powerpoint/2010/main" val="2285741880"/>
      </p:ext>
    </p:extLst>
  </p:cSld>
  <p:clrMapOvr>
    <a:masterClrMapping/>
  </p:clrMapOvr>
  <p:transition spd="med">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lvl1pPr algn="r">
              <a:defRPr b="1" i="1">
                <a:solidFill>
                  <a:schemeClr val="tx2"/>
                </a:solidFill>
              </a:defRPr>
            </a:lvl1pPr>
          </a:lstStyle>
          <a:p>
            <a:endParaRPr lang="en-US" dirty="0" smtClean="0"/>
          </a:p>
        </p:txBody>
      </p:sp>
    </p:spTree>
    <p:extLst>
      <p:ext uri="{BB962C8B-B14F-4D97-AF65-F5344CB8AC3E}">
        <p14:creationId xmlns:p14="http://schemas.microsoft.com/office/powerpoint/2010/main" val="1383342794"/>
      </p:ext>
    </p:extLst>
  </p:cSld>
  <p:clrMapOvr>
    <a:masterClrMapping/>
  </p:clrMapOvr>
  <p:transition spd="med">
    <p:wipe dir="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lvl1pPr algn="r">
              <a:defRPr b="1" i="1">
                <a:solidFill>
                  <a:schemeClr val="tx2"/>
                </a:solidFill>
              </a:defRPr>
            </a:lvl1pPr>
          </a:lstStyle>
          <a:p>
            <a:endParaRPr lang="en-US" dirty="0" smtClean="0"/>
          </a:p>
        </p:txBody>
      </p:sp>
    </p:spTree>
    <p:extLst>
      <p:ext uri="{BB962C8B-B14F-4D97-AF65-F5344CB8AC3E}">
        <p14:creationId xmlns:p14="http://schemas.microsoft.com/office/powerpoint/2010/main" val="1630760093"/>
      </p:ext>
    </p:extLst>
  </p:cSld>
  <p:clrMapOvr>
    <a:masterClrMapping/>
  </p:clrMapOvr>
  <p:transition spd="med">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1763921168"/>
      </p:ext>
    </p:extLst>
  </p:cSld>
  <p:clrMapOvr>
    <a:masterClrMapping/>
  </p:clrMapOvr>
  <p:transition spd="med">
    <p:wipe dir="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3987034232"/>
      </p:ext>
    </p:extLst>
  </p:cSld>
  <p:clrMapOvr>
    <a:masterClrMapping/>
  </p:clrMapOvr>
  <p:transition spd="med">
    <p:wipe dir="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3891949911"/>
      </p:ext>
    </p:extLst>
  </p:cSld>
  <p:clrMapOvr>
    <a:masterClrMapping/>
  </p:clrMapOvr>
  <p:transition spd="med">
    <p:wipe dir="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3334814150"/>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136166"/>
      </p:ext>
    </p:extLst>
  </p:cSld>
  <p:clrMapOvr>
    <a:masterClrMapping/>
  </p:clrMapOvr>
  <p:transition spd="med">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2979870825"/>
      </p:ext>
    </p:extLst>
  </p:cSld>
  <p:clrMapOvr>
    <a:masterClrMapping/>
  </p:clrMapOvr>
  <p:transition spd="med">
    <p:wipe dir="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232524601"/>
      </p:ext>
    </p:extLst>
  </p:cSld>
  <p:clrMapOvr>
    <a:masterClrMapping/>
  </p:clrMapOvr>
  <p:transition spd="med">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1822907851"/>
      </p:ext>
    </p:extLst>
  </p:cSld>
  <p:clrMapOvr>
    <a:masterClrMapping/>
  </p:clrMapOvr>
  <p:transition spd="med">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534760542"/>
      </p:ext>
    </p:extLst>
  </p:cSld>
  <p:clrMapOvr>
    <a:masterClrMapping/>
  </p:clrMapOvr>
  <p:transition spd="med">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3916720"/>
      </p:ext>
    </p:extLst>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Box 7"/>
          <p:cNvSpPr txBox="1">
            <a:spLocks noChangeArrowheads="1"/>
          </p:cNvSpPr>
          <p:nvPr userDrawn="1"/>
        </p:nvSpPr>
        <p:spPr bwMode="auto">
          <a:xfrm>
            <a:off x="1214438" y="928688"/>
            <a:ext cx="69294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marL="342900" indent="-342900">
              <a:buClr>
                <a:schemeClr val="tx2">
                  <a:lumMod val="50000"/>
                </a:schemeClr>
              </a:buClr>
              <a:buFont typeface="Webdings" pitchFamily="18" charset="2"/>
              <a:buChar char="4"/>
              <a:defRPr/>
            </a:pPr>
            <a:r>
              <a:rPr lang="en-US" b="1" i="1" dirty="0" smtClean="0"/>
              <a:t> </a:t>
            </a:r>
          </a:p>
          <a:p>
            <a:pPr marL="800100" lvl="1" indent="-342900">
              <a:buClr>
                <a:schemeClr val="tx2">
                  <a:lumMod val="50000"/>
                </a:schemeClr>
              </a:buClr>
              <a:buFont typeface="Wingdings" pitchFamily="2" charset="2"/>
              <a:buChar char="§"/>
              <a:defRPr/>
            </a:pPr>
            <a:r>
              <a:rPr lang="en-US" b="1" i="1" dirty="0" smtClean="0"/>
              <a:t> </a:t>
            </a:r>
          </a:p>
          <a:p>
            <a:pPr marL="1257300" lvl="2" indent="-342900">
              <a:buClr>
                <a:schemeClr val="tx2">
                  <a:lumMod val="50000"/>
                </a:schemeClr>
              </a:buClr>
              <a:buFont typeface="Courier New" pitchFamily="49" charset="0"/>
              <a:buChar char="o"/>
              <a:defRPr/>
            </a:pPr>
            <a:r>
              <a:rPr lang="en-US" b="1" i="1" dirty="0" smtClean="0"/>
              <a:t> </a:t>
            </a:r>
          </a:p>
          <a:p>
            <a:pPr marL="1714500" lvl="3" indent="-342900">
              <a:buClr>
                <a:schemeClr val="tx2">
                  <a:lumMod val="50000"/>
                </a:schemeClr>
              </a:buClr>
              <a:buFont typeface="Arial" pitchFamily="34" charset="0"/>
              <a:buChar char="•"/>
              <a:defRPr/>
            </a:pPr>
            <a:r>
              <a:rPr lang="en-US" b="1" i="1" dirty="0" smtClean="0"/>
              <a:t> </a:t>
            </a:r>
          </a:p>
        </p:txBody>
      </p:sp>
      <p:sp>
        <p:nvSpPr>
          <p:cNvPr id="3" name="Title 2"/>
          <p:cNvSpPr>
            <a:spLocks noGrp="1" noChangeArrowheads="1"/>
          </p:cNvSpPr>
          <p:nvPr>
            <p:ph type="title" idx="4294967295"/>
          </p:nvPr>
        </p:nvSpPr>
        <p:spPr>
          <a:xfrm>
            <a:off x="1900898" y="13358"/>
            <a:ext cx="7215238" cy="642942"/>
          </a:xfrm>
          <a:prstGeom prst="rect">
            <a:avLst/>
          </a:prstGeom>
        </p:spPr>
        <p:txBody>
          <a:bodyPr/>
          <a:lstStyle>
            <a:lvl1pPr algn="r">
              <a:defRPr b="1" i="1">
                <a:solidFill>
                  <a:schemeClr val="tx2"/>
                </a:solidFill>
              </a:defRPr>
            </a:lvl1pPr>
          </a:lstStyle>
          <a:p>
            <a:endParaRPr lang="en-US" dirty="0" smtClean="0"/>
          </a:p>
        </p:txBody>
      </p:sp>
    </p:spTree>
    <p:extLst>
      <p:ext uri="{BB962C8B-B14F-4D97-AF65-F5344CB8AC3E}">
        <p14:creationId xmlns:p14="http://schemas.microsoft.com/office/powerpoint/2010/main" val="621733690"/>
      </p:ext>
    </p:extLst>
  </p:cSld>
  <p:clrMapOvr>
    <a:masterClrMapping/>
  </p:clrMapOvr>
  <p:transition spd="med">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lvl1pPr algn="r">
              <a:defRPr b="1" i="1">
                <a:solidFill>
                  <a:schemeClr val="tx2"/>
                </a:solidFill>
              </a:defRPr>
            </a:lvl1pPr>
          </a:lstStyle>
          <a:p>
            <a:endParaRPr lang="en-US" dirty="0" smtClean="0"/>
          </a:p>
        </p:txBody>
      </p:sp>
    </p:spTree>
    <p:extLst>
      <p:ext uri="{BB962C8B-B14F-4D97-AF65-F5344CB8AC3E}">
        <p14:creationId xmlns:p14="http://schemas.microsoft.com/office/powerpoint/2010/main" val="1760556636"/>
      </p:ext>
    </p:extLst>
  </p:cSld>
  <p:clrMapOvr>
    <a:masterClrMapping/>
  </p:clrMapOvr>
  <p:transition spd="med">
    <p:wipe dir="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9362128"/>
      </p:ext>
    </p:extLst>
  </p:cSld>
  <p:clrMapOvr>
    <a:masterClrMapping/>
  </p:clrMapOvr>
  <p:transition spd="med">
    <p:wipe dir="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90912"/>
      </p:ext>
    </p:extLst>
  </p:cSld>
  <p:clrMapOvr>
    <a:masterClrMapping/>
  </p:clrMapOvr>
  <p:transition spd="med">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98048"/>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048726"/>
      </p:ext>
    </p:extLst>
  </p:cSld>
  <p:clrMapOvr>
    <a:masterClrMapping/>
  </p:clrMapOvr>
  <p:transition spd="med">
    <p:wipe dir="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2737424"/>
      </p:ext>
    </p:extLst>
  </p:cSld>
  <p:clrMapOvr>
    <a:masterClrMapping/>
  </p:clrMapOvr>
  <p:transition spd="med">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629629"/>
      </p:ext>
    </p:extLst>
  </p:cSld>
  <p:clrMapOvr>
    <a:masterClrMapping/>
  </p:clrMapOvr>
  <p:transition spd="med">
    <p:wipe dir="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7819"/>
      </p:ext>
    </p:extLst>
  </p:cSld>
  <p:clrMapOvr>
    <a:masterClrMapping/>
  </p:clrMapOvr>
  <p:transition spd="med">
    <p:wipe dir="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508059"/>
      </p:ext>
    </p:extLst>
  </p:cSld>
  <p:clrMapOvr>
    <a:masterClrMapping/>
  </p:clrMapOvr>
  <p:transition spd="med">
    <p:wipe dir="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210869"/>
      </p:ext>
    </p:extLst>
  </p:cSld>
  <p:clrMapOvr>
    <a:masterClrMapping/>
  </p:clrMapOvr>
  <p:transition spd="med">
    <p:wipe dir="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533513"/>
      </p:ext>
    </p:extLst>
  </p:cSld>
  <p:clrMapOvr>
    <a:masterClrMapping/>
  </p:clrMapOvr>
  <p:transition spd="med">
    <p:wipe dir="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9186489"/>
      </p:ext>
    </p:extLst>
  </p:cSld>
  <p:clrMapOvr>
    <a:masterClrMapping/>
  </p:clrMapOvr>
  <p:transition spd="med">
    <p:wipe dir="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5496866"/>
      </p:ext>
    </p:extLst>
  </p:cSld>
  <p:clrMapOvr>
    <a:masterClrMapping/>
  </p:clrMapOvr>
  <p:transition spd="med">
    <p:wipe dir="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63713" y="44450"/>
            <a:ext cx="7272337" cy="720725"/>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1522413" y="1341438"/>
            <a:ext cx="7372350" cy="4714875"/>
          </a:xfrm>
          <a:prstGeom prst="rect">
            <a:avLst/>
          </a:prstGeom>
        </p:spPr>
        <p:txBody>
          <a:bodyPr/>
          <a:lstStyle/>
          <a:p>
            <a:pPr lvl="0"/>
            <a:endParaRPr lang="en-US" noProof="0" smtClean="0"/>
          </a:p>
        </p:txBody>
      </p:sp>
    </p:spTree>
    <p:extLst>
      <p:ext uri="{BB962C8B-B14F-4D97-AF65-F5344CB8AC3E}">
        <p14:creationId xmlns:p14="http://schemas.microsoft.com/office/powerpoint/2010/main" val="4116967457"/>
      </p:ext>
    </p:extLst>
  </p:cSld>
  <p:clrMapOvr>
    <a:masterClrMapping/>
  </p:clrMapOvr>
  <p:transition spd="med">
    <p:wipe dir="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lvl1pPr algn="r">
              <a:defRPr b="1" i="1">
                <a:solidFill>
                  <a:schemeClr val="tx2"/>
                </a:solidFill>
              </a:defRPr>
            </a:lvl1pPr>
          </a:lstStyle>
          <a:p>
            <a:endParaRPr lang="en-US" dirty="0" smtClean="0"/>
          </a:p>
        </p:txBody>
      </p:sp>
    </p:spTree>
    <p:extLst>
      <p:ext uri="{BB962C8B-B14F-4D97-AF65-F5344CB8AC3E}">
        <p14:creationId xmlns:p14="http://schemas.microsoft.com/office/powerpoint/2010/main" val="4293333868"/>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63747"/>
      </p:ext>
    </p:extLst>
  </p:cSld>
  <p:clrMapOvr>
    <a:masterClrMapping/>
  </p:clrMapOvr>
  <p:transition spd="med">
    <p:wipe dir="r"/>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lvl1pPr algn="r">
              <a:defRPr b="1" i="1">
                <a:solidFill>
                  <a:schemeClr val="tx2"/>
                </a:solidFill>
              </a:defRPr>
            </a:lvl1pPr>
          </a:lstStyle>
          <a:p>
            <a:endParaRPr lang="en-US" dirty="0" smtClean="0"/>
          </a:p>
        </p:txBody>
      </p:sp>
    </p:spTree>
    <p:extLst>
      <p:ext uri="{BB962C8B-B14F-4D97-AF65-F5344CB8AC3E}">
        <p14:creationId xmlns:p14="http://schemas.microsoft.com/office/powerpoint/2010/main" val="9655149"/>
      </p:ext>
    </p:extLst>
  </p:cSld>
  <p:clrMapOvr>
    <a:masterClrMapping/>
  </p:clrMapOvr>
  <p:transition spd="med">
    <p:wipe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3466982785"/>
      </p:ext>
    </p:extLst>
  </p:cSld>
  <p:clrMapOvr>
    <a:masterClrMapping/>
  </p:clrMapOvr>
  <p:transition spd="med">
    <p:wipe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2320201475"/>
      </p:ext>
    </p:extLst>
  </p:cSld>
  <p:clrMapOvr>
    <a:masterClrMapping/>
  </p:clrMapOvr>
  <p:transition spd="med">
    <p:wipe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3287187138"/>
      </p:ext>
    </p:extLst>
  </p:cSld>
  <p:clrMapOvr>
    <a:masterClrMapping/>
  </p:clrMapOvr>
  <p:transition spd="med">
    <p:wipe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517395182"/>
      </p:ext>
    </p:extLst>
  </p:cSld>
  <p:clrMapOvr>
    <a:masterClrMapping/>
  </p:clrMapOvr>
  <p:transition spd="med">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3625831189"/>
      </p:ext>
    </p:extLst>
  </p:cSld>
  <p:clrMapOvr>
    <a:masterClrMapping/>
  </p:clrMapOvr>
  <p:transition spd="med">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4061530491"/>
      </p:ext>
    </p:extLst>
  </p:cSld>
  <p:clrMapOvr>
    <a:masterClrMapping/>
  </p:clrMapOvr>
  <p:transition spd="med">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528800947"/>
      </p:ext>
    </p:extLst>
  </p:cSld>
  <p:clrMapOvr>
    <a:masterClrMapping/>
  </p:clrMapOvr>
  <p:transition spd="med">
    <p:wipe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3039716908"/>
      </p:ext>
    </p:extLst>
  </p:cSld>
  <p:clrMapOvr>
    <a:masterClrMapping/>
  </p:clrMapOvr>
  <p:transition spd="med">
    <p:wipe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021916826"/>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536475"/>
      </p:ext>
    </p:extLst>
  </p:cSld>
  <p:clrMapOvr>
    <a:masterClrMapping/>
  </p:clrMapOvr>
  <p:transition spd="med">
    <p:wipe dir="r"/>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1214438" y="928688"/>
            <a:ext cx="69294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buClr>
                <a:srgbClr val="C00000"/>
              </a:buClr>
              <a:buFont typeface="Wingdings 3" pitchFamily="18" charset="2"/>
              <a:buChar char="}"/>
              <a:defRPr/>
            </a:pPr>
            <a:r>
              <a:rPr lang="en-US" b="1" i="1" smtClean="0"/>
              <a:t> </a:t>
            </a:r>
          </a:p>
          <a:p>
            <a:pPr lvl="1">
              <a:buClr>
                <a:srgbClr val="C00000"/>
              </a:buClr>
              <a:buFont typeface="Wingdings" pitchFamily="2" charset="2"/>
              <a:buChar char="§"/>
              <a:defRPr/>
            </a:pPr>
            <a:r>
              <a:rPr lang="en-US" b="1" i="1" smtClean="0"/>
              <a:t> </a:t>
            </a:r>
          </a:p>
          <a:p>
            <a:pPr lvl="2">
              <a:buClr>
                <a:srgbClr val="C00000"/>
              </a:buClr>
              <a:buFont typeface="Arial" charset="0"/>
              <a:buChar char="•"/>
              <a:defRPr/>
            </a:pPr>
            <a:r>
              <a:rPr lang="en-US" b="1" i="1" smtClean="0"/>
              <a:t> </a:t>
            </a:r>
          </a:p>
          <a:p>
            <a:pPr lvl="3">
              <a:buClr>
                <a:srgbClr val="C00000"/>
              </a:buClr>
              <a:buFont typeface="Symbol" pitchFamily="18" charset="2"/>
              <a:buChar char=""/>
              <a:defRPr/>
            </a:pPr>
            <a:r>
              <a:rPr lang="en-US" b="1" i="1" smtClean="0"/>
              <a:t> </a:t>
            </a:r>
          </a:p>
        </p:txBody>
      </p:sp>
      <p:sp>
        <p:nvSpPr>
          <p:cNvPr id="3" name="Tit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552647970"/>
      </p:ext>
    </p:extLst>
  </p:cSld>
  <p:clrMapOvr>
    <a:masterClrMapping/>
  </p:clrMapOvr>
  <p:transition spd="med">
    <p:wipe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Rectangle 2"/>
          <p:cNvSpPr>
            <a:spLocks noGrp="1" noChangeArrowheads="1"/>
          </p:cNvSpPr>
          <p:nvPr>
            <p:ph type="title" idx="4294967295"/>
          </p:nvPr>
        </p:nvSpPr>
        <p:spPr>
          <a:xfrm>
            <a:off x="1900898" y="13358"/>
            <a:ext cx="7215238" cy="642942"/>
          </a:xfrm>
          <a:prstGeom prst="rect">
            <a:avLst/>
          </a:prstGeom>
        </p:spPr>
        <p:txBody>
          <a:bodyPr/>
          <a:lstStyle/>
          <a:p>
            <a:endParaRPr lang="en-US" dirty="0" smtClean="0"/>
          </a:p>
        </p:txBody>
      </p:sp>
    </p:spTree>
    <p:extLst>
      <p:ext uri="{BB962C8B-B14F-4D97-AF65-F5344CB8AC3E}">
        <p14:creationId xmlns:p14="http://schemas.microsoft.com/office/powerpoint/2010/main" val="3836195042"/>
      </p:ext>
    </p:extLst>
  </p:cSld>
  <p:clrMapOvr>
    <a:masterClrMapping/>
  </p:clrMapOvr>
  <p:transition spd="med">
    <p:wipe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816310"/>
      </p:ext>
    </p:extLst>
  </p:cSld>
  <p:clrMapOvr>
    <a:masterClrMapping/>
  </p:clrMapOvr>
  <p:transition spd="med">
    <p:wipe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12096872"/>
      </p:ext>
    </p:extLst>
  </p:cSld>
  <p:clrMapOvr>
    <a:masterClrMapping/>
  </p:clrMapOvr>
  <p:transition spd="med">
    <p:wipe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606109"/>
      </p:ext>
    </p:extLst>
  </p:cSld>
  <p:clrMapOvr>
    <a:masterClrMapping/>
  </p:clrMapOvr>
  <p:transition spd="med">
    <p:wipe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170792"/>
      </p:ext>
    </p:extLst>
  </p:cSld>
  <p:clrMapOvr>
    <a:masterClrMapping/>
  </p:clrMapOvr>
  <p:transition spd="med">
    <p:wipe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946616"/>
      </p:ext>
    </p:extLst>
  </p:cSld>
  <p:clrMapOvr>
    <a:masterClrMapping/>
  </p:clrMapOvr>
  <p:transition spd="med">
    <p:wipe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560801"/>
      </p:ext>
    </p:extLst>
  </p:cSld>
  <p:clrMapOvr>
    <a:masterClrMapping/>
  </p:clrMapOvr>
  <p:transition spd="med">
    <p:wipe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409790"/>
      </p:ext>
    </p:extLst>
  </p:cSld>
  <p:clrMapOvr>
    <a:masterClrMapping/>
  </p:clrMapOvr>
  <p:transition spd="med">
    <p:wipe dir="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89143"/>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800840"/>
      </p:ext>
    </p:extLst>
  </p:cSld>
  <p:clrMapOvr>
    <a:masterClrMapping/>
  </p:clrMapOvr>
  <p:transition spd="med">
    <p:wipe dir="r"/>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958864"/>
      </p:ext>
    </p:extLst>
  </p:cSld>
  <p:clrMapOvr>
    <a:masterClrMapping/>
  </p:clrMapOvr>
  <p:transition spd="med">
    <p:wipe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4656142"/>
      </p:ext>
    </p:extLst>
  </p:cSld>
  <p:clrMapOvr>
    <a:masterClrMapping/>
  </p:clrMapOvr>
  <p:transition spd="med">
    <p:wipe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3173987"/>
      </p:ext>
    </p:extLst>
  </p:cSld>
  <p:clrMapOvr>
    <a:masterClrMapping/>
  </p:clrMapOvr>
  <p:transition spd="med">
    <p:wipe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763713" y="44450"/>
            <a:ext cx="7272337" cy="720725"/>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1522413" y="1341438"/>
            <a:ext cx="7372350" cy="4714875"/>
          </a:xfrm>
          <a:prstGeom prst="rect">
            <a:avLst/>
          </a:prstGeom>
        </p:spPr>
        <p:txBody>
          <a:bodyPr/>
          <a:lstStyle/>
          <a:p>
            <a:pPr lvl="0"/>
            <a:endParaRPr lang="en-US" noProof="0" smtClean="0"/>
          </a:p>
        </p:txBody>
      </p:sp>
    </p:spTree>
    <p:extLst>
      <p:ext uri="{BB962C8B-B14F-4D97-AF65-F5344CB8AC3E}">
        <p14:creationId xmlns:p14="http://schemas.microsoft.com/office/powerpoint/2010/main" val="1772575169"/>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690195"/>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theme" Target="../theme/theme2.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theme" Target="../theme/theme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image" Target="../media/image2.png"/><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image" Target="../media/image6.png"/><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5.png"/><Relationship Id="rId2" Type="http://schemas.openxmlformats.org/officeDocument/2006/relationships/slideLayout" Target="../slideLayouts/slideLayout71.xml"/><Relationship Id="rId16" Type="http://schemas.openxmlformats.org/officeDocument/2006/relationships/image" Target="../media/image4.jpe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theme" Target="../theme/theme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1" name="TextBox 1"/>
          <p:cNvSpPr txBox="1">
            <a:spLocks noChangeArrowheads="1"/>
          </p:cNvSpPr>
          <p:nvPr userDrawn="1"/>
        </p:nvSpPr>
        <p:spPr bwMode="auto">
          <a:xfrm>
            <a:off x="838200" y="36513"/>
            <a:ext cx="13740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buFont typeface="Wingdings" pitchFamily="2" charset="2"/>
              <a:buChar char="q"/>
              <a:defRPr/>
            </a:pPr>
            <a:r>
              <a:rPr lang="en-IN" sz="1600" b="1" dirty="0" smtClean="0">
                <a:solidFill>
                  <a:srgbClr val="17375E"/>
                </a:solidFill>
                <a:latin typeface="Arial" panose="020B0604020202020204" pitchFamily="34" charset="0"/>
                <a:cs typeface="Arial" panose="020B0604020202020204" pitchFamily="34" charset="0"/>
              </a:rPr>
              <a:t>Imagine</a:t>
            </a:r>
          </a:p>
          <a:p>
            <a:pPr eaLnBrk="1" hangingPunct="1">
              <a:buFont typeface="Wingdings" pitchFamily="2" charset="2"/>
              <a:buChar char="q"/>
              <a:defRPr/>
            </a:pPr>
            <a:r>
              <a:rPr lang="en-IN" sz="1600" b="1" dirty="0" smtClean="0">
                <a:solidFill>
                  <a:srgbClr val="17375E"/>
                </a:solidFill>
                <a:latin typeface="Arial" panose="020B0604020202020204" pitchFamily="34" charset="0"/>
                <a:cs typeface="Arial" panose="020B0604020202020204" pitchFamily="34" charset="0"/>
              </a:rPr>
              <a:t>Innovate</a:t>
            </a:r>
          </a:p>
          <a:p>
            <a:pPr eaLnBrk="1" hangingPunct="1">
              <a:buFont typeface="Wingdings" pitchFamily="2" charset="2"/>
              <a:buChar char="q"/>
              <a:defRPr/>
            </a:pPr>
            <a:r>
              <a:rPr lang="en-IN" sz="1600" b="1" dirty="0" smtClean="0">
                <a:solidFill>
                  <a:srgbClr val="17375E"/>
                </a:solidFill>
                <a:latin typeface="Arial" panose="020B0604020202020204" pitchFamily="34" charset="0"/>
                <a:cs typeface="Arial" panose="020B0604020202020204" pitchFamily="34" charset="0"/>
              </a:rPr>
              <a:t>Inspire</a:t>
            </a:r>
          </a:p>
        </p:txBody>
      </p:sp>
      <p:pic>
        <p:nvPicPr>
          <p:cNvPr id="1026" name="Picture 2" descr="C:\Users\cps\Desktop\Logo India LATAM.jpg"/>
          <p:cNvPicPr>
            <a:picLocks noChangeAspect="1" noChangeArrowheads="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0" y="11113"/>
            <a:ext cx="791481" cy="88645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5414" r:id="rId1"/>
    <p:sldLayoutId id="2147485335" r:id="rId2"/>
    <p:sldLayoutId id="2147485336" r:id="rId3"/>
    <p:sldLayoutId id="2147485337" r:id="rId4"/>
    <p:sldLayoutId id="2147485338" r:id="rId5"/>
    <p:sldLayoutId id="2147485339" r:id="rId6"/>
    <p:sldLayoutId id="2147485340" r:id="rId7"/>
    <p:sldLayoutId id="2147485341" r:id="rId8"/>
    <p:sldLayoutId id="2147485342" r:id="rId9"/>
    <p:sldLayoutId id="2147485343" r:id="rId10"/>
    <p:sldLayoutId id="2147485344" r:id="rId11"/>
    <p:sldLayoutId id="2147485345" r:id="rId12"/>
    <p:sldLayoutId id="2147485346" r:id="rId13"/>
    <p:sldLayoutId id="2147485347" r:id="rId14"/>
    <p:sldLayoutId id="2147485348" r:id="rId15"/>
    <p:sldLayoutId id="2147485349" r:id="rId16"/>
    <p:sldLayoutId id="2147485350" r:id="rId17"/>
    <p:sldLayoutId id="2147485351" r:id="rId18"/>
    <p:sldLayoutId id="2147485352" r:id="rId19"/>
  </p:sldLayoutIdLst>
  <p:transition spd="med">
    <p:wipe dir="r"/>
  </p:transition>
  <p:timing>
    <p:tnLst>
      <p:par>
        <p:cTn id="1" dur="indefinite" restart="never" nodeType="tmRoot"/>
      </p:par>
    </p:tnLst>
  </p:timing>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71438" y="6429375"/>
            <a:ext cx="5643562" cy="357188"/>
          </a:xfrm>
          <a:prstGeom prst="rect">
            <a:avLst/>
          </a:prstGeom>
          <a:solidFill>
            <a:schemeClr val="bg1">
              <a:lumMod val="85000"/>
            </a:schemeClr>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b="1" i="1" dirty="0">
                <a:solidFill>
                  <a:schemeClr val="tx2"/>
                </a:solidFill>
                <a:latin typeface="Arial" pitchFamily="34" charset="0"/>
                <a:cs typeface="Arial" pitchFamily="34" charset="0"/>
              </a:rPr>
              <a:t>DCS Infrastructure Private Limited.</a:t>
            </a:r>
          </a:p>
        </p:txBody>
      </p:sp>
      <p:sp>
        <p:nvSpPr>
          <p:cNvPr id="15" name="Rectangle 14"/>
          <p:cNvSpPr/>
          <p:nvPr userDrawn="1"/>
        </p:nvSpPr>
        <p:spPr>
          <a:xfrm>
            <a:off x="6519863" y="6429375"/>
            <a:ext cx="1285875" cy="352425"/>
          </a:xfrm>
          <a:prstGeom prst="rect">
            <a:avLst/>
          </a:prstGeom>
          <a:solidFill>
            <a:schemeClr val="bg1">
              <a:lumMod val="85000"/>
            </a:schemeClr>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i="1" dirty="0">
                <a:solidFill>
                  <a:schemeClr val="tx2"/>
                </a:solidFill>
                <a:latin typeface="Arial" pitchFamily="34" charset="0"/>
                <a:cs typeface="Arial" pitchFamily="34" charset="0"/>
              </a:rPr>
              <a:t>A member of </a:t>
            </a:r>
          </a:p>
        </p:txBody>
      </p:sp>
      <p:sp>
        <p:nvSpPr>
          <p:cNvPr id="16" name="Rectangle 15"/>
          <p:cNvSpPr/>
          <p:nvPr userDrawn="1"/>
        </p:nvSpPr>
        <p:spPr>
          <a:xfrm>
            <a:off x="8539163" y="6429375"/>
            <a:ext cx="571500" cy="357188"/>
          </a:xfrm>
          <a:prstGeom prst="rect">
            <a:avLst/>
          </a:prstGeom>
          <a:solidFill>
            <a:schemeClr val="bg1">
              <a:lumMod val="85000"/>
            </a:schemeClr>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i="1" dirty="0">
                <a:solidFill>
                  <a:schemeClr val="tx2"/>
                </a:solidFill>
                <a:latin typeface="Arial" pitchFamily="34" charset="0"/>
                <a:cs typeface="Arial" pitchFamily="34" charset="0"/>
              </a:rPr>
              <a:t>Group</a:t>
            </a:r>
          </a:p>
        </p:txBody>
      </p:sp>
      <p:pic>
        <p:nvPicPr>
          <p:cNvPr id="2054" name="Picture 2" descr="C:\Users\cps\Desktop\DCS\Card.png"/>
          <p:cNvPicPr>
            <a:picLocks noChangeAspect="1" noChangeArrowheads="1"/>
          </p:cNvPicPr>
          <p:nvPr userDrawn="1"/>
        </p:nvPicPr>
        <p:blipFill>
          <a:blip r:embed="rId27">
            <a:extLst>
              <a:ext uri="{28A0092B-C50C-407E-A947-70E740481C1C}">
                <a14:useLocalDpi xmlns:a14="http://schemas.microsoft.com/office/drawing/2010/main" val="0"/>
              </a:ext>
            </a:extLst>
          </a:blip>
          <a:srcRect l="-575" t="12930" r="64468" b="33171"/>
          <a:stretch>
            <a:fillRect/>
          </a:stretch>
        </p:blipFill>
        <p:spPr bwMode="auto">
          <a:xfrm>
            <a:off x="7950200" y="6386513"/>
            <a:ext cx="4524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15" r:id="rId1"/>
    <p:sldLayoutId id="2147485353" r:id="rId2"/>
    <p:sldLayoutId id="2147485354" r:id="rId3"/>
    <p:sldLayoutId id="2147485355" r:id="rId4"/>
    <p:sldLayoutId id="2147485356" r:id="rId5"/>
    <p:sldLayoutId id="2147485357" r:id="rId6"/>
    <p:sldLayoutId id="2147485358" r:id="rId7"/>
    <p:sldLayoutId id="2147485359" r:id="rId8"/>
    <p:sldLayoutId id="2147485360" r:id="rId9"/>
    <p:sldLayoutId id="2147485361" r:id="rId10"/>
    <p:sldLayoutId id="2147485362" r:id="rId11"/>
    <p:sldLayoutId id="2147485363" r:id="rId12"/>
    <p:sldLayoutId id="2147485364" r:id="rId13"/>
    <p:sldLayoutId id="2147485365" r:id="rId14"/>
    <p:sldLayoutId id="2147485366" r:id="rId15"/>
    <p:sldLayoutId id="2147485367" r:id="rId16"/>
    <p:sldLayoutId id="2147485368" r:id="rId17"/>
    <p:sldLayoutId id="2147485369" r:id="rId18"/>
    <p:sldLayoutId id="2147485370" r:id="rId19"/>
    <p:sldLayoutId id="2147485371" r:id="rId20"/>
    <p:sldLayoutId id="2147485372" r:id="rId21"/>
    <p:sldLayoutId id="2147485373" r:id="rId22"/>
    <p:sldLayoutId id="2147485374" r:id="rId23"/>
    <p:sldLayoutId id="2147485375" r:id="rId24"/>
    <p:sldLayoutId id="2147485376" r:id="rId25"/>
  </p:sldLayoutIdLst>
  <p:transition spd="med">
    <p:wipe dir="r"/>
  </p:transition>
  <p:timing>
    <p:tnLst>
      <p:par>
        <p:cTn id="1" dur="indefinite" restart="never" nodeType="tmRoot"/>
      </p:par>
    </p:tnLst>
  </p:timing>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71438" y="6429375"/>
            <a:ext cx="5643562" cy="357188"/>
          </a:xfrm>
          <a:prstGeom prst="rect">
            <a:avLst/>
          </a:prstGeom>
          <a:solidFill>
            <a:schemeClr val="bg1">
              <a:lumMod val="85000"/>
            </a:schemeClr>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b="1" i="1" dirty="0">
                <a:solidFill>
                  <a:schemeClr val="tx2"/>
                </a:solidFill>
                <a:latin typeface="Arial" pitchFamily="34" charset="0"/>
                <a:cs typeface="Arial" pitchFamily="34" charset="0"/>
              </a:rPr>
              <a:t>DCS Infrastructure Private Limited.</a:t>
            </a:r>
          </a:p>
        </p:txBody>
      </p:sp>
      <p:sp>
        <p:nvSpPr>
          <p:cNvPr id="15" name="Rectangle 14"/>
          <p:cNvSpPr/>
          <p:nvPr userDrawn="1"/>
        </p:nvSpPr>
        <p:spPr>
          <a:xfrm>
            <a:off x="6519863" y="6429375"/>
            <a:ext cx="1285875" cy="352425"/>
          </a:xfrm>
          <a:prstGeom prst="rect">
            <a:avLst/>
          </a:prstGeom>
          <a:solidFill>
            <a:schemeClr val="bg1">
              <a:lumMod val="85000"/>
            </a:schemeClr>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i="1" dirty="0">
                <a:solidFill>
                  <a:schemeClr val="tx2"/>
                </a:solidFill>
                <a:latin typeface="Arial" pitchFamily="34" charset="0"/>
                <a:cs typeface="Arial" pitchFamily="34" charset="0"/>
              </a:rPr>
              <a:t>A member of </a:t>
            </a:r>
          </a:p>
        </p:txBody>
      </p:sp>
      <p:sp>
        <p:nvSpPr>
          <p:cNvPr id="16" name="Rectangle 15"/>
          <p:cNvSpPr/>
          <p:nvPr userDrawn="1"/>
        </p:nvSpPr>
        <p:spPr>
          <a:xfrm>
            <a:off x="8539163" y="6429375"/>
            <a:ext cx="571500" cy="357188"/>
          </a:xfrm>
          <a:prstGeom prst="rect">
            <a:avLst/>
          </a:prstGeom>
          <a:solidFill>
            <a:schemeClr val="bg1">
              <a:lumMod val="85000"/>
            </a:schemeClr>
          </a:solidFill>
          <a:ln>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i="1" dirty="0">
                <a:solidFill>
                  <a:schemeClr val="tx2"/>
                </a:solidFill>
                <a:latin typeface="Arial" pitchFamily="34" charset="0"/>
                <a:cs typeface="Arial" pitchFamily="34" charset="0"/>
              </a:rPr>
              <a:t>Group</a:t>
            </a:r>
          </a:p>
        </p:txBody>
      </p:sp>
      <p:pic>
        <p:nvPicPr>
          <p:cNvPr id="3077" name="Picture 2" descr="C:\Users\cps\Desktop\DCS\Card.png"/>
          <p:cNvPicPr>
            <a:picLocks noChangeAspect="1" noChangeArrowheads="1"/>
          </p:cNvPicPr>
          <p:nvPr userDrawn="1"/>
        </p:nvPicPr>
        <p:blipFill>
          <a:blip r:embed="rId27" cstate="print">
            <a:extLst>
              <a:ext uri="{28A0092B-C50C-407E-A947-70E740481C1C}">
                <a14:useLocalDpi xmlns:a14="http://schemas.microsoft.com/office/drawing/2010/main" val="0"/>
              </a:ext>
            </a:extLst>
          </a:blip>
          <a:srcRect l="-575" t="12930" r="64468" b="33171"/>
          <a:stretch>
            <a:fillRect/>
          </a:stretch>
        </p:blipFill>
        <p:spPr bwMode="auto">
          <a:xfrm>
            <a:off x="6350" y="15875"/>
            <a:ext cx="10652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2" descr="C:\Users\cps\Desktop\DCS\Card.png"/>
          <p:cNvPicPr>
            <a:picLocks noChangeAspect="1" noChangeArrowheads="1"/>
          </p:cNvPicPr>
          <p:nvPr userDrawn="1"/>
        </p:nvPicPr>
        <p:blipFill>
          <a:blip r:embed="rId28">
            <a:extLst>
              <a:ext uri="{28A0092B-C50C-407E-A947-70E740481C1C}">
                <a14:useLocalDpi xmlns:a14="http://schemas.microsoft.com/office/drawing/2010/main" val="0"/>
              </a:ext>
            </a:extLst>
          </a:blip>
          <a:srcRect l="-575" t="12930" r="64468" b="33171"/>
          <a:stretch>
            <a:fillRect/>
          </a:stretch>
        </p:blipFill>
        <p:spPr bwMode="auto">
          <a:xfrm>
            <a:off x="7950200" y="6386513"/>
            <a:ext cx="4524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16" r:id="rId1"/>
    <p:sldLayoutId id="2147485377" r:id="rId2"/>
    <p:sldLayoutId id="2147485378" r:id="rId3"/>
    <p:sldLayoutId id="2147485379" r:id="rId4"/>
    <p:sldLayoutId id="2147485380" r:id="rId5"/>
    <p:sldLayoutId id="2147485381" r:id="rId6"/>
    <p:sldLayoutId id="2147485382" r:id="rId7"/>
    <p:sldLayoutId id="2147485383" r:id="rId8"/>
    <p:sldLayoutId id="2147485384" r:id="rId9"/>
    <p:sldLayoutId id="2147485385" r:id="rId10"/>
    <p:sldLayoutId id="2147485386" r:id="rId11"/>
    <p:sldLayoutId id="2147485387" r:id="rId12"/>
    <p:sldLayoutId id="2147485388" r:id="rId13"/>
    <p:sldLayoutId id="2147485389" r:id="rId14"/>
    <p:sldLayoutId id="2147485390" r:id="rId15"/>
    <p:sldLayoutId id="2147485391" r:id="rId16"/>
    <p:sldLayoutId id="2147485392" r:id="rId17"/>
    <p:sldLayoutId id="2147485393" r:id="rId18"/>
    <p:sldLayoutId id="2147485394" r:id="rId19"/>
    <p:sldLayoutId id="2147485395" r:id="rId20"/>
    <p:sldLayoutId id="2147485396" r:id="rId21"/>
    <p:sldLayoutId id="2147485397" r:id="rId22"/>
    <p:sldLayoutId id="2147485398" r:id="rId23"/>
    <p:sldLayoutId id="2147485399" r:id="rId24"/>
    <p:sldLayoutId id="2147485400" r:id="rId25"/>
  </p:sldLayoutIdLst>
  <p:transition spd="med">
    <p:wipe dir="r"/>
  </p:transition>
  <p:timing>
    <p:tnLst>
      <p:par>
        <p:cTn id="1" dur="indefinite" restart="never" nodeType="tmRoot"/>
      </p:par>
    </p:tnLst>
  </p:timing>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71438" y="6429375"/>
            <a:ext cx="5643562" cy="35718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000" b="1" i="1" dirty="0">
                <a:solidFill>
                  <a:srgbClr val="990000"/>
                </a:solidFill>
                <a:latin typeface="Arial" pitchFamily="34" charset="0"/>
                <a:cs typeface="Arial" pitchFamily="34" charset="0"/>
              </a:rPr>
              <a:t>Qatar Transformers Company W.L.L.</a:t>
            </a:r>
          </a:p>
        </p:txBody>
      </p:sp>
      <p:pic>
        <p:nvPicPr>
          <p:cNvPr id="4099" name="Picture 2" descr="untitled"/>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850188" y="6419850"/>
            <a:ext cx="6175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userDrawn="1"/>
        </p:nvSpPr>
        <p:spPr>
          <a:xfrm>
            <a:off x="6519863" y="6429375"/>
            <a:ext cx="1285875" cy="352425"/>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b="1" i="1" dirty="0">
                <a:solidFill>
                  <a:srgbClr val="990000"/>
                </a:solidFill>
                <a:latin typeface="Arial" pitchFamily="34" charset="0"/>
                <a:cs typeface="Arial" pitchFamily="34" charset="0"/>
              </a:rPr>
              <a:t>A member of </a:t>
            </a:r>
          </a:p>
        </p:txBody>
      </p:sp>
      <p:sp>
        <p:nvSpPr>
          <p:cNvPr id="16" name="Rectangle 15"/>
          <p:cNvSpPr/>
          <p:nvPr userDrawn="1"/>
        </p:nvSpPr>
        <p:spPr>
          <a:xfrm>
            <a:off x="8539163" y="6429375"/>
            <a:ext cx="571500" cy="35718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b="1" i="1" dirty="0">
              <a:solidFill>
                <a:srgbClr val="990000"/>
              </a:solidFill>
              <a:latin typeface="Arial" pitchFamily="34" charset="0"/>
              <a:cs typeface="Arial" pitchFamily="34" charset="0"/>
            </a:endParaRPr>
          </a:p>
        </p:txBody>
      </p:sp>
      <p:pic>
        <p:nvPicPr>
          <p:cNvPr id="4102" name="Picture 7" descr="2.png"/>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1438" y="71438"/>
            <a:ext cx="15144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8" descr="2.png"/>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5700713" y="6408738"/>
            <a:ext cx="8001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417" r:id="rId1"/>
    <p:sldLayoutId id="2147485401" r:id="rId2"/>
    <p:sldLayoutId id="2147485402" r:id="rId3"/>
    <p:sldLayoutId id="2147485403" r:id="rId4"/>
    <p:sldLayoutId id="2147485404" r:id="rId5"/>
    <p:sldLayoutId id="2147485405" r:id="rId6"/>
    <p:sldLayoutId id="2147485406" r:id="rId7"/>
    <p:sldLayoutId id="2147485407" r:id="rId8"/>
    <p:sldLayoutId id="2147485408" r:id="rId9"/>
    <p:sldLayoutId id="2147485409" r:id="rId10"/>
    <p:sldLayoutId id="2147485410" r:id="rId11"/>
    <p:sldLayoutId id="2147485411" r:id="rId12"/>
    <p:sldLayoutId id="2147485412" r:id="rId13"/>
    <p:sldLayoutId id="2147485413" r:id="rId14"/>
  </p:sldLayoutIdLst>
  <p:transition spd="med">
    <p:wipe dir="r"/>
  </p:transition>
  <p:timing>
    <p:tnLst>
      <p:par>
        <p:cTn id="1" dur="indefinite" restart="never" nodeType="tmRoot"/>
      </p:par>
    </p:tnLst>
  </p:timing>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mailto:pk.kapur@gmail.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www.latam.com/" TargetMode="External"/><Relationship Id="rId4" Type="http://schemas.openxmlformats.org/officeDocument/2006/relationships/hyperlink" Target="mailto:cppassion@yahoo.co.i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latam.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vsearch/p?f_I=137&amp;trk=prof-0-ovw-industry" TargetMode="External"/><Relationship Id="rId2" Type="http://schemas.openxmlformats.org/officeDocument/2006/relationships/hyperlink" Target="https://www.linkedin.com/vsearch/p?f_G=us:97&amp;trk=prof-0-ovw-location" TargetMode="External"/><Relationship Id="rId1" Type="http://schemas.openxmlformats.org/officeDocument/2006/relationships/slideLayout" Target="../slideLayouts/slideLayout1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 name="Picture 2" descr="C:\Users\cps\Desktop\Logo India LATA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155191"/>
            <a:ext cx="4343400" cy="4864609"/>
          </a:xfrm>
          <a:prstGeom prst="rect">
            <a:avLst/>
          </a:prstGeom>
          <a:noFill/>
          <a:extLst>
            <a:ext uri="{909E8E84-426E-40DD-AFC4-6F175D3DCCD1}">
              <a14:hiddenFill xmlns:a14="http://schemas.microsoft.com/office/drawing/2010/main">
                <a:solidFill>
                  <a:srgbClr val="FFFFFF"/>
                </a:solidFill>
              </a14:hiddenFill>
            </a:ext>
          </a:extLst>
        </p:spPr>
      </p:pic>
      <p:sp>
        <p:nvSpPr>
          <p:cNvPr id="9220" name="Rectangle 5"/>
          <p:cNvSpPr>
            <a:spLocks noChangeArrowheads="1"/>
          </p:cNvSpPr>
          <p:nvPr/>
        </p:nvSpPr>
        <p:spPr bwMode="auto">
          <a:xfrm>
            <a:off x="2200672" y="5308914"/>
            <a:ext cx="4680519" cy="671822"/>
          </a:xfrm>
          <a:prstGeom prst="rect">
            <a:avLst/>
          </a:prstGeom>
          <a:noFill/>
          <a:ln>
            <a:noFill/>
          </a:ln>
          <a:effectLst>
            <a:reflection stA="0" endPos="65000" dist="50800" dir="5400000" sy="-100000" algn="bl" rotWithShape="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90000"/>
              </a:lnSpc>
              <a:buClr>
                <a:schemeClr val="accent2"/>
              </a:buClr>
              <a:buSzPct val="130000"/>
              <a:defRPr/>
            </a:pPr>
            <a:r>
              <a:rPr lang="en-US" sz="3200" b="1" dirty="0" smtClean="0">
                <a:solidFill>
                  <a:schemeClr val="tx2">
                    <a:lumMod val="75000"/>
                  </a:schemeClr>
                </a:solidFill>
                <a:latin typeface="Arial" panose="020B0604020202020204" pitchFamily="34" charset="0"/>
                <a:cs typeface="Arial" panose="020B0604020202020204" pitchFamily="34" charset="0"/>
              </a:rPr>
              <a:t>Partners in Progress</a:t>
            </a:r>
            <a:endParaRPr lang="en-US" sz="3200" b="1" dirty="0">
              <a:solidFill>
                <a:schemeClr val="tx2">
                  <a:lumMod val="75000"/>
                </a:schemeClr>
              </a:solidFill>
              <a:latin typeface="Arial" panose="020B0604020202020204" pitchFamily="34" charset="0"/>
              <a:cs typeface="Arial" panose="020B0604020202020204" pitchFamily="34" charset="0"/>
            </a:endParaRPr>
          </a:p>
        </p:txBody>
      </p:sp>
      <p:sp>
        <p:nvSpPr>
          <p:cNvPr id="7" name="TextBox 6"/>
          <p:cNvSpPr txBox="1"/>
          <p:nvPr/>
        </p:nvSpPr>
        <p:spPr>
          <a:xfrm>
            <a:off x="3200400" y="5809768"/>
            <a:ext cx="2667000" cy="286232"/>
          </a:xfrm>
          <a:prstGeom prst="rect">
            <a:avLst/>
          </a:prstGeom>
          <a:noFill/>
        </p:spPr>
        <p:txBody>
          <a:bodyPr wrap="square" rtlCol="0">
            <a:spAutoFit/>
          </a:bodyPr>
          <a:lstStyle/>
          <a:p>
            <a:pPr algn="ctr">
              <a:lnSpc>
                <a:spcPct val="90000"/>
              </a:lnSpc>
              <a:buClr>
                <a:schemeClr val="accent2"/>
              </a:buClr>
              <a:buSzPct val="130000"/>
              <a:defRPr/>
            </a:pPr>
            <a:r>
              <a:rPr lang="en-US" sz="1400" b="1" dirty="0" smtClean="0">
                <a:solidFill>
                  <a:schemeClr val="tx2">
                    <a:lumMod val="75000"/>
                  </a:schemeClr>
                </a:solidFill>
                <a:latin typeface="Arial" panose="020B0604020202020204" pitchFamily="34" charset="0"/>
                <a:cs typeface="Arial" panose="020B0604020202020204" pitchFamily="34" charset="0"/>
              </a:rPr>
              <a:t>Business Growth Catalyst</a:t>
            </a:r>
            <a:r>
              <a:rPr lang="en-US" sz="1400" b="1" dirty="0">
                <a:solidFill>
                  <a:schemeClr val="tx2">
                    <a:lumMod val="75000"/>
                  </a:schemeClr>
                </a:solidFill>
                <a:latin typeface="Arial" panose="020B0604020202020204" pitchFamily="34" charset="0"/>
                <a:cs typeface="Arial" panose="020B0604020202020204" pitchFamily="34" charset="0"/>
              </a:rPr>
              <a:t>… </a:t>
            </a:r>
          </a:p>
        </p:txBody>
      </p:sp>
      <p:sp>
        <p:nvSpPr>
          <p:cNvPr id="10" name="Title 1"/>
          <p:cNvSpPr>
            <a:spLocks noGrp="1"/>
          </p:cNvSpPr>
          <p:nvPr>
            <p:ph type="title" idx="4294967295"/>
          </p:nvPr>
        </p:nvSpPr>
        <p:spPr bwMode="auto">
          <a:xfrm>
            <a:off x="838200" y="4843462"/>
            <a:ext cx="7215187" cy="6429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IN" sz="3200" b="1" dirty="0" smtClean="0">
                <a:solidFill>
                  <a:schemeClr val="tx2">
                    <a:lumMod val="75000"/>
                  </a:schemeClr>
                </a:solidFill>
                <a:latin typeface="Arial" panose="020B0604020202020204" pitchFamily="34" charset="0"/>
                <a:cs typeface="Arial" panose="020B0604020202020204" pitchFamily="34" charset="0"/>
              </a:rPr>
              <a:t>India Latin America Associates</a:t>
            </a:r>
          </a:p>
        </p:txBody>
      </p:sp>
    </p:spTree>
    <p:extLst>
      <p:ext uri="{BB962C8B-B14F-4D97-AF65-F5344CB8AC3E}">
        <p14:creationId xmlns:p14="http://schemas.microsoft.com/office/powerpoint/2010/main" val="3799875440"/>
      </p:ext>
    </p:extLst>
  </p:cSld>
  <p:clrMapOvr>
    <a:masterClrMapping/>
  </p:clrMapOvr>
  <p:transition advClick="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1900238" y="12700"/>
            <a:ext cx="7215187" cy="642938"/>
          </a:xfrm>
          <a:prstGeom prst="rect">
            <a:avLst/>
          </a:prstGeom>
        </p:spPr>
        <p:txBody>
          <a:bodyPr/>
          <a:lstStyle/>
          <a:p>
            <a:pPr algn="r">
              <a:defRPr/>
            </a:pPr>
            <a:r>
              <a:rPr lang="en-IN" sz="3600" b="1" dirty="0" smtClean="0">
                <a:solidFill>
                  <a:schemeClr val="tx2">
                    <a:lumMod val="75000"/>
                  </a:schemeClr>
                </a:solidFill>
                <a:latin typeface="Arial" panose="020B0604020202020204" pitchFamily="34" charset="0"/>
                <a:cs typeface="Arial" panose="020B0604020202020204" pitchFamily="34" charset="0"/>
              </a:rPr>
              <a:t>Profile of our Director</a:t>
            </a:r>
            <a:endParaRPr lang="en-IN" sz="3600" b="1" dirty="0">
              <a:solidFill>
                <a:schemeClr val="tx2">
                  <a:lumMod val="75000"/>
                </a:schemeClr>
              </a:solidFill>
              <a:latin typeface="Arial" panose="020B0604020202020204" pitchFamily="34" charset="0"/>
              <a:cs typeface="Arial" panose="020B0604020202020204" pitchFamily="34" charset="0"/>
            </a:endParaRPr>
          </a:p>
        </p:txBody>
      </p:sp>
      <p:pic>
        <p:nvPicPr>
          <p:cNvPr id="17411" name="Picture 6" descr="CP Full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076325"/>
            <a:ext cx="13589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04801" y="914400"/>
            <a:ext cx="6705600" cy="5410200"/>
          </a:xfrm>
          <a:prstGeom prst="rect">
            <a:avLst/>
          </a:prstGeom>
        </p:spPr>
        <p:txBody>
          <a:bodyPr/>
          <a:lstStyle/>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200" b="1" dirty="0" smtClean="0">
                <a:solidFill>
                  <a:schemeClr val="tx2">
                    <a:lumMod val="75000"/>
                  </a:schemeClr>
                </a:solidFill>
                <a:latin typeface="Arial" panose="020B0604020202020204" pitchFamily="34" charset="0"/>
                <a:cs typeface="Arial" panose="020B0604020202020204" pitchFamily="34" charset="0"/>
              </a:rPr>
              <a:t>Worked as Technical Consultant to Tariff Commission ( erstwhile BICP), Govt. of India in </a:t>
            </a:r>
            <a:r>
              <a:rPr lang="en-IN" sz="1200" b="1" dirty="0">
                <a:solidFill>
                  <a:schemeClr val="tx2">
                    <a:lumMod val="75000"/>
                  </a:schemeClr>
                </a:solidFill>
                <a:latin typeface="Arial" panose="020B0604020202020204" pitchFamily="34" charset="0"/>
                <a:cs typeface="Arial" panose="020B0604020202020204" pitchFamily="34" charset="0"/>
              </a:rPr>
              <a:t>energy </a:t>
            </a:r>
            <a:r>
              <a:rPr lang="en-IN" sz="1200" b="1" dirty="0" smtClean="0">
                <a:solidFill>
                  <a:schemeClr val="tx2">
                    <a:lumMod val="75000"/>
                  </a:schemeClr>
                </a:solidFill>
                <a:latin typeface="Arial" panose="020B0604020202020204" pitchFamily="34" charset="0"/>
                <a:cs typeface="Arial" panose="020B0604020202020204" pitchFamily="34" charset="0"/>
              </a:rPr>
              <a:t>audit</a:t>
            </a:r>
            <a:r>
              <a:rPr lang="en-IN" sz="1200" b="1" dirty="0">
                <a:solidFill>
                  <a:schemeClr val="tx2">
                    <a:lumMod val="75000"/>
                  </a:schemeClr>
                </a:solidFill>
                <a:latin typeface="Arial" panose="020B0604020202020204" pitchFamily="34" charset="0"/>
                <a:cs typeface="Arial" panose="020B0604020202020204" pitchFamily="34" charset="0"/>
              </a:rPr>
              <a:t>;</a:t>
            </a:r>
            <a:endParaRPr lang="en-IN" sz="1200" b="1" dirty="0" smtClean="0">
              <a:solidFill>
                <a:schemeClr val="tx2">
                  <a:lumMod val="75000"/>
                </a:schemeClr>
              </a:solidFill>
              <a:latin typeface="Arial" panose="020B0604020202020204" pitchFamily="34" charset="0"/>
              <a:cs typeface="Arial" panose="020B0604020202020204" pitchFamily="34" charset="0"/>
            </a:endParaRP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200" b="1" dirty="0" smtClean="0">
                <a:solidFill>
                  <a:schemeClr val="tx2">
                    <a:lumMod val="75000"/>
                  </a:schemeClr>
                </a:solidFill>
                <a:latin typeface="Arial" panose="020B0604020202020204" pitchFamily="34" charset="0"/>
                <a:cs typeface="Arial" panose="020B0604020202020204" pitchFamily="34" charset="0"/>
              </a:rPr>
              <a:t>Worked as Asst. Director, National Productivity Council, Kanpur and carried out consultancy assignments, conducted training programs and organised seminars etc. </a:t>
            </a: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200" b="1" dirty="0" smtClean="0">
                <a:solidFill>
                  <a:schemeClr val="tx2">
                    <a:lumMod val="75000"/>
                  </a:schemeClr>
                </a:solidFill>
                <a:latin typeface="Arial" panose="020B0604020202020204" pitchFamily="34" charset="0"/>
                <a:cs typeface="Arial" panose="020B0604020202020204" pitchFamily="34" charset="0"/>
              </a:rPr>
              <a:t>Most </a:t>
            </a:r>
            <a:r>
              <a:rPr lang="en-IN" sz="1200" b="1" dirty="0">
                <a:solidFill>
                  <a:schemeClr val="tx2">
                    <a:lumMod val="75000"/>
                  </a:schemeClr>
                </a:solidFill>
                <a:latin typeface="Arial" panose="020B0604020202020204" pitchFamily="34" charset="0"/>
                <a:cs typeface="Arial" panose="020B0604020202020204" pitchFamily="34" charset="0"/>
              </a:rPr>
              <a:t>of his professional carrier, </a:t>
            </a:r>
            <a:r>
              <a:rPr lang="en-IN" sz="1200" b="1" dirty="0" smtClean="0">
                <a:solidFill>
                  <a:schemeClr val="tx2">
                    <a:lumMod val="75000"/>
                  </a:schemeClr>
                </a:solidFill>
                <a:latin typeface="Arial" panose="020B0604020202020204" pitchFamily="34" charset="0"/>
                <a:cs typeface="Arial" panose="020B0604020202020204" pitchFamily="34" charset="0"/>
              </a:rPr>
              <a:t>CP worked </a:t>
            </a:r>
            <a:r>
              <a:rPr lang="en-IN" sz="1200" b="1" dirty="0">
                <a:solidFill>
                  <a:schemeClr val="tx2">
                    <a:lumMod val="75000"/>
                  </a:schemeClr>
                </a:solidFill>
                <a:latin typeface="Arial" panose="020B0604020202020204" pitchFamily="34" charset="0"/>
                <a:cs typeface="Arial" panose="020B0604020202020204" pitchFamily="34" charset="0"/>
              </a:rPr>
              <a:t>in Alstom, a French multinational corporate in </a:t>
            </a:r>
            <a:r>
              <a:rPr lang="en-IN" sz="1200" b="1" dirty="0" smtClean="0">
                <a:solidFill>
                  <a:schemeClr val="tx2">
                    <a:lumMod val="75000"/>
                  </a:schemeClr>
                </a:solidFill>
                <a:latin typeface="Arial" panose="020B0604020202020204" pitchFamily="34" charset="0"/>
                <a:cs typeface="Arial" panose="020B0604020202020204" pitchFamily="34" charset="0"/>
              </a:rPr>
              <a:t>various capacity viz.</a:t>
            </a:r>
          </a:p>
          <a:p>
            <a:pPr marL="800100" lvl="1" indent="-342900" algn="just" eaLnBrk="1" fontAlgn="auto" hangingPunct="1">
              <a:lnSpc>
                <a:spcPct val="150000"/>
              </a:lnSpc>
              <a:spcBef>
                <a:spcPct val="20000"/>
              </a:spcBef>
              <a:spcAft>
                <a:spcPts val="0"/>
              </a:spcAft>
              <a:buClr>
                <a:schemeClr val="tx2">
                  <a:lumMod val="50000"/>
                </a:schemeClr>
              </a:buClr>
              <a:buSzPct val="120000"/>
              <a:buFont typeface="Wingdings" panose="05000000000000000000" pitchFamily="2" charset="2"/>
              <a:buChar char="§"/>
            </a:pPr>
            <a:r>
              <a:rPr lang="en-IN" sz="1200" b="1" dirty="0" smtClean="0">
                <a:solidFill>
                  <a:schemeClr val="tx2">
                    <a:lumMod val="75000"/>
                  </a:schemeClr>
                </a:solidFill>
                <a:latin typeface="Arial" panose="020B0604020202020204" pitchFamily="34" charset="0"/>
                <a:cs typeface="Arial" panose="020B0604020202020204" pitchFamily="34" charset="0"/>
              </a:rPr>
              <a:t>Operations Director of Transformer unit;</a:t>
            </a:r>
          </a:p>
          <a:p>
            <a:pPr marL="800100" lvl="1" indent="-342900" algn="just" eaLnBrk="1" fontAlgn="auto" hangingPunct="1">
              <a:lnSpc>
                <a:spcPct val="150000"/>
              </a:lnSpc>
              <a:spcBef>
                <a:spcPct val="20000"/>
              </a:spcBef>
              <a:spcAft>
                <a:spcPts val="0"/>
              </a:spcAft>
              <a:buClr>
                <a:schemeClr val="tx2">
                  <a:lumMod val="50000"/>
                </a:schemeClr>
              </a:buClr>
              <a:buSzPct val="120000"/>
              <a:buFont typeface="Wingdings" panose="05000000000000000000" pitchFamily="2" charset="2"/>
              <a:buChar char="§"/>
            </a:pPr>
            <a:r>
              <a:rPr lang="en-IN" sz="1200" b="1" dirty="0" smtClean="0">
                <a:solidFill>
                  <a:schemeClr val="tx2">
                    <a:lumMod val="75000"/>
                  </a:schemeClr>
                </a:solidFill>
                <a:latin typeface="Arial" panose="020B0604020202020204" pitchFamily="34" charset="0"/>
                <a:cs typeface="Arial" panose="020B0604020202020204" pitchFamily="34" charset="0"/>
              </a:rPr>
              <a:t>Business </a:t>
            </a:r>
            <a:r>
              <a:rPr lang="en-IN" sz="1200" b="1" dirty="0" err="1" smtClean="0">
                <a:solidFill>
                  <a:schemeClr val="tx2">
                    <a:lumMod val="75000"/>
                  </a:schemeClr>
                </a:solidFill>
                <a:latin typeface="Arial" panose="020B0604020202020204" pitchFamily="34" charset="0"/>
                <a:cs typeface="Arial" panose="020B0604020202020204" pitchFamily="34" charset="0"/>
              </a:rPr>
              <a:t>Devt</a:t>
            </a:r>
            <a:r>
              <a:rPr lang="en-IN" sz="1200" b="1" dirty="0" smtClean="0">
                <a:solidFill>
                  <a:schemeClr val="tx2">
                    <a:lumMod val="75000"/>
                  </a:schemeClr>
                </a:solidFill>
                <a:latin typeface="Arial" panose="020B0604020202020204" pitchFamily="34" charset="0"/>
                <a:cs typeface="Arial" panose="020B0604020202020204" pitchFamily="34" charset="0"/>
              </a:rPr>
              <a:t>. &amp; Marketing of Industrial Projects Division;</a:t>
            </a:r>
          </a:p>
          <a:p>
            <a:pPr marL="800100" lvl="1" indent="-342900" algn="just" eaLnBrk="1" fontAlgn="auto" hangingPunct="1">
              <a:lnSpc>
                <a:spcPct val="150000"/>
              </a:lnSpc>
              <a:spcBef>
                <a:spcPct val="20000"/>
              </a:spcBef>
              <a:spcAft>
                <a:spcPts val="0"/>
              </a:spcAft>
              <a:buClr>
                <a:schemeClr val="tx2">
                  <a:lumMod val="50000"/>
                </a:schemeClr>
              </a:buClr>
              <a:buSzPct val="120000"/>
              <a:buFont typeface="Wingdings" panose="05000000000000000000" pitchFamily="2" charset="2"/>
              <a:buChar char="§"/>
            </a:pPr>
            <a:r>
              <a:rPr lang="en-IN" sz="1200" b="1" dirty="0" smtClean="0">
                <a:solidFill>
                  <a:schemeClr val="tx2">
                    <a:lumMod val="75000"/>
                  </a:schemeClr>
                </a:solidFill>
                <a:latin typeface="Arial" panose="020B0604020202020204" pitchFamily="34" charset="0"/>
                <a:cs typeface="Arial" panose="020B0604020202020204" pitchFamily="34" charset="0"/>
              </a:rPr>
              <a:t>Business Improvement &amp; Six Sigma Champion at Alstom Power;</a:t>
            </a:r>
          </a:p>
          <a:p>
            <a:pPr marL="800100" lvl="1" indent="-342900" algn="just" eaLnBrk="1" fontAlgn="auto" hangingPunct="1">
              <a:lnSpc>
                <a:spcPct val="150000"/>
              </a:lnSpc>
              <a:spcBef>
                <a:spcPct val="20000"/>
              </a:spcBef>
              <a:spcAft>
                <a:spcPts val="0"/>
              </a:spcAft>
              <a:buClr>
                <a:schemeClr val="tx2">
                  <a:lumMod val="50000"/>
                </a:schemeClr>
              </a:buClr>
              <a:buSzPct val="120000"/>
              <a:buFont typeface="Wingdings" panose="05000000000000000000" pitchFamily="2" charset="2"/>
              <a:buChar char="§"/>
            </a:pPr>
            <a:r>
              <a:rPr lang="en-IN" sz="1200" b="1" dirty="0" smtClean="0">
                <a:solidFill>
                  <a:schemeClr val="tx2">
                    <a:lumMod val="75000"/>
                  </a:schemeClr>
                </a:solidFill>
                <a:latin typeface="Arial" panose="020B0604020202020204" pitchFamily="34" charset="0"/>
                <a:cs typeface="Arial" panose="020B0604020202020204" pitchFamily="34" charset="0"/>
              </a:rPr>
              <a:t>Unit Managing Director of Distribution Transformer Business Unit;</a:t>
            </a:r>
          </a:p>
          <a:p>
            <a:pPr marL="800100" lvl="1" indent="-342900" algn="just" eaLnBrk="1" fontAlgn="auto" hangingPunct="1">
              <a:lnSpc>
                <a:spcPct val="150000"/>
              </a:lnSpc>
              <a:spcBef>
                <a:spcPct val="20000"/>
              </a:spcBef>
              <a:spcAft>
                <a:spcPts val="0"/>
              </a:spcAft>
              <a:buClr>
                <a:schemeClr val="tx2">
                  <a:lumMod val="50000"/>
                </a:schemeClr>
              </a:buClr>
              <a:buSzPct val="120000"/>
              <a:buFont typeface="Wingdings" panose="05000000000000000000" pitchFamily="2" charset="2"/>
              <a:buChar char="§"/>
            </a:pPr>
            <a:r>
              <a:rPr lang="en-IN" sz="1200" b="1" dirty="0" smtClean="0">
                <a:solidFill>
                  <a:schemeClr val="tx2">
                    <a:lumMod val="75000"/>
                  </a:schemeClr>
                </a:solidFill>
                <a:latin typeface="Arial" panose="020B0604020202020204" pitchFamily="34" charset="0"/>
                <a:cs typeface="Arial" panose="020B0604020202020204" pitchFamily="34" charset="0"/>
              </a:rPr>
              <a:t>Regional Vice President- Service for Alstom Grid;</a:t>
            </a:r>
            <a:endParaRPr lang="en-IN" sz="1200" b="1" dirty="0">
              <a:solidFill>
                <a:schemeClr val="tx2">
                  <a:lumMod val="75000"/>
                </a:schemeClr>
              </a:solidFill>
              <a:latin typeface="Arial" panose="020B0604020202020204" pitchFamily="34" charset="0"/>
              <a:cs typeface="Arial" panose="020B0604020202020204" pitchFamily="34" charset="0"/>
            </a:endParaRP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200" b="1" dirty="0" smtClean="0">
                <a:solidFill>
                  <a:schemeClr val="tx2">
                    <a:lumMod val="75000"/>
                  </a:schemeClr>
                </a:solidFill>
                <a:latin typeface="Arial" panose="020B0604020202020204" pitchFamily="34" charset="0"/>
                <a:cs typeface="Arial" panose="020B0604020202020204" pitchFamily="34" charset="0"/>
              </a:rPr>
              <a:t>Developed </a:t>
            </a:r>
            <a:r>
              <a:rPr lang="en-IN" sz="1200" b="1" dirty="0" err="1">
                <a:solidFill>
                  <a:schemeClr val="tx2">
                    <a:lumMod val="75000"/>
                  </a:schemeClr>
                </a:solidFill>
                <a:latin typeface="Arial" panose="020B0604020202020204" pitchFamily="34" charset="0"/>
                <a:cs typeface="Arial" panose="020B0604020202020204" pitchFamily="34" charset="0"/>
              </a:rPr>
              <a:t>Voltamp</a:t>
            </a:r>
            <a:r>
              <a:rPr lang="en-IN" sz="1200" b="1" dirty="0">
                <a:solidFill>
                  <a:schemeClr val="tx2">
                    <a:lumMod val="75000"/>
                  </a:schemeClr>
                </a:solidFill>
                <a:latin typeface="Arial" panose="020B0604020202020204" pitchFamily="34" charset="0"/>
                <a:cs typeface="Arial" panose="020B0604020202020204" pitchFamily="34" charset="0"/>
              </a:rPr>
              <a:t> Energy, an Omani Company as a fast track, successful and sustainable model for MENA </a:t>
            </a:r>
            <a:r>
              <a:rPr lang="en-IN" sz="1200" b="1" dirty="0" smtClean="0">
                <a:solidFill>
                  <a:schemeClr val="tx2">
                    <a:lumMod val="75000"/>
                  </a:schemeClr>
                </a:solidFill>
                <a:latin typeface="Arial" panose="020B0604020202020204" pitchFamily="34" charset="0"/>
                <a:cs typeface="Arial" panose="020B0604020202020204" pitchFamily="34" charset="0"/>
              </a:rPr>
              <a:t>Region;</a:t>
            </a: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200" b="1" dirty="0" smtClean="0">
                <a:solidFill>
                  <a:schemeClr val="tx2">
                    <a:lumMod val="75000"/>
                  </a:schemeClr>
                </a:solidFill>
                <a:latin typeface="Arial" panose="020B0604020202020204" pitchFamily="34" charset="0"/>
                <a:cs typeface="Arial" panose="020B0604020202020204" pitchFamily="34" charset="0"/>
              </a:rPr>
              <a:t>Currently providing leadership to DCS Group having presence in Infrastructure, Consulting &amp; Hospitality. </a:t>
            </a: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200" b="1" dirty="0" smtClean="0">
                <a:solidFill>
                  <a:schemeClr val="tx2">
                    <a:lumMod val="75000"/>
                  </a:schemeClr>
                </a:solidFill>
                <a:latin typeface="Arial" panose="020B0604020202020204" pitchFamily="34" charset="0"/>
                <a:cs typeface="Arial" panose="020B0604020202020204" pitchFamily="34" charset="0"/>
              </a:rPr>
              <a:t>Member </a:t>
            </a:r>
            <a:r>
              <a:rPr lang="en-IN" sz="1200" b="1" dirty="0">
                <a:solidFill>
                  <a:schemeClr val="tx2">
                    <a:lumMod val="75000"/>
                  </a:schemeClr>
                </a:solidFill>
                <a:latin typeface="Arial" panose="020B0604020202020204" pitchFamily="34" charset="0"/>
                <a:cs typeface="Arial" panose="020B0604020202020204" pitchFamily="34" charset="0"/>
              </a:rPr>
              <a:t>of many national &amp; international bodies on business excellence and performance improvement</a:t>
            </a:r>
            <a:r>
              <a:rPr lang="en-IN" sz="1200" b="1" dirty="0" smtClean="0">
                <a:solidFill>
                  <a:schemeClr val="tx2">
                    <a:lumMod val="75000"/>
                  </a:schemeClr>
                </a:solidFill>
                <a:latin typeface="Arial" panose="020B0604020202020204" pitchFamily="34" charset="0"/>
                <a:cs typeface="Arial" panose="020B0604020202020204" pitchFamily="34" charset="0"/>
              </a:rPr>
              <a:t>.</a:t>
            </a: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200" b="1" dirty="0">
                <a:solidFill>
                  <a:schemeClr val="tx2">
                    <a:lumMod val="75000"/>
                  </a:schemeClr>
                </a:solidFill>
                <a:latin typeface="Arial" panose="020B0604020202020204" pitchFamily="34" charset="0"/>
                <a:cs typeface="Arial" panose="020B0604020202020204" pitchFamily="34" charset="0"/>
              </a:rPr>
              <a:t>Widely travelled to America, Europe, </a:t>
            </a:r>
            <a:r>
              <a:rPr lang="en-IN" sz="1200" b="1" dirty="0" smtClean="0">
                <a:solidFill>
                  <a:schemeClr val="tx2">
                    <a:lumMod val="75000"/>
                  </a:schemeClr>
                </a:solidFill>
                <a:latin typeface="Arial" panose="020B0604020202020204" pitchFamily="34" charset="0"/>
                <a:cs typeface="Arial" panose="020B0604020202020204" pitchFamily="34" charset="0"/>
              </a:rPr>
              <a:t>Asia-Pacific, Russia and Middle-East.</a:t>
            </a:r>
            <a:endParaRPr lang="en-IN" sz="1200" b="1" dirty="0">
              <a:solidFill>
                <a:schemeClr val="tx2">
                  <a:lumMod val="75000"/>
                </a:schemeClr>
              </a:solidFill>
              <a:latin typeface="Arial" panose="020B0604020202020204" pitchFamily="34" charset="0"/>
              <a:cs typeface="Arial" panose="020B0604020202020204" pitchFamily="34" charset="0"/>
            </a:endParaRP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endParaRPr lang="en-IN" sz="1200" b="1" dirty="0">
              <a:solidFill>
                <a:schemeClr val="tx2">
                  <a:lumMod val="75000"/>
                </a:schemeClr>
              </a:solidFill>
              <a:latin typeface="Arial" panose="020B0604020202020204" pitchFamily="34" charset="0"/>
              <a:cs typeface="Arial" panose="020B0604020202020204" pitchFamily="34" charset="0"/>
            </a:endParaRPr>
          </a:p>
        </p:txBody>
      </p:sp>
      <p:sp>
        <p:nvSpPr>
          <p:cNvPr id="2" name="Rectangle 1"/>
          <p:cNvSpPr/>
          <p:nvPr/>
        </p:nvSpPr>
        <p:spPr>
          <a:xfrm>
            <a:off x="7162800" y="2819400"/>
            <a:ext cx="1828800" cy="3105466"/>
          </a:xfrm>
          <a:prstGeom prst="rect">
            <a:avLst/>
          </a:prstGeom>
        </p:spPr>
        <p:txBody>
          <a:bodyPr wrap="square">
            <a:spAutoFit/>
          </a:bodyPr>
          <a:lstStyle/>
          <a:p>
            <a:pPr eaLnBrk="1" fontAlgn="auto" hangingPunct="1">
              <a:spcBef>
                <a:spcPct val="20000"/>
              </a:spcBef>
              <a:spcAft>
                <a:spcPts val="0"/>
              </a:spcAft>
              <a:buClr>
                <a:schemeClr val="tx2">
                  <a:lumMod val="50000"/>
                </a:schemeClr>
              </a:buClr>
              <a:buSzPct val="120000"/>
            </a:pPr>
            <a:r>
              <a:rPr lang="en-US" altLang="en-US" sz="1100" b="1" dirty="0" err="1" smtClean="0">
                <a:solidFill>
                  <a:schemeClr val="tx2">
                    <a:lumMod val="75000"/>
                  </a:schemeClr>
                </a:solidFill>
                <a:latin typeface="Arial" panose="020B0604020202020204" pitchFamily="34" charset="0"/>
                <a:cs typeface="Arial" panose="020B0604020202020204" pitchFamily="34" charset="0"/>
              </a:rPr>
              <a:t>C.P.Srivastava</a:t>
            </a:r>
            <a:endParaRPr lang="en-US" altLang="en-US" sz="1100" b="1" dirty="0" smtClean="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endParaRPr lang="en-US" altLang="en-US" sz="1100" b="1" dirty="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r>
              <a:rPr lang="en-US" altLang="en-US" sz="1100" b="1" dirty="0" smtClean="0">
                <a:solidFill>
                  <a:schemeClr val="tx2">
                    <a:lumMod val="75000"/>
                  </a:schemeClr>
                </a:solidFill>
                <a:latin typeface="Arial" panose="020B0604020202020204" pitchFamily="34" charset="0"/>
                <a:cs typeface="Arial" panose="020B0604020202020204" pitchFamily="34" charset="0"/>
              </a:rPr>
              <a:t>Indian National Born on:</a:t>
            </a:r>
          </a:p>
          <a:p>
            <a:pPr eaLnBrk="1" fontAlgn="auto" hangingPunct="1">
              <a:spcBef>
                <a:spcPct val="20000"/>
              </a:spcBef>
              <a:spcAft>
                <a:spcPts val="0"/>
              </a:spcAft>
              <a:buClr>
                <a:schemeClr val="tx2">
                  <a:lumMod val="50000"/>
                </a:schemeClr>
              </a:buClr>
              <a:buSzPct val="120000"/>
            </a:pPr>
            <a:r>
              <a:rPr lang="en-US" altLang="en-US" sz="1100" dirty="0" smtClean="0">
                <a:solidFill>
                  <a:schemeClr val="tx2">
                    <a:lumMod val="75000"/>
                  </a:schemeClr>
                </a:solidFill>
                <a:latin typeface="Arial" panose="020B0604020202020204" pitchFamily="34" charset="0"/>
                <a:cs typeface="Arial" panose="020B0604020202020204" pitchFamily="34" charset="0"/>
              </a:rPr>
              <a:t>15</a:t>
            </a:r>
            <a:r>
              <a:rPr lang="en-US" altLang="en-US" sz="1100" baseline="30000" dirty="0" smtClean="0">
                <a:solidFill>
                  <a:schemeClr val="tx2">
                    <a:lumMod val="75000"/>
                  </a:schemeClr>
                </a:solidFill>
                <a:latin typeface="Arial" panose="020B0604020202020204" pitchFamily="34" charset="0"/>
                <a:cs typeface="Arial" panose="020B0604020202020204" pitchFamily="34" charset="0"/>
              </a:rPr>
              <a:t>th</a:t>
            </a:r>
            <a:r>
              <a:rPr lang="en-US" altLang="en-US" sz="1100" dirty="0" smtClean="0">
                <a:solidFill>
                  <a:schemeClr val="tx2">
                    <a:lumMod val="75000"/>
                  </a:schemeClr>
                </a:solidFill>
                <a:latin typeface="Arial" panose="020B0604020202020204" pitchFamily="34" charset="0"/>
                <a:cs typeface="Arial" panose="020B0604020202020204" pitchFamily="34" charset="0"/>
              </a:rPr>
              <a:t> July</a:t>
            </a:r>
            <a:r>
              <a:rPr lang="en-US" altLang="en-US" sz="1100" dirty="0">
                <a:solidFill>
                  <a:schemeClr val="tx2">
                    <a:lumMod val="75000"/>
                  </a:schemeClr>
                </a:solidFill>
                <a:latin typeface="Arial" panose="020B0604020202020204" pitchFamily="34" charset="0"/>
                <a:cs typeface="Arial" panose="020B0604020202020204" pitchFamily="34" charset="0"/>
              </a:rPr>
              <a:t>, 1962</a:t>
            </a:r>
          </a:p>
          <a:p>
            <a:pPr eaLnBrk="1" fontAlgn="auto" hangingPunct="1">
              <a:spcBef>
                <a:spcPct val="20000"/>
              </a:spcBef>
              <a:spcAft>
                <a:spcPts val="0"/>
              </a:spcAft>
              <a:buClr>
                <a:schemeClr val="tx2">
                  <a:lumMod val="50000"/>
                </a:schemeClr>
              </a:buClr>
              <a:buSzPct val="120000"/>
            </a:pPr>
            <a:endParaRPr lang="en-US" altLang="en-US" sz="1100" b="1" dirty="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r>
              <a:rPr lang="en-US" altLang="en-US" sz="1100" b="1" dirty="0">
                <a:solidFill>
                  <a:schemeClr val="tx2">
                    <a:lumMod val="75000"/>
                  </a:schemeClr>
                </a:solidFill>
                <a:latin typeface="Arial" panose="020B0604020202020204" pitchFamily="34" charset="0"/>
                <a:cs typeface="Arial" panose="020B0604020202020204" pitchFamily="34" charset="0"/>
              </a:rPr>
              <a:t>Qualification:</a:t>
            </a:r>
          </a:p>
          <a:p>
            <a:pPr eaLnBrk="1" fontAlgn="auto" hangingPunct="1">
              <a:spcBef>
                <a:spcPct val="20000"/>
              </a:spcBef>
              <a:spcAft>
                <a:spcPts val="0"/>
              </a:spcAft>
              <a:buClr>
                <a:schemeClr val="tx2">
                  <a:lumMod val="50000"/>
                </a:schemeClr>
              </a:buClr>
              <a:buSzPct val="120000"/>
            </a:pPr>
            <a:r>
              <a:rPr lang="en-US" altLang="en-US" sz="1100" dirty="0">
                <a:solidFill>
                  <a:schemeClr val="tx2">
                    <a:lumMod val="75000"/>
                  </a:schemeClr>
                </a:solidFill>
                <a:latin typeface="Arial" panose="020B0604020202020204" pitchFamily="34" charset="0"/>
                <a:cs typeface="Arial" panose="020B0604020202020204" pitchFamily="34" charset="0"/>
              </a:rPr>
              <a:t>B.E.(</a:t>
            </a:r>
            <a:r>
              <a:rPr lang="en-US" altLang="en-US" sz="1100" dirty="0" err="1">
                <a:solidFill>
                  <a:schemeClr val="tx2">
                    <a:lumMod val="75000"/>
                  </a:schemeClr>
                </a:solidFill>
                <a:latin typeface="Arial" panose="020B0604020202020204" pitchFamily="34" charset="0"/>
                <a:cs typeface="Arial" panose="020B0604020202020204" pitchFamily="34" charset="0"/>
              </a:rPr>
              <a:t>Mech</a:t>
            </a:r>
            <a:r>
              <a:rPr lang="en-US" altLang="en-US" sz="1100" dirty="0" smtClean="0">
                <a:solidFill>
                  <a:schemeClr val="tx2">
                    <a:lumMod val="75000"/>
                  </a:schemeClr>
                </a:solidFill>
                <a:latin typeface="Arial" panose="020B0604020202020204" pitchFamily="34" charset="0"/>
                <a:cs typeface="Arial" panose="020B0604020202020204" pitchFamily="34" charset="0"/>
              </a:rPr>
              <a:t>), PGDIE </a:t>
            </a:r>
          </a:p>
          <a:p>
            <a:pPr eaLnBrk="1" fontAlgn="auto" hangingPunct="1">
              <a:spcBef>
                <a:spcPct val="20000"/>
              </a:spcBef>
              <a:spcAft>
                <a:spcPts val="0"/>
              </a:spcAft>
              <a:buClr>
                <a:schemeClr val="tx2">
                  <a:lumMod val="50000"/>
                </a:schemeClr>
              </a:buClr>
              <a:buSzPct val="120000"/>
            </a:pPr>
            <a:endParaRPr lang="en-US" altLang="en-US" sz="1100" b="1" dirty="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r>
              <a:rPr lang="en-US" altLang="en-US" sz="1100" b="1" dirty="0">
                <a:solidFill>
                  <a:schemeClr val="tx2">
                    <a:lumMod val="75000"/>
                  </a:schemeClr>
                </a:solidFill>
                <a:latin typeface="Arial" panose="020B0604020202020204" pitchFamily="34" charset="0"/>
                <a:cs typeface="Arial" panose="020B0604020202020204" pitchFamily="34" charset="0"/>
              </a:rPr>
              <a:t>Experience:</a:t>
            </a:r>
          </a:p>
          <a:p>
            <a:pPr eaLnBrk="1" fontAlgn="auto" hangingPunct="1">
              <a:spcBef>
                <a:spcPct val="20000"/>
              </a:spcBef>
              <a:spcAft>
                <a:spcPts val="0"/>
              </a:spcAft>
              <a:buClr>
                <a:schemeClr val="tx2">
                  <a:lumMod val="50000"/>
                </a:schemeClr>
              </a:buClr>
              <a:buSzPct val="120000"/>
            </a:pPr>
            <a:r>
              <a:rPr lang="en-US" altLang="en-US" sz="1100" dirty="0">
                <a:solidFill>
                  <a:schemeClr val="tx2">
                    <a:lumMod val="75000"/>
                  </a:schemeClr>
                </a:solidFill>
                <a:latin typeface="Arial" panose="020B0604020202020204" pitchFamily="34" charset="0"/>
                <a:cs typeface="Arial" panose="020B0604020202020204" pitchFamily="34" charset="0"/>
              </a:rPr>
              <a:t>28 years of professional experience </a:t>
            </a:r>
            <a:r>
              <a:rPr lang="en-US" altLang="en-US" sz="1100" dirty="0" smtClean="0">
                <a:solidFill>
                  <a:schemeClr val="tx2">
                    <a:lumMod val="75000"/>
                  </a:schemeClr>
                </a:solidFill>
                <a:latin typeface="Arial" panose="020B0604020202020204" pitchFamily="34" charset="0"/>
                <a:cs typeface="Arial" panose="020B0604020202020204" pitchFamily="34" charset="0"/>
              </a:rPr>
              <a:t>of working in Govt., autonomous institutions, NGO and multinational energy corporation </a:t>
            </a:r>
            <a:r>
              <a:rPr lang="en-US" altLang="en-US" sz="1100" dirty="0">
                <a:solidFill>
                  <a:schemeClr val="tx2">
                    <a:lumMod val="75000"/>
                  </a:schemeClr>
                </a:solidFill>
                <a:latin typeface="Arial" panose="020B0604020202020204" pitchFamily="34" charset="0"/>
                <a:cs typeface="Arial" panose="020B0604020202020204" pitchFamily="34" charset="0"/>
              </a:rPr>
              <a:t>in India and abroad</a:t>
            </a:r>
          </a:p>
        </p:txBody>
      </p:sp>
      <p:cxnSp>
        <p:nvCxnSpPr>
          <p:cNvPr id="6" name="Straight Connector 5"/>
          <p:cNvCxnSpPr/>
          <p:nvPr/>
        </p:nvCxnSpPr>
        <p:spPr>
          <a:xfrm flipH="1">
            <a:off x="7086599" y="990600"/>
            <a:ext cx="1" cy="524827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968432"/>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1900238" y="12700"/>
            <a:ext cx="7215187" cy="642938"/>
          </a:xfrm>
          <a:prstGeom prst="rect">
            <a:avLst/>
          </a:prstGeom>
        </p:spPr>
        <p:txBody>
          <a:bodyPr/>
          <a:lstStyle/>
          <a:p>
            <a:pPr algn="r">
              <a:defRPr/>
            </a:pPr>
            <a:r>
              <a:rPr lang="en-IN" sz="3600" b="1" dirty="0" smtClean="0">
                <a:solidFill>
                  <a:schemeClr val="tx2">
                    <a:lumMod val="75000"/>
                  </a:schemeClr>
                </a:solidFill>
                <a:latin typeface="Arial" panose="020B0604020202020204" pitchFamily="34" charset="0"/>
                <a:cs typeface="Arial" panose="020B0604020202020204" pitchFamily="34" charset="0"/>
              </a:rPr>
              <a:t>Profile of our Director</a:t>
            </a:r>
            <a:endParaRPr lang="en-IN" sz="3600" b="1" dirty="0">
              <a:solidFill>
                <a:schemeClr val="tx2">
                  <a:lumMod val="75000"/>
                </a:schemeClr>
              </a:solidFill>
              <a:latin typeface="Arial" panose="020B0604020202020204" pitchFamily="34" charset="0"/>
              <a:cs typeface="Arial" panose="020B0604020202020204" pitchFamily="34" charset="0"/>
            </a:endParaRPr>
          </a:p>
        </p:txBody>
      </p:sp>
      <p:sp>
        <p:nvSpPr>
          <p:cNvPr id="3" name="Rectangle 2"/>
          <p:cNvSpPr/>
          <p:nvPr/>
        </p:nvSpPr>
        <p:spPr>
          <a:xfrm>
            <a:off x="304800" y="914400"/>
            <a:ext cx="6705600" cy="5410200"/>
          </a:xfrm>
          <a:prstGeom prst="rect">
            <a:avLst/>
          </a:prstGeom>
        </p:spPr>
        <p:txBody>
          <a:bodyPr/>
          <a:lstStyle/>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defRPr/>
            </a:pPr>
            <a:r>
              <a:rPr lang="en-IN" sz="1400" b="1" dirty="0">
                <a:solidFill>
                  <a:schemeClr val="tx2">
                    <a:lumMod val="75000"/>
                  </a:schemeClr>
                </a:solidFill>
                <a:latin typeface="Arial" pitchFamily="34" charset="0"/>
                <a:cs typeface="Arial" pitchFamily="34" charset="0"/>
              </a:rPr>
              <a:t>Worked with M/s </a:t>
            </a:r>
            <a:r>
              <a:rPr lang="en-IN" sz="1400" b="1" dirty="0" err="1">
                <a:solidFill>
                  <a:schemeClr val="tx2">
                    <a:lumMod val="75000"/>
                  </a:schemeClr>
                </a:solidFill>
                <a:latin typeface="Arial" pitchFamily="34" charset="0"/>
                <a:cs typeface="Arial" pitchFamily="34" charset="0"/>
              </a:rPr>
              <a:t>Kotcher</a:t>
            </a:r>
            <a:r>
              <a:rPr lang="en-IN" sz="1400" b="1" dirty="0">
                <a:solidFill>
                  <a:schemeClr val="tx2">
                    <a:lumMod val="75000"/>
                  </a:schemeClr>
                </a:solidFill>
                <a:latin typeface="Arial" pitchFamily="34" charset="0"/>
                <a:cs typeface="Arial" pitchFamily="34" charset="0"/>
              </a:rPr>
              <a:t> &amp; Associates and M/s Arun Lal, Lucknow as an Asst. Architect</a:t>
            </a: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defRPr/>
            </a:pPr>
            <a:r>
              <a:rPr lang="en-IN" sz="1400" b="1" dirty="0">
                <a:solidFill>
                  <a:schemeClr val="tx2">
                    <a:lumMod val="75000"/>
                  </a:schemeClr>
                </a:solidFill>
                <a:latin typeface="Arial" pitchFamily="34" charset="0"/>
                <a:cs typeface="Arial" pitchFamily="34" charset="0"/>
              </a:rPr>
              <a:t>Worked as an Asst. Architect with UP </a:t>
            </a:r>
            <a:r>
              <a:rPr lang="en-IN" sz="1400" b="1" dirty="0" err="1">
                <a:solidFill>
                  <a:schemeClr val="tx2">
                    <a:lumMod val="75000"/>
                  </a:schemeClr>
                </a:solidFill>
                <a:latin typeface="Arial" pitchFamily="34" charset="0"/>
                <a:cs typeface="Arial" pitchFamily="34" charset="0"/>
              </a:rPr>
              <a:t>Rajkiya</a:t>
            </a:r>
            <a:r>
              <a:rPr lang="en-IN" sz="1400" b="1" dirty="0">
                <a:solidFill>
                  <a:schemeClr val="tx2">
                    <a:lumMod val="75000"/>
                  </a:schemeClr>
                </a:solidFill>
                <a:latin typeface="Arial" pitchFamily="34" charset="0"/>
                <a:cs typeface="Arial" pitchFamily="34" charset="0"/>
              </a:rPr>
              <a:t> </a:t>
            </a:r>
            <a:r>
              <a:rPr lang="en-IN" sz="1400" b="1" dirty="0" err="1">
                <a:solidFill>
                  <a:schemeClr val="tx2">
                    <a:lumMod val="75000"/>
                  </a:schemeClr>
                </a:solidFill>
                <a:latin typeface="Arial" pitchFamily="34" charset="0"/>
                <a:cs typeface="Arial" pitchFamily="34" charset="0"/>
              </a:rPr>
              <a:t>Nirman</a:t>
            </a:r>
            <a:r>
              <a:rPr lang="en-IN" sz="1400" b="1" dirty="0">
                <a:solidFill>
                  <a:schemeClr val="tx2">
                    <a:lumMod val="75000"/>
                  </a:schemeClr>
                </a:solidFill>
                <a:latin typeface="Arial" pitchFamily="34" charset="0"/>
                <a:cs typeface="Arial" pitchFamily="34" charset="0"/>
              </a:rPr>
              <a:t> Nigam at Lucknow, Allahabad and New Delhi;</a:t>
            </a: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defRPr/>
            </a:pPr>
            <a:r>
              <a:rPr lang="en-IN" sz="1400" b="1" dirty="0">
                <a:solidFill>
                  <a:schemeClr val="tx2">
                    <a:lumMod val="75000"/>
                  </a:schemeClr>
                </a:solidFill>
                <a:latin typeface="Arial" pitchFamily="34" charset="0"/>
                <a:cs typeface="Arial" pitchFamily="34" charset="0"/>
              </a:rPr>
              <a:t>Worked as an Architect with Greater Noida Development Authority on deputation.</a:t>
            </a: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defRPr/>
            </a:pPr>
            <a:r>
              <a:rPr lang="en-IN" sz="1400" b="1" dirty="0">
                <a:solidFill>
                  <a:schemeClr val="tx2">
                    <a:lumMod val="75000"/>
                  </a:schemeClr>
                </a:solidFill>
                <a:latin typeface="Arial" pitchFamily="34" charset="0"/>
                <a:cs typeface="Arial" pitchFamily="34" charset="0"/>
              </a:rPr>
              <a:t>As a Proprietor of “Design Consortium” worked on several prestigious projects in housing, educational institutions, industrial and residences as a practicing architect.</a:t>
            </a: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defRPr/>
            </a:pPr>
            <a:r>
              <a:rPr lang="en-IN" sz="1400" b="1" dirty="0">
                <a:solidFill>
                  <a:schemeClr val="tx2">
                    <a:lumMod val="75000"/>
                  </a:schemeClr>
                </a:solidFill>
                <a:latin typeface="Arial" pitchFamily="34" charset="0"/>
                <a:cs typeface="Arial" pitchFamily="34" charset="0"/>
              </a:rPr>
              <a:t>Director of DCS Infrastructure </a:t>
            </a:r>
            <a:r>
              <a:rPr lang="en-IN" sz="1400" b="1" dirty="0" err="1">
                <a:solidFill>
                  <a:schemeClr val="tx2">
                    <a:lumMod val="75000"/>
                  </a:schemeClr>
                </a:solidFill>
                <a:latin typeface="Arial" pitchFamily="34" charset="0"/>
                <a:cs typeface="Arial" pitchFamily="34" charset="0"/>
              </a:rPr>
              <a:t>Pvt.</a:t>
            </a:r>
            <a:r>
              <a:rPr lang="en-IN" sz="1400" b="1" dirty="0">
                <a:solidFill>
                  <a:schemeClr val="tx2">
                    <a:lumMod val="75000"/>
                  </a:schemeClr>
                </a:solidFill>
                <a:latin typeface="Arial" pitchFamily="34" charset="0"/>
                <a:cs typeface="Arial" pitchFamily="34" charset="0"/>
              </a:rPr>
              <a:t> Ltd. for last  13 years.</a:t>
            </a: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defRPr/>
            </a:pPr>
            <a:r>
              <a:rPr lang="en-IN" sz="1400" b="1" dirty="0">
                <a:solidFill>
                  <a:schemeClr val="tx2">
                    <a:lumMod val="75000"/>
                  </a:schemeClr>
                </a:solidFill>
                <a:latin typeface="Arial" pitchFamily="34" charset="0"/>
                <a:cs typeface="Arial" pitchFamily="34" charset="0"/>
              </a:rPr>
              <a:t>Empanelled with several central and state level </a:t>
            </a:r>
            <a:r>
              <a:rPr lang="en-IN" sz="1400" b="1" dirty="0" smtClean="0">
                <a:solidFill>
                  <a:schemeClr val="tx2">
                    <a:lumMod val="75000"/>
                  </a:schemeClr>
                </a:solidFill>
                <a:latin typeface="Arial" pitchFamily="34" charset="0"/>
                <a:cs typeface="Arial" pitchFamily="34" charset="0"/>
              </a:rPr>
              <a:t>government organisations </a:t>
            </a:r>
            <a:r>
              <a:rPr lang="en-IN" sz="1400" b="1" dirty="0">
                <a:solidFill>
                  <a:schemeClr val="tx2">
                    <a:lumMod val="75000"/>
                  </a:schemeClr>
                </a:solidFill>
                <a:latin typeface="Arial" pitchFamily="34" charset="0"/>
                <a:cs typeface="Arial" pitchFamily="34" charset="0"/>
              </a:rPr>
              <a:t>as an architect.</a:t>
            </a: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defRPr/>
            </a:pPr>
            <a:r>
              <a:rPr lang="en-IN" sz="1400" b="1" dirty="0">
                <a:solidFill>
                  <a:schemeClr val="tx2">
                    <a:lumMod val="75000"/>
                  </a:schemeClr>
                </a:solidFill>
                <a:latin typeface="Arial" pitchFamily="34" charset="0"/>
                <a:cs typeface="Arial" pitchFamily="34" charset="0"/>
              </a:rPr>
              <a:t> Promoter of </a:t>
            </a:r>
            <a:r>
              <a:rPr lang="en-IN" sz="1400" b="1" dirty="0" err="1">
                <a:solidFill>
                  <a:schemeClr val="tx2">
                    <a:lumMod val="75000"/>
                  </a:schemeClr>
                </a:solidFill>
                <a:latin typeface="Arial" pitchFamily="34" charset="0"/>
                <a:cs typeface="Arial" pitchFamily="34" charset="0"/>
              </a:rPr>
              <a:t>Nirkaam</a:t>
            </a:r>
            <a:r>
              <a:rPr lang="en-IN" sz="1400" b="1" dirty="0">
                <a:solidFill>
                  <a:schemeClr val="tx2">
                    <a:lumMod val="75000"/>
                  </a:schemeClr>
                </a:solidFill>
                <a:latin typeface="Arial" pitchFamily="34" charset="0"/>
                <a:cs typeface="Arial" pitchFamily="34" charset="0"/>
              </a:rPr>
              <a:t> Foundation.</a:t>
            </a:r>
          </a:p>
        </p:txBody>
      </p:sp>
      <p:sp>
        <p:nvSpPr>
          <p:cNvPr id="2" name="Rectangle 1"/>
          <p:cNvSpPr/>
          <p:nvPr/>
        </p:nvSpPr>
        <p:spPr>
          <a:xfrm>
            <a:off x="7162800" y="2795689"/>
            <a:ext cx="1828800" cy="2766911"/>
          </a:xfrm>
          <a:prstGeom prst="rect">
            <a:avLst/>
          </a:prstGeom>
        </p:spPr>
        <p:txBody>
          <a:bodyPr>
            <a:spAutoFit/>
          </a:bodyPr>
          <a:lstStyle/>
          <a:p>
            <a:pPr eaLnBrk="1" fontAlgn="auto" hangingPunct="1">
              <a:spcBef>
                <a:spcPct val="20000"/>
              </a:spcBef>
              <a:spcAft>
                <a:spcPts val="0"/>
              </a:spcAft>
              <a:buClr>
                <a:schemeClr val="tx2">
                  <a:lumMod val="50000"/>
                </a:schemeClr>
              </a:buClr>
              <a:buSzPct val="120000"/>
              <a:defRPr/>
            </a:pPr>
            <a:r>
              <a:rPr lang="en-US" altLang="en-US" sz="1100" b="1" dirty="0">
                <a:solidFill>
                  <a:schemeClr val="tx2">
                    <a:lumMod val="75000"/>
                  </a:schemeClr>
                </a:solidFill>
                <a:latin typeface="Arial" pitchFamily="34" charset="0"/>
                <a:cs typeface="Arial" pitchFamily="34" charset="0"/>
              </a:rPr>
              <a:t>Ar. </a:t>
            </a:r>
            <a:r>
              <a:rPr lang="en-US" altLang="en-US" sz="1100" b="1" dirty="0" err="1">
                <a:solidFill>
                  <a:schemeClr val="tx2">
                    <a:lumMod val="75000"/>
                  </a:schemeClr>
                </a:solidFill>
                <a:latin typeface="Arial" pitchFamily="34" charset="0"/>
                <a:cs typeface="Arial" pitchFamily="34" charset="0"/>
              </a:rPr>
              <a:t>Deepali</a:t>
            </a:r>
            <a:r>
              <a:rPr lang="en-US" altLang="en-US" sz="1100" b="1" dirty="0">
                <a:solidFill>
                  <a:schemeClr val="tx2">
                    <a:lumMod val="75000"/>
                  </a:schemeClr>
                </a:solidFill>
                <a:latin typeface="Arial" pitchFamily="34" charset="0"/>
                <a:cs typeface="Arial" pitchFamily="34" charset="0"/>
              </a:rPr>
              <a:t> Srivastava</a:t>
            </a:r>
          </a:p>
          <a:p>
            <a:pPr eaLnBrk="1" fontAlgn="auto" hangingPunct="1">
              <a:spcBef>
                <a:spcPct val="20000"/>
              </a:spcBef>
              <a:spcAft>
                <a:spcPts val="0"/>
              </a:spcAft>
              <a:buClr>
                <a:schemeClr val="tx2">
                  <a:lumMod val="50000"/>
                </a:schemeClr>
              </a:buClr>
              <a:buSzPct val="120000"/>
              <a:defRPr/>
            </a:pPr>
            <a:endParaRPr lang="en-US" altLang="en-US" sz="1100" b="1" dirty="0">
              <a:solidFill>
                <a:schemeClr val="tx2">
                  <a:lumMod val="75000"/>
                </a:schemeClr>
              </a:solidFill>
              <a:latin typeface="Arial" pitchFamily="34" charset="0"/>
              <a:cs typeface="Arial" pitchFamily="34" charset="0"/>
            </a:endParaRPr>
          </a:p>
          <a:p>
            <a:pPr eaLnBrk="1" fontAlgn="auto" hangingPunct="1">
              <a:spcBef>
                <a:spcPct val="20000"/>
              </a:spcBef>
              <a:spcAft>
                <a:spcPts val="0"/>
              </a:spcAft>
              <a:buClr>
                <a:schemeClr val="tx2">
                  <a:lumMod val="50000"/>
                </a:schemeClr>
              </a:buClr>
              <a:buSzPct val="120000"/>
              <a:defRPr/>
            </a:pPr>
            <a:r>
              <a:rPr lang="en-US" altLang="en-US" sz="1100" b="1" dirty="0" smtClean="0">
                <a:solidFill>
                  <a:schemeClr val="tx2">
                    <a:lumMod val="75000"/>
                  </a:schemeClr>
                </a:solidFill>
                <a:latin typeface="Arial" pitchFamily="34" charset="0"/>
                <a:cs typeface="Arial" pitchFamily="34" charset="0"/>
              </a:rPr>
              <a:t>Indian National Born </a:t>
            </a:r>
            <a:r>
              <a:rPr lang="en-US" altLang="en-US" sz="1100" b="1" dirty="0">
                <a:solidFill>
                  <a:schemeClr val="tx2">
                    <a:lumMod val="75000"/>
                  </a:schemeClr>
                </a:solidFill>
                <a:latin typeface="Arial" pitchFamily="34" charset="0"/>
                <a:cs typeface="Arial" pitchFamily="34" charset="0"/>
              </a:rPr>
              <a:t>on:</a:t>
            </a:r>
          </a:p>
          <a:p>
            <a:pPr eaLnBrk="1" fontAlgn="auto" hangingPunct="1">
              <a:spcBef>
                <a:spcPct val="20000"/>
              </a:spcBef>
              <a:spcAft>
                <a:spcPts val="0"/>
              </a:spcAft>
              <a:buClr>
                <a:schemeClr val="tx2">
                  <a:lumMod val="50000"/>
                </a:schemeClr>
              </a:buClr>
              <a:buSzPct val="120000"/>
              <a:defRPr/>
            </a:pPr>
            <a:r>
              <a:rPr lang="en-US" altLang="en-US" sz="1100" dirty="0" smtClean="0">
                <a:solidFill>
                  <a:schemeClr val="tx2">
                    <a:lumMod val="75000"/>
                  </a:schemeClr>
                </a:solidFill>
                <a:latin typeface="Arial" pitchFamily="34" charset="0"/>
                <a:cs typeface="Arial" pitchFamily="34" charset="0"/>
              </a:rPr>
              <a:t>24</a:t>
            </a:r>
            <a:r>
              <a:rPr lang="en-US" altLang="en-US" sz="1100" baseline="30000" dirty="0" smtClean="0">
                <a:solidFill>
                  <a:schemeClr val="tx2">
                    <a:lumMod val="75000"/>
                  </a:schemeClr>
                </a:solidFill>
                <a:latin typeface="Arial" pitchFamily="34" charset="0"/>
                <a:cs typeface="Arial" pitchFamily="34" charset="0"/>
              </a:rPr>
              <a:t>th</a:t>
            </a:r>
            <a:r>
              <a:rPr lang="en-US" altLang="en-US" sz="1100" dirty="0">
                <a:solidFill>
                  <a:schemeClr val="tx2">
                    <a:lumMod val="75000"/>
                  </a:schemeClr>
                </a:solidFill>
                <a:latin typeface="Arial" pitchFamily="34" charset="0"/>
                <a:cs typeface="Arial" pitchFamily="34" charset="0"/>
              </a:rPr>
              <a:t> </a:t>
            </a:r>
            <a:r>
              <a:rPr lang="en-US" altLang="en-US" sz="1100" dirty="0" smtClean="0">
                <a:solidFill>
                  <a:schemeClr val="tx2">
                    <a:lumMod val="75000"/>
                  </a:schemeClr>
                </a:solidFill>
                <a:latin typeface="Arial" pitchFamily="34" charset="0"/>
                <a:cs typeface="Arial" pitchFamily="34" charset="0"/>
              </a:rPr>
              <a:t>July, 1963</a:t>
            </a:r>
            <a:endParaRPr lang="en-US" altLang="en-US" sz="1100" dirty="0">
              <a:solidFill>
                <a:schemeClr val="tx2">
                  <a:lumMod val="75000"/>
                </a:schemeClr>
              </a:solidFill>
              <a:latin typeface="Arial" pitchFamily="34" charset="0"/>
              <a:cs typeface="Arial" pitchFamily="34" charset="0"/>
            </a:endParaRPr>
          </a:p>
          <a:p>
            <a:pPr eaLnBrk="1" fontAlgn="auto" hangingPunct="1">
              <a:spcBef>
                <a:spcPct val="20000"/>
              </a:spcBef>
              <a:spcAft>
                <a:spcPts val="0"/>
              </a:spcAft>
              <a:buClr>
                <a:schemeClr val="tx2">
                  <a:lumMod val="50000"/>
                </a:schemeClr>
              </a:buClr>
              <a:buSzPct val="120000"/>
              <a:defRPr/>
            </a:pPr>
            <a:endParaRPr lang="en-US" altLang="en-US" sz="1100" b="1" dirty="0">
              <a:solidFill>
                <a:schemeClr val="tx2">
                  <a:lumMod val="75000"/>
                </a:schemeClr>
              </a:solidFill>
              <a:latin typeface="Arial" pitchFamily="34" charset="0"/>
              <a:cs typeface="Arial" pitchFamily="34" charset="0"/>
            </a:endParaRPr>
          </a:p>
          <a:p>
            <a:pPr eaLnBrk="1" fontAlgn="auto" hangingPunct="1">
              <a:spcBef>
                <a:spcPct val="20000"/>
              </a:spcBef>
              <a:spcAft>
                <a:spcPts val="0"/>
              </a:spcAft>
              <a:buClr>
                <a:schemeClr val="tx2">
                  <a:lumMod val="50000"/>
                </a:schemeClr>
              </a:buClr>
              <a:buSzPct val="120000"/>
              <a:defRPr/>
            </a:pPr>
            <a:r>
              <a:rPr lang="en-US" altLang="en-US" sz="1100" b="1" dirty="0">
                <a:solidFill>
                  <a:schemeClr val="tx2">
                    <a:lumMod val="75000"/>
                  </a:schemeClr>
                </a:solidFill>
                <a:latin typeface="Arial" pitchFamily="34" charset="0"/>
                <a:cs typeface="Arial" pitchFamily="34" charset="0"/>
              </a:rPr>
              <a:t>Qualification:</a:t>
            </a:r>
          </a:p>
          <a:p>
            <a:pPr eaLnBrk="1" fontAlgn="auto" hangingPunct="1">
              <a:spcBef>
                <a:spcPct val="20000"/>
              </a:spcBef>
              <a:spcAft>
                <a:spcPts val="0"/>
              </a:spcAft>
              <a:buClr>
                <a:schemeClr val="tx2">
                  <a:lumMod val="50000"/>
                </a:schemeClr>
              </a:buClr>
              <a:buSzPct val="120000"/>
              <a:defRPr/>
            </a:pPr>
            <a:r>
              <a:rPr lang="en-US" altLang="en-US" sz="1100" dirty="0" smtClean="0">
                <a:solidFill>
                  <a:schemeClr val="tx2">
                    <a:lumMod val="75000"/>
                  </a:schemeClr>
                </a:solidFill>
                <a:latin typeface="Arial" pitchFamily="34" charset="0"/>
                <a:cs typeface="Arial" pitchFamily="34" charset="0"/>
              </a:rPr>
              <a:t>B.Arch. </a:t>
            </a:r>
            <a:endParaRPr lang="en-US" altLang="en-US" sz="1100" dirty="0">
              <a:solidFill>
                <a:schemeClr val="tx2">
                  <a:lumMod val="75000"/>
                </a:schemeClr>
              </a:solidFill>
              <a:latin typeface="Arial" pitchFamily="34" charset="0"/>
              <a:cs typeface="Arial" pitchFamily="34" charset="0"/>
            </a:endParaRPr>
          </a:p>
          <a:p>
            <a:pPr eaLnBrk="1" fontAlgn="auto" hangingPunct="1">
              <a:spcBef>
                <a:spcPct val="20000"/>
              </a:spcBef>
              <a:spcAft>
                <a:spcPts val="0"/>
              </a:spcAft>
              <a:buClr>
                <a:schemeClr val="tx2">
                  <a:lumMod val="50000"/>
                </a:schemeClr>
              </a:buClr>
              <a:buSzPct val="120000"/>
              <a:defRPr/>
            </a:pPr>
            <a:endParaRPr lang="en-US" altLang="en-US" sz="1100" b="1" dirty="0">
              <a:solidFill>
                <a:schemeClr val="tx2">
                  <a:lumMod val="75000"/>
                </a:schemeClr>
              </a:solidFill>
              <a:latin typeface="Arial" pitchFamily="34" charset="0"/>
              <a:cs typeface="Arial" pitchFamily="34" charset="0"/>
            </a:endParaRPr>
          </a:p>
          <a:p>
            <a:pPr eaLnBrk="1" fontAlgn="auto" hangingPunct="1">
              <a:spcBef>
                <a:spcPct val="20000"/>
              </a:spcBef>
              <a:spcAft>
                <a:spcPts val="0"/>
              </a:spcAft>
              <a:buClr>
                <a:schemeClr val="tx2">
                  <a:lumMod val="50000"/>
                </a:schemeClr>
              </a:buClr>
              <a:buSzPct val="120000"/>
              <a:defRPr/>
            </a:pPr>
            <a:r>
              <a:rPr lang="en-US" altLang="en-US" sz="1100" b="1" dirty="0">
                <a:solidFill>
                  <a:schemeClr val="tx2">
                    <a:lumMod val="75000"/>
                  </a:schemeClr>
                </a:solidFill>
                <a:latin typeface="Arial" pitchFamily="34" charset="0"/>
                <a:cs typeface="Arial" pitchFamily="34" charset="0"/>
              </a:rPr>
              <a:t>Experience:</a:t>
            </a:r>
          </a:p>
          <a:p>
            <a:pPr eaLnBrk="1" fontAlgn="auto" hangingPunct="1">
              <a:spcBef>
                <a:spcPct val="20000"/>
              </a:spcBef>
              <a:spcAft>
                <a:spcPts val="0"/>
              </a:spcAft>
              <a:buClr>
                <a:schemeClr val="tx2">
                  <a:lumMod val="50000"/>
                </a:schemeClr>
              </a:buClr>
              <a:buSzPct val="120000"/>
              <a:defRPr/>
            </a:pPr>
            <a:r>
              <a:rPr lang="en-US" altLang="en-US" sz="1100" dirty="0">
                <a:solidFill>
                  <a:schemeClr val="tx2">
                    <a:lumMod val="75000"/>
                  </a:schemeClr>
                </a:solidFill>
                <a:latin typeface="Arial" pitchFamily="34" charset="0"/>
                <a:cs typeface="Arial" pitchFamily="34" charset="0"/>
              </a:rPr>
              <a:t>25 years of professional experience in all aspects of architectural design, engineering and project management</a:t>
            </a:r>
          </a:p>
        </p:txBody>
      </p:sp>
      <p:cxnSp>
        <p:nvCxnSpPr>
          <p:cNvPr id="6" name="Straight Connector 5"/>
          <p:cNvCxnSpPr/>
          <p:nvPr/>
        </p:nvCxnSpPr>
        <p:spPr>
          <a:xfrm flipH="1">
            <a:off x="7086600" y="990600"/>
            <a:ext cx="0" cy="524827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E:\Pictures\Deepal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1068197"/>
            <a:ext cx="1499311" cy="165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013122"/>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77926" name="Group 38"/>
          <p:cNvGraphicFramePr>
            <a:graphicFrameLocks noGrp="1"/>
          </p:cNvGraphicFramePr>
          <p:nvPr>
            <p:extLst>
              <p:ext uri="{D42A27DB-BD31-4B8C-83A1-F6EECF244321}">
                <p14:modId xmlns:p14="http://schemas.microsoft.com/office/powerpoint/2010/main" val="1184147230"/>
              </p:ext>
            </p:extLst>
          </p:nvPr>
        </p:nvGraphicFramePr>
        <p:xfrm>
          <a:off x="323850" y="1841231"/>
          <a:ext cx="8496300" cy="3721369"/>
        </p:xfrm>
        <a:graphic>
          <a:graphicData uri="http://schemas.openxmlformats.org/drawingml/2006/table">
            <a:tbl>
              <a:tblPr/>
              <a:tblGrid>
                <a:gridCol w="1962150"/>
                <a:gridCol w="3505200"/>
                <a:gridCol w="3028950"/>
              </a:tblGrid>
              <a:tr h="551462">
                <a:tc>
                  <a:txBody>
                    <a:bodyPr/>
                    <a:lstStyle/>
                    <a:p>
                      <a:pPr marL="0" marR="0" lvl="0" indent="0" algn="ctr" defTabSz="914400" rtl="0" eaLnBrk="1" fontAlgn="base" latinLnBrk="0" hangingPunct="1">
                        <a:lnSpc>
                          <a:spcPct val="100000"/>
                        </a:lnSpc>
                        <a:spcBef>
                          <a:spcPct val="0"/>
                        </a:spcBef>
                        <a:spcAft>
                          <a:spcPct val="25000"/>
                        </a:spcAft>
                        <a:buClrTx/>
                        <a:buSzTx/>
                        <a:buFontTx/>
                        <a:buNone/>
                        <a:tabLst/>
                      </a:pPr>
                      <a:r>
                        <a:rPr kumimoji="0" lang="en-GB" sz="1600" b="1" i="0" u="none" strike="noStrike" cap="none" normalizeH="0" baseline="0" dirty="0" smtClean="0">
                          <a:ln>
                            <a:noFill/>
                          </a:ln>
                          <a:solidFill>
                            <a:schemeClr val="bg1"/>
                          </a:solidFill>
                          <a:effectLst/>
                          <a:latin typeface="+mn-lt"/>
                          <a:cs typeface="Times New Roman" pitchFamily="18" charset="0"/>
                        </a:rPr>
                        <a:t>Operating Company</a:t>
                      </a:r>
                      <a:endParaRPr kumimoji="0" lang="en-GB" sz="1600" b="1" i="0" u="none" strike="noStrike" cap="none" normalizeH="0" baseline="0" dirty="0" smtClean="0">
                        <a:ln>
                          <a:noFill/>
                        </a:ln>
                        <a:solidFill>
                          <a:schemeClr val="bg1"/>
                        </a:solidFill>
                        <a:effectLst/>
                        <a:latin typeface="+mn-lt"/>
                        <a:cs typeface="Arial" charset="0"/>
                      </a:endParaRPr>
                    </a:p>
                  </a:txBody>
                  <a:tcPr marL="91433" marR="91433"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gridSpan="2">
                  <a:txBody>
                    <a:bodyPr/>
                    <a:lstStyle/>
                    <a:p>
                      <a:pPr marL="0" marR="0" lvl="0" indent="0" algn="ctr" defTabSz="914400" rtl="0" eaLnBrk="1" fontAlgn="base" latinLnBrk="0" hangingPunct="1">
                        <a:lnSpc>
                          <a:spcPct val="100000"/>
                        </a:lnSpc>
                        <a:spcBef>
                          <a:spcPct val="0"/>
                        </a:spcBef>
                        <a:spcAft>
                          <a:spcPct val="25000"/>
                        </a:spcAft>
                        <a:buClrTx/>
                        <a:buSzTx/>
                        <a:buFontTx/>
                        <a:buNone/>
                        <a:tabLst/>
                      </a:pPr>
                      <a:r>
                        <a:rPr kumimoji="0" lang="en-GB" sz="1600" b="1" i="0" u="none" strike="noStrike" cap="none" normalizeH="0" baseline="0" dirty="0" smtClean="0">
                          <a:ln>
                            <a:noFill/>
                          </a:ln>
                          <a:solidFill>
                            <a:schemeClr val="tx2"/>
                          </a:solidFill>
                          <a:effectLst/>
                          <a:latin typeface="+mn-lt"/>
                          <a:cs typeface="Arial" charset="0"/>
                        </a:rPr>
                        <a:t>India Latin America Associates</a:t>
                      </a:r>
                    </a:p>
                  </a:txBody>
                  <a:tcPr marL="91433" marR="91433"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0"/>
                        </a:spcBef>
                        <a:spcAft>
                          <a:spcPct val="25000"/>
                        </a:spcAft>
                        <a:buClrTx/>
                        <a:buSzTx/>
                        <a:buFontTx/>
                        <a:buNone/>
                        <a:tabLst/>
                      </a:pPr>
                      <a:endParaRPr kumimoji="0" lang="en-GB" sz="1600" b="1" i="0" u="none" strike="noStrike" cap="none" normalizeH="0" baseline="0" dirty="0" smtClean="0">
                        <a:ln>
                          <a:noFill/>
                        </a:ln>
                        <a:solidFill>
                          <a:schemeClr val="tx2"/>
                        </a:solidFill>
                        <a:effectLst/>
                        <a:latin typeface="+mn-lt"/>
                        <a:cs typeface="Arial" charset="0"/>
                      </a:endParaRPr>
                    </a:p>
                  </a:txBody>
                  <a:tcPr marL="91433" marR="91433"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49716">
                <a:tc>
                  <a:txBody>
                    <a:bodyPr/>
                    <a:lstStyle/>
                    <a:p>
                      <a:pPr marL="0" marR="0" lvl="0" indent="0" algn="ctr" defTabSz="914400" rtl="0" eaLnBrk="1" fontAlgn="base" latinLnBrk="0" hangingPunct="1">
                        <a:lnSpc>
                          <a:spcPct val="100000"/>
                        </a:lnSpc>
                        <a:spcBef>
                          <a:spcPct val="0"/>
                        </a:spcBef>
                        <a:spcAft>
                          <a:spcPct val="25000"/>
                        </a:spcAft>
                        <a:buClrTx/>
                        <a:buSzTx/>
                        <a:buFontTx/>
                        <a:buNone/>
                        <a:tabLst/>
                      </a:pPr>
                      <a:r>
                        <a:rPr kumimoji="0" lang="en-GB" sz="1600" b="1" i="0" u="none" strike="noStrike" cap="none" normalizeH="0" baseline="0" dirty="0" smtClean="0">
                          <a:ln>
                            <a:noFill/>
                          </a:ln>
                          <a:solidFill>
                            <a:schemeClr val="bg1"/>
                          </a:solidFill>
                          <a:effectLst/>
                          <a:latin typeface="+mn-lt"/>
                          <a:cs typeface="Times New Roman" pitchFamily="18" charset="0"/>
                        </a:rPr>
                        <a:t>Address                            </a:t>
                      </a:r>
                      <a:endParaRPr kumimoji="0" lang="en-GB" sz="1600" b="1" i="0" u="none" strike="noStrike" cap="none" normalizeH="0" baseline="0" dirty="0" smtClean="0">
                        <a:ln>
                          <a:noFill/>
                        </a:ln>
                        <a:solidFill>
                          <a:schemeClr val="bg1"/>
                        </a:solidFill>
                        <a:effectLst/>
                        <a:latin typeface="+mn-lt"/>
                        <a:cs typeface="Arial" charset="0"/>
                      </a:endParaRPr>
                    </a:p>
                  </a:txBody>
                  <a:tcPr marL="91433" marR="91433"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0"/>
                        </a:spcBef>
                        <a:spcAft>
                          <a:spcPct val="25000"/>
                        </a:spcAft>
                        <a:buClrTx/>
                        <a:buSzTx/>
                        <a:buFontTx/>
                        <a:buNone/>
                        <a:tabLst/>
                      </a:pPr>
                      <a:r>
                        <a:rPr kumimoji="0" lang="en-IN" sz="1600" b="0" i="0" u="none" strike="noStrike" kern="1200" cap="none" normalizeH="0" baseline="0" dirty="0" smtClean="0">
                          <a:ln>
                            <a:noFill/>
                          </a:ln>
                          <a:solidFill>
                            <a:schemeClr val="tx2"/>
                          </a:solidFill>
                          <a:effectLst/>
                          <a:latin typeface="+mn-lt"/>
                          <a:ea typeface="+mn-ea"/>
                          <a:cs typeface="Arial" charset="0"/>
                        </a:rPr>
                        <a:t>USA:</a:t>
                      </a:r>
                    </a:p>
                    <a:p>
                      <a:pPr marL="0" marR="0" lvl="0" indent="0" algn="ctr" defTabSz="914400" rtl="0" eaLnBrk="1" fontAlgn="base" latinLnBrk="0" hangingPunct="1">
                        <a:lnSpc>
                          <a:spcPct val="100000"/>
                        </a:lnSpc>
                        <a:spcBef>
                          <a:spcPct val="0"/>
                        </a:spcBef>
                        <a:spcAft>
                          <a:spcPct val="25000"/>
                        </a:spcAft>
                        <a:buClrTx/>
                        <a:buSzTx/>
                        <a:buFontTx/>
                        <a:buNone/>
                        <a:tabLst/>
                      </a:pPr>
                      <a:r>
                        <a:rPr kumimoji="0" lang="en-IN" sz="1600" b="0" i="0" u="none" strike="noStrike" kern="1200" cap="none" normalizeH="0" baseline="0" dirty="0" smtClean="0">
                          <a:ln>
                            <a:noFill/>
                          </a:ln>
                          <a:solidFill>
                            <a:schemeClr val="tx2"/>
                          </a:solidFill>
                          <a:effectLst/>
                          <a:latin typeface="+mn-lt"/>
                          <a:ea typeface="+mn-ea"/>
                          <a:cs typeface="Arial" charset="0"/>
                        </a:rPr>
                        <a:t>3110, Beckenham Court, Silver Spring, MD 20906, United States</a:t>
                      </a:r>
                    </a:p>
                    <a:p>
                      <a:pPr marL="0" marR="0" lvl="0" indent="0" algn="ctr" defTabSz="914400" rtl="0" eaLnBrk="1" fontAlgn="base" latinLnBrk="0" hangingPunct="1">
                        <a:lnSpc>
                          <a:spcPct val="100000"/>
                        </a:lnSpc>
                        <a:spcBef>
                          <a:spcPct val="0"/>
                        </a:spcBef>
                        <a:spcAft>
                          <a:spcPct val="25000"/>
                        </a:spcAft>
                        <a:buClrTx/>
                        <a:buSzTx/>
                        <a:buFontTx/>
                        <a:buNone/>
                        <a:tabLst/>
                      </a:pPr>
                      <a:r>
                        <a:rPr kumimoji="0" lang="en-IN" sz="1600" b="0" i="0" u="none" strike="noStrike" kern="1200" cap="none" normalizeH="0" baseline="0" dirty="0" smtClean="0">
                          <a:ln>
                            <a:noFill/>
                          </a:ln>
                          <a:solidFill>
                            <a:schemeClr val="tx2"/>
                          </a:solidFill>
                          <a:effectLst/>
                          <a:latin typeface="+mn-lt"/>
                          <a:ea typeface="+mn-ea"/>
                          <a:cs typeface="Arial" charset="0"/>
                        </a:rPr>
                        <a:t>Tel: +1 (301) 405-6355</a:t>
                      </a:r>
                    </a:p>
                    <a:p>
                      <a:pPr marL="0" marR="0" lvl="0" indent="0" algn="ctr" defTabSz="914400" rtl="0" eaLnBrk="1" fontAlgn="base" latinLnBrk="0" hangingPunct="1">
                        <a:lnSpc>
                          <a:spcPct val="100000"/>
                        </a:lnSpc>
                        <a:spcBef>
                          <a:spcPct val="0"/>
                        </a:spcBef>
                        <a:spcAft>
                          <a:spcPct val="25000"/>
                        </a:spcAft>
                        <a:buClrTx/>
                        <a:buSzTx/>
                        <a:buFontTx/>
                        <a:buNone/>
                        <a:tabLst/>
                      </a:pPr>
                      <a:r>
                        <a:rPr kumimoji="0" lang="en-IN" sz="1600" b="0" i="0" u="none" strike="noStrike" kern="1200" cap="none" normalizeH="0" baseline="0" dirty="0" smtClean="0">
                          <a:ln>
                            <a:noFill/>
                          </a:ln>
                          <a:solidFill>
                            <a:schemeClr val="tx2"/>
                          </a:solidFill>
                          <a:effectLst/>
                          <a:latin typeface="+mn-lt"/>
                          <a:ea typeface="+mn-ea"/>
                          <a:cs typeface="Arial" charset="0"/>
                        </a:rPr>
                        <a:t>Mob:+1 (301) 395 5352</a:t>
                      </a:r>
                    </a:p>
                    <a:p>
                      <a:pPr marL="0" marR="0" lvl="0" indent="0" algn="ctr" defTabSz="914400" rtl="0" eaLnBrk="1" fontAlgn="base" latinLnBrk="0" hangingPunct="1">
                        <a:lnSpc>
                          <a:spcPct val="100000"/>
                        </a:lnSpc>
                        <a:spcBef>
                          <a:spcPct val="0"/>
                        </a:spcBef>
                        <a:spcAft>
                          <a:spcPct val="25000"/>
                        </a:spcAft>
                        <a:buClrTx/>
                        <a:buSzTx/>
                        <a:buFontTx/>
                        <a:buNone/>
                        <a:tabLst/>
                      </a:pPr>
                      <a:endParaRPr kumimoji="0" lang="en-GB" sz="1600" b="1" i="0" u="none" strike="noStrike" cap="none" normalizeH="0" baseline="0" dirty="0" smtClean="0">
                        <a:ln>
                          <a:noFill/>
                        </a:ln>
                        <a:solidFill>
                          <a:schemeClr val="tx2"/>
                        </a:solidFill>
                        <a:effectLst/>
                        <a:latin typeface="+mn-lt"/>
                        <a:cs typeface="Arial" charset="0"/>
                      </a:endParaRPr>
                    </a:p>
                  </a:txBody>
                  <a:tcPr marL="91433" marR="91433"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5000"/>
                        </a:spcAft>
                        <a:buClrTx/>
                        <a:buSzTx/>
                        <a:buFontTx/>
                        <a:buNone/>
                        <a:tabLst/>
                      </a:pPr>
                      <a:r>
                        <a:rPr kumimoji="0" lang="en-IN" sz="1600" b="0" i="0" u="none" strike="noStrike" kern="1200" cap="none" normalizeH="0" baseline="0" dirty="0" smtClean="0">
                          <a:ln>
                            <a:noFill/>
                          </a:ln>
                          <a:solidFill>
                            <a:schemeClr val="tx2"/>
                          </a:solidFill>
                          <a:effectLst/>
                          <a:latin typeface="+mn-lt"/>
                          <a:ea typeface="+mn-ea"/>
                          <a:cs typeface="Arial" charset="0"/>
                        </a:rPr>
                        <a:t>India:</a:t>
                      </a:r>
                    </a:p>
                    <a:p>
                      <a:pPr marL="0" marR="0" lvl="0" indent="0" algn="ctr" defTabSz="914400" rtl="0" eaLnBrk="1" fontAlgn="base" latinLnBrk="0" hangingPunct="1">
                        <a:lnSpc>
                          <a:spcPct val="100000"/>
                        </a:lnSpc>
                        <a:spcBef>
                          <a:spcPct val="0"/>
                        </a:spcBef>
                        <a:spcAft>
                          <a:spcPct val="25000"/>
                        </a:spcAft>
                        <a:buClrTx/>
                        <a:buSzTx/>
                        <a:buFontTx/>
                        <a:buNone/>
                        <a:tabLst/>
                      </a:pPr>
                      <a:r>
                        <a:rPr kumimoji="0" lang="en-GB" sz="1600" b="0" i="0" u="none" strike="noStrike" kern="1200" cap="none" normalizeH="0" baseline="0" dirty="0" smtClean="0">
                          <a:ln>
                            <a:noFill/>
                          </a:ln>
                          <a:solidFill>
                            <a:schemeClr val="tx2"/>
                          </a:solidFill>
                          <a:effectLst/>
                          <a:latin typeface="+mn-lt"/>
                          <a:ea typeface="+mn-ea"/>
                          <a:cs typeface="Arial" charset="0"/>
                        </a:rPr>
                        <a:t>A-154, Sector 19, Noida-201 301, (U.P.), India</a:t>
                      </a:r>
                    </a:p>
                    <a:p>
                      <a:pPr marL="0" marR="0" lvl="0" indent="0" algn="ctr" defTabSz="914400" rtl="0" eaLnBrk="1" fontAlgn="base" latinLnBrk="0" hangingPunct="1">
                        <a:lnSpc>
                          <a:spcPct val="100000"/>
                        </a:lnSpc>
                        <a:spcBef>
                          <a:spcPct val="0"/>
                        </a:spcBef>
                        <a:spcAft>
                          <a:spcPct val="25000"/>
                        </a:spcAft>
                        <a:buClrTx/>
                        <a:buSzTx/>
                        <a:buFontTx/>
                        <a:buNone/>
                        <a:tabLst/>
                        <a:defRPr/>
                      </a:pPr>
                      <a:r>
                        <a:rPr kumimoji="0" lang="en-GB" sz="1600" b="0" i="0" u="none" strike="noStrike" kern="1200" cap="none" normalizeH="0" baseline="0" dirty="0" smtClean="0">
                          <a:ln>
                            <a:noFill/>
                          </a:ln>
                          <a:solidFill>
                            <a:schemeClr val="tx2"/>
                          </a:solidFill>
                          <a:effectLst/>
                          <a:latin typeface="+mn-lt"/>
                          <a:ea typeface="+mn-ea"/>
                          <a:cs typeface="Arial" charset="0"/>
                        </a:rPr>
                        <a:t>Tel: +91-120-254 2154</a:t>
                      </a:r>
                    </a:p>
                    <a:p>
                      <a:pPr marL="0" marR="0" lvl="0" indent="0" algn="ctr" defTabSz="914400" rtl="0" eaLnBrk="1" fontAlgn="base" latinLnBrk="0" hangingPunct="1">
                        <a:lnSpc>
                          <a:spcPct val="100000"/>
                        </a:lnSpc>
                        <a:spcBef>
                          <a:spcPct val="0"/>
                        </a:spcBef>
                        <a:spcAft>
                          <a:spcPct val="25000"/>
                        </a:spcAft>
                        <a:buClrTx/>
                        <a:buSzTx/>
                        <a:buFontTx/>
                        <a:buNone/>
                        <a:tabLst/>
                        <a:defRPr/>
                      </a:pPr>
                      <a:r>
                        <a:rPr kumimoji="0" lang="en-GB" sz="1600" b="0" i="0" u="none" strike="noStrike" kern="1200" cap="none" normalizeH="0" baseline="0" dirty="0" smtClean="0">
                          <a:ln>
                            <a:noFill/>
                          </a:ln>
                          <a:solidFill>
                            <a:schemeClr val="tx2"/>
                          </a:solidFill>
                          <a:effectLst/>
                          <a:latin typeface="+mn-lt"/>
                          <a:ea typeface="+mn-ea"/>
                          <a:cs typeface="Arial" charset="0"/>
                        </a:rPr>
                        <a:t>Mob: +91 98 108 29128</a:t>
                      </a:r>
                    </a:p>
                    <a:p>
                      <a:pPr marL="0" marR="0" lvl="0" indent="0" algn="ctr" defTabSz="914400" rtl="0" eaLnBrk="1" fontAlgn="base" latinLnBrk="0" hangingPunct="1">
                        <a:lnSpc>
                          <a:spcPct val="100000"/>
                        </a:lnSpc>
                        <a:spcBef>
                          <a:spcPct val="0"/>
                        </a:spcBef>
                        <a:spcAft>
                          <a:spcPct val="25000"/>
                        </a:spcAft>
                        <a:buClrTx/>
                        <a:buSzTx/>
                        <a:buFontTx/>
                        <a:buNone/>
                        <a:tabLst/>
                      </a:pPr>
                      <a:endParaRPr kumimoji="0" lang="en-GB" sz="1600" b="0" i="0" u="none" strike="noStrike" kern="1200" cap="none" normalizeH="0" baseline="0" dirty="0" smtClean="0">
                        <a:ln>
                          <a:noFill/>
                        </a:ln>
                        <a:solidFill>
                          <a:schemeClr val="tx2"/>
                        </a:solidFill>
                        <a:effectLst/>
                        <a:latin typeface="+mn-lt"/>
                        <a:ea typeface="+mn-ea"/>
                        <a:cs typeface="Arial" charset="0"/>
                      </a:endParaRPr>
                    </a:p>
                  </a:txBody>
                  <a:tcPr marL="91433" marR="91433"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069">
                <a:tc>
                  <a:txBody>
                    <a:bodyPr/>
                    <a:lstStyle/>
                    <a:p>
                      <a:pPr marL="0" marR="0" lvl="0" indent="0" algn="ctr" defTabSz="914400" rtl="0" eaLnBrk="1" fontAlgn="base" latinLnBrk="0" hangingPunct="1">
                        <a:lnSpc>
                          <a:spcPct val="100000"/>
                        </a:lnSpc>
                        <a:spcBef>
                          <a:spcPct val="0"/>
                        </a:spcBef>
                        <a:spcAft>
                          <a:spcPct val="25000"/>
                        </a:spcAft>
                        <a:buClrTx/>
                        <a:buSzTx/>
                        <a:buFontTx/>
                        <a:buNone/>
                        <a:tabLst/>
                      </a:pPr>
                      <a:r>
                        <a:rPr kumimoji="0" lang="en-GB" sz="1600" b="1" i="0" u="none" strike="noStrike" cap="none" normalizeH="0" baseline="0" dirty="0" smtClean="0">
                          <a:ln>
                            <a:noFill/>
                          </a:ln>
                          <a:solidFill>
                            <a:schemeClr val="bg1"/>
                          </a:solidFill>
                          <a:effectLst/>
                          <a:latin typeface="+mn-lt"/>
                          <a:cs typeface="Times New Roman" pitchFamily="18" charset="0"/>
                        </a:rPr>
                        <a:t>Contact Person</a:t>
                      </a:r>
                      <a:endParaRPr kumimoji="0" lang="en-GB" sz="1600" b="1" i="0" u="none" strike="noStrike" cap="none" normalizeH="0" baseline="0" dirty="0" smtClean="0">
                        <a:ln>
                          <a:noFill/>
                        </a:ln>
                        <a:solidFill>
                          <a:schemeClr val="bg1"/>
                        </a:solidFill>
                        <a:effectLst/>
                        <a:latin typeface="+mn-lt"/>
                        <a:cs typeface="Arial" charset="0"/>
                      </a:endParaRPr>
                    </a:p>
                  </a:txBody>
                  <a:tcPr marL="91433" marR="91433"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0"/>
                        </a:spcBef>
                        <a:spcAft>
                          <a:spcPct val="25000"/>
                        </a:spcAft>
                        <a:buClrTx/>
                        <a:buSzTx/>
                        <a:buFontTx/>
                        <a:buNone/>
                        <a:tabLst/>
                      </a:pPr>
                      <a:r>
                        <a:rPr kumimoji="0" lang="en-US" sz="1600" b="1" i="0" u="none" strike="noStrike" cap="none" normalizeH="0" baseline="0" dirty="0" smtClean="0">
                          <a:ln>
                            <a:noFill/>
                          </a:ln>
                          <a:solidFill>
                            <a:schemeClr val="tx2"/>
                          </a:solidFill>
                          <a:effectLst/>
                          <a:latin typeface="+mn-lt"/>
                          <a:cs typeface="Times New Roman" pitchFamily="18" charset="0"/>
                        </a:rPr>
                        <a:t>Dr. Kavita Kapur</a:t>
                      </a:r>
                    </a:p>
                  </a:txBody>
                  <a:tcPr marL="91433" marR="91433"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5000"/>
                        </a:spcAft>
                        <a:buClrTx/>
                        <a:buSzTx/>
                        <a:buFontTx/>
                        <a:buNone/>
                        <a:tabLst/>
                      </a:pPr>
                      <a:r>
                        <a:rPr kumimoji="0" lang="en-US" sz="1600" b="1" i="0" u="none" strike="noStrike" cap="none" normalizeH="0" baseline="0" dirty="0" err="1" smtClean="0">
                          <a:ln>
                            <a:noFill/>
                          </a:ln>
                          <a:solidFill>
                            <a:schemeClr val="tx2"/>
                          </a:solidFill>
                          <a:effectLst/>
                          <a:latin typeface="+mn-lt"/>
                          <a:cs typeface="Times New Roman" pitchFamily="18" charset="0"/>
                        </a:rPr>
                        <a:t>C.P.Srivastava</a:t>
                      </a:r>
                      <a:endParaRPr kumimoji="0" lang="en-US" sz="1600" b="1" i="0" u="none" strike="noStrike" cap="none" normalizeH="0" baseline="0" dirty="0" smtClean="0">
                        <a:ln>
                          <a:noFill/>
                        </a:ln>
                        <a:solidFill>
                          <a:schemeClr val="tx2"/>
                        </a:solidFill>
                        <a:effectLst/>
                        <a:latin typeface="+mn-lt"/>
                        <a:cs typeface="Times New Roman" pitchFamily="18" charset="0"/>
                      </a:endParaRPr>
                    </a:p>
                  </a:txBody>
                  <a:tcPr marL="91433" marR="91433"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850">
                <a:tc>
                  <a:txBody>
                    <a:bodyPr/>
                    <a:lstStyle/>
                    <a:p>
                      <a:pPr marL="0" marR="0" lvl="0" indent="0" algn="ctr" defTabSz="914400" rtl="0" eaLnBrk="1" fontAlgn="base" latinLnBrk="0" hangingPunct="1">
                        <a:lnSpc>
                          <a:spcPct val="100000"/>
                        </a:lnSpc>
                        <a:spcBef>
                          <a:spcPct val="0"/>
                        </a:spcBef>
                        <a:spcAft>
                          <a:spcPct val="25000"/>
                        </a:spcAft>
                        <a:buClrTx/>
                        <a:buSzTx/>
                        <a:buFontTx/>
                        <a:buNone/>
                        <a:tabLst/>
                      </a:pPr>
                      <a:r>
                        <a:rPr kumimoji="0" lang="en-GB" sz="1600" b="1" i="0" u="none" strike="noStrike" cap="none" normalizeH="0" baseline="0" dirty="0" smtClean="0">
                          <a:ln>
                            <a:noFill/>
                          </a:ln>
                          <a:solidFill>
                            <a:schemeClr val="bg1"/>
                          </a:solidFill>
                          <a:effectLst/>
                          <a:latin typeface="+mn-lt"/>
                          <a:cs typeface="Times New Roman" pitchFamily="18" charset="0"/>
                        </a:rPr>
                        <a:t>E-mail</a:t>
                      </a:r>
                      <a:endParaRPr kumimoji="0" lang="en-GB" sz="1600" b="1" i="0" u="none" strike="noStrike" cap="none" normalizeH="0" baseline="0" dirty="0" smtClean="0">
                        <a:ln>
                          <a:noFill/>
                        </a:ln>
                        <a:solidFill>
                          <a:schemeClr val="bg1"/>
                        </a:solidFill>
                        <a:effectLst/>
                        <a:latin typeface="+mn-lt"/>
                        <a:cs typeface="Arial" charset="0"/>
                      </a:endParaRPr>
                    </a:p>
                  </a:txBody>
                  <a:tcPr marL="91433" marR="91433"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0" marR="0" lvl="0" indent="0" algn="ctr" defTabSz="914400" rtl="0" eaLnBrk="1" fontAlgn="base" latinLnBrk="0" hangingPunct="1">
                        <a:lnSpc>
                          <a:spcPct val="100000"/>
                        </a:lnSpc>
                        <a:spcBef>
                          <a:spcPct val="0"/>
                        </a:spcBef>
                        <a:spcAft>
                          <a:spcPct val="25000"/>
                        </a:spcAft>
                        <a:buClrTx/>
                        <a:buSzTx/>
                        <a:buFontTx/>
                        <a:buNone/>
                        <a:tabLst/>
                        <a:defRPr/>
                      </a:pPr>
                      <a:r>
                        <a:rPr kumimoji="0" lang="en-GB" sz="1600" b="1" i="0" u="none" strike="noStrike" cap="none" normalizeH="0" baseline="0" dirty="0" smtClean="0">
                          <a:ln>
                            <a:noFill/>
                          </a:ln>
                          <a:solidFill>
                            <a:schemeClr val="tx2"/>
                          </a:solidFill>
                          <a:effectLst/>
                          <a:latin typeface="+mn-lt"/>
                          <a:cs typeface="Arial" charset="0"/>
                          <a:hlinkClick r:id="rId3"/>
                        </a:rPr>
                        <a:t>pk.kapur@gmail.com</a:t>
                      </a:r>
                      <a:endParaRPr kumimoji="0" lang="en-GB" sz="1600" b="1" i="0" u="none" strike="noStrike" cap="none" normalizeH="0" baseline="0" dirty="0" smtClean="0">
                        <a:ln>
                          <a:noFill/>
                        </a:ln>
                        <a:solidFill>
                          <a:schemeClr val="tx2"/>
                        </a:solidFill>
                        <a:effectLst/>
                        <a:latin typeface="+mn-lt"/>
                        <a:cs typeface="Arial" charset="0"/>
                      </a:endParaRPr>
                    </a:p>
                  </a:txBody>
                  <a:tcPr marL="91433" marR="91433"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25000"/>
                        </a:spcAft>
                        <a:buClrTx/>
                        <a:buSzTx/>
                        <a:buFontTx/>
                        <a:buNone/>
                        <a:tabLst/>
                        <a:defRPr/>
                      </a:pPr>
                      <a:r>
                        <a:rPr kumimoji="0" lang="en-GB" sz="1600" b="1" i="0" u="none" strike="noStrike" cap="none" normalizeH="0" baseline="0" dirty="0" smtClean="0">
                          <a:ln>
                            <a:noFill/>
                          </a:ln>
                          <a:solidFill>
                            <a:schemeClr val="tx2"/>
                          </a:solidFill>
                          <a:effectLst/>
                          <a:latin typeface="+mn-lt"/>
                          <a:cs typeface="Arial" charset="0"/>
                          <a:hlinkClick r:id="rId4"/>
                        </a:rPr>
                        <a:t>cppassion@yahoo.co.in</a:t>
                      </a:r>
                      <a:endParaRPr kumimoji="0" lang="en-GB" sz="1600" b="1" i="0" u="none" strike="noStrike" cap="none" normalizeH="0" baseline="0" dirty="0" smtClean="0">
                        <a:ln>
                          <a:noFill/>
                        </a:ln>
                        <a:solidFill>
                          <a:schemeClr val="tx2"/>
                        </a:solidFill>
                        <a:effectLst/>
                        <a:latin typeface="+mn-lt"/>
                        <a:cs typeface="Arial" charset="0"/>
                      </a:endParaRPr>
                    </a:p>
                  </a:txBody>
                  <a:tcPr marL="91433" marR="91433"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674">
                <a:tc>
                  <a:txBody>
                    <a:bodyPr/>
                    <a:lstStyle/>
                    <a:p>
                      <a:pPr marL="0" marR="0" lvl="0" indent="0" algn="ctr" defTabSz="914400" rtl="0" eaLnBrk="1" fontAlgn="base" latinLnBrk="0" hangingPunct="1">
                        <a:lnSpc>
                          <a:spcPct val="100000"/>
                        </a:lnSpc>
                        <a:spcBef>
                          <a:spcPct val="0"/>
                        </a:spcBef>
                        <a:spcAft>
                          <a:spcPct val="25000"/>
                        </a:spcAft>
                        <a:buClrTx/>
                        <a:buSzTx/>
                        <a:buFontTx/>
                        <a:buNone/>
                        <a:tabLst/>
                      </a:pPr>
                      <a:r>
                        <a:rPr kumimoji="0" lang="en-GB" sz="1600" b="1" i="0" u="none" strike="noStrike" cap="none" normalizeH="0" baseline="0" dirty="0" smtClean="0">
                          <a:ln>
                            <a:noFill/>
                          </a:ln>
                          <a:solidFill>
                            <a:schemeClr val="bg1"/>
                          </a:solidFill>
                          <a:effectLst/>
                          <a:latin typeface="+mn-lt"/>
                          <a:cs typeface="Arial" charset="0"/>
                        </a:rPr>
                        <a:t>Website</a:t>
                      </a:r>
                    </a:p>
                  </a:txBody>
                  <a:tcPr marL="91433" marR="91433"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gridSpan="2">
                  <a:txBody>
                    <a:bodyPr/>
                    <a:lstStyle/>
                    <a:p>
                      <a:pPr marL="0" marR="0" lvl="0" indent="0" algn="ctr" defTabSz="914400" rtl="0" eaLnBrk="1" fontAlgn="base" latinLnBrk="0" hangingPunct="1">
                        <a:lnSpc>
                          <a:spcPct val="100000"/>
                        </a:lnSpc>
                        <a:spcBef>
                          <a:spcPct val="0"/>
                        </a:spcBef>
                        <a:spcAft>
                          <a:spcPct val="25000"/>
                        </a:spcAft>
                        <a:buClrTx/>
                        <a:buSzTx/>
                        <a:buFontTx/>
                        <a:buNone/>
                        <a:tabLst/>
                      </a:pPr>
                      <a:r>
                        <a:rPr kumimoji="0" lang="en-US" sz="1600" b="1" i="0" u="none" strike="noStrike" cap="none" normalizeH="0" baseline="0" dirty="0" smtClean="0">
                          <a:ln>
                            <a:noFill/>
                          </a:ln>
                          <a:solidFill>
                            <a:schemeClr val="tx2"/>
                          </a:solidFill>
                          <a:effectLst/>
                          <a:latin typeface="+mn-lt"/>
                          <a:cs typeface="Times New Roman" pitchFamily="18" charset="0"/>
                          <a:hlinkClick r:id="rId5"/>
                        </a:rPr>
                        <a:t>www.latam.com</a:t>
                      </a:r>
                      <a:endParaRPr kumimoji="0" lang="en-US" sz="1600" b="1" i="0" u="none" strike="noStrike" cap="none" normalizeH="0" baseline="0" dirty="0" smtClean="0">
                        <a:ln>
                          <a:noFill/>
                        </a:ln>
                        <a:solidFill>
                          <a:schemeClr val="tx2"/>
                        </a:solidFill>
                        <a:effectLst/>
                        <a:latin typeface="+mn-lt"/>
                        <a:cs typeface="Times New Roman" pitchFamily="18" charset="0"/>
                      </a:endParaRPr>
                    </a:p>
                  </a:txBody>
                  <a:tcPr marL="91433" marR="91433"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l" defTabSz="914400" rtl="0" eaLnBrk="1" fontAlgn="base" latinLnBrk="0" hangingPunct="1">
                        <a:lnSpc>
                          <a:spcPct val="100000"/>
                        </a:lnSpc>
                        <a:spcBef>
                          <a:spcPct val="0"/>
                        </a:spcBef>
                        <a:spcAft>
                          <a:spcPct val="25000"/>
                        </a:spcAft>
                        <a:buClrTx/>
                        <a:buSzTx/>
                        <a:buFontTx/>
                        <a:buNone/>
                        <a:tabLst/>
                      </a:pPr>
                      <a:endParaRPr kumimoji="0" lang="en-US" sz="1600" b="1" i="0" u="none" strike="noStrike" cap="none" normalizeH="0" baseline="0" dirty="0" smtClean="0">
                        <a:ln>
                          <a:noFill/>
                        </a:ln>
                        <a:solidFill>
                          <a:schemeClr val="tx2"/>
                        </a:solidFill>
                        <a:effectLst/>
                        <a:latin typeface="+mn-lt"/>
                        <a:cs typeface="Times New Roman" pitchFamily="18" charset="0"/>
                      </a:endParaRPr>
                    </a:p>
                  </a:txBody>
                  <a:tcPr marL="91433" marR="91433"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Title 1"/>
          <p:cNvSpPr txBox="1">
            <a:spLocks/>
          </p:cNvSpPr>
          <p:nvPr/>
        </p:nvSpPr>
        <p:spPr>
          <a:xfrm>
            <a:off x="1856278" y="12700"/>
            <a:ext cx="7215187" cy="6429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r">
              <a:defRPr/>
            </a:pPr>
            <a:r>
              <a:rPr lang="en-IN" sz="3600" b="1" dirty="0" smtClean="0">
                <a:solidFill>
                  <a:schemeClr val="tx2">
                    <a:lumMod val="75000"/>
                  </a:schemeClr>
                </a:solidFill>
                <a:latin typeface="Arial" panose="020B0604020202020204" pitchFamily="34" charset="0"/>
                <a:cs typeface="Arial" panose="020B0604020202020204" pitchFamily="34" charset="0"/>
              </a:rPr>
              <a:t>Our Contact</a:t>
            </a:r>
            <a:endParaRPr lang="en-IN" sz="3600" b="1" dirty="0">
              <a:solidFill>
                <a:schemeClr val="tx2">
                  <a:lumMod val="75000"/>
                </a:schemeClr>
              </a:solidFill>
              <a:latin typeface="Arial" panose="020B0604020202020204" pitchFamily="34" charset="0"/>
              <a:cs typeface="Arial" panose="020B0604020202020204" pitchFamily="34" charset="0"/>
            </a:endParaRP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ps\Desktop\Logo India LAT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274824"/>
            <a:ext cx="1574800" cy="1763776"/>
          </a:xfrm>
          <a:prstGeom prst="rect">
            <a:avLst/>
          </a:prstGeom>
          <a:noFill/>
          <a:extLst>
            <a:ext uri="{909E8E84-426E-40DD-AFC4-6F175D3DCCD1}">
              <a14:hiddenFill xmlns:a14="http://schemas.microsoft.com/office/drawing/2010/main">
                <a:solidFill>
                  <a:srgbClr val="FFFFFF"/>
                </a:solidFill>
              </a14:hiddenFill>
            </a:ext>
          </a:extLst>
        </p:spPr>
      </p:pic>
      <p:sp>
        <p:nvSpPr>
          <p:cNvPr id="19459" name="TextBox 1"/>
          <p:cNvSpPr txBox="1">
            <a:spLocks noChangeArrowheads="1"/>
          </p:cNvSpPr>
          <p:nvPr/>
        </p:nvSpPr>
        <p:spPr bwMode="auto">
          <a:xfrm>
            <a:off x="2411413" y="3532188"/>
            <a:ext cx="395358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cs typeface="Arial" charset="0"/>
              </a:defRPr>
            </a:lvl1pPr>
            <a:lvl2pPr marL="742950" indent="-285750">
              <a:defRPr sz="2400">
                <a:solidFill>
                  <a:schemeClr val="tx1"/>
                </a:solidFill>
                <a:latin typeface="Arial" charset="0"/>
                <a:cs typeface="Arial" charset="0"/>
              </a:defRPr>
            </a:lvl2pPr>
            <a:lvl3pPr marL="1143000" indent="-228600">
              <a:defRPr sz="2400">
                <a:solidFill>
                  <a:schemeClr val="tx1"/>
                </a:solidFill>
                <a:latin typeface="Arial" charset="0"/>
                <a:cs typeface="Arial" charset="0"/>
              </a:defRPr>
            </a:lvl3pPr>
            <a:lvl4pPr marL="1600200" indent="-228600">
              <a:defRPr sz="2400">
                <a:solidFill>
                  <a:schemeClr val="tx1"/>
                </a:solidFill>
                <a:latin typeface="Arial" charset="0"/>
                <a:cs typeface="Arial" charset="0"/>
              </a:defRPr>
            </a:lvl4pPr>
            <a:lvl5pPr marL="2057400" indent="-22860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a:r>
              <a:rPr lang="en-IN" sz="2000" b="1" dirty="0" smtClean="0">
                <a:solidFill>
                  <a:schemeClr val="tx2">
                    <a:lumMod val="75000"/>
                  </a:schemeClr>
                </a:solidFill>
              </a:rPr>
              <a:t>India Latin America Associates</a:t>
            </a:r>
          </a:p>
          <a:p>
            <a:pPr algn="ctr"/>
            <a:r>
              <a:rPr lang="en-IN" sz="2000" b="1" dirty="0" smtClean="0">
                <a:solidFill>
                  <a:schemeClr val="tx2">
                    <a:lumMod val="75000"/>
                  </a:schemeClr>
                </a:solidFill>
                <a:hlinkClick r:id="rId4"/>
              </a:rPr>
              <a:t>www.latam.com</a:t>
            </a:r>
            <a:endParaRPr lang="en-IN" sz="2000" b="1" dirty="0" smtClean="0">
              <a:solidFill>
                <a:schemeClr val="tx2">
                  <a:lumMod val="75000"/>
                </a:schemeClr>
              </a:solidFill>
            </a:endParaRPr>
          </a:p>
          <a:p>
            <a:pPr algn="ctr"/>
            <a:endParaRPr lang="en-IN" sz="2000" b="1" dirty="0">
              <a:solidFill>
                <a:schemeClr val="tx2">
                  <a:lumMod val="75000"/>
                </a:schemeClr>
              </a:solidFill>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bwMode="auto">
          <a:xfrm>
            <a:off x="1900238" y="12700"/>
            <a:ext cx="7215187" cy="6429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r>
              <a:rPr lang="en-IN" sz="3600" b="1" dirty="0" smtClean="0">
                <a:solidFill>
                  <a:schemeClr val="tx2">
                    <a:lumMod val="75000"/>
                  </a:schemeClr>
                </a:solidFill>
                <a:latin typeface="Arial" panose="020B0604020202020204" pitchFamily="34" charset="0"/>
                <a:cs typeface="Arial" panose="020B0604020202020204" pitchFamily="34" charset="0"/>
              </a:rPr>
              <a:t>Our Company</a:t>
            </a:r>
          </a:p>
        </p:txBody>
      </p:sp>
      <p:sp>
        <p:nvSpPr>
          <p:cNvPr id="3" name="Rectangle 3"/>
          <p:cNvSpPr txBox="1">
            <a:spLocks noChangeArrowheads="1"/>
          </p:cNvSpPr>
          <p:nvPr/>
        </p:nvSpPr>
        <p:spPr>
          <a:xfrm>
            <a:off x="304800" y="914400"/>
            <a:ext cx="8534400" cy="54102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ct val="150000"/>
              </a:lnSpc>
              <a:spcAft>
                <a:spcPts val="0"/>
              </a:spcAft>
              <a:buClr>
                <a:schemeClr val="tx2">
                  <a:lumMod val="50000"/>
                </a:schemeClr>
              </a:buClr>
              <a:buSzPct val="120000"/>
              <a:buFont typeface="Webdings" pitchFamily="18" charset="2"/>
              <a:buChar char="4"/>
              <a:defRPr/>
            </a:pPr>
            <a:r>
              <a:rPr lang="en-US" sz="2000" b="1" dirty="0" smtClean="0">
                <a:solidFill>
                  <a:schemeClr val="tx2">
                    <a:lumMod val="75000"/>
                  </a:schemeClr>
                </a:solidFill>
                <a:latin typeface="Arial" panose="020B0604020202020204" pitchFamily="34" charset="0"/>
                <a:cs typeface="Arial" panose="020B0604020202020204" pitchFamily="34" charset="0"/>
              </a:rPr>
              <a:t>Established in -----------, India Latin America Associate (</a:t>
            </a:r>
            <a:r>
              <a:rPr lang="en-US" sz="2000" b="1" dirty="0" err="1" smtClean="0">
                <a:solidFill>
                  <a:schemeClr val="tx2">
                    <a:lumMod val="75000"/>
                  </a:schemeClr>
                </a:solidFill>
                <a:latin typeface="Arial" panose="020B0604020202020204" pitchFamily="34" charset="0"/>
                <a:cs typeface="Arial" panose="020B0604020202020204" pitchFamily="34" charset="0"/>
              </a:rPr>
              <a:t>i</a:t>
            </a:r>
            <a:r>
              <a:rPr lang="en-US" sz="2000" b="1" dirty="0" smtClean="0">
                <a:solidFill>
                  <a:schemeClr val="tx2">
                    <a:lumMod val="75000"/>
                  </a:schemeClr>
                </a:solidFill>
                <a:latin typeface="Arial" panose="020B0604020202020204" pitchFamily="34" charset="0"/>
                <a:cs typeface="Arial" panose="020B0604020202020204" pitchFamily="34" charset="0"/>
              </a:rPr>
              <a:t>-LATAM) as a Global partner to propagate, promote and popularize the cross cultural, commercial and economic development of the two region.</a:t>
            </a:r>
          </a:p>
          <a:p>
            <a:pPr eaLnBrk="1" fontAlgn="auto" hangingPunct="1">
              <a:lnSpc>
                <a:spcPct val="150000"/>
              </a:lnSpc>
              <a:spcAft>
                <a:spcPts val="0"/>
              </a:spcAft>
              <a:buClr>
                <a:schemeClr val="tx2">
                  <a:lumMod val="50000"/>
                </a:schemeClr>
              </a:buClr>
              <a:buSzPct val="120000"/>
              <a:buFont typeface="Webdings" pitchFamily="18" charset="2"/>
              <a:buChar char="4"/>
              <a:defRPr/>
            </a:pPr>
            <a:endParaRPr lang="en-US" sz="2000" b="1" dirty="0" smtClean="0">
              <a:solidFill>
                <a:schemeClr val="tx2">
                  <a:lumMod val="75000"/>
                </a:schemeClr>
              </a:solidFill>
              <a:latin typeface="Arial" panose="020B0604020202020204" pitchFamily="34" charset="0"/>
              <a:cs typeface="Arial" panose="020B0604020202020204" pitchFamily="34" charset="0"/>
            </a:endParaRPr>
          </a:p>
          <a:p>
            <a:pPr eaLnBrk="1" fontAlgn="auto" hangingPunct="1">
              <a:lnSpc>
                <a:spcPct val="150000"/>
              </a:lnSpc>
              <a:spcAft>
                <a:spcPts val="0"/>
              </a:spcAft>
              <a:buClr>
                <a:schemeClr val="tx2">
                  <a:lumMod val="50000"/>
                </a:schemeClr>
              </a:buClr>
              <a:buSzPct val="120000"/>
              <a:buFont typeface="Webdings" pitchFamily="18" charset="2"/>
              <a:buChar char="4"/>
              <a:defRPr/>
            </a:pPr>
            <a:r>
              <a:rPr lang="en-US" sz="2000" b="1" dirty="0" smtClean="0">
                <a:solidFill>
                  <a:schemeClr val="tx2">
                    <a:lumMod val="75000"/>
                  </a:schemeClr>
                </a:solidFill>
                <a:latin typeface="Arial" panose="020B0604020202020204" pitchFamily="34" charset="0"/>
                <a:cs typeface="Arial" panose="020B0604020202020204" pitchFamily="34" charset="0"/>
              </a:rPr>
              <a:t>Our skills encompasses a complete range of advisory and assurance services in the areas of -----------------------</a:t>
            </a:r>
          </a:p>
          <a:p>
            <a:pPr eaLnBrk="1" fontAlgn="auto" hangingPunct="1">
              <a:lnSpc>
                <a:spcPct val="150000"/>
              </a:lnSpc>
              <a:spcAft>
                <a:spcPts val="0"/>
              </a:spcAft>
              <a:buClr>
                <a:schemeClr val="tx2">
                  <a:lumMod val="50000"/>
                </a:schemeClr>
              </a:buClr>
              <a:buSzPct val="120000"/>
              <a:buFont typeface="Webdings" pitchFamily="18" charset="2"/>
              <a:buChar char="4"/>
              <a:defRPr/>
            </a:pPr>
            <a:endParaRPr lang="en-US" sz="2000" b="1" dirty="0" smtClean="0">
              <a:solidFill>
                <a:schemeClr val="tx2">
                  <a:lumMod val="75000"/>
                </a:schemeClr>
              </a:solidFill>
              <a:latin typeface="Arial" panose="020B0604020202020204" pitchFamily="34" charset="0"/>
              <a:cs typeface="Arial" panose="020B0604020202020204" pitchFamily="34" charset="0"/>
            </a:endParaRPr>
          </a:p>
          <a:p>
            <a:pPr eaLnBrk="1" fontAlgn="auto" hangingPunct="1">
              <a:lnSpc>
                <a:spcPct val="150000"/>
              </a:lnSpc>
              <a:spcAft>
                <a:spcPts val="0"/>
              </a:spcAft>
              <a:buClr>
                <a:schemeClr val="tx2">
                  <a:lumMod val="50000"/>
                </a:schemeClr>
              </a:buClr>
              <a:buSzPct val="120000"/>
              <a:buFont typeface="Webdings" pitchFamily="18" charset="2"/>
              <a:buChar char="4"/>
              <a:defRPr/>
            </a:pPr>
            <a:r>
              <a:rPr lang="en-US" sz="2000" b="1" dirty="0" smtClean="0">
                <a:solidFill>
                  <a:schemeClr val="tx2">
                    <a:lumMod val="75000"/>
                  </a:schemeClr>
                </a:solidFill>
                <a:latin typeface="Arial" panose="020B0604020202020204" pitchFamily="34" charset="0"/>
                <a:cs typeface="Arial" panose="020B0604020202020204" pitchFamily="34" charset="0"/>
              </a:rPr>
              <a:t>A well managed organization supported by </a:t>
            </a:r>
            <a:r>
              <a:rPr lang="en-US" sz="2000" b="1" dirty="0">
                <a:solidFill>
                  <a:schemeClr val="tx2">
                    <a:lumMod val="75000"/>
                  </a:schemeClr>
                </a:solidFill>
                <a:latin typeface="Arial" panose="020B0604020202020204" pitchFamily="34" charset="0"/>
                <a:cs typeface="Arial" panose="020B0604020202020204" pitchFamily="34" charset="0"/>
              </a:rPr>
              <a:t>experienced dedicated </a:t>
            </a:r>
            <a:r>
              <a:rPr lang="en-US" sz="2000" b="1" dirty="0" smtClean="0">
                <a:solidFill>
                  <a:schemeClr val="tx2">
                    <a:lumMod val="75000"/>
                  </a:schemeClr>
                </a:solidFill>
                <a:latin typeface="Arial" panose="020B0604020202020204" pitchFamily="34" charset="0"/>
                <a:cs typeface="Arial" panose="020B0604020202020204" pitchFamily="34" charset="0"/>
              </a:rPr>
              <a:t>diplomat, bureaucrat, academician, historian and professionals.</a:t>
            </a:r>
          </a:p>
          <a:p>
            <a:pPr eaLnBrk="1" fontAlgn="auto" hangingPunct="1">
              <a:lnSpc>
                <a:spcPct val="150000"/>
              </a:lnSpc>
              <a:spcAft>
                <a:spcPts val="0"/>
              </a:spcAft>
              <a:buClr>
                <a:schemeClr val="tx2">
                  <a:lumMod val="50000"/>
                </a:schemeClr>
              </a:buClr>
              <a:buSzPct val="120000"/>
              <a:buFont typeface="Webdings" pitchFamily="18" charset="2"/>
              <a:buChar char="4"/>
              <a:defRPr/>
            </a:pPr>
            <a:endParaRPr lang="en-US" sz="2000" b="1" dirty="0" smtClean="0">
              <a:solidFill>
                <a:schemeClr val="tx2">
                  <a:lumMod val="75000"/>
                </a:schemeClr>
              </a:solidFill>
              <a:latin typeface="Arial" panose="020B0604020202020204" pitchFamily="34" charset="0"/>
              <a:cs typeface="Arial" panose="020B0604020202020204" pitchFamily="34" charset="0"/>
            </a:endParaRPr>
          </a:p>
          <a:p>
            <a:pPr eaLnBrk="1" fontAlgn="auto" hangingPunct="1">
              <a:lnSpc>
                <a:spcPct val="150000"/>
              </a:lnSpc>
              <a:spcAft>
                <a:spcPts val="0"/>
              </a:spcAft>
              <a:buClr>
                <a:schemeClr val="tx2">
                  <a:lumMod val="50000"/>
                </a:schemeClr>
              </a:buClr>
              <a:buSzPct val="120000"/>
              <a:buFont typeface="Webdings" pitchFamily="18" charset="2"/>
              <a:buChar char="4"/>
              <a:defRPr/>
            </a:pPr>
            <a:endParaRPr lang="en-US" sz="2000" b="1" dirty="0" smtClean="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7268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sz="3600" i="0" dirty="0">
                <a:solidFill>
                  <a:schemeClr val="tx2">
                    <a:lumMod val="75000"/>
                  </a:schemeClr>
                </a:solidFill>
                <a:latin typeface="Arial" panose="020B0604020202020204" pitchFamily="34" charset="0"/>
                <a:cs typeface="Arial" panose="020B0604020202020204" pitchFamily="34" charset="0"/>
              </a:rPr>
              <a:t>Objectives</a:t>
            </a:r>
          </a:p>
        </p:txBody>
      </p:sp>
      <p:sp>
        <p:nvSpPr>
          <p:cNvPr id="3" name="TextBox 2"/>
          <p:cNvSpPr txBox="1"/>
          <p:nvPr/>
        </p:nvSpPr>
        <p:spPr>
          <a:xfrm>
            <a:off x="838200" y="990600"/>
            <a:ext cx="7620000" cy="5447645"/>
          </a:xfrm>
          <a:prstGeom prst="rect">
            <a:avLst/>
          </a:prstGeom>
          <a:noFill/>
        </p:spPr>
        <p:txBody>
          <a:bodyPr wrap="square" rtlCol="0">
            <a:spAutoFit/>
          </a:bodyPr>
          <a:lstStyle/>
          <a:p>
            <a:pPr marL="285750" indent="-285750">
              <a:buClr>
                <a:schemeClr val="tx2">
                  <a:lumMod val="75000"/>
                </a:schemeClr>
              </a:buClr>
              <a:buSzPct val="110000"/>
              <a:buFont typeface="Webdings" panose="05030102010509060703" pitchFamily="18" charset="2"/>
              <a:buChar char="4"/>
            </a:pPr>
            <a:r>
              <a:rPr lang="en-IN" sz="1800" b="1" dirty="0">
                <a:solidFill>
                  <a:schemeClr val="tx2">
                    <a:lumMod val="75000"/>
                  </a:schemeClr>
                </a:solidFill>
                <a:latin typeface="Arial" panose="020B0604020202020204" pitchFamily="34" charset="0"/>
                <a:cs typeface="Arial" panose="020B0604020202020204" pitchFamily="34" charset="0"/>
              </a:rPr>
              <a:t>Development of institutional framework for economic, commercial and social interaction between India and Latin American countries</a:t>
            </a:r>
          </a:p>
          <a:p>
            <a:pPr marL="285750" indent="-285750">
              <a:buClr>
                <a:schemeClr val="tx2">
                  <a:lumMod val="75000"/>
                </a:schemeClr>
              </a:buClr>
              <a:buSzPct val="110000"/>
              <a:buFont typeface="Webdings" panose="05030102010509060703" pitchFamily="18" charset="2"/>
              <a:buChar char="4"/>
            </a:pPr>
            <a:endParaRPr lang="en-IN" sz="1800" b="1" dirty="0" smtClean="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10000"/>
              <a:buFont typeface="Webdings" panose="05030102010509060703" pitchFamily="18" charset="2"/>
              <a:buChar char="4"/>
            </a:pPr>
            <a:r>
              <a:rPr lang="en-IN" sz="1800" b="1" dirty="0" smtClean="0">
                <a:solidFill>
                  <a:schemeClr val="tx2">
                    <a:lumMod val="75000"/>
                  </a:schemeClr>
                </a:solidFill>
                <a:latin typeface="Arial" panose="020B0604020202020204" pitchFamily="34" charset="0"/>
                <a:cs typeface="Arial" panose="020B0604020202020204" pitchFamily="34" charset="0"/>
              </a:rPr>
              <a:t>India-Latin </a:t>
            </a:r>
            <a:r>
              <a:rPr lang="en-IN" sz="1800" b="1" dirty="0">
                <a:solidFill>
                  <a:schemeClr val="tx2">
                    <a:lumMod val="75000"/>
                  </a:schemeClr>
                </a:solidFill>
                <a:latin typeface="Arial" panose="020B0604020202020204" pitchFamily="34" charset="0"/>
                <a:cs typeface="Arial" panose="020B0604020202020204" pitchFamily="34" charset="0"/>
              </a:rPr>
              <a:t>America Associates (</a:t>
            </a:r>
            <a:r>
              <a:rPr lang="en-IN" sz="1800" b="1" dirty="0" err="1">
                <a:solidFill>
                  <a:schemeClr val="tx2">
                    <a:lumMod val="75000"/>
                  </a:schemeClr>
                </a:solidFill>
                <a:latin typeface="Arial" panose="020B0604020202020204" pitchFamily="34" charset="0"/>
                <a:cs typeface="Arial" panose="020B0604020202020204" pitchFamily="34" charset="0"/>
              </a:rPr>
              <a:t>IndiaLATAM</a:t>
            </a:r>
            <a:r>
              <a:rPr lang="en-IN" sz="1800" b="1" dirty="0">
                <a:solidFill>
                  <a:schemeClr val="tx2">
                    <a:lumMod val="75000"/>
                  </a:schemeClr>
                </a:solidFill>
                <a:latin typeface="Arial" panose="020B0604020202020204" pitchFamily="34" charset="0"/>
                <a:cs typeface="Arial" panose="020B0604020202020204" pitchFamily="34" charset="0"/>
              </a:rPr>
              <a:t>) is a premium business Consultancy organisation providing business advisory and assurance support to India and Latin America’s business and social organisations particularly to Pacific Alliance, a Latin American Trade Bloc, comprising Chile, Mexico, Peru and Columbia.</a:t>
            </a:r>
          </a:p>
          <a:p>
            <a:pPr marL="285750" indent="-285750">
              <a:buClr>
                <a:schemeClr val="tx2">
                  <a:lumMod val="75000"/>
                </a:schemeClr>
              </a:buClr>
              <a:buSzPct val="110000"/>
              <a:buFont typeface="Webdings" panose="05030102010509060703" pitchFamily="18" charset="2"/>
              <a:buChar char="4"/>
            </a:pPr>
            <a:endParaRPr lang="en-IN" sz="1800" b="1" dirty="0" smtClean="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10000"/>
              <a:buFont typeface="Webdings" panose="05030102010509060703" pitchFamily="18" charset="2"/>
              <a:buChar char="4"/>
            </a:pPr>
            <a:r>
              <a:rPr lang="en-IN" sz="1800" b="1" dirty="0" smtClean="0">
                <a:solidFill>
                  <a:schemeClr val="tx2">
                    <a:lumMod val="75000"/>
                  </a:schemeClr>
                </a:solidFill>
                <a:latin typeface="Arial" panose="020B0604020202020204" pitchFamily="34" charset="0"/>
                <a:cs typeface="Arial" panose="020B0604020202020204" pitchFamily="34" charset="0"/>
              </a:rPr>
              <a:t>The </a:t>
            </a:r>
            <a:r>
              <a:rPr lang="en-IN" sz="1800" b="1" dirty="0">
                <a:solidFill>
                  <a:schemeClr val="tx2">
                    <a:lumMod val="75000"/>
                  </a:schemeClr>
                </a:solidFill>
                <a:latin typeface="Arial" panose="020B0604020202020204" pitchFamily="34" charset="0"/>
                <a:cs typeface="Arial" panose="020B0604020202020204" pitchFamily="34" charset="0"/>
              </a:rPr>
              <a:t>aim of the </a:t>
            </a:r>
            <a:r>
              <a:rPr lang="en-IN" sz="1800" b="1" dirty="0" err="1">
                <a:solidFill>
                  <a:schemeClr val="tx2">
                    <a:lumMod val="75000"/>
                  </a:schemeClr>
                </a:solidFill>
                <a:latin typeface="Arial" panose="020B0604020202020204" pitchFamily="34" charset="0"/>
                <a:cs typeface="Arial" panose="020B0604020202020204" pitchFamily="34" charset="0"/>
              </a:rPr>
              <a:t>IndiaLatam</a:t>
            </a:r>
            <a:r>
              <a:rPr lang="en-IN" sz="1800" b="1" dirty="0">
                <a:solidFill>
                  <a:schemeClr val="tx2">
                    <a:lumMod val="75000"/>
                  </a:schemeClr>
                </a:solidFill>
                <a:latin typeface="Arial" panose="020B0604020202020204" pitchFamily="34" charset="0"/>
                <a:cs typeface="Arial" panose="020B0604020202020204" pitchFamily="34" charset="0"/>
              </a:rPr>
              <a:t> is:</a:t>
            </a:r>
          </a:p>
          <a:p>
            <a:pPr marL="800100" lvl="1" indent="-342900">
              <a:buClr>
                <a:schemeClr val="tx2">
                  <a:lumMod val="75000"/>
                </a:schemeClr>
              </a:buClr>
              <a:buSzPct val="110000"/>
              <a:buFont typeface="+mj-lt"/>
              <a:buAutoNum type="arabicPeriod"/>
            </a:pPr>
            <a:r>
              <a:rPr lang="en-IN" sz="1800" b="1" dirty="0">
                <a:solidFill>
                  <a:schemeClr val="tx2">
                    <a:lumMod val="75000"/>
                  </a:schemeClr>
                </a:solidFill>
                <a:latin typeface="Arial" panose="020B0604020202020204" pitchFamily="34" charset="0"/>
                <a:cs typeface="Arial" panose="020B0604020202020204" pitchFamily="34" charset="0"/>
              </a:rPr>
              <a:t>To help enhance further trade ties, identify common markets for business expansion;</a:t>
            </a:r>
          </a:p>
          <a:p>
            <a:pPr marL="800100" lvl="1" indent="-342900">
              <a:buClr>
                <a:schemeClr val="tx2">
                  <a:lumMod val="75000"/>
                </a:schemeClr>
              </a:buClr>
              <a:buSzPct val="110000"/>
              <a:buFont typeface="+mj-lt"/>
              <a:buAutoNum type="arabicPeriod"/>
            </a:pPr>
            <a:r>
              <a:rPr lang="en-IN" sz="1800" b="1" dirty="0">
                <a:solidFill>
                  <a:schemeClr val="tx2">
                    <a:lumMod val="75000"/>
                  </a:schemeClr>
                </a:solidFill>
                <a:latin typeface="Arial" panose="020B0604020202020204" pitchFamily="34" charset="0"/>
                <a:cs typeface="Arial" panose="020B0604020202020204" pitchFamily="34" charset="0"/>
              </a:rPr>
              <a:t>To facilitate deeper trade and strengthen commercial ties between the India and Latin America;</a:t>
            </a:r>
          </a:p>
          <a:p>
            <a:pPr marL="800100" lvl="1" indent="-342900">
              <a:buClr>
                <a:schemeClr val="tx2">
                  <a:lumMod val="75000"/>
                </a:schemeClr>
              </a:buClr>
              <a:buSzPct val="110000"/>
              <a:buFont typeface="+mj-lt"/>
              <a:buAutoNum type="arabicPeriod"/>
            </a:pPr>
            <a:r>
              <a:rPr lang="en-IN" sz="1800" b="1" dirty="0">
                <a:solidFill>
                  <a:schemeClr val="tx2">
                    <a:lumMod val="75000"/>
                  </a:schemeClr>
                </a:solidFill>
                <a:latin typeface="Arial" panose="020B0604020202020204" pitchFamily="34" charset="0"/>
                <a:cs typeface="Arial" panose="020B0604020202020204" pitchFamily="34" charset="0"/>
              </a:rPr>
              <a:t>To help build people to people contact and develop networks.</a:t>
            </a:r>
          </a:p>
          <a:p>
            <a:pPr marL="342900" indent="-342900">
              <a:buClr>
                <a:schemeClr val="tx2">
                  <a:lumMod val="75000"/>
                </a:schemeClr>
              </a:buClr>
              <a:buSzPct val="110000"/>
              <a:buFont typeface="Webdings" panose="05030102010509060703" pitchFamily="18" charset="2"/>
              <a:buChar char="4"/>
            </a:pPr>
            <a:endParaRPr lang="en-IN" dirty="0"/>
          </a:p>
        </p:txBody>
      </p:sp>
    </p:spTree>
    <p:extLst>
      <p:ext uri="{BB962C8B-B14F-4D97-AF65-F5344CB8AC3E}">
        <p14:creationId xmlns:p14="http://schemas.microsoft.com/office/powerpoint/2010/main" val="2636563603"/>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bwMode="auto">
          <a:xfrm>
            <a:off x="1900238" y="12700"/>
            <a:ext cx="7215187" cy="6429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r>
              <a:rPr lang="en-IN" sz="3600" b="1" dirty="0" smtClean="0">
                <a:solidFill>
                  <a:schemeClr val="tx2">
                    <a:lumMod val="75000"/>
                  </a:schemeClr>
                </a:solidFill>
                <a:latin typeface="Arial" panose="020B0604020202020204" pitchFamily="34" charset="0"/>
                <a:cs typeface="Arial" panose="020B0604020202020204" pitchFamily="34" charset="0"/>
              </a:rPr>
              <a:t>Our Group</a:t>
            </a:r>
          </a:p>
        </p:txBody>
      </p:sp>
      <p:sp>
        <p:nvSpPr>
          <p:cNvPr id="3" name="Rectangle 3"/>
          <p:cNvSpPr txBox="1">
            <a:spLocks noChangeArrowheads="1"/>
          </p:cNvSpPr>
          <p:nvPr/>
        </p:nvSpPr>
        <p:spPr>
          <a:xfrm>
            <a:off x="539750" y="1066800"/>
            <a:ext cx="8208963" cy="5257006"/>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fontAlgn="auto" hangingPunct="1">
              <a:lnSpc>
                <a:spcPct val="90000"/>
              </a:lnSpc>
              <a:spcAft>
                <a:spcPts val="0"/>
              </a:spcAft>
              <a:buClr>
                <a:schemeClr val="tx2">
                  <a:lumMod val="75000"/>
                </a:schemeClr>
              </a:buClr>
              <a:buSzPct val="120000"/>
              <a:buNone/>
              <a:defRPr/>
            </a:pPr>
            <a:r>
              <a:rPr lang="en-US" sz="2800" b="1" u="sng" dirty="0" smtClean="0">
                <a:solidFill>
                  <a:schemeClr val="tx2">
                    <a:lumMod val="75000"/>
                  </a:schemeClr>
                </a:solidFill>
                <a:latin typeface="Arial" panose="020B0604020202020204" pitchFamily="34" charset="0"/>
                <a:cs typeface="Arial" panose="020B0604020202020204" pitchFamily="34" charset="0"/>
              </a:rPr>
              <a:t>Our </a:t>
            </a:r>
            <a:r>
              <a:rPr lang="en-US" sz="2800" b="1" u="sng" dirty="0">
                <a:solidFill>
                  <a:schemeClr val="tx2">
                    <a:lumMod val="75000"/>
                  </a:schemeClr>
                </a:solidFill>
                <a:latin typeface="Arial" panose="020B0604020202020204" pitchFamily="34" charset="0"/>
                <a:cs typeface="Arial" panose="020B0604020202020204" pitchFamily="34" charset="0"/>
              </a:rPr>
              <a:t>Vision</a:t>
            </a:r>
            <a:r>
              <a:rPr lang="en-US" sz="2800" b="1" dirty="0">
                <a:solidFill>
                  <a:schemeClr val="tx2">
                    <a:lumMod val="75000"/>
                  </a:schemeClr>
                </a:solidFill>
                <a:latin typeface="Arial" panose="020B0604020202020204" pitchFamily="34" charset="0"/>
                <a:cs typeface="Arial" panose="020B0604020202020204" pitchFamily="34" charset="0"/>
              </a:rPr>
              <a:t> </a:t>
            </a:r>
          </a:p>
          <a:p>
            <a:pPr algn="ctr" eaLnBrk="1" fontAlgn="auto" hangingPunct="1">
              <a:lnSpc>
                <a:spcPct val="90000"/>
              </a:lnSpc>
              <a:spcAft>
                <a:spcPts val="0"/>
              </a:spcAft>
              <a:buClr>
                <a:schemeClr val="tx2">
                  <a:lumMod val="75000"/>
                </a:schemeClr>
              </a:buClr>
              <a:buSzPct val="120000"/>
              <a:buFont typeface="Webdings" pitchFamily="18" charset="2"/>
              <a:buChar char="4"/>
              <a:defRPr/>
            </a:pPr>
            <a:endParaRPr lang="en-US" sz="2000" b="1" dirty="0">
              <a:solidFill>
                <a:schemeClr val="tx2">
                  <a:lumMod val="75000"/>
                </a:schemeClr>
              </a:solidFill>
              <a:latin typeface="Arial" panose="020B0604020202020204" pitchFamily="34" charset="0"/>
              <a:cs typeface="Arial" panose="020B0604020202020204" pitchFamily="34" charset="0"/>
            </a:endParaRPr>
          </a:p>
          <a:p>
            <a:pPr marL="0" indent="0" algn="ctr" eaLnBrk="1" fontAlgn="auto" hangingPunct="1">
              <a:lnSpc>
                <a:spcPct val="90000"/>
              </a:lnSpc>
              <a:spcAft>
                <a:spcPts val="0"/>
              </a:spcAft>
              <a:buClr>
                <a:schemeClr val="tx2">
                  <a:lumMod val="75000"/>
                </a:schemeClr>
              </a:buClr>
              <a:buSzPct val="120000"/>
              <a:buNone/>
              <a:defRPr/>
            </a:pPr>
            <a:r>
              <a:rPr lang="en-US" sz="2000" b="1" dirty="0">
                <a:solidFill>
                  <a:schemeClr val="tx2">
                    <a:lumMod val="75000"/>
                  </a:schemeClr>
                </a:solidFill>
                <a:latin typeface="Arial" panose="020B0604020202020204" pitchFamily="34" charset="0"/>
                <a:cs typeface="Arial" panose="020B0604020202020204" pitchFamily="34" charset="0"/>
              </a:rPr>
              <a:t>“To become a preferred choice of </a:t>
            </a:r>
            <a:r>
              <a:rPr lang="en-US" sz="2000" b="1" dirty="0" smtClean="0">
                <a:solidFill>
                  <a:schemeClr val="tx2">
                    <a:lumMod val="75000"/>
                  </a:schemeClr>
                </a:solidFill>
                <a:latin typeface="Arial" panose="020B0604020202020204" pitchFamily="34" charset="0"/>
                <a:cs typeface="Arial" panose="020B0604020202020204" pitchFamily="34" charset="0"/>
              </a:rPr>
              <a:t>catalyst to customers for their organizational objectives of profitable </a:t>
            </a:r>
            <a:r>
              <a:rPr lang="en-US" sz="2000" b="1" dirty="0">
                <a:solidFill>
                  <a:schemeClr val="tx2">
                    <a:lumMod val="75000"/>
                  </a:schemeClr>
                </a:solidFill>
                <a:latin typeface="Arial" panose="020B0604020202020204" pitchFamily="34" charset="0"/>
                <a:cs typeface="Arial" panose="020B0604020202020204" pitchFamily="34" charset="0"/>
              </a:rPr>
              <a:t>and sustainable </a:t>
            </a:r>
            <a:r>
              <a:rPr lang="en-US" sz="2000" b="1" dirty="0" smtClean="0">
                <a:solidFill>
                  <a:schemeClr val="tx2">
                    <a:lumMod val="75000"/>
                  </a:schemeClr>
                </a:solidFill>
                <a:latin typeface="Arial" panose="020B0604020202020204" pitchFamily="34" charset="0"/>
                <a:cs typeface="Arial" panose="020B0604020202020204" pitchFamily="34" charset="0"/>
              </a:rPr>
              <a:t>growth”</a:t>
            </a:r>
            <a:endParaRPr lang="en-US" sz="2000" b="1" dirty="0">
              <a:solidFill>
                <a:schemeClr val="tx2">
                  <a:lumMod val="75000"/>
                </a:schemeClr>
              </a:solidFill>
              <a:latin typeface="Arial" panose="020B0604020202020204" pitchFamily="34" charset="0"/>
              <a:cs typeface="Arial" panose="020B0604020202020204" pitchFamily="34" charset="0"/>
            </a:endParaRPr>
          </a:p>
          <a:p>
            <a:pPr marL="731837" lvl="2" indent="0" algn="just" eaLnBrk="1" fontAlgn="auto" hangingPunct="1">
              <a:lnSpc>
                <a:spcPct val="150000"/>
              </a:lnSpc>
              <a:spcAft>
                <a:spcPts val="0"/>
              </a:spcAft>
              <a:buNone/>
              <a:defRPr/>
            </a:pPr>
            <a:endParaRPr lang="en-US" sz="2000" b="1" dirty="0" smtClean="0">
              <a:solidFill>
                <a:schemeClr val="tx2">
                  <a:lumMod val="75000"/>
                </a:schemeClr>
              </a:solidFill>
              <a:latin typeface="Arial" panose="020B0604020202020204" pitchFamily="34" charset="0"/>
              <a:cs typeface="Arial" panose="020B0604020202020204" pitchFamily="34" charset="0"/>
            </a:endParaRPr>
          </a:p>
          <a:p>
            <a:pPr marL="0" indent="0" algn="ctr" eaLnBrk="1" fontAlgn="auto" hangingPunct="1">
              <a:lnSpc>
                <a:spcPct val="90000"/>
              </a:lnSpc>
              <a:spcAft>
                <a:spcPts val="0"/>
              </a:spcAft>
              <a:buClr>
                <a:schemeClr val="tx2">
                  <a:lumMod val="75000"/>
                </a:schemeClr>
              </a:buClr>
              <a:buSzPct val="120000"/>
              <a:buNone/>
              <a:defRPr/>
            </a:pPr>
            <a:r>
              <a:rPr lang="en-US" sz="2800" b="1" u="sng" dirty="0">
                <a:solidFill>
                  <a:schemeClr val="tx2">
                    <a:lumMod val="75000"/>
                  </a:schemeClr>
                </a:solidFill>
                <a:latin typeface="Arial" panose="020B0604020202020204" pitchFamily="34" charset="0"/>
                <a:cs typeface="Arial" panose="020B0604020202020204" pitchFamily="34" charset="0"/>
              </a:rPr>
              <a:t>Our Mission </a:t>
            </a:r>
          </a:p>
          <a:p>
            <a:pPr algn="ctr" eaLnBrk="1" fontAlgn="auto" hangingPunct="1">
              <a:lnSpc>
                <a:spcPct val="90000"/>
              </a:lnSpc>
              <a:spcAft>
                <a:spcPts val="0"/>
              </a:spcAft>
              <a:buClr>
                <a:schemeClr val="tx2">
                  <a:lumMod val="75000"/>
                </a:schemeClr>
              </a:buClr>
              <a:buSzPct val="120000"/>
              <a:buFont typeface="Webdings" pitchFamily="18" charset="2"/>
              <a:buChar char="4"/>
              <a:defRPr/>
            </a:pPr>
            <a:endParaRPr lang="en-US" sz="2000" b="1" dirty="0">
              <a:solidFill>
                <a:schemeClr val="tx2">
                  <a:lumMod val="75000"/>
                </a:schemeClr>
              </a:solidFill>
              <a:latin typeface="Arial" panose="020B0604020202020204" pitchFamily="34" charset="0"/>
              <a:cs typeface="Arial" panose="020B0604020202020204" pitchFamily="34" charset="0"/>
            </a:endParaRPr>
          </a:p>
          <a:p>
            <a:pPr marL="0" indent="0" algn="ctr" eaLnBrk="1" fontAlgn="auto" hangingPunct="1">
              <a:lnSpc>
                <a:spcPct val="90000"/>
              </a:lnSpc>
              <a:spcAft>
                <a:spcPts val="0"/>
              </a:spcAft>
              <a:buClr>
                <a:schemeClr val="tx2">
                  <a:lumMod val="75000"/>
                </a:schemeClr>
              </a:buClr>
              <a:buSzPct val="120000"/>
              <a:buNone/>
              <a:defRPr/>
            </a:pPr>
            <a:r>
              <a:rPr lang="en-US" sz="2000" b="1" dirty="0">
                <a:solidFill>
                  <a:schemeClr val="tx2">
                    <a:lumMod val="75000"/>
                  </a:schemeClr>
                </a:solidFill>
                <a:latin typeface="Arial" panose="020B0604020202020204" pitchFamily="34" charset="0"/>
                <a:cs typeface="Arial" panose="020B0604020202020204" pitchFamily="34" charset="0"/>
              </a:rPr>
              <a:t>“To develop in-house capability to offer specific, </a:t>
            </a:r>
            <a:r>
              <a:rPr lang="en-US" sz="2000" b="1" dirty="0" smtClean="0">
                <a:solidFill>
                  <a:schemeClr val="tx2">
                    <a:lumMod val="75000"/>
                  </a:schemeClr>
                </a:solidFill>
                <a:latin typeface="Arial" panose="020B0604020202020204" pitchFamily="34" charset="0"/>
                <a:cs typeface="Arial" panose="020B0604020202020204" pitchFamily="34" charset="0"/>
              </a:rPr>
              <a:t>unique and tailor </a:t>
            </a:r>
            <a:r>
              <a:rPr lang="en-US" sz="2000" b="1" dirty="0">
                <a:solidFill>
                  <a:schemeClr val="tx2">
                    <a:lumMod val="75000"/>
                  </a:schemeClr>
                </a:solidFill>
                <a:latin typeface="Arial" panose="020B0604020202020204" pitchFamily="34" charset="0"/>
                <a:cs typeface="Arial" panose="020B0604020202020204" pitchFamily="34" charset="0"/>
              </a:rPr>
              <a:t>made solutions to customers for the niche </a:t>
            </a:r>
            <a:r>
              <a:rPr lang="en-US" sz="2000" b="1" dirty="0" smtClean="0">
                <a:solidFill>
                  <a:schemeClr val="tx2">
                    <a:lumMod val="75000"/>
                  </a:schemeClr>
                </a:solidFill>
                <a:latin typeface="Arial" panose="020B0604020202020204" pitchFamily="34" charset="0"/>
                <a:cs typeface="Arial" panose="020B0604020202020204" pitchFamily="34" charset="0"/>
              </a:rPr>
              <a:t>areas”</a:t>
            </a:r>
          </a:p>
        </p:txBody>
      </p:sp>
      <p:sp>
        <p:nvSpPr>
          <p:cNvPr id="4" name="Text Box 8"/>
          <p:cNvSpPr txBox="1">
            <a:spLocks noChangeArrowheads="1"/>
          </p:cNvSpPr>
          <p:nvPr/>
        </p:nvSpPr>
        <p:spPr bwMode="auto">
          <a:xfrm>
            <a:off x="2195736" y="5822034"/>
            <a:ext cx="5068888" cy="461665"/>
          </a:xfrm>
          <a:prstGeom prst="rect">
            <a:avLst/>
          </a:prstGeom>
          <a:solidFill>
            <a:schemeClr val="tx2"/>
          </a:solidFill>
          <a:ln w="9525">
            <a:solidFill>
              <a:schemeClr val="tx2"/>
            </a:solidFill>
            <a:miter lim="800000"/>
            <a:headEnd/>
            <a:tailEnd/>
          </a:ln>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a:defRPr/>
            </a:pPr>
            <a:r>
              <a:rPr lang="en-US" b="1" dirty="0" smtClean="0">
                <a:solidFill>
                  <a:schemeClr val="bg1"/>
                </a:solidFill>
                <a:latin typeface="Arial" panose="020B0604020202020204" pitchFamily="34" charset="0"/>
                <a:cs typeface="Arial" panose="020B0604020202020204" pitchFamily="34" charset="0"/>
              </a:rPr>
              <a:t>An inspiring example !</a:t>
            </a:r>
          </a:p>
        </p:txBody>
      </p:sp>
    </p:spTree>
    <p:extLst>
      <p:ext uri="{BB962C8B-B14F-4D97-AF65-F5344CB8AC3E}">
        <p14:creationId xmlns:p14="http://schemas.microsoft.com/office/powerpoint/2010/main" val="225234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4294967295"/>
          </p:nvPr>
        </p:nvSpPr>
        <p:spPr>
          <a:xfrm>
            <a:off x="395288" y="1052513"/>
            <a:ext cx="8497887" cy="4424362"/>
          </a:xfrm>
          <a:prstGeom prst="rect">
            <a:avLst/>
          </a:prstGeom>
        </p:spPr>
        <p:txBody>
          <a:bodyPr/>
          <a:lstStyle/>
          <a:p>
            <a:pPr marL="0" lvl="1" indent="0" algn="ctr" eaLnBrk="1" fontAlgn="auto" hangingPunct="1">
              <a:lnSpc>
                <a:spcPct val="150000"/>
              </a:lnSpc>
              <a:spcAft>
                <a:spcPts val="0"/>
              </a:spcAft>
              <a:buClr>
                <a:schemeClr val="tx2">
                  <a:lumMod val="75000"/>
                </a:schemeClr>
              </a:buClr>
              <a:buSzPct val="120000"/>
              <a:buFont typeface="Arial" charset="0"/>
              <a:buNone/>
              <a:defRPr/>
            </a:pPr>
            <a:endParaRPr lang="en-US" sz="2400" b="1" dirty="0" smtClean="0">
              <a:solidFill>
                <a:schemeClr val="tx2">
                  <a:lumMod val="75000"/>
                </a:schemeClr>
              </a:solidFill>
              <a:latin typeface="Arial" panose="020B0604020202020204" pitchFamily="34" charset="0"/>
              <a:cs typeface="Arial" panose="020B0604020202020204" pitchFamily="34" charset="0"/>
            </a:endParaRPr>
          </a:p>
          <a:p>
            <a:pPr marL="0" lvl="1" indent="0" algn="ctr" eaLnBrk="1" fontAlgn="auto" hangingPunct="1">
              <a:lnSpc>
                <a:spcPct val="150000"/>
              </a:lnSpc>
              <a:spcAft>
                <a:spcPts val="0"/>
              </a:spcAft>
              <a:buClr>
                <a:schemeClr val="tx2">
                  <a:lumMod val="75000"/>
                </a:schemeClr>
              </a:buClr>
              <a:buSzPct val="120000"/>
              <a:buNone/>
              <a:defRPr/>
            </a:pPr>
            <a:r>
              <a:rPr lang="en-US" sz="2400" b="1" dirty="0" smtClean="0">
                <a:solidFill>
                  <a:schemeClr val="tx2">
                    <a:lumMod val="75000"/>
                  </a:schemeClr>
                </a:solidFill>
                <a:latin typeface="Arial" panose="020B0604020202020204" pitchFamily="34" charset="0"/>
                <a:cs typeface="Arial" panose="020B0604020202020204" pitchFamily="34" charset="0"/>
              </a:rPr>
              <a:t>“We strive towards excellence in all </a:t>
            </a:r>
            <a:r>
              <a:rPr lang="en-US" sz="2400" b="1" dirty="0" err="1" smtClean="0">
                <a:solidFill>
                  <a:schemeClr val="tx2">
                    <a:lumMod val="75000"/>
                  </a:schemeClr>
                </a:solidFill>
                <a:latin typeface="Arial" panose="020B0604020202020204" pitchFamily="34" charset="0"/>
                <a:cs typeface="Arial" panose="020B0604020202020204" pitchFamily="34" charset="0"/>
              </a:rPr>
              <a:t>endeavour</a:t>
            </a:r>
            <a:r>
              <a:rPr lang="en-US" sz="2400" b="1" dirty="0" smtClean="0">
                <a:solidFill>
                  <a:schemeClr val="tx2">
                    <a:lumMod val="75000"/>
                  </a:schemeClr>
                </a:solidFill>
                <a:latin typeface="Arial" panose="020B0604020202020204" pitchFamily="34" charset="0"/>
                <a:cs typeface="Arial" panose="020B0604020202020204" pitchFamily="34" charset="0"/>
              </a:rPr>
              <a:t> to act as a knowledge partner to our customer to help them achieve profitable </a:t>
            </a:r>
            <a:r>
              <a:rPr lang="en-US" sz="2400" b="1" dirty="0">
                <a:solidFill>
                  <a:schemeClr val="tx2">
                    <a:lumMod val="75000"/>
                  </a:schemeClr>
                </a:solidFill>
                <a:latin typeface="Arial" panose="020B0604020202020204" pitchFamily="34" charset="0"/>
                <a:cs typeface="Arial" panose="020B0604020202020204" pitchFamily="34" charset="0"/>
              </a:rPr>
              <a:t>and sustainable growth </a:t>
            </a:r>
            <a:r>
              <a:rPr lang="en-US" sz="2400" b="1" dirty="0" smtClean="0">
                <a:solidFill>
                  <a:schemeClr val="tx2">
                    <a:lumMod val="75000"/>
                  </a:schemeClr>
                </a:solidFill>
                <a:latin typeface="Arial" panose="020B0604020202020204" pitchFamily="34" charset="0"/>
                <a:cs typeface="Arial" panose="020B0604020202020204" pitchFamily="34" charset="0"/>
              </a:rPr>
              <a:t>through  an interactive and collaborative  manner”</a:t>
            </a:r>
          </a:p>
        </p:txBody>
      </p:sp>
      <p:sp>
        <p:nvSpPr>
          <p:cNvPr id="8" name="Title 1"/>
          <p:cNvSpPr>
            <a:spLocks noGrp="1"/>
          </p:cNvSpPr>
          <p:nvPr>
            <p:ph type="title" idx="4294967295"/>
          </p:nvPr>
        </p:nvSpPr>
        <p:spPr>
          <a:xfrm>
            <a:off x="1900238" y="12700"/>
            <a:ext cx="7215187" cy="642938"/>
          </a:xfrm>
          <a:prstGeom prst="rect">
            <a:avLst/>
          </a:prstGeom>
        </p:spPr>
        <p:txBody>
          <a:bodyPr/>
          <a:lstStyle/>
          <a:p>
            <a:pPr algn="r">
              <a:defRPr/>
            </a:pPr>
            <a:r>
              <a:rPr lang="en-IN" sz="3600" b="1" dirty="0" smtClean="0">
                <a:solidFill>
                  <a:schemeClr val="tx2">
                    <a:lumMod val="75000"/>
                  </a:schemeClr>
                </a:solidFill>
                <a:latin typeface="Arial" panose="020B0604020202020204" pitchFamily="34" charset="0"/>
                <a:cs typeface="Arial" panose="020B0604020202020204" pitchFamily="34" charset="0"/>
              </a:rPr>
              <a:t>Our Quality Policy</a:t>
            </a:r>
            <a:endParaRPr lang="en-IN" sz="3600" b="1" dirty="0">
              <a:solidFill>
                <a:schemeClr val="tx2">
                  <a:lumMod val="75000"/>
                </a:schemeClr>
              </a:solidFill>
              <a:latin typeface="Arial" panose="020B0604020202020204" pitchFamily="34" charset="0"/>
              <a:cs typeface="Arial" panose="020B0604020202020204" pitchFamily="34" charset="0"/>
            </a:endParaRPr>
          </a:p>
        </p:txBody>
      </p:sp>
      <p:sp>
        <p:nvSpPr>
          <p:cNvPr id="13316" name="Text Box 8"/>
          <p:cNvSpPr txBox="1">
            <a:spLocks noChangeArrowheads="1"/>
          </p:cNvSpPr>
          <p:nvPr/>
        </p:nvSpPr>
        <p:spPr bwMode="auto">
          <a:xfrm>
            <a:off x="2339975" y="5589588"/>
            <a:ext cx="5068888" cy="461962"/>
          </a:xfrm>
          <a:prstGeom prst="rect">
            <a:avLst/>
          </a:prstGeom>
          <a:solidFill>
            <a:schemeClr val="tx2"/>
          </a:solidFill>
          <a:ln w="9525">
            <a:solidFill>
              <a:schemeClr val="tx2"/>
            </a:solidFill>
            <a:miter lim="800000"/>
            <a:headEnd/>
            <a:tailEnd/>
          </a:ln>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a:defRPr/>
            </a:pPr>
            <a:r>
              <a:rPr lang="en-US" b="1" dirty="0" smtClean="0">
                <a:solidFill>
                  <a:schemeClr val="bg1"/>
                </a:solidFill>
                <a:latin typeface="Arial" panose="020B0604020202020204" pitchFamily="34" charset="0"/>
                <a:cs typeface="Arial" panose="020B0604020202020204" pitchFamily="34" charset="0"/>
              </a:rPr>
              <a:t>…strive beyond excellence!</a:t>
            </a:r>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bwMode="auto">
          <a:xfrm>
            <a:off x="1900238" y="12700"/>
            <a:ext cx="7215187" cy="64293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defRPr/>
            </a:pPr>
            <a:r>
              <a:rPr lang="en-IN" sz="3600" b="1" dirty="0" smtClean="0">
                <a:solidFill>
                  <a:schemeClr val="tx2">
                    <a:lumMod val="75000"/>
                  </a:schemeClr>
                </a:solidFill>
                <a:latin typeface="Arial" panose="020B0604020202020204" pitchFamily="34" charset="0"/>
                <a:cs typeface="Arial" panose="020B0604020202020204" pitchFamily="34" charset="0"/>
              </a:rPr>
              <a:t>Our Services</a:t>
            </a:r>
          </a:p>
        </p:txBody>
      </p:sp>
      <p:sp>
        <p:nvSpPr>
          <p:cNvPr id="3" name="Rectangle 3"/>
          <p:cNvSpPr txBox="1">
            <a:spLocks noChangeArrowheads="1"/>
          </p:cNvSpPr>
          <p:nvPr/>
        </p:nvSpPr>
        <p:spPr>
          <a:xfrm>
            <a:off x="395288" y="855663"/>
            <a:ext cx="8424862" cy="5545137"/>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lnSpc>
                <a:spcPct val="200000"/>
              </a:lnSpc>
              <a:spcAft>
                <a:spcPts val="0"/>
              </a:spcAft>
              <a:buClr>
                <a:schemeClr val="tx2">
                  <a:lumMod val="50000"/>
                </a:schemeClr>
              </a:buClr>
              <a:buSzPct val="120000"/>
              <a:buFont typeface="Webdings" pitchFamily="18" charset="2"/>
              <a:buChar char="4"/>
              <a:defRPr/>
            </a:pPr>
            <a:r>
              <a:rPr lang="en-IN" sz="2400" b="1" dirty="0" smtClean="0">
                <a:solidFill>
                  <a:schemeClr val="tx2">
                    <a:lumMod val="75000"/>
                  </a:schemeClr>
                </a:solidFill>
                <a:latin typeface="Arial" panose="020B0604020202020204" pitchFamily="34" charset="0"/>
                <a:cs typeface="Arial" panose="020B0604020202020204" pitchFamily="34" charset="0"/>
              </a:rPr>
              <a:t>Public policy and governance;</a:t>
            </a:r>
          </a:p>
          <a:p>
            <a:pPr eaLnBrk="1" fontAlgn="auto" hangingPunct="1">
              <a:lnSpc>
                <a:spcPct val="200000"/>
              </a:lnSpc>
              <a:spcAft>
                <a:spcPts val="0"/>
              </a:spcAft>
              <a:buClr>
                <a:schemeClr val="tx2">
                  <a:lumMod val="50000"/>
                </a:schemeClr>
              </a:buClr>
              <a:buSzPct val="120000"/>
              <a:buFont typeface="Webdings" pitchFamily="18" charset="2"/>
              <a:buChar char="4"/>
              <a:defRPr/>
            </a:pPr>
            <a:r>
              <a:rPr lang="en-IN" sz="2400" b="1" dirty="0" smtClean="0">
                <a:solidFill>
                  <a:schemeClr val="tx2">
                    <a:lumMod val="75000"/>
                  </a:schemeClr>
                </a:solidFill>
                <a:latin typeface="Arial" panose="020B0604020202020204" pitchFamily="34" charset="0"/>
                <a:cs typeface="Arial" panose="020B0604020202020204" pitchFamily="34" charset="0"/>
              </a:rPr>
              <a:t>Technology transfer, absorption and development;</a:t>
            </a:r>
          </a:p>
          <a:p>
            <a:pPr eaLnBrk="1" fontAlgn="auto" hangingPunct="1">
              <a:lnSpc>
                <a:spcPct val="200000"/>
              </a:lnSpc>
              <a:spcAft>
                <a:spcPts val="0"/>
              </a:spcAft>
              <a:buClr>
                <a:schemeClr val="tx2">
                  <a:lumMod val="50000"/>
                </a:schemeClr>
              </a:buClr>
              <a:buSzPct val="120000"/>
              <a:buFont typeface="Webdings" pitchFamily="18" charset="2"/>
              <a:buChar char="4"/>
              <a:defRPr/>
            </a:pPr>
            <a:r>
              <a:rPr lang="en-IN" sz="2400" b="1" dirty="0" smtClean="0">
                <a:solidFill>
                  <a:schemeClr val="tx2">
                    <a:lumMod val="75000"/>
                  </a:schemeClr>
                </a:solidFill>
                <a:latin typeface="Arial" panose="020B0604020202020204" pitchFamily="34" charset="0"/>
                <a:cs typeface="Arial" panose="020B0604020202020204" pitchFamily="34" charset="0"/>
              </a:rPr>
              <a:t>Corporate finance, strategy, Performance improvements</a:t>
            </a:r>
            <a:r>
              <a:rPr lang="en-IN" sz="2400" b="1" dirty="0">
                <a:solidFill>
                  <a:schemeClr val="tx2">
                    <a:lumMod val="75000"/>
                  </a:schemeClr>
                </a:solidFill>
                <a:latin typeface="Arial" panose="020B0604020202020204" pitchFamily="34" charset="0"/>
                <a:cs typeface="Arial" panose="020B0604020202020204" pitchFamily="34" charset="0"/>
              </a:rPr>
              <a:t>, Human resources, </a:t>
            </a:r>
            <a:r>
              <a:rPr lang="en-IN" sz="2400" b="1" dirty="0" smtClean="0">
                <a:solidFill>
                  <a:schemeClr val="tx2">
                    <a:lumMod val="75000"/>
                  </a:schemeClr>
                </a:solidFill>
                <a:latin typeface="Arial" panose="020B0604020202020204" pitchFamily="34" charset="0"/>
                <a:cs typeface="Arial" panose="020B0604020202020204" pitchFamily="34" charset="0"/>
              </a:rPr>
              <a:t>M&amp;A; </a:t>
            </a:r>
            <a:endParaRPr lang="en-IN" sz="2400" b="1" dirty="0">
              <a:solidFill>
                <a:schemeClr val="tx2">
                  <a:lumMod val="75000"/>
                </a:schemeClr>
              </a:solidFill>
              <a:latin typeface="Arial" panose="020B0604020202020204" pitchFamily="34" charset="0"/>
              <a:cs typeface="Arial" panose="020B0604020202020204" pitchFamily="34" charset="0"/>
            </a:endParaRPr>
          </a:p>
          <a:p>
            <a:pPr eaLnBrk="1" fontAlgn="auto" hangingPunct="1">
              <a:lnSpc>
                <a:spcPct val="200000"/>
              </a:lnSpc>
              <a:spcAft>
                <a:spcPts val="0"/>
              </a:spcAft>
              <a:buClr>
                <a:schemeClr val="tx2">
                  <a:lumMod val="50000"/>
                </a:schemeClr>
              </a:buClr>
              <a:buSzPct val="120000"/>
              <a:buFont typeface="Webdings" pitchFamily="18" charset="2"/>
              <a:buChar char="4"/>
              <a:defRPr/>
            </a:pPr>
            <a:r>
              <a:rPr lang="en-IN" sz="2400" b="1" dirty="0" smtClean="0">
                <a:solidFill>
                  <a:schemeClr val="tx2">
                    <a:lumMod val="75000"/>
                  </a:schemeClr>
                </a:solidFill>
                <a:latin typeface="Arial" panose="020B0604020202020204" pitchFamily="34" charset="0"/>
                <a:cs typeface="Arial" panose="020B0604020202020204" pitchFamily="34" charset="0"/>
              </a:rPr>
              <a:t>Training &amp; development;</a:t>
            </a:r>
          </a:p>
          <a:p>
            <a:pPr eaLnBrk="1" fontAlgn="auto" hangingPunct="1">
              <a:lnSpc>
                <a:spcPct val="200000"/>
              </a:lnSpc>
              <a:spcAft>
                <a:spcPts val="0"/>
              </a:spcAft>
              <a:buClr>
                <a:schemeClr val="tx2">
                  <a:lumMod val="50000"/>
                </a:schemeClr>
              </a:buClr>
              <a:buSzPct val="120000"/>
              <a:buFont typeface="Webdings" pitchFamily="18" charset="2"/>
              <a:buChar char="4"/>
              <a:defRPr/>
            </a:pPr>
            <a:r>
              <a:rPr lang="en-IN" sz="2400" b="1" dirty="0" smtClean="0">
                <a:solidFill>
                  <a:schemeClr val="tx2">
                    <a:lumMod val="75000"/>
                  </a:schemeClr>
                </a:solidFill>
                <a:latin typeface="Arial" panose="020B0604020202020204" pitchFamily="34" charset="0"/>
                <a:cs typeface="Arial" panose="020B0604020202020204" pitchFamily="34" charset="0"/>
              </a:rPr>
              <a:t>Cultural Linkages</a:t>
            </a:r>
          </a:p>
          <a:p>
            <a:pPr eaLnBrk="1" fontAlgn="auto" hangingPunct="1">
              <a:lnSpc>
                <a:spcPct val="200000"/>
              </a:lnSpc>
              <a:spcAft>
                <a:spcPts val="0"/>
              </a:spcAft>
              <a:buClr>
                <a:schemeClr val="tx2">
                  <a:lumMod val="50000"/>
                </a:schemeClr>
              </a:buClr>
              <a:buSzPct val="120000"/>
              <a:buFont typeface="Webdings" pitchFamily="18" charset="2"/>
              <a:buChar char="4"/>
              <a:defRPr/>
            </a:pPr>
            <a:r>
              <a:rPr lang="en-IN" sz="2400" b="1" dirty="0" err="1" smtClean="0">
                <a:solidFill>
                  <a:schemeClr val="tx2">
                    <a:lumMod val="75000"/>
                  </a:schemeClr>
                </a:solidFill>
                <a:latin typeface="Arial" panose="020B0604020202020204" pitchFamily="34" charset="0"/>
                <a:cs typeface="Arial" panose="020B0604020202020204" pitchFamily="34" charset="0"/>
              </a:rPr>
              <a:t>Netwroking</a:t>
            </a:r>
            <a:endParaRPr lang="en-US" sz="2400" b="1"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479609"/>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4415687" y="1304508"/>
            <a:ext cx="0" cy="600492"/>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en-IN" sz="1400" b="1">
              <a:solidFill>
                <a:schemeClr val="tx2">
                  <a:lumMod val="75000"/>
                </a:schemeClr>
              </a:solidFill>
              <a:latin typeface="Arial" panose="020B0604020202020204" pitchFamily="34" charset="0"/>
              <a:cs typeface="Arial" panose="020B0604020202020204" pitchFamily="34" charset="0"/>
            </a:endParaRPr>
          </a:p>
        </p:txBody>
      </p:sp>
      <p:sp>
        <p:nvSpPr>
          <p:cNvPr id="15363" name="Rectangle 4"/>
          <p:cNvSpPr>
            <a:spLocks noChangeArrowheads="1"/>
          </p:cNvSpPr>
          <p:nvPr/>
        </p:nvSpPr>
        <p:spPr bwMode="auto">
          <a:xfrm>
            <a:off x="3107587" y="609600"/>
            <a:ext cx="2683613" cy="694908"/>
          </a:xfrm>
          <a:prstGeom prst="rect">
            <a:avLst/>
          </a:prstGeom>
          <a:solidFill>
            <a:schemeClr val="bg1"/>
          </a:solidFill>
          <a:ln w="19050">
            <a:solidFill>
              <a:srgbClr val="336699"/>
            </a:solidFill>
            <a:miter lim="800000"/>
            <a:headEnd/>
            <a:tailEnd/>
          </a:ln>
        </p:spPr>
        <p:txBody>
          <a:bodyPr wrap="none" anchor="ctr"/>
          <a:lstStyle/>
          <a:p>
            <a:pPr algn="ctr">
              <a:defRPr/>
            </a:pPr>
            <a:r>
              <a:rPr lang="en-US" sz="1600" b="1" dirty="0" smtClean="0">
                <a:solidFill>
                  <a:schemeClr val="tx2">
                    <a:lumMod val="75000"/>
                  </a:schemeClr>
                </a:solidFill>
                <a:latin typeface="Arial" panose="020B0604020202020204" pitchFamily="34" charset="0"/>
                <a:cs typeface="Arial" panose="020B0604020202020204" pitchFamily="34" charset="0"/>
              </a:rPr>
              <a:t>President </a:t>
            </a:r>
            <a:endParaRPr lang="en-US" sz="1600" b="1" dirty="0">
              <a:solidFill>
                <a:schemeClr val="tx2">
                  <a:lumMod val="75000"/>
                </a:schemeClr>
              </a:solidFill>
              <a:latin typeface="Arial" panose="020B0604020202020204" pitchFamily="34" charset="0"/>
              <a:cs typeface="Arial" panose="020B0604020202020204" pitchFamily="34" charset="0"/>
            </a:endParaRPr>
          </a:p>
        </p:txBody>
      </p:sp>
      <p:sp>
        <p:nvSpPr>
          <p:cNvPr id="15365" name="Rectangle 8"/>
          <p:cNvSpPr>
            <a:spLocks noChangeArrowheads="1"/>
          </p:cNvSpPr>
          <p:nvPr/>
        </p:nvSpPr>
        <p:spPr bwMode="auto">
          <a:xfrm>
            <a:off x="152400" y="2265362"/>
            <a:ext cx="2018633" cy="656650"/>
          </a:xfrm>
          <a:prstGeom prst="rect">
            <a:avLst/>
          </a:prstGeom>
          <a:solidFill>
            <a:schemeClr val="bg1"/>
          </a:solidFill>
          <a:ln w="19050">
            <a:solidFill>
              <a:srgbClr val="336699"/>
            </a:solidFill>
            <a:miter lim="800000"/>
            <a:headEnd/>
            <a:tailEnd/>
          </a:ln>
        </p:spPr>
        <p:txBody>
          <a:bodyPr wrap="none" anchor="ctr"/>
          <a:lstStyle/>
          <a:p>
            <a:pPr algn="ctr">
              <a:defRPr/>
            </a:pPr>
            <a:r>
              <a:rPr lang="en-US" sz="1400" b="1" dirty="0" smtClean="0">
                <a:solidFill>
                  <a:schemeClr val="tx2">
                    <a:lumMod val="75000"/>
                  </a:schemeClr>
                </a:solidFill>
                <a:latin typeface="Arial" panose="020B0604020202020204" pitchFamily="34" charset="0"/>
                <a:cs typeface="Arial" panose="020B0604020202020204" pitchFamily="34" charset="0"/>
              </a:rPr>
              <a:t>Public Policy</a:t>
            </a:r>
          </a:p>
          <a:p>
            <a:pPr algn="ctr">
              <a:defRPr/>
            </a:pPr>
            <a:r>
              <a:rPr lang="en-US" sz="1400" b="1" dirty="0" smtClean="0">
                <a:solidFill>
                  <a:schemeClr val="tx2">
                    <a:lumMod val="75000"/>
                  </a:schemeClr>
                </a:solidFill>
                <a:latin typeface="Arial" panose="020B0604020202020204" pitchFamily="34" charset="0"/>
                <a:cs typeface="Arial" panose="020B0604020202020204" pitchFamily="34" charset="0"/>
              </a:rPr>
              <a:t>&amp; Governance</a:t>
            </a:r>
            <a:endParaRPr lang="en-US" sz="1400" b="1" dirty="0">
              <a:solidFill>
                <a:schemeClr val="tx2">
                  <a:lumMod val="75000"/>
                </a:schemeClr>
              </a:solidFill>
              <a:latin typeface="Arial" panose="020B0604020202020204" pitchFamily="34" charset="0"/>
              <a:cs typeface="Arial" panose="020B0604020202020204" pitchFamily="34" charset="0"/>
            </a:endParaRPr>
          </a:p>
        </p:txBody>
      </p:sp>
      <p:sp>
        <p:nvSpPr>
          <p:cNvPr id="15366" name="Rectangle 9"/>
          <p:cNvSpPr>
            <a:spLocks noChangeArrowheads="1"/>
          </p:cNvSpPr>
          <p:nvPr/>
        </p:nvSpPr>
        <p:spPr bwMode="auto">
          <a:xfrm>
            <a:off x="2359025" y="2265362"/>
            <a:ext cx="2018633" cy="656650"/>
          </a:xfrm>
          <a:prstGeom prst="rect">
            <a:avLst/>
          </a:prstGeom>
          <a:solidFill>
            <a:schemeClr val="bg1"/>
          </a:solidFill>
          <a:ln w="19050">
            <a:solidFill>
              <a:srgbClr val="336699"/>
            </a:solidFill>
            <a:miter lim="800000"/>
            <a:headEnd/>
            <a:tailEnd/>
          </a:ln>
        </p:spPr>
        <p:txBody>
          <a:bodyPr wrap="none" anchor="ctr"/>
          <a:lstStyle/>
          <a:p>
            <a:pPr algn="ctr">
              <a:defRPr/>
            </a:pPr>
            <a:r>
              <a:rPr lang="en-US" sz="1400" b="1" dirty="0" smtClean="0">
                <a:solidFill>
                  <a:schemeClr val="tx2">
                    <a:lumMod val="75000"/>
                  </a:schemeClr>
                </a:solidFill>
                <a:latin typeface="Arial" panose="020B0604020202020204" pitchFamily="34" charset="0"/>
                <a:cs typeface="Arial" panose="020B0604020202020204" pitchFamily="34" charset="0"/>
              </a:rPr>
              <a:t>Technology</a:t>
            </a:r>
            <a:endParaRPr lang="en-US" sz="1400" b="1" dirty="0">
              <a:solidFill>
                <a:schemeClr val="tx2">
                  <a:lumMod val="75000"/>
                </a:schemeClr>
              </a:solidFill>
              <a:latin typeface="Arial" panose="020B0604020202020204" pitchFamily="34" charset="0"/>
              <a:cs typeface="Arial" panose="020B0604020202020204" pitchFamily="34" charset="0"/>
            </a:endParaRPr>
          </a:p>
        </p:txBody>
      </p:sp>
      <p:sp>
        <p:nvSpPr>
          <p:cNvPr id="15367" name="Rectangle 10"/>
          <p:cNvSpPr>
            <a:spLocks noChangeArrowheads="1"/>
          </p:cNvSpPr>
          <p:nvPr/>
        </p:nvSpPr>
        <p:spPr bwMode="auto">
          <a:xfrm>
            <a:off x="4517455" y="2265362"/>
            <a:ext cx="2220496" cy="656650"/>
          </a:xfrm>
          <a:prstGeom prst="rect">
            <a:avLst/>
          </a:prstGeom>
          <a:solidFill>
            <a:schemeClr val="bg1"/>
          </a:solidFill>
          <a:ln w="19050">
            <a:solidFill>
              <a:srgbClr val="336699"/>
            </a:solidFill>
            <a:miter lim="800000"/>
            <a:headEnd/>
            <a:tailEnd/>
          </a:ln>
        </p:spPr>
        <p:txBody>
          <a:bodyPr wrap="none" anchor="ctr"/>
          <a:lstStyle/>
          <a:p>
            <a:pPr algn="ctr">
              <a:defRPr/>
            </a:pPr>
            <a:r>
              <a:rPr lang="en-US" sz="1400" b="1" dirty="0" smtClean="0">
                <a:solidFill>
                  <a:schemeClr val="tx2">
                    <a:lumMod val="75000"/>
                  </a:schemeClr>
                </a:solidFill>
                <a:latin typeface="Arial" panose="020B0604020202020204" pitchFamily="34" charset="0"/>
                <a:cs typeface="Arial" panose="020B0604020202020204" pitchFamily="34" charset="0"/>
              </a:rPr>
              <a:t>Corporate strategy</a:t>
            </a:r>
          </a:p>
        </p:txBody>
      </p:sp>
      <p:sp>
        <p:nvSpPr>
          <p:cNvPr id="15368" name="Rectangle 11"/>
          <p:cNvSpPr>
            <a:spLocks noChangeArrowheads="1"/>
          </p:cNvSpPr>
          <p:nvPr/>
        </p:nvSpPr>
        <p:spPr bwMode="auto">
          <a:xfrm>
            <a:off x="6896767" y="2265362"/>
            <a:ext cx="2018633" cy="656650"/>
          </a:xfrm>
          <a:prstGeom prst="rect">
            <a:avLst/>
          </a:prstGeom>
          <a:solidFill>
            <a:schemeClr val="bg1"/>
          </a:solidFill>
          <a:ln w="19050">
            <a:solidFill>
              <a:srgbClr val="336699"/>
            </a:solidFill>
            <a:miter lim="800000"/>
            <a:headEnd/>
            <a:tailEnd/>
          </a:ln>
        </p:spPr>
        <p:txBody>
          <a:bodyPr wrap="none" anchor="ctr"/>
          <a:lstStyle/>
          <a:p>
            <a:pPr algn="ctr">
              <a:defRPr/>
            </a:pPr>
            <a:r>
              <a:rPr lang="en-US" sz="1400" b="1" dirty="0" smtClean="0">
                <a:solidFill>
                  <a:schemeClr val="tx2">
                    <a:lumMod val="75000"/>
                  </a:schemeClr>
                </a:solidFill>
                <a:latin typeface="Arial" panose="020B0604020202020204" pitchFamily="34" charset="0"/>
                <a:cs typeface="Arial" panose="020B0604020202020204" pitchFamily="34" charset="0"/>
              </a:rPr>
              <a:t>Cultural Linkages</a:t>
            </a:r>
            <a:endParaRPr lang="en-US" sz="1400" b="1" dirty="0">
              <a:solidFill>
                <a:schemeClr val="tx2">
                  <a:lumMod val="75000"/>
                </a:schemeClr>
              </a:solidFill>
              <a:latin typeface="Arial" panose="020B0604020202020204" pitchFamily="34" charset="0"/>
              <a:cs typeface="Arial" panose="020B0604020202020204" pitchFamily="34" charset="0"/>
            </a:endParaRPr>
          </a:p>
        </p:txBody>
      </p:sp>
      <p:sp>
        <p:nvSpPr>
          <p:cNvPr id="15369" name="Line 12"/>
          <p:cNvSpPr>
            <a:spLocks noChangeShapeType="1"/>
          </p:cNvSpPr>
          <p:nvPr/>
        </p:nvSpPr>
        <p:spPr bwMode="auto">
          <a:xfrm>
            <a:off x="1146402" y="1905000"/>
            <a:ext cx="6778398"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en-IN" sz="1400" b="1">
              <a:solidFill>
                <a:schemeClr val="tx2">
                  <a:lumMod val="75000"/>
                </a:schemeClr>
              </a:solidFill>
              <a:latin typeface="Arial" panose="020B0604020202020204" pitchFamily="34" charset="0"/>
              <a:cs typeface="Arial" panose="020B0604020202020204" pitchFamily="34" charset="0"/>
            </a:endParaRPr>
          </a:p>
        </p:txBody>
      </p:sp>
      <p:sp>
        <p:nvSpPr>
          <p:cNvPr id="15370" name="Line 13"/>
          <p:cNvSpPr>
            <a:spLocks noChangeShapeType="1"/>
          </p:cNvSpPr>
          <p:nvPr/>
        </p:nvSpPr>
        <p:spPr bwMode="auto">
          <a:xfrm>
            <a:off x="1121695" y="1905000"/>
            <a:ext cx="0" cy="347769"/>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en-IN" sz="1400" b="1">
              <a:solidFill>
                <a:schemeClr val="tx2">
                  <a:lumMod val="75000"/>
                </a:schemeClr>
              </a:solidFill>
              <a:latin typeface="Arial" panose="020B0604020202020204" pitchFamily="34" charset="0"/>
              <a:cs typeface="Arial" panose="020B0604020202020204" pitchFamily="34" charset="0"/>
            </a:endParaRPr>
          </a:p>
        </p:txBody>
      </p:sp>
      <p:sp>
        <p:nvSpPr>
          <p:cNvPr id="15398" name="Text Box 46"/>
          <p:cNvSpPr txBox="1">
            <a:spLocks noChangeArrowheads="1"/>
          </p:cNvSpPr>
          <p:nvPr/>
        </p:nvSpPr>
        <p:spPr bwMode="auto">
          <a:xfrm>
            <a:off x="6551613" y="836613"/>
            <a:ext cx="2260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defRPr/>
            </a:pPr>
            <a:r>
              <a:rPr lang="en-US" sz="1100" b="1" dirty="0" smtClean="0">
                <a:solidFill>
                  <a:schemeClr val="tx2">
                    <a:lumMod val="75000"/>
                  </a:schemeClr>
                </a:solidFill>
                <a:latin typeface="Arial" panose="020B0604020202020204" pitchFamily="34" charset="0"/>
                <a:cs typeface="Arial" panose="020B0604020202020204" pitchFamily="34" charset="0"/>
              </a:rPr>
              <a:t>Effective: 1</a:t>
            </a:r>
            <a:r>
              <a:rPr lang="en-US" sz="1100" b="1" baseline="30000" dirty="0" smtClean="0">
                <a:solidFill>
                  <a:schemeClr val="tx2">
                    <a:lumMod val="75000"/>
                  </a:schemeClr>
                </a:solidFill>
                <a:latin typeface="Arial" panose="020B0604020202020204" pitchFamily="34" charset="0"/>
                <a:cs typeface="Arial" panose="020B0604020202020204" pitchFamily="34" charset="0"/>
              </a:rPr>
              <a:t>st</a:t>
            </a:r>
            <a:r>
              <a:rPr lang="en-US" sz="1100" b="1" dirty="0" smtClean="0">
                <a:solidFill>
                  <a:schemeClr val="tx2">
                    <a:lumMod val="75000"/>
                  </a:schemeClr>
                </a:solidFill>
                <a:latin typeface="Arial" panose="020B0604020202020204" pitchFamily="34" charset="0"/>
                <a:cs typeface="Arial" panose="020B0604020202020204" pitchFamily="34" charset="0"/>
              </a:rPr>
              <a:t> January 2015</a:t>
            </a:r>
          </a:p>
        </p:txBody>
      </p:sp>
      <p:sp>
        <p:nvSpPr>
          <p:cNvPr id="50" name="Title 1"/>
          <p:cNvSpPr>
            <a:spLocks noGrp="1"/>
          </p:cNvSpPr>
          <p:nvPr>
            <p:ph type="title" idx="4294967295"/>
          </p:nvPr>
        </p:nvSpPr>
        <p:spPr>
          <a:xfrm>
            <a:off x="1900238" y="12700"/>
            <a:ext cx="7215187" cy="642938"/>
          </a:xfrm>
          <a:prstGeom prst="rect">
            <a:avLst/>
          </a:prstGeom>
        </p:spPr>
        <p:txBody>
          <a:bodyPr/>
          <a:lstStyle/>
          <a:p>
            <a:pPr algn="r">
              <a:defRPr/>
            </a:pPr>
            <a:r>
              <a:rPr lang="en-IN" sz="3600" b="1" dirty="0" smtClean="0">
                <a:solidFill>
                  <a:schemeClr val="tx2">
                    <a:lumMod val="75000"/>
                  </a:schemeClr>
                </a:solidFill>
                <a:latin typeface="Arial" panose="020B0604020202020204" pitchFamily="34" charset="0"/>
                <a:cs typeface="Arial" panose="020B0604020202020204" pitchFamily="34" charset="0"/>
              </a:rPr>
              <a:t>Organisation</a:t>
            </a:r>
            <a:endParaRPr lang="en-IN" sz="3600" b="1" dirty="0">
              <a:solidFill>
                <a:schemeClr val="tx2">
                  <a:lumMod val="75000"/>
                </a:schemeClr>
              </a:solidFill>
              <a:latin typeface="Arial" panose="020B0604020202020204" pitchFamily="34" charset="0"/>
              <a:cs typeface="Arial" panose="020B0604020202020204" pitchFamily="34" charset="0"/>
            </a:endParaRPr>
          </a:p>
        </p:txBody>
      </p:sp>
      <p:sp>
        <p:nvSpPr>
          <p:cNvPr id="2" name="TextBox 1"/>
          <p:cNvSpPr txBox="1"/>
          <p:nvPr/>
        </p:nvSpPr>
        <p:spPr>
          <a:xfrm>
            <a:off x="471487" y="3048000"/>
            <a:ext cx="1738313" cy="2031325"/>
          </a:xfrm>
          <a:prstGeom prst="rect">
            <a:avLst/>
          </a:prstGeom>
          <a:noFill/>
        </p:spPr>
        <p:txBody>
          <a:bodyPr wrap="square">
            <a:spAutoFit/>
          </a:bodyPr>
          <a:lstStyle/>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Capital market</a:t>
            </a: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Finance &amp; performance analysis</a:t>
            </a: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M&amp;A</a:t>
            </a: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Transactions</a:t>
            </a:r>
            <a:endParaRPr lang="en-IN" sz="1400" b="1" dirty="0">
              <a:solidFill>
                <a:schemeClr val="tx2">
                  <a:lumMod val="75000"/>
                </a:schemeClr>
              </a:solidFill>
              <a:latin typeface="Arial" panose="020B0604020202020204" pitchFamily="34" charset="0"/>
              <a:cs typeface="Arial" panose="020B0604020202020204" pitchFamily="34" charset="0"/>
            </a:endParaRPr>
          </a:p>
        </p:txBody>
      </p:sp>
      <p:sp>
        <p:nvSpPr>
          <p:cNvPr id="52" name="Line 2"/>
          <p:cNvSpPr>
            <a:spLocks noChangeShapeType="1"/>
          </p:cNvSpPr>
          <p:nvPr/>
        </p:nvSpPr>
        <p:spPr bwMode="auto">
          <a:xfrm>
            <a:off x="457200" y="2922012"/>
            <a:ext cx="0" cy="310459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en-IN" sz="1400" b="1">
              <a:solidFill>
                <a:schemeClr val="tx2">
                  <a:lumMod val="75000"/>
                </a:schemeClr>
              </a:solidFill>
              <a:latin typeface="Arial" panose="020B0604020202020204" pitchFamily="34" charset="0"/>
              <a:cs typeface="Arial" panose="020B0604020202020204" pitchFamily="34" charset="0"/>
            </a:endParaRPr>
          </a:p>
        </p:txBody>
      </p:sp>
      <p:sp>
        <p:nvSpPr>
          <p:cNvPr id="55" name="TextBox 54"/>
          <p:cNvSpPr txBox="1"/>
          <p:nvPr/>
        </p:nvSpPr>
        <p:spPr>
          <a:xfrm>
            <a:off x="2605087" y="3022600"/>
            <a:ext cx="1738313" cy="2677656"/>
          </a:xfrm>
          <a:prstGeom prst="rect">
            <a:avLst/>
          </a:prstGeom>
          <a:noFill/>
        </p:spPr>
        <p:txBody>
          <a:bodyPr wrap="square">
            <a:spAutoFit/>
          </a:bodyPr>
          <a:lstStyle/>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Growth drivers</a:t>
            </a:r>
          </a:p>
          <a:p>
            <a:pPr marL="285750" indent="-285750">
              <a:buClr>
                <a:schemeClr val="tx2">
                  <a:lumMod val="75000"/>
                </a:schemeClr>
              </a:buClr>
              <a:buSzPct val="120000"/>
              <a:buFont typeface="Symbol" pitchFamily="18" charset="2"/>
              <a:buChar char=""/>
              <a:defRPr/>
            </a:pP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Marketing strategy</a:t>
            </a: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Operational strategies</a:t>
            </a:r>
          </a:p>
          <a:p>
            <a:pPr marL="285750" indent="-285750">
              <a:buClr>
                <a:schemeClr val="tx2">
                  <a:lumMod val="75000"/>
                </a:schemeClr>
              </a:buClr>
              <a:buSzPct val="120000"/>
              <a:buFont typeface="Symbol" pitchFamily="18" charset="2"/>
              <a:buChar char=""/>
              <a:defRPr/>
            </a:pP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Organisation</a:t>
            </a: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Media advisory</a:t>
            </a:r>
            <a:endParaRPr lang="en-IN" sz="1400" b="1" dirty="0">
              <a:solidFill>
                <a:schemeClr val="tx2">
                  <a:lumMod val="75000"/>
                </a:schemeClr>
              </a:solidFill>
              <a:latin typeface="Arial" panose="020B0604020202020204" pitchFamily="34" charset="0"/>
              <a:cs typeface="Arial" panose="020B0604020202020204" pitchFamily="34" charset="0"/>
            </a:endParaRPr>
          </a:p>
        </p:txBody>
      </p:sp>
      <p:sp>
        <p:nvSpPr>
          <p:cNvPr id="56" name="Line 2"/>
          <p:cNvSpPr>
            <a:spLocks noChangeShapeType="1"/>
          </p:cNvSpPr>
          <p:nvPr/>
        </p:nvSpPr>
        <p:spPr bwMode="auto">
          <a:xfrm>
            <a:off x="2590800" y="2943539"/>
            <a:ext cx="0" cy="3076261"/>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en-IN" sz="1400" b="1">
              <a:solidFill>
                <a:schemeClr val="tx2">
                  <a:lumMod val="75000"/>
                </a:schemeClr>
              </a:solidFill>
              <a:latin typeface="Arial" panose="020B0604020202020204" pitchFamily="34" charset="0"/>
              <a:cs typeface="Arial" panose="020B0604020202020204" pitchFamily="34" charset="0"/>
            </a:endParaRPr>
          </a:p>
        </p:txBody>
      </p:sp>
      <p:sp>
        <p:nvSpPr>
          <p:cNvPr id="57" name="TextBox 56"/>
          <p:cNvSpPr txBox="1"/>
          <p:nvPr/>
        </p:nvSpPr>
        <p:spPr>
          <a:xfrm>
            <a:off x="4812506" y="3060918"/>
            <a:ext cx="1912144" cy="2677656"/>
          </a:xfrm>
          <a:prstGeom prst="rect">
            <a:avLst/>
          </a:prstGeom>
          <a:noFill/>
        </p:spPr>
        <p:txBody>
          <a:bodyPr wrap="square">
            <a:spAutoFit/>
          </a:bodyPr>
          <a:lstStyle/>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Process improvements</a:t>
            </a:r>
          </a:p>
          <a:p>
            <a:pPr marL="285750" indent="-285750">
              <a:buClr>
                <a:schemeClr val="tx2">
                  <a:lumMod val="75000"/>
                </a:schemeClr>
              </a:buClr>
              <a:buSzPct val="120000"/>
              <a:buFont typeface="Symbol" pitchFamily="18" charset="2"/>
              <a:buChar char=""/>
              <a:defRPr/>
            </a:pPr>
            <a:endParaRPr lang="en-IN" sz="1400" b="1" dirty="0" smtClean="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Lean sigma</a:t>
            </a:r>
          </a:p>
          <a:p>
            <a:pPr marL="285750" indent="-285750">
              <a:buClr>
                <a:schemeClr val="tx2">
                  <a:lumMod val="75000"/>
                </a:schemeClr>
              </a:buClr>
              <a:buSzPct val="120000"/>
              <a:buFont typeface="Symbol" pitchFamily="18" charset="2"/>
              <a:buChar char=""/>
              <a:defRPr/>
            </a:pP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Management systems</a:t>
            </a:r>
          </a:p>
          <a:p>
            <a:pPr marL="285750" indent="-285750">
              <a:buClr>
                <a:schemeClr val="tx2">
                  <a:lumMod val="75000"/>
                </a:schemeClr>
              </a:buClr>
              <a:buSzPct val="120000"/>
              <a:buFont typeface="Symbol" pitchFamily="18" charset="2"/>
              <a:buChar char=""/>
              <a:defRPr/>
            </a:pP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Productivity solutions</a:t>
            </a: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Benchmarking</a:t>
            </a:r>
            <a:endParaRPr lang="en-IN" sz="1400" b="1" dirty="0">
              <a:solidFill>
                <a:schemeClr val="tx2">
                  <a:lumMod val="75000"/>
                </a:schemeClr>
              </a:solidFill>
              <a:latin typeface="Arial" panose="020B0604020202020204" pitchFamily="34" charset="0"/>
              <a:cs typeface="Arial" panose="020B0604020202020204" pitchFamily="34" charset="0"/>
            </a:endParaRPr>
          </a:p>
        </p:txBody>
      </p:sp>
      <p:sp>
        <p:nvSpPr>
          <p:cNvPr id="58" name="Line 2"/>
          <p:cNvSpPr>
            <a:spLocks noChangeShapeType="1"/>
          </p:cNvSpPr>
          <p:nvPr/>
        </p:nvSpPr>
        <p:spPr bwMode="auto">
          <a:xfrm>
            <a:off x="4800600" y="2942385"/>
            <a:ext cx="0" cy="3124587"/>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en-IN" sz="1400" b="1">
              <a:solidFill>
                <a:schemeClr val="tx2">
                  <a:lumMod val="75000"/>
                </a:schemeClr>
              </a:solidFill>
              <a:latin typeface="Arial" panose="020B0604020202020204" pitchFamily="34" charset="0"/>
              <a:cs typeface="Arial" panose="020B0604020202020204" pitchFamily="34" charset="0"/>
            </a:endParaRPr>
          </a:p>
        </p:txBody>
      </p:sp>
      <p:sp>
        <p:nvSpPr>
          <p:cNvPr id="59" name="TextBox 58"/>
          <p:cNvSpPr txBox="1"/>
          <p:nvPr/>
        </p:nvSpPr>
        <p:spPr>
          <a:xfrm>
            <a:off x="7177087" y="3003550"/>
            <a:ext cx="1738313" cy="2462213"/>
          </a:xfrm>
          <a:prstGeom prst="rect">
            <a:avLst/>
          </a:prstGeom>
          <a:noFill/>
        </p:spPr>
        <p:txBody>
          <a:bodyPr wrap="square">
            <a:spAutoFit/>
          </a:bodyPr>
          <a:lstStyle/>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Talent Acquisition</a:t>
            </a: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endParaRPr lang="en-IN" sz="1400" b="1" dirty="0" smtClean="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Compensation &amp; benefits</a:t>
            </a: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Performance appraisal</a:t>
            </a:r>
            <a:endParaRPr lang="en-IN" sz="1400" b="1" dirty="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endParaRPr lang="en-IN" sz="1400" b="1" dirty="0" smtClean="0">
              <a:solidFill>
                <a:schemeClr val="tx2">
                  <a:lumMod val="75000"/>
                </a:schemeClr>
              </a:solidFill>
              <a:latin typeface="Arial" panose="020B0604020202020204" pitchFamily="34" charset="0"/>
              <a:cs typeface="Arial" panose="020B0604020202020204" pitchFamily="34" charset="0"/>
            </a:endParaRPr>
          </a:p>
          <a:p>
            <a:pPr marL="285750" indent="-285750">
              <a:buClr>
                <a:schemeClr val="tx2">
                  <a:lumMod val="75000"/>
                </a:schemeClr>
              </a:buClr>
              <a:buSzPct val="120000"/>
              <a:buFont typeface="Symbol" pitchFamily="18" charset="2"/>
              <a:buChar char=""/>
              <a:defRPr/>
            </a:pPr>
            <a:r>
              <a:rPr lang="en-IN" sz="1400" b="1" dirty="0" smtClean="0">
                <a:solidFill>
                  <a:schemeClr val="tx2">
                    <a:lumMod val="75000"/>
                  </a:schemeClr>
                </a:solidFill>
                <a:latin typeface="Arial" panose="020B0604020202020204" pitchFamily="34" charset="0"/>
                <a:cs typeface="Arial" panose="020B0604020202020204" pitchFamily="34" charset="0"/>
              </a:rPr>
              <a:t>Training &amp; development</a:t>
            </a:r>
            <a:endParaRPr lang="en-IN" sz="1400" b="1" dirty="0">
              <a:solidFill>
                <a:schemeClr val="tx2">
                  <a:lumMod val="75000"/>
                </a:schemeClr>
              </a:solidFill>
              <a:latin typeface="Arial" panose="020B0604020202020204" pitchFamily="34" charset="0"/>
              <a:cs typeface="Arial" panose="020B0604020202020204" pitchFamily="34" charset="0"/>
            </a:endParaRPr>
          </a:p>
        </p:txBody>
      </p:sp>
      <p:sp>
        <p:nvSpPr>
          <p:cNvPr id="60" name="Line 2"/>
          <p:cNvSpPr>
            <a:spLocks noChangeShapeType="1"/>
          </p:cNvSpPr>
          <p:nvPr/>
        </p:nvSpPr>
        <p:spPr bwMode="auto">
          <a:xfrm>
            <a:off x="7162800" y="2921876"/>
            <a:ext cx="0" cy="3097924"/>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en-IN" sz="1400" b="1">
              <a:solidFill>
                <a:schemeClr val="tx2">
                  <a:lumMod val="75000"/>
                </a:schemeClr>
              </a:solidFill>
              <a:latin typeface="Arial" panose="020B0604020202020204" pitchFamily="34" charset="0"/>
              <a:cs typeface="Arial" panose="020B0604020202020204" pitchFamily="34" charset="0"/>
            </a:endParaRPr>
          </a:p>
        </p:txBody>
      </p:sp>
      <p:sp>
        <p:nvSpPr>
          <p:cNvPr id="23" name="Line 13"/>
          <p:cNvSpPr>
            <a:spLocks noChangeShapeType="1"/>
          </p:cNvSpPr>
          <p:nvPr/>
        </p:nvSpPr>
        <p:spPr bwMode="auto">
          <a:xfrm>
            <a:off x="3276600" y="1905000"/>
            <a:ext cx="0" cy="347769"/>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en-IN" sz="1400" b="1">
              <a:solidFill>
                <a:schemeClr val="tx2">
                  <a:lumMod val="75000"/>
                </a:schemeClr>
              </a:solidFill>
              <a:latin typeface="Arial" panose="020B0604020202020204" pitchFamily="34" charset="0"/>
              <a:cs typeface="Arial" panose="020B0604020202020204" pitchFamily="34" charset="0"/>
            </a:endParaRPr>
          </a:p>
        </p:txBody>
      </p:sp>
      <p:sp>
        <p:nvSpPr>
          <p:cNvPr id="24" name="Line 13"/>
          <p:cNvSpPr>
            <a:spLocks noChangeShapeType="1"/>
          </p:cNvSpPr>
          <p:nvPr/>
        </p:nvSpPr>
        <p:spPr bwMode="auto">
          <a:xfrm flipH="1">
            <a:off x="5617495" y="1905000"/>
            <a:ext cx="10208" cy="347769"/>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en-IN" sz="1400" b="1">
              <a:solidFill>
                <a:schemeClr val="tx2">
                  <a:lumMod val="75000"/>
                </a:schemeClr>
              </a:solidFill>
              <a:latin typeface="Arial" panose="020B0604020202020204" pitchFamily="34" charset="0"/>
              <a:cs typeface="Arial" panose="020B0604020202020204" pitchFamily="34" charset="0"/>
            </a:endParaRPr>
          </a:p>
        </p:txBody>
      </p:sp>
      <p:sp>
        <p:nvSpPr>
          <p:cNvPr id="25" name="Line 13"/>
          <p:cNvSpPr>
            <a:spLocks noChangeShapeType="1"/>
          </p:cNvSpPr>
          <p:nvPr/>
        </p:nvSpPr>
        <p:spPr bwMode="auto">
          <a:xfrm>
            <a:off x="7924800" y="1905000"/>
            <a:ext cx="0" cy="347769"/>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wrap="none" anchor="ctr"/>
          <a:lstStyle/>
          <a:p>
            <a:pPr eaLnBrk="1" hangingPunct="1">
              <a:defRPr/>
            </a:pPr>
            <a:endParaRPr lang="en-IN" sz="1400" b="1">
              <a:solidFill>
                <a:schemeClr val="tx2">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rot="20132190">
            <a:off x="952665" y="2911033"/>
            <a:ext cx="7002647" cy="707886"/>
          </a:xfrm>
          <a:prstGeom prst="rect">
            <a:avLst/>
          </a:prstGeom>
          <a:noFill/>
        </p:spPr>
        <p:txBody>
          <a:bodyPr wrap="square" rtlCol="0">
            <a:spAutoFit/>
          </a:bodyPr>
          <a:lstStyle/>
          <a:p>
            <a:pPr algn="ctr"/>
            <a:r>
              <a:rPr lang="en-IN" sz="4000" b="1" dirty="0" smtClean="0">
                <a:solidFill>
                  <a:schemeClr val="bg1">
                    <a:lumMod val="65000"/>
                  </a:schemeClr>
                </a:solidFill>
              </a:rPr>
              <a:t>To be developed further</a:t>
            </a:r>
            <a:endParaRPr lang="en-IN" sz="4000" b="1" dirty="0">
              <a:solidFill>
                <a:schemeClr val="bg1">
                  <a:lumMod val="65000"/>
                </a:schemeClr>
              </a:solidFill>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1900238" y="12700"/>
            <a:ext cx="7215187" cy="642938"/>
          </a:xfrm>
          <a:prstGeom prst="rect">
            <a:avLst/>
          </a:prstGeom>
        </p:spPr>
        <p:txBody>
          <a:bodyPr/>
          <a:lstStyle/>
          <a:p>
            <a:pPr algn="r">
              <a:defRPr/>
            </a:pPr>
            <a:r>
              <a:rPr lang="en-IN" sz="3600" b="1" dirty="0" smtClean="0">
                <a:solidFill>
                  <a:schemeClr val="tx2">
                    <a:lumMod val="75000"/>
                  </a:schemeClr>
                </a:solidFill>
                <a:latin typeface="Arial" panose="020B0604020202020204" pitchFamily="34" charset="0"/>
                <a:cs typeface="Arial" panose="020B0604020202020204" pitchFamily="34" charset="0"/>
              </a:rPr>
              <a:t>Profile of our President</a:t>
            </a:r>
            <a:endParaRPr lang="en-IN" sz="3600" b="1" dirty="0">
              <a:solidFill>
                <a:schemeClr val="tx2">
                  <a:lumMod val="75000"/>
                </a:schemeClr>
              </a:solidFill>
              <a:latin typeface="Arial" panose="020B0604020202020204" pitchFamily="34" charset="0"/>
              <a:cs typeface="Arial" panose="020B0604020202020204" pitchFamily="34" charset="0"/>
            </a:endParaRPr>
          </a:p>
        </p:txBody>
      </p:sp>
      <p:sp>
        <p:nvSpPr>
          <p:cNvPr id="3" name="Rectangle 2"/>
          <p:cNvSpPr/>
          <p:nvPr/>
        </p:nvSpPr>
        <p:spPr>
          <a:xfrm>
            <a:off x="304801" y="914400"/>
            <a:ext cx="6705600" cy="5791200"/>
          </a:xfrm>
          <a:prstGeom prst="rect">
            <a:avLst/>
          </a:prstGeom>
        </p:spPr>
        <p:txBody>
          <a:bodyPr/>
          <a:lstStyle/>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Kavita Kapur is a PhD in Organizational Behaviour from Management Development Institute (MDI), India</a:t>
            </a:r>
            <a:r>
              <a:rPr lang="en-IN" sz="1000" b="1" dirty="0" smtClean="0">
                <a:solidFill>
                  <a:schemeClr val="tx2">
                    <a:lumMod val="75000"/>
                  </a:schemeClr>
                </a:solidFill>
                <a:latin typeface="Arial" panose="020B0604020202020204" pitchFamily="34" charset="0"/>
                <a:cs typeface="Arial" panose="020B0604020202020204" pitchFamily="34" charset="0"/>
              </a:rPr>
              <a:t>. She </a:t>
            </a:r>
            <a:r>
              <a:rPr lang="en-IN" sz="1000" b="1" dirty="0">
                <a:solidFill>
                  <a:schemeClr val="tx2">
                    <a:lumMod val="75000"/>
                  </a:schemeClr>
                </a:solidFill>
                <a:latin typeface="Arial" panose="020B0604020202020204" pitchFamily="34" charset="0"/>
                <a:cs typeface="Arial" panose="020B0604020202020204" pitchFamily="34" charset="0"/>
              </a:rPr>
              <a:t>has been teaching management courses at the Adolfo Ibanez School of Management, Chile; </a:t>
            </a:r>
            <a:r>
              <a:rPr lang="en-IN" sz="1000" b="1" dirty="0" err="1">
                <a:solidFill>
                  <a:schemeClr val="tx2">
                    <a:lumMod val="75000"/>
                  </a:schemeClr>
                </a:solidFill>
                <a:latin typeface="Arial" panose="020B0604020202020204" pitchFamily="34" charset="0"/>
                <a:cs typeface="Arial" panose="020B0604020202020204" pitchFamily="34" charset="0"/>
              </a:rPr>
              <a:t>Pannashastra</a:t>
            </a:r>
            <a:r>
              <a:rPr lang="en-IN" sz="1000" b="1" dirty="0">
                <a:solidFill>
                  <a:schemeClr val="tx2">
                    <a:lumMod val="75000"/>
                  </a:schemeClr>
                </a:solidFill>
                <a:latin typeface="Arial" panose="020B0604020202020204" pitchFamily="34" charset="0"/>
                <a:cs typeface="Arial" panose="020B0604020202020204" pitchFamily="34" charset="0"/>
              </a:rPr>
              <a:t> University, Cambodia; and Kathmandu University, Nepal.</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smtClean="0">
                <a:solidFill>
                  <a:schemeClr val="tx2">
                    <a:lumMod val="75000"/>
                  </a:schemeClr>
                </a:solidFill>
                <a:latin typeface="Arial" panose="020B0604020202020204" pitchFamily="34" charset="0"/>
                <a:cs typeface="Arial" panose="020B0604020202020204" pitchFamily="34" charset="0"/>
              </a:rPr>
              <a:t>An </a:t>
            </a:r>
            <a:r>
              <a:rPr lang="en-IN" sz="1000" b="1" dirty="0">
                <a:solidFill>
                  <a:schemeClr val="tx2">
                    <a:lumMod val="75000"/>
                  </a:schemeClr>
                </a:solidFill>
                <a:latin typeface="Arial" panose="020B0604020202020204" pitchFamily="34" charset="0"/>
                <a:cs typeface="Arial" panose="020B0604020202020204" pitchFamily="34" charset="0"/>
              </a:rPr>
              <a:t>HR professional with more than 20 years of experience, Kavita has worked as an HR Manager in multi-national corporations and as a Management Trainer and Change Management Consultant in HR, Organizational Development and Total Quality Management in management consultancy organizations. </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She is deeply committed to development, learning and research in the field of Human Resources Management. </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Teaching university level courses in various countries along with research in the area of multicultural teams and diversity has further strengthened her knowledge and understanding of working in different cultures.</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Also, the varied experience of being a practitioner, consultant, trainer and researcher has given her a unique blend of skills and competencies as a professional in Organizational </a:t>
            </a:r>
            <a:r>
              <a:rPr lang="en-IN" sz="1000" b="1" dirty="0" err="1">
                <a:solidFill>
                  <a:schemeClr val="tx2">
                    <a:lumMod val="75000"/>
                  </a:schemeClr>
                </a:solidFill>
                <a:latin typeface="Arial" panose="020B0604020202020204" pitchFamily="34" charset="0"/>
                <a:cs typeface="Arial" panose="020B0604020202020204" pitchFamily="34" charset="0"/>
              </a:rPr>
              <a:t>Behavior</a:t>
            </a:r>
            <a:r>
              <a:rPr lang="en-IN" sz="1000" b="1" dirty="0">
                <a:solidFill>
                  <a:schemeClr val="tx2">
                    <a:lumMod val="75000"/>
                  </a:schemeClr>
                </a:solidFill>
                <a:latin typeface="Arial" panose="020B0604020202020204" pitchFamily="34" charset="0"/>
                <a:cs typeface="Arial" panose="020B0604020202020204" pitchFamily="34" charset="0"/>
              </a:rPr>
              <a:t>. </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Her current research interests are in the area of geographically dispersed multicultural teams, team diversity, cross cultural management, and expatriate adjustment. </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Besides she has wide range of practical experience and skills with a global perspective, having lived and worked in various countries (France, Nepal, Cambodia, India and Chile). </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As spouse of an Indian diplomat, she was actively involved in organizing various social, cultural and National Day events in host countries and has worked closely with the Indian expatriate community. </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She was the founder and Patron of the Indian Social Network, an association of Indian expats in Chile and was the President of the Diplomatic Spouses Association in Chile, organizing various fund raising and social welfare events and activities. She was awarded for “Empowerment of Women, 2013” for her social and professional work in Chile by </a:t>
            </a:r>
            <a:r>
              <a:rPr lang="en-IN" sz="1000" b="1" dirty="0" err="1">
                <a:solidFill>
                  <a:schemeClr val="tx2">
                    <a:lumMod val="75000"/>
                  </a:schemeClr>
                </a:solidFill>
                <a:latin typeface="Arial" panose="020B0604020202020204" pitchFamily="34" charset="0"/>
                <a:cs typeface="Arial" panose="020B0604020202020204" pitchFamily="34" charset="0"/>
              </a:rPr>
              <a:t>Mujer</a:t>
            </a:r>
            <a:r>
              <a:rPr lang="en-IN" sz="1000" b="1" dirty="0">
                <a:solidFill>
                  <a:schemeClr val="tx2">
                    <a:lumMod val="75000"/>
                  </a:schemeClr>
                </a:solidFill>
                <a:latin typeface="Arial" panose="020B0604020202020204" pitchFamily="34" charset="0"/>
                <a:cs typeface="Arial" panose="020B0604020202020204" pitchFamily="34" charset="0"/>
              </a:rPr>
              <a:t> </a:t>
            </a:r>
            <a:r>
              <a:rPr lang="en-IN" sz="1000" b="1" dirty="0" err="1">
                <a:solidFill>
                  <a:schemeClr val="tx2">
                    <a:lumMod val="75000"/>
                  </a:schemeClr>
                </a:solidFill>
                <a:latin typeface="Arial" panose="020B0604020202020204" pitchFamily="34" charset="0"/>
                <a:cs typeface="Arial" panose="020B0604020202020204" pitchFamily="34" charset="0"/>
              </a:rPr>
              <a:t>Opina</a:t>
            </a:r>
            <a:r>
              <a:rPr lang="en-IN" sz="1000" b="1" dirty="0">
                <a:solidFill>
                  <a:schemeClr val="tx2">
                    <a:lumMod val="75000"/>
                  </a:schemeClr>
                </a:solidFill>
                <a:latin typeface="Arial" panose="020B0604020202020204" pitchFamily="34" charset="0"/>
                <a:cs typeface="Arial" panose="020B0604020202020204" pitchFamily="34" charset="0"/>
              </a:rPr>
              <a:t>, an NGO.</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endParaRPr lang="en-IN" sz="1000" b="1" dirty="0">
              <a:solidFill>
                <a:schemeClr val="tx2">
                  <a:lumMod val="75000"/>
                </a:schemeClr>
              </a:solidFill>
              <a:latin typeface="Arial" panose="020B0604020202020204" pitchFamily="34" charset="0"/>
              <a:cs typeface="Arial" panose="020B0604020202020204" pitchFamily="34" charset="0"/>
            </a:endParaRPr>
          </a:p>
        </p:txBody>
      </p:sp>
      <p:sp>
        <p:nvSpPr>
          <p:cNvPr id="2" name="Rectangle 1"/>
          <p:cNvSpPr/>
          <p:nvPr/>
        </p:nvSpPr>
        <p:spPr>
          <a:xfrm>
            <a:off x="7162800" y="2819400"/>
            <a:ext cx="1828800" cy="2708434"/>
          </a:xfrm>
          <a:prstGeom prst="rect">
            <a:avLst/>
          </a:prstGeom>
        </p:spPr>
        <p:txBody>
          <a:bodyPr wrap="square">
            <a:spAutoFit/>
          </a:bodyPr>
          <a:lstStyle/>
          <a:p>
            <a:pPr eaLnBrk="1" fontAlgn="auto" hangingPunct="1">
              <a:spcBef>
                <a:spcPct val="20000"/>
              </a:spcBef>
              <a:spcAft>
                <a:spcPts val="0"/>
              </a:spcAft>
              <a:buClr>
                <a:schemeClr val="tx2">
                  <a:lumMod val="50000"/>
                </a:schemeClr>
              </a:buClr>
              <a:buSzPct val="120000"/>
            </a:pPr>
            <a:r>
              <a:rPr lang="en-US" altLang="en-US" sz="1000" b="1" dirty="0" smtClean="0">
                <a:solidFill>
                  <a:schemeClr val="tx2">
                    <a:lumMod val="75000"/>
                  </a:schemeClr>
                </a:solidFill>
                <a:latin typeface="Arial" panose="020B0604020202020204" pitchFamily="34" charset="0"/>
                <a:cs typeface="Arial" panose="020B0604020202020204" pitchFamily="34" charset="0"/>
              </a:rPr>
              <a:t>Dr. Kavita Kapur</a:t>
            </a:r>
          </a:p>
          <a:p>
            <a:pPr eaLnBrk="1" fontAlgn="auto" hangingPunct="1">
              <a:spcBef>
                <a:spcPct val="20000"/>
              </a:spcBef>
              <a:spcAft>
                <a:spcPts val="0"/>
              </a:spcAft>
              <a:buClr>
                <a:schemeClr val="tx2">
                  <a:lumMod val="50000"/>
                </a:schemeClr>
              </a:buClr>
              <a:buSzPct val="120000"/>
            </a:pPr>
            <a:endParaRPr lang="en-US" altLang="en-US" sz="1000" b="1" dirty="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r>
              <a:rPr lang="en-US" altLang="en-US" sz="1000" b="1" dirty="0" smtClean="0">
                <a:solidFill>
                  <a:schemeClr val="tx2">
                    <a:lumMod val="75000"/>
                  </a:schemeClr>
                </a:solidFill>
                <a:latin typeface="Arial" panose="020B0604020202020204" pitchFamily="34" charset="0"/>
                <a:cs typeface="Arial" panose="020B0604020202020204" pitchFamily="34" charset="0"/>
              </a:rPr>
              <a:t>Indian National Born on:</a:t>
            </a:r>
          </a:p>
          <a:p>
            <a:pPr eaLnBrk="1" fontAlgn="auto" hangingPunct="1">
              <a:spcBef>
                <a:spcPct val="20000"/>
              </a:spcBef>
              <a:spcAft>
                <a:spcPts val="0"/>
              </a:spcAft>
              <a:buClr>
                <a:schemeClr val="tx2">
                  <a:lumMod val="50000"/>
                </a:schemeClr>
              </a:buClr>
              <a:buSzPct val="120000"/>
            </a:pPr>
            <a:r>
              <a:rPr lang="en-US" altLang="en-US" sz="1000" b="1" dirty="0" smtClean="0">
                <a:solidFill>
                  <a:schemeClr val="tx2">
                    <a:lumMod val="75000"/>
                  </a:schemeClr>
                </a:solidFill>
                <a:latin typeface="Arial" panose="020B0604020202020204" pitchFamily="34" charset="0"/>
                <a:cs typeface="Arial" panose="020B0604020202020204" pitchFamily="34" charset="0"/>
              </a:rPr>
              <a:t>15</a:t>
            </a:r>
            <a:r>
              <a:rPr lang="en-US" altLang="en-US" sz="1000" b="1" baseline="30000" dirty="0" smtClean="0">
                <a:solidFill>
                  <a:schemeClr val="tx2">
                    <a:lumMod val="75000"/>
                  </a:schemeClr>
                </a:solidFill>
                <a:latin typeface="Arial" panose="020B0604020202020204" pitchFamily="34" charset="0"/>
                <a:cs typeface="Arial" panose="020B0604020202020204" pitchFamily="34" charset="0"/>
              </a:rPr>
              <a:t>th</a:t>
            </a:r>
            <a:r>
              <a:rPr lang="en-US" altLang="en-US" sz="1000" b="1" dirty="0" smtClean="0">
                <a:solidFill>
                  <a:schemeClr val="tx2">
                    <a:lumMod val="75000"/>
                  </a:schemeClr>
                </a:solidFill>
                <a:latin typeface="Arial" panose="020B0604020202020204" pitchFamily="34" charset="0"/>
                <a:cs typeface="Arial" panose="020B0604020202020204" pitchFamily="34" charset="0"/>
              </a:rPr>
              <a:t> October, 1963</a:t>
            </a:r>
            <a:endParaRPr lang="en-US" altLang="en-US" sz="1000" b="1" dirty="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endParaRPr lang="en-US" altLang="en-US" sz="1000" b="1" dirty="0" smtClean="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r>
              <a:rPr lang="en-US" altLang="en-US" sz="1000" b="1" dirty="0" smtClean="0">
                <a:solidFill>
                  <a:schemeClr val="tx2">
                    <a:lumMod val="75000"/>
                  </a:schemeClr>
                </a:solidFill>
                <a:latin typeface="Arial" panose="020B0604020202020204" pitchFamily="34" charset="0"/>
                <a:cs typeface="Arial" panose="020B0604020202020204" pitchFamily="34" charset="0"/>
              </a:rPr>
              <a:t>Qualification</a:t>
            </a:r>
            <a:r>
              <a:rPr lang="en-US" altLang="en-US" sz="1000" b="1" dirty="0">
                <a:solidFill>
                  <a:schemeClr val="tx2">
                    <a:lumMod val="75000"/>
                  </a:schemeClr>
                </a:solidFill>
                <a:latin typeface="Arial" panose="020B0604020202020204" pitchFamily="34" charset="0"/>
                <a:cs typeface="Arial" panose="020B0604020202020204" pitchFamily="34" charset="0"/>
              </a:rPr>
              <a:t>:</a:t>
            </a:r>
          </a:p>
          <a:p>
            <a:pPr eaLnBrk="1" fontAlgn="auto" hangingPunct="1">
              <a:spcBef>
                <a:spcPct val="20000"/>
              </a:spcBef>
              <a:spcAft>
                <a:spcPts val="0"/>
              </a:spcAft>
              <a:buClr>
                <a:schemeClr val="tx2">
                  <a:lumMod val="50000"/>
                </a:schemeClr>
              </a:buClr>
              <a:buSzPct val="120000"/>
            </a:pPr>
            <a:r>
              <a:rPr lang="en-US" altLang="en-US" sz="1000" dirty="0" err="1" smtClean="0">
                <a:solidFill>
                  <a:schemeClr val="tx2">
                    <a:lumMod val="75000"/>
                  </a:schemeClr>
                </a:solidFill>
                <a:latin typeface="Arial" panose="020B0604020202020204" pitchFamily="34" charset="0"/>
                <a:cs typeface="Arial" panose="020B0604020202020204" pitchFamily="34" charset="0"/>
              </a:rPr>
              <a:t>Ph.D</a:t>
            </a:r>
            <a:r>
              <a:rPr lang="en-US" altLang="en-US" sz="1000" dirty="0" smtClean="0">
                <a:solidFill>
                  <a:schemeClr val="tx2">
                    <a:lumMod val="75000"/>
                  </a:schemeClr>
                </a:solidFill>
                <a:latin typeface="Arial" panose="020B0604020202020204" pitchFamily="34" charset="0"/>
                <a:cs typeface="Arial" panose="020B0604020202020204" pitchFamily="34" charset="0"/>
              </a:rPr>
              <a:t> in </a:t>
            </a:r>
            <a:r>
              <a:rPr lang="en-US" altLang="en-US" sz="1000" dirty="0" err="1" smtClean="0">
                <a:solidFill>
                  <a:schemeClr val="tx2">
                    <a:lumMod val="75000"/>
                  </a:schemeClr>
                </a:solidFill>
                <a:latin typeface="Arial" panose="020B0604020202020204" pitchFamily="34" charset="0"/>
                <a:cs typeface="Arial" panose="020B0604020202020204" pitchFamily="34" charset="0"/>
              </a:rPr>
              <a:t>Organisational</a:t>
            </a:r>
            <a:r>
              <a:rPr lang="en-US" altLang="en-US" sz="1000" dirty="0" smtClean="0">
                <a:solidFill>
                  <a:schemeClr val="tx2">
                    <a:lumMod val="75000"/>
                  </a:schemeClr>
                </a:solidFill>
                <a:latin typeface="Arial" panose="020B0604020202020204" pitchFamily="34" charset="0"/>
                <a:cs typeface="Arial" panose="020B0604020202020204" pitchFamily="34" charset="0"/>
              </a:rPr>
              <a:t> </a:t>
            </a:r>
            <a:r>
              <a:rPr lang="en-US" altLang="en-US" sz="1000" dirty="0" err="1" smtClean="0">
                <a:solidFill>
                  <a:schemeClr val="tx2">
                    <a:lumMod val="75000"/>
                  </a:schemeClr>
                </a:solidFill>
                <a:latin typeface="Arial" panose="020B0604020202020204" pitchFamily="34" charset="0"/>
                <a:cs typeface="Arial" panose="020B0604020202020204" pitchFamily="34" charset="0"/>
              </a:rPr>
              <a:t>Behaviour</a:t>
            </a:r>
            <a:r>
              <a:rPr lang="en-US" altLang="en-US" sz="1000" dirty="0" smtClean="0">
                <a:solidFill>
                  <a:schemeClr val="tx2">
                    <a:lumMod val="75000"/>
                  </a:schemeClr>
                </a:solidFill>
                <a:latin typeface="Arial" panose="020B0604020202020204" pitchFamily="34" charset="0"/>
                <a:cs typeface="Arial" panose="020B0604020202020204" pitchFamily="34" charset="0"/>
              </a:rPr>
              <a:t> from MDI, Gurgaon</a:t>
            </a:r>
          </a:p>
          <a:p>
            <a:pPr eaLnBrk="1" fontAlgn="auto" hangingPunct="1">
              <a:spcBef>
                <a:spcPct val="20000"/>
              </a:spcBef>
              <a:spcAft>
                <a:spcPts val="0"/>
              </a:spcAft>
              <a:buClr>
                <a:schemeClr val="tx2">
                  <a:lumMod val="50000"/>
                </a:schemeClr>
              </a:buClr>
              <a:buSzPct val="120000"/>
            </a:pPr>
            <a:endParaRPr lang="en-US" altLang="en-US" sz="1000" b="1" dirty="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r>
              <a:rPr lang="en-US" altLang="en-US" sz="1000" b="1" dirty="0">
                <a:solidFill>
                  <a:schemeClr val="tx2">
                    <a:lumMod val="75000"/>
                  </a:schemeClr>
                </a:solidFill>
                <a:latin typeface="Arial" panose="020B0604020202020204" pitchFamily="34" charset="0"/>
                <a:cs typeface="Arial" panose="020B0604020202020204" pitchFamily="34" charset="0"/>
              </a:rPr>
              <a:t>Experience</a:t>
            </a:r>
            <a:r>
              <a:rPr lang="en-US" altLang="en-US" sz="1000" b="1" dirty="0" smtClean="0">
                <a:solidFill>
                  <a:schemeClr val="tx2">
                    <a:lumMod val="75000"/>
                  </a:schemeClr>
                </a:solidFill>
                <a:latin typeface="Arial" panose="020B0604020202020204" pitchFamily="34" charset="0"/>
                <a:cs typeface="Arial" panose="020B0604020202020204" pitchFamily="34" charset="0"/>
              </a:rPr>
              <a:t>:</a:t>
            </a:r>
            <a:endParaRPr lang="en-IN" sz="1000" b="1" dirty="0"/>
          </a:p>
          <a:p>
            <a:pPr eaLnBrk="1" fontAlgn="auto" hangingPunct="1">
              <a:spcBef>
                <a:spcPct val="20000"/>
              </a:spcBef>
              <a:spcAft>
                <a:spcPts val="0"/>
              </a:spcAft>
              <a:buClr>
                <a:schemeClr val="tx2">
                  <a:lumMod val="50000"/>
                </a:schemeClr>
              </a:buClr>
              <a:buSzPct val="120000"/>
            </a:pPr>
            <a:r>
              <a:rPr lang="en-IN" sz="1000" dirty="0">
                <a:solidFill>
                  <a:schemeClr val="tx2">
                    <a:lumMod val="75000"/>
                  </a:schemeClr>
                </a:solidFill>
                <a:latin typeface="Arial" panose="020B0604020202020204" pitchFamily="34" charset="0"/>
                <a:cs typeface="Arial" panose="020B0604020202020204" pitchFamily="34" charset="0"/>
              </a:rPr>
              <a:t>Visiting at Universidad Adolfo </a:t>
            </a:r>
            <a:r>
              <a:rPr lang="en-IN" sz="1000" dirty="0" err="1">
                <a:solidFill>
                  <a:schemeClr val="tx2">
                    <a:lumMod val="75000"/>
                  </a:schemeClr>
                </a:solidFill>
                <a:latin typeface="Arial" panose="020B0604020202020204" pitchFamily="34" charset="0"/>
                <a:cs typeface="Arial" panose="020B0604020202020204" pitchFamily="34" charset="0"/>
              </a:rPr>
              <a:t>Ibañez</a:t>
            </a:r>
            <a:endParaRPr lang="en-IN" sz="1000" dirty="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r>
              <a:rPr lang="en-IN" sz="1000" dirty="0">
                <a:solidFill>
                  <a:schemeClr val="tx2">
                    <a:lumMod val="75000"/>
                  </a:schemeClr>
                </a:solidFill>
                <a:latin typeface="Arial" panose="020B0604020202020204" pitchFamily="34" charset="0"/>
                <a:cs typeface="Arial" panose="020B0604020202020204" pitchFamily="34" charset="0"/>
                <a:hlinkClick r:id="rId2" tooltip="Find other members in Silver Spring, Maryland"/>
              </a:rPr>
              <a:t>Silver Spring, </a:t>
            </a:r>
            <a:r>
              <a:rPr lang="en-IN" sz="1000" dirty="0" err="1">
                <a:solidFill>
                  <a:schemeClr val="tx2">
                    <a:lumMod val="75000"/>
                  </a:schemeClr>
                </a:solidFill>
                <a:latin typeface="Arial" panose="020B0604020202020204" pitchFamily="34" charset="0"/>
                <a:cs typeface="Arial" panose="020B0604020202020204" pitchFamily="34" charset="0"/>
                <a:hlinkClick r:id="rId2" tooltip="Find other members in Silver Spring, Maryland"/>
              </a:rPr>
              <a:t>Maryland</a:t>
            </a:r>
            <a:r>
              <a:rPr lang="en-IN" sz="1000" dirty="0" err="1">
                <a:solidFill>
                  <a:schemeClr val="tx2">
                    <a:lumMod val="75000"/>
                  </a:schemeClr>
                </a:solidFill>
                <a:latin typeface="Arial" panose="020B0604020202020204" pitchFamily="34" charset="0"/>
                <a:cs typeface="Arial" panose="020B0604020202020204" pitchFamily="34" charset="0"/>
                <a:hlinkClick r:id="rId3" tooltip="Find other members in this industry"/>
              </a:rPr>
              <a:t>Human</a:t>
            </a:r>
            <a:r>
              <a:rPr lang="en-IN" sz="1000" dirty="0">
                <a:solidFill>
                  <a:schemeClr val="tx2">
                    <a:lumMod val="75000"/>
                  </a:schemeClr>
                </a:solidFill>
                <a:latin typeface="Arial" panose="020B0604020202020204" pitchFamily="34" charset="0"/>
                <a:cs typeface="Arial" panose="020B0604020202020204" pitchFamily="34" charset="0"/>
                <a:hlinkClick r:id="rId3" tooltip="Find other members in this industry"/>
              </a:rPr>
              <a:t> Resources</a:t>
            </a:r>
            <a:endParaRPr lang="en-IN" sz="1000" dirty="0">
              <a:solidFill>
                <a:schemeClr val="tx2">
                  <a:lumMod val="75000"/>
                </a:schemeClr>
              </a:solidFill>
              <a:latin typeface="Arial" panose="020B0604020202020204" pitchFamily="34" charset="0"/>
              <a:cs typeface="Arial" panose="020B0604020202020204" pitchFamily="34" charset="0"/>
            </a:endParaRPr>
          </a:p>
        </p:txBody>
      </p:sp>
      <p:cxnSp>
        <p:nvCxnSpPr>
          <p:cNvPr id="6" name="Straight Connector 5"/>
          <p:cNvCxnSpPr/>
          <p:nvPr/>
        </p:nvCxnSpPr>
        <p:spPr>
          <a:xfrm flipH="1">
            <a:off x="7086599" y="990600"/>
            <a:ext cx="1" cy="524827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Kapur Kavi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4700" y="9144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518656"/>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1900238" y="12700"/>
            <a:ext cx="7215187" cy="642938"/>
          </a:xfrm>
          <a:prstGeom prst="rect">
            <a:avLst/>
          </a:prstGeom>
        </p:spPr>
        <p:txBody>
          <a:bodyPr/>
          <a:lstStyle/>
          <a:p>
            <a:pPr algn="r">
              <a:defRPr/>
            </a:pPr>
            <a:r>
              <a:rPr lang="en-IN" sz="3600" b="1" dirty="0" smtClean="0">
                <a:solidFill>
                  <a:schemeClr val="tx2">
                    <a:lumMod val="75000"/>
                  </a:schemeClr>
                </a:solidFill>
                <a:latin typeface="Arial" panose="020B0604020202020204" pitchFamily="34" charset="0"/>
                <a:cs typeface="Arial" panose="020B0604020202020204" pitchFamily="34" charset="0"/>
              </a:rPr>
              <a:t>Profile of our MD</a:t>
            </a:r>
            <a:endParaRPr lang="en-IN" sz="3600" b="1" dirty="0">
              <a:solidFill>
                <a:schemeClr val="tx2">
                  <a:lumMod val="75000"/>
                </a:schemeClr>
              </a:solidFill>
              <a:latin typeface="Arial" panose="020B0604020202020204" pitchFamily="34" charset="0"/>
              <a:cs typeface="Arial" panose="020B0604020202020204" pitchFamily="34" charset="0"/>
            </a:endParaRPr>
          </a:p>
        </p:txBody>
      </p:sp>
      <p:sp>
        <p:nvSpPr>
          <p:cNvPr id="3" name="Rectangle 2"/>
          <p:cNvSpPr/>
          <p:nvPr/>
        </p:nvSpPr>
        <p:spPr>
          <a:xfrm>
            <a:off x="304801" y="914400"/>
            <a:ext cx="6705600" cy="5715000"/>
          </a:xfrm>
          <a:prstGeom prst="rect">
            <a:avLst/>
          </a:prstGeom>
        </p:spPr>
        <p:txBody>
          <a:bodyPr/>
          <a:lstStyle/>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smtClean="0">
                <a:solidFill>
                  <a:schemeClr val="tx2">
                    <a:lumMod val="75000"/>
                  </a:schemeClr>
                </a:solidFill>
                <a:latin typeface="Arial" panose="020B0604020202020204" pitchFamily="34" charset="0"/>
                <a:cs typeface="Arial" panose="020B0604020202020204" pitchFamily="34" charset="0"/>
              </a:rPr>
              <a:t>Ambassador </a:t>
            </a:r>
            <a:r>
              <a:rPr lang="en-IN" sz="1000" b="1" dirty="0">
                <a:solidFill>
                  <a:schemeClr val="tx2">
                    <a:lumMod val="75000"/>
                  </a:schemeClr>
                </a:solidFill>
                <a:latin typeface="Arial" panose="020B0604020202020204" pitchFamily="34" charset="0"/>
                <a:cs typeface="Arial" panose="020B0604020202020204" pitchFamily="34" charset="0"/>
              </a:rPr>
              <a:t>Pradeep Kumar Kapur joined the Indian Foreign Service (IFS) in the year 1979 and he attained the rank of Secretary, Ministry of External Affairs, Government of India in 2013.</a:t>
            </a:r>
          </a:p>
          <a:p>
            <a:pPr marL="34290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smtClean="0">
                <a:solidFill>
                  <a:schemeClr val="tx2">
                    <a:lumMod val="75000"/>
                  </a:schemeClr>
                </a:solidFill>
                <a:latin typeface="Arial" panose="020B0604020202020204" pitchFamily="34" charset="0"/>
                <a:cs typeface="Arial" panose="020B0604020202020204" pitchFamily="34" charset="0"/>
              </a:rPr>
              <a:t>He </a:t>
            </a:r>
            <a:r>
              <a:rPr lang="en-IN" sz="1000" b="1" dirty="0">
                <a:solidFill>
                  <a:schemeClr val="tx2">
                    <a:lumMod val="75000"/>
                  </a:schemeClr>
                </a:solidFill>
                <a:latin typeface="Arial" panose="020B0604020202020204" pitchFamily="34" charset="0"/>
                <a:cs typeface="Arial" panose="020B0604020202020204" pitchFamily="34" charset="0"/>
              </a:rPr>
              <a:t>was first in his batch to serve as India’s Ambassador to the Kingdom of Cambodia and the Republic of Chile. </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smtClean="0">
                <a:solidFill>
                  <a:schemeClr val="tx2">
                    <a:lumMod val="75000"/>
                  </a:schemeClr>
                </a:solidFill>
                <a:latin typeface="Arial" panose="020B0604020202020204" pitchFamily="34" charset="0"/>
                <a:cs typeface="Arial" panose="020B0604020202020204" pitchFamily="34" charset="0"/>
              </a:rPr>
              <a:t>He </a:t>
            </a:r>
            <a:r>
              <a:rPr lang="en-IN" sz="1000" b="1" dirty="0">
                <a:solidFill>
                  <a:schemeClr val="tx2">
                    <a:lumMod val="75000"/>
                  </a:schemeClr>
                </a:solidFill>
                <a:latin typeface="Arial" panose="020B0604020202020204" pitchFamily="34" charset="0"/>
                <a:cs typeface="Arial" panose="020B0604020202020204" pitchFamily="34" charset="0"/>
              </a:rPr>
              <a:t>was the Founder President, International Conference on </a:t>
            </a:r>
            <a:r>
              <a:rPr lang="en-IN" sz="1000" b="1" dirty="0" smtClean="0">
                <a:solidFill>
                  <a:schemeClr val="tx2">
                    <a:lumMod val="75000"/>
                  </a:schemeClr>
                </a:solidFill>
                <a:latin typeface="Arial" panose="020B0604020202020204" pitchFamily="34" charset="0"/>
                <a:cs typeface="Arial" panose="020B0604020202020204" pitchFamily="34" charset="0"/>
              </a:rPr>
              <a:t>‘Connecting </a:t>
            </a:r>
            <a:r>
              <a:rPr lang="en-IN" sz="1000" b="1" dirty="0">
                <a:solidFill>
                  <a:schemeClr val="tx2">
                    <a:lumMod val="75000"/>
                  </a:schemeClr>
                </a:solidFill>
                <a:latin typeface="Arial" panose="020B0604020202020204" pitchFamily="34" charset="0"/>
                <a:cs typeface="Arial" panose="020B0604020202020204" pitchFamily="34" charset="0"/>
              </a:rPr>
              <a:t>World Heritage Sites and </a:t>
            </a:r>
            <a:r>
              <a:rPr lang="en-IN" sz="1000" b="1" dirty="0" smtClean="0">
                <a:solidFill>
                  <a:schemeClr val="tx2">
                    <a:lumMod val="75000"/>
                  </a:schemeClr>
                </a:solidFill>
                <a:latin typeface="Arial" panose="020B0604020202020204" pitchFamily="34" charset="0"/>
                <a:cs typeface="Arial" panose="020B0604020202020204" pitchFamily="34" charset="0"/>
              </a:rPr>
              <a:t>Civilizations’.</a:t>
            </a:r>
            <a:r>
              <a:rPr lang="en-IN" sz="1000" b="1" dirty="0">
                <a:solidFill>
                  <a:schemeClr val="tx2">
                    <a:lumMod val="75000"/>
                  </a:schemeClr>
                </a:solidFill>
                <a:latin typeface="Arial" panose="020B0604020202020204" pitchFamily="34" charset="0"/>
                <a:cs typeface="Arial" panose="020B0604020202020204" pitchFamily="34" charset="0"/>
              </a:rPr>
              <a:t> </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smtClean="0">
                <a:solidFill>
                  <a:schemeClr val="tx2">
                    <a:lumMod val="75000"/>
                  </a:schemeClr>
                </a:solidFill>
                <a:latin typeface="Arial" panose="020B0604020202020204" pitchFamily="34" charset="0"/>
                <a:cs typeface="Arial" panose="020B0604020202020204" pitchFamily="34" charset="0"/>
              </a:rPr>
              <a:t>He </a:t>
            </a:r>
            <a:r>
              <a:rPr lang="en-IN" sz="1000" b="1" dirty="0">
                <a:solidFill>
                  <a:schemeClr val="tx2">
                    <a:lumMod val="75000"/>
                  </a:schemeClr>
                </a:solidFill>
                <a:latin typeface="Arial" panose="020B0604020202020204" pitchFamily="34" charset="0"/>
                <a:cs typeface="Arial" panose="020B0604020202020204" pitchFamily="34" charset="0"/>
              </a:rPr>
              <a:t>is currently Visiting Clinical Professor, International Trade, Development and Security Issues at the School of Public Policy, University of Maryland in the Washington DC Metro Area</a:t>
            </a:r>
            <a:r>
              <a:rPr lang="en-IN" sz="1000" b="1" dirty="0" smtClean="0">
                <a:solidFill>
                  <a:schemeClr val="tx2">
                    <a:lumMod val="75000"/>
                  </a:schemeClr>
                </a:solidFill>
                <a:latin typeface="Arial" panose="020B0604020202020204" pitchFamily="34" charset="0"/>
                <a:cs typeface="Arial" panose="020B0604020202020204" pitchFamily="34" charset="0"/>
              </a:rPr>
              <a:t>.</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Bachelor of Technology (</a:t>
            </a:r>
            <a:r>
              <a:rPr lang="en-IN" sz="1000" b="1" dirty="0" err="1">
                <a:solidFill>
                  <a:schemeClr val="tx2">
                    <a:lumMod val="75000"/>
                  </a:schemeClr>
                </a:solidFill>
                <a:latin typeface="Arial" panose="020B0604020202020204" pitchFamily="34" charset="0"/>
                <a:cs typeface="Arial" panose="020B0604020202020204" pitchFamily="34" charset="0"/>
              </a:rPr>
              <a:t>B.Tech</a:t>
            </a:r>
            <a:r>
              <a:rPr lang="en-IN" sz="1000" b="1" dirty="0">
                <a:solidFill>
                  <a:schemeClr val="tx2">
                    <a:lumMod val="75000"/>
                  </a:schemeClr>
                </a:solidFill>
                <a:latin typeface="Arial" panose="020B0604020202020204" pitchFamily="34" charset="0"/>
                <a:cs typeface="Arial" panose="020B0604020202020204" pitchFamily="34" charset="0"/>
              </a:rPr>
              <a:t>) degree in Electrical Engineering in 1977 from IIT (Indian Institute of Technology) </a:t>
            </a:r>
            <a:r>
              <a:rPr lang="en-IN" sz="1000" b="1" dirty="0" smtClean="0">
                <a:solidFill>
                  <a:schemeClr val="tx2">
                    <a:lumMod val="75000"/>
                  </a:schemeClr>
                </a:solidFill>
                <a:latin typeface="Arial" panose="020B0604020202020204" pitchFamily="34" charset="0"/>
                <a:cs typeface="Arial" panose="020B0604020202020204" pitchFamily="34" charset="0"/>
              </a:rPr>
              <a:t>Delhi and Master </a:t>
            </a:r>
            <a:r>
              <a:rPr lang="en-IN" sz="1000" b="1" dirty="0">
                <a:solidFill>
                  <a:schemeClr val="tx2">
                    <a:lumMod val="75000"/>
                  </a:schemeClr>
                </a:solidFill>
                <a:latin typeface="Arial" panose="020B0604020202020204" pitchFamily="34" charset="0"/>
                <a:cs typeface="Arial" panose="020B0604020202020204" pitchFamily="34" charset="0"/>
              </a:rPr>
              <a:t>of Technology (</a:t>
            </a:r>
            <a:r>
              <a:rPr lang="en-IN" sz="1000" b="1" dirty="0" err="1">
                <a:solidFill>
                  <a:schemeClr val="tx2">
                    <a:lumMod val="75000"/>
                  </a:schemeClr>
                </a:solidFill>
                <a:latin typeface="Arial" panose="020B0604020202020204" pitchFamily="34" charset="0"/>
                <a:cs typeface="Arial" panose="020B0604020202020204" pitchFamily="34" charset="0"/>
              </a:rPr>
              <a:t>M.Tech</a:t>
            </a:r>
            <a:r>
              <a:rPr lang="en-IN" sz="1000" b="1" dirty="0">
                <a:solidFill>
                  <a:schemeClr val="tx2">
                    <a:lumMod val="75000"/>
                  </a:schemeClr>
                </a:solidFill>
                <a:latin typeface="Arial" panose="020B0604020202020204" pitchFamily="34" charset="0"/>
                <a:cs typeface="Arial" panose="020B0604020202020204" pitchFamily="34" charset="0"/>
              </a:rPr>
              <a:t>) in Management and Systems (1979), a degree equivalent to MBA from IIT, </a:t>
            </a:r>
            <a:r>
              <a:rPr lang="en-IN" sz="1000" b="1" dirty="0" smtClean="0">
                <a:solidFill>
                  <a:schemeClr val="tx2">
                    <a:lumMod val="75000"/>
                  </a:schemeClr>
                </a:solidFill>
                <a:latin typeface="Arial" panose="020B0604020202020204" pitchFamily="34" charset="0"/>
                <a:cs typeface="Arial" panose="020B0604020202020204" pitchFamily="34" charset="0"/>
              </a:rPr>
              <a:t>Kanpur. In </a:t>
            </a:r>
            <a:r>
              <a:rPr lang="en-IN" sz="1000" b="1" dirty="0">
                <a:solidFill>
                  <a:schemeClr val="tx2">
                    <a:lumMod val="75000"/>
                  </a:schemeClr>
                </a:solidFill>
                <a:latin typeface="Arial" panose="020B0604020202020204" pitchFamily="34" charset="0"/>
                <a:cs typeface="Arial" panose="020B0604020202020204" pitchFamily="34" charset="0"/>
              </a:rPr>
              <a:t>both undergraduate and post graduate stage, he obtained A grade with distinction. </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Carried out pioneering researches on “Technology Transfer, Public Policy and Development Diplomacy” and followed the courses of Nobel Laureate Professor </a:t>
            </a:r>
            <a:r>
              <a:rPr lang="en-IN" sz="1000" b="1" dirty="0" err="1">
                <a:solidFill>
                  <a:schemeClr val="tx2">
                    <a:lumMod val="75000"/>
                  </a:schemeClr>
                </a:solidFill>
                <a:latin typeface="Arial" panose="020B0604020202020204" pitchFamily="34" charset="0"/>
                <a:cs typeface="Arial" panose="020B0604020202020204" pitchFamily="34" charset="0"/>
              </a:rPr>
              <a:t>Amartya</a:t>
            </a:r>
            <a:r>
              <a:rPr lang="en-IN" sz="1000" b="1" dirty="0">
                <a:solidFill>
                  <a:schemeClr val="tx2">
                    <a:lumMod val="75000"/>
                  </a:schemeClr>
                </a:solidFill>
                <a:latin typeface="Arial" panose="020B0604020202020204" pitchFamily="34" charset="0"/>
                <a:cs typeface="Arial" panose="020B0604020202020204" pitchFamily="34" charset="0"/>
              </a:rPr>
              <a:t> Sen in the year 1985 at Oxford University.</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Selected as UN Fellow with Third World Diplomat Award under which he taught in Georgetown University, Washington D.C. He was the first Indian diplomat to obtain this award in 1991. </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Throughout his career, he has excelled in establishing new institutions, or revitalising old organisations, and achieves the objectives, even with limited resources.</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He led one of the biggest groups on the challenging trek of Kailash </a:t>
            </a:r>
            <a:r>
              <a:rPr lang="en-IN" sz="1000" b="1" dirty="0" err="1">
                <a:solidFill>
                  <a:schemeClr val="tx2">
                    <a:lumMod val="75000"/>
                  </a:schemeClr>
                </a:solidFill>
                <a:latin typeface="Arial" panose="020B0604020202020204" pitchFamily="34" charset="0"/>
                <a:cs typeface="Arial" panose="020B0604020202020204" pitchFamily="34" charset="0"/>
              </a:rPr>
              <a:t>Mansarovar</a:t>
            </a:r>
            <a:r>
              <a:rPr lang="en-IN" sz="1000" b="1" dirty="0">
                <a:solidFill>
                  <a:schemeClr val="tx2">
                    <a:lumMod val="75000"/>
                  </a:schemeClr>
                </a:solidFill>
                <a:latin typeface="Arial" panose="020B0604020202020204" pitchFamily="34" charset="0"/>
                <a:cs typeface="Arial" panose="020B0604020202020204" pitchFamily="34" charset="0"/>
              </a:rPr>
              <a:t> in the Himalayas.</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He also holds an Advanced Diploma in French from Jawaharlal University, New Delhi, and has done a superior level course in Arts and Literature in Spanish from </a:t>
            </a:r>
            <a:r>
              <a:rPr lang="en-IN" sz="1000" b="1" dirty="0" err="1">
                <a:solidFill>
                  <a:schemeClr val="tx2">
                    <a:lumMod val="75000"/>
                  </a:schemeClr>
                </a:solidFill>
                <a:latin typeface="Arial" panose="020B0604020202020204" pitchFamily="34" charset="0"/>
                <a:cs typeface="Arial" panose="020B0604020202020204" pitchFamily="34" charset="0"/>
              </a:rPr>
              <a:t>Complutense</a:t>
            </a:r>
            <a:r>
              <a:rPr lang="en-IN" sz="1000" b="1" dirty="0">
                <a:solidFill>
                  <a:schemeClr val="tx2">
                    <a:lumMod val="75000"/>
                  </a:schemeClr>
                </a:solidFill>
                <a:latin typeface="Arial" panose="020B0604020202020204" pitchFamily="34" charset="0"/>
                <a:cs typeface="Arial" panose="020B0604020202020204" pitchFamily="34" charset="0"/>
              </a:rPr>
              <a:t> University, Madrid, Spain. </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r>
              <a:rPr lang="en-IN" sz="1000" b="1" dirty="0">
                <a:solidFill>
                  <a:schemeClr val="tx2">
                    <a:lumMod val="75000"/>
                  </a:schemeClr>
                </a:solidFill>
                <a:latin typeface="Arial" panose="020B0604020202020204" pitchFamily="34" charset="0"/>
                <a:cs typeface="Arial" panose="020B0604020202020204" pitchFamily="34" charset="0"/>
              </a:rPr>
              <a:t>He is fluent in English, French, Spanish and some Indian languages.</a:t>
            </a:r>
          </a:p>
          <a:p>
            <a:pPr marL="342900" lvl="0" indent="-342900" algn="just" eaLnBrk="1" fontAlgn="auto" hangingPunct="1">
              <a:lnSpc>
                <a:spcPct val="150000"/>
              </a:lnSpc>
              <a:spcBef>
                <a:spcPct val="20000"/>
              </a:spcBef>
              <a:spcAft>
                <a:spcPts val="0"/>
              </a:spcAft>
              <a:buClr>
                <a:schemeClr val="tx2">
                  <a:lumMod val="50000"/>
                </a:schemeClr>
              </a:buClr>
              <a:buSzPct val="120000"/>
              <a:buFont typeface="Webdings" pitchFamily="18" charset="2"/>
              <a:buChar char="4"/>
            </a:pPr>
            <a:endParaRPr lang="en-IN" sz="1000" b="1" dirty="0">
              <a:solidFill>
                <a:schemeClr val="tx2">
                  <a:lumMod val="75000"/>
                </a:schemeClr>
              </a:solidFill>
              <a:latin typeface="Arial" panose="020B0604020202020204" pitchFamily="34" charset="0"/>
              <a:cs typeface="Arial" panose="020B0604020202020204" pitchFamily="34" charset="0"/>
            </a:endParaRPr>
          </a:p>
        </p:txBody>
      </p:sp>
      <p:sp>
        <p:nvSpPr>
          <p:cNvPr id="2" name="Rectangle 1"/>
          <p:cNvSpPr/>
          <p:nvPr/>
        </p:nvSpPr>
        <p:spPr>
          <a:xfrm>
            <a:off x="7162800" y="2590800"/>
            <a:ext cx="1828800" cy="3662541"/>
          </a:xfrm>
          <a:prstGeom prst="rect">
            <a:avLst/>
          </a:prstGeom>
        </p:spPr>
        <p:txBody>
          <a:bodyPr wrap="square">
            <a:spAutoFit/>
          </a:bodyPr>
          <a:lstStyle/>
          <a:p>
            <a:pPr eaLnBrk="1" fontAlgn="auto" hangingPunct="1">
              <a:spcBef>
                <a:spcPct val="20000"/>
              </a:spcBef>
              <a:spcAft>
                <a:spcPts val="0"/>
              </a:spcAft>
              <a:buClr>
                <a:schemeClr val="tx2">
                  <a:lumMod val="50000"/>
                </a:schemeClr>
              </a:buClr>
              <a:buSzPct val="120000"/>
            </a:pPr>
            <a:r>
              <a:rPr lang="en-US" altLang="en-US" sz="1000" b="1" dirty="0" smtClean="0">
                <a:solidFill>
                  <a:schemeClr val="tx2">
                    <a:lumMod val="75000"/>
                  </a:schemeClr>
                </a:solidFill>
                <a:latin typeface="Arial" panose="020B0604020202020204" pitchFamily="34" charset="0"/>
                <a:cs typeface="Arial" panose="020B0604020202020204" pitchFamily="34" charset="0"/>
              </a:rPr>
              <a:t>Ambassador Pradeep Kumar Kapur, IFS</a:t>
            </a:r>
          </a:p>
          <a:p>
            <a:pPr eaLnBrk="1" fontAlgn="auto" hangingPunct="1">
              <a:spcBef>
                <a:spcPct val="20000"/>
              </a:spcBef>
              <a:spcAft>
                <a:spcPts val="0"/>
              </a:spcAft>
              <a:buClr>
                <a:schemeClr val="tx2">
                  <a:lumMod val="50000"/>
                </a:schemeClr>
              </a:buClr>
              <a:buSzPct val="120000"/>
            </a:pPr>
            <a:endParaRPr lang="en-US" altLang="en-US" sz="1000" b="1" dirty="0" smtClean="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r>
              <a:rPr lang="en-US" altLang="en-US" sz="1000" b="1" dirty="0" smtClean="0">
                <a:solidFill>
                  <a:schemeClr val="tx2">
                    <a:lumMod val="75000"/>
                  </a:schemeClr>
                </a:solidFill>
                <a:latin typeface="Arial" panose="020B0604020202020204" pitchFamily="34" charset="0"/>
                <a:cs typeface="Arial" panose="020B0604020202020204" pitchFamily="34" charset="0"/>
              </a:rPr>
              <a:t>Indian National Born on:</a:t>
            </a:r>
          </a:p>
          <a:p>
            <a:pPr eaLnBrk="1" fontAlgn="auto" hangingPunct="1">
              <a:spcBef>
                <a:spcPct val="20000"/>
              </a:spcBef>
              <a:spcAft>
                <a:spcPts val="0"/>
              </a:spcAft>
              <a:buClr>
                <a:schemeClr val="tx2">
                  <a:lumMod val="50000"/>
                </a:schemeClr>
              </a:buClr>
              <a:buSzPct val="120000"/>
            </a:pPr>
            <a:r>
              <a:rPr lang="en-IN" sz="1000" dirty="0" smtClean="0">
                <a:solidFill>
                  <a:schemeClr val="tx2">
                    <a:lumMod val="75000"/>
                  </a:schemeClr>
                </a:solidFill>
                <a:latin typeface="Arial" panose="020B0604020202020204" pitchFamily="34" charset="0"/>
                <a:cs typeface="Arial" panose="020B0604020202020204" pitchFamily="34" charset="0"/>
              </a:rPr>
              <a:t>1</a:t>
            </a:r>
            <a:r>
              <a:rPr lang="en-IN" sz="1000" baseline="30000" dirty="0" smtClean="0">
                <a:solidFill>
                  <a:schemeClr val="tx2">
                    <a:lumMod val="75000"/>
                  </a:schemeClr>
                </a:solidFill>
                <a:latin typeface="Arial" panose="020B0604020202020204" pitchFamily="34" charset="0"/>
                <a:cs typeface="Arial" panose="020B0604020202020204" pitchFamily="34" charset="0"/>
              </a:rPr>
              <a:t>st</a:t>
            </a:r>
            <a:r>
              <a:rPr lang="en-IN" sz="1000" dirty="0" smtClean="0">
                <a:solidFill>
                  <a:schemeClr val="tx2">
                    <a:lumMod val="75000"/>
                  </a:schemeClr>
                </a:solidFill>
                <a:latin typeface="Arial" panose="020B0604020202020204" pitchFamily="34" charset="0"/>
                <a:cs typeface="Arial" panose="020B0604020202020204" pitchFamily="34" charset="0"/>
              </a:rPr>
              <a:t> January</a:t>
            </a:r>
            <a:r>
              <a:rPr lang="en-IN" sz="1000" dirty="0">
                <a:solidFill>
                  <a:schemeClr val="tx2">
                    <a:lumMod val="75000"/>
                  </a:schemeClr>
                </a:solidFill>
                <a:latin typeface="Arial" panose="020B0604020202020204" pitchFamily="34" charset="0"/>
                <a:cs typeface="Arial" panose="020B0604020202020204" pitchFamily="34" charset="0"/>
              </a:rPr>
              <a:t>, 1954 </a:t>
            </a:r>
            <a:endParaRPr lang="en-US" altLang="en-US" sz="1000" dirty="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endParaRPr lang="en-US" altLang="en-US" sz="1000" b="1" dirty="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r>
              <a:rPr lang="en-US" altLang="en-US" sz="1000" b="1" dirty="0">
                <a:solidFill>
                  <a:schemeClr val="tx2">
                    <a:lumMod val="75000"/>
                  </a:schemeClr>
                </a:solidFill>
                <a:latin typeface="Arial" panose="020B0604020202020204" pitchFamily="34" charset="0"/>
                <a:cs typeface="Arial" panose="020B0604020202020204" pitchFamily="34" charset="0"/>
              </a:rPr>
              <a:t>Qualification:</a:t>
            </a:r>
          </a:p>
          <a:p>
            <a:pPr eaLnBrk="1" fontAlgn="auto" hangingPunct="1">
              <a:spcBef>
                <a:spcPct val="20000"/>
              </a:spcBef>
              <a:spcAft>
                <a:spcPts val="0"/>
              </a:spcAft>
              <a:buClr>
                <a:schemeClr val="tx2">
                  <a:lumMod val="50000"/>
                </a:schemeClr>
              </a:buClr>
              <a:buSzPct val="120000"/>
            </a:pPr>
            <a:r>
              <a:rPr lang="en-US" altLang="en-US" sz="1000" dirty="0">
                <a:solidFill>
                  <a:schemeClr val="tx2">
                    <a:lumMod val="75000"/>
                  </a:schemeClr>
                </a:solidFill>
                <a:latin typeface="Arial" panose="020B0604020202020204" pitchFamily="34" charset="0"/>
                <a:cs typeface="Arial" panose="020B0604020202020204" pitchFamily="34" charset="0"/>
              </a:rPr>
              <a:t>B.E.(</a:t>
            </a:r>
            <a:r>
              <a:rPr lang="en-US" altLang="en-US" sz="1000" dirty="0" err="1">
                <a:solidFill>
                  <a:schemeClr val="tx2">
                    <a:lumMod val="75000"/>
                  </a:schemeClr>
                </a:solidFill>
                <a:latin typeface="Arial" panose="020B0604020202020204" pitchFamily="34" charset="0"/>
                <a:cs typeface="Arial" panose="020B0604020202020204" pitchFamily="34" charset="0"/>
              </a:rPr>
              <a:t>Mech</a:t>
            </a:r>
            <a:r>
              <a:rPr lang="en-US" altLang="en-US" sz="1000" dirty="0" smtClean="0">
                <a:solidFill>
                  <a:schemeClr val="tx2">
                    <a:lumMod val="75000"/>
                  </a:schemeClr>
                </a:solidFill>
                <a:latin typeface="Arial" panose="020B0604020202020204" pitchFamily="34" charset="0"/>
                <a:cs typeface="Arial" panose="020B0604020202020204" pitchFamily="34" charset="0"/>
              </a:rPr>
              <a:t>), </a:t>
            </a:r>
            <a:r>
              <a:rPr lang="en-US" altLang="en-US" sz="1000" dirty="0" err="1" smtClean="0">
                <a:solidFill>
                  <a:schemeClr val="tx2">
                    <a:lumMod val="75000"/>
                  </a:schemeClr>
                </a:solidFill>
                <a:latin typeface="Arial" panose="020B0604020202020204" pitchFamily="34" charset="0"/>
                <a:cs typeface="Arial" panose="020B0604020202020204" pitchFamily="34" charset="0"/>
              </a:rPr>
              <a:t>M.Tech</a:t>
            </a:r>
            <a:r>
              <a:rPr lang="en-US" altLang="en-US" sz="1000" dirty="0" smtClean="0">
                <a:solidFill>
                  <a:schemeClr val="tx2">
                    <a:lumMod val="75000"/>
                  </a:schemeClr>
                </a:solidFill>
                <a:latin typeface="Arial" panose="020B0604020202020204" pitchFamily="34" charset="0"/>
                <a:cs typeface="Arial" panose="020B0604020202020204" pitchFamily="34" charset="0"/>
              </a:rPr>
              <a:t>., </a:t>
            </a:r>
          </a:p>
          <a:p>
            <a:pPr eaLnBrk="1" fontAlgn="auto" hangingPunct="1">
              <a:spcBef>
                <a:spcPct val="20000"/>
              </a:spcBef>
              <a:spcAft>
                <a:spcPts val="0"/>
              </a:spcAft>
              <a:buClr>
                <a:schemeClr val="tx2">
                  <a:lumMod val="50000"/>
                </a:schemeClr>
              </a:buClr>
              <a:buSzPct val="120000"/>
            </a:pPr>
            <a:endParaRPr lang="en-US" altLang="en-US" sz="1000" b="1" dirty="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r>
              <a:rPr lang="en-US" altLang="en-US" sz="1000" b="1" dirty="0">
                <a:solidFill>
                  <a:schemeClr val="tx2">
                    <a:lumMod val="75000"/>
                  </a:schemeClr>
                </a:solidFill>
                <a:latin typeface="Arial" panose="020B0604020202020204" pitchFamily="34" charset="0"/>
                <a:cs typeface="Arial" panose="020B0604020202020204" pitchFamily="34" charset="0"/>
              </a:rPr>
              <a:t>Experience</a:t>
            </a:r>
            <a:r>
              <a:rPr lang="en-US" altLang="en-US" sz="1000" b="1" dirty="0" smtClean="0">
                <a:solidFill>
                  <a:schemeClr val="tx2">
                    <a:lumMod val="75000"/>
                  </a:schemeClr>
                </a:solidFill>
                <a:latin typeface="Arial" panose="020B0604020202020204" pitchFamily="34" charset="0"/>
                <a:cs typeface="Arial" panose="020B0604020202020204" pitchFamily="34" charset="0"/>
              </a:rPr>
              <a:t>:</a:t>
            </a:r>
          </a:p>
          <a:p>
            <a:pPr lvl="0" eaLnBrk="1" fontAlgn="auto" hangingPunct="1">
              <a:spcBef>
                <a:spcPct val="20000"/>
              </a:spcBef>
              <a:spcAft>
                <a:spcPts val="0"/>
              </a:spcAft>
              <a:buClr>
                <a:schemeClr val="tx2">
                  <a:lumMod val="50000"/>
                </a:schemeClr>
              </a:buClr>
              <a:buSzPct val="120000"/>
            </a:pPr>
            <a:r>
              <a:rPr lang="en-IN" sz="1000" dirty="0">
                <a:solidFill>
                  <a:schemeClr val="tx2">
                    <a:lumMod val="75000"/>
                  </a:schemeClr>
                </a:solidFill>
                <a:latin typeface="Arial" panose="020B0604020202020204" pitchFamily="34" charset="0"/>
                <a:cs typeface="Arial" panose="020B0604020202020204" pitchFamily="34" charset="0"/>
              </a:rPr>
              <a:t>IFS, Former Ambassador and Secretary Govt. of India.. Currently Visiting Clinical Professor, International Trade, Development and Security Issues at the School of Public Policy, University of Maryland in the Washington DC Metro Area.</a:t>
            </a:r>
          </a:p>
          <a:p>
            <a:pPr eaLnBrk="1" fontAlgn="auto" hangingPunct="1">
              <a:spcBef>
                <a:spcPct val="20000"/>
              </a:spcBef>
              <a:spcAft>
                <a:spcPts val="0"/>
              </a:spcAft>
              <a:buClr>
                <a:schemeClr val="tx2">
                  <a:lumMod val="50000"/>
                </a:schemeClr>
              </a:buClr>
              <a:buSzPct val="120000"/>
            </a:pPr>
            <a:endParaRPr lang="en-US" altLang="en-US" sz="1000" dirty="0">
              <a:solidFill>
                <a:schemeClr val="tx2">
                  <a:lumMod val="75000"/>
                </a:schemeClr>
              </a:solidFill>
              <a:latin typeface="Arial" panose="020B0604020202020204" pitchFamily="34" charset="0"/>
              <a:cs typeface="Arial" panose="020B0604020202020204" pitchFamily="34" charset="0"/>
            </a:endParaRPr>
          </a:p>
          <a:p>
            <a:pPr eaLnBrk="1" fontAlgn="auto" hangingPunct="1">
              <a:spcBef>
                <a:spcPct val="20000"/>
              </a:spcBef>
              <a:spcAft>
                <a:spcPts val="0"/>
              </a:spcAft>
              <a:buClr>
                <a:schemeClr val="tx2">
                  <a:lumMod val="50000"/>
                </a:schemeClr>
              </a:buClr>
              <a:buSzPct val="120000"/>
            </a:pPr>
            <a:endParaRPr lang="en-US" altLang="en-US" sz="1000" b="1" dirty="0">
              <a:solidFill>
                <a:schemeClr val="tx2">
                  <a:lumMod val="75000"/>
                </a:schemeClr>
              </a:solidFill>
              <a:latin typeface="Arial" panose="020B0604020202020204" pitchFamily="34" charset="0"/>
              <a:cs typeface="Arial" panose="020B0604020202020204" pitchFamily="34" charset="0"/>
            </a:endParaRPr>
          </a:p>
        </p:txBody>
      </p:sp>
      <p:cxnSp>
        <p:nvCxnSpPr>
          <p:cNvPr id="6" name="Straight Connector 5"/>
          <p:cNvCxnSpPr/>
          <p:nvPr/>
        </p:nvCxnSpPr>
        <p:spPr>
          <a:xfrm flipH="1">
            <a:off x="7086599" y="990600"/>
            <a:ext cx="1" cy="524827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Pradeep Kumar Kapur"/>
          <p:cNvPicPr/>
          <p:nvPr/>
        </p:nvPicPr>
        <p:blipFill>
          <a:blip r:embed="rId2">
            <a:extLst>
              <a:ext uri="{28A0092B-C50C-407E-A947-70E740481C1C}">
                <a14:useLocalDpi xmlns:a14="http://schemas.microsoft.com/office/drawing/2010/main" val="0"/>
              </a:ext>
            </a:extLst>
          </a:blip>
          <a:srcRect/>
          <a:stretch>
            <a:fillRect/>
          </a:stretch>
        </p:blipFill>
        <p:spPr bwMode="auto">
          <a:xfrm>
            <a:off x="7152068" y="933718"/>
            <a:ext cx="1514475" cy="1514475"/>
          </a:xfrm>
          <a:prstGeom prst="rect">
            <a:avLst/>
          </a:prstGeom>
          <a:noFill/>
          <a:ln>
            <a:noFill/>
          </a:ln>
        </p:spPr>
      </p:pic>
    </p:spTree>
    <p:extLst>
      <p:ext uri="{BB962C8B-B14F-4D97-AF65-F5344CB8AC3E}">
        <p14:creationId xmlns:p14="http://schemas.microsoft.com/office/powerpoint/2010/main" val="3543577369"/>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39830</TotalTime>
  <Words>1327</Words>
  <Application>Microsoft Office PowerPoint</Application>
  <PresentationFormat>On-screen Show (4:3)</PresentationFormat>
  <Paragraphs>185</Paragraphs>
  <Slides>13</Slides>
  <Notes>5</Notes>
  <HiddenSlides>0</HiddenSlides>
  <MMClips>0</MMClips>
  <ScaleCrop>false</ScaleCrop>
  <HeadingPairs>
    <vt:vector size="4" baseType="variant">
      <vt:variant>
        <vt:lpstr>Theme</vt:lpstr>
      </vt:variant>
      <vt:variant>
        <vt:i4>4</vt:i4>
      </vt:variant>
      <vt:variant>
        <vt:lpstr>Slide Titles</vt:lpstr>
      </vt:variant>
      <vt:variant>
        <vt:i4>13</vt:i4>
      </vt:variant>
    </vt:vector>
  </HeadingPairs>
  <TitlesOfParts>
    <vt:vector size="17" baseType="lpstr">
      <vt:lpstr>2_Office Theme</vt:lpstr>
      <vt:lpstr>3_Office Theme</vt:lpstr>
      <vt:lpstr>4_Office Theme</vt:lpstr>
      <vt:lpstr>1_Office Theme</vt:lpstr>
      <vt:lpstr>India Latin America Associates</vt:lpstr>
      <vt:lpstr>Our Company</vt:lpstr>
      <vt:lpstr>Objectives</vt:lpstr>
      <vt:lpstr>Our Group</vt:lpstr>
      <vt:lpstr>Our Quality Policy</vt:lpstr>
      <vt:lpstr>Our Services</vt:lpstr>
      <vt:lpstr>Organisation</vt:lpstr>
      <vt:lpstr>Profile of our President</vt:lpstr>
      <vt:lpstr>Profile of our MD</vt:lpstr>
      <vt:lpstr>Profile of our Director</vt:lpstr>
      <vt:lpstr>Profile of our Director</vt:lpstr>
      <vt:lpstr>PowerPoint Presentation</vt:lpstr>
      <vt:lpstr>PowerPoint Presentation</vt:lpstr>
    </vt:vector>
  </TitlesOfParts>
  <Company>COGEMA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COGEMA</dc:creator>
  <cp:lastModifiedBy>cppassion</cp:lastModifiedBy>
  <cp:revision>1658</cp:revision>
  <cp:lastPrinted>2006-02-21T08:49:37Z</cp:lastPrinted>
  <dcterms:created xsi:type="dcterms:W3CDTF">2002-12-10T10:41:05Z</dcterms:created>
  <dcterms:modified xsi:type="dcterms:W3CDTF">2015-03-22T18:25:36Z</dcterms:modified>
</cp:coreProperties>
</file>