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06400"/>
            <a:ext cx="6959600" cy="92456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06400"/>
            <a:ext cx="6959600" cy="1524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59" y="1930400"/>
            <a:ext cx="3180079" cy="655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6590" y="557530"/>
            <a:ext cx="1477010" cy="135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400">
                <a:solidFill>
                  <a:srgbClr val="FFFFFF"/>
                </a:solidFill>
                <a:latin typeface=""/>
              </a:rPr>
              <a:t>ARIBA MANSURI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4010" y="812800"/>
            <a:ext cx="156591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FFFFFF"/>
                </a:solidFill>
                <a:latin typeface=""/>
              </a:rPr>
              <a:t>sagwara dungarpur india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1040" y="801370"/>
            <a:ext cx="142239" cy="142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FFFFFF"/>
                </a:solidFill>
                <a:latin typeface=""/>
              </a:rPr>
              <a:t>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7410" y="1024890"/>
            <a:ext cx="1032510" cy="104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FFFFFF"/>
                </a:solidFill>
                <a:latin typeface=""/>
              </a:rPr>
              <a:t>+919588903261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1040" y="1014730"/>
            <a:ext cx="142239" cy="143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FFFFFF"/>
                </a:solidFill>
                <a:latin typeface=""/>
              </a:rPr>
              <a:t>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8620" y="1236980"/>
            <a:ext cx="151130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FFFFFF"/>
                </a:solidFill>
                <a:latin typeface=""/>
              </a:rPr>
              <a:t>lovimansuri@gmail.com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1040" y="1228090"/>
            <a:ext cx="142239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FFFFFF"/>
                </a:solidFill>
                <a:latin typeface=""/>
              </a:rPr>
              <a:t>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359" y="2080260"/>
            <a:ext cx="806450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111111"/>
                </a:solidFill>
                <a:latin typeface=""/>
              </a:rPr>
              <a:t>OBJECTIVE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7830" y="2080260"/>
            <a:ext cx="505460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111111"/>
                </a:solidFill>
                <a:latin typeface=""/>
              </a:rPr>
              <a:t>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59" y="2316480"/>
            <a:ext cx="257810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Dedicated and compassionate veterinary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27830" y="2316480"/>
            <a:ext cx="253492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Written and verbal communication skills.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359" y="2527300"/>
            <a:ext cx="2672079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professional with over 6 years of hands-on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7830" y="2527300"/>
            <a:ext cx="294132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Customer service. Multitasking and prioritizing.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359" y="2743200"/>
            <a:ext cx="3004819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experience in assisting with the treatment, care,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7830" y="2740660"/>
            <a:ext cx="293624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Dependability. Familiarity with Microsoft Office.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359" y="2954020"/>
            <a:ext cx="260096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and management of companion and farm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7830" y="2956560"/>
            <a:ext cx="301244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Problem-solving. Ability to work under pressure.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359" y="3167380"/>
            <a:ext cx="271907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animals. Skilled in clinical procedures, farm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27830" y="3169920"/>
            <a:ext cx="113919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Attention to detail.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359" y="3383279"/>
            <a:ext cx="2696210" cy="1219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visits, medication administration, and client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7830" y="3543300"/>
            <a:ext cx="916940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111111"/>
                </a:solidFill>
                <a:latin typeface=""/>
              </a:rPr>
              <a:t>EXPERIENCE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7359" y="3594100"/>
            <a:ext cx="2926079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education. Seeking a challenging position as a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359" y="3810000"/>
            <a:ext cx="292481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Veterinary Assistant where I can contribute my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7830" y="3776979"/>
            <a:ext cx="236347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545E6C"/>
                </a:solidFill>
                <a:latin typeface=""/>
              </a:rPr>
              <a:t>Dertmatologist And Minor Surgeon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359" y="4020820"/>
            <a:ext cx="268859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knowledge, practical skills, and passion for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27830" y="3990340"/>
            <a:ext cx="1155700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BDBDBD"/>
                </a:solidFill>
                <a:latin typeface=""/>
              </a:rPr>
              <a:t>03/2023 - 07/2025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359" y="4236720"/>
            <a:ext cx="2894329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animal health to deliver high-quality veterinary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7830" y="4206240"/>
            <a:ext cx="226949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Veterinary Hospital Ahmdabad India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359" y="4447540"/>
            <a:ext cx="235585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care in both clinical and field settings.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7830" y="4419600"/>
            <a:ext cx="229362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Assisted veterinarians during clinical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27830" y="4632960"/>
            <a:ext cx="243586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procedures, surgeries, and emergency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359" y="4823460"/>
            <a:ext cx="834390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111111"/>
                </a:solidFill>
                <a:latin typeface=""/>
              </a:rPr>
              <a:t>EDUCATION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7830" y="4848860"/>
            <a:ext cx="711200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treatments.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359" y="5059680"/>
            <a:ext cx="128905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545E6C"/>
                </a:solidFill>
                <a:latin typeface=""/>
              </a:rPr>
              <a:t>Veterinary Diploma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359" y="5270500"/>
            <a:ext cx="1226820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BDBDBD"/>
                </a:solidFill>
                <a:latin typeface=""/>
              </a:rPr>
              <a:t>02/2022 to 06/2022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27830" y="5273040"/>
            <a:ext cx="261747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Administered medications, injections, and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7359" y="5486400"/>
            <a:ext cx="307594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Animal Hubandry and science Bikaner University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27830" y="5486400"/>
            <a:ext cx="198501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vaccinations under supervision.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7359" y="5697220"/>
            <a:ext cx="284480" cy="107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86%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27830" y="5913120"/>
            <a:ext cx="2767329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Provided post-operative care and monitored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7359" y="6014720"/>
            <a:ext cx="24511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545E6C"/>
                </a:solidFill>
                <a:latin typeface=""/>
              </a:rPr>
              <a:t>bsc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27830" y="6126480"/>
            <a:ext cx="103378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animal recovery.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7359" y="6225540"/>
            <a:ext cx="1226820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BDBDBD"/>
                </a:solidFill>
                <a:latin typeface=""/>
              </a:rPr>
              <a:t>08/2022 to 04/2024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7359" y="6441440"/>
            <a:ext cx="170815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Flower kids college sagwar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27830" y="6553200"/>
            <a:ext cx="2941320" cy="129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Maintained accurate patient records, treatment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359" y="6652259"/>
            <a:ext cx="284480" cy="107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67%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27830" y="6766559"/>
            <a:ext cx="179578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charts, and vaccination logs.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7359" y="7028180"/>
            <a:ext cx="1424940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111111"/>
                </a:solidFill>
                <a:latin typeface=""/>
              </a:rPr>
              <a:t>PERSONAL DETAILS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" y="7241540"/>
            <a:ext cx="789940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Date of Birth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7950" y="7241540"/>
            <a:ext cx="853439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: 01/01/2002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27830" y="7190740"/>
            <a:ext cx="290957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Performed routine lab tests (e.g., fecal exams,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7830" y="7404100"/>
            <a:ext cx="202438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skin scrapings, blood sampling).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" y="7495540"/>
            <a:ext cx="143383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Marital Status : single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" y="7752080"/>
            <a:ext cx="66421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Nationality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77950" y="7752080"/>
            <a:ext cx="528319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: Indian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27830" y="7830820"/>
            <a:ext cx="267335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Supported fluid therapy administration and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8006080"/>
            <a:ext cx="561340" cy="129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Passport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77950" y="8006080"/>
            <a:ext cx="789939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: X9834846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27830" y="8044180"/>
            <a:ext cx="199771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handled IV/IM/SC drug delivery.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" y="8257540"/>
            <a:ext cx="473709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Gender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7950" y="8257540"/>
            <a:ext cx="567689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: female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27830" y="8470900"/>
            <a:ext cx="2989579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Handled animals safely during examination and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27830" y="8686800"/>
            <a:ext cx="168148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treatment to prevent injury.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27830" y="9113520"/>
            <a:ext cx="249936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Educated pet owners on basic pet care,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27830" y="9326880"/>
            <a:ext cx="3060700" cy="1219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nutrition, vaccination schedules, and medication.</a:t>
            </a:r>
          </a:p>
        </p:txBody>
      </p:sp>
      <p:pic>
        <p:nvPicPr>
          <p:cNvPr id="70" name="Picture 6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33400"/>
            <a:ext cx="127635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06400"/>
            <a:ext cx="6959600" cy="436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7830" y="457200"/>
            <a:ext cx="136779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545E6C"/>
                </a:solidFill>
                <a:latin typeface=""/>
              </a:rPr>
              <a:t>Veterinary Assistant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7830" y="668020"/>
            <a:ext cx="996950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BDBDBD"/>
                </a:solidFill>
                <a:latin typeface=""/>
              </a:rPr>
              <a:t>08/2018 - 02/23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7830" y="881380"/>
            <a:ext cx="177927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Govt. Hospital Udaipur India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7830" y="1094740"/>
            <a:ext cx="283972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Successfully diagnosed and treated over 150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7830" y="1308100"/>
            <a:ext cx="1612900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cases of various illnesses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7830" y="1524000"/>
            <a:ext cx="283845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in pets, including complex conditions such as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7830" y="1737360"/>
            <a:ext cx="159766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diabetes, kidney disease,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7830" y="1948180"/>
            <a:ext cx="300482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and heartworm infections, contributing to a 95%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7830" y="2161540"/>
            <a:ext cx="128143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recovery rate for pa-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7830" y="2377440"/>
            <a:ext cx="132842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tients under my care.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7830" y="2588260"/>
            <a:ext cx="2823210" cy="1346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Assisted in the management of a vaccination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7830" y="2804160"/>
            <a:ext cx="151892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campaign that provided.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27830" y="3177540"/>
            <a:ext cx="909320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100">
                <a:solidFill>
                  <a:srgbClr val="111111"/>
                </a:solidFill>
                <a:latin typeface=""/>
              </a:rPr>
              <a:t>LANGUAGES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30" y="3413760"/>
            <a:ext cx="450850" cy="132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english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7830" y="3728720"/>
            <a:ext cx="30099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hindi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7830" y="4043679"/>
            <a:ext cx="28448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545E6C"/>
                </a:solidFill>
                <a:latin typeface=""/>
              </a:rPr>
              <a:t>urdu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