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6" r:id="rId6"/>
    <p:sldId id="273" r:id="rId7"/>
    <p:sldId id="277" r:id="rId8"/>
    <p:sldId id="278" r:id="rId9"/>
    <p:sldId id="279" r:id="rId10"/>
    <p:sldId id="284" r:id="rId11"/>
    <p:sldId id="283" r:id="rId12"/>
    <p:sldId id="285" r:id="rId13"/>
    <p:sldId id="286" r:id="rId14"/>
    <p:sldId id="287" r:id="rId15"/>
    <p:sldId id="288" r:id="rId16"/>
    <p:sldId id="289" r:id="rId17"/>
    <p:sldId id="291" r:id="rId18"/>
    <p:sldId id="276" r:id="rId1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C4C9C-3E72-4934-B96B-769A712E7C62}" v="48" dt="2024-10-08T18:01:05.960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8" autoAdjust="0"/>
    <p:restoredTop sz="70824" autoAdjust="0"/>
  </p:normalViewPr>
  <p:slideViewPr>
    <p:cSldViewPr snapToGrid="0">
      <p:cViewPr>
        <p:scale>
          <a:sx n="140" d="100"/>
          <a:sy n="140" d="100"/>
        </p:scale>
        <p:origin x="401" y="40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6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, Armando" userId="ee233db4-3f18-489b-b760-117ab626a537" providerId="ADAL" clId="{1C0C4C9C-3E72-4934-B96B-769A712E7C62}"/>
    <pc:docChg chg="undo custSel addSld delSld modSld">
      <pc:chgData name="Antonio, Armando" userId="ee233db4-3f18-489b-b760-117ab626a537" providerId="ADAL" clId="{1C0C4C9C-3E72-4934-B96B-769A712E7C62}" dt="2024-10-08T18:01:05.959" v="1422" actId="14100"/>
      <pc:docMkLst>
        <pc:docMk/>
      </pc:docMkLst>
      <pc:sldChg chg="addSp modSp">
        <pc:chgData name="Antonio, Armando" userId="ee233db4-3f18-489b-b760-117ab626a537" providerId="ADAL" clId="{1C0C4C9C-3E72-4934-B96B-769A712E7C62}" dt="2024-10-08T18:01:05.959" v="1422" actId="14100"/>
        <pc:sldMkLst>
          <pc:docMk/>
          <pc:sldMk cId="2720718388" sldId="256"/>
        </pc:sldMkLst>
        <pc:spChg chg="mod">
          <ac:chgData name="Antonio, Armando" userId="ee233db4-3f18-489b-b760-117ab626a537" providerId="ADAL" clId="{1C0C4C9C-3E72-4934-B96B-769A712E7C62}" dt="2024-10-08T18:00:44.747" v="1419" actId="1076"/>
          <ac:spMkLst>
            <pc:docMk/>
            <pc:sldMk cId="2720718388" sldId="256"/>
            <ac:spMk id="7" creationId="{98D150CF-F888-48EA-89E8-311ED5E9161B}"/>
          </ac:spMkLst>
        </pc:spChg>
        <pc:picChg chg="add mod">
          <ac:chgData name="Antonio, Armando" userId="ee233db4-3f18-489b-b760-117ab626a537" providerId="ADAL" clId="{1C0C4C9C-3E72-4934-B96B-769A712E7C62}" dt="2024-10-08T18:01:05.959" v="1422" actId="14100"/>
          <ac:picMkLst>
            <pc:docMk/>
            <pc:sldMk cId="2720718388" sldId="256"/>
            <ac:picMk id="1026" creationId="{0E88FD09-1E51-66FA-941B-D67375B07BB9}"/>
          </ac:picMkLst>
        </pc:picChg>
      </pc:sldChg>
      <pc:sldChg chg="addSp delSp modSp mod">
        <pc:chgData name="Antonio, Armando" userId="ee233db4-3f18-489b-b760-117ab626a537" providerId="ADAL" clId="{1C0C4C9C-3E72-4934-B96B-769A712E7C62}" dt="2024-10-08T17:51:29.135" v="1400" actId="20577"/>
        <pc:sldMkLst>
          <pc:docMk/>
          <pc:sldMk cId="2106347884" sldId="266"/>
        </pc:sldMkLst>
        <pc:spChg chg="add del mod">
          <ac:chgData name="Antonio, Armando" userId="ee233db4-3f18-489b-b760-117ab626a537" providerId="ADAL" clId="{1C0C4C9C-3E72-4934-B96B-769A712E7C62}" dt="2024-10-03T19:44:46.923" v="794" actId="478"/>
          <ac:spMkLst>
            <pc:docMk/>
            <pc:sldMk cId="2106347884" sldId="266"/>
            <ac:spMk id="3" creationId="{47392536-AC5E-4E76-23D6-C27889275661}"/>
          </ac:spMkLst>
        </pc:spChg>
        <pc:spChg chg="mod">
          <ac:chgData name="Antonio, Armando" userId="ee233db4-3f18-489b-b760-117ab626a537" providerId="ADAL" clId="{1C0C4C9C-3E72-4934-B96B-769A712E7C62}" dt="2024-10-08T17:51:29.135" v="1400" actId="20577"/>
          <ac:spMkLst>
            <pc:docMk/>
            <pc:sldMk cId="2106347884" sldId="266"/>
            <ac:spMk id="18" creationId="{87F2C169-25EA-4609-BC8A-BCA7C433EEE4}"/>
          </ac:spMkLst>
        </pc:spChg>
        <pc:picChg chg="del mod">
          <ac:chgData name="Antonio, Armando" userId="ee233db4-3f18-489b-b760-117ab626a537" providerId="ADAL" clId="{1C0C4C9C-3E72-4934-B96B-769A712E7C62}" dt="2024-10-03T19:44:35.146" v="792" actId="478"/>
          <ac:picMkLst>
            <pc:docMk/>
            <pc:sldMk cId="2106347884" sldId="266"/>
            <ac:picMk id="5" creationId="{633DBDDF-94F3-4001-919E-B56D62CE7A09}"/>
          </ac:picMkLst>
        </pc:picChg>
        <pc:picChg chg="mod">
          <ac:chgData name="Antonio, Armando" userId="ee233db4-3f18-489b-b760-117ab626a537" providerId="ADAL" clId="{1C0C4C9C-3E72-4934-B96B-769A712E7C62}" dt="2024-10-03T19:44:39.741" v="793" actId="1076"/>
          <ac:picMkLst>
            <pc:docMk/>
            <pc:sldMk cId="2106347884" sldId="266"/>
            <ac:picMk id="44" creationId="{73DD8BED-FB17-4ABE-9B18-B6DDA81A0E05}"/>
          </ac:picMkLst>
        </pc:picChg>
      </pc:sldChg>
      <pc:sldChg chg="del">
        <pc:chgData name="Antonio, Armando" userId="ee233db4-3f18-489b-b760-117ab626a537" providerId="ADAL" clId="{1C0C4C9C-3E72-4934-B96B-769A712E7C62}" dt="2024-10-03T18:29:06.896" v="497" actId="47"/>
        <pc:sldMkLst>
          <pc:docMk/>
          <pc:sldMk cId="1074753820" sldId="267"/>
        </pc:sldMkLst>
      </pc:sldChg>
      <pc:sldChg chg="del">
        <pc:chgData name="Antonio, Armando" userId="ee233db4-3f18-489b-b760-117ab626a537" providerId="ADAL" clId="{1C0C4C9C-3E72-4934-B96B-769A712E7C62}" dt="2024-10-03T19:13:56.800" v="620" actId="47"/>
        <pc:sldMkLst>
          <pc:docMk/>
          <pc:sldMk cId="973145793" sldId="272"/>
        </pc:sldMkLst>
      </pc:sldChg>
      <pc:sldChg chg="addSp delSp modSp mod">
        <pc:chgData name="Antonio, Armando" userId="ee233db4-3f18-489b-b760-117ab626a537" providerId="ADAL" clId="{1C0C4C9C-3E72-4934-B96B-769A712E7C62}" dt="2024-10-07T15:49:13.185" v="1035" actId="20577"/>
        <pc:sldMkLst>
          <pc:docMk/>
          <pc:sldMk cId="2805428833" sldId="273"/>
        </pc:sldMkLst>
        <pc:spChg chg="add del mod">
          <ac:chgData name="Antonio, Armando" userId="ee233db4-3f18-489b-b760-117ab626a537" providerId="ADAL" clId="{1C0C4C9C-3E72-4934-B96B-769A712E7C62}" dt="2024-10-03T22:16:27.186" v="803" actId="478"/>
          <ac:spMkLst>
            <pc:docMk/>
            <pc:sldMk cId="2805428833" sldId="273"/>
            <ac:spMk id="3" creationId="{6E8C5D98-15A6-1916-0655-2BA3C46C16D1}"/>
          </ac:spMkLst>
        </pc:spChg>
        <pc:spChg chg="add mod">
          <ac:chgData name="Antonio, Armando" userId="ee233db4-3f18-489b-b760-117ab626a537" providerId="ADAL" clId="{1C0C4C9C-3E72-4934-B96B-769A712E7C62}" dt="2024-10-03T22:26:37.436" v="979" actId="113"/>
          <ac:spMkLst>
            <pc:docMk/>
            <pc:sldMk cId="2805428833" sldId="273"/>
            <ac:spMk id="4" creationId="{7B0A9EC7-D964-E2E6-B672-8FD775DC002E}"/>
          </ac:spMkLst>
        </pc:spChg>
        <pc:spChg chg="add mod">
          <ac:chgData name="Antonio, Armando" userId="ee233db4-3f18-489b-b760-117ab626a537" providerId="ADAL" clId="{1C0C4C9C-3E72-4934-B96B-769A712E7C62}" dt="2024-10-03T22:20:46.625" v="970" actId="20577"/>
          <ac:spMkLst>
            <pc:docMk/>
            <pc:sldMk cId="2805428833" sldId="273"/>
            <ac:spMk id="5" creationId="{A5C17D31-EFFB-22EB-8491-ECF4CEF49F23}"/>
          </ac:spMkLst>
        </pc:spChg>
        <pc:spChg chg="del">
          <ac:chgData name="Antonio, Armando" userId="ee233db4-3f18-489b-b760-117ab626a537" providerId="ADAL" clId="{1C0C4C9C-3E72-4934-B96B-769A712E7C62}" dt="2024-10-03T19:20:37.564" v="636" actId="478"/>
          <ac:spMkLst>
            <pc:docMk/>
            <pc:sldMk cId="2805428833" sldId="273"/>
            <ac:spMk id="7" creationId="{C4A3939E-B573-4FB2-AD69-18C1A75F947B}"/>
          </ac:spMkLst>
        </pc:spChg>
        <pc:spChg chg="del">
          <ac:chgData name="Antonio, Armando" userId="ee233db4-3f18-489b-b760-117ab626a537" providerId="ADAL" clId="{1C0C4C9C-3E72-4934-B96B-769A712E7C62}" dt="2024-10-03T22:16:23.038" v="802" actId="478"/>
          <ac:spMkLst>
            <pc:docMk/>
            <pc:sldMk cId="2805428833" sldId="273"/>
            <ac:spMk id="14" creationId="{61A6601B-A3E2-47A2-B731-4FE03C43E2B0}"/>
          </ac:spMkLst>
        </pc:spChg>
        <pc:spChg chg="mod">
          <ac:chgData name="Antonio, Armando" userId="ee233db4-3f18-489b-b760-117ab626a537" providerId="ADAL" clId="{1C0C4C9C-3E72-4934-B96B-769A712E7C62}" dt="2024-10-07T15:49:13.185" v="1035" actId="20577"/>
          <ac:spMkLst>
            <pc:docMk/>
            <pc:sldMk cId="2805428833" sldId="273"/>
            <ac:spMk id="20" creationId="{963F3CFA-CEBA-533A-1965-57F40DA76D1B}"/>
          </ac:spMkLst>
        </pc:spChg>
        <pc:picChg chg="mod">
          <ac:chgData name="Antonio, Armando" userId="ee233db4-3f18-489b-b760-117ab626a537" providerId="ADAL" clId="{1C0C4C9C-3E72-4934-B96B-769A712E7C62}" dt="2024-10-03T22:17:45.814" v="810" actId="1076"/>
          <ac:picMkLst>
            <pc:docMk/>
            <pc:sldMk cId="2805428833" sldId="273"/>
            <ac:picMk id="1029" creationId="{AAD642BD-7607-F962-13EB-ECFFF33BC9CE}"/>
          </ac:picMkLst>
        </pc:picChg>
      </pc:sldChg>
      <pc:sldChg chg="del">
        <pc:chgData name="Antonio, Armando" userId="ee233db4-3f18-489b-b760-117ab626a537" providerId="ADAL" clId="{1C0C4C9C-3E72-4934-B96B-769A712E7C62}" dt="2024-10-03T19:13:57.471" v="621" actId="47"/>
        <pc:sldMkLst>
          <pc:docMk/>
          <pc:sldMk cId="338249949" sldId="274"/>
        </pc:sldMkLst>
      </pc:sldChg>
      <pc:sldChg chg="addSp delSp modSp mod">
        <pc:chgData name="Antonio, Armando" userId="ee233db4-3f18-489b-b760-117ab626a537" providerId="ADAL" clId="{1C0C4C9C-3E72-4934-B96B-769A712E7C62}" dt="2024-10-08T17:57:27.063" v="1417" actId="20577"/>
        <pc:sldMkLst>
          <pc:docMk/>
          <pc:sldMk cId="767611276" sldId="276"/>
        </pc:sldMkLst>
        <pc:spChg chg="add del mod">
          <ac:chgData name="Antonio, Armando" userId="ee233db4-3f18-489b-b760-117ab626a537" providerId="ADAL" clId="{1C0C4C9C-3E72-4934-B96B-769A712E7C62}" dt="2024-10-08T17:52:04.647" v="1404" actId="478"/>
          <ac:spMkLst>
            <pc:docMk/>
            <pc:sldMk cId="767611276" sldId="276"/>
            <ac:spMk id="3" creationId="{4BB5216A-6EB9-F2E4-C1CD-0B3F4774DE74}"/>
          </ac:spMkLst>
        </pc:spChg>
        <pc:spChg chg="mod">
          <ac:chgData name="Antonio, Armando" userId="ee233db4-3f18-489b-b760-117ab626a537" providerId="ADAL" clId="{1C0C4C9C-3E72-4934-B96B-769A712E7C62}" dt="2024-10-08T17:52:01.801" v="1403"/>
          <ac:spMkLst>
            <pc:docMk/>
            <pc:sldMk cId="767611276" sldId="276"/>
            <ac:spMk id="5" creationId="{4DBAEA19-91BF-48E8-A1D4-8FB745EA44D0}"/>
          </ac:spMkLst>
        </pc:spChg>
        <pc:spChg chg="mod">
          <ac:chgData name="Antonio, Armando" userId="ee233db4-3f18-489b-b760-117ab626a537" providerId="ADAL" clId="{1C0C4C9C-3E72-4934-B96B-769A712E7C62}" dt="2024-10-08T17:57:27.063" v="1417" actId="20577"/>
          <ac:spMkLst>
            <pc:docMk/>
            <pc:sldMk cId="767611276" sldId="276"/>
            <ac:spMk id="32" creationId="{30761B21-88ED-449E-B2B9-3FC40844C36D}"/>
          </ac:spMkLst>
        </pc:spChg>
        <pc:spChg chg="del">
          <ac:chgData name="Antonio, Armando" userId="ee233db4-3f18-489b-b760-117ab626a537" providerId="ADAL" clId="{1C0C4C9C-3E72-4934-B96B-769A712E7C62}" dt="2024-10-03T19:14:08.687" v="623" actId="478"/>
          <ac:spMkLst>
            <pc:docMk/>
            <pc:sldMk cId="767611276" sldId="276"/>
            <ac:spMk id="33" creationId="{0EEAA874-288B-4330-9FA4-F1144ACD46DE}"/>
          </ac:spMkLst>
        </pc:spChg>
      </pc:sldChg>
      <pc:sldChg chg="addSp delSp modSp mod">
        <pc:chgData name="Antonio, Armando" userId="ee233db4-3f18-489b-b760-117ab626a537" providerId="ADAL" clId="{1C0C4C9C-3E72-4934-B96B-769A712E7C62}" dt="2024-10-08T16:04:14.094" v="1111" actId="1076"/>
        <pc:sldMkLst>
          <pc:docMk/>
          <pc:sldMk cId="344356990" sldId="277"/>
        </pc:sldMkLst>
        <pc:spChg chg="add mod">
          <ac:chgData name="Antonio, Armando" userId="ee233db4-3f18-489b-b760-117ab626a537" providerId="ADAL" clId="{1C0C4C9C-3E72-4934-B96B-769A712E7C62}" dt="2024-10-08T16:03:25.115" v="1101" actId="1076"/>
          <ac:spMkLst>
            <pc:docMk/>
            <pc:sldMk cId="344356990" sldId="277"/>
            <ac:spMk id="2" creationId="{408BB3D7-3534-08C3-FB10-09BDBBAB4879}"/>
          </ac:spMkLst>
        </pc:spChg>
        <pc:spChg chg="add">
          <ac:chgData name="Antonio, Armando" userId="ee233db4-3f18-489b-b760-117ab626a537" providerId="ADAL" clId="{1C0C4C9C-3E72-4934-B96B-769A712E7C62}" dt="2024-10-08T16:00:06.184" v="1079"/>
          <ac:spMkLst>
            <pc:docMk/>
            <pc:sldMk cId="344356990" sldId="277"/>
            <ac:spMk id="4" creationId="{9030DBCD-13A4-B19E-ABFA-7AB4CE970D4B}"/>
          </ac:spMkLst>
        </pc:spChg>
        <pc:spChg chg="add mod">
          <ac:chgData name="Antonio, Armando" userId="ee233db4-3f18-489b-b760-117ab626a537" providerId="ADAL" clId="{1C0C4C9C-3E72-4934-B96B-769A712E7C62}" dt="2024-10-08T16:00:24.937" v="1085"/>
          <ac:spMkLst>
            <pc:docMk/>
            <pc:sldMk cId="344356990" sldId="277"/>
            <ac:spMk id="5" creationId="{11C1215E-0154-924C-864C-7291BA5C5A94}"/>
          </ac:spMkLst>
        </pc:spChg>
        <pc:spChg chg="del">
          <ac:chgData name="Antonio, Armando" userId="ee233db4-3f18-489b-b760-117ab626a537" providerId="ADAL" clId="{1C0C4C9C-3E72-4934-B96B-769A712E7C62}" dt="2024-10-03T19:20:34.579" v="635" actId="478"/>
          <ac:spMkLst>
            <pc:docMk/>
            <pc:sldMk cId="344356990" sldId="277"/>
            <ac:spMk id="7" creationId="{C4A3939E-B573-4FB2-AD69-18C1A75F947B}"/>
          </ac:spMkLst>
        </pc:spChg>
        <pc:spChg chg="add mod">
          <ac:chgData name="Antonio, Armando" userId="ee233db4-3f18-489b-b760-117ab626a537" providerId="ADAL" clId="{1C0C4C9C-3E72-4934-B96B-769A712E7C62}" dt="2024-10-08T16:00:24.123" v="1083"/>
          <ac:spMkLst>
            <pc:docMk/>
            <pc:sldMk cId="344356990" sldId="277"/>
            <ac:spMk id="9" creationId="{BD43C0B6-6585-229E-49B6-3FE391FFE308}"/>
          </ac:spMkLst>
        </pc:spChg>
        <pc:spChg chg="mod">
          <ac:chgData name="Antonio, Armando" userId="ee233db4-3f18-489b-b760-117ab626a537" providerId="ADAL" clId="{1C0C4C9C-3E72-4934-B96B-769A712E7C62}" dt="2024-10-08T15:58:30.991" v="1078" actId="20577"/>
          <ac:spMkLst>
            <pc:docMk/>
            <pc:sldMk cId="344356990" sldId="277"/>
            <ac:spMk id="11" creationId="{CB9D57E8-758C-DA87-E49F-3C5623BD6E5C}"/>
          </ac:spMkLst>
        </pc:spChg>
        <pc:spChg chg="add del mod">
          <ac:chgData name="Antonio, Armando" userId="ee233db4-3f18-489b-b760-117ab626a537" providerId="ADAL" clId="{1C0C4C9C-3E72-4934-B96B-769A712E7C62}" dt="2024-10-08T16:00:43.091" v="1089" actId="478"/>
          <ac:spMkLst>
            <pc:docMk/>
            <pc:sldMk cId="344356990" sldId="277"/>
            <ac:spMk id="15" creationId="{6A833EE0-A030-B7DE-C0C9-77573CFDBE9C}"/>
          </ac:spMkLst>
        </pc:spChg>
        <pc:spChg chg="add mod">
          <ac:chgData name="Antonio, Armando" userId="ee233db4-3f18-489b-b760-117ab626a537" providerId="ADAL" clId="{1C0C4C9C-3E72-4934-B96B-769A712E7C62}" dt="2024-10-08T16:04:14.094" v="1111" actId="1076"/>
          <ac:spMkLst>
            <pc:docMk/>
            <pc:sldMk cId="344356990" sldId="277"/>
            <ac:spMk id="16" creationId="{36F1E96F-174B-7A9A-D51F-14B5485D7B8D}"/>
          </ac:spMkLst>
        </pc:spChg>
        <pc:spChg chg="add mod">
          <ac:chgData name="Antonio, Armando" userId="ee233db4-3f18-489b-b760-117ab626a537" providerId="ADAL" clId="{1C0C4C9C-3E72-4934-B96B-769A712E7C62}" dt="2024-10-08T16:04:05.800" v="1108" actId="14100"/>
          <ac:spMkLst>
            <pc:docMk/>
            <pc:sldMk cId="344356990" sldId="277"/>
            <ac:spMk id="18" creationId="{A31FBE4B-62E0-3973-B7A8-B91F8EBB2DED}"/>
          </ac:spMkLst>
        </pc:spChg>
        <pc:spChg chg="add mod">
          <ac:chgData name="Antonio, Armando" userId="ee233db4-3f18-489b-b760-117ab626a537" providerId="ADAL" clId="{1C0C4C9C-3E72-4934-B96B-769A712E7C62}" dt="2024-10-08T16:04:10.762" v="1110" actId="1076"/>
          <ac:spMkLst>
            <pc:docMk/>
            <pc:sldMk cId="344356990" sldId="277"/>
            <ac:spMk id="19" creationId="{CB5C50AB-FD7E-B27D-BC9B-D6A2431EEB21}"/>
          </ac:spMkLst>
        </pc:spChg>
      </pc:sldChg>
      <pc:sldChg chg="delSp modSp mod">
        <pc:chgData name="Antonio, Armando" userId="ee233db4-3f18-489b-b760-117ab626a537" providerId="ADAL" clId="{1C0C4C9C-3E72-4934-B96B-769A712E7C62}" dt="2024-10-08T17:51:40.217" v="1401" actId="14100"/>
        <pc:sldMkLst>
          <pc:docMk/>
          <pc:sldMk cId="3402636417" sldId="278"/>
        </pc:sldMkLst>
        <pc:spChg chg="del">
          <ac:chgData name="Antonio, Armando" userId="ee233db4-3f18-489b-b760-117ab626a537" providerId="ADAL" clId="{1C0C4C9C-3E72-4934-B96B-769A712E7C62}" dt="2024-10-03T19:20:31.679" v="634" actId="478"/>
          <ac:spMkLst>
            <pc:docMk/>
            <pc:sldMk cId="3402636417" sldId="278"/>
            <ac:spMk id="7" creationId="{C4A3939E-B573-4FB2-AD69-18C1A75F947B}"/>
          </ac:spMkLst>
        </pc:spChg>
        <pc:picChg chg="mod">
          <ac:chgData name="Antonio, Armando" userId="ee233db4-3f18-489b-b760-117ab626a537" providerId="ADAL" clId="{1C0C4C9C-3E72-4934-B96B-769A712E7C62}" dt="2024-10-08T17:51:40.217" v="1401" actId="14100"/>
          <ac:picMkLst>
            <pc:docMk/>
            <pc:sldMk cId="3402636417" sldId="278"/>
            <ac:picMk id="16" creationId="{34D74F0E-4770-B035-AEA0-A44C9A0475C9}"/>
          </ac:picMkLst>
        </pc:picChg>
      </pc:sldChg>
      <pc:sldChg chg="delSp modSp mod">
        <pc:chgData name="Antonio, Armando" userId="ee233db4-3f18-489b-b760-117ab626a537" providerId="ADAL" clId="{1C0C4C9C-3E72-4934-B96B-769A712E7C62}" dt="2024-10-08T17:45:46.569" v="1238" actId="20577"/>
        <pc:sldMkLst>
          <pc:docMk/>
          <pc:sldMk cId="541659301" sldId="279"/>
        </pc:sldMkLst>
        <pc:spChg chg="del">
          <ac:chgData name="Antonio, Armando" userId="ee233db4-3f18-489b-b760-117ab626a537" providerId="ADAL" clId="{1C0C4C9C-3E72-4934-B96B-769A712E7C62}" dt="2024-10-03T19:20:28.098" v="633" actId="478"/>
          <ac:spMkLst>
            <pc:docMk/>
            <pc:sldMk cId="541659301" sldId="279"/>
            <ac:spMk id="7" creationId="{C4A3939E-B573-4FB2-AD69-18C1A75F947B}"/>
          </ac:spMkLst>
        </pc:spChg>
        <pc:spChg chg="mod">
          <ac:chgData name="Antonio, Armando" userId="ee233db4-3f18-489b-b760-117ab626a537" providerId="ADAL" clId="{1C0C4C9C-3E72-4934-B96B-769A712E7C62}" dt="2024-10-08T17:45:46.569" v="1238" actId="20577"/>
          <ac:spMkLst>
            <pc:docMk/>
            <pc:sldMk cId="541659301" sldId="279"/>
            <ac:spMk id="33" creationId="{2D22322F-E79D-4BEF-8038-DE2C8F5CCA40}"/>
          </ac:spMkLst>
        </pc:spChg>
        <pc:graphicFrameChg chg="modGraphic">
          <ac:chgData name="Antonio, Armando" userId="ee233db4-3f18-489b-b760-117ab626a537" providerId="ADAL" clId="{1C0C4C9C-3E72-4934-B96B-769A712E7C62}" dt="2024-10-08T15:54:06.582" v="1067" actId="20577"/>
          <ac:graphicFrameMkLst>
            <pc:docMk/>
            <pc:sldMk cId="541659301" sldId="279"/>
            <ac:graphicFrameMk id="11" creationId="{8918FCF2-90DA-54A9-B846-B83CD62C6B6F}"/>
          </ac:graphicFrameMkLst>
        </pc:graphicFrameChg>
      </pc:sldChg>
      <pc:sldChg chg="delSp modSp del mod">
        <pc:chgData name="Antonio, Armando" userId="ee233db4-3f18-489b-b760-117ab626a537" providerId="ADAL" clId="{1C0C4C9C-3E72-4934-B96B-769A712E7C62}" dt="2024-10-03T06:05:29.155" v="138" actId="47"/>
        <pc:sldMkLst>
          <pc:docMk/>
          <pc:sldMk cId="230612557" sldId="280"/>
        </pc:sldMkLst>
        <pc:spChg chg="mod">
          <ac:chgData name="Antonio, Armando" userId="ee233db4-3f18-489b-b760-117ab626a537" providerId="ADAL" clId="{1C0C4C9C-3E72-4934-B96B-769A712E7C62}" dt="2024-10-03T06:04:34.663" v="125" actId="21"/>
          <ac:spMkLst>
            <pc:docMk/>
            <pc:sldMk cId="230612557" sldId="280"/>
            <ac:spMk id="2" creationId="{48862C92-DC42-A72F-0A04-850F9DB80234}"/>
          </ac:spMkLst>
        </pc:spChg>
        <pc:spChg chg="del mod">
          <ac:chgData name="Antonio, Armando" userId="ee233db4-3f18-489b-b760-117ab626a537" providerId="ADAL" clId="{1C0C4C9C-3E72-4934-B96B-769A712E7C62}" dt="2024-10-03T06:04:44.729" v="128" actId="21"/>
          <ac:spMkLst>
            <pc:docMk/>
            <pc:sldMk cId="230612557" sldId="280"/>
            <ac:spMk id="10" creationId="{07D6E71C-A3AD-7416-BCE7-ED7CE7BED9E5}"/>
          </ac:spMkLst>
        </pc:spChg>
      </pc:sldChg>
      <pc:sldChg chg="add del">
        <pc:chgData name="Antonio, Armando" userId="ee233db4-3f18-489b-b760-117ab626a537" providerId="ADAL" clId="{1C0C4C9C-3E72-4934-B96B-769A712E7C62}" dt="2024-10-03T04:57:01.980" v="1"/>
        <pc:sldMkLst>
          <pc:docMk/>
          <pc:sldMk cId="1613323309" sldId="281"/>
        </pc:sldMkLst>
      </pc:sldChg>
      <pc:sldChg chg="addSp delSp modSp new del mod">
        <pc:chgData name="Antonio, Armando" userId="ee233db4-3f18-489b-b760-117ab626a537" providerId="ADAL" clId="{1C0C4C9C-3E72-4934-B96B-769A712E7C62}" dt="2024-10-03T06:13:00.554" v="226" actId="47"/>
        <pc:sldMkLst>
          <pc:docMk/>
          <pc:sldMk cId="2744006058" sldId="281"/>
        </pc:sldMkLst>
        <pc:spChg chg="mod">
          <ac:chgData name="Antonio, Armando" userId="ee233db4-3f18-489b-b760-117ab626a537" providerId="ADAL" clId="{1C0C4C9C-3E72-4934-B96B-769A712E7C62}" dt="2024-10-03T06:05:50.776" v="141" actId="21"/>
          <ac:spMkLst>
            <pc:docMk/>
            <pc:sldMk cId="2744006058" sldId="281"/>
            <ac:spMk id="2" creationId="{A791EC0D-C19F-FE33-95AC-6C11E2F973BC}"/>
          </ac:spMkLst>
        </pc:spChg>
        <pc:spChg chg="del">
          <ac:chgData name="Antonio, Armando" userId="ee233db4-3f18-489b-b760-117ab626a537" providerId="ADAL" clId="{1C0C4C9C-3E72-4934-B96B-769A712E7C62}" dt="2024-10-03T05:13:00.453" v="34" actId="478"/>
          <ac:spMkLst>
            <pc:docMk/>
            <pc:sldMk cId="2744006058" sldId="281"/>
            <ac:spMk id="3" creationId="{A79F076F-5A1B-4AAD-352B-AD3458EC61B0}"/>
          </ac:spMkLst>
        </pc:spChg>
        <pc:spChg chg="mod">
          <ac:chgData name="Antonio, Armando" userId="ee233db4-3f18-489b-b760-117ab626a537" providerId="ADAL" clId="{1C0C4C9C-3E72-4934-B96B-769A712E7C62}" dt="2024-10-03T05:20:22.842" v="76" actId="27636"/>
          <ac:spMkLst>
            <pc:docMk/>
            <pc:sldMk cId="2744006058" sldId="281"/>
            <ac:spMk id="4" creationId="{8264AD88-6447-C967-2C79-03936397967B}"/>
          </ac:spMkLst>
        </pc:spChg>
        <pc:spChg chg="del">
          <ac:chgData name="Antonio, Armando" userId="ee233db4-3f18-489b-b760-117ab626a537" providerId="ADAL" clId="{1C0C4C9C-3E72-4934-B96B-769A712E7C62}" dt="2024-10-03T05:13:06.063" v="35" actId="478"/>
          <ac:spMkLst>
            <pc:docMk/>
            <pc:sldMk cId="2744006058" sldId="281"/>
            <ac:spMk id="5" creationId="{C7B6DF7B-BF26-EBF3-F4FA-72B1399979AE}"/>
          </ac:spMkLst>
        </pc:spChg>
        <pc:spChg chg="del">
          <ac:chgData name="Antonio, Armando" userId="ee233db4-3f18-489b-b760-117ab626a537" providerId="ADAL" clId="{1C0C4C9C-3E72-4934-B96B-769A712E7C62}" dt="2024-10-03T05:13:07.212" v="36" actId="478"/>
          <ac:spMkLst>
            <pc:docMk/>
            <pc:sldMk cId="2744006058" sldId="281"/>
            <ac:spMk id="6" creationId="{69C55ABB-A3E5-D65D-51BE-9CE47EFA282D}"/>
          </ac:spMkLst>
        </pc:spChg>
        <pc:spChg chg="add del mod">
          <ac:chgData name="Antonio, Armando" userId="ee233db4-3f18-489b-b760-117ab626a537" providerId="ADAL" clId="{1C0C4C9C-3E72-4934-B96B-769A712E7C62}" dt="2024-10-03T05:20:32.871" v="78" actId="478"/>
          <ac:spMkLst>
            <pc:docMk/>
            <pc:sldMk cId="2744006058" sldId="281"/>
            <ac:spMk id="10" creationId="{66E22A36-448C-5FA5-3F62-FED79AD9AC43}"/>
          </ac:spMkLst>
        </pc:spChg>
        <pc:spChg chg="add mod">
          <ac:chgData name="Antonio, Armando" userId="ee233db4-3f18-489b-b760-117ab626a537" providerId="ADAL" clId="{1C0C4C9C-3E72-4934-B96B-769A712E7C62}" dt="2024-10-03T05:25:21.740" v="98" actId="1076"/>
          <ac:spMkLst>
            <pc:docMk/>
            <pc:sldMk cId="2744006058" sldId="281"/>
            <ac:spMk id="11" creationId="{23147B0E-2A81-2DA0-202B-ADF1862BDC3C}"/>
          </ac:spMkLst>
        </pc:spChg>
      </pc:sldChg>
      <pc:sldChg chg="delSp modSp new del mod">
        <pc:chgData name="Antonio, Armando" userId="ee233db4-3f18-489b-b760-117ab626a537" providerId="ADAL" clId="{1C0C4C9C-3E72-4934-B96B-769A712E7C62}" dt="2024-10-03T06:22:29.731" v="299" actId="47"/>
        <pc:sldMkLst>
          <pc:docMk/>
          <pc:sldMk cId="34265116" sldId="282"/>
        </pc:sldMkLst>
        <pc:spChg chg="mod">
          <ac:chgData name="Antonio, Armando" userId="ee233db4-3f18-489b-b760-117ab626a537" providerId="ADAL" clId="{1C0C4C9C-3E72-4934-B96B-769A712E7C62}" dt="2024-10-03T05:15:13.717" v="73" actId="20577"/>
          <ac:spMkLst>
            <pc:docMk/>
            <pc:sldMk cId="34265116" sldId="282"/>
            <ac:spMk id="2" creationId="{87ACAB0F-137C-6F10-0483-6D321BF65081}"/>
          </ac:spMkLst>
        </pc:spChg>
        <pc:spChg chg="mod">
          <ac:chgData name="Antonio, Armando" userId="ee233db4-3f18-489b-b760-117ab626a537" providerId="ADAL" clId="{1C0C4C9C-3E72-4934-B96B-769A712E7C62}" dt="2024-10-03T05:14:38.383" v="64" actId="1076"/>
          <ac:spMkLst>
            <pc:docMk/>
            <pc:sldMk cId="34265116" sldId="282"/>
            <ac:spMk id="3" creationId="{CD6AB6A7-C5E4-286C-8866-1F1672F5818D}"/>
          </ac:spMkLst>
        </pc:spChg>
        <pc:spChg chg="mod">
          <ac:chgData name="Antonio, Armando" userId="ee233db4-3f18-489b-b760-117ab626a537" providerId="ADAL" clId="{1C0C4C9C-3E72-4934-B96B-769A712E7C62}" dt="2024-10-03T05:14:41.873" v="65" actId="1076"/>
          <ac:spMkLst>
            <pc:docMk/>
            <pc:sldMk cId="34265116" sldId="282"/>
            <ac:spMk id="4" creationId="{D838A099-4D1D-0615-AAB4-D4C7EA46615D}"/>
          </ac:spMkLst>
        </pc:spChg>
        <pc:spChg chg="del">
          <ac:chgData name="Antonio, Armando" userId="ee233db4-3f18-489b-b760-117ab626a537" providerId="ADAL" clId="{1C0C4C9C-3E72-4934-B96B-769A712E7C62}" dt="2024-10-03T05:14:27.120" v="62" actId="478"/>
          <ac:spMkLst>
            <pc:docMk/>
            <pc:sldMk cId="34265116" sldId="282"/>
            <ac:spMk id="5" creationId="{E5EFBCC3-3A2E-64D2-C67D-B5A5F2DA1B14}"/>
          </ac:spMkLst>
        </pc:spChg>
        <pc:spChg chg="del">
          <ac:chgData name="Antonio, Armando" userId="ee233db4-3f18-489b-b760-117ab626a537" providerId="ADAL" clId="{1C0C4C9C-3E72-4934-B96B-769A712E7C62}" dt="2024-10-03T05:14:28.511" v="63" actId="478"/>
          <ac:spMkLst>
            <pc:docMk/>
            <pc:sldMk cId="34265116" sldId="282"/>
            <ac:spMk id="6" creationId="{04024B3C-E1D7-3CB8-B5CC-82CF5A4BE369}"/>
          </ac:spMkLst>
        </pc:spChg>
      </pc:sldChg>
      <pc:sldChg chg="addSp delSp modSp new mod">
        <pc:chgData name="Antonio, Armando" userId="ee233db4-3f18-489b-b760-117ab626a537" providerId="ADAL" clId="{1C0C4C9C-3E72-4934-B96B-769A712E7C62}" dt="2024-10-03T19:20:25.005" v="632" actId="478"/>
        <pc:sldMkLst>
          <pc:docMk/>
          <pc:sldMk cId="1471380884" sldId="283"/>
        </pc:sldMkLst>
        <pc:spChg chg="mod">
          <ac:chgData name="Antonio, Armando" userId="ee233db4-3f18-489b-b760-117ab626a537" providerId="ADAL" clId="{1C0C4C9C-3E72-4934-B96B-769A712E7C62}" dt="2024-10-03T06:01:44.867" v="102" actId="108"/>
          <ac:spMkLst>
            <pc:docMk/>
            <pc:sldMk cId="1471380884" sldId="283"/>
            <ac:spMk id="2" creationId="{FE4ABEAA-F9C3-8BB2-6E14-6171381FE8A3}"/>
          </ac:spMkLst>
        </pc:spChg>
        <pc:spChg chg="mod">
          <ac:chgData name="Antonio, Armando" userId="ee233db4-3f18-489b-b760-117ab626a537" providerId="ADAL" clId="{1C0C4C9C-3E72-4934-B96B-769A712E7C62}" dt="2024-10-03T06:03:24.524" v="119" actId="790"/>
          <ac:spMkLst>
            <pc:docMk/>
            <pc:sldMk cId="1471380884" sldId="283"/>
            <ac:spMk id="3" creationId="{857079DD-F24F-D6E4-F82E-F57C53DA74C6}"/>
          </ac:spMkLst>
        </pc:spChg>
        <pc:spChg chg="mod">
          <ac:chgData name="Antonio, Armando" userId="ee233db4-3f18-489b-b760-117ab626a537" providerId="ADAL" clId="{1C0C4C9C-3E72-4934-B96B-769A712E7C62}" dt="2024-10-03T06:03:45.422" v="123" actId="1076"/>
          <ac:spMkLst>
            <pc:docMk/>
            <pc:sldMk cId="1471380884" sldId="283"/>
            <ac:spMk id="4" creationId="{783D1391-FD6A-E72D-195C-56F596C8B24F}"/>
          </ac:spMkLst>
        </pc:spChg>
        <pc:spChg chg="del">
          <ac:chgData name="Antonio, Armando" userId="ee233db4-3f18-489b-b760-117ab626a537" providerId="ADAL" clId="{1C0C4C9C-3E72-4934-B96B-769A712E7C62}" dt="2024-10-03T06:02:34.139" v="111" actId="478"/>
          <ac:spMkLst>
            <pc:docMk/>
            <pc:sldMk cId="1471380884" sldId="283"/>
            <ac:spMk id="5" creationId="{133A1522-C22D-292F-A5F6-69BD43DD7E67}"/>
          </ac:spMkLst>
        </pc:spChg>
        <pc:spChg chg="del">
          <ac:chgData name="Antonio, Armando" userId="ee233db4-3f18-489b-b760-117ab626a537" providerId="ADAL" clId="{1C0C4C9C-3E72-4934-B96B-769A712E7C62}" dt="2024-10-03T06:02:37.145" v="112" actId="478"/>
          <ac:spMkLst>
            <pc:docMk/>
            <pc:sldMk cId="1471380884" sldId="283"/>
            <ac:spMk id="6" creationId="{E9948321-7C2C-21C5-814B-2ED7B6E262D1}"/>
          </ac:spMkLst>
        </pc:spChg>
        <pc:spChg chg="del">
          <ac:chgData name="Antonio, Armando" userId="ee233db4-3f18-489b-b760-117ab626a537" providerId="ADAL" clId="{1C0C4C9C-3E72-4934-B96B-769A712E7C62}" dt="2024-10-03T19:20:25.005" v="632" actId="478"/>
          <ac:spMkLst>
            <pc:docMk/>
            <pc:sldMk cId="1471380884" sldId="283"/>
            <ac:spMk id="7" creationId="{3E4CFED1-3428-BD5D-F0BB-6D6B2DE8E244}"/>
          </ac:spMkLst>
        </pc:spChg>
        <pc:spChg chg="mod">
          <ac:chgData name="Antonio, Armando" userId="ee233db4-3f18-489b-b760-117ab626a537" providerId="ADAL" clId="{1C0C4C9C-3E72-4934-B96B-769A712E7C62}" dt="2024-10-03T17:44:25.841" v="410" actId="20577"/>
          <ac:spMkLst>
            <pc:docMk/>
            <pc:sldMk cId="1471380884" sldId="283"/>
            <ac:spMk id="8" creationId="{5F423D2A-2F46-7E56-0312-561560C9C3E6}"/>
          </ac:spMkLst>
        </pc:spChg>
        <pc:spChg chg="add mod">
          <ac:chgData name="Antonio, Armando" userId="ee233db4-3f18-489b-b760-117ab626a537" providerId="ADAL" clId="{1C0C4C9C-3E72-4934-B96B-769A712E7C62}" dt="2024-10-03T15:02:57.822" v="314" actId="1076"/>
          <ac:spMkLst>
            <pc:docMk/>
            <pc:sldMk cId="1471380884" sldId="283"/>
            <ac:spMk id="12" creationId="{00583DF2-5D1B-0CEC-A989-B2B7C339F937}"/>
          </ac:spMkLst>
        </pc:spChg>
        <pc:picChg chg="add mod">
          <ac:chgData name="Antonio, Armando" userId="ee233db4-3f18-489b-b760-117ab626a537" providerId="ADAL" clId="{1C0C4C9C-3E72-4934-B96B-769A712E7C62}" dt="2024-10-03T15:02:49.475" v="313" actId="1076"/>
          <ac:picMkLst>
            <pc:docMk/>
            <pc:sldMk cId="1471380884" sldId="283"/>
            <ac:picMk id="11" creationId="{3FB42B5B-C22B-FC0E-30C2-AC9CE05180F6}"/>
          </ac:picMkLst>
        </pc:picChg>
        <pc:picChg chg="add mod">
          <ac:chgData name="Antonio, Armando" userId="ee233db4-3f18-489b-b760-117ab626a537" providerId="ADAL" clId="{1C0C4C9C-3E72-4934-B96B-769A712E7C62}" dt="2024-10-03T15:03:05.472" v="316" actId="1076"/>
          <ac:picMkLst>
            <pc:docMk/>
            <pc:sldMk cId="1471380884" sldId="283"/>
            <ac:picMk id="14" creationId="{F68121E8-50B9-1855-06B9-5C782DC4F283}"/>
          </ac:picMkLst>
        </pc:picChg>
      </pc:sldChg>
      <pc:sldChg chg="addSp delSp modSp new mod">
        <pc:chgData name="Antonio, Armando" userId="ee233db4-3f18-489b-b760-117ab626a537" providerId="ADAL" clId="{1C0C4C9C-3E72-4934-B96B-769A712E7C62}" dt="2024-10-03T17:44:19.594" v="408"/>
        <pc:sldMkLst>
          <pc:docMk/>
          <pc:sldMk cId="3753672042" sldId="284"/>
        </pc:sldMkLst>
        <pc:spChg chg="mod">
          <ac:chgData name="Antonio, Armando" userId="ee233db4-3f18-489b-b760-117ab626a537" providerId="ADAL" clId="{1C0C4C9C-3E72-4934-B96B-769A712E7C62}" dt="2024-10-03T06:04:48.990" v="131" actId="27636"/>
          <ac:spMkLst>
            <pc:docMk/>
            <pc:sldMk cId="3753672042" sldId="284"/>
            <ac:spMk id="2" creationId="{BD90C44E-EEA0-31F9-FE91-BA70E6D52351}"/>
          </ac:spMkLst>
        </pc:spChg>
        <pc:spChg chg="mod">
          <ac:chgData name="Antonio, Armando" userId="ee233db4-3f18-489b-b760-117ab626a537" providerId="ADAL" clId="{1C0C4C9C-3E72-4934-B96B-769A712E7C62}" dt="2024-10-03T06:19:53.020" v="277" actId="20577"/>
          <ac:spMkLst>
            <pc:docMk/>
            <pc:sldMk cId="3753672042" sldId="284"/>
            <ac:spMk id="3" creationId="{4B4D7BA3-7055-EFB9-ACB1-90075BF939E0}"/>
          </ac:spMkLst>
        </pc:spChg>
        <pc:spChg chg="del">
          <ac:chgData name="Antonio, Armando" userId="ee233db4-3f18-489b-b760-117ab626a537" providerId="ADAL" clId="{1C0C4C9C-3E72-4934-B96B-769A712E7C62}" dt="2024-10-03T06:04:48.366" v="129" actId="478"/>
          <ac:spMkLst>
            <pc:docMk/>
            <pc:sldMk cId="3753672042" sldId="284"/>
            <ac:spMk id="4" creationId="{E210E69D-04E3-806D-8196-0EC8C2C7D89D}"/>
          </ac:spMkLst>
        </pc:spChg>
        <pc:spChg chg="mod">
          <ac:chgData name="Antonio, Armando" userId="ee233db4-3f18-489b-b760-117ab626a537" providerId="ADAL" clId="{1C0C4C9C-3E72-4934-B96B-769A712E7C62}" dt="2024-10-03T06:14:14.827" v="239" actId="27636"/>
          <ac:spMkLst>
            <pc:docMk/>
            <pc:sldMk cId="3753672042" sldId="284"/>
            <ac:spMk id="5" creationId="{743D2AC6-85E8-4DA6-E4F0-8AC279E0C9F5}"/>
          </ac:spMkLst>
        </pc:spChg>
        <pc:spChg chg="mod">
          <ac:chgData name="Antonio, Armando" userId="ee233db4-3f18-489b-b760-117ab626a537" providerId="ADAL" clId="{1C0C4C9C-3E72-4934-B96B-769A712E7C62}" dt="2024-10-03T06:19:40.725" v="273" actId="1076"/>
          <ac:spMkLst>
            <pc:docMk/>
            <pc:sldMk cId="3753672042" sldId="284"/>
            <ac:spMk id="6" creationId="{A14E91CF-5002-E945-6313-00AF3E855DA6}"/>
          </ac:spMkLst>
        </pc:spChg>
        <pc:spChg chg="mod">
          <ac:chgData name="Antonio, Armando" userId="ee233db4-3f18-489b-b760-117ab626a537" providerId="ADAL" clId="{1C0C4C9C-3E72-4934-B96B-769A712E7C62}" dt="2024-10-03T17:44:19.594" v="408"/>
          <ac:spMkLst>
            <pc:docMk/>
            <pc:sldMk cId="3753672042" sldId="284"/>
            <ac:spMk id="8" creationId="{D458DE87-DFED-7F0B-03B4-5BEF29D8DCF8}"/>
          </ac:spMkLst>
        </pc:spChg>
        <pc:spChg chg="add del mod">
          <ac:chgData name="Antonio, Armando" userId="ee233db4-3f18-489b-b760-117ab626a537" providerId="ADAL" clId="{1C0C4C9C-3E72-4934-B96B-769A712E7C62}" dt="2024-10-03T06:05:14.120" v="134" actId="478"/>
          <ac:spMkLst>
            <pc:docMk/>
            <pc:sldMk cId="3753672042" sldId="284"/>
            <ac:spMk id="10" creationId="{07D6E71C-A3AD-7416-BCE7-ED7CE7BED9E5}"/>
          </ac:spMkLst>
        </pc:spChg>
        <pc:spChg chg="add mod">
          <ac:chgData name="Antonio, Armando" userId="ee233db4-3f18-489b-b760-117ab626a537" providerId="ADAL" clId="{1C0C4C9C-3E72-4934-B96B-769A712E7C62}" dt="2024-10-03T06:15:59.621" v="257" actId="20577"/>
          <ac:spMkLst>
            <pc:docMk/>
            <pc:sldMk cId="3753672042" sldId="284"/>
            <ac:spMk id="11" creationId="{B6082BFD-FA6B-353B-513D-483AA016E10F}"/>
          </ac:spMkLst>
        </pc:spChg>
        <pc:spChg chg="add mod">
          <ac:chgData name="Antonio, Armando" userId="ee233db4-3f18-489b-b760-117ab626a537" providerId="ADAL" clId="{1C0C4C9C-3E72-4934-B96B-769A712E7C62}" dt="2024-10-03T06:19:44.143" v="275" actId="20577"/>
          <ac:spMkLst>
            <pc:docMk/>
            <pc:sldMk cId="3753672042" sldId="284"/>
            <ac:spMk id="12" creationId="{B1AC3FCD-C7D4-4798-DF43-122B2D9AC023}"/>
          </ac:spMkLst>
        </pc:spChg>
        <pc:spChg chg="add mod">
          <ac:chgData name="Antonio, Armando" userId="ee233db4-3f18-489b-b760-117ab626a537" providerId="ADAL" clId="{1C0C4C9C-3E72-4934-B96B-769A712E7C62}" dt="2024-10-03T06:19:17.537" v="269" actId="1076"/>
          <ac:spMkLst>
            <pc:docMk/>
            <pc:sldMk cId="3753672042" sldId="284"/>
            <ac:spMk id="13" creationId="{74A792A7-1CB8-B5FF-5266-257B80718F42}"/>
          </ac:spMkLst>
        </pc:spChg>
        <pc:spChg chg="add del mod">
          <ac:chgData name="Antonio, Armando" userId="ee233db4-3f18-489b-b760-117ab626a537" providerId="ADAL" clId="{1C0C4C9C-3E72-4934-B96B-769A712E7C62}" dt="2024-10-03T15:07:42.327" v="323" actId="1582"/>
          <ac:spMkLst>
            <pc:docMk/>
            <pc:sldMk cId="3753672042" sldId="284"/>
            <ac:spMk id="22" creationId="{4F7BF468-A5C9-D566-3450-7E95F5DBB175}"/>
          </ac:spMkLst>
        </pc:spChg>
        <pc:picChg chg="add del mod">
          <ac:chgData name="Antonio, Armando" userId="ee233db4-3f18-489b-b760-117ab626a537" providerId="ADAL" clId="{1C0C4C9C-3E72-4934-B96B-769A712E7C62}" dt="2024-10-03T06:18:26.768" v="265" actId="478"/>
          <ac:picMkLst>
            <pc:docMk/>
            <pc:sldMk cId="3753672042" sldId="284"/>
            <ac:picMk id="15" creationId="{D29F924E-A217-C492-D44D-FBFAA0E60EF9}"/>
          </ac:picMkLst>
        </pc:picChg>
        <pc:picChg chg="add mod">
          <ac:chgData name="Antonio, Armando" userId="ee233db4-3f18-489b-b760-117ab626a537" providerId="ADAL" clId="{1C0C4C9C-3E72-4934-B96B-769A712E7C62}" dt="2024-10-03T06:18:54.450" v="267" actId="1076"/>
          <ac:picMkLst>
            <pc:docMk/>
            <pc:sldMk cId="3753672042" sldId="284"/>
            <ac:picMk id="17" creationId="{4A9FB5A2-D606-C02F-04A0-16F948884622}"/>
          </ac:picMkLst>
        </pc:picChg>
        <pc:picChg chg="add mod">
          <ac:chgData name="Antonio, Armando" userId="ee233db4-3f18-489b-b760-117ab626a537" providerId="ADAL" clId="{1C0C4C9C-3E72-4934-B96B-769A712E7C62}" dt="2024-10-03T06:21:51.878" v="293" actId="1076"/>
          <ac:picMkLst>
            <pc:docMk/>
            <pc:sldMk cId="3753672042" sldId="284"/>
            <ac:picMk id="27" creationId="{E1A5F5CB-33A7-0457-B582-7B4673CB1DCD}"/>
          </ac:picMkLst>
        </pc:picChg>
        <pc:cxnChg chg="add del mod">
          <ac:chgData name="Antonio, Armando" userId="ee233db4-3f18-489b-b760-117ab626a537" providerId="ADAL" clId="{1C0C4C9C-3E72-4934-B96B-769A712E7C62}" dt="2024-10-03T15:07:28.109" v="322" actId="478"/>
          <ac:cxnSpMkLst>
            <pc:docMk/>
            <pc:sldMk cId="3753672042" sldId="284"/>
            <ac:cxnSpMk id="19" creationId="{0FE93FD6-9F0C-25E6-BEDB-125ED3DB98F1}"/>
          </ac:cxnSpMkLst>
        </pc:cxnChg>
        <pc:cxnChg chg="add del mod">
          <ac:chgData name="Antonio, Armando" userId="ee233db4-3f18-489b-b760-117ab626a537" providerId="ADAL" clId="{1C0C4C9C-3E72-4934-B96B-769A712E7C62}" dt="2024-10-03T15:07:27.247" v="321" actId="478"/>
          <ac:cxnSpMkLst>
            <pc:docMk/>
            <pc:sldMk cId="3753672042" sldId="284"/>
            <ac:cxnSpMk id="23" creationId="{578C4EF7-BBD8-2171-67B7-4DF0B226F973}"/>
          </ac:cxnSpMkLst>
        </pc:cxnChg>
        <pc:cxnChg chg="add mod">
          <ac:chgData name="Antonio, Armando" userId="ee233db4-3f18-489b-b760-117ab626a537" providerId="ADAL" clId="{1C0C4C9C-3E72-4934-B96B-769A712E7C62}" dt="2024-10-03T06:22:10.117" v="297" actId="14100"/>
          <ac:cxnSpMkLst>
            <pc:docMk/>
            <pc:sldMk cId="3753672042" sldId="284"/>
            <ac:cxnSpMk id="29" creationId="{733DC0F0-84F1-D9DE-8B8C-8EEC407517C5}"/>
          </ac:cxnSpMkLst>
        </pc:cxnChg>
      </pc:sldChg>
      <pc:sldChg chg="addSp delSp modSp new mod">
        <pc:chgData name="Antonio, Armando" userId="ee233db4-3f18-489b-b760-117ab626a537" providerId="ADAL" clId="{1C0C4C9C-3E72-4934-B96B-769A712E7C62}" dt="2024-10-03T19:20:21.885" v="631" actId="478"/>
        <pc:sldMkLst>
          <pc:docMk/>
          <pc:sldMk cId="1651602083" sldId="285"/>
        </pc:sldMkLst>
        <pc:spChg chg="mod">
          <ac:chgData name="Antonio, Armando" userId="ee233db4-3f18-489b-b760-117ab626a537" providerId="ADAL" clId="{1C0C4C9C-3E72-4934-B96B-769A712E7C62}" dt="2024-10-03T15:08:34.543" v="328" actId="6549"/>
          <ac:spMkLst>
            <pc:docMk/>
            <pc:sldMk cId="1651602083" sldId="285"/>
            <ac:spMk id="2" creationId="{660628CF-0793-FE97-408D-5AE5FF035BBC}"/>
          </ac:spMkLst>
        </pc:spChg>
        <pc:spChg chg="del">
          <ac:chgData name="Antonio, Armando" userId="ee233db4-3f18-489b-b760-117ab626a537" providerId="ADAL" clId="{1C0C4C9C-3E72-4934-B96B-769A712E7C62}" dt="2024-10-03T15:08:56.239" v="336" actId="478"/>
          <ac:spMkLst>
            <pc:docMk/>
            <pc:sldMk cId="1651602083" sldId="285"/>
            <ac:spMk id="3" creationId="{1373CDD6-3CBC-2FF1-03DE-C7BDA81FCAAA}"/>
          </ac:spMkLst>
        </pc:spChg>
        <pc:spChg chg="mod">
          <ac:chgData name="Antonio, Armando" userId="ee233db4-3f18-489b-b760-117ab626a537" providerId="ADAL" clId="{1C0C4C9C-3E72-4934-B96B-769A712E7C62}" dt="2024-10-03T15:09:38.433" v="344" actId="14100"/>
          <ac:spMkLst>
            <pc:docMk/>
            <pc:sldMk cId="1651602083" sldId="285"/>
            <ac:spMk id="4" creationId="{FC25FFB2-9C37-9698-DCDD-B22292E82B5E}"/>
          </ac:spMkLst>
        </pc:spChg>
        <pc:spChg chg="del">
          <ac:chgData name="Antonio, Armando" userId="ee233db4-3f18-489b-b760-117ab626a537" providerId="ADAL" clId="{1C0C4C9C-3E72-4934-B96B-769A712E7C62}" dt="2024-10-03T15:08:58.228" v="337" actId="478"/>
          <ac:spMkLst>
            <pc:docMk/>
            <pc:sldMk cId="1651602083" sldId="285"/>
            <ac:spMk id="5" creationId="{6B872521-06F7-DE80-D1A2-1162CA65FD72}"/>
          </ac:spMkLst>
        </pc:spChg>
        <pc:spChg chg="del">
          <ac:chgData name="Antonio, Armando" userId="ee233db4-3f18-489b-b760-117ab626a537" providerId="ADAL" clId="{1C0C4C9C-3E72-4934-B96B-769A712E7C62}" dt="2024-10-03T15:08:59.664" v="338" actId="478"/>
          <ac:spMkLst>
            <pc:docMk/>
            <pc:sldMk cId="1651602083" sldId="285"/>
            <ac:spMk id="6" creationId="{A0A0B502-3272-4160-C2C0-7C4B7DEB2467}"/>
          </ac:spMkLst>
        </pc:spChg>
        <pc:spChg chg="del">
          <ac:chgData name="Antonio, Armando" userId="ee233db4-3f18-489b-b760-117ab626a537" providerId="ADAL" clId="{1C0C4C9C-3E72-4934-B96B-769A712E7C62}" dt="2024-10-03T19:20:21.885" v="631" actId="478"/>
          <ac:spMkLst>
            <pc:docMk/>
            <pc:sldMk cId="1651602083" sldId="285"/>
            <ac:spMk id="7" creationId="{11D89637-F87A-F847-CB64-CD969642418A}"/>
          </ac:spMkLst>
        </pc:spChg>
        <pc:spChg chg="mod">
          <ac:chgData name="Antonio, Armando" userId="ee233db4-3f18-489b-b760-117ab626a537" providerId="ADAL" clId="{1C0C4C9C-3E72-4934-B96B-769A712E7C62}" dt="2024-10-03T17:44:33.967" v="412" actId="20577"/>
          <ac:spMkLst>
            <pc:docMk/>
            <pc:sldMk cId="1651602083" sldId="285"/>
            <ac:spMk id="8" creationId="{0523E98E-F60F-0210-BA62-19FA3317DA44}"/>
          </ac:spMkLst>
        </pc:spChg>
        <pc:picChg chg="add mod">
          <ac:chgData name="Antonio, Armando" userId="ee233db4-3f18-489b-b760-117ab626a537" providerId="ADAL" clId="{1C0C4C9C-3E72-4934-B96B-769A712E7C62}" dt="2024-10-03T16:18:30.627" v="346" actId="1076"/>
          <ac:picMkLst>
            <pc:docMk/>
            <pc:sldMk cId="1651602083" sldId="285"/>
            <ac:picMk id="11" creationId="{E020D442-574A-DE91-1F05-D08CBD5EBE52}"/>
          </ac:picMkLst>
        </pc:picChg>
      </pc:sldChg>
      <pc:sldChg chg="addSp delSp modSp new mod">
        <pc:chgData name="Antonio, Armando" userId="ee233db4-3f18-489b-b760-117ab626a537" providerId="ADAL" clId="{1C0C4C9C-3E72-4934-B96B-769A712E7C62}" dt="2024-10-03T19:20:17.931" v="630" actId="478"/>
        <pc:sldMkLst>
          <pc:docMk/>
          <pc:sldMk cId="3180837753" sldId="286"/>
        </pc:sldMkLst>
        <pc:spChg chg="mod">
          <ac:chgData name="Antonio, Armando" userId="ee233db4-3f18-489b-b760-117ab626a537" providerId="ADAL" clId="{1C0C4C9C-3E72-4934-B96B-769A712E7C62}" dt="2024-10-03T18:41:00.200" v="534" actId="1076"/>
          <ac:spMkLst>
            <pc:docMk/>
            <pc:sldMk cId="3180837753" sldId="286"/>
            <ac:spMk id="2" creationId="{60A751FC-37D4-DD40-991A-FBE768752EC9}"/>
          </ac:spMkLst>
        </pc:spChg>
        <pc:spChg chg="mod">
          <ac:chgData name="Antonio, Armando" userId="ee233db4-3f18-489b-b760-117ab626a537" providerId="ADAL" clId="{1C0C4C9C-3E72-4934-B96B-769A712E7C62}" dt="2024-10-03T18:42:31.925" v="586" actId="27636"/>
          <ac:spMkLst>
            <pc:docMk/>
            <pc:sldMk cId="3180837753" sldId="286"/>
            <ac:spMk id="3" creationId="{5B6E5805-45DD-23E6-9291-D4CDCE8C5A93}"/>
          </ac:spMkLst>
        </pc:spChg>
        <pc:spChg chg="mod">
          <ac:chgData name="Antonio, Armando" userId="ee233db4-3f18-489b-b760-117ab626a537" providerId="ADAL" clId="{1C0C4C9C-3E72-4934-B96B-769A712E7C62}" dt="2024-10-03T18:42:41.139" v="587" actId="1076"/>
          <ac:spMkLst>
            <pc:docMk/>
            <pc:sldMk cId="3180837753" sldId="286"/>
            <ac:spMk id="4" creationId="{CD6BB445-0499-ED0F-83D0-F80FE60C3AB2}"/>
          </ac:spMkLst>
        </pc:spChg>
        <pc:spChg chg="del">
          <ac:chgData name="Antonio, Armando" userId="ee233db4-3f18-489b-b760-117ab626a537" providerId="ADAL" clId="{1C0C4C9C-3E72-4934-B96B-769A712E7C62}" dt="2024-10-03T17:41:09.194" v="390" actId="478"/>
          <ac:spMkLst>
            <pc:docMk/>
            <pc:sldMk cId="3180837753" sldId="286"/>
            <ac:spMk id="5" creationId="{2A66DE91-665B-ACCB-0948-30003F8EBA48}"/>
          </ac:spMkLst>
        </pc:spChg>
        <pc:spChg chg="del">
          <ac:chgData name="Antonio, Armando" userId="ee233db4-3f18-489b-b760-117ab626a537" providerId="ADAL" clId="{1C0C4C9C-3E72-4934-B96B-769A712E7C62}" dt="2024-10-03T17:41:10.858" v="391" actId="478"/>
          <ac:spMkLst>
            <pc:docMk/>
            <pc:sldMk cId="3180837753" sldId="286"/>
            <ac:spMk id="6" creationId="{DE17E20F-4ECC-45BA-CEFD-B20380F0F5A1}"/>
          </ac:spMkLst>
        </pc:spChg>
        <pc:spChg chg="del">
          <ac:chgData name="Antonio, Armando" userId="ee233db4-3f18-489b-b760-117ab626a537" providerId="ADAL" clId="{1C0C4C9C-3E72-4934-B96B-769A712E7C62}" dt="2024-10-03T19:20:17.931" v="630" actId="478"/>
          <ac:spMkLst>
            <pc:docMk/>
            <pc:sldMk cId="3180837753" sldId="286"/>
            <ac:spMk id="7" creationId="{AF1D9652-8667-E089-7BDB-5B8A2606B986}"/>
          </ac:spMkLst>
        </pc:spChg>
        <pc:spChg chg="mod">
          <ac:chgData name="Antonio, Armando" userId="ee233db4-3f18-489b-b760-117ab626a537" providerId="ADAL" clId="{1C0C4C9C-3E72-4934-B96B-769A712E7C62}" dt="2024-10-03T18:42:08.001" v="575" actId="1036"/>
          <ac:spMkLst>
            <pc:docMk/>
            <pc:sldMk cId="3180837753" sldId="286"/>
            <ac:spMk id="8" creationId="{3512439C-9891-A931-0D1A-FF03A2CF8959}"/>
          </ac:spMkLst>
        </pc:spChg>
        <pc:spChg chg="mod">
          <ac:chgData name="Antonio, Armando" userId="ee233db4-3f18-489b-b760-117ab626a537" providerId="ADAL" clId="{1C0C4C9C-3E72-4934-B96B-769A712E7C62}" dt="2024-10-03T18:42:08.001" v="575" actId="1036"/>
          <ac:spMkLst>
            <pc:docMk/>
            <pc:sldMk cId="3180837753" sldId="286"/>
            <ac:spMk id="9" creationId="{91C0988C-847D-763A-DA37-CCBE68DEAB34}"/>
          </ac:spMkLst>
        </pc:spChg>
        <pc:picChg chg="add mod">
          <ac:chgData name="Antonio, Armando" userId="ee233db4-3f18-489b-b760-117ab626a537" providerId="ADAL" clId="{1C0C4C9C-3E72-4934-B96B-769A712E7C62}" dt="2024-10-03T18:42:59.775" v="590" actId="1440"/>
          <ac:picMkLst>
            <pc:docMk/>
            <pc:sldMk cId="3180837753" sldId="286"/>
            <ac:picMk id="11" creationId="{F26D5A19-8B0B-C691-710B-DEA4EA77673E}"/>
          </ac:picMkLst>
        </pc:picChg>
        <pc:picChg chg="add mod">
          <ac:chgData name="Antonio, Armando" userId="ee233db4-3f18-489b-b760-117ab626a537" providerId="ADAL" clId="{1C0C4C9C-3E72-4934-B96B-769A712E7C62}" dt="2024-10-03T18:42:59.775" v="590" actId="1440"/>
          <ac:picMkLst>
            <pc:docMk/>
            <pc:sldMk cId="3180837753" sldId="286"/>
            <ac:picMk id="13" creationId="{CEBE570A-2E3B-0FE7-B78F-B3F907DCA807}"/>
          </ac:picMkLst>
        </pc:picChg>
        <pc:picChg chg="add del mod">
          <ac:chgData name="Antonio, Armando" userId="ee233db4-3f18-489b-b760-117ab626a537" providerId="ADAL" clId="{1C0C4C9C-3E72-4934-B96B-769A712E7C62}" dt="2024-10-03T17:45:45.109" v="418" actId="478"/>
          <ac:picMkLst>
            <pc:docMk/>
            <pc:sldMk cId="3180837753" sldId="286"/>
            <ac:picMk id="15" creationId="{0DDCF6AB-3ECA-C103-3AB7-C5F40CA75C22}"/>
          </ac:picMkLst>
        </pc:picChg>
        <pc:picChg chg="add del mod">
          <ac:chgData name="Antonio, Armando" userId="ee233db4-3f18-489b-b760-117ab626a537" providerId="ADAL" clId="{1C0C4C9C-3E72-4934-B96B-769A712E7C62}" dt="2024-10-03T17:48:18.007" v="432" actId="21"/>
          <ac:picMkLst>
            <pc:docMk/>
            <pc:sldMk cId="3180837753" sldId="286"/>
            <ac:picMk id="17" creationId="{E84F8B45-A9C6-1374-626E-402989CBC988}"/>
          </ac:picMkLst>
        </pc:picChg>
        <pc:picChg chg="add del mod">
          <ac:chgData name="Antonio, Armando" userId="ee233db4-3f18-489b-b760-117ab626a537" providerId="ADAL" clId="{1C0C4C9C-3E72-4934-B96B-769A712E7C62}" dt="2024-10-03T17:48:00.977" v="427" actId="21"/>
          <ac:picMkLst>
            <pc:docMk/>
            <pc:sldMk cId="3180837753" sldId="286"/>
            <ac:picMk id="19" creationId="{A1021291-4388-A277-4E88-782D09FDD9E8}"/>
          </ac:picMkLst>
        </pc:picChg>
        <pc:picChg chg="add mod">
          <ac:chgData name="Antonio, Armando" userId="ee233db4-3f18-489b-b760-117ab626a537" providerId="ADAL" clId="{1C0C4C9C-3E72-4934-B96B-769A712E7C62}" dt="2024-10-03T18:42:59.775" v="590" actId="1440"/>
          <ac:picMkLst>
            <pc:docMk/>
            <pc:sldMk cId="3180837753" sldId="286"/>
            <ac:picMk id="20" creationId="{E84F8B45-A9C6-1374-626E-402989CBC988}"/>
          </ac:picMkLst>
        </pc:picChg>
      </pc:sldChg>
      <pc:sldChg chg="addSp delSp modSp new mod modClrScheme chgLayout">
        <pc:chgData name="Antonio, Armando" userId="ee233db4-3f18-489b-b760-117ab626a537" providerId="ADAL" clId="{1C0C4C9C-3E72-4934-B96B-769A712E7C62}" dt="2024-10-08T17:49:22.037" v="1294" actId="1076"/>
        <pc:sldMkLst>
          <pc:docMk/>
          <pc:sldMk cId="2535364576" sldId="287"/>
        </pc:sldMkLst>
        <pc:spChg chg="del mod">
          <ac:chgData name="Antonio, Armando" userId="ee233db4-3f18-489b-b760-117ab626a537" providerId="ADAL" clId="{1C0C4C9C-3E72-4934-B96B-769A712E7C62}" dt="2024-10-03T17:48:27.963" v="435" actId="478"/>
          <ac:spMkLst>
            <pc:docMk/>
            <pc:sldMk cId="2535364576" sldId="287"/>
            <ac:spMk id="2" creationId="{EA8E2595-8BA3-A03C-7F3D-B6BA128317FD}"/>
          </ac:spMkLst>
        </pc:spChg>
        <pc:spChg chg="del">
          <ac:chgData name="Antonio, Armando" userId="ee233db4-3f18-489b-b760-117ab626a537" providerId="ADAL" clId="{1C0C4C9C-3E72-4934-B96B-769A712E7C62}" dt="2024-10-03T17:47:57.469" v="426" actId="478"/>
          <ac:spMkLst>
            <pc:docMk/>
            <pc:sldMk cId="2535364576" sldId="287"/>
            <ac:spMk id="3" creationId="{271377D0-C28D-2483-CA24-FC9F91C4C24F}"/>
          </ac:spMkLst>
        </pc:spChg>
        <pc:spChg chg="del">
          <ac:chgData name="Antonio, Armando" userId="ee233db4-3f18-489b-b760-117ab626a537" providerId="ADAL" clId="{1C0C4C9C-3E72-4934-B96B-769A712E7C62}" dt="2024-10-03T17:47:57.469" v="426" actId="478"/>
          <ac:spMkLst>
            <pc:docMk/>
            <pc:sldMk cId="2535364576" sldId="287"/>
            <ac:spMk id="4" creationId="{01698E0C-545D-772A-8712-7E267B3C52EA}"/>
          </ac:spMkLst>
        </pc:spChg>
        <pc:spChg chg="del">
          <ac:chgData name="Antonio, Armando" userId="ee233db4-3f18-489b-b760-117ab626a537" providerId="ADAL" clId="{1C0C4C9C-3E72-4934-B96B-769A712E7C62}" dt="2024-10-03T17:47:57.469" v="426" actId="478"/>
          <ac:spMkLst>
            <pc:docMk/>
            <pc:sldMk cId="2535364576" sldId="287"/>
            <ac:spMk id="5" creationId="{44C4B725-033D-19EC-3D1C-9D0504C6AD29}"/>
          </ac:spMkLst>
        </pc:spChg>
        <pc:spChg chg="del">
          <ac:chgData name="Antonio, Armando" userId="ee233db4-3f18-489b-b760-117ab626a537" providerId="ADAL" clId="{1C0C4C9C-3E72-4934-B96B-769A712E7C62}" dt="2024-10-03T17:47:57.469" v="426" actId="478"/>
          <ac:spMkLst>
            <pc:docMk/>
            <pc:sldMk cId="2535364576" sldId="287"/>
            <ac:spMk id="6" creationId="{ECE4FE04-FA08-CB11-31F0-E13FCB2ED9F7}"/>
          </ac:spMkLst>
        </pc:spChg>
        <pc:spChg chg="del mod">
          <ac:chgData name="Antonio, Armando" userId="ee233db4-3f18-489b-b760-117ab626a537" providerId="ADAL" clId="{1C0C4C9C-3E72-4934-B96B-769A712E7C62}" dt="2024-10-03T17:48:50.456" v="443" actId="478"/>
          <ac:spMkLst>
            <pc:docMk/>
            <pc:sldMk cId="2535364576" sldId="287"/>
            <ac:spMk id="7" creationId="{E9180DD3-9D05-9B6E-E2DB-A5992DE2FAF8}"/>
          </ac:spMkLst>
        </pc:spChg>
        <pc:spChg chg="mod">
          <ac:chgData name="Antonio, Armando" userId="ee233db4-3f18-489b-b760-117ab626a537" providerId="ADAL" clId="{1C0C4C9C-3E72-4934-B96B-769A712E7C62}" dt="2024-10-03T17:48:39.373" v="440" actId="26606"/>
          <ac:spMkLst>
            <pc:docMk/>
            <pc:sldMk cId="2535364576" sldId="287"/>
            <ac:spMk id="8" creationId="{8E8C355B-3181-10AD-F719-CFD141EFD672}"/>
          </ac:spMkLst>
        </pc:spChg>
        <pc:spChg chg="mod">
          <ac:chgData name="Antonio, Armando" userId="ee233db4-3f18-489b-b760-117ab626a537" providerId="ADAL" clId="{1C0C4C9C-3E72-4934-B96B-769A712E7C62}" dt="2024-10-03T17:48:39.373" v="440" actId="26606"/>
          <ac:spMkLst>
            <pc:docMk/>
            <pc:sldMk cId="2535364576" sldId="287"/>
            <ac:spMk id="9" creationId="{62AF8632-EA9D-9ED4-870E-60A15719EEFD}"/>
          </ac:spMkLst>
        </pc:spChg>
        <pc:spChg chg="add mod">
          <ac:chgData name="Antonio, Armando" userId="ee233db4-3f18-489b-b760-117ab626a537" providerId="ADAL" clId="{1C0C4C9C-3E72-4934-B96B-769A712E7C62}" dt="2024-10-03T18:43:08.536" v="591" actId="1076"/>
          <ac:spMkLst>
            <pc:docMk/>
            <pc:sldMk cId="2535364576" sldId="287"/>
            <ac:spMk id="10" creationId="{9FC9E323-2EE9-9B9E-8D76-FD07215F8202}"/>
          </ac:spMkLst>
        </pc:spChg>
        <pc:spChg chg="add mod">
          <ac:chgData name="Antonio, Armando" userId="ee233db4-3f18-489b-b760-117ab626a537" providerId="ADAL" clId="{1C0C4C9C-3E72-4934-B96B-769A712E7C62}" dt="2024-10-03T18:43:12.383" v="592" actId="1076"/>
          <ac:spMkLst>
            <pc:docMk/>
            <pc:sldMk cId="2535364576" sldId="287"/>
            <ac:spMk id="12" creationId="{29A76696-252D-1126-7241-25B83BFC2718}"/>
          </ac:spMkLst>
        </pc:spChg>
        <pc:spChg chg="add del mod">
          <ac:chgData name="Antonio, Armando" userId="ee233db4-3f18-489b-b760-117ab626a537" providerId="ADAL" clId="{1C0C4C9C-3E72-4934-B96B-769A712E7C62}" dt="2024-10-03T17:48:34.729" v="438" actId="26606"/>
          <ac:spMkLst>
            <pc:docMk/>
            <pc:sldMk cId="2535364576" sldId="287"/>
            <ac:spMk id="24" creationId="{E9AF71D2-BD7E-B8F8-0D12-93B3AA1583B5}"/>
          </ac:spMkLst>
        </pc:spChg>
        <pc:spChg chg="add del mod">
          <ac:chgData name="Antonio, Armando" userId="ee233db4-3f18-489b-b760-117ab626a537" providerId="ADAL" clId="{1C0C4C9C-3E72-4934-B96B-769A712E7C62}" dt="2024-10-03T17:48:39.373" v="440" actId="26606"/>
          <ac:spMkLst>
            <pc:docMk/>
            <pc:sldMk cId="2535364576" sldId="287"/>
            <ac:spMk id="26" creationId="{4155B739-5AFA-B8C6-6513-1F598D99086D}"/>
          </ac:spMkLst>
        </pc:spChg>
        <pc:spChg chg="add del mod">
          <ac:chgData name="Antonio, Armando" userId="ee233db4-3f18-489b-b760-117ab626a537" providerId="ADAL" clId="{1C0C4C9C-3E72-4934-B96B-769A712E7C62}" dt="2024-10-03T17:48:39.373" v="440" actId="26606"/>
          <ac:spMkLst>
            <pc:docMk/>
            <pc:sldMk cId="2535364576" sldId="287"/>
            <ac:spMk id="27" creationId="{83CB7B06-ECAA-FA42-40FD-0A5B047E7B62}"/>
          </ac:spMkLst>
        </pc:spChg>
        <pc:picChg chg="add mod">
          <ac:chgData name="Antonio, Armando" userId="ee233db4-3f18-489b-b760-117ab626a537" providerId="ADAL" clId="{1C0C4C9C-3E72-4934-B96B-769A712E7C62}" dt="2024-10-08T17:49:22.037" v="1294" actId="1076"/>
          <ac:picMkLst>
            <pc:docMk/>
            <pc:sldMk cId="2535364576" sldId="287"/>
            <ac:picMk id="2" creationId="{3046D02F-9C4E-607C-01D2-79EA2EACC66E}"/>
          </ac:picMkLst>
        </pc:picChg>
        <pc:picChg chg="add del mod ord">
          <ac:chgData name="Antonio, Armando" userId="ee233db4-3f18-489b-b760-117ab626a537" providerId="ADAL" clId="{1C0C4C9C-3E72-4934-B96B-769A712E7C62}" dt="2024-10-03T18:40:44.691" v="531" actId="21"/>
          <ac:picMkLst>
            <pc:docMk/>
            <pc:sldMk cId="2535364576" sldId="287"/>
            <ac:picMk id="17" creationId="{E84F8B45-A9C6-1374-626E-402989CBC988}"/>
          </ac:picMkLst>
        </pc:picChg>
        <pc:picChg chg="add mod ord">
          <ac:chgData name="Antonio, Armando" userId="ee233db4-3f18-489b-b760-117ab626a537" providerId="ADAL" clId="{1C0C4C9C-3E72-4934-B96B-769A712E7C62}" dt="2024-10-08T17:48:58.666" v="1288" actId="1076"/>
          <ac:picMkLst>
            <pc:docMk/>
            <pc:sldMk cId="2535364576" sldId="287"/>
            <ac:picMk id="19" creationId="{A1021291-4388-A277-4E88-782D09FDD9E8}"/>
          </ac:picMkLst>
        </pc:picChg>
      </pc:sldChg>
      <pc:sldChg chg="addSp delSp modSp new mod">
        <pc:chgData name="Antonio, Armando" userId="ee233db4-3f18-489b-b760-117ab626a537" providerId="ADAL" clId="{1C0C4C9C-3E72-4934-B96B-769A712E7C62}" dt="2024-10-03T18:44:36.902" v="602" actId="1076"/>
        <pc:sldMkLst>
          <pc:docMk/>
          <pc:sldMk cId="3489527025" sldId="288"/>
        </pc:sldMkLst>
        <pc:spChg chg="add del mod">
          <ac:chgData name="Antonio, Armando" userId="ee233db4-3f18-489b-b760-117ab626a537" providerId="ADAL" clId="{1C0C4C9C-3E72-4934-B96B-769A712E7C62}" dt="2024-10-03T18:27:33.785" v="496" actId="1076"/>
          <ac:spMkLst>
            <pc:docMk/>
            <pc:sldMk cId="3489527025" sldId="288"/>
            <ac:spMk id="2" creationId="{314BD2D9-B6FB-3DA5-3DB9-FE9C4515EAC7}"/>
          </ac:spMkLst>
        </pc:spChg>
        <pc:spChg chg="del">
          <ac:chgData name="Antonio, Armando" userId="ee233db4-3f18-489b-b760-117ab626a537" providerId="ADAL" clId="{1C0C4C9C-3E72-4934-B96B-769A712E7C62}" dt="2024-10-03T18:36:19.067" v="498" actId="478"/>
          <ac:spMkLst>
            <pc:docMk/>
            <pc:sldMk cId="3489527025" sldId="288"/>
            <ac:spMk id="3" creationId="{26A23BD2-B890-F6D0-A185-50219B9065A8}"/>
          </ac:spMkLst>
        </pc:spChg>
        <pc:spChg chg="del">
          <ac:chgData name="Antonio, Armando" userId="ee233db4-3f18-489b-b760-117ab626a537" providerId="ADAL" clId="{1C0C4C9C-3E72-4934-B96B-769A712E7C62}" dt="2024-10-03T18:36:19.067" v="498" actId="478"/>
          <ac:spMkLst>
            <pc:docMk/>
            <pc:sldMk cId="3489527025" sldId="288"/>
            <ac:spMk id="4" creationId="{A8EC43DA-F58D-375B-AD7C-CA6333572C99}"/>
          </ac:spMkLst>
        </pc:spChg>
        <pc:spChg chg="del">
          <ac:chgData name="Antonio, Armando" userId="ee233db4-3f18-489b-b760-117ab626a537" providerId="ADAL" clId="{1C0C4C9C-3E72-4934-B96B-769A712E7C62}" dt="2024-10-03T18:36:19.067" v="498" actId="478"/>
          <ac:spMkLst>
            <pc:docMk/>
            <pc:sldMk cId="3489527025" sldId="288"/>
            <ac:spMk id="5" creationId="{5391448D-38E8-6615-E790-09CB2C4EF17E}"/>
          </ac:spMkLst>
        </pc:spChg>
        <pc:spChg chg="del">
          <ac:chgData name="Antonio, Armando" userId="ee233db4-3f18-489b-b760-117ab626a537" providerId="ADAL" clId="{1C0C4C9C-3E72-4934-B96B-769A712E7C62}" dt="2024-10-03T18:36:19.067" v="498" actId="478"/>
          <ac:spMkLst>
            <pc:docMk/>
            <pc:sldMk cId="3489527025" sldId="288"/>
            <ac:spMk id="6" creationId="{FA64A79F-30BE-8BBE-CF24-448C00B6749A}"/>
          </ac:spMkLst>
        </pc:spChg>
        <pc:spChg chg="del">
          <ac:chgData name="Antonio, Armando" userId="ee233db4-3f18-489b-b760-117ab626a537" providerId="ADAL" clId="{1C0C4C9C-3E72-4934-B96B-769A712E7C62}" dt="2024-10-03T18:37:08.174" v="502" actId="478"/>
          <ac:spMkLst>
            <pc:docMk/>
            <pc:sldMk cId="3489527025" sldId="288"/>
            <ac:spMk id="7" creationId="{3CC6ABE4-01A8-906D-4644-D50342521130}"/>
          </ac:spMkLst>
        </pc:spChg>
        <pc:spChg chg="mod ord">
          <ac:chgData name="Antonio, Armando" userId="ee233db4-3f18-489b-b760-117ab626a537" providerId="ADAL" clId="{1C0C4C9C-3E72-4934-B96B-769A712E7C62}" dt="2024-10-03T18:44:36.902" v="602" actId="1076"/>
          <ac:spMkLst>
            <pc:docMk/>
            <pc:sldMk cId="3489527025" sldId="288"/>
            <ac:spMk id="8" creationId="{1DD472F5-DB16-2D71-2CE8-37C755C3B240}"/>
          </ac:spMkLst>
        </pc:spChg>
        <pc:spChg chg="add del mod">
          <ac:chgData name="Antonio, Armando" userId="ee233db4-3f18-489b-b760-117ab626a537" providerId="ADAL" clId="{1C0C4C9C-3E72-4934-B96B-769A712E7C62}" dt="2024-10-03T18:27:19.658" v="493" actId="478"/>
          <ac:spMkLst>
            <pc:docMk/>
            <pc:sldMk cId="3489527025" sldId="288"/>
            <ac:spMk id="11" creationId="{4A650432-4C74-F2D3-7925-4206C676BADC}"/>
          </ac:spMkLst>
        </pc:spChg>
        <pc:picChg chg="add mod">
          <ac:chgData name="Antonio, Armando" userId="ee233db4-3f18-489b-b760-117ab626a537" providerId="ADAL" clId="{1C0C4C9C-3E72-4934-B96B-769A712E7C62}" dt="2024-10-03T18:44:23.004" v="599" actId="108"/>
          <ac:picMkLst>
            <pc:docMk/>
            <pc:sldMk cId="3489527025" sldId="288"/>
            <ac:picMk id="13" creationId="{73F01D45-E35B-D2F2-5AD9-87BB409C698C}"/>
          </ac:picMkLst>
        </pc:picChg>
        <pc:picChg chg="add mod">
          <ac:chgData name="Antonio, Armando" userId="ee233db4-3f18-489b-b760-117ab626a537" providerId="ADAL" clId="{1C0C4C9C-3E72-4934-B96B-769A712E7C62}" dt="2024-10-03T18:44:29.178" v="601" actId="1076"/>
          <ac:picMkLst>
            <pc:docMk/>
            <pc:sldMk cId="3489527025" sldId="288"/>
            <ac:picMk id="15" creationId="{B917F84D-60AE-5755-DC33-8B475CDB6480}"/>
          </ac:picMkLst>
        </pc:picChg>
      </pc:sldChg>
      <pc:sldChg chg="addSp delSp modSp new mod modClrScheme chgLayout">
        <pc:chgData name="Antonio, Armando" userId="ee233db4-3f18-489b-b760-117ab626a537" providerId="ADAL" clId="{1C0C4C9C-3E72-4934-B96B-769A712E7C62}" dt="2024-10-08T15:51:34.173" v="1061" actId="20577"/>
        <pc:sldMkLst>
          <pc:docMk/>
          <pc:sldMk cId="1320333887" sldId="289"/>
        </pc:sldMkLst>
        <pc:spChg chg="mod">
          <ac:chgData name="Antonio, Armando" userId="ee233db4-3f18-489b-b760-117ab626a537" providerId="ADAL" clId="{1C0C4C9C-3E72-4934-B96B-769A712E7C62}" dt="2024-10-08T15:51:34.173" v="1061" actId="20577"/>
          <ac:spMkLst>
            <pc:docMk/>
            <pc:sldMk cId="1320333887" sldId="289"/>
            <ac:spMk id="2" creationId="{FB9BDF75-18F2-5746-37DA-E0F08151A424}"/>
          </ac:spMkLst>
        </pc:spChg>
        <pc:spChg chg="del">
          <ac:chgData name="Antonio, Armando" userId="ee233db4-3f18-489b-b760-117ab626a537" providerId="ADAL" clId="{1C0C4C9C-3E72-4934-B96B-769A712E7C62}" dt="2024-10-03T19:04:58.396" v="614" actId="478"/>
          <ac:spMkLst>
            <pc:docMk/>
            <pc:sldMk cId="1320333887" sldId="289"/>
            <ac:spMk id="3" creationId="{DEC5AE27-34CE-81E1-8E5D-5D23D0CA0D09}"/>
          </ac:spMkLst>
        </pc:spChg>
        <pc:spChg chg="del">
          <ac:chgData name="Antonio, Armando" userId="ee233db4-3f18-489b-b760-117ab626a537" providerId="ADAL" clId="{1C0C4C9C-3E72-4934-B96B-769A712E7C62}" dt="2024-10-03T19:04:58.396" v="614" actId="478"/>
          <ac:spMkLst>
            <pc:docMk/>
            <pc:sldMk cId="1320333887" sldId="289"/>
            <ac:spMk id="4" creationId="{EE571F10-F60F-50DD-E109-E5642026345B}"/>
          </ac:spMkLst>
        </pc:spChg>
        <pc:spChg chg="del">
          <ac:chgData name="Antonio, Armando" userId="ee233db4-3f18-489b-b760-117ab626a537" providerId="ADAL" clId="{1C0C4C9C-3E72-4934-B96B-769A712E7C62}" dt="2024-10-03T19:04:58.396" v="614" actId="478"/>
          <ac:spMkLst>
            <pc:docMk/>
            <pc:sldMk cId="1320333887" sldId="289"/>
            <ac:spMk id="5" creationId="{74E4264A-4269-3B27-C534-E3957DAC64DD}"/>
          </ac:spMkLst>
        </pc:spChg>
        <pc:spChg chg="del">
          <ac:chgData name="Antonio, Armando" userId="ee233db4-3f18-489b-b760-117ab626a537" providerId="ADAL" clId="{1C0C4C9C-3E72-4934-B96B-769A712E7C62}" dt="2024-10-03T19:04:58.396" v="614" actId="478"/>
          <ac:spMkLst>
            <pc:docMk/>
            <pc:sldMk cId="1320333887" sldId="289"/>
            <ac:spMk id="6" creationId="{F29E4A93-96A5-E809-437A-B36E51FE9B33}"/>
          </ac:spMkLst>
        </pc:spChg>
        <pc:spChg chg="del">
          <ac:chgData name="Antonio, Armando" userId="ee233db4-3f18-489b-b760-117ab626a537" providerId="ADAL" clId="{1C0C4C9C-3E72-4934-B96B-769A712E7C62}" dt="2024-10-03T19:20:12.546" v="628" actId="478"/>
          <ac:spMkLst>
            <pc:docMk/>
            <pc:sldMk cId="1320333887" sldId="289"/>
            <ac:spMk id="7" creationId="{FA2C5697-2581-DE0D-6F44-7FDD4BB0F5F4}"/>
          </ac:spMkLst>
        </pc:spChg>
        <pc:spChg chg="del mod">
          <ac:chgData name="Antonio, Armando" userId="ee233db4-3f18-489b-b760-117ab626a537" providerId="ADAL" clId="{1C0C4C9C-3E72-4934-B96B-769A712E7C62}" dt="2024-10-03T19:40:55.452" v="752" actId="478"/>
          <ac:spMkLst>
            <pc:docMk/>
            <pc:sldMk cId="1320333887" sldId="289"/>
            <ac:spMk id="8" creationId="{D5A4F833-36FB-1B49-DEF9-45DC5CE3BDBD}"/>
          </ac:spMkLst>
        </pc:spChg>
        <pc:spChg chg="del mod">
          <ac:chgData name="Antonio, Armando" userId="ee233db4-3f18-489b-b760-117ab626a537" providerId="ADAL" clId="{1C0C4C9C-3E72-4934-B96B-769A712E7C62}" dt="2024-10-03T19:40:53.864" v="751" actId="478"/>
          <ac:spMkLst>
            <pc:docMk/>
            <pc:sldMk cId="1320333887" sldId="289"/>
            <ac:spMk id="9" creationId="{7EA8E9D6-6F18-EBD8-D8F8-D574D784A9BF}"/>
          </ac:spMkLst>
        </pc:spChg>
        <pc:spChg chg="add mod ord">
          <ac:chgData name="Antonio, Armando" userId="ee233db4-3f18-489b-b760-117ab626a537" providerId="ADAL" clId="{1C0C4C9C-3E72-4934-B96B-769A712E7C62}" dt="2024-10-03T19:40:38.747" v="748" actId="26606"/>
          <ac:spMkLst>
            <pc:docMk/>
            <pc:sldMk cId="1320333887" sldId="289"/>
            <ac:spMk id="19" creationId="{F49A1021-36AC-1D9D-CD83-C0AC2B934B44}"/>
          </ac:spMkLst>
        </pc:spChg>
        <pc:spChg chg="add del mod">
          <ac:chgData name="Antonio, Armando" userId="ee233db4-3f18-489b-b760-117ab626a537" providerId="ADAL" clId="{1C0C4C9C-3E72-4934-B96B-769A712E7C62}" dt="2024-10-03T19:40:38.742" v="747" actId="26606"/>
          <ac:spMkLst>
            <pc:docMk/>
            <pc:sldMk cId="1320333887" sldId="289"/>
            <ac:spMk id="24" creationId="{83E1A694-CEA2-944D-C61F-F9679446CD5C}"/>
          </ac:spMkLst>
        </pc:spChg>
        <pc:spChg chg="add del mod">
          <ac:chgData name="Antonio, Armando" userId="ee233db4-3f18-489b-b760-117ab626a537" providerId="ADAL" clId="{1C0C4C9C-3E72-4934-B96B-769A712E7C62}" dt="2024-10-03T19:40:47.225" v="749" actId="478"/>
          <ac:spMkLst>
            <pc:docMk/>
            <pc:sldMk cId="1320333887" sldId="289"/>
            <ac:spMk id="26" creationId="{03EE016C-683E-5C82-38F0-161713849247}"/>
          </ac:spMkLst>
        </pc:spChg>
        <pc:picChg chg="add del mod">
          <ac:chgData name="Antonio, Armando" userId="ee233db4-3f18-489b-b760-117ab626a537" providerId="ADAL" clId="{1C0C4C9C-3E72-4934-B96B-769A712E7C62}" dt="2024-10-03T19:31:48.453" v="642" actId="478"/>
          <ac:picMkLst>
            <pc:docMk/>
            <pc:sldMk cId="1320333887" sldId="289"/>
            <ac:picMk id="11" creationId="{D42396D3-3490-C19F-C1B6-96201B75E445}"/>
          </ac:picMkLst>
        </pc:picChg>
        <pc:picChg chg="add del mod">
          <ac:chgData name="Antonio, Armando" userId="ee233db4-3f18-489b-b760-117ab626a537" providerId="ADAL" clId="{1C0C4C9C-3E72-4934-B96B-769A712E7C62}" dt="2024-10-03T19:33:10.641" v="727" actId="478"/>
          <ac:picMkLst>
            <pc:docMk/>
            <pc:sldMk cId="1320333887" sldId="289"/>
            <ac:picMk id="13" creationId="{D3906A85-8430-3504-493B-CE56E7023063}"/>
          </ac:picMkLst>
        </pc:picChg>
        <pc:picChg chg="add del mod ord modCrop">
          <ac:chgData name="Antonio, Armando" userId="ee233db4-3f18-489b-b760-117ab626a537" providerId="ADAL" clId="{1C0C4C9C-3E72-4934-B96B-769A712E7C62}" dt="2024-10-08T15:47:33.285" v="1037" actId="478"/>
          <ac:picMkLst>
            <pc:docMk/>
            <pc:sldMk cId="1320333887" sldId="289"/>
            <ac:picMk id="14" creationId="{5357261A-6767-79DF-58A0-F118262712A3}"/>
          </ac:picMkLst>
        </pc:picChg>
        <pc:picChg chg="add del mod ord modCrop">
          <ac:chgData name="Antonio, Armando" userId="ee233db4-3f18-489b-b760-117ab626a537" providerId="ADAL" clId="{1C0C4C9C-3E72-4934-B96B-769A712E7C62}" dt="2024-10-08T15:47:57.104" v="1040" actId="21"/>
          <ac:picMkLst>
            <pc:docMk/>
            <pc:sldMk cId="1320333887" sldId="289"/>
            <ac:picMk id="16" creationId="{68B900DE-81F7-F873-0FDD-2CCE6D9B9A97}"/>
          </ac:picMkLst>
        </pc:picChg>
        <pc:picChg chg="add mod">
          <ac:chgData name="Antonio, Armando" userId="ee233db4-3f18-489b-b760-117ab626a537" providerId="ADAL" clId="{1C0C4C9C-3E72-4934-B96B-769A712E7C62}" dt="2024-10-08T15:51:18.753" v="1054" actId="1076"/>
          <ac:picMkLst>
            <pc:docMk/>
            <pc:sldMk cId="1320333887" sldId="289"/>
            <ac:picMk id="18" creationId="{02C91A04-2871-212F-FC8F-AE15FAA3B416}"/>
          </ac:picMkLst>
        </pc:picChg>
        <pc:picChg chg="add del mod">
          <ac:chgData name="Antonio, Armando" userId="ee233db4-3f18-489b-b760-117ab626a537" providerId="ADAL" clId="{1C0C4C9C-3E72-4934-B96B-769A712E7C62}" dt="2024-10-08T15:50:56.276" v="1046" actId="21"/>
          <ac:picMkLst>
            <pc:docMk/>
            <pc:sldMk cId="1320333887" sldId="289"/>
            <ac:picMk id="20" creationId="{68B900DE-81F7-F873-0FDD-2CCE6D9B9A97}"/>
          </ac:picMkLst>
        </pc:picChg>
      </pc:sldChg>
      <pc:sldChg chg="addSp delSp modSp new del mod">
        <pc:chgData name="Antonio, Armando" userId="ee233db4-3f18-489b-b760-117ab626a537" providerId="ADAL" clId="{1C0C4C9C-3E72-4934-B96B-769A712E7C62}" dt="2024-10-03T19:44:20.075" v="790" actId="47"/>
        <pc:sldMkLst>
          <pc:docMk/>
          <pc:sldMk cId="298080160" sldId="290"/>
        </pc:sldMkLst>
        <pc:spChg chg="mod">
          <ac:chgData name="Antonio, Armando" userId="ee233db4-3f18-489b-b760-117ab626a537" providerId="ADAL" clId="{1C0C4C9C-3E72-4934-B96B-769A712E7C62}" dt="2024-10-03T19:31:52.636" v="645" actId="27636"/>
          <ac:spMkLst>
            <pc:docMk/>
            <pc:sldMk cId="298080160" sldId="290"/>
            <ac:spMk id="2" creationId="{80EADA84-737A-0FC6-F41A-AF3E7684400B}"/>
          </ac:spMkLst>
        </pc:spChg>
        <pc:spChg chg="del">
          <ac:chgData name="Antonio, Armando" userId="ee233db4-3f18-489b-b760-117ab626a537" providerId="ADAL" clId="{1C0C4C9C-3E72-4934-B96B-769A712E7C62}" dt="2024-10-03T19:19:53.716" v="624" actId="478"/>
          <ac:spMkLst>
            <pc:docMk/>
            <pc:sldMk cId="298080160" sldId="290"/>
            <ac:spMk id="3" creationId="{B6A650FF-E1C0-886C-B905-6E7A82263861}"/>
          </ac:spMkLst>
        </pc:spChg>
        <pc:spChg chg="del">
          <ac:chgData name="Antonio, Armando" userId="ee233db4-3f18-489b-b760-117ab626a537" providerId="ADAL" clId="{1C0C4C9C-3E72-4934-B96B-769A712E7C62}" dt="2024-10-03T19:19:53.716" v="624" actId="478"/>
          <ac:spMkLst>
            <pc:docMk/>
            <pc:sldMk cId="298080160" sldId="290"/>
            <ac:spMk id="4" creationId="{E7073F4D-9B00-A490-E8EE-C596D328FD41}"/>
          </ac:spMkLst>
        </pc:spChg>
        <pc:spChg chg="del">
          <ac:chgData name="Antonio, Armando" userId="ee233db4-3f18-489b-b760-117ab626a537" providerId="ADAL" clId="{1C0C4C9C-3E72-4934-B96B-769A712E7C62}" dt="2024-10-03T19:19:53.716" v="624" actId="478"/>
          <ac:spMkLst>
            <pc:docMk/>
            <pc:sldMk cId="298080160" sldId="290"/>
            <ac:spMk id="5" creationId="{5F1731AB-832C-C091-B128-2B1E6D9E2395}"/>
          </ac:spMkLst>
        </pc:spChg>
        <pc:spChg chg="del">
          <ac:chgData name="Antonio, Armando" userId="ee233db4-3f18-489b-b760-117ab626a537" providerId="ADAL" clId="{1C0C4C9C-3E72-4934-B96B-769A712E7C62}" dt="2024-10-03T19:19:53.716" v="624" actId="478"/>
          <ac:spMkLst>
            <pc:docMk/>
            <pc:sldMk cId="298080160" sldId="290"/>
            <ac:spMk id="6" creationId="{42C95C94-7E3F-5B67-D33F-252327153357}"/>
          </ac:spMkLst>
        </pc:spChg>
        <pc:spChg chg="del">
          <ac:chgData name="Antonio, Armando" userId="ee233db4-3f18-489b-b760-117ab626a537" providerId="ADAL" clId="{1C0C4C9C-3E72-4934-B96B-769A712E7C62}" dt="2024-10-03T19:20:15.183" v="629" actId="478"/>
          <ac:spMkLst>
            <pc:docMk/>
            <pc:sldMk cId="298080160" sldId="290"/>
            <ac:spMk id="7" creationId="{988E43BA-43DD-7C15-3590-2E7E980F4F0A}"/>
          </ac:spMkLst>
        </pc:spChg>
        <pc:picChg chg="add del mod">
          <ac:chgData name="Antonio, Armando" userId="ee233db4-3f18-489b-b760-117ab626a537" providerId="ADAL" clId="{1C0C4C9C-3E72-4934-B96B-769A712E7C62}" dt="2024-10-03T19:28:49.688" v="637" actId="478"/>
          <ac:picMkLst>
            <pc:docMk/>
            <pc:sldMk cId="298080160" sldId="290"/>
            <ac:picMk id="11" creationId="{56BE3F8F-6B5B-C988-8F70-1F641724ED90}"/>
          </ac:picMkLst>
        </pc:picChg>
        <pc:picChg chg="add del mod">
          <ac:chgData name="Antonio, Armando" userId="ee233db4-3f18-489b-b760-117ab626a537" providerId="ADAL" clId="{1C0C4C9C-3E72-4934-B96B-769A712E7C62}" dt="2024-10-03T19:31:50.825" v="643" actId="21"/>
          <ac:picMkLst>
            <pc:docMk/>
            <pc:sldMk cId="298080160" sldId="290"/>
            <ac:picMk id="13" creationId="{D3906A85-8430-3504-493B-CE56E7023063}"/>
          </ac:picMkLst>
        </pc:picChg>
      </pc:sldChg>
      <pc:sldChg chg="modSp new del mod">
        <pc:chgData name="Antonio, Armando" userId="ee233db4-3f18-489b-b760-117ab626a537" providerId="ADAL" clId="{1C0C4C9C-3E72-4934-B96B-769A712E7C62}" dt="2024-10-08T17:42:47.046" v="1112" actId="47"/>
        <pc:sldMkLst>
          <pc:docMk/>
          <pc:sldMk cId="1677883478" sldId="290"/>
        </pc:sldMkLst>
        <pc:spChg chg="mod">
          <ac:chgData name="Antonio, Armando" userId="ee233db4-3f18-489b-b760-117ab626a537" providerId="ADAL" clId="{1C0C4C9C-3E72-4934-B96B-769A712E7C62}" dt="2024-10-08T15:47:57.425" v="1042" actId="27636"/>
          <ac:spMkLst>
            <pc:docMk/>
            <pc:sldMk cId="1677883478" sldId="290"/>
            <ac:spMk id="2" creationId="{8D5AAF77-AE91-3D73-4029-A260FCD52678}"/>
          </ac:spMkLst>
        </pc:spChg>
      </pc:sldChg>
      <pc:sldChg chg="modSp new del mod">
        <pc:chgData name="Antonio, Armando" userId="ee233db4-3f18-489b-b760-117ab626a537" providerId="ADAL" clId="{1C0C4C9C-3E72-4934-B96B-769A712E7C62}" dt="2024-10-07T14:53:32.103" v="995" actId="47"/>
        <pc:sldMkLst>
          <pc:docMk/>
          <pc:sldMk cId="2339534998" sldId="290"/>
        </pc:sldMkLst>
        <pc:spChg chg="mod">
          <ac:chgData name="Antonio, Armando" userId="ee233db4-3f18-489b-b760-117ab626a537" providerId="ADAL" clId="{1C0C4C9C-3E72-4934-B96B-769A712E7C62}" dt="2024-10-05T17:45:19.499" v="992" actId="20577"/>
          <ac:spMkLst>
            <pc:docMk/>
            <pc:sldMk cId="2339534998" sldId="290"/>
            <ac:spMk id="4" creationId="{10E9556D-168E-C074-9491-40CADA9E70B2}"/>
          </ac:spMkLst>
        </pc:spChg>
      </pc:sldChg>
      <pc:sldChg chg="modSp new del mod">
        <pc:chgData name="Antonio, Armando" userId="ee233db4-3f18-489b-b760-117ab626a537" providerId="ADAL" clId="{1C0C4C9C-3E72-4934-B96B-769A712E7C62}" dt="2024-10-03T22:26:40.727" v="980" actId="47"/>
        <pc:sldMkLst>
          <pc:docMk/>
          <pc:sldMk cId="2407774861" sldId="290"/>
        </pc:sldMkLst>
        <pc:spChg chg="mod">
          <ac:chgData name="Antonio, Armando" userId="ee233db4-3f18-489b-b760-117ab626a537" providerId="ADAL" clId="{1C0C4C9C-3E72-4934-B96B-769A712E7C62}" dt="2024-10-03T22:21:30.161" v="974" actId="20577"/>
          <ac:spMkLst>
            <pc:docMk/>
            <pc:sldMk cId="2407774861" sldId="290"/>
            <ac:spMk id="3" creationId="{09F9B9D4-6FAC-CC94-BE9A-DB6DEAFCA203}"/>
          </ac:spMkLst>
        </pc:spChg>
      </pc:sldChg>
      <pc:sldChg chg="addSp delSp modSp new mod">
        <pc:chgData name="Antonio, Armando" userId="ee233db4-3f18-489b-b760-117ab626a537" providerId="ADAL" clId="{1C0C4C9C-3E72-4934-B96B-769A712E7C62}" dt="2024-10-08T17:51:56.989" v="1402"/>
        <pc:sldMkLst>
          <pc:docMk/>
          <pc:sldMk cId="323553672" sldId="291"/>
        </pc:sldMkLst>
        <pc:spChg chg="mod">
          <ac:chgData name="Antonio, Armando" userId="ee233db4-3f18-489b-b760-117ab626a537" providerId="ADAL" clId="{1C0C4C9C-3E72-4934-B96B-769A712E7C62}" dt="2024-10-08T17:51:11.136" v="1392" actId="14100"/>
          <ac:spMkLst>
            <pc:docMk/>
            <pc:sldMk cId="323553672" sldId="291"/>
            <ac:spMk id="2" creationId="{82E9746C-D44F-6D3C-477E-75F5D7449804}"/>
          </ac:spMkLst>
        </pc:spChg>
        <pc:spChg chg="del">
          <ac:chgData name="Antonio, Armando" userId="ee233db4-3f18-489b-b760-117ab626a537" providerId="ADAL" clId="{1C0C4C9C-3E72-4934-B96B-769A712E7C62}" dt="2024-10-08T15:51:01.555" v="1048" actId="478"/>
          <ac:spMkLst>
            <pc:docMk/>
            <pc:sldMk cId="323553672" sldId="291"/>
            <ac:spMk id="4" creationId="{7F38C534-FE29-9567-FE18-28D5A979C9C4}"/>
          </ac:spMkLst>
        </pc:spChg>
        <pc:spChg chg="del">
          <ac:chgData name="Antonio, Armando" userId="ee233db4-3f18-489b-b760-117ab626a537" providerId="ADAL" clId="{1C0C4C9C-3E72-4934-B96B-769A712E7C62}" dt="2024-10-08T15:51:02.235" v="1049" actId="478"/>
          <ac:spMkLst>
            <pc:docMk/>
            <pc:sldMk cId="323553672" sldId="291"/>
            <ac:spMk id="5" creationId="{1CAE12CD-3D7D-E7DE-5D4F-4A5B9ACC4253}"/>
          </ac:spMkLst>
        </pc:spChg>
        <pc:spChg chg="del">
          <ac:chgData name="Antonio, Armando" userId="ee233db4-3f18-489b-b760-117ab626a537" providerId="ADAL" clId="{1C0C4C9C-3E72-4934-B96B-769A712E7C62}" dt="2024-10-08T15:51:00.453" v="1047" actId="478"/>
          <ac:spMkLst>
            <pc:docMk/>
            <pc:sldMk cId="323553672" sldId="291"/>
            <ac:spMk id="6" creationId="{4246707F-D765-C0C5-72D9-FA67C09DFA12}"/>
          </ac:spMkLst>
        </pc:spChg>
        <pc:spChg chg="mod">
          <ac:chgData name="Antonio, Armando" userId="ee233db4-3f18-489b-b760-117ab626a537" providerId="ADAL" clId="{1C0C4C9C-3E72-4934-B96B-769A712E7C62}" dt="2024-10-08T17:51:56.989" v="1402"/>
          <ac:spMkLst>
            <pc:docMk/>
            <pc:sldMk cId="323553672" sldId="291"/>
            <ac:spMk id="7" creationId="{96136A82-D14C-993B-00C7-FF82A5F894B7}"/>
          </ac:spMkLst>
        </pc:spChg>
        <pc:picChg chg="add mod">
          <ac:chgData name="Antonio, Armando" userId="ee233db4-3f18-489b-b760-117ab626a537" providerId="ADAL" clId="{1C0C4C9C-3E72-4934-B96B-769A712E7C62}" dt="2024-10-08T15:51:09.294" v="1053" actId="1076"/>
          <ac:picMkLst>
            <pc:docMk/>
            <pc:sldMk cId="323553672" sldId="291"/>
            <ac:picMk id="20" creationId="{68B900DE-81F7-F873-0FDD-2CCE6D9B9A9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968B7DF-994D-403E-832B-ECB4EC0E6E2B}" type="datetime1">
              <a:rPr lang="es-MX" smtClean="0"/>
              <a:t>08/10/2024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DE7DFA-63CC-4ED7-B30E-ACF88B4B893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9379509-EC4B-4036-819C-7CD6BB954FD4}" type="datetime1">
              <a:rPr lang="es-MX" noProof="0" smtClean="0"/>
              <a:t>08/10/2024</a:t>
            </a:fld>
            <a:endParaRPr lang="es-MX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8C5307-140F-447F-BCBA-BB92E3A2906B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3021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s-MX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MX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20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9778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1992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8018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8C5307-140F-447F-BCBA-BB92E3A2906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407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ángulo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MX" noProof="0" dirty="0"/>
          </a:p>
        </p:txBody>
      </p:sp>
      <p:sp>
        <p:nvSpPr>
          <p:cNvPr id="18" name="Marcador de posición de imagen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 dirty="0"/>
              <a:t>Haz clic para agregar foto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para agregar un título</a:t>
            </a:r>
          </a:p>
        </p:txBody>
      </p:sp>
      <p:sp>
        <p:nvSpPr>
          <p:cNvPr id="12" name="Marcador de texto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MX" noProof="0"/>
              <a:t>Haz clic para agregar un subtítulo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14" name="Marcador de texto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MX" noProof="0"/>
              <a:t>Haga clic para agregar un subtítulo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5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Título de la presentación</a:t>
            </a:r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s-MX" noProof="0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s-MX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para agregar un título</a:t>
            </a:r>
          </a:p>
        </p:txBody>
      </p:sp>
      <p:sp>
        <p:nvSpPr>
          <p:cNvPr id="8" name="Marcador de texto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MX" noProof="0"/>
              <a:t>Haga clic para agregar un subtítulo</a:t>
            </a:r>
          </a:p>
        </p:txBody>
      </p:sp>
      <p:sp>
        <p:nvSpPr>
          <p:cNvPr id="14" name="Marcador de texto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12" name="Marcador de texto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MX" noProof="0"/>
              <a:t>Haga clic para agregar un subtítulo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10" name="Marcador de texto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MX" noProof="0"/>
              <a:t>Haz clic para agregar un subtítulo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2" name="Marcador de pie de página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5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Título de la presentación</a:t>
            </a:r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s-MX" noProof="0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s-MX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ítulo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sz="5400" noProof="0"/>
              <a:t>Haga clic para modificar el estilo de título del patrón</a:t>
            </a:r>
            <a:endParaRPr lang="es-MX" sz="5400" noProof="0"/>
          </a:p>
        </p:txBody>
      </p:sp>
      <p:sp>
        <p:nvSpPr>
          <p:cNvPr id="11" name="Subtítulo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>
                <a:solidFill>
                  <a:schemeClr val="accent1"/>
                </a:solidFill>
              </a:rPr>
              <a:t>Haga clic para modificar el estilo de subtítulo del patrón</a:t>
            </a:r>
            <a:endParaRPr lang="es-MX" noProof="0">
              <a:solidFill>
                <a:schemeClr val="accent1"/>
              </a:solidFill>
            </a:endParaRPr>
          </a:p>
        </p:txBody>
      </p:sp>
      <p:sp>
        <p:nvSpPr>
          <p:cNvPr id="19" name="Marcador de posición de imagen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 dirty="0"/>
              <a:t>Haz clic para agregar foto</a:t>
            </a:r>
          </a:p>
        </p:txBody>
      </p:sp>
      <p:sp>
        <p:nvSpPr>
          <p:cNvPr id="13" name="Marcador de pie de página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Título de la presentación</a:t>
            </a:r>
          </a:p>
        </p:txBody>
      </p:sp>
      <p:sp>
        <p:nvSpPr>
          <p:cNvPr id="23" name="Marcador de posición de imagen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 dirty="0"/>
              <a:t>Haz clic para agregar foto</a:t>
            </a:r>
          </a:p>
        </p:txBody>
      </p:sp>
      <p:sp>
        <p:nvSpPr>
          <p:cNvPr id="15" name="Marcador de fecha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MX" noProof="0" dirty="0"/>
              <a:t>20XX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244D815C-8BF3-4ECF-A945-A2A7C2983AF9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ángulo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>
                <a:solidFill>
                  <a:srgbClr val="FFFFFF"/>
                </a:solidFill>
              </a:rPr>
              <a:t>Haga clic para modificar el estilo de título del patrón</a:t>
            </a:r>
            <a:endParaRPr lang="es-MX" noProof="0" dirty="0">
              <a:solidFill>
                <a:srgbClr val="FFFFFF"/>
              </a:solidFill>
            </a:endParaRPr>
          </a:p>
        </p:txBody>
      </p:sp>
      <p:sp>
        <p:nvSpPr>
          <p:cNvPr id="13" name="Marcador de pie de página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Título de la presentación</a:t>
            </a:r>
          </a:p>
        </p:txBody>
      </p:sp>
      <p:sp>
        <p:nvSpPr>
          <p:cNvPr id="19" name="Marcador de posición de imagen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 dirty="0"/>
              <a:t>Haz clic para agregar foto</a:t>
            </a:r>
          </a:p>
        </p:txBody>
      </p:sp>
      <p:sp>
        <p:nvSpPr>
          <p:cNvPr id="20" name="Marcador de posición de imagen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 dirty="0"/>
              <a:t>Haz clic para agregar foto</a:t>
            </a:r>
          </a:p>
        </p:txBody>
      </p:sp>
      <p:sp>
        <p:nvSpPr>
          <p:cNvPr id="24" name="Marcador de texto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 rtl="0"/>
            <a:r>
              <a:rPr lang="es-MX" noProof="0" dirty="0"/>
              <a:t>Haz clic para agregar texto</a:t>
            </a:r>
          </a:p>
        </p:txBody>
      </p:sp>
      <p:sp>
        <p:nvSpPr>
          <p:cNvPr id="14" name="Marcador de fecha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s-MX" noProof="0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Marcador de número de diapositiva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s-MX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>
                <a:solidFill>
                  <a:srgbClr val="FFFFFF"/>
                </a:solidFill>
              </a:rPr>
              <a:t>Haga clic para modificar el estilo de título del patrón</a:t>
            </a:r>
            <a:endParaRPr lang="es-MX" noProof="0">
              <a:solidFill>
                <a:srgbClr val="FFFFFF"/>
              </a:solidFill>
            </a:endParaRPr>
          </a:p>
        </p:txBody>
      </p:sp>
      <p:sp>
        <p:nvSpPr>
          <p:cNvPr id="12" name="Marcador de posición de imagen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 dirty="0"/>
              <a:t>Haz clic para agregar foto</a:t>
            </a:r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Título de la presentación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s-MX" noProof="0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s-MX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 rtlCol="0"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sz="6000" noProof="0"/>
              <a:t>Haga clic para modificar el estilo de título del patrón</a:t>
            </a:r>
            <a:endParaRPr lang="es-MX" sz="6000" noProof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MX" noProof="0"/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es-MX" noProof="0" dirty="0"/>
              <a:t>Haz clic para agregar foto</a:t>
            </a:r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s-MX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Título de la presentación</a:t>
            </a:r>
          </a:p>
        </p:txBody>
      </p:sp>
      <p:sp>
        <p:nvSpPr>
          <p:cNvPr id="14" name="Marcador de posición de imagen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 dirty="0"/>
              <a:t>Haz clic para agregar foto</a:t>
            </a:r>
          </a:p>
        </p:txBody>
      </p:sp>
      <p:sp>
        <p:nvSpPr>
          <p:cNvPr id="17" name="Marcador de posición de imagen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s-MX" noProof="0" dirty="0"/>
              <a:t>Haz clic para agregar foto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s-MX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2722F022-211C-4882-844C-086FEA6806AA}" type="slidenum">
              <a:rPr lang="es-MX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rtl="0">
                <a:defRPr/>
              </a:pPr>
              <a:t>‹Nº›</a:t>
            </a:fld>
            <a:endParaRPr lang="es-MX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para agregar texto</a:t>
            </a:r>
          </a:p>
        </p:txBody>
      </p:sp>
      <p:sp>
        <p:nvSpPr>
          <p:cNvPr id="13" name="Marcador de pie de página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s-MX" noProof="0" dirty="0"/>
              <a:t>Título de la 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MX" noProof="0"/>
              <a:t>Haz clic para agregar contenido</a:t>
            </a:r>
          </a:p>
        </p:txBody>
      </p:sp>
      <p:sp>
        <p:nvSpPr>
          <p:cNvPr id="14" name="Marcador de fecha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s-MX" noProof="0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Marcador de número de diapositiva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s-MX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para agregar texto</a:t>
            </a: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s-MX" noProof="0" dirty="0"/>
              <a:t>Título de la 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MX" noProof="0"/>
              <a:t>Haz clic para agregar contenido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s-MX" noProof="0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s-MX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posición de imagen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 dirty="0"/>
              <a:t>Haz clic para agregar foto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 rtlCol="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es-E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Haga clic para modificar el estilo de título del patrón</a:t>
            </a:r>
            <a:endParaRPr lang="es-MX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rtlCol="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es-E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Haga clic para modificar el estilo de subtítulo del patrón</a:t>
            </a:r>
            <a:endParaRPr lang="es-MX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Marcador de pie de página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s-MX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Título de la presentación</a:t>
            </a:r>
          </a:p>
        </p:txBody>
      </p:sp>
      <p:sp>
        <p:nvSpPr>
          <p:cNvPr id="20" name="Marcador de fecha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s-MX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CD6D940D-6D44-4DF9-9322-B4B11F7EDCD0}" type="slidenum">
              <a:rPr lang="es-MX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rtl="0">
                <a:defRPr/>
              </a:pPr>
              <a:t>‹Nº›</a:t>
            </a:fld>
            <a:endParaRPr lang="es-MX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para agregar un título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MX" noProof="0"/>
              <a:t>Haz clic para agregar contenido</a:t>
            </a:r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MX" noProof="0" dirty="0">
                <a:solidFill>
                  <a:prstClr val="black"/>
                </a:solidFill>
              </a:rPr>
              <a:t>Título de la presentación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s-MX" noProof="0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s-MX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para agregar un título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MX" noProof="0"/>
              <a:t>Haz clic para agregar contenido</a:t>
            </a:r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MX" noProof="0" dirty="0">
                <a:solidFill>
                  <a:prstClr val="black"/>
                </a:solidFill>
              </a:rPr>
              <a:t>Título de la presentación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s-MX" noProof="0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s-MX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MX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r>
              <a:rPr lang="es-MX" noProof="0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rtl="0"/>
            <a:r>
              <a:rPr lang="es-MX" sz="1050" noProof="0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fld id="{0D4885A8-DDA8-4FCF-AB25-DA8F78EC7557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565" y="546557"/>
            <a:ext cx="7244225" cy="3887390"/>
          </a:xfrm>
        </p:spPr>
        <p:txBody>
          <a:bodyPr rtlCol="0"/>
          <a:lstStyle/>
          <a:p>
            <a:pPr rtl="0"/>
            <a:r>
              <a:rPr lang="en-US" spc="-30" dirty="0"/>
              <a:t>Introduction to GitHub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/>
          <a:lstStyle/>
          <a:p>
            <a:pPr rtl="0"/>
            <a:r>
              <a:rPr lang="es-MX" dirty="0"/>
              <a:t>Armando Antonio</a:t>
            </a:r>
          </a:p>
        </p:txBody>
      </p:sp>
      <p:pic>
        <p:nvPicPr>
          <p:cNvPr id="5" name="Marcador de posición de imagen 4" descr="Una imagen que muestra el cielo, exterior, naturaleza, amanecer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  <p:pic>
        <p:nvPicPr>
          <p:cNvPr id="1026" name="Picture 2" descr="GitHub – Joel Vitelli -Sr. SDET Automation">
            <a:extLst>
              <a:ext uri="{FF2B5EF4-FFF2-40B4-BE49-F238E27FC236}">
                <a16:creationId xmlns:a16="http://schemas.microsoft.com/office/drawing/2014/main" id="{0E88FD09-1E51-66FA-941B-D67375B07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17" y="4571530"/>
            <a:ext cx="4082983" cy="228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751FC-37D4-DD40-991A-FBE768752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" y="136525"/>
            <a:ext cx="10036292" cy="7737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200" dirty="0"/>
              <a:t>10: Create a Pull Request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6E5805-45DD-23E6-9291-D4CDCE8C5A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57950" y="1213747"/>
            <a:ext cx="1632857" cy="5823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 Files Tap: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6BB445-0499-ED0F-83D0-F80FE60C3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572" y="1271903"/>
            <a:ext cx="4756714" cy="97906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Navigate to the repository.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“New pull request”.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Compare changes and create the PR.</a:t>
            </a:r>
            <a:endParaRPr lang="es-MX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3512439C-9891-A931-0D1A-FF03A2CF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461212"/>
            <a:ext cx="4352544" cy="365125"/>
          </a:xfrm>
        </p:spPr>
        <p:txBody>
          <a:bodyPr/>
          <a:lstStyle/>
          <a:p>
            <a:pPr rtl="0">
              <a:defRPr/>
            </a:pPr>
            <a:r>
              <a:rPr lang="es-MX" dirty="0"/>
              <a:t>Octubre 2024</a:t>
            </a:r>
            <a:endParaRPr lang="es-MX" noProof="0" dirty="0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1C0988C-847D-763A-DA37-CCBE68DE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462482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s-MX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MX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26D5A19-8B0B-C691-710B-DEA4EA776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2" y="2394739"/>
            <a:ext cx="5616099" cy="1613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EBE570A-2E3B-0FE7-B78F-B3F907DCA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7" y="4301137"/>
            <a:ext cx="5616574" cy="1613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84F8B45-A9C6-1374-626E-402989CBC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807" y="58819"/>
            <a:ext cx="4018077" cy="6480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83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8E8C355B-3181-10AD-F719-CFD141EF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s-MX" noProof="0">
                <a:solidFill>
                  <a:prstClr val="black"/>
                </a:solidFill>
              </a:rPr>
              <a:t>20XX</a:t>
            </a:r>
            <a:endParaRPr lang="es-MX" noProof="0" dirty="0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AF8632-EA9D-9ED4-870E-60A15719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s-MX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MX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1021291-4388-A277-4E88-782D09FDD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14" y="2186778"/>
            <a:ext cx="5536476" cy="3536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FC9E323-2EE9-9B9E-8D76-FD07215F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14" y="137795"/>
            <a:ext cx="6887600" cy="7737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200" dirty="0"/>
              <a:t>11. Insert Unit Tests Screenshots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9A76696-252D-1126-7241-25B83BFC2718}"/>
              </a:ext>
            </a:extLst>
          </p:cNvPr>
          <p:cNvSpPr txBox="1"/>
          <p:nvPr/>
        </p:nvSpPr>
        <p:spPr>
          <a:xfrm>
            <a:off x="359230" y="1243465"/>
            <a:ext cx="7208046" cy="70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spc="-20" baseline="0"/>
            </a:lvl1pPr>
            <a:lvl2pPr marL="342900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spc="-20" baseline="0"/>
            </a:lvl2pPr>
            <a:lvl3pPr marL="11430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pc="-20" baseline="0"/>
            </a:lvl3pPr>
            <a:lvl4pPr marL="16002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spc="-20" baseline="0"/>
            </a:lvl4pPr>
            <a:lvl5pPr marL="20574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spc="-20" baseline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1"/>
            <a:r>
              <a:rPr lang="en-US" dirty="0"/>
              <a:t>Take a screenshot of your unit tests.</a:t>
            </a:r>
            <a:endParaRPr lang="es-MX" dirty="0"/>
          </a:p>
          <a:p>
            <a:pPr lvl="1"/>
            <a:r>
              <a:rPr lang="en-US" dirty="0"/>
              <a:t>Attach the screenshot in the PR description or comments.</a:t>
            </a:r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046D02F-9C4E-607C-01D2-79EA2EACC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473" y="2081718"/>
            <a:ext cx="4368056" cy="4426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36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BD2D9-B6FB-3DA5-3DB9-FE9C4515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" y="136525"/>
            <a:ext cx="10036292" cy="7737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200" dirty="0"/>
              <a:t>12: PR Conversation Tab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9A44D6-899A-7904-4B48-4FDBE24A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s-MX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MX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3F01D45-E35B-D2F2-5AD9-87BB409C6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66" y="1190035"/>
            <a:ext cx="5022405" cy="5520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917F84D-60AE-5755-DC33-8B475CDB6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130" y="1190034"/>
            <a:ext cx="5191791" cy="5520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1DD472F5-DB16-2D71-2CE8-37C755C3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8916" y="6331035"/>
            <a:ext cx="4352544" cy="365125"/>
          </a:xfrm>
        </p:spPr>
        <p:txBody>
          <a:bodyPr/>
          <a:lstStyle/>
          <a:p>
            <a:pPr rtl="0">
              <a:defRPr/>
            </a:pPr>
            <a:r>
              <a:rPr lang="es-MX" dirty="0">
                <a:solidFill>
                  <a:prstClr val="black"/>
                </a:solidFill>
              </a:rPr>
              <a:t>Octubre 2024</a:t>
            </a:r>
            <a:endParaRPr lang="es-MX" noProof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527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BDF75-18F2-5746-37DA-E0F08151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110845" cy="51666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 sz="4400" dirty="0">
                <a:solidFill>
                  <a:srgbClr val="FFFFFF"/>
                </a:solidFill>
              </a:rPr>
              <a:t>13.</a:t>
            </a:r>
            <a:r>
              <a:rPr lang="en-US" sz="4400" dirty="0">
                <a:solidFill>
                  <a:srgbClr val="FFFFFF"/>
                </a:solidFill>
              </a:rPr>
              <a:t> Review a Pull Request </a:t>
            </a: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F49A1021-36AC-1D9D-CD83-C0AC2B93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r>
              <a:rPr lang="es-MX" noProof="0"/>
              <a:t>Título de la presentación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02C91A04-2871-212F-FC8F-AE15FAA3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025" y="0"/>
            <a:ext cx="6768086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0333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9746C-D44F-6D3C-477E-75F5D744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3" y="776941"/>
            <a:ext cx="3545571" cy="5166659"/>
          </a:xfrm>
        </p:spPr>
        <p:txBody>
          <a:bodyPr/>
          <a:lstStyle/>
          <a:p>
            <a:r>
              <a:rPr lang="en-US" dirty="0"/>
              <a:t>14. </a:t>
            </a:r>
            <a:r>
              <a:rPr lang="en-US" sz="4800" dirty="0">
                <a:solidFill>
                  <a:srgbClr val="FFFFFF"/>
                </a:solidFill>
              </a:rPr>
              <a:t>Comments and Suggested code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3ADA04-7D7D-30DE-8B9E-AAD40DA8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Título de la presentación</a:t>
            </a:r>
            <a:endParaRPr lang="es-MX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136A82-D14C-993B-00C7-FF82A5F8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/>
            <a:r>
              <a:rPr lang="es-MX" dirty="0"/>
              <a:t>Octubre 2024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B43BB75-B726-0351-415F-0A665026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s-MX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MX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68B900DE-81F7-F873-0FDD-2CCE6D9B9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97" r="-3" b="-2"/>
          <a:stretch/>
        </p:blipFill>
        <p:spPr>
          <a:xfrm>
            <a:off x="5016440" y="989662"/>
            <a:ext cx="5546953" cy="4125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55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rtlCol="0"/>
          <a:lstStyle/>
          <a:p>
            <a:pPr rtl="0"/>
            <a:r>
              <a:rPr lang="es-MX" dirty="0" err="1"/>
              <a:t>Thanks</a:t>
            </a:r>
            <a:r>
              <a:rPr lang="es-MX" dirty="0"/>
              <a:t>! :D</a:t>
            </a:r>
          </a:p>
        </p:txBody>
      </p:sp>
      <p:pic>
        <p:nvPicPr>
          <p:cNvPr id="52" name="Marcador de posición de imagen 51" descr="Imagen que contiene cielo, exterior, montaña, naturaleza, estrella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532313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BA09E0B-CEBC-425D-8A86-1F858D8D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lvl="0" rtl="0"/>
            <a:r>
              <a:rPr lang="es-MX" dirty="0"/>
              <a:t>Título de la presentación</a:t>
            </a:r>
          </a:p>
        </p:txBody>
      </p:sp>
      <p:pic>
        <p:nvPicPr>
          <p:cNvPr id="58" name="Marcador de posición de imagen 57" descr="Una imagen que muestra una montaña, cielo, exterior, naturaleza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4532313"/>
            <a:ext cx="3048000" cy="2325687"/>
          </a:xfrm>
        </p:spPr>
      </p:pic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BAEA19-91BF-48E8-A1D4-8FB745EA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r>
              <a:rPr lang="es-MX" dirty="0"/>
              <a:t>Octubre 2024</a:t>
            </a:r>
          </a:p>
          <a:p>
            <a:pPr lvl="0" rtl="0"/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D39F39FF-F5CB-4ACA-9B46-4CCF89ECA75F}" type="slidenum">
              <a:rPr lang="es-MX" smtClean="0"/>
              <a:pPr lvl="0" rtl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/>
          <a:lstStyle/>
          <a:p>
            <a:pPr rtl="0"/>
            <a:r>
              <a:rPr lang="es-MX" dirty="0"/>
              <a:t>Agenda</a:t>
            </a:r>
          </a:p>
        </p:txBody>
      </p:sp>
      <p:sp>
        <p:nvSpPr>
          <p:cNvPr id="20" name="Marcador de pie de página 19">
            <a:extLst>
              <a:ext uri="{FF2B5EF4-FFF2-40B4-BE49-F238E27FC236}">
                <a16:creationId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/>
          <a:p>
            <a:pPr rtl="0"/>
            <a:r>
              <a:rPr lang="en-US"/>
              <a:t>Introduction to GitHub</a:t>
            </a:r>
          </a:p>
        </p:txBody>
      </p:sp>
      <p:pic>
        <p:nvPicPr>
          <p:cNvPr id="44" name="Marcador de posición de imagen 43" descr="Una imagen que muestra una montaña, cielo, naturaleza, exterior">
            <a:extLst>
              <a:ext uri="{FF2B5EF4-FFF2-40B4-BE49-F238E27FC236}">
                <a16:creationId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4076701" cy="3429000"/>
          </a:xfrm>
        </p:spPr>
      </p:pic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379" y="682206"/>
            <a:ext cx="6599238" cy="5261394"/>
          </a:xfrm>
        </p:spPr>
        <p:txBody>
          <a:bodyPr rtlCol="0">
            <a:normAutofit fontScale="85000" lnSpcReduction="20000"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GitHub?</a:t>
            </a:r>
          </a:p>
          <a:p>
            <a:pPr marL="457200" indent="-457200" rtl="0">
              <a:buFont typeface="+mj-lt"/>
              <a:buAutoNum type="arabicPeriod"/>
            </a:pPr>
            <a:r>
              <a:rPr lang="es-MX" dirty="0" err="1"/>
              <a:t>Create</a:t>
            </a:r>
            <a:r>
              <a:rPr lang="es-MX" dirty="0"/>
              <a:t> a </a:t>
            </a:r>
            <a:r>
              <a:rPr lang="es-MX" dirty="0" err="1"/>
              <a:t>Repositori</a:t>
            </a:r>
            <a:endParaRPr lang="es-MX" dirty="0"/>
          </a:p>
          <a:p>
            <a:pPr marL="457200" indent="-457200" rtl="0">
              <a:buFont typeface="+mj-lt"/>
              <a:buAutoNum type="arabicPeriod"/>
            </a:pPr>
            <a:r>
              <a:rPr lang="es-MX" dirty="0"/>
              <a:t>Clone </a:t>
            </a:r>
            <a:r>
              <a:rPr lang="es-MX" dirty="0" err="1"/>
              <a:t>Repository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GitHub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sz="2000" dirty="0"/>
              <a:t>Git Remotes (List, Add, Manage Multiple Remotes)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5. Search Files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Navigate Repository Files/Folders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Edit File within GitHub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000" dirty="0"/>
              <a:t>Branch </a:t>
            </a:r>
            <a:r>
              <a:rPr lang="es-MX" sz="2000" dirty="0" err="1"/>
              <a:t>Commit</a:t>
            </a:r>
            <a:r>
              <a:rPr lang="es-MX" sz="2000" dirty="0"/>
              <a:t> </a:t>
            </a:r>
            <a:r>
              <a:rPr lang="es-MX" sz="2000" dirty="0" err="1"/>
              <a:t>History</a:t>
            </a:r>
            <a:endParaRPr lang="es-MX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Trace File History (Blame)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a Pull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Insert Unit Tests Screenshots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 Conversation Tab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 Pull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Comments and Suggested code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endParaRPr lang="es-MX" dirty="0"/>
          </a:p>
        </p:txBody>
      </p:sp>
      <p:sp>
        <p:nvSpPr>
          <p:cNvPr id="19" name="Marcador de fecha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s-MX" dirty="0"/>
              <a:t>20XX</a:t>
            </a:r>
          </a:p>
        </p:txBody>
      </p:sp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es-MX" smtClean="0"/>
              <a:pPr lvl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ítulo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 rtlCol="0" anchor="t">
            <a:normAutofit fontScale="90000"/>
          </a:bodyPr>
          <a:lstStyle/>
          <a:p>
            <a:pPr algn="l"/>
            <a:r>
              <a:rPr lang="en-US" dirty="0"/>
              <a:t>1. What is GitHub?</a:t>
            </a:r>
            <a:b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s-MX" dirty="0"/>
              <a:t>Octubre 2024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s-MX" smtClean="0"/>
              <a:pPr lvl="0" rtl="0"/>
              <a:t>3</a:t>
            </a:fld>
            <a:endParaRPr lang="es-MX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963F3CFA-CEBA-533A-1965-57F40DA76D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5072" y="1266212"/>
            <a:ext cx="11626814" cy="19966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a cloud-based platform and service for software development and version control using Git, allowing developers to store and manage their code.</a:t>
            </a:r>
          </a:p>
          <a:p>
            <a:pPr marL="0" indent="0">
              <a:buNone/>
            </a:pPr>
            <a:r>
              <a:rPr lang="en-US" dirty="0"/>
              <a:t>It provides the distributed version control of Git plus access control, bug tracking, software feature requests, task management, continuous integration, and wikis for each project.</a:t>
            </a:r>
          </a:p>
          <a:p>
            <a:pPr marL="0" indent="0">
              <a:buNone/>
            </a:pPr>
            <a:r>
              <a:rPr lang="en-US" dirty="0"/>
              <a:t>Other servers GitLab, </a:t>
            </a:r>
            <a:r>
              <a:rPr lang="en-US" dirty="0" err="1"/>
              <a:t>BitBucket</a:t>
            </a:r>
            <a:r>
              <a:rPr lang="en-US" dirty="0"/>
              <a:t>, etc.</a:t>
            </a:r>
            <a:endParaRPr lang="es-MX" dirty="0"/>
          </a:p>
        </p:txBody>
      </p:sp>
      <p:pic>
        <p:nvPicPr>
          <p:cNvPr id="1029" name="Picture 5" descr="Git frente a GitHub">
            <a:extLst>
              <a:ext uri="{FF2B5EF4-FFF2-40B4-BE49-F238E27FC236}">
                <a16:creationId xmlns:a16="http://schemas.microsoft.com/office/drawing/2014/main" id="{AAD642BD-7607-F962-13EB-ECFFF33BC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077" y="3429000"/>
            <a:ext cx="4047846" cy="275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texto 19">
            <a:extLst>
              <a:ext uri="{FF2B5EF4-FFF2-40B4-BE49-F238E27FC236}">
                <a16:creationId xmlns:a16="http://schemas.microsoft.com/office/drawing/2014/main" id="{7B0A9EC7-D964-E2E6-B672-8FD775DC002E}"/>
              </a:ext>
            </a:extLst>
          </p:cNvPr>
          <p:cNvSpPr txBox="1">
            <a:spLocks/>
          </p:cNvSpPr>
          <p:nvPr/>
        </p:nvSpPr>
        <p:spPr>
          <a:xfrm>
            <a:off x="0" y="3674978"/>
            <a:ext cx="4047846" cy="22679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Version Control System</a:t>
            </a:r>
          </a:p>
          <a:p>
            <a:pPr algn="r"/>
            <a:r>
              <a:rPr lang="en-US" sz="1600" dirty="0"/>
              <a:t>Distributed</a:t>
            </a:r>
          </a:p>
          <a:p>
            <a:pPr algn="r"/>
            <a:r>
              <a:rPr lang="en-US" sz="1600" dirty="0"/>
              <a:t>Key commands like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commit, push, pull, branch and merge</a:t>
            </a:r>
            <a:endParaRPr lang="es-MX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Marcador de texto 19">
            <a:extLst>
              <a:ext uri="{FF2B5EF4-FFF2-40B4-BE49-F238E27FC236}">
                <a16:creationId xmlns:a16="http://schemas.microsoft.com/office/drawing/2014/main" id="{A5C17D31-EFFB-22EB-8491-ECF4CEF49F23}"/>
              </a:ext>
            </a:extLst>
          </p:cNvPr>
          <p:cNvSpPr txBox="1">
            <a:spLocks/>
          </p:cNvSpPr>
          <p:nvPr/>
        </p:nvSpPr>
        <p:spPr>
          <a:xfrm>
            <a:off x="8119923" y="3674344"/>
            <a:ext cx="4047846" cy="22679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Hostin Platform.</a:t>
            </a:r>
          </a:p>
          <a:p>
            <a:r>
              <a:rPr lang="en-US" sz="1800" dirty="0"/>
              <a:t>Collaboration.</a:t>
            </a:r>
          </a:p>
          <a:p>
            <a:r>
              <a:rPr lang="en-US" sz="1800" dirty="0"/>
              <a:t>Integration.</a:t>
            </a:r>
            <a:endParaRPr lang="es-MX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42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ítulo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 rtlCol="0" anchor="t">
            <a:normAutofit fontScale="90000"/>
          </a:bodyPr>
          <a:lstStyle/>
          <a:p>
            <a:pPr algn="l"/>
            <a:r>
              <a:rPr lang="es-MX" dirty="0"/>
              <a:t>2. Crear a Repositorio</a:t>
            </a:r>
            <a:br>
              <a:rPr lang="es-MX" b="1" i="0" dirty="0">
                <a:solidFill>
                  <a:srgbClr val="111111"/>
                </a:solidFill>
                <a:effectLst/>
                <a:latin typeface="-apple-system"/>
              </a:rPr>
            </a:br>
            <a:endParaRPr lang="es-MX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61A6601B-A3E2-47A2-B731-4FE03C43E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141279"/>
            <a:ext cx="1392049" cy="597604"/>
          </a:xfrm>
        </p:spPr>
        <p:txBody>
          <a:bodyPr rtlCol="0"/>
          <a:lstStyle/>
          <a:p>
            <a:pPr rtl="0"/>
            <a:r>
              <a:rPr lang="es-MX" dirty="0" err="1"/>
              <a:t>Steps</a:t>
            </a:r>
            <a:endParaRPr lang="es-MX" dirty="0"/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9210" y="1634028"/>
            <a:ext cx="4955721" cy="1280622"/>
          </a:xfrm>
        </p:spPr>
        <p:txBody>
          <a:bodyPr rtlCol="0" anchor="t"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914400" algn="l"/>
              </a:tabLst>
            </a:pPr>
            <a:r>
              <a:rPr lang="en-US" sz="1800" dirty="0"/>
              <a:t>Click on “New” in the repositories section.</a:t>
            </a:r>
            <a:endParaRPr lang="es-MX" sz="18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914400" algn="l"/>
              </a:tabLst>
            </a:pPr>
            <a:r>
              <a:rPr lang="en-US" sz="1800" dirty="0"/>
              <a:t>Enter repository name and description.</a:t>
            </a:r>
            <a:endParaRPr lang="es-MX" sz="18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914400" algn="l"/>
              </a:tabLst>
            </a:pPr>
            <a:r>
              <a:rPr lang="es-MX" sz="1800" dirty="0" err="1"/>
              <a:t>Choose</a:t>
            </a:r>
            <a:r>
              <a:rPr lang="es-MX" sz="1800" dirty="0"/>
              <a:t> </a:t>
            </a:r>
            <a:r>
              <a:rPr lang="es-MX" sz="1800" dirty="0" err="1"/>
              <a:t>visibility</a:t>
            </a:r>
            <a:r>
              <a:rPr lang="es-MX" sz="1800" dirty="0"/>
              <a:t> (</a:t>
            </a:r>
            <a:r>
              <a:rPr lang="es-MX" sz="1800" dirty="0" err="1"/>
              <a:t>public</a:t>
            </a:r>
            <a:r>
              <a:rPr lang="es-MX" sz="1800" dirty="0"/>
              <a:t>/</a:t>
            </a:r>
            <a:r>
              <a:rPr lang="es-MX" sz="1800" dirty="0" err="1"/>
              <a:t>private</a:t>
            </a:r>
            <a:r>
              <a:rPr lang="es-MX" sz="1800" dirty="0"/>
              <a:t>).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914400" algn="l"/>
              </a:tabLst>
            </a:pPr>
            <a:r>
              <a:rPr lang="en-US" sz="1800" dirty="0"/>
              <a:t>Initialize with a README (optional).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s-MX" dirty="0"/>
              <a:t>Octubre 2024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s-MX" smtClean="0"/>
              <a:pPr lvl="0" rtl="0"/>
              <a:t>4</a:t>
            </a:fld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2E73A30-3CB1-D84E-4035-AE4533F3A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18384"/>
            <a:ext cx="5955168" cy="134966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42A7D42-662B-59A4-63DE-8E7541B26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129" y="1233352"/>
            <a:ext cx="5335661" cy="5255304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B9D57E8-758C-DA87-E49F-3C5623BD6E5C}"/>
              </a:ext>
            </a:extLst>
          </p:cNvPr>
          <p:cNvSpPr/>
          <p:nvPr/>
        </p:nvSpPr>
        <p:spPr>
          <a:xfrm>
            <a:off x="103715" y="4471785"/>
            <a:ext cx="2851756" cy="13496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s-MX" sz="1200" dirty="0" err="1"/>
              <a:t>Naming</a:t>
            </a:r>
            <a:r>
              <a:rPr lang="es-MX" sz="1200" dirty="0"/>
              <a:t> </a:t>
            </a:r>
            <a:r>
              <a:rPr lang="es-MX" sz="1200" dirty="0" err="1"/>
              <a:t>Convetions</a:t>
            </a:r>
            <a:r>
              <a:rPr lang="en-US" sz="1200" dirty="0"/>
              <a:t> repo projects: lowercase and dashes pattern: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star-</a:t>
            </a:r>
            <a:r>
              <a:rPr lang="en-US" sz="1200" dirty="0" err="1"/>
              <a:t>wars.git</a:t>
            </a:r>
            <a:endParaRPr lang="en-US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the-empire-strikes-</a:t>
            </a:r>
            <a:r>
              <a:rPr lang="en-US" sz="1200" dirty="0" err="1"/>
              <a:t>back.git</a:t>
            </a:r>
            <a:endParaRPr lang="en-US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return-of-the-</a:t>
            </a:r>
            <a:r>
              <a:rPr lang="en-US" sz="1200" dirty="0" err="1"/>
              <a:t>jedi.git</a:t>
            </a:r>
            <a:endParaRPr lang="en-US" sz="1200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BE57F2DC-A5CD-DC52-C940-4AA0A0867590}"/>
              </a:ext>
            </a:extLst>
          </p:cNvPr>
          <p:cNvSpPr/>
          <p:nvPr/>
        </p:nvSpPr>
        <p:spPr>
          <a:xfrm rot="18612574">
            <a:off x="5823512" y="2490824"/>
            <a:ext cx="471183" cy="346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08BB3D7-3534-08C3-FB10-09BDBBAB4879}"/>
              </a:ext>
            </a:extLst>
          </p:cNvPr>
          <p:cNvSpPr/>
          <p:nvPr/>
        </p:nvSpPr>
        <p:spPr>
          <a:xfrm>
            <a:off x="3138094" y="5560613"/>
            <a:ext cx="2851756" cy="9014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200" dirty="0" err="1"/>
              <a:t>You</a:t>
            </a:r>
            <a:r>
              <a:rPr lang="es-MX" altLang="es-MX" sz="1200" dirty="0"/>
              <a:t> can configure Git </a:t>
            </a:r>
            <a:r>
              <a:rPr lang="es-MX" altLang="es-MX" sz="1200" dirty="0" err="1"/>
              <a:t>to</a:t>
            </a:r>
            <a:r>
              <a:rPr lang="es-MX" altLang="es-MX" sz="1200" dirty="0"/>
              <a:t> ignore </a:t>
            </a:r>
            <a:r>
              <a:rPr lang="es-MX" altLang="es-MX" sz="1200" dirty="0" err="1"/>
              <a:t>specific</a:t>
            </a:r>
            <a:r>
              <a:rPr lang="es-MX" altLang="es-MX" sz="1200" dirty="0"/>
              <a:t> files, </a:t>
            </a:r>
            <a:r>
              <a:rPr lang="es-MX" altLang="es-MX" sz="1200" dirty="0" err="1"/>
              <a:t>ensuring</a:t>
            </a:r>
            <a:r>
              <a:rPr lang="es-MX" altLang="es-MX" sz="1200" dirty="0"/>
              <a:t> </a:t>
            </a:r>
            <a:r>
              <a:rPr lang="es-MX" altLang="es-MX" sz="1200" dirty="0" err="1"/>
              <a:t>that</a:t>
            </a:r>
            <a:r>
              <a:rPr lang="es-MX" altLang="es-MX" sz="1200" dirty="0"/>
              <a:t> </a:t>
            </a:r>
            <a:r>
              <a:rPr lang="es-MX" altLang="es-MX" sz="1200" dirty="0" err="1"/>
              <a:t>the</a:t>
            </a:r>
            <a:r>
              <a:rPr lang="es-MX" altLang="es-MX" sz="1200" dirty="0"/>
              <a:t> files </a:t>
            </a:r>
            <a:r>
              <a:rPr lang="es-MX" altLang="es-MX" sz="1200" dirty="0" err="1"/>
              <a:t>listed</a:t>
            </a:r>
            <a:r>
              <a:rPr lang="es-MX" altLang="es-MX" sz="1200" dirty="0"/>
              <a:t> in </a:t>
            </a:r>
            <a:r>
              <a:rPr lang="es-MX" altLang="es-MX" sz="1200" dirty="0" err="1"/>
              <a:t>this</a:t>
            </a:r>
            <a:r>
              <a:rPr lang="es-MX" altLang="es-MX" sz="1200" dirty="0"/>
              <a:t> </a:t>
            </a:r>
            <a:r>
              <a:rPr lang="es-MX" altLang="es-MX" sz="1200" dirty="0" err="1"/>
              <a:t>document</a:t>
            </a:r>
            <a:r>
              <a:rPr lang="es-MX" altLang="es-MX" sz="1200" dirty="0"/>
              <a:t> are </a:t>
            </a:r>
            <a:r>
              <a:rPr lang="es-MX" altLang="es-MX" sz="1200" dirty="0" err="1"/>
              <a:t>not</a:t>
            </a:r>
            <a:r>
              <a:rPr lang="es-MX" altLang="es-MX" sz="1200" dirty="0"/>
              <a:t> </a:t>
            </a:r>
            <a:r>
              <a:rPr lang="es-MX" altLang="es-MX" sz="1200" dirty="0" err="1"/>
              <a:t>tracked</a:t>
            </a:r>
            <a:r>
              <a:rPr lang="es-MX" altLang="es-MX" sz="1200" dirty="0"/>
              <a:t> </a:t>
            </a:r>
            <a:r>
              <a:rPr lang="es-MX" altLang="es-MX" sz="1200" dirty="0" err="1"/>
              <a:t>by</a:t>
            </a:r>
            <a:r>
              <a:rPr lang="es-MX" altLang="es-MX" sz="1200" dirty="0"/>
              <a:t> </a:t>
            </a:r>
            <a:r>
              <a:rPr lang="es-MX" altLang="es-MX" sz="1200" dirty="0" err="1"/>
              <a:t>version</a:t>
            </a:r>
            <a:r>
              <a:rPr lang="es-MX" altLang="es-MX" sz="1200" dirty="0"/>
              <a:t> control.</a:t>
            </a: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36F1E96F-174B-7A9A-D51F-14B5485D7B8D}"/>
              </a:ext>
            </a:extLst>
          </p:cNvPr>
          <p:cNvSpPr/>
          <p:nvPr/>
        </p:nvSpPr>
        <p:spPr>
          <a:xfrm rot="18612574">
            <a:off x="6023264" y="5253049"/>
            <a:ext cx="471183" cy="346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31FBE4B-62E0-3973-B7A8-B91F8EBB2DED}"/>
              </a:ext>
            </a:extLst>
          </p:cNvPr>
          <p:cNvSpPr txBox="1"/>
          <p:nvPr/>
        </p:nvSpPr>
        <p:spPr>
          <a:xfrm>
            <a:off x="3138094" y="4506617"/>
            <a:ext cx="2851756" cy="9014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>
            <a:defPPr rtl="0">
              <a:defRPr lang="es-es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 It provides an overview of the project, installation instructions, usage guidelines, contribution protocols, and contact information.</a:t>
            </a: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CB5C50AB-FD7E-B27D-BC9B-D6A2431EEB21}"/>
              </a:ext>
            </a:extLst>
          </p:cNvPr>
          <p:cNvSpPr/>
          <p:nvPr/>
        </p:nvSpPr>
        <p:spPr>
          <a:xfrm rot="18612574">
            <a:off x="6024569" y="4258551"/>
            <a:ext cx="471183" cy="346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ítulo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 rtlCol="0" anchor="t">
            <a:normAutofit fontScale="90000"/>
          </a:bodyPr>
          <a:lstStyle/>
          <a:p>
            <a:pPr algn="l"/>
            <a:r>
              <a:rPr lang="en-US" dirty="0"/>
              <a:t>3. Clone Repository from GitHub</a:t>
            </a:r>
            <a:b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61A6601B-A3E2-47A2-B731-4FE03C43E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141279"/>
            <a:ext cx="1392049" cy="597604"/>
          </a:xfrm>
        </p:spPr>
        <p:txBody>
          <a:bodyPr rtlCol="0"/>
          <a:lstStyle/>
          <a:p>
            <a:pPr rtl="0"/>
            <a:r>
              <a:rPr lang="es-MX" dirty="0" err="1"/>
              <a:t>Steps</a:t>
            </a:r>
            <a:endParaRPr lang="es-MX" dirty="0"/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9210" y="1634028"/>
            <a:ext cx="4955721" cy="773776"/>
          </a:xfrm>
        </p:spPr>
        <p:txBody>
          <a:bodyPr rtlCol="0" anchor="t"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914400" algn="l"/>
              </a:tabLst>
            </a:pPr>
            <a:r>
              <a:rPr lang="es-MX" sz="1800" dirty="0" err="1"/>
              <a:t>Copy</a:t>
            </a:r>
            <a:r>
              <a:rPr lang="es-MX" sz="1800" dirty="0"/>
              <a:t> </a:t>
            </a:r>
            <a:r>
              <a:rPr lang="es-MX" sz="1800" dirty="0" err="1"/>
              <a:t>the</a:t>
            </a:r>
            <a:r>
              <a:rPr lang="es-MX" sz="1800" dirty="0"/>
              <a:t> </a:t>
            </a:r>
            <a:r>
              <a:rPr lang="es-MX" sz="1800" dirty="0" err="1"/>
              <a:t>repository</a:t>
            </a:r>
            <a:r>
              <a:rPr lang="es-MX" sz="1800" dirty="0"/>
              <a:t> URL.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914400" algn="l"/>
              </a:tabLst>
            </a:pPr>
            <a:r>
              <a:rPr lang="en-US" sz="1800" dirty="0"/>
              <a:t>Use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&lt;URL&gt; </a:t>
            </a:r>
            <a:r>
              <a:rPr lang="en-US" sz="1800" dirty="0"/>
              <a:t>in your terminal.</a:t>
            </a:r>
            <a:endParaRPr lang="es-MX" sz="18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914400" algn="l"/>
              </a:tabLst>
            </a:pPr>
            <a:endParaRPr lang="en-US" sz="180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s-MX" dirty="0"/>
              <a:t>Octubre 2024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s-MX" smtClean="0"/>
              <a:pPr lvl="0" rtl="0"/>
              <a:t>5</a:t>
            </a:fld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E50482-0CD3-21CA-1955-FD6178AD8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94" y="2329603"/>
            <a:ext cx="6271320" cy="31615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AE75988-C53D-9D58-BA71-7CBD9CAEF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401" y="1630558"/>
            <a:ext cx="5414637" cy="172376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4D74F0E-4770-B035-AEA0-A44C9A047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907" y="3536676"/>
            <a:ext cx="2934674" cy="289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3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ítulo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" y="268754"/>
            <a:ext cx="11084804" cy="597604"/>
          </a:xfrm>
        </p:spPr>
        <p:txBody>
          <a:bodyPr rtlCol="0" anchor="t">
            <a:noAutofit/>
          </a:bodyPr>
          <a:lstStyle/>
          <a:p>
            <a:pPr algn="l"/>
            <a:r>
              <a:rPr lang="en-US" sz="3200" dirty="0"/>
              <a:t>4.  Git Remotes (List, Add, Manage Multiple Remotes)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s-MX" dirty="0"/>
              <a:t>Octubre 2024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s-MX" smtClean="0"/>
              <a:pPr lvl="0" rtl="0"/>
              <a:t>6</a:t>
            </a:fld>
            <a:endParaRPr lang="es-MX" dirty="0"/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8918FCF2-90DA-54A9-B846-B83CD62C6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252047"/>
              </p:ext>
            </p:extLst>
          </p:nvPr>
        </p:nvGraphicFramePr>
        <p:xfrm>
          <a:off x="383721" y="1438123"/>
          <a:ext cx="11430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1179">
                  <a:extLst>
                    <a:ext uri="{9D8B030D-6E8A-4147-A177-3AD203B41FA5}">
                      <a16:colId xmlns:a16="http://schemas.microsoft.com/office/drawing/2014/main" val="4091888721"/>
                    </a:ext>
                  </a:extLst>
                </a:gridCol>
                <a:gridCol w="6898821">
                  <a:extLst>
                    <a:ext uri="{9D8B030D-6E8A-4147-A177-3AD203B41FA5}">
                      <a16:colId xmlns:a16="http://schemas.microsoft.com/office/drawing/2014/main" val="1419284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400" dirty="0" err="1"/>
                        <a:t>Command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err="1"/>
                        <a:t>Description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4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s-MX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remote -v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all the remote repositories associated with your local repository.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23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git remote add origin &lt;URL&gt;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new remote repository to your local repository.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31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git remote origin 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remote repository from your local repository.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930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65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0C44E-EEA0-31F9-FE91-BA70E6D5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4D7BA3-7055-EFB9-ACB1-90075BF939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1168" y="3023767"/>
            <a:ext cx="4756714" cy="403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6</a:t>
            </a:r>
            <a:r>
              <a:rPr lang="en-US" sz="2400" dirty="0"/>
              <a:t>. Navigate Repository Files/Folders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3D2AC6-85E8-4DA6-E4F0-8AC279E0C9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1168" y="3985081"/>
            <a:ext cx="4756714" cy="40523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dirty="0"/>
              <a:t>7. Edit File within GitHub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14E91CF-5002-E945-6313-00AF3E855D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01168" y="3429000"/>
            <a:ext cx="4756714" cy="4513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Interface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7E59A2E1-6EF6-A742-4452-25E3EF3B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Título de la presentación</a:t>
            </a:r>
            <a:endParaRPr lang="es-MX" sz="105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D458DE87-DFED-7F0B-03B4-5BEF29D8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/>
            <a:r>
              <a:rPr lang="es-MX" dirty="0"/>
              <a:t>Octubre 2024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786D15-E0D6-A28A-848A-C1F7984F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s-MX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MX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B6082BFD-FA6B-353B-513D-483AA016E10F}"/>
              </a:ext>
            </a:extLst>
          </p:cNvPr>
          <p:cNvSpPr txBox="1">
            <a:spLocks/>
          </p:cNvSpPr>
          <p:nvPr/>
        </p:nvSpPr>
        <p:spPr>
          <a:xfrm>
            <a:off x="201168" y="4390315"/>
            <a:ext cx="5189972" cy="1713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  <a:defRPr b="1" kern="0" spc="-2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spc="-20" baseline="0"/>
            </a:lvl2pPr>
            <a:lvl3pPr marL="11430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pc="-20" baseline="0"/>
            </a:lvl3pPr>
            <a:lvl4pPr marL="16002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spc="-20" baseline="0"/>
            </a:lvl4pPr>
            <a:lvl5pPr marL="20574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spc="-20" baseline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spcAft>
                <a:spcPts val="0"/>
              </a:spcAft>
            </a:pPr>
            <a:r>
              <a:rPr lang="en-US" dirty="0"/>
              <a:t>GitHub Interface:</a:t>
            </a:r>
          </a:p>
          <a:p>
            <a:pPr lvl="1">
              <a:lnSpc>
                <a:spcPct val="100000"/>
              </a:lnSpc>
            </a:pPr>
            <a:r>
              <a:rPr lang="es-MX" dirty="0" err="1"/>
              <a:t>Navigate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file.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Click the pencil icon to edit.</a:t>
            </a:r>
            <a:endParaRPr lang="es-MX" dirty="0"/>
          </a:p>
          <a:p>
            <a:pPr lvl="1">
              <a:lnSpc>
                <a:spcPct val="100000"/>
              </a:lnSpc>
            </a:pPr>
            <a:r>
              <a:rPr lang="es-MX" dirty="0" err="1"/>
              <a:t>Make</a:t>
            </a:r>
            <a:r>
              <a:rPr lang="es-MX" dirty="0"/>
              <a:t> </a:t>
            </a:r>
            <a:r>
              <a:rPr lang="es-MX" dirty="0" err="1"/>
              <a:t>changes</a:t>
            </a:r>
            <a:r>
              <a:rPr lang="es-MX" dirty="0"/>
              <a:t> and </a:t>
            </a:r>
            <a:r>
              <a:rPr lang="es-MX" dirty="0" err="1"/>
              <a:t>commit</a:t>
            </a:r>
            <a:r>
              <a:rPr lang="es-MX" dirty="0"/>
              <a:t>.</a:t>
            </a:r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B1AC3FCD-C7D4-4798-DF43-122B2D9AC023}"/>
              </a:ext>
            </a:extLst>
          </p:cNvPr>
          <p:cNvSpPr txBox="1">
            <a:spLocks/>
          </p:cNvSpPr>
          <p:nvPr/>
        </p:nvSpPr>
        <p:spPr>
          <a:xfrm>
            <a:off x="201168" y="1091117"/>
            <a:ext cx="4756714" cy="4052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5. Search Files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74A792A7-1CB8-B5FF-5266-257B80718F42}"/>
              </a:ext>
            </a:extLst>
          </p:cNvPr>
          <p:cNvSpPr txBox="1">
            <a:spLocks/>
          </p:cNvSpPr>
          <p:nvPr/>
        </p:nvSpPr>
        <p:spPr>
          <a:xfrm>
            <a:off x="201168" y="1496351"/>
            <a:ext cx="5189972" cy="1551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  <a:defRPr b="1" kern="0" spc="-2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spc="-20" baseline="0"/>
            </a:lvl2pPr>
            <a:lvl3pPr marL="11430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pc="-20" baseline="0"/>
            </a:lvl3pPr>
            <a:lvl4pPr marL="16002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spc="-20" baseline="0"/>
            </a:lvl4pPr>
            <a:lvl5pPr marL="20574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spc="-20" baseline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Avenir Next LT Pro (Cuerpo)"/>
              </a:rPr>
              <a:t>GitHub Interface: </a:t>
            </a:r>
            <a:r>
              <a:rPr lang="en-US" b="0" dirty="0">
                <a:latin typeface="Avenir Next LT Pro (Cuerpo)"/>
              </a:rPr>
              <a:t>Use the search bar at the top of the repository page. </a:t>
            </a:r>
          </a:p>
          <a:p>
            <a:r>
              <a:rPr lang="en-US" dirty="0">
                <a:latin typeface="Avenir Next LT Pro (Cuerpo)"/>
              </a:rPr>
              <a:t>Command Line: </a:t>
            </a:r>
            <a:r>
              <a:rPr lang="en-US" b="0" dirty="0">
                <a:latin typeface="Avenir Next LT Pro (Cuerpo)"/>
              </a:rPr>
              <a:t>Use git grep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&lt;search-term&gt;. </a:t>
            </a:r>
            <a:r>
              <a:rPr lang="en-US" altLang="es-MX" b="0" dirty="0">
                <a:latin typeface="Avenir Next LT Pro (Cuerpo)"/>
              </a:rPr>
              <a:t>Is used to search for a specific term within your Git repository through all the files and display the lines containing it.</a:t>
            </a:r>
            <a:endParaRPr lang="es-MX" b="0" dirty="0">
              <a:latin typeface="Avenir Next LT Pro (Cuerpo)"/>
            </a:endParaRPr>
          </a:p>
          <a:p>
            <a:endParaRPr lang="en-U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A9FB5A2-D606-C02F-04A0-16F948884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805" y="1426803"/>
            <a:ext cx="6296904" cy="3820058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FE93FD6-9F0C-25E6-BEDB-125ED3DB98F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391140" y="2272061"/>
            <a:ext cx="3001746" cy="682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Abrir llave 21">
            <a:extLst>
              <a:ext uri="{FF2B5EF4-FFF2-40B4-BE49-F238E27FC236}">
                <a16:creationId xmlns:a16="http://schemas.microsoft.com/office/drawing/2014/main" id="{4F7BF468-A5C9-D566-3450-7E95F5DBB175}"/>
              </a:ext>
            </a:extLst>
          </p:cNvPr>
          <p:cNvSpPr/>
          <p:nvPr/>
        </p:nvSpPr>
        <p:spPr>
          <a:xfrm>
            <a:off x="5494805" y="3903631"/>
            <a:ext cx="255564" cy="1280690"/>
          </a:xfrm>
          <a:prstGeom prst="leftBrace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78C4EF7-BBD8-2171-67B7-4DF0B226F97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57882" y="3654657"/>
            <a:ext cx="427370" cy="827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Imagen 26">
            <a:extLst>
              <a:ext uri="{FF2B5EF4-FFF2-40B4-BE49-F238E27FC236}">
                <a16:creationId xmlns:a16="http://schemas.microsoft.com/office/drawing/2014/main" id="{E1A5F5CB-33A7-0457-B582-7B4673CB1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252" y="5652095"/>
            <a:ext cx="6516009" cy="590632"/>
          </a:xfrm>
          <a:prstGeom prst="rect">
            <a:avLst/>
          </a:prstGeom>
        </p:spPr>
      </p:pic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33DC0F0-84F1-D9DE-8B8C-8EEC407517C5}"/>
              </a:ext>
            </a:extLst>
          </p:cNvPr>
          <p:cNvCxnSpPr>
            <a:cxnSpLocks/>
          </p:cNvCxnSpPr>
          <p:nvPr/>
        </p:nvCxnSpPr>
        <p:spPr>
          <a:xfrm>
            <a:off x="4196443" y="5276832"/>
            <a:ext cx="6727371" cy="536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67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ABEAA-F9C3-8BB2-6E14-6171381F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879" y="190500"/>
            <a:ext cx="10298093" cy="7737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s-MX" sz="3200" dirty="0"/>
              <a:t>8: Branch </a:t>
            </a:r>
            <a:r>
              <a:rPr lang="es-MX" sz="3200" dirty="0" err="1"/>
              <a:t>Commit</a:t>
            </a:r>
            <a:r>
              <a:rPr lang="es-MX" sz="3200" dirty="0"/>
              <a:t> </a:t>
            </a:r>
            <a:r>
              <a:rPr lang="es-MX" sz="3200" dirty="0" err="1"/>
              <a:t>History</a:t>
            </a:r>
            <a:endParaRPr lang="en-U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7079DD-F24F-D6E4-F82E-F57C53DA74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3393" y="1281424"/>
            <a:ext cx="4756714" cy="597604"/>
          </a:xfrm>
        </p:spPr>
        <p:txBody>
          <a:bodyPr/>
          <a:lstStyle/>
          <a:p>
            <a:r>
              <a:rPr lang="en-US" dirty="0"/>
              <a:t>View History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3D1391-FD6A-E72D-195C-56F596C8B2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01168" y="1805549"/>
            <a:ext cx="5733366" cy="1011129"/>
          </a:xfr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 dirty="0"/>
              <a:t>On GitHub: Go to the “Commits” tab.</a:t>
            </a:r>
            <a:endParaRPr lang="es-MX" dirty="0"/>
          </a:p>
          <a:p>
            <a:pPr lvl="1"/>
            <a:r>
              <a:rPr lang="en-US" dirty="0"/>
              <a:t>Command</a:t>
            </a:r>
            <a:r>
              <a:rPr lang="es-MX" dirty="0"/>
              <a:t> Line: 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5F423D2A-2F46-7E56-0312-561560C9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dirty="0"/>
              <a:t>Octubre 2024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DF2EC8E-6DAE-9A7C-4125-7E805332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s-MX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MX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FB42B5B-C22B-FC0E-30C2-AC9CE0518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3" y="2687995"/>
            <a:ext cx="5640593" cy="1136284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0583DF2-5D1B-0CEC-A989-B2B7C339F937}"/>
              </a:ext>
            </a:extLst>
          </p:cNvPr>
          <p:cNvSpPr/>
          <p:nvPr/>
        </p:nvSpPr>
        <p:spPr>
          <a:xfrm>
            <a:off x="4747985" y="3509968"/>
            <a:ext cx="849085" cy="2694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68121E8-50B9-1855-06B9-5C782DC4F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468" y="1805549"/>
            <a:ext cx="5570854" cy="3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628CF-0793-FE97-408D-5AE5FF03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200" dirty="0"/>
              <a:t>9: Trace File History (Blame)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25FFB2-9C37-9698-DCDD-B22292E82B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01167" y="1387022"/>
            <a:ext cx="7260989" cy="858157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 Interface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Navigate to the file and click “Blame”.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Line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 blame &lt;file-name&gt;</a:t>
            </a: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0523E98E-F60F-0210-BA62-19FA3317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dirty="0"/>
              <a:t>Octubre 2024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58AF57-05EE-F2E3-0F8B-2985C54C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s-MX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MX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020D442-574A-DE91-1F05-D08CBD5EB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7" y="2245179"/>
            <a:ext cx="9459645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02083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624_TF89117832_Win32" id="{00E3F25D-BB43-4F72-9414-9EFA80A1A87B}" vid="{5571447E-1505-40DD-B913-315B935ECFA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Diseño de bloque de color</Template>
  <TotalTime>8179</TotalTime>
  <Words>622</Words>
  <Application>Microsoft Office PowerPoint</Application>
  <PresentationFormat>Panorámica</PresentationFormat>
  <Paragraphs>119</Paragraphs>
  <Slides>15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Avenir Next LT Pro</vt:lpstr>
      <vt:lpstr>Avenir Next LT Pro (Cuerpo)</vt:lpstr>
      <vt:lpstr>Calibri</vt:lpstr>
      <vt:lpstr>Courier New</vt:lpstr>
      <vt:lpstr>Times New Roman</vt:lpstr>
      <vt:lpstr>ColorBlockVTI</vt:lpstr>
      <vt:lpstr>Introduction to GitHub</vt:lpstr>
      <vt:lpstr>Agenda</vt:lpstr>
      <vt:lpstr>1. What is GitHub? </vt:lpstr>
      <vt:lpstr>2. Crear a Repositorio </vt:lpstr>
      <vt:lpstr>3. Clone Repository from GitHub </vt:lpstr>
      <vt:lpstr>4.  Git Remotes (List, Add, Manage Multiple Remotes)</vt:lpstr>
      <vt:lpstr>Presentación de PowerPoint</vt:lpstr>
      <vt:lpstr>8: Branch Commit History</vt:lpstr>
      <vt:lpstr>9: Trace File History (Blame)</vt:lpstr>
      <vt:lpstr>10: Create a Pull Request</vt:lpstr>
      <vt:lpstr>11. Insert Unit Tests Screenshots</vt:lpstr>
      <vt:lpstr>12: PR Conversation Tab</vt:lpstr>
      <vt:lpstr>13. Review a Pull Request </vt:lpstr>
      <vt:lpstr>14. Comments and Suggested code</vt:lpstr>
      <vt:lpstr>Thanks! :D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Antonio, Armando</dc:creator>
  <cp:lastModifiedBy>Antonio, Armando</cp:lastModifiedBy>
  <cp:revision>1</cp:revision>
  <dcterms:created xsi:type="dcterms:W3CDTF">2024-09-30T23:30:04Z</dcterms:created>
  <dcterms:modified xsi:type="dcterms:W3CDTF">2024-10-08T18:01:14Z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35fc5bc-c9e2-44ae-bd42-5c3cbdd817bc_Enabled">
    <vt:lpwstr>true</vt:lpwstr>
  </property>
  <property fmtid="{D5CDD505-2E9C-101B-9397-08002B2CF9AE}" pid="4" name="MSIP_Label_d35fc5bc-c9e2-44ae-bd42-5c3cbdd817bc_SetDate">
    <vt:lpwstr>2024-10-02T23:21:41Z</vt:lpwstr>
  </property>
  <property fmtid="{D5CDD505-2E9C-101B-9397-08002B2CF9AE}" pid="5" name="MSIP_Label_d35fc5bc-c9e2-44ae-bd42-5c3cbdd817bc_Method">
    <vt:lpwstr>Standard</vt:lpwstr>
  </property>
  <property fmtid="{D5CDD505-2E9C-101B-9397-08002B2CF9AE}" pid="6" name="MSIP_Label_d35fc5bc-c9e2-44ae-bd42-5c3cbdd817bc_Name">
    <vt:lpwstr>Yellow Data - LATAM</vt:lpwstr>
  </property>
  <property fmtid="{D5CDD505-2E9C-101B-9397-08002B2CF9AE}" pid="7" name="MSIP_Label_d35fc5bc-c9e2-44ae-bd42-5c3cbdd817bc_SiteId">
    <vt:lpwstr>fffcdc91-d561-4287-aebc-78d2466eec29</vt:lpwstr>
  </property>
  <property fmtid="{D5CDD505-2E9C-101B-9397-08002B2CF9AE}" pid="8" name="MSIP_Label_d35fc5bc-c9e2-44ae-bd42-5c3cbdd817bc_ActionId">
    <vt:lpwstr>e80aa808-3df2-4a3f-b963-3631e32afb16</vt:lpwstr>
  </property>
  <property fmtid="{D5CDD505-2E9C-101B-9397-08002B2CF9AE}" pid="9" name="MSIP_Label_d35fc5bc-c9e2-44ae-bd42-5c3cbdd817bc_ContentBits">
    <vt:lpwstr>0</vt:lpwstr>
  </property>
</Properties>
</file>