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5F5"/>
    <a:srgbClr val="0B2E66"/>
    <a:srgbClr val="86B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150" d="100"/>
          <a:sy n="150" d="100"/>
        </p:scale>
        <p:origin x="-2502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89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354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16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3864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15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89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008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526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662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944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631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19EE-3929-42E2-91A7-58280F4D6C79}" type="datetimeFigureOut">
              <a:rPr lang="es-VE" smtClean="0"/>
              <a:t>14/07/2019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7465-17F5-4B1B-AC7E-8BE7930CB1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83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>
            <a:spLocks/>
          </p:cNvSpPr>
          <p:nvPr/>
        </p:nvSpPr>
        <p:spPr>
          <a:xfrm>
            <a:off x="3408218" y="947651"/>
            <a:ext cx="720000" cy="720000"/>
          </a:xfrm>
          <a:prstGeom prst="rect">
            <a:avLst/>
          </a:prstGeom>
          <a:solidFill>
            <a:srgbClr val="42A5F5"/>
          </a:solidFill>
          <a:ln>
            <a:solidFill>
              <a:srgbClr val="42A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3497799" y="1094419"/>
            <a:ext cx="54808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3490485" y="1235829"/>
            <a:ext cx="54808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3497800" y="1381034"/>
            <a:ext cx="54808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3497799" y="1531324"/>
            <a:ext cx="54808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4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</dc:creator>
  <cp:lastModifiedBy>Me</cp:lastModifiedBy>
  <cp:revision>4</cp:revision>
  <dcterms:created xsi:type="dcterms:W3CDTF">2019-07-13T01:34:35Z</dcterms:created>
  <dcterms:modified xsi:type="dcterms:W3CDTF">2019-07-14T19:29:32Z</dcterms:modified>
</cp:coreProperties>
</file>