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93" r:id="rId2"/>
    <p:sldId id="292" r:id="rId3"/>
    <p:sldId id="281" r:id="rId4"/>
    <p:sldId id="282" r:id="rId5"/>
    <p:sldId id="284" r:id="rId6"/>
    <p:sldId id="285" r:id="rId7"/>
    <p:sldId id="286" r:id="rId8"/>
    <p:sldId id="287" r:id="rId9"/>
    <p:sldId id="289" r:id="rId10"/>
    <p:sldId id="288" r:id="rId11"/>
    <p:sldId id="290" r:id="rId12"/>
    <p:sldId id="283" r:id="rId13"/>
    <p:sldId id="258" r:id="rId14"/>
    <p:sldId id="257" r:id="rId15"/>
    <p:sldId id="259" r:id="rId16"/>
    <p:sldId id="261" r:id="rId17"/>
    <p:sldId id="262" r:id="rId18"/>
    <p:sldId id="271" r:id="rId19"/>
    <p:sldId id="263" r:id="rId20"/>
    <p:sldId id="264" r:id="rId21"/>
    <p:sldId id="265" r:id="rId22"/>
    <p:sldId id="266" r:id="rId23"/>
    <p:sldId id="267" r:id="rId24"/>
    <p:sldId id="269" r:id="rId25"/>
    <p:sldId id="270" r:id="rId26"/>
    <p:sldId id="272" r:id="rId27"/>
    <p:sldId id="273" r:id="rId28"/>
    <p:sldId id="274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4C2E9-81AE-40E0-A9DC-11A16D2DFAFD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76D2C-8758-4DDB-9C2A-DDCE193BF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CC45C59-0FE1-453C-A8BC-60FE2715FCD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3227ED1-58FC-4FF1-BAE2-24FA00BA3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785786" y="2214554"/>
            <a:ext cx="7429552" cy="3548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>PELAYANAN KEFARMASIAN DAN PENGGUNAAN OBAT(</a:t>
            </a:r>
            <a:r>
              <a:rPr lang="en-US" b="0" dirty="0" smtClean="0"/>
              <a:t>PKPO)</a:t>
            </a: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en-US" b="0" dirty="0" smtClean="0"/>
              <a:t>)</a:t>
            </a:r>
            <a:endParaRPr b="0"/>
          </a:p>
        </p:txBody>
      </p:sp>
      <p:grpSp>
        <p:nvGrpSpPr>
          <p:cNvPr id="2" name="Google Shape;59;p15"/>
          <p:cNvGrpSpPr/>
          <p:nvPr/>
        </p:nvGrpSpPr>
        <p:grpSpPr>
          <a:xfrm>
            <a:off x="485333" y="4060953"/>
            <a:ext cx="2272409" cy="2159180"/>
            <a:chOff x="485332" y="3045714"/>
            <a:chExt cx="2272409" cy="1619385"/>
          </a:xfrm>
        </p:grpSpPr>
        <p:grpSp>
          <p:nvGrpSpPr>
            <p:cNvPr id="3" name="Google Shape;60;p15"/>
            <p:cNvGrpSpPr/>
            <p:nvPr/>
          </p:nvGrpSpPr>
          <p:grpSpPr>
            <a:xfrm>
              <a:off x="485332" y="3271211"/>
              <a:ext cx="1295922" cy="1168375"/>
              <a:chOff x="333385" y="2878200"/>
              <a:chExt cx="1899900" cy="1712909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333385" y="4332809"/>
                <a:ext cx="1899900" cy="258300"/>
              </a:xfrm>
              <a:prstGeom prst="ellipse">
                <a:avLst/>
              </a:pr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" name="Google Shape;62;p15"/>
              <p:cNvGrpSpPr/>
              <p:nvPr/>
            </p:nvGrpSpPr>
            <p:grpSpPr>
              <a:xfrm>
                <a:off x="706813" y="2878200"/>
                <a:ext cx="1040658" cy="1594797"/>
                <a:chOff x="407125" y="2995200"/>
                <a:chExt cx="1040658" cy="1594797"/>
              </a:xfrm>
            </p:grpSpPr>
            <p:sp>
              <p:nvSpPr>
                <p:cNvPr id="63" name="Google Shape;63;p15"/>
                <p:cNvSpPr/>
                <p:nvPr/>
              </p:nvSpPr>
              <p:spPr>
                <a:xfrm>
                  <a:off x="407125" y="3750761"/>
                  <a:ext cx="1040658" cy="699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12129" extrusionOk="0">
                      <a:moveTo>
                        <a:pt x="0" y="1"/>
                      </a:moveTo>
                      <a:lnTo>
                        <a:pt x="0" y="12128"/>
                      </a:lnTo>
                      <a:lnTo>
                        <a:pt x="18055" y="12128"/>
                      </a:lnTo>
                      <a:lnTo>
                        <a:pt x="1805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15"/>
                <p:cNvSpPr/>
                <p:nvPr/>
              </p:nvSpPr>
              <p:spPr>
                <a:xfrm>
                  <a:off x="407125" y="3316300"/>
                  <a:ext cx="1040658" cy="434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7539" extrusionOk="0">
                      <a:moveTo>
                        <a:pt x="5897" y="1"/>
                      </a:moveTo>
                      <a:cubicBezTo>
                        <a:pt x="5836" y="821"/>
                        <a:pt x="544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18055" y="7539"/>
                      </a:lnTo>
                      <a:lnTo>
                        <a:pt x="18055" y="7265"/>
                      </a:lnTo>
                      <a:cubicBezTo>
                        <a:pt x="18055" y="6596"/>
                        <a:pt x="17751" y="5958"/>
                        <a:pt x="17265" y="5533"/>
                      </a:cubicBezTo>
                      <a:lnTo>
                        <a:pt x="13253" y="2128"/>
                      </a:lnTo>
                      <a:cubicBezTo>
                        <a:pt x="12614" y="1581"/>
                        <a:pt x="12219" y="821"/>
                        <a:pt x="1212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>
                  <a:off x="407125" y="4449771"/>
                  <a:ext cx="1040658" cy="14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2433" extrusionOk="0">
                      <a:moveTo>
                        <a:pt x="0" y="0"/>
                      </a:moveTo>
                      <a:lnTo>
                        <a:pt x="0" y="183"/>
                      </a:lnTo>
                      <a:cubicBezTo>
                        <a:pt x="0" y="1429"/>
                        <a:pt x="1003" y="2432"/>
                        <a:pt x="2249" y="2432"/>
                      </a:cubicBezTo>
                      <a:lnTo>
                        <a:pt x="15776" y="2432"/>
                      </a:lnTo>
                      <a:cubicBezTo>
                        <a:pt x="17022" y="2432"/>
                        <a:pt x="18055" y="1429"/>
                        <a:pt x="18055" y="183"/>
                      </a:cubicBezTo>
                      <a:lnTo>
                        <a:pt x="1805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15"/>
                <p:cNvSpPr/>
                <p:nvPr/>
              </p:nvSpPr>
              <p:spPr>
                <a:xfrm>
                  <a:off x="566546" y="3961017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43"/>
                        <a:pt x="0" y="547"/>
                      </a:cubicBezTo>
                      <a:cubicBezTo>
                        <a:pt x="0" y="851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51"/>
                        <a:pt x="12493" y="547"/>
                      </a:cubicBezTo>
                      <a:cubicBezTo>
                        <a:pt x="12493" y="243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566546" y="4067874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7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82"/>
                        <a:pt x="12493" y="578"/>
                      </a:cubicBezTo>
                      <a:cubicBezTo>
                        <a:pt x="12493" y="274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566546" y="4176461"/>
                  <a:ext cx="443271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1" h="1126" extrusionOk="0">
                      <a:moveTo>
                        <a:pt x="578" y="1"/>
                      </a:moveTo>
                      <a:cubicBezTo>
                        <a:pt x="274" y="1"/>
                        <a:pt x="0" y="24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7143" y="1125"/>
                      </a:lnTo>
                      <a:cubicBezTo>
                        <a:pt x="7447" y="1125"/>
                        <a:pt x="7690" y="882"/>
                        <a:pt x="7690" y="578"/>
                      </a:cubicBezTo>
                      <a:cubicBezTo>
                        <a:pt x="7690" y="244"/>
                        <a:pt x="7447" y="1"/>
                        <a:pt x="71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995761" y="3316300"/>
                  <a:ext cx="4011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1" h="22099" extrusionOk="0">
                      <a:moveTo>
                        <a:pt x="0" y="1"/>
                      </a:moveTo>
                      <a:cubicBezTo>
                        <a:pt x="91" y="821"/>
                        <a:pt x="486" y="1581"/>
                        <a:pt x="1125" y="2128"/>
                      </a:cubicBezTo>
                      <a:lnTo>
                        <a:pt x="5137" y="5533"/>
                      </a:lnTo>
                      <a:cubicBezTo>
                        <a:pt x="5623" y="5988"/>
                        <a:pt x="5927" y="6596"/>
                        <a:pt x="5927" y="7265"/>
                      </a:cubicBezTo>
                      <a:lnTo>
                        <a:pt x="5927" y="7539"/>
                      </a:lnTo>
                      <a:lnTo>
                        <a:pt x="5927" y="19666"/>
                      </a:lnTo>
                      <a:lnTo>
                        <a:pt x="5927" y="19849"/>
                      </a:lnTo>
                      <a:cubicBezTo>
                        <a:pt x="5927" y="21095"/>
                        <a:pt x="4894" y="22098"/>
                        <a:pt x="3648" y="22098"/>
                      </a:cubicBezTo>
                      <a:lnTo>
                        <a:pt x="4681" y="22098"/>
                      </a:lnTo>
                      <a:cubicBezTo>
                        <a:pt x="5927" y="22098"/>
                        <a:pt x="6961" y="21095"/>
                        <a:pt x="6961" y="19849"/>
                      </a:cubicBezTo>
                      <a:lnTo>
                        <a:pt x="6961" y="19666"/>
                      </a:lnTo>
                      <a:lnTo>
                        <a:pt x="6961" y="7539"/>
                      </a:lnTo>
                      <a:lnTo>
                        <a:pt x="6961" y="7265"/>
                      </a:lnTo>
                      <a:cubicBezTo>
                        <a:pt x="6961" y="6596"/>
                        <a:pt x="6657" y="5958"/>
                        <a:pt x="6170" y="5533"/>
                      </a:cubicBezTo>
                      <a:lnTo>
                        <a:pt x="2158" y="2128"/>
                      </a:lnTo>
                      <a:cubicBezTo>
                        <a:pt x="1520" y="1581"/>
                        <a:pt x="1125" y="82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407125" y="3316300"/>
                  <a:ext cx="5483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5" h="22099" extrusionOk="0">
                      <a:moveTo>
                        <a:pt x="5897" y="1"/>
                      </a:moveTo>
                      <a:cubicBezTo>
                        <a:pt x="5806" y="821"/>
                        <a:pt x="541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0" y="19666"/>
                      </a:lnTo>
                      <a:lnTo>
                        <a:pt x="0" y="19849"/>
                      </a:lnTo>
                      <a:cubicBezTo>
                        <a:pt x="0" y="21095"/>
                        <a:pt x="1003" y="22098"/>
                        <a:pt x="2249" y="22098"/>
                      </a:cubicBezTo>
                      <a:lnTo>
                        <a:pt x="5867" y="22098"/>
                      </a:lnTo>
                      <a:cubicBezTo>
                        <a:pt x="4620" y="22098"/>
                        <a:pt x="3617" y="21095"/>
                        <a:pt x="3617" y="19849"/>
                      </a:cubicBezTo>
                      <a:lnTo>
                        <a:pt x="3617" y="19666"/>
                      </a:lnTo>
                      <a:lnTo>
                        <a:pt x="3617" y="7539"/>
                      </a:lnTo>
                      <a:lnTo>
                        <a:pt x="3617" y="7265"/>
                      </a:lnTo>
                      <a:cubicBezTo>
                        <a:pt x="3617" y="6596"/>
                        <a:pt x="3891" y="5988"/>
                        <a:pt x="4408" y="5533"/>
                      </a:cubicBezTo>
                      <a:lnTo>
                        <a:pt x="8420" y="2128"/>
                      </a:lnTo>
                      <a:cubicBezTo>
                        <a:pt x="9058" y="1581"/>
                        <a:pt x="9453" y="821"/>
                        <a:pt x="951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636625" y="3009475"/>
                  <a:ext cx="581652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2" h="5655" extrusionOk="0">
                      <a:moveTo>
                        <a:pt x="365" y="1"/>
                      </a:moveTo>
                      <a:cubicBezTo>
                        <a:pt x="15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52" y="5655"/>
                        <a:pt x="365" y="5655"/>
                      </a:cubicBezTo>
                      <a:lnTo>
                        <a:pt x="9696" y="5655"/>
                      </a:lnTo>
                      <a:cubicBezTo>
                        <a:pt x="9909" y="5655"/>
                        <a:pt x="10091" y="5472"/>
                        <a:pt x="10091" y="5229"/>
                      </a:cubicBezTo>
                      <a:lnTo>
                        <a:pt x="10091" y="426"/>
                      </a:lnTo>
                      <a:cubicBezTo>
                        <a:pt x="10091" y="214"/>
                        <a:pt x="9909" y="1"/>
                        <a:pt x="969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636625" y="3009474"/>
                  <a:ext cx="252279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" h="5655" extrusionOk="0">
                      <a:moveTo>
                        <a:pt x="365" y="1"/>
                      </a:moveTo>
                      <a:cubicBezTo>
                        <a:pt x="18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82" y="5655"/>
                        <a:pt x="365" y="5655"/>
                      </a:cubicBezTo>
                      <a:lnTo>
                        <a:pt x="4377" y="5655"/>
                      </a:lnTo>
                      <a:cubicBezTo>
                        <a:pt x="4164" y="5655"/>
                        <a:pt x="3982" y="5472"/>
                        <a:pt x="3982" y="5229"/>
                      </a:cubicBezTo>
                      <a:lnTo>
                        <a:pt x="3982" y="426"/>
                      </a:lnTo>
                      <a:cubicBezTo>
                        <a:pt x="3982" y="214"/>
                        <a:pt x="4164" y="1"/>
                        <a:pt x="43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995750" y="2995200"/>
                  <a:ext cx="59150" cy="325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" h="5655" extrusionOk="0">
                      <a:moveTo>
                        <a:pt x="0" y="1"/>
                      </a:moveTo>
                      <a:lnTo>
                        <a:pt x="0" y="5655"/>
                      </a:lnTo>
                      <a:lnTo>
                        <a:pt x="1064" y="5655"/>
                      </a:lnTo>
                      <a:lnTo>
                        <a:pt x="106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" name="Google Shape;74;p15"/>
            <p:cNvGrpSpPr/>
            <p:nvPr/>
          </p:nvGrpSpPr>
          <p:grpSpPr>
            <a:xfrm>
              <a:off x="961575" y="3045714"/>
              <a:ext cx="1796165" cy="1619385"/>
              <a:chOff x="333385" y="2878200"/>
              <a:chExt cx="1899900" cy="1712909"/>
            </a:xfrm>
          </p:grpSpPr>
          <p:sp>
            <p:nvSpPr>
              <p:cNvPr id="75" name="Google Shape;75;p15"/>
              <p:cNvSpPr/>
              <p:nvPr/>
            </p:nvSpPr>
            <p:spPr>
              <a:xfrm>
                <a:off x="333385" y="4332809"/>
                <a:ext cx="1899900" cy="258300"/>
              </a:xfrm>
              <a:prstGeom prst="ellipse">
                <a:avLst/>
              </a:pr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" name="Google Shape;76;p15"/>
              <p:cNvGrpSpPr/>
              <p:nvPr/>
            </p:nvGrpSpPr>
            <p:grpSpPr>
              <a:xfrm>
                <a:off x="706813" y="2878200"/>
                <a:ext cx="1040658" cy="1594797"/>
                <a:chOff x="407125" y="2995200"/>
                <a:chExt cx="1040658" cy="1594797"/>
              </a:xfrm>
            </p:grpSpPr>
            <p:sp>
              <p:nvSpPr>
                <p:cNvPr id="77" name="Google Shape;77;p15"/>
                <p:cNvSpPr/>
                <p:nvPr/>
              </p:nvSpPr>
              <p:spPr>
                <a:xfrm>
                  <a:off x="407125" y="3750761"/>
                  <a:ext cx="1040658" cy="699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12129" extrusionOk="0">
                      <a:moveTo>
                        <a:pt x="0" y="1"/>
                      </a:moveTo>
                      <a:lnTo>
                        <a:pt x="0" y="12128"/>
                      </a:lnTo>
                      <a:lnTo>
                        <a:pt x="18055" y="12128"/>
                      </a:lnTo>
                      <a:lnTo>
                        <a:pt x="1805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407125" y="3316300"/>
                  <a:ext cx="1040658" cy="434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7539" extrusionOk="0">
                      <a:moveTo>
                        <a:pt x="5897" y="1"/>
                      </a:moveTo>
                      <a:cubicBezTo>
                        <a:pt x="5836" y="821"/>
                        <a:pt x="544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18055" y="7539"/>
                      </a:lnTo>
                      <a:lnTo>
                        <a:pt x="18055" y="7265"/>
                      </a:lnTo>
                      <a:cubicBezTo>
                        <a:pt x="18055" y="6596"/>
                        <a:pt x="17751" y="5958"/>
                        <a:pt x="17265" y="5533"/>
                      </a:cubicBezTo>
                      <a:lnTo>
                        <a:pt x="13253" y="2128"/>
                      </a:lnTo>
                      <a:cubicBezTo>
                        <a:pt x="12614" y="1581"/>
                        <a:pt x="12219" y="821"/>
                        <a:pt x="121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407125" y="4449771"/>
                  <a:ext cx="1040658" cy="14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2433" extrusionOk="0">
                      <a:moveTo>
                        <a:pt x="0" y="0"/>
                      </a:moveTo>
                      <a:lnTo>
                        <a:pt x="0" y="183"/>
                      </a:lnTo>
                      <a:cubicBezTo>
                        <a:pt x="0" y="1429"/>
                        <a:pt x="1003" y="2432"/>
                        <a:pt x="2249" y="2432"/>
                      </a:cubicBezTo>
                      <a:lnTo>
                        <a:pt x="15776" y="2432"/>
                      </a:lnTo>
                      <a:cubicBezTo>
                        <a:pt x="17022" y="2432"/>
                        <a:pt x="18055" y="1429"/>
                        <a:pt x="18055" y="183"/>
                      </a:cubicBezTo>
                      <a:lnTo>
                        <a:pt x="18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566546" y="3961017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43"/>
                        <a:pt x="0" y="547"/>
                      </a:cubicBezTo>
                      <a:cubicBezTo>
                        <a:pt x="0" y="851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51"/>
                        <a:pt x="12493" y="547"/>
                      </a:cubicBezTo>
                      <a:cubicBezTo>
                        <a:pt x="12493" y="243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566546" y="4067874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7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82"/>
                        <a:pt x="12493" y="578"/>
                      </a:cubicBezTo>
                      <a:cubicBezTo>
                        <a:pt x="12493" y="274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566546" y="4176461"/>
                  <a:ext cx="443271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1" h="1126" extrusionOk="0">
                      <a:moveTo>
                        <a:pt x="578" y="1"/>
                      </a:moveTo>
                      <a:cubicBezTo>
                        <a:pt x="274" y="1"/>
                        <a:pt x="0" y="24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7143" y="1125"/>
                      </a:lnTo>
                      <a:cubicBezTo>
                        <a:pt x="7447" y="1125"/>
                        <a:pt x="7690" y="882"/>
                        <a:pt x="7690" y="578"/>
                      </a:cubicBezTo>
                      <a:cubicBezTo>
                        <a:pt x="7690" y="244"/>
                        <a:pt x="7447" y="1"/>
                        <a:pt x="7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995761" y="3316300"/>
                  <a:ext cx="4011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1" h="22099" extrusionOk="0">
                      <a:moveTo>
                        <a:pt x="0" y="1"/>
                      </a:moveTo>
                      <a:cubicBezTo>
                        <a:pt x="91" y="821"/>
                        <a:pt x="486" y="1581"/>
                        <a:pt x="1125" y="2128"/>
                      </a:cubicBezTo>
                      <a:lnTo>
                        <a:pt x="5137" y="5533"/>
                      </a:lnTo>
                      <a:cubicBezTo>
                        <a:pt x="5623" y="5988"/>
                        <a:pt x="5927" y="6596"/>
                        <a:pt x="5927" y="7265"/>
                      </a:cubicBezTo>
                      <a:lnTo>
                        <a:pt x="5927" y="7539"/>
                      </a:lnTo>
                      <a:lnTo>
                        <a:pt x="5927" y="19666"/>
                      </a:lnTo>
                      <a:lnTo>
                        <a:pt x="5927" y="19849"/>
                      </a:lnTo>
                      <a:cubicBezTo>
                        <a:pt x="5927" y="21095"/>
                        <a:pt x="4894" y="22098"/>
                        <a:pt x="3648" y="22098"/>
                      </a:cubicBezTo>
                      <a:lnTo>
                        <a:pt x="4681" y="22098"/>
                      </a:lnTo>
                      <a:cubicBezTo>
                        <a:pt x="5927" y="22098"/>
                        <a:pt x="6961" y="21095"/>
                        <a:pt x="6961" y="19849"/>
                      </a:cubicBezTo>
                      <a:lnTo>
                        <a:pt x="6961" y="19666"/>
                      </a:lnTo>
                      <a:lnTo>
                        <a:pt x="6961" y="7539"/>
                      </a:lnTo>
                      <a:lnTo>
                        <a:pt x="6961" y="7265"/>
                      </a:lnTo>
                      <a:cubicBezTo>
                        <a:pt x="6961" y="6596"/>
                        <a:pt x="6657" y="5958"/>
                        <a:pt x="6170" y="5533"/>
                      </a:cubicBezTo>
                      <a:lnTo>
                        <a:pt x="2158" y="2128"/>
                      </a:lnTo>
                      <a:cubicBezTo>
                        <a:pt x="1520" y="1581"/>
                        <a:pt x="1125" y="82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407125" y="3316300"/>
                  <a:ext cx="5483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5" h="22099" extrusionOk="0">
                      <a:moveTo>
                        <a:pt x="5897" y="1"/>
                      </a:moveTo>
                      <a:cubicBezTo>
                        <a:pt x="5806" y="821"/>
                        <a:pt x="541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0" y="19666"/>
                      </a:lnTo>
                      <a:lnTo>
                        <a:pt x="0" y="19849"/>
                      </a:lnTo>
                      <a:cubicBezTo>
                        <a:pt x="0" y="21095"/>
                        <a:pt x="1003" y="22098"/>
                        <a:pt x="2249" y="22098"/>
                      </a:cubicBezTo>
                      <a:lnTo>
                        <a:pt x="5867" y="22098"/>
                      </a:lnTo>
                      <a:cubicBezTo>
                        <a:pt x="4620" y="22098"/>
                        <a:pt x="3617" y="21095"/>
                        <a:pt x="3617" y="19849"/>
                      </a:cubicBezTo>
                      <a:lnTo>
                        <a:pt x="3617" y="19666"/>
                      </a:lnTo>
                      <a:lnTo>
                        <a:pt x="3617" y="7539"/>
                      </a:lnTo>
                      <a:lnTo>
                        <a:pt x="3617" y="7265"/>
                      </a:lnTo>
                      <a:cubicBezTo>
                        <a:pt x="3617" y="6596"/>
                        <a:pt x="3891" y="5988"/>
                        <a:pt x="4408" y="5533"/>
                      </a:cubicBezTo>
                      <a:lnTo>
                        <a:pt x="8420" y="2128"/>
                      </a:lnTo>
                      <a:cubicBezTo>
                        <a:pt x="9058" y="1581"/>
                        <a:pt x="9453" y="821"/>
                        <a:pt x="95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636625" y="3009475"/>
                  <a:ext cx="581652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2" h="5655" extrusionOk="0">
                      <a:moveTo>
                        <a:pt x="365" y="1"/>
                      </a:moveTo>
                      <a:cubicBezTo>
                        <a:pt x="15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52" y="5655"/>
                        <a:pt x="365" y="5655"/>
                      </a:cubicBezTo>
                      <a:lnTo>
                        <a:pt x="9696" y="5655"/>
                      </a:lnTo>
                      <a:cubicBezTo>
                        <a:pt x="9909" y="5655"/>
                        <a:pt x="10091" y="5472"/>
                        <a:pt x="10091" y="5229"/>
                      </a:cubicBezTo>
                      <a:lnTo>
                        <a:pt x="10091" y="426"/>
                      </a:lnTo>
                      <a:cubicBezTo>
                        <a:pt x="10091" y="214"/>
                        <a:pt x="9909" y="1"/>
                        <a:pt x="96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636625" y="3009474"/>
                  <a:ext cx="252279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" h="5655" extrusionOk="0">
                      <a:moveTo>
                        <a:pt x="365" y="1"/>
                      </a:moveTo>
                      <a:cubicBezTo>
                        <a:pt x="18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82" y="5655"/>
                        <a:pt x="365" y="5655"/>
                      </a:cubicBezTo>
                      <a:lnTo>
                        <a:pt x="4377" y="5655"/>
                      </a:lnTo>
                      <a:cubicBezTo>
                        <a:pt x="4164" y="5655"/>
                        <a:pt x="3982" y="5472"/>
                        <a:pt x="3982" y="5229"/>
                      </a:cubicBezTo>
                      <a:lnTo>
                        <a:pt x="3982" y="426"/>
                      </a:lnTo>
                      <a:cubicBezTo>
                        <a:pt x="3982" y="214"/>
                        <a:pt x="4164" y="1"/>
                        <a:pt x="43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995750" y="2995200"/>
                  <a:ext cx="59150" cy="325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" h="5655" extrusionOk="0">
                      <a:moveTo>
                        <a:pt x="0" y="1"/>
                      </a:moveTo>
                      <a:lnTo>
                        <a:pt x="0" y="5655"/>
                      </a:lnTo>
                      <a:lnTo>
                        <a:pt x="1064" y="5655"/>
                      </a:lnTo>
                      <a:lnTo>
                        <a:pt x="106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" name="Google Shape;88;p15"/>
          <p:cNvGrpSpPr/>
          <p:nvPr/>
        </p:nvGrpSpPr>
        <p:grpSpPr>
          <a:xfrm>
            <a:off x="6586800" y="4165607"/>
            <a:ext cx="1957050" cy="2092624"/>
            <a:chOff x="6586800" y="3124205"/>
            <a:chExt cx="1957050" cy="1569468"/>
          </a:xfrm>
        </p:grpSpPr>
        <p:sp>
          <p:nvSpPr>
            <p:cNvPr id="89" name="Google Shape;89;p15"/>
            <p:cNvSpPr/>
            <p:nvPr/>
          </p:nvSpPr>
          <p:spPr>
            <a:xfrm flipH="1">
              <a:off x="7162650" y="4259798"/>
              <a:ext cx="1381200" cy="183900"/>
            </a:xfrm>
            <a:prstGeom prst="ellipse">
              <a:avLst/>
            </a:prstGeom>
            <a:solidFill>
              <a:srgbClr val="000000">
                <a:alpha val="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flipH="1">
              <a:off x="6586800" y="4440773"/>
              <a:ext cx="1899900" cy="252900"/>
            </a:xfrm>
            <a:prstGeom prst="ellipse">
              <a:avLst/>
            </a:prstGeom>
            <a:solidFill>
              <a:srgbClr val="000000">
                <a:alpha val="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91;p15"/>
            <p:cNvGrpSpPr/>
            <p:nvPr/>
          </p:nvGrpSpPr>
          <p:grpSpPr>
            <a:xfrm flipH="1">
              <a:off x="7848793" y="3305214"/>
              <a:ext cx="571403" cy="1041340"/>
              <a:chOff x="1000125" y="1702606"/>
              <a:chExt cx="1089839" cy="1488267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1047625" y="3009900"/>
                <a:ext cx="1009686" cy="180973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2646" extrusionOk="0">
                    <a:moveTo>
                      <a:pt x="0" y="1"/>
                    </a:moveTo>
                    <a:lnTo>
                      <a:pt x="0" y="183"/>
                    </a:lnTo>
                    <a:cubicBezTo>
                      <a:pt x="0" y="1551"/>
                      <a:pt x="851" y="2645"/>
                      <a:pt x="1946" y="2645"/>
                    </a:cubicBezTo>
                    <a:lnTo>
                      <a:pt x="14013" y="2645"/>
                    </a:lnTo>
                    <a:cubicBezTo>
                      <a:pt x="15077" y="2645"/>
                      <a:pt x="15958" y="1551"/>
                      <a:pt x="15958" y="183"/>
                    </a:cubicBez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47625" y="1983575"/>
                <a:ext cx="1009686" cy="27269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4105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15958" y="4104"/>
                    </a:ln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013025" y="1713875"/>
                <a:ext cx="1076939" cy="282754"/>
              </a:xfrm>
              <a:custGeom>
                <a:avLst/>
                <a:gdLst/>
                <a:ahLst/>
                <a:cxnLst/>
                <a:rect l="l" t="t" r="r" b="b"/>
                <a:pathLst>
                  <a:path w="17022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16627" y="4469"/>
                    </a:lnTo>
                    <a:cubicBezTo>
                      <a:pt x="16839" y="4469"/>
                      <a:pt x="17022" y="4256"/>
                      <a:pt x="17022" y="4043"/>
                    </a:cubicBezTo>
                    <a:lnTo>
                      <a:pt x="17022" y="426"/>
                    </a:lnTo>
                    <a:cubicBezTo>
                      <a:pt x="17022" y="183"/>
                      <a:pt x="16839" y="1"/>
                      <a:pt x="16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1000125" y="1713875"/>
                <a:ext cx="349471" cy="282754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5319" y="4469"/>
                    </a:lnTo>
                    <a:cubicBezTo>
                      <a:pt x="5107" y="4469"/>
                      <a:pt x="4924" y="4256"/>
                      <a:pt x="4924" y="4043"/>
                    </a:cubicBezTo>
                    <a:lnTo>
                      <a:pt x="4924" y="426"/>
                    </a:lnTo>
                    <a:cubicBezTo>
                      <a:pt x="4924" y="183"/>
                      <a:pt x="5107" y="1"/>
                      <a:pt x="53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047633" y="1996558"/>
                <a:ext cx="426992" cy="1194301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18877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0" y="16232"/>
                    </a:lnTo>
                    <a:lnTo>
                      <a:pt x="0" y="16414"/>
                    </a:lnTo>
                    <a:cubicBezTo>
                      <a:pt x="0" y="17782"/>
                      <a:pt x="882" y="18876"/>
                      <a:pt x="1946" y="18876"/>
                    </a:cubicBezTo>
                    <a:lnTo>
                      <a:pt x="6748" y="18876"/>
                    </a:lnTo>
                    <a:cubicBezTo>
                      <a:pt x="5654" y="18876"/>
                      <a:pt x="4803" y="17782"/>
                      <a:pt x="4803" y="16414"/>
                    </a:cubicBezTo>
                    <a:lnTo>
                      <a:pt x="4803" y="16232"/>
                    </a:lnTo>
                    <a:lnTo>
                      <a:pt x="4803" y="4104"/>
                    </a:lnTo>
                    <a:lnTo>
                      <a:pt x="48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1349596" y="2256210"/>
                <a:ext cx="707702" cy="767308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2128" extrusionOk="0">
                    <a:moveTo>
                      <a:pt x="0" y="0"/>
                    </a:moveTo>
                    <a:lnTo>
                      <a:pt x="0" y="12128"/>
                    </a:lnTo>
                    <a:lnTo>
                      <a:pt x="15958" y="12128"/>
                    </a:lnTo>
                    <a:lnTo>
                      <a:pt x="159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1897344" y="1702606"/>
                <a:ext cx="78898" cy="294038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469" extrusionOk="0">
                    <a:moveTo>
                      <a:pt x="1" y="1"/>
                    </a:moveTo>
                    <a:lnTo>
                      <a:pt x="1" y="4469"/>
                    </a:lnTo>
                    <a:lnTo>
                      <a:pt x="1247" y="4469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99;p15"/>
            <p:cNvGrpSpPr/>
            <p:nvPr/>
          </p:nvGrpSpPr>
          <p:grpSpPr>
            <a:xfrm flipH="1">
              <a:off x="6808958" y="3124205"/>
              <a:ext cx="1039707" cy="1409056"/>
              <a:chOff x="1000125" y="1713875"/>
              <a:chExt cx="1089839" cy="1476998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1047625" y="3009900"/>
                <a:ext cx="1009686" cy="180973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2646" extrusionOk="0">
                    <a:moveTo>
                      <a:pt x="0" y="1"/>
                    </a:moveTo>
                    <a:lnTo>
                      <a:pt x="0" y="183"/>
                    </a:lnTo>
                    <a:cubicBezTo>
                      <a:pt x="0" y="1551"/>
                      <a:pt x="851" y="2645"/>
                      <a:pt x="1946" y="2645"/>
                    </a:cubicBezTo>
                    <a:lnTo>
                      <a:pt x="14013" y="2645"/>
                    </a:lnTo>
                    <a:cubicBezTo>
                      <a:pt x="15077" y="2645"/>
                      <a:pt x="15958" y="1551"/>
                      <a:pt x="15958" y="183"/>
                    </a:cubicBez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1047625" y="1973525"/>
                <a:ext cx="1009686" cy="282752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4105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15958" y="4104"/>
                    </a:ln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1013025" y="1713875"/>
                <a:ext cx="1076939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17022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16627" y="4469"/>
                    </a:lnTo>
                    <a:cubicBezTo>
                      <a:pt x="16839" y="4469"/>
                      <a:pt x="17022" y="4256"/>
                      <a:pt x="17022" y="4043"/>
                    </a:cubicBezTo>
                    <a:lnTo>
                      <a:pt x="17022" y="426"/>
                    </a:lnTo>
                    <a:cubicBezTo>
                      <a:pt x="17022" y="183"/>
                      <a:pt x="16839" y="1"/>
                      <a:pt x="16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1000125" y="1713875"/>
                <a:ext cx="349471" cy="282754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5319" y="4469"/>
                    </a:lnTo>
                    <a:cubicBezTo>
                      <a:pt x="5107" y="4469"/>
                      <a:pt x="4924" y="4256"/>
                      <a:pt x="4924" y="4043"/>
                    </a:cubicBezTo>
                    <a:lnTo>
                      <a:pt x="4924" y="426"/>
                    </a:lnTo>
                    <a:cubicBezTo>
                      <a:pt x="4924" y="183"/>
                      <a:pt x="5107" y="1"/>
                      <a:pt x="5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047633" y="1996558"/>
                <a:ext cx="426992" cy="1194301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18877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0" y="16232"/>
                    </a:lnTo>
                    <a:lnTo>
                      <a:pt x="0" y="16414"/>
                    </a:lnTo>
                    <a:cubicBezTo>
                      <a:pt x="0" y="17782"/>
                      <a:pt x="882" y="18876"/>
                      <a:pt x="1946" y="18876"/>
                    </a:cubicBezTo>
                    <a:lnTo>
                      <a:pt x="6748" y="18876"/>
                    </a:lnTo>
                    <a:cubicBezTo>
                      <a:pt x="5654" y="18876"/>
                      <a:pt x="4803" y="17782"/>
                      <a:pt x="4803" y="16414"/>
                    </a:cubicBezTo>
                    <a:lnTo>
                      <a:pt x="4803" y="16232"/>
                    </a:lnTo>
                    <a:lnTo>
                      <a:pt x="4803" y="4104"/>
                    </a:lnTo>
                    <a:lnTo>
                      <a:pt x="48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1349587" y="2256202"/>
                <a:ext cx="707742" cy="767308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2128" extrusionOk="0">
                    <a:moveTo>
                      <a:pt x="0" y="0"/>
                    </a:moveTo>
                    <a:lnTo>
                      <a:pt x="0" y="12128"/>
                    </a:lnTo>
                    <a:lnTo>
                      <a:pt x="15958" y="12128"/>
                    </a:lnTo>
                    <a:lnTo>
                      <a:pt x="159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1897337" y="1713902"/>
                <a:ext cx="78926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469" extrusionOk="0">
                    <a:moveTo>
                      <a:pt x="1" y="1"/>
                    </a:moveTo>
                    <a:lnTo>
                      <a:pt x="1" y="4469"/>
                    </a:lnTo>
                    <a:lnTo>
                      <a:pt x="1247" y="4469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oogle Shape;107;p15"/>
          <p:cNvGrpSpPr/>
          <p:nvPr/>
        </p:nvGrpSpPr>
        <p:grpSpPr>
          <a:xfrm>
            <a:off x="500034" y="-428652"/>
            <a:ext cx="7349725" cy="3071647"/>
            <a:chOff x="975050" y="-87050"/>
            <a:chExt cx="7349725" cy="2303735"/>
          </a:xfrm>
        </p:grpSpPr>
        <p:sp>
          <p:nvSpPr>
            <p:cNvPr id="108" name="Google Shape;108;p15"/>
            <p:cNvSpPr/>
            <p:nvPr/>
          </p:nvSpPr>
          <p:spPr>
            <a:xfrm>
              <a:off x="1399772" y="-87050"/>
              <a:ext cx="295583" cy="291449"/>
            </a:xfrm>
            <a:custGeom>
              <a:avLst/>
              <a:gdLst/>
              <a:ahLst/>
              <a:cxnLst/>
              <a:rect l="l" t="t" r="r" b="b"/>
              <a:pathLst>
                <a:path w="5077" h="5006" extrusionOk="0">
                  <a:moveTo>
                    <a:pt x="2115" y="0"/>
                  </a:moveTo>
                  <a:cubicBezTo>
                    <a:pt x="1753" y="0"/>
                    <a:pt x="1387" y="106"/>
                    <a:pt x="1064" y="325"/>
                  </a:cubicBezTo>
                  <a:cubicBezTo>
                    <a:pt x="213" y="872"/>
                    <a:pt x="0" y="2027"/>
                    <a:pt x="578" y="2878"/>
                  </a:cubicBezTo>
                  <a:lnTo>
                    <a:pt x="2006" y="5005"/>
                  </a:lnTo>
                  <a:lnTo>
                    <a:pt x="5076" y="2939"/>
                  </a:lnTo>
                  <a:lnTo>
                    <a:pt x="3648" y="811"/>
                  </a:lnTo>
                  <a:cubicBezTo>
                    <a:pt x="3289" y="283"/>
                    <a:pt x="2708" y="0"/>
                    <a:pt x="2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516564" y="84002"/>
              <a:ext cx="295583" cy="291449"/>
            </a:xfrm>
            <a:custGeom>
              <a:avLst/>
              <a:gdLst/>
              <a:ahLst/>
              <a:cxnLst/>
              <a:rect l="l" t="t" r="r" b="b"/>
              <a:pathLst>
                <a:path w="5077" h="5006" extrusionOk="0">
                  <a:moveTo>
                    <a:pt x="3070" y="1"/>
                  </a:moveTo>
                  <a:lnTo>
                    <a:pt x="0" y="2067"/>
                  </a:lnTo>
                  <a:lnTo>
                    <a:pt x="1429" y="4195"/>
                  </a:lnTo>
                  <a:cubicBezTo>
                    <a:pt x="1787" y="4724"/>
                    <a:pt x="2368" y="5006"/>
                    <a:pt x="2961" y="5006"/>
                  </a:cubicBezTo>
                  <a:cubicBezTo>
                    <a:pt x="3323" y="5006"/>
                    <a:pt x="3690" y="4901"/>
                    <a:pt x="4012" y="4682"/>
                  </a:cubicBezTo>
                  <a:cubicBezTo>
                    <a:pt x="4864" y="4134"/>
                    <a:pt x="5076" y="2979"/>
                    <a:pt x="4499" y="2128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399772" y="-82334"/>
              <a:ext cx="373423" cy="458250"/>
            </a:xfrm>
            <a:custGeom>
              <a:avLst/>
              <a:gdLst/>
              <a:ahLst/>
              <a:cxnLst/>
              <a:rect l="l" t="t" r="r" b="b"/>
              <a:pathLst>
                <a:path w="6414" h="7871" extrusionOk="0">
                  <a:moveTo>
                    <a:pt x="1550" y="0"/>
                  </a:moveTo>
                  <a:cubicBezTo>
                    <a:pt x="1368" y="61"/>
                    <a:pt x="1216" y="122"/>
                    <a:pt x="1064" y="244"/>
                  </a:cubicBezTo>
                  <a:cubicBezTo>
                    <a:pt x="213" y="791"/>
                    <a:pt x="0" y="1946"/>
                    <a:pt x="578" y="2797"/>
                  </a:cubicBezTo>
                  <a:lnTo>
                    <a:pt x="2006" y="4924"/>
                  </a:lnTo>
                  <a:lnTo>
                    <a:pt x="3435" y="7052"/>
                  </a:lnTo>
                  <a:cubicBezTo>
                    <a:pt x="3798" y="7587"/>
                    <a:pt x="4390" y="7870"/>
                    <a:pt x="4991" y="7870"/>
                  </a:cubicBezTo>
                  <a:cubicBezTo>
                    <a:pt x="5345" y="7870"/>
                    <a:pt x="5703" y="7772"/>
                    <a:pt x="6018" y="7569"/>
                  </a:cubicBezTo>
                  <a:cubicBezTo>
                    <a:pt x="6170" y="7447"/>
                    <a:pt x="6292" y="7326"/>
                    <a:pt x="6414" y="7204"/>
                  </a:cubicBezTo>
                  <a:lnTo>
                    <a:pt x="6414" y="7204"/>
                  </a:lnTo>
                  <a:cubicBezTo>
                    <a:pt x="6224" y="7263"/>
                    <a:pt x="6030" y="7291"/>
                    <a:pt x="5839" y="7291"/>
                  </a:cubicBezTo>
                  <a:cubicBezTo>
                    <a:pt x="5235" y="7291"/>
                    <a:pt x="4655" y="7006"/>
                    <a:pt x="4286" y="6475"/>
                  </a:cubicBezTo>
                  <a:lnTo>
                    <a:pt x="2857" y="4347"/>
                  </a:lnTo>
                  <a:lnTo>
                    <a:pt x="1429" y="2219"/>
                  </a:lnTo>
                  <a:cubicBezTo>
                    <a:pt x="942" y="1520"/>
                    <a:pt x="1034" y="608"/>
                    <a:pt x="1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550157" y="-44491"/>
              <a:ext cx="208893" cy="293196"/>
            </a:xfrm>
            <a:custGeom>
              <a:avLst/>
              <a:gdLst/>
              <a:ahLst/>
              <a:cxnLst/>
              <a:rect l="l" t="t" r="r" b="b"/>
              <a:pathLst>
                <a:path w="3588" h="5036" extrusionOk="0">
                  <a:moveTo>
                    <a:pt x="208" y="1"/>
                  </a:moveTo>
                  <a:cubicBezTo>
                    <a:pt x="175" y="1"/>
                    <a:pt x="145" y="8"/>
                    <a:pt x="122" y="19"/>
                  </a:cubicBezTo>
                  <a:cubicBezTo>
                    <a:pt x="31" y="80"/>
                    <a:pt x="1" y="201"/>
                    <a:pt x="62" y="293"/>
                  </a:cubicBezTo>
                  <a:lnTo>
                    <a:pt x="3192" y="4943"/>
                  </a:lnTo>
                  <a:cubicBezTo>
                    <a:pt x="3232" y="5002"/>
                    <a:pt x="3296" y="5036"/>
                    <a:pt x="3362" y="5036"/>
                  </a:cubicBezTo>
                  <a:cubicBezTo>
                    <a:pt x="3397" y="5036"/>
                    <a:pt x="3434" y="5026"/>
                    <a:pt x="3466" y="5004"/>
                  </a:cubicBezTo>
                  <a:cubicBezTo>
                    <a:pt x="3557" y="4943"/>
                    <a:pt x="3587" y="4822"/>
                    <a:pt x="3527" y="4761"/>
                  </a:cubicBezTo>
                  <a:lnTo>
                    <a:pt x="365" y="80"/>
                  </a:lnTo>
                  <a:cubicBezTo>
                    <a:pt x="327" y="22"/>
                    <a:pt x="264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121659" y="318165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2641" y="0"/>
                  </a:moveTo>
                  <a:cubicBezTo>
                    <a:pt x="1920" y="0"/>
                    <a:pt x="1241" y="434"/>
                    <a:pt x="942" y="1146"/>
                  </a:cubicBezTo>
                  <a:lnTo>
                    <a:pt x="0" y="3547"/>
                  </a:lnTo>
                  <a:lnTo>
                    <a:pt x="3435" y="4915"/>
                  </a:lnTo>
                  <a:lnTo>
                    <a:pt x="4377" y="2544"/>
                  </a:lnTo>
                  <a:cubicBezTo>
                    <a:pt x="4772" y="1602"/>
                    <a:pt x="4286" y="508"/>
                    <a:pt x="3344" y="143"/>
                  </a:cubicBezTo>
                  <a:cubicBezTo>
                    <a:pt x="3113" y="46"/>
                    <a:pt x="2875" y="0"/>
                    <a:pt x="2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042013" y="524674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1338" y="0"/>
                  </a:moveTo>
                  <a:lnTo>
                    <a:pt x="395" y="2371"/>
                  </a:lnTo>
                  <a:cubicBezTo>
                    <a:pt x="0" y="3313"/>
                    <a:pt x="487" y="4407"/>
                    <a:pt x="1429" y="4772"/>
                  </a:cubicBezTo>
                  <a:cubicBezTo>
                    <a:pt x="1659" y="4869"/>
                    <a:pt x="1896" y="4914"/>
                    <a:pt x="2128" y="4914"/>
                  </a:cubicBezTo>
                  <a:cubicBezTo>
                    <a:pt x="2850" y="4914"/>
                    <a:pt x="3531" y="4474"/>
                    <a:pt x="3830" y="3739"/>
                  </a:cubicBezTo>
                  <a:lnTo>
                    <a:pt x="4772" y="1368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042013" y="318165"/>
              <a:ext cx="300881" cy="491435"/>
            </a:xfrm>
            <a:custGeom>
              <a:avLst/>
              <a:gdLst/>
              <a:ahLst/>
              <a:cxnLst/>
              <a:rect l="l" t="t" r="r" b="b"/>
              <a:pathLst>
                <a:path w="5168" h="8441" extrusionOk="0">
                  <a:moveTo>
                    <a:pt x="4005" y="0"/>
                  </a:moveTo>
                  <a:cubicBezTo>
                    <a:pt x="3277" y="0"/>
                    <a:pt x="2586" y="434"/>
                    <a:pt x="2310" y="1146"/>
                  </a:cubicBezTo>
                  <a:lnTo>
                    <a:pt x="1338" y="3547"/>
                  </a:lnTo>
                  <a:lnTo>
                    <a:pt x="395" y="5918"/>
                  </a:lnTo>
                  <a:cubicBezTo>
                    <a:pt x="0" y="6860"/>
                    <a:pt x="456" y="7954"/>
                    <a:pt x="1429" y="8319"/>
                  </a:cubicBezTo>
                  <a:cubicBezTo>
                    <a:pt x="1581" y="8380"/>
                    <a:pt x="1763" y="8441"/>
                    <a:pt x="1915" y="8441"/>
                  </a:cubicBezTo>
                  <a:cubicBezTo>
                    <a:pt x="1307" y="7954"/>
                    <a:pt x="1034" y="7073"/>
                    <a:pt x="1338" y="6313"/>
                  </a:cubicBezTo>
                  <a:lnTo>
                    <a:pt x="2310" y="3912"/>
                  </a:lnTo>
                  <a:lnTo>
                    <a:pt x="3253" y="1541"/>
                  </a:lnTo>
                  <a:cubicBezTo>
                    <a:pt x="3566" y="800"/>
                    <a:pt x="4280" y="380"/>
                    <a:pt x="5018" y="380"/>
                  </a:cubicBezTo>
                  <a:cubicBezTo>
                    <a:pt x="5068" y="380"/>
                    <a:pt x="5118" y="382"/>
                    <a:pt x="5168" y="386"/>
                  </a:cubicBezTo>
                  <a:cubicBezTo>
                    <a:pt x="5046" y="295"/>
                    <a:pt x="4894" y="204"/>
                    <a:pt x="4712" y="143"/>
                  </a:cubicBezTo>
                  <a:cubicBezTo>
                    <a:pt x="4481" y="46"/>
                    <a:pt x="4241" y="0"/>
                    <a:pt x="4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08351" y="418013"/>
              <a:ext cx="146947" cy="325799"/>
            </a:xfrm>
            <a:custGeom>
              <a:avLst/>
              <a:gdLst/>
              <a:ahLst/>
              <a:cxnLst/>
              <a:rect l="l" t="t" r="r" b="b"/>
              <a:pathLst>
                <a:path w="2524" h="5596" extrusionOk="0">
                  <a:moveTo>
                    <a:pt x="2351" y="0"/>
                  </a:moveTo>
                  <a:cubicBezTo>
                    <a:pt x="2270" y="0"/>
                    <a:pt x="2184" y="55"/>
                    <a:pt x="2159" y="130"/>
                  </a:cubicBezTo>
                  <a:lnTo>
                    <a:pt x="61" y="5358"/>
                  </a:lnTo>
                  <a:cubicBezTo>
                    <a:pt x="1" y="5449"/>
                    <a:pt x="61" y="5540"/>
                    <a:pt x="152" y="5571"/>
                  </a:cubicBezTo>
                  <a:cubicBezTo>
                    <a:pt x="178" y="5588"/>
                    <a:pt x="206" y="5595"/>
                    <a:pt x="233" y="5595"/>
                  </a:cubicBezTo>
                  <a:cubicBezTo>
                    <a:pt x="304" y="5595"/>
                    <a:pt x="374" y="5545"/>
                    <a:pt x="396" y="5480"/>
                  </a:cubicBezTo>
                  <a:lnTo>
                    <a:pt x="2493" y="252"/>
                  </a:lnTo>
                  <a:cubicBezTo>
                    <a:pt x="2523" y="160"/>
                    <a:pt x="2493" y="69"/>
                    <a:pt x="2402" y="8"/>
                  </a:cubicBezTo>
                  <a:cubicBezTo>
                    <a:pt x="2386" y="3"/>
                    <a:pt x="2369" y="0"/>
                    <a:pt x="2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89198" y="1140298"/>
              <a:ext cx="230085" cy="263911"/>
            </a:xfrm>
            <a:custGeom>
              <a:avLst/>
              <a:gdLst/>
              <a:ahLst/>
              <a:cxnLst/>
              <a:rect l="l" t="t" r="r" b="b"/>
              <a:pathLst>
                <a:path w="3952" h="4533" extrusionOk="0">
                  <a:moveTo>
                    <a:pt x="2047" y="0"/>
                  </a:moveTo>
                  <a:cubicBezTo>
                    <a:pt x="1062" y="0"/>
                    <a:pt x="241" y="770"/>
                    <a:pt x="183" y="1736"/>
                  </a:cubicBezTo>
                  <a:lnTo>
                    <a:pt x="0" y="4290"/>
                  </a:lnTo>
                  <a:lnTo>
                    <a:pt x="3709" y="4533"/>
                  </a:lnTo>
                  <a:lnTo>
                    <a:pt x="3861" y="1979"/>
                  </a:lnTo>
                  <a:cubicBezTo>
                    <a:pt x="3952" y="976"/>
                    <a:pt x="3161" y="95"/>
                    <a:pt x="2158" y="4"/>
                  </a:cubicBezTo>
                  <a:cubicBezTo>
                    <a:pt x="2121" y="2"/>
                    <a:pt x="2084" y="0"/>
                    <a:pt x="2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975050" y="1390006"/>
              <a:ext cx="230085" cy="263911"/>
            </a:xfrm>
            <a:custGeom>
              <a:avLst/>
              <a:gdLst/>
              <a:ahLst/>
              <a:cxnLst/>
              <a:rect l="l" t="t" r="r" b="b"/>
              <a:pathLst>
                <a:path w="3952" h="4533" extrusionOk="0">
                  <a:moveTo>
                    <a:pt x="243" y="1"/>
                  </a:moveTo>
                  <a:lnTo>
                    <a:pt x="91" y="2554"/>
                  </a:lnTo>
                  <a:cubicBezTo>
                    <a:pt x="0" y="3587"/>
                    <a:pt x="790" y="4469"/>
                    <a:pt x="1793" y="4529"/>
                  </a:cubicBezTo>
                  <a:cubicBezTo>
                    <a:pt x="1832" y="4532"/>
                    <a:pt x="1871" y="4533"/>
                    <a:pt x="1909" y="4533"/>
                  </a:cubicBezTo>
                  <a:cubicBezTo>
                    <a:pt x="2892" y="4533"/>
                    <a:pt x="3711" y="3792"/>
                    <a:pt x="3769" y="2797"/>
                  </a:cubicBezTo>
                  <a:lnTo>
                    <a:pt x="3952" y="244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975050" y="1140298"/>
              <a:ext cx="168139" cy="514199"/>
            </a:xfrm>
            <a:custGeom>
              <a:avLst/>
              <a:gdLst/>
              <a:ahLst/>
              <a:cxnLst/>
              <a:rect l="l" t="t" r="r" b="b"/>
              <a:pathLst>
                <a:path w="2888" h="8832" extrusionOk="0">
                  <a:moveTo>
                    <a:pt x="2263" y="0"/>
                  </a:moveTo>
                  <a:cubicBezTo>
                    <a:pt x="1305" y="0"/>
                    <a:pt x="484" y="770"/>
                    <a:pt x="426" y="1736"/>
                  </a:cubicBezTo>
                  <a:lnTo>
                    <a:pt x="243" y="4290"/>
                  </a:lnTo>
                  <a:lnTo>
                    <a:pt x="61" y="6843"/>
                  </a:lnTo>
                  <a:cubicBezTo>
                    <a:pt x="0" y="7876"/>
                    <a:pt x="790" y="8758"/>
                    <a:pt x="1793" y="8818"/>
                  </a:cubicBezTo>
                  <a:cubicBezTo>
                    <a:pt x="1847" y="8827"/>
                    <a:pt x="1900" y="8831"/>
                    <a:pt x="1953" y="8831"/>
                  </a:cubicBezTo>
                  <a:cubicBezTo>
                    <a:pt x="2080" y="8831"/>
                    <a:pt x="2203" y="8810"/>
                    <a:pt x="2310" y="8788"/>
                  </a:cubicBezTo>
                  <a:cubicBezTo>
                    <a:pt x="1550" y="8515"/>
                    <a:pt x="1064" y="7755"/>
                    <a:pt x="1094" y="6934"/>
                  </a:cubicBezTo>
                  <a:lnTo>
                    <a:pt x="1277" y="4381"/>
                  </a:lnTo>
                  <a:lnTo>
                    <a:pt x="1429" y="1797"/>
                  </a:lnTo>
                  <a:cubicBezTo>
                    <a:pt x="1490" y="976"/>
                    <a:pt x="2097" y="308"/>
                    <a:pt x="2888" y="125"/>
                  </a:cubicBezTo>
                  <a:cubicBezTo>
                    <a:pt x="2736" y="65"/>
                    <a:pt x="2553" y="34"/>
                    <a:pt x="2371" y="4"/>
                  </a:cubicBezTo>
                  <a:cubicBezTo>
                    <a:pt x="2335" y="2"/>
                    <a:pt x="2299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39583" y="1220118"/>
              <a:ext cx="44305" cy="348680"/>
            </a:xfrm>
            <a:custGeom>
              <a:avLst/>
              <a:gdLst/>
              <a:ahLst/>
              <a:cxnLst/>
              <a:rect l="l" t="t" r="r" b="b"/>
              <a:pathLst>
                <a:path w="761" h="5989" extrusionOk="0">
                  <a:moveTo>
                    <a:pt x="578" y="1"/>
                  </a:moveTo>
                  <a:cubicBezTo>
                    <a:pt x="457" y="1"/>
                    <a:pt x="396" y="61"/>
                    <a:pt x="366" y="183"/>
                  </a:cubicBezTo>
                  <a:lnTo>
                    <a:pt x="1" y="5776"/>
                  </a:lnTo>
                  <a:cubicBezTo>
                    <a:pt x="1" y="5897"/>
                    <a:pt x="62" y="5988"/>
                    <a:pt x="153" y="5988"/>
                  </a:cubicBezTo>
                  <a:cubicBezTo>
                    <a:pt x="275" y="5988"/>
                    <a:pt x="366" y="5928"/>
                    <a:pt x="366" y="5806"/>
                  </a:cubicBezTo>
                  <a:lnTo>
                    <a:pt x="730" y="183"/>
                  </a:lnTo>
                  <a:cubicBezTo>
                    <a:pt x="761" y="92"/>
                    <a:pt x="670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117193" y="1083014"/>
              <a:ext cx="284987" cy="288888"/>
            </a:xfrm>
            <a:custGeom>
              <a:avLst/>
              <a:gdLst/>
              <a:ahLst/>
              <a:cxnLst/>
              <a:rect l="l" t="t" r="r" b="b"/>
              <a:pathLst>
                <a:path w="4895" h="4962" extrusionOk="0">
                  <a:moveTo>
                    <a:pt x="2110" y="0"/>
                  </a:moveTo>
                  <a:cubicBezTo>
                    <a:pt x="1839" y="0"/>
                    <a:pt x="1565" y="61"/>
                    <a:pt x="1308" y="190"/>
                  </a:cubicBezTo>
                  <a:cubicBezTo>
                    <a:pt x="396" y="615"/>
                    <a:pt x="1" y="1740"/>
                    <a:pt x="426" y="2652"/>
                  </a:cubicBezTo>
                  <a:lnTo>
                    <a:pt x="1551" y="4962"/>
                  </a:lnTo>
                  <a:lnTo>
                    <a:pt x="4895" y="3381"/>
                  </a:lnTo>
                  <a:lnTo>
                    <a:pt x="3800" y="1071"/>
                  </a:lnTo>
                  <a:cubicBezTo>
                    <a:pt x="3473" y="395"/>
                    <a:pt x="2801" y="0"/>
                    <a:pt x="2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207494" y="1279858"/>
              <a:ext cx="284929" cy="288888"/>
            </a:xfrm>
            <a:custGeom>
              <a:avLst/>
              <a:gdLst/>
              <a:ahLst/>
              <a:cxnLst/>
              <a:rect l="l" t="t" r="r" b="b"/>
              <a:pathLst>
                <a:path w="4894" h="4962" extrusionOk="0">
                  <a:moveTo>
                    <a:pt x="3344" y="0"/>
                  </a:moveTo>
                  <a:lnTo>
                    <a:pt x="0" y="1581"/>
                  </a:lnTo>
                  <a:lnTo>
                    <a:pt x="1094" y="3891"/>
                  </a:lnTo>
                  <a:cubicBezTo>
                    <a:pt x="1400" y="4567"/>
                    <a:pt x="2066" y="4962"/>
                    <a:pt x="2754" y="4962"/>
                  </a:cubicBezTo>
                  <a:cubicBezTo>
                    <a:pt x="3025" y="4962"/>
                    <a:pt x="3299" y="4901"/>
                    <a:pt x="3556" y="4772"/>
                  </a:cubicBezTo>
                  <a:cubicBezTo>
                    <a:pt x="4499" y="4347"/>
                    <a:pt x="4894" y="3222"/>
                    <a:pt x="4438" y="2310"/>
                  </a:cubicBezTo>
                  <a:lnTo>
                    <a:pt x="33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117193" y="1085168"/>
              <a:ext cx="322131" cy="483634"/>
            </a:xfrm>
            <a:custGeom>
              <a:avLst/>
              <a:gdLst/>
              <a:ahLst/>
              <a:cxnLst/>
              <a:rect l="l" t="t" r="r" b="b"/>
              <a:pathLst>
                <a:path w="5533" h="8307" extrusionOk="0">
                  <a:moveTo>
                    <a:pt x="1825" y="1"/>
                  </a:moveTo>
                  <a:lnTo>
                    <a:pt x="1825" y="1"/>
                  </a:lnTo>
                  <a:cubicBezTo>
                    <a:pt x="1642" y="31"/>
                    <a:pt x="1490" y="61"/>
                    <a:pt x="1308" y="153"/>
                  </a:cubicBezTo>
                  <a:cubicBezTo>
                    <a:pt x="396" y="578"/>
                    <a:pt x="1" y="1703"/>
                    <a:pt x="426" y="2615"/>
                  </a:cubicBezTo>
                  <a:lnTo>
                    <a:pt x="1551" y="4925"/>
                  </a:lnTo>
                  <a:lnTo>
                    <a:pt x="2645" y="7265"/>
                  </a:lnTo>
                  <a:cubicBezTo>
                    <a:pt x="2950" y="7918"/>
                    <a:pt x="3614" y="8306"/>
                    <a:pt x="4301" y="8306"/>
                  </a:cubicBezTo>
                  <a:cubicBezTo>
                    <a:pt x="4573" y="8306"/>
                    <a:pt x="4849" y="8246"/>
                    <a:pt x="5107" y="8116"/>
                  </a:cubicBezTo>
                  <a:cubicBezTo>
                    <a:pt x="5290" y="8056"/>
                    <a:pt x="5411" y="7964"/>
                    <a:pt x="5533" y="7843"/>
                  </a:cubicBezTo>
                  <a:lnTo>
                    <a:pt x="5533" y="7843"/>
                  </a:lnTo>
                  <a:cubicBezTo>
                    <a:pt x="5442" y="7857"/>
                    <a:pt x="5350" y="7864"/>
                    <a:pt x="5258" y="7864"/>
                  </a:cubicBezTo>
                  <a:cubicBezTo>
                    <a:pt x="4583" y="7864"/>
                    <a:pt x="3909" y="7478"/>
                    <a:pt x="3588" y="6809"/>
                  </a:cubicBezTo>
                  <a:lnTo>
                    <a:pt x="2493" y="4499"/>
                  </a:lnTo>
                  <a:lnTo>
                    <a:pt x="1369" y="2189"/>
                  </a:lnTo>
                  <a:cubicBezTo>
                    <a:pt x="1004" y="1429"/>
                    <a:pt x="1217" y="517"/>
                    <a:pt x="1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274739" y="1133317"/>
              <a:ext cx="166393" cy="317124"/>
            </a:xfrm>
            <a:custGeom>
              <a:avLst/>
              <a:gdLst/>
              <a:ahLst/>
              <a:cxnLst/>
              <a:rect l="l" t="t" r="r" b="b"/>
              <a:pathLst>
                <a:path w="2858" h="5447" extrusionOk="0">
                  <a:moveTo>
                    <a:pt x="228" y="0"/>
                  </a:moveTo>
                  <a:cubicBezTo>
                    <a:pt x="203" y="0"/>
                    <a:pt x="178" y="8"/>
                    <a:pt x="152" y="25"/>
                  </a:cubicBezTo>
                  <a:cubicBezTo>
                    <a:pt x="61" y="55"/>
                    <a:pt x="0" y="177"/>
                    <a:pt x="61" y="268"/>
                  </a:cubicBezTo>
                  <a:lnTo>
                    <a:pt x="2493" y="5344"/>
                  </a:lnTo>
                  <a:cubicBezTo>
                    <a:pt x="2515" y="5412"/>
                    <a:pt x="2589" y="5447"/>
                    <a:pt x="2663" y="5447"/>
                  </a:cubicBezTo>
                  <a:cubicBezTo>
                    <a:pt x="2688" y="5447"/>
                    <a:pt x="2713" y="5443"/>
                    <a:pt x="2736" y="5435"/>
                  </a:cubicBezTo>
                  <a:cubicBezTo>
                    <a:pt x="2827" y="5374"/>
                    <a:pt x="2857" y="5283"/>
                    <a:pt x="2827" y="5192"/>
                  </a:cubicBezTo>
                  <a:lnTo>
                    <a:pt x="395" y="116"/>
                  </a:lnTo>
                  <a:cubicBezTo>
                    <a:pt x="351" y="50"/>
                    <a:pt x="292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6976344" y="84015"/>
              <a:ext cx="295583" cy="291449"/>
            </a:xfrm>
            <a:custGeom>
              <a:avLst/>
              <a:gdLst/>
              <a:ahLst/>
              <a:cxnLst/>
              <a:rect l="l" t="t" r="r" b="b"/>
              <a:pathLst>
                <a:path w="5077" h="5006" extrusionOk="0">
                  <a:moveTo>
                    <a:pt x="2115" y="0"/>
                  </a:moveTo>
                  <a:cubicBezTo>
                    <a:pt x="1753" y="0"/>
                    <a:pt x="1387" y="106"/>
                    <a:pt x="1064" y="325"/>
                  </a:cubicBezTo>
                  <a:cubicBezTo>
                    <a:pt x="213" y="872"/>
                    <a:pt x="0" y="2027"/>
                    <a:pt x="578" y="2878"/>
                  </a:cubicBezTo>
                  <a:lnTo>
                    <a:pt x="2006" y="5005"/>
                  </a:lnTo>
                  <a:lnTo>
                    <a:pt x="5076" y="2939"/>
                  </a:lnTo>
                  <a:lnTo>
                    <a:pt x="3648" y="811"/>
                  </a:lnTo>
                  <a:cubicBezTo>
                    <a:pt x="3289" y="283"/>
                    <a:pt x="2708" y="0"/>
                    <a:pt x="2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flipH="1">
              <a:off x="6859552" y="255067"/>
              <a:ext cx="295583" cy="291449"/>
            </a:xfrm>
            <a:custGeom>
              <a:avLst/>
              <a:gdLst/>
              <a:ahLst/>
              <a:cxnLst/>
              <a:rect l="l" t="t" r="r" b="b"/>
              <a:pathLst>
                <a:path w="5077" h="5006" extrusionOk="0">
                  <a:moveTo>
                    <a:pt x="3070" y="1"/>
                  </a:moveTo>
                  <a:lnTo>
                    <a:pt x="0" y="2067"/>
                  </a:lnTo>
                  <a:lnTo>
                    <a:pt x="1429" y="4195"/>
                  </a:lnTo>
                  <a:cubicBezTo>
                    <a:pt x="1787" y="4724"/>
                    <a:pt x="2368" y="5006"/>
                    <a:pt x="2961" y="5006"/>
                  </a:cubicBezTo>
                  <a:cubicBezTo>
                    <a:pt x="3323" y="5006"/>
                    <a:pt x="3690" y="4901"/>
                    <a:pt x="4012" y="4682"/>
                  </a:cubicBezTo>
                  <a:cubicBezTo>
                    <a:pt x="4864" y="4134"/>
                    <a:pt x="5076" y="2979"/>
                    <a:pt x="4499" y="2128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flipH="1">
              <a:off x="6898504" y="88730"/>
              <a:ext cx="373423" cy="458250"/>
            </a:xfrm>
            <a:custGeom>
              <a:avLst/>
              <a:gdLst/>
              <a:ahLst/>
              <a:cxnLst/>
              <a:rect l="l" t="t" r="r" b="b"/>
              <a:pathLst>
                <a:path w="6414" h="7871" extrusionOk="0">
                  <a:moveTo>
                    <a:pt x="1550" y="0"/>
                  </a:moveTo>
                  <a:cubicBezTo>
                    <a:pt x="1368" y="61"/>
                    <a:pt x="1216" y="122"/>
                    <a:pt x="1064" y="244"/>
                  </a:cubicBezTo>
                  <a:cubicBezTo>
                    <a:pt x="213" y="791"/>
                    <a:pt x="0" y="1946"/>
                    <a:pt x="578" y="2797"/>
                  </a:cubicBezTo>
                  <a:lnTo>
                    <a:pt x="2006" y="4924"/>
                  </a:lnTo>
                  <a:lnTo>
                    <a:pt x="3435" y="7052"/>
                  </a:lnTo>
                  <a:cubicBezTo>
                    <a:pt x="3798" y="7587"/>
                    <a:pt x="4390" y="7870"/>
                    <a:pt x="4991" y="7870"/>
                  </a:cubicBezTo>
                  <a:cubicBezTo>
                    <a:pt x="5345" y="7870"/>
                    <a:pt x="5703" y="7772"/>
                    <a:pt x="6018" y="7569"/>
                  </a:cubicBezTo>
                  <a:cubicBezTo>
                    <a:pt x="6170" y="7447"/>
                    <a:pt x="6292" y="7326"/>
                    <a:pt x="6414" y="7204"/>
                  </a:cubicBezTo>
                  <a:lnTo>
                    <a:pt x="6414" y="7204"/>
                  </a:lnTo>
                  <a:cubicBezTo>
                    <a:pt x="6224" y="7263"/>
                    <a:pt x="6030" y="7291"/>
                    <a:pt x="5839" y="7291"/>
                  </a:cubicBezTo>
                  <a:cubicBezTo>
                    <a:pt x="5235" y="7291"/>
                    <a:pt x="4655" y="7006"/>
                    <a:pt x="4286" y="6475"/>
                  </a:cubicBezTo>
                  <a:lnTo>
                    <a:pt x="2857" y="4347"/>
                  </a:lnTo>
                  <a:lnTo>
                    <a:pt x="1429" y="2219"/>
                  </a:lnTo>
                  <a:cubicBezTo>
                    <a:pt x="942" y="1520"/>
                    <a:pt x="1034" y="608"/>
                    <a:pt x="1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flipH="1">
              <a:off x="6912648" y="126574"/>
              <a:ext cx="208893" cy="293196"/>
            </a:xfrm>
            <a:custGeom>
              <a:avLst/>
              <a:gdLst/>
              <a:ahLst/>
              <a:cxnLst/>
              <a:rect l="l" t="t" r="r" b="b"/>
              <a:pathLst>
                <a:path w="3588" h="5036" extrusionOk="0">
                  <a:moveTo>
                    <a:pt x="208" y="1"/>
                  </a:moveTo>
                  <a:cubicBezTo>
                    <a:pt x="175" y="1"/>
                    <a:pt x="145" y="8"/>
                    <a:pt x="122" y="19"/>
                  </a:cubicBezTo>
                  <a:cubicBezTo>
                    <a:pt x="31" y="80"/>
                    <a:pt x="1" y="201"/>
                    <a:pt x="62" y="293"/>
                  </a:cubicBezTo>
                  <a:lnTo>
                    <a:pt x="3192" y="4943"/>
                  </a:lnTo>
                  <a:cubicBezTo>
                    <a:pt x="3232" y="5002"/>
                    <a:pt x="3296" y="5036"/>
                    <a:pt x="3362" y="5036"/>
                  </a:cubicBezTo>
                  <a:cubicBezTo>
                    <a:pt x="3397" y="5036"/>
                    <a:pt x="3434" y="5026"/>
                    <a:pt x="3466" y="5004"/>
                  </a:cubicBezTo>
                  <a:cubicBezTo>
                    <a:pt x="3557" y="4943"/>
                    <a:pt x="3587" y="4822"/>
                    <a:pt x="3527" y="4761"/>
                  </a:cubicBezTo>
                  <a:lnTo>
                    <a:pt x="365" y="80"/>
                  </a:lnTo>
                  <a:cubicBezTo>
                    <a:pt x="327" y="22"/>
                    <a:pt x="264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flipH="1">
              <a:off x="7967245" y="697447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2641" y="0"/>
                  </a:moveTo>
                  <a:cubicBezTo>
                    <a:pt x="1920" y="0"/>
                    <a:pt x="1241" y="434"/>
                    <a:pt x="942" y="1146"/>
                  </a:cubicBezTo>
                  <a:lnTo>
                    <a:pt x="0" y="3547"/>
                  </a:lnTo>
                  <a:lnTo>
                    <a:pt x="3435" y="4915"/>
                  </a:lnTo>
                  <a:lnTo>
                    <a:pt x="4377" y="2544"/>
                  </a:lnTo>
                  <a:cubicBezTo>
                    <a:pt x="4772" y="1602"/>
                    <a:pt x="4286" y="508"/>
                    <a:pt x="3344" y="143"/>
                  </a:cubicBezTo>
                  <a:cubicBezTo>
                    <a:pt x="3113" y="46"/>
                    <a:pt x="2875" y="0"/>
                    <a:pt x="2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flipH="1">
              <a:off x="8046891" y="903956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1338" y="0"/>
                  </a:moveTo>
                  <a:lnTo>
                    <a:pt x="395" y="2371"/>
                  </a:lnTo>
                  <a:cubicBezTo>
                    <a:pt x="0" y="3313"/>
                    <a:pt x="487" y="4407"/>
                    <a:pt x="1429" y="4772"/>
                  </a:cubicBezTo>
                  <a:cubicBezTo>
                    <a:pt x="1659" y="4869"/>
                    <a:pt x="1896" y="4914"/>
                    <a:pt x="2128" y="4914"/>
                  </a:cubicBezTo>
                  <a:cubicBezTo>
                    <a:pt x="2850" y="4914"/>
                    <a:pt x="3531" y="4474"/>
                    <a:pt x="3830" y="3739"/>
                  </a:cubicBezTo>
                  <a:lnTo>
                    <a:pt x="4772" y="1368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flipH="1">
              <a:off x="8023894" y="697447"/>
              <a:ext cx="300881" cy="491435"/>
            </a:xfrm>
            <a:custGeom>
              <a:avLst/>
              <a:gdLst/>
              <a:ahLst/>
              <a:cxnLst/>
              <a:rect l="l" t="t" r="r" b="b"/>
              <a:pathLst>
                <a:path w="5168" h="8441" extrusionOk="0">
                  <a:moveTo>
                    <a:pt x="4005" y="0"/>
                  </a:moveTo>
                  <a:cubicBezTo>
                    <a:pt x="3277" y="0"/>
                    <a:pt x="2586" y="434"/>
                    <a:pt x="2310" y="1146"/>
                  </a:cubicBezTo>
                  <a:lnTo>
                    <a:pt x="1338" y="3547"/>
                  </a:lnTo>
                  <a:lnTo>
                    <a:pt x="395" y="5918"/>
                  </a:lnTo>
                  <a:cubicBezTo>
                    <a:pt x="0" y="6860"/>
                    <a:pt x="456" y="7954"/>
                    <a:pt x="1429" y="8319"/>
                  </a:cubicBezTo>
                  <a:cubicBezTo>
                    <a:pt x="1581" y="8380"/>
                    <a:pt x="1763" y="8441"/>
                    <a:pt x="1915" y="8441"/>
                  </a:cubicBezTo>
                  <a:cubicBezTo>
                    <a:pt x="1307" y="7954"/>
                    <a:pt x="1034" y="7073"/>
                    <a:pt x="1338" y="6313"/>
                  </a:cubicBezTo>
                  <a:lnTo>
                    <a:pt x="2310" y="3912"/>
                  </a:lnTo>
                  <a:lnTo>
                    <a:pt x="3253" y="1541"/>
                  </a:lnTo>
                  <a:cubicBezTo>
                    <a:pt x="3566" y="800"/>
                    <a:pt x="4280" y="380"/>
                    <a:pt x="5018" y="380"/>
                  </a:cubicBezTo>
                  <a:cubicBezTo>
                    <a:pt x="5068" y="380"/>
                    <a:pt x="5118" y="382"/>
                    <a:pt x="5168" y="386"/>
                  </a:cubicBezTo>
                  <a:cubicBezTo>
                    <a:pt x="5046" y="295"/>
                    <a:pt x="4894" y="204"/>
                    <a:pt x="4712" y="143"/>
                  </a:cubicBezTo>
                  <a:cubicBezTo>
                    <a:pt x="4481" y="46"/>
                    <a:pt x="4241" y="0"/>
                    <a:pt x="4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flipH="1">
              <a:off x="8011490" y="797296"/>
              <a:ext cx="146947" cy="325799"/>
            </a:xfrm>
            <a:custGeom>
              <a:avLst/>
              <a:gdLst/>
              <a:ahLst/>
              <a:cxnLst/>
              <a:rect l="l" t="t" r="r" b="b"/>
              <a:pathLst>
                <a:path w="2524" h="5596" extrusionOk="0">
                  <a:moveTo>
                    <a:pt x="2351" y="0"/>
                  </a:moveTo>
                  <a:cubicBezTo>
                    <a:pt x="2270" y="0"/>
                    <a:pt x="2184" y="55"/>
                    <a:pt x="2159" y="130"/>
                  </a:cubicBezTo>
                  <a:lnTo>
                    <a:pt x="61" y="5358"/>
                  </a:lnTo>
                  <a:cubicBezTo>
                    <a:pt x="1" y="5449"/>
                    <a:pt x="61" y="5540"/>
                    <a:pt x="152" y="5571"/>
                  </a:cubicBezTo>
                  <a:cubicBezTo>
                    <a:pt x="178" y="5588"/>
                    <a:pt x="206" y="5595"/>
                    <a:pt x="233" y="5595"/>
                  </a:cubicBezTo>
                  <a:cubicBezTo>
                    <a:pt x="304" y="5595"/>
                    <a:pt x="374" y="5545"/>
                    <a:pt x="396" y="5480"/>
                  </a:cubicBezTo>
                  <a:lnTo>
                    <a:pt x="2493" y="252"/>
                  </a:lnTo>
                  <a:cubicBezTo>
                    <a:pt x="2523" y="160"/>
                    <a:pt x="2493" y="69"/>
                    <a:pt x="2402" y="8"/>
                  </a:cubicBezTo>
                  <a:cubicBezTo>
                    <a:pt x="2386" y="3"/>
                    <a:pt x="2369" y="0"/>
                    <a:pt x="2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32;p15"/>
            <p:cNvGrpSpPr/>
            <p:nvPr/>
          </p:nvGrpSpPr>
          <p:grpSpPr>
            <a:xfrm>
              <a:off x="5402363" y="671560"/>
              <a:ext cx="517818" cy="543201"/>
              <a:chOff x="6144651" y="1250347"/>
              <a:chExt cx="517818" cy="543201"/>
            </a:xfrm>
          </p:grpSpPr>
          <p:sp>
            <p:nvSpPr>
              <p:cNvPr id="133" name="Google Shape;133;p15"/>
              <p:cNvSpPr/>
              <p:nvPr/>
            </p:nvSpPr>
            <p:spPr>
              <a:xfrm rot="2568446" flipH="1">
                <a:off x="6362979" y="1293376"/>
                <a:ext cx="230085" cy="26391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533" extrusionOk="0">
                    <a:moveTo>
                      <a:pt x="2047" y="0"/>
                    </a:moveTo>
                    <a:cubicBezTo>
                      <a:pt x="1062" y="0"/>
                      <a:pt x="241" y="770"/>
                      <a:pt x="183" y="1736"/>
                    </a:cubicBezTo>
                    <a:lnTo>
                      <a:pt x="0" y="4290"/>
                    </a:lnTo>
                    <a:lnTo>
                      <a:pt x="3709" y="4533"/>
                    </a:lnTo>
                    <a:lnTo>
                      <a:pt x="3861" y="1979"/>
                    </a:lnTo>
                    <a:cubicBezTo>
                      <a:pt x="3952" y="976"/>
                      <a:pt x="3161" y="95"/>
                      <a:pt x="2158" y="4"/>
                    </a:cubicBezTo>
                    <a:cubicBezTo>
                      <a:pt x="2121" y="2"/>
                      <a:pt x="2084" y="0"/>
                      <a:pt x="20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 rot="2568446" flipH="1">
                <a:off x="6203677" y="1486190"/>
                <a:ext cx="230085" cy="26391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533" extrusionOk="0">
                    <a:moveTo>
                      <a:pt x="243" y="1"/>
                    </a:moveTo>
                    <a:lnTo>
                      <a:pt x="91" y="2554"/>
                    </a:lnTo>
                    <a:cubicBezTo>
                      <a:pt x="0" y="3587"/>
                      <a:pt x="790" y="4469"/>
                      <a:pt x="1793" y="4529"/>
                    </a:cubicBezTo>
                    <a:cubicBezTo>
                      <a:pt x="1832" y="4532"/>
                      <a:pt x="1871" y="4533"/>
                      <a:pt x="1909" y="4533"/>
                    </a:cubicBezTo>
                    <a:cubicBezTo>
                      <a:pt x="2892" y="4533"/>
                      <a:pt x="3711" y="3792"/>
                      <a:pt x="3769" y="2797"/>
                    </a:cubicBezTo>
                    <a:lnTo>
                      <a:pt x="3952" y="24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 rot="2568446" flipH="1">
                <a:off x="6342015" y="1290703"/>
                <a:ext cx="168139" cy="514198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8832" extrusionOk="0">
                    <a:moveTo>
                      <a:pt x="2263" y="0"/>
                    </a:moveTo>
                    <a:cubicBezTo>
                      <a:pt x="1305" y="0"/>
                      <a:pt x="484" y="770"/>
                      <a:pt x="426" y="1736"/>
                    </a:cubicBezTo>
                    <a:lnTo>
                      <a:pt x="243" y="4290"/>
                    </a:lnTo>
                    <a:lnTo>
                      <a:pt x="61" y="6843"/>
                    </a:lnTo>
                    <a:cubicBezTo>
                      <a:pt x="0" y="7876"/>
                      <a:pt x="790" y="8758"/>
                      <a:pt x="1793" y="8818"/>
                    </a:cubicBezTo>
                    <a:cubicBezTo>
                      <a:pt x="1847" y="8827"/>
                      <a:pt x="1900" y="8831"/>
                      <a:pt x="1953" y="8831"/>
                    </a:cubicBezTo>
                    <a:cubicBezTo>
                      <a:pt x="2080" y="8831"/>
                      <a:pt x="2203" y="8810"/>
                      <a:pt x="2310" y="8788"/>
                    </a:cubicBezTo>
                    <a:cubicBezTo>
                      <a:pt x="1550" y="8515"/>
                      <a:pt x="1064" y="7755"/>
                      <a:pt x="1094" y="6934"/>
                    </a:cubicBezTo>
                    <a:lnTo>
                      <a:pt x="1277" y="4381"/>
                    </a:lnTo>
                    <a:lnTo>
                      <a:pt x="1429" y="1797"/>
                    </a:lnTo>
                    <a:cubicBezTo>
                      <a:pt x="1490" y="976"/>
                      <a:pt x="2097" y="308"/>
                      <a:pt x="2888" y="125"/>
                    </a:cubicBezTo>
                    <a:cubicBezTo>
                      <a:pt x="2736" y="65"/>
                      <a:pt x="2553" y="34"/>
                      <a:pt x="2371" y="4"/>
                    </a:cubicBezTo>
                    <a:cubicBezTo>
                      <a:pt x="2335" y="2"/>
                      <a:pt x="2299" y="0"/>
                      <a:pt x="2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 rot="2568446" flipH="1">
                <a:off x="6330644" y="1301581"/>
                <a:ext cx="44305" cy="348679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989" extrusionOk="0">
                    <a:moveTo>
                      <a:pt x="578" y="1"/>
                    </a:moveTo>
                    <a:cubicBezTo>
                      <a:pt x="457" y="1"/>
                      <a:pt x="396" y="61"/>
                      <a:pt x="366" y="183"/>
                    </a:cubicBezTo>
                    <a:lnTo>
                      <a:pt x="1" y="5776"/>
                    </a:lnTo>
                    <a:cubicBezTo>
                      <a:pt x="1" y="5897"/>
                      <a:pt x="62" y="5988"/>
                      <a:pt x="153" y="5988"/>
                    </a:cubicBezTo>
                    <a:cubicBezTo>
                      <a:pt x="275" y="5988"/>
                      <a:pt x="366" y="5928"/>
                      <a:pt x="366" y="5806"/>
                    </a:cubicBezTo>
                    <a:lnTo>
                      <a:pt x="730" y="183"/>
                    </a:lnTo>
                    <a:cubicBezTo>
                      <a:pt x="761" y="92"/>
                      <a:pt x="670" y="1"/>
                      <a:pt x="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37;p15"/>
            <p:cNvGrpSpPr/>
            <p:nvPr/>
          </p:nvGrpSpPr>
          <p:grpSpPr>
            <a:xfrm>
              <a:off x="7408052" y="1730897"/>
              <a:ext cx="375229" cy="485788"/>
              <a:chOff x="5377840" y="454547"/>
              <a:chExt cx="375229" cy="485788"/>
            </a:xfrm>
          </p:grpSpPr>
          <p:sp>
            <p:nvSpPr>
              <p:cNvPr id="138" name="Google Shape;138;p15"/>
              <p:cNvSpPr/>
              <p:nvPr/>
            </p:nvSpPr>
            <p:spPr>
              <a:xfrm flipH="1">
                <a:off x="5468083" y="454547"/>
                <a:ext cx="284987" cy="288888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962" extrusionOk="0">
                    <a:moveTo>
                      <a:pt x="2110" y="0"/>
                    </a:moveTo>
                    <a:cubicBezTo>
                      <a:pt x="1839" y="0"/>
                      <a:pt x="1565" y="61"/>
                      <a:pt x="1308" y="190"/>
                    </a:cubicBezTo>
                    <a:cubicBezTo>
                      <a:pt x="396" y="615"/>
                      <a:pt x="1" y="1740"/>
                      <a:pt x="426" y="2652"/>
                    </a:cubicBezTo>
                    <a:lnTo>
                      <a:pt x="1551" y="4962"/>
                    </a:lnTo>
                    <a:lnTo>
                      <a:pt x="4895" y="3381"/>
                    </a:lnTo>
                    <a:lnTo>
                      <a:pt x="3800" y="1071"/>
                    </a:lnTo>
                    <a:cubicBezTo>
                      <a:pt x="3473" y="395"/>
                      <a:pt x="2801" y="0"/>
                      <a:pt x="21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 flipH="1">
                <a:off x="5377840" y="651391"/>
                <a:ext cx="284929" cy="288888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962" extrusionOk="0">
                    <a:moveTo>
                      <a:pt x="3344" y="0"/>
                    </a:moveTo>
                    <a:lnTo>
                      <a:pt x="0" y="1581"/>
                    </a:lnTo>
                    <a:lnTo>
                      <a:pt x="1094" y="3891"/>
                    </a:lnTo>
                    <a:cubicBezTo>
                      <a:pt x="1400" y="4567"/>
                      <a:pt x="2066" y="4962"/>
                      <a:pt x="2754" y="4962"/>
                    </a:cubicBezTo>
                    <a:cubicBezTo>
                      <a:pt x="3025" y="4962"/>
                      <a:pt x="3299" y="4901"/>
                      <a:pt x="3556" y="4772"/>
                    </a:cubicBezTo>
                    <a:cubicBezTo>
                      <a:pt x="4499" y="4347"/>
                      <a:pt x="4894" y="3222"/>
                      <a:pt x="4438" y="2310"/>
                    </a:cubicBezTo>
                    <a:lnTo>
                      <a:pt x="3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 flipH="1">
                <a:off x="5430938" y="456701"/>
                <a:ext cx="322131" cy="483634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307" extrusionOk="0">
                    <a:moveTo>
                      <a:pt x="1825" y="1"/>
                    </a:moveTo>
                    <a:lnTo>
                      <a:pt x="1825" y="1"/>
                    </a:lnTo>
                    <a:cubicBezTo>
                      <a:pt x="1642" y="31"/>
                      <a:pt x="1490" y="61"/>
                      <a:pt x="1308" y="153"/>
                    </a:cubicBezTo>
                    <a:cubicBezTo>
                      <a:pt x="396" y="578"/>
                      <a:pt x="1" y="1703"/>
                      <a:pt x="426" y="2615"/>
                    </a:cubicBezTo>
                    <a:lnTo>
                      <a:pt x="1551" y="4925"/>
                    </a:lnTo>
                    <a:lnTo>
                      <a:pt x="2645" y="7265"/>
                    </a:lnTo>
                    <a:cubicBezTo>
                      <a:pt x="2950" y="7918"/>
                      <a:pt x="3614" y="8306"/>
                      <a:pt x="4301" y="8306"/>
                    </a:cubicBezTo>
                    <a:cubicBezTo>
                      <a:pt x="4573" y="8306"/>
                      <a:pt x="4849" y="8246"/>
                      <a:pt x="5107" y="8116"/>
                    </a:cubicBezTo>
                    <a:cubicBezTo>
                      <a:pt x="5290" y="8056"/>
                      <a:pt x="5411" y="7964"/>
                      <a:pt x="5533" y="7843"/>
                    </a:cubicBezTo>
                    <a:lnTo>
                      <a:pt x="5533" y="7843"/>
                    </a:lnTo>
                    <a:cubicBezTo>
                      <a:pt x="5442" y="7857"/>
                      <a:pt x="5350" y="7864"/>
                      <a:pt x="5258" y="7864"/>
                    </a:cubicBezTo>
                    <a:cubicBezTo>
                      <a:pt x="4583" y="7864"/>
                      <a:pt x="3909" y="7478"/>
                      <a:pt x="3588" y="6809"/>
                    </a:cubicBezTo>
                    <a:lnTo>
                      <a:pt x="2493" y="4499"/>
                    </a:lnTo>
                    <a:lnTo>
                      <a:pt x="1369" y="2189"/>
                    </a:lnTo>
                    <a:cubicBezTo>
                      <a:pt x="1004" y="1429"/>
                      <a:pt x="1217" y="517"/>
                      <a:pt x="1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 flipH="1">
                <a:off x="5429131" y="504850"/>
                <a:ext cx="166393" cy="317124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5447" extrusionOk="0">
                    <a:moveTo>
                      <a:pt x="228" y="0"/>
                    </a:moveTo>
                    <a:cubicBezTo>
                      <a:pt x="203" y="0"/>
                      <a:pt x="178" y="8"/>
                      <a:pt x="152" y="25"/>
                    </a:cubicBezTo>
                    <a:cubicBezTo>
                      <a:pt x="61" y="55"/>
                      <a:pt x="0" y="177"/>
                      <a:pt x="61" y="268"/>
                    </a:cubicBezTo>
                    <a:lnTo>
                      <a:pt x="2493" y="5344"/>
                    </a:lnTo>
                    <a:cubicBezTo>
                      <a:pt x="2515" y="5412"/>
                      <a:pt x="2589" y="5447"/>
                      <a:pt x="2663" y="5447"/>
                    </a:cubicBezTo>
                    <a:cubicBezTo>
                      <a:pt x="2688" y="5447"/>
                      <a:pt x="2713" y="5443"/>
                      <a:pt x="2736" y="5435"/>
                    </a:cubicBezTo>
                    <a:cubicBezTo>
                      <a:pt x="2827" y="5374"/>
                      <a:pt x="2857" y="5283"/>
                      <a:pt x="2827" y="5192"/>
                    </a:cubicBezTo>
                    <a:lnTo>
                      <a:pt x="395" y="116"/>
                    </a:lnTo>
                    <a:cubicBezTo>
                      <a:pt x="351" y="50"/>
                      <a:pt x="292" y="0"/>
                      <a:pt x="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9. Tim PPRA RS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per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direktur</a:t>
            </a:r>
            <a:r>
              <a:rPr lang="en-US" dirty="0" smtClean="0"/>
              <a:t> RS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kuman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sepsis yang </a:t>
            </a:r>
            <a:r>
              <a:rPr lang="en-US" dirty="0" err="1" smtClean="0"/>
              <a:t>meninggal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r>
              <a:rPr lang="en-US" dirty="0" smtClean="0"/>
              <a:t> </a:t>
            </a:r>
            <a:r>
              <a:rPr lang="en-US" dirty="0" err="1" smtClean="0"/>
              <a:t>Antibiotik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10.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regulasi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PPRA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antibiotik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RS </a:t>
            </a:r>
            <a:r>
              <a:rPr lang="en-US" dirty="0" err="1" smtClean="0"/>
              <a:t>Muulia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SK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PPRa</a:t>
            </a:r>
            <a:r>
              <a:rPr lang="en-US" dirty="0" smtClean="0"/>
              <a:t> yang </a:t>
            </a:r>
            <a:r>
              <a:rPr lang="en-US" dirty="0" err="1" smtClean="0"/>
              <a:t>tediri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perwakilan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SMF, </a:t>
            </a:r>
            <a:r>
              <a:rPr lang="en-US" dirty="0" err="1" smtClean="0"/>
              <a:t>perawat</a:t>
            </a:r>
            <a:r>
              <a:rPr lang="en-US" dirty="0" smtClean="0"/>
              <a:t>,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farmasi</a:t>
            </a:r>
            <a:r>
              <a:rPr lang="en-US" dirty="0" smtClean="0"/>
              <a:t>, </a:t>
            </a:r>
            <a:r>
              <a:rPr lang="en-US" dirty="0" err="1" smtClean="0"/>
              <a:t>laboratorium</a:t>
            </a:r>
            <a:r>
              <a:rPr lang="en-US" dirty="0" smtClean="0"/>
              <a:t>, </a:t>
            </a:r>
            <a:r>
              <a:rPr lang="en-US" dirty="0" err="1" smtClean="0"/>
              <a:t>Komite</a:t>
            </a:r>
            <a:r>
              <a:rPr lang="en-US" dirty="0" smtClean="0"/>
              <a:t> </a:t>
            </a:r>
            <a:r>
              <a:rPr lang="en-US" dirty="0" err="1" smtClean="0"/>
              <a:t>Ppi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KFT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Program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ppra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785786" y="2214554"/>
            <a:ext cx="7429552" cy="3548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>PELAYANAN KEFARMASIAN DAN PENGGUNAAN OBAT(</a:t>
            </a:r>
            <a:r>
              <a:rPr lang="en-US" b="0" dirty="0" smtClean="0"/>
              <a:t>PKPO)</a:t>
            </a: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fi-FI" b="0" dirty="0" smtClean="0"/>
              <a:t/>
            </a:r>
            <a:br>
              <a:rPr lang="fi-FI" b="0" dirty="0" smtClean="0"/>
            </a:br>
            <a:r>
              <a:rPr lang="en-US" b="0" dirty="0" smtClean="0"/>
              <a:t>)</a:t>
            </a:r>
            <a:endParaRPr b="0"/>
          </a:p>
        </p:txBody>
      </p:sp>
      <p:grpSp>
        <p:nvGrpSpPr>
          <p:cNvPr id="2" name="Google Shape;59;p15"/>
          <p:cNvGrpSpPr/>
          <p:nvPr/>
        </p:nvGrpSpPr>
        <p:grpSpPr>
          <a:xfrm>
            <a:off x="485333" y="4060953"/>
            <a:ext cx="2272409" cy="2159180"/>
            <a:chOff x="485332" y="3045714"/>
            <a:chExt cx="2272409" cy="1619385"/>
          </a:xfrm>
        </p:grpSpPr>
        <p:grpSp>
          <p:nvGrpSpPr>
            <p:cNvPr id="3" name="Google Shape;60;p15"/>
            <p:cNvGrpSpPr/>
            <p:nvPr/>
          </p:nvGrpSpPr>
          <p:grpSpPr>
            <a:xfrm>
              <a:off x="485332" y="3271211"/>
              <a:ext cx="1295922" cy="1168375"/>
              <a:chOff x="333385" y="2878200"/>
              <a:chExt cx="1899900" cy="1712909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333385" y="4332809"/>
                <a:ext cx="1899900" cy="258300"/>
              </a:xfrm>
              <a:prstGeom prst="ellipse">
                <a:avLst/>
              </a:pr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" name="Google Shape;62;p15"/>
              <p:cNvGrpSpPr/>
              <p:nvPr/>
            </p:nvGrpSpPr>
            <p:grpSpPr>
              <a:xfrm>
                <a:off x="706813" y="2878200"/>
                <a:ext cx="1040658" cy="1594797"/>
                <a:chOff x="407125" y="2995200"/>
                <a:chExt cx="1040658" cy="1594797"/>
              </a:xfrm>
            </p:grpSpPr>
            <p:sp>
              <p:nvSpPr>
                <p:cNvPr id="63" name="Google Shape;63;p15"/>
                <p:cNvSpPr/>
                <p:nvPr/>
              </p:nvSpPr>
              <p:spPr>
                <a:xfrm>
                  <a:off x="407125" y="3750761"/>
                  <a:ext cx="1040658" cy="699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12129" extrusionOk="0">
                      <a:moveTo>
                        <a:pt x="0" y="1"/>
                      </a:moveTo>
                      <a:lnTo>
                        <a:pt x="0" y="12128"/>
                      </a:lnTo>
                      <a:lnTo>
                        <a:pt x="18055" y="12128"/>
                      </a:lnTo>
                      <a:lnTo>
                        <a:pt x="1805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15"/>
                <p:cNvSpPr/>
                <p:nvPr/>
              </p:nvSpPr>
              <p:spPr>
                <a:xfrm>
                  <a:off x="407125" y="3316300"/>
                  <a:ext cx="1040658" cy="434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7539" extrusionOk="0">
                      <a:moveTo>
                        <a:pt x="5897" y="1"/>
                      </a:moveTo>
                      <a:cubicBezTo>
                        <a:pt x="5836" y="821"/>
                        <a:pt x="544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18055" y="7539"/>
                      </a:lnTo>
                      <a:lnTo>
                        <a:pt x="18055" y="7265"/>
                      </a:lnTo>
                      <a:cubicBezTo>
                        <a:pt x="18055" y="6596"/>
                        <a:pt x="17751" y="5958"/>
                        <a:pt x="17265" y="5533"/>
                      </a:cubicBezTo>
                      <a:lnTo>
                        <a:pt x="13253" y="2128"/>
                      </a:lnTo>
                      <a:cubicBezTo>
                        <a:pt x="12614" y="1581"/>
                        <a:pt x="12219" y="821"/>
                        <a:pt x="1212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>
                  <a:off x="407125" y="4449771"/>
                  <a:ext cx="1040658" cy="14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2433" extrusionOk="0">
                      <a:moveTo>
                        <a:pt x="0" y="0"/>
                      </a:moveTo>
                      <a:lnTo>
                        <a:pt x="0" y="183"/>
                      </a:lnTo>
                      <a:cubicBezTo>
                        <a:pt x="0" y="1429"/>
                        <a:pt x="1003" y="2432"/>
                        <a:pt x="2249" y="2432"/>
                      </a:cubicBezTo>
                      <a:lnTo>
                        <a:pt x="15776" y="2432"/>
                      </a:lnTo>
                      <a:cubicBezTo>
                        <a:pt x="17022" y="2432"/>
                        <a:pt x="18055" y="1429"/>
                        <a:pt x="18055" y="183"/>
                      </a:cubicBezTo>
                      <a:lnTo>
                        <a:pt x="1805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15"/>
                <p:cNvSpPr/>
                <p:nvPr/>
              </p:nvSpPr>
              <p:spPr>
                <a:xfrm>
                  <a:off x="566546" y="3961017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43"/>
                        <a:pt x="0" y="547"/>
                      </a:cubicBezTo>
                      <a:cubicBezTo>
                        <a:pt x="0" y="851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51"/>
                        <a:pt x="12493" y="547"/>
                      </a:cubicBezTo>
                      <a:cubicBezTo>
                        <a:pt x="12493" y="243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15"/>
                <p:cNvSpPr/>
                <p:nvPr/>
              </p:nvSpPr>
              <p:spPr>
                <a:xfrm>
                  <a:off x="566546" y="4067874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7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82"/>
                        <a:pt x="12493" y="578"/>
                      </a:cubicBezTo>
                      <a:cubicBezTo>
                        <a:pt x="12493" y="274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566546" y="4176461"/>
                  <a:ext cx="443271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1" h="1126" extrusionOk="0">
                      <a:moveTo>
                        <a:pt x="578" y="1"/>
                      </a:moveTo>
                      <a:cubicBezTo>
                        <a:pt x="274" y="1"/>
                        <a:pt x="0" y="24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7143" y="1125"/>
                      </a:lnTo>
                      <a:cubicBezTo>
                        <a:pt x="7447" y="1125"/>
                        <a:pt x="7690" y="882"/>
                        <a:pt x="7690" y="578"/>
                      </a:cubicBezTo>
                      <a:cubicBezTo>
                        <a:pt x="7690" y="244"/>
                        <a:pt x="7447" y="1"/>
                        <a:pt x="71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995761" y="3316300"/>
                  <a:ext cx="4011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1" h="22099" extrusionOk="0">
                      <a:moveTo>
                        <a:pt x="0" y="1"/>
                      </a:moveTo>
                      <a:cubicBezTo>
                        <a:pt x="91" y="821"/>
                        <a:pt x="486" y="1581"/>
                        <a:pt x="1125" y="2128"/>
                      </a:cubicBezTo>
                      <a:lnTo>
                        <a:pt x="5137" y="5533"/>
                      </a:lnTo>
                      <a:cubicBezTo>
                        <a:pt x="5623" y="5988"/>
                        <a:pt x="5927" y="6596"/>
                        <a:pt x="5927" y="7265"/>
                      </a:cubicBezTo>
                      <a:lnTo>
                        <a:pt x="5927" y="7539"/>
                      </a:lnTo>
                      <a:lnTo>
                        <a:pt x="5927" y="19666"/>
                      </a:lnTo>
                      <a:lnTo>
                        <a:pt x="5927" y="19849"/>
                      </a:lnTo>
                      <a:cubicBezTo>
                        <a:pt x="5927" y="21095"/>
                        <a:pt x="4894" y="22098"/>
                        <a:pt x="3648" y="22098"/>
                      </a:cubicBezTo>
                      <a:lnTo>
                        <a:pt x="4681" y="22098"/>
                      </a:lnTo>
                      <a:cubicBezTo>
                        <a:pt x="5927" y="22098"/>
                        <a:pt x="6961" y="21095"/>
                        <a:pt x="6961" y="19849"/>
                      </a:cubicBezTo>
                      <a:lnTo>
                        <a:pt x="6961" y="19666"/>
                      </a:lnTo>
                      <a:lnTo>
                        <a:pt x="6961" y="7539"/>
                      </a:lnTo>
                      <a:lnTo>
                        <a:pt x="6961" y="7265"/>
                      </a:lnTo>
                      <a:cubicBezTo>
                        <a:pt x="6961" y="6596"/>
                        <a:pt x="6657" y="5958"/>
                        <a:pt x="6170" y="5533"/>
                      </a:cubicBezTo>
                      <a:lnTo>
                        <a:pt x="2158" y="2128"/>
                      </a:lnTo>
                      <a:cubicBezTo>
                        <a:pt x="1520" y="1581"/>
                        <a:pt x="1125" y="82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407125" y="3316300"/>
                  <a:ext cx="5483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5" h="22099" extrusionOk="0">
                      <a:moveTo>
                        <a:pt x="5897" y="1"/>
                      </a:moveTo>
                      <a:cubicBezTo>
                        <a:pt x="5806" y="821"/>
                        <a:pt x="541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0" y="19666"/>
                      </a:lnTo>
                      <a:lnTo>
                        <a:pt x="0" y="19849"/>
                      </a:lnTo>
                      <a:cubicBezTo>
                        <a:pt x="0" y="21095"/>
                        <a:pt x="1003" y="22098"/>
                        <a:pt x="2249" y="22098"/>
                      </a:cubicBezTo>
                      <a:lnTo>
                        <a:pt x="5867" y="22098"/>
                      </a:lnTo>
                      <a:cubicBezTo>
                        <a:pt x="4620" y="22098"/>
                        <a:pt x="3617" y="21095"/>
                        <a:pt x="3617" y="19849"/>
                      </a:cubicBezTo>
                      <a:lnTo>
                        <a:pt x="3617" y="19666"/>
                      </a:lnTo>
                      <a:lnTo>
                        <a:pt x="3617" y="7539"/>
                      </a:lnTo>
                      <a:lnTo>
                        <a:pt x="3617" y="7265"/>
                      </a:lnTo>
                      <a:cubicBezTo>
                        <a:pt x="3617" y="6596"/>
                        <a:pt x="3891" y="5988"/>
                        <a:pt x="4408" y="5533"/>
                      </a:cubicBezTo>
                      <a:lnTo>
                        <a:pt x="8420" y="2128"/>
                      </a:lnTo>
                      <a:cubicBezTo>
                        <a:pt x="9058" y="1581"/>
                        <a:pt x="9453" y="821"/>
                        <a:pt x="951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636625" y="3009475"/>
                  <a:ext cx="581652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2" h="5655" extrusionOk="0">
                      <a:moveTo>
                        <a:pt x="365" y="1"/>
                      </a:moveTo>
                      <a:cubicBezTo>
                        <a:pt x="15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52" y="5655"/>
                        <a:pt x="365" y="5655"/>
                      </a:cubicBezTo>
                      <a:lnTo>
                        <a:pt x="9696" y="5655"/>
                      </a:lnTo>
                      <a:cubicBezTo>
                        <a:pt x="9909" y="5655"/>
                        <a:pt x="10091" y="5472"/>
                        <a:pt x="10091" y="5229"/>
                      </a:cubicBezTo>
                      <a:lnTo>
                        <a:pt x="10091" y="426"/>
                      </a:lnTo>
                      <a:cubicBezTo>
                        <a:pt x="10091" y="214"/>
                        <a:pt x="9909" y="1"/>
                        <a:pt x="969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636625" y="3009474"/>
                  <a:ext cx="252279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" h="5655" extrusionOk="0">
                      <a:moveTo>
                        <a:pt x="365" y="1"/>
                      </a:moveTo>
                      <a:cubicBezTo>
                        <a:pt x="18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82" y="5655"/>
                        <a:pt x="365" y="5655"/>
                      </a:cubicBezTo>
                      <a:lnTo>
                        <a:pt x="4377" y="5655"/>
                      </a:lnTo>
                      <a:cubicBezTo>
                        <a:pt x="4164" y="5655"/>
                        <a:pt x="3982" y="5472"/>
                        <a:pt x="3982" y="5229"/>
                      </a:cubicBezTo>
                      <a:lnTo>
                        <a:pt x="3982" y="426"/>
                      </a:lnTo>
                      <a:cubicBezTo>
                        <a:pt x="3982" y="214"/>
                        <a:pt x="4164" y="1"/>
                        <a:pt x="43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995750" y="2995200"/>
                  <a:ext cx="59150" cy="325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" h="5655" extrusionOk="0">
                      <a:moveTo>
                        <a:pt x="0" y="1"/>
                      </a:moveTo>
                      <a:lnTo>
                        <a:pt x="0" y="5655"/>
                      </a:lnTo>
                      <a:lnTo>
                        <a:pt x="1064" y="5655"/>
                      </a:lnTo>
                      <a:lnTo>
                        <a:pt x="106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" name="Google Shape;74;p15"/>
            <p:cNvGrpSpPr/>
            <p:nvPr/>
          </p:nvGrpSpPr>
          <p:grpSpPr>
            <a:xfrm>
              <a:off x="961575" y="3045714"/>
              <a:ext cx="1796165" cy="1619385"/>
              <a:chOff x="333385" y="2878200"/>
              <a:chExt cx="1899900" cy="1712909"/>
            </a:xfrm>
          </p:grpSpPr>
          <p:sp>
            <p:nvSpPr>
              <p:cNvPr id="75" name="Google Shape;75;p15"/>
              <p:cNvSpPr/>
              <p:nvPr/>
            </p:nvSpPr>
            <p:spPr>
              <a:xfrm>
                <a:off x="333385" y="4332809"/>
                <a:ext cx="1899900" cy="258300"/>
              </a:xfrm>
              <a:prstGeom prst="ellipse">
                <a:avLst/>
              </a:prstGeom>
              <a:solidFill>
                <a:srgbClr val="000000">
                  <a:alpha val="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" name="Google Shape;76;p15"/>
              <p:cNvGrpSpPr/>
              <p:nvPr/>
            </p:nvGrpSpPr>
            <p:grpSpPr>
              <a:xfrm>
                <a:off x="706813" y="2878200"/>
                <a:ext cx="1040658" cy="1594797"/>
                <a:chOff x="407125" y="2995200"/>
                <a:chExt cx="1040658" cy="1594797"/>
              </a:xfrm>
            </p:grpSpPr>
            <p:sp>
              <p:nvSpPr>
                <p:cNvPr id="77" name="Google Shape;77;p15"/>
                <p:cNvSpPr/>
                <p:nvPr/>
              </p:nvSpPr>
              <p:spPr>
                <a:xfrm>
                  <a:off x="407125" y="3750761"/>
                  <a:ext cx="1040658" cy="699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12129" extrusionOk="0">
                      <a:moveTo>
                        <a:pt x="0" y="1"/>
                      </a:moveTo>
                      <a:lnTo>
                        <a:pt x="0" y="12128"/>
                      </a:lnTo>
                      <a:lnTo>
                        <a:pt x="18055" y="12128"/>
                      </a:lnTo>
                      <a:lnTo>
                        <a:pt x="1805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407125" y="3316300"/>
                  <a:ext cx="1040658" cy="434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7539" extrusionOk="0">
                      <a:moveTo>
                        <a:pt x="5897" y="1"/>
                      </a:moveTo>
                      <a:cubicBezTo>
                        <a:pt x="5836" y="821"/>
                        <a:pt x="544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18055" y="7539"/>
                      </a:lnTo>
                      <a:lnTo>
                        <a:pt x="18055" y="7265"/>
                      </a:lnTo>
                      <a:cubicBezTo>
                        <a:pt x="18055" y="6596"/>
                        <a:pt x="17751" y="5958"/>
                        <a:pt x="17265" y="5533"/>
                      </a:cubicBezTo>
                      <a:lnTo>
                        <a:pt x="13253" y="2128"/>
                      </a:lnTo>
                      <a:cubicBezTo>
                        <a:pt x="12614" y="1581"/>
                        <a:pt x="12219" y="821"/>
                        <a:pt x="121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407125" y="4449771"/>
                  <a:ext cx="1040658" cy="140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6" h="2433" extrusionOk="0">
                      <a:moveTo>
                        <a:pt x="0" y="0"/>
                      </a:moveTo>
                      <a:lnTo>
                        <a:pt x="0" y="183"/>
                      </a:lnTo>
                      <a:cubicBezTo>
                        <a:pt x="0" y="1429"/>
                        <a:pt x="1003" y="2432"/>
                        <a:pt x="2249" y="2432"/>
                      </a:cubicBezTo>
                      <a:lnTo>
                        <a:pt x="15776" y="2432"/>
                      </a:lnTo>
                      <a:cubicBezTo>
                        <a:pt x="17022" y="2432"/>
                        <a:pt x="18055" y="1429"/>
                        <a:pt x="18055" y="183"/>
                      </a:cubicBezTo>
                      <a:lnTo>
                        <a:pt x="18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566546" y="3961017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43"/>
                        <a:pt x="0" y="547"/>
                      </a:cubicBezTo>
                      <a:cubicBezTo>
                        <a:pt x="0" y="851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51"/>
                        <a:pt x="12493" y="547"/>
                      </a:cubicBezTo>
                      <a:cubicBezTo>
                        <a:pt x="12493" y="243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566546" y="4067874"/>
                  <a:ext cx="720034" cy="64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125" extrusionOk="0">
                      <a:moveTo>
                        <a:pt x="578" y="0"/>
                      </a:moveTo>
                      <a:cubicBezTo>
                        <a:pt x="274" y="0"/>
                        <a:pt x="0" y="27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11946" y="1125"/>
                      </a:lnTo>
                      <a:cubicBezTo>
                        <a:pt x="12250" y="1125"/>
                        <a:pt x="12493" y="882"/>
                        <a:pt x="12493" y="578"/>
                      </a:cubicBezTo>
                      <a:cubicBezTo>
                        <a:pt x="12493" y="274"/>
                        <a:pt x="12250" y="0"/>
                        <a:pt x="119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566546" y="4176461"/>
                  <a:ext cx="443271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1" h="1126" extrusionOk="0">
                      <a:moveTo>
                        <a:pt x="578" y="1"/>
                      </a:moveTo>
                      <a:cubicBezTo>
                        <a:pt x="274" y="1"/>
                        <a:pt x="0" y="244"/>
                        <a:pt x="0" y="578"/>
                      </a:cubicBezTo>
                      <a:cubicBezTo>
                        <a:pt x="0" y="882"/>
                        <a:pt x="274" y="1125"/>
                        <a:pt x="578" y="1125"/>
                      </a:cubicBezTo>
                      <a:lnTo>
                        <a:pt x="7143" y="1125"/>
                      </a:lnTo>
                      <a:cubicBezTo>
                        <a:pt x="7447" y="1125"/>
                        <a:pt x="7690" y="882"/>
                        <a:pt x="7690" y="578"/>
                      </a:cubicBezTo>
                      <a:cubicBezTo>
                        <a:pt x="7690" y="244"/>
                        <a:pt x="7447" y="1"/>
                        <a:pt x="7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995761" y="3316300"/>
                  <a:ext cx="4011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1" h="22099" extrusionOk="0">
                      <a:moveTo>
                        <a:pt x="0" y="1"/>
                      </a:moveTo>
                      <a:cubicBezTo>
                        <a:pt x="91" y="821"/>
                        <a:pt x="486" y="1581"/>
                        <a:pt x="1125" y="2128"/>
                      </a:cubicBezTo>
                      <a:lnTo>
                        <a:pt x="5137" y="5533"/>
                      </a:lnTo>
                      <a:cubicBezTo>
                        <a:pt x="5623" y="5988"/>
                        <a:pt x="5927" y="6596"/>
                        <a:pt x="5927" y="7265"/>
                      </a:cubicBezTo>
                      <a:lnTo>
                        <a:pt x="5927" y="7539"/>
                      </a:lnTo>
                      <a:lnTo>
                        <a:pt x="5927" y="19666"/>
                      </a:lnTo>
                      <a:lnTo>
                        <a:pt x="5927" y="19849"/>
                      </a:lnTo>
                      <a:cubicBezTo>
                        <a:pt x="5927" y="21095"/>
                        <a:pt x="4894" y="22098"/>
                        <a:pt x="3648" y="22098"/>
                      </a:cubicBezTo>
                      <a:lnTo>
                        <a:pt x="4681" y="22098"/>
                      </a:lnTo>
                      <a:cubicBezTo>
                        <a:pt x="5927" y="22098"/>
                        <a:pt x="6961" y="21095"/>
                        <a:pt x="6961" y="19849"/>
                      </a:cubicBezTo>
                      <a:lnTo>
                        <a:pt x="6961" y="19666"/>
                      </a:lnTo>
                      <a:lnTo>
                        <a:pt x="6961" y="7539"/>
                      </a:lnTo>
                      <a:lnTo>
                        <a:pt x="6961" y="7265"/>
                      </a:lnTo>
                      <a:cubicBezTo>
                        <a:pt x="6961" y="6596"/>
                        <a:pt x="6657" y="5958"/>
                        <a:pt x="6170" y="5533"/>
                      </a:cubicBezTo>
                      <a:lnTo>
                        <a:pt x="2158" y="2128"/>
                      </a:lnTo>
                      <a:cubicBezTo>
                        <a:pt x="1520" y="1581"/>
                        <a:pt x="1125" y="821"/>
                        <a:pt x="103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407125" y="3316300"/>
                  <a:ext cx="548397" cy="1273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5" h="22099" extrusionOk="0">
                      <a:moveTo>
                        <a:pt x="5897" y="1"/>
                      </a:moveTo>
                      <a:cubicBezTo>
                        <a:pt x="5806" y="821"/>
                        <a:pt x="5411" y="1581"/>
                        <a:pt x="4803" y="2128"/>
                      </a:cubicBezTo>
                      <a:lnTo>
                        <a:pt x="790" y="5533"/>
                      </a:lnTo>
                      <a:cubicBezTo>
                        <a:pt x="274" y="5988"/>
                        <a:pt x="0" y="6596"/>
                        <a:pt x="0" y="7265"/>
                      </a:cubicBezTo>
                      <a:lnTo>
                        <a:pt x="0" y="7539"/>
                      </a:lnTo>
                      <a:lnTo>
                        <a:pt x="0" y="19666"/>
                      </a:lnTo>
                      <a:lnTo>
                        <a:pt x="0" y="19849"/>
                      </a:lnTo>
                      <a:cubicBezTo>
                        <a:pt x="0" y="21095"/>
                        <a:pt x="1003" y="22098"/>
                        <a:pt x="2249" y="22098"/>
                      </a:cubicBezTo>
                      <a:lnTo>
                        <a:pt x="5867" y="22098"/>
                      </a:lnTo>
                      <a:cubicBezTo>
                        <a:pt x="4620" y="22098"/>
                        <a:pt x="3617" y="21095"/>
                        <a:pt x="3617" y="19849"/>
                      </a:cubicBezTo>
                      <a:lnTo>
                        <a:pt x="3617" y="19666"/>
                      </a:lnTo>
                      <a:lnTo>
                        <a:pt x="3617" y="7539"/>
                      </a:lnTo>
                      <a:lnTo>
                        <a:pt x="3617" y="7265"/>
                      </a:lnTo>
                      <a:cubicBezTo>
                        <a:pt x="3617" y="6596"/>
                        <a:pt x="3891" y="5988"/>
                        <a:pt x="4408" y="5533"/>
                      </a:cubicBezTo>
                      <a:lnTo>
                        <a:pt x="8420" y="2128"/>
                      </a:lnTo>
                      <a:cubicBezTo>
                        <a:pt x="9058" y="1581"/>
                        <a:pt x="9453" y="821"/>
                        <a:pt x="95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636625" y="3009475"/>
                  <a:ext cx="581652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2" h="5655" extrusionOk="0">
                      <a:moveTo>
                        <a:pt x="365" y="1"/>
                      </a:moveTo>
                      <a:cubicBezTo>
                        <a:pt x="15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52" y="5655"/>
                        <a:pt x="365" y="5655"/>
                      </a:cubicBezTo>
                      <a:lnTo>
                        <a:pt x="9696" y="5655"/>
                      </a:lnTo>
                      <a:cubicBezTo>
                        <a:pt x="9909" y="5655"/>
                        <a:pt x="10091" y="5472"/>
                        <a:pt x="10091" y="5229"/>
                      </a:cubicBezTo>
                      <a:lnTo>
                        <a:pt x="10091" y="426"/>
                      </a:lnTo>
                      <a:cubicBezTo>
                        <a:pt x="10091" y="214"/>
                        <a:pt x="9909" y="1"/>
                        <a:pt x="96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636625" y="3009474"/>
                  <a:ext cx="252279" cy="30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" h="5655" extrusionOk="0">
                      <a:moveTo>
                        <a:pt x="365" y="1"/>
                      </a:moveTo>
                      <a:cubicBezTo>
                        <a:pt x="182" y="1"/>
                        <a:pt x="0" y="214"/>
                        <a:pt x="0" y="426"/>
                      </a:cubicBezTo>
                      <a:lnTo>
                        <a:pt x="0" y="5229"/>
                      </a:lnTo>
                      <a:cubicBezTo>
                        <a:pt x="0" y="5472"/>
                        <a:pt x="182" y="5655"/>
                        <a:pt x="365" y="5655"/>
                      </a:cubicBezTo>
                      <a:lnTo>
                        <a:pt x="4377" y="5655"/>
                      </a:lnTo>
                      <a:cubicBezTo>
                        <a:pt x="4164" y="5655"/>
                        <a:pt x="3982" y="5472"/>
                        <a:pt x="3982" y="5229"/>
                      </a:cubicBezTo>
                      <a:lnTo>
                        <a:pt x="3982" y="426"/>
                      </a:lnTo>
                      <a:cubicBezTo>
                        <a:pt x="3982" y="214"/>
                        <a:pt x="4164" y="1"/>
                        <a:pt x="43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995750" y="2995200"/>
                  <a:ext cx="59150" cy="325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" h="5655" extrusionOk="0">
                      <a:moveTo>
                        <a:pt x="0" y="1"/>
                      </a:moveTo>
                      <a:lnTo>
                        <a:pt x="0" y="5655"/>
                      </a:lnTo>
                      <a:lnTo>
                        <a:pt x="1064" y="5655"/>
                      </a:lnTo>
                      <a:lnTo>
                        <a:pt x="106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" name="Google Shape;88;p15"/>
          <p:cNvGrpSpPr/>
          <p:nvPr/>
        </p:nvGrpSpPr>
        <p:grpSpPr>
          <a:xfrm>
            <a:off x="6586800" y="4165607"/>
            <a:ext cx="1957050" cy="2092624"/>
            <a:chOff x="6586800" y="3124205"/>
            <a:chExt cx="1957050" cy="1569468"/>
          </a:xfrm>
        </p:grpSpPr>
        <p:sp>
          <p:nvSpPr>
            <p:cNvPr id="89" name="Google Shape;89;p15"/>
            <p:cNvSpPr/>
            <p:nvPr/>
          </p:nvSpPr>
          <p:spPr>
            <a:xfrm flipH="1">
              <a:off x="7162650" y="4259798"/>
              <a:ext cx="1381200" cy="183900"/>
            </a:xfrm>
            <a:prstGeom prst="ellipse">
              <a:avLst/>
            </a:prstGeom>
            <a:solidFill>
              <a:srgbClr val="000000">
                <a:alpha val="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flipH="1">
              <a:off x="6586800" y="4440773"/>
              <a:ext cx="1899900" cy="252900"/>
            </a:xfrm>
            <a:prstGeom prst="ellipse">
              <a:avLst/>
            </a:prstGeom>
            <a:solidFill>
              <a:srgbClr val="000000">
                <a:alpha val="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91;p15"/>
            <p:cNvGrpSpPr/>
            <p:nvPr/>
          </p:nvGrpSpPr>
          <p:grpSpPr>
            <a:xfrm flipH="1">
              <a:off x="7848793" y="3305214"/>
              <a:ext cx="571403" cy="1041340"/>
              <a:chOff x="1000125" y="1702606"/>
              <a:chExt cx="1089839" cy="1488267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1047625" y="3009900"/>
                <a:ext cx="1009686" cy="180973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2646" extrusionOk="0">
                    <a:moveTo>
                      <a:pt x="0" y="1"/>
                    </a:moveTo>
                    <a:lnTo>
                      <a:pt x="0" y="183"/>
                    </a:lnTo>
                    <a:cubicBezTo>
                      <a:pt x="0" y="1551"/>
                      <a:pt x="851" y="2645"/>
                      <a:pt x="1946" y="2645"/>
                    </a:cubicBezTo>
                    <a:lnTo>
                      <a:pt x="14013" y="2645"/>
                    </a:lnTo>
                    <a:cubicBezTo>
                      <a:pt x="15077" y="2645"/>
                      <a:pt x="15958" y="1551"/>
                      <a:pt x="15958" y="183"/>
                    </a:cubicBez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47625" y="1983575"/>
                <a:ext cx="1009686" cy="272695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4105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15958" y="4104"/>
                    </a:ln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013025" y="1713875"/>
                <a:ext cx="1076939" cy="282754"/>
              </a:xfrm>
              <a:custGeom>
                <a:avLst/>
                <a:gdLst/>
                <a:ahLst/>
                <a:cxnLst/>
                <a:rect l="l" t="t" r="r" b="b"/>
                <a:pathLst>
                  <a:path w="17022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16627" y="4469"/>
                    </a:lnTo>
                    <a:cubicBezTo>
                      <a:pt x="16839" y="4469"/>
                      <a:pt x="17022" y="4256"/>
                      <a:pt x="17022" y="4043"/>
                    </a:cubicBezTo>
                    <a:lnTo>
                      <a:pt x="17022" y="426"/>
                    </a:lnTo>
                    <a:cubicBezTo>
                      <a:pt x="17022" y="183"/>
                      <a:pt x="16839" y="1"/>
                      <a:pt x="16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1000125" y="1713875"/>
                <a:ext cx="349471" cy="282754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5319" y="4469"/>
                    </a:lnTo>
                    <a:cubicBezTo>
                      <a:pt x="5107" y="4469"/>
                      <a:pt x="4924" y="4256"/>
                      <a:pt x="4924" y="4043"/>
                    </a:cubicBezTo>
                    <a:lnTo>
                      <a:pt x="4924" y="426"/>
                    </a:lnTo>
                    <a:cubicBezTo>
                      <a:pt x="4924" y="183"/>
                      <a:pt x="5107" y="1"/>
                      <a:pt x="53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047633" y="1996558"/>
                <a:ext cx="426992" cy="1194301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18877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0" y="16232"/>
                    </a:lnTo>
                    <a:lnTo>
                      <a:pt x="0" y="16414"/>
                    </a:lnTo>
                    <a:cubicBezTo>
                      <a:pt x="0" y="17782"/>
                      <a:pt x="882" y="18876"/>
                      <a:pt x="1946" y="18876"/>
                    </a:cubicBezTo>
                    <a:lnTo>
                      <a:pt x="6748" y="18876"/>
                    </a:lnTo>
                    <a:cubicBezTo>
                      <a:pt x="5654" y="18876"/>
                      <a:pt x="4803" y="17782"/>
                      <a:pt x="4803" y="16414"/>
                    </a:cubicBezTo>
                    <a:lnTo>
                      <a:pt x="4803" y="16232"/>
                    </a:lnTo>
                    <a:lnTo>
                      <a:pt x="4803" y="4104"/>
                    </a:lnTo>
                    <a:lnTo>
                      <a:pt x="48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1349596" y="2256210"/>
                <a:ext cx="707702" cy="767308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2128" extrusionOk="0">
                    <a:moveTo>
                      <a:pt x="0" y="0"/>
                    </a:moveTo>
                    <a:lnTo>
                      <a:pt x="0" y="12128"/>
                    </a:lnTo>
                    <a:lnTo>
                      <a:pt x="15958" y="12128"/>
                    </a:lnTo>
                    <a:lnTo>
                      <a:pt x="159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1897344" y="1702606"/>
                <a:ext cx="78898" cy="294038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469" extrusionOk="0">
                    <a:moveTo>
                      <a:pt x="1" y="1"/>
                    </a:moveTo>
                    <a:lnTo>
                      <a:pt x="1" y="4469"/>
                    </a:lnTo>
                    <a:lnTo>
                      <a:pt x="1247" y="4469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99;p15"/>
            <p:cNvGrpSpPr/>
            <p:nvPr/>
          </p:nvGrpSpPr>
          <p:grpSpPr>
            <a:xfrm flipH="1">
              <a:off x="6808958" y="3124205"/>
              <a:ext cx="1039707" cy="1409056"/>
              <a:chOff x="1000125" y="1713875"/>
              <a:chExt cx="1089839" cy="1476998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1047625" y="3009900"/>
                <a:ext cx="1009686" cy="180973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2646" extrusionOk="0">
                    <a:moveTo>
                      <a:pt x="0" y="1"/>
                    </a:moveTo>
                    <a:lnTo>
                      <a:pt x="0" y="183"/>
                    </a:lnTo>
                    <a:cubicBezTo>
                      <a:pt x="0" y="1551"/>
                      <a:pt x="851" y="2645"/>
                      <a:pt x="1946" y="2645"/>
                    </a:cubicBezTo>
                    <a:lnTo>
                      <a:pt x="14013" y="2645"/>
                    </a:lnTo>
                    <a:cubicBezTo>
                      <a:pt x="15077" y="2645"/>
                      <a:pt x="15958" y="1551"/>
                      <a:pt x="15958" y="183"/>
                    </a:cubicBez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1047625" y="1973525"/>
                <a:ext cx="1009686" cy="282752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4105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15958" y="4104"/>
                    </a:lnTo>
                    <a:lnTo>
                      <a:pt x="159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1013025" y="1713875"/>
                <a:ext cx="1076939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17022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16627" y="4469"/>
                    </a:lnTo>
                    <a:cubicBezTo>
                      <a:pt x="16839" y="4469"/>
                      <a:pt x="17022" y="4256"/>
                      <a:pt x="17022" y="4043"/>
                    </a:cubicBezTo>
                    <a:lnTo>
                      <a:pt x="17022" y="426"/>
                    </a:lnTo>
                    <a:cubicBezTo>
                      <a:pt x="17022" y="183"/>
                      <a:pt x="16839" y="1"/>
                      <a:pt x="16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1000125" y="1713875"/>
                <a:ext cx="349471" cy="282754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4469" extrusionOk="0">
                    <a:moveTo>
                      <a:pt x="426" y="1"/>
                    </a:moveTo>
                    <a:cubicBezTo>
                      <a:pt x="183" y="1"/>
                      <a:pt x="0" y="183"/>
                      <a:pt x="0" y="426"/>
                    </a:cubicBezTo>
                    <a:lnTo>
                      <a:pt x="0" y="4043"/>
                    </a:lnTo>
                    <a:cubicBezTo>
                      <a:pt x="0" y="4256"/>
                      <a:pt x="183" y="4469"/>
                      <a:pt x="426" y="4469"/>
                    </a:cubicBezTo>
                    <a:lnTo>
                      <a:pt x="5319" y="4469"/>
                    </a:lnTo>
                    <a:cubicBezTo>
                      <a:pt x="5107" y="4469"/>
                      <a:pt x="4924" y="4256"/>
                      <a:pt x="4924" y="4043"/>
                    </a:cubicBezTo>
                    <a:lnTo>
                      <a:pt x="4924" y="426"/>
                    </a:lnTo>
                    <a:cubicBezTo>
                      <a:pt x="4924" y="183"/>
                      <a:pt x="5107" y="1"/>
                      <a:pt x="5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047633" y="1996558"/>
                <a:ext cx="426992" cy="1194301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18877" extrusionOk="0">
                    <a:moveTo>
                      <a:pt x="0" y="1"/>
                    </a:moveTo>
                    <a:lnTo>
                      <a:pt x="0" y="4104"/>
                    </a:lnTo>
                    <a:lnTo>
                      <a:pt x="0" y="16232"/>
                    </a:lnTo>
                    <a:lnTo>
                      <a:pt x="0" y="16414"/>
                    </a:lnTo>
                    <a:cubicBezTo>
                      <a:pt x="0" y="17782"/>
                      <a:pt x="882" y="18876"/>
                      <a:pt x="1946" y="18876"/>
                    </a:cubicBezTo>
                    <a:lnTo>
                      <a:pt x="6748" y="18876"/>
                    </a:lnTo>
                    <a:cubicBezTo>
                      <a:pt x="5654" y="18876"/>
                      <a:pt x="4803" y="17782"/>
                      <a:pt x="4803" y="16414"/>
                    </a:cubicBezTo>
                    <a:lnTo>
                      <a:pt x="4803" y="16232"/>
                    </a:lnTo>
                    <a:lnTo>
                      <a:pt x="4803" y="4104"/>
                    </a:lnTo>
                    <a:lnTo>
                      <a:pt x="48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1349587" y="2256202"/>
                <a:ext cx="707742" cy="767308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2128" extrusionOk="0">
                    <a:moveTo>
                      <a:pt x="0" y="0"/>
                    </a:moveTo>
                    <a:lnTo>
                      <a:pt x="0" y="12128"/>
                    </a:lnTo>
                    <a:lnTo>
                      <a:pt x="15958" y="12128"/>
                    </a:lnTo>
                    <a:lnTo>
                      <a:pt x="159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1897337" y="1713902"/>
                <a:ext cx="78926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469" extrusionOk="0">
                    <a:moveTo>
                      <a:pt x="1" y="1"/>
                    </a:moveTo>
                    <a:lnTo>
                      <a:pt x="1" y="4469"/>
                    </a:lnTo>
                    <a:lnTo>
                      <a:pt x="1247" y="4469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oogle Shape;107;p15"/>
          <p:cNvGrpSpPr/>
          <p:nvPr/>
        </p:nvGrpSpPr>
        <p:grpSpPr>
          <a:xfrm>
            <a:off x="500034" y="-428652"/>
            <a:ext cx="7349725" cy="3071647"/>
            <a:chOff x="975050" y="-87050"/>
            <a:chExt cx="7349725" cy="2303735"/>
          </a:xfrm>
        </p:grpSpPr>
        <p:sp>
          <p:nvSpPr>
            <p:cNvPr id="108" name="Google Shape;108;p15"/>
            <p:cNvSpPr/>
            <p:nvPr/>
          </p:nvSpPr>
          <p:spPr>
            <a:xfrm>
              <a:off x="1399772" y="-87050"/>
              <a:ext cx="295583" cy="291449"/>
            </a:xfrm>
            <a:custGeom>
              <a:avLst/>
              <a:gdLst/>
              <a:ahLst/>
              <a:cxnLst/>
              <a:rect l="l" t="t" r="r" b="b"/>
              <a:pathLst>
                <a:path w="5077" h="5006" extrusionOk="0">
                  <a:moveTo>
                    <a:pt x="2115" y="0"/>
                  </a:moveTo>
                  <a:cubicBezTo>
                    <a:pt x="1753" y="0"/>
                    <a:pt x="1387" y="106"/>
                    <a:pt x="1064" y="325"/>
                  </a:cubicBezTo>
                  <a:cubicBezTo>
                    <a:pt x="213" y="872"/>
                    <a:pt x="0" y="2027"/>
                    <a:pt x="578" y="2878"/>
                  </a:cubicBezTo>
                  <a:lnTo>
                    <a:pt x="2006" y="5005"/>
                  </a:lnTo>
                  <a:lnTo>
                    <a:pt x="5076" y="2939"/>
                  </a:lnTo>
                  <a:lnTo>
                    <a:pt x="3648" y="811"/>
                  </a:lnTo>
                  <a:cubicBezTo>
                    <a:pt x="3289" y="283"/>
                    <a:pt x="2708" y="0"/>
                    <a:pt x="2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516564" y="84002"/>
              <a:ext cx="295583" cy="291449"/>
            </a:xfrm>
            <a:custGeom>
              <a:avLst/>
              <a:gdLst/>
              <a:ahLst/>
              <a:cxnLst/>
              <a:rect l="l" t="t" r="r" b="b"/>
              <a:pathLst>
                <a:path w="5077" h="5006" extrusionOk="0">
                  <a:moveTo>
                    <a:pt x="3070" y="1"/>
                  </a:moveTo>
                  <a:lnTo>
                    <a:pt x="0" y="2067"/>
                  </a:lnTo>
                  <a:lnTo>
                    <a:pt x="1429" y="4195"/>
                  </a:lnTo>
                  <a:cubicBezTo>
                    <a:pt x="1787" y="4724"/>
                    <a:pt x="2368" y="5006"/>
                    <a:pt x="2961" y="5006"/>
                  </a:cubicBezTo>
                  <a:cubicBezTo>
                    <a:pt x="3323" y="5006"/>
                    <a:pt x="3690" y="4901"/>
                    <a:pt x="4012" y="4682"/>
                  </a:cubicBezTo>
                  <a:cubicBezTo>
                    <a:pt x="4864" y="4134"/>
                    <a:pt x="5076" y="2979"/>
                    <a:pt x="4499" y="2128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399772" y="-82334"/>
              <a:ext cx="373423" cy="458250"/>
            </a:xfrm>
            <a:custGeom>
              <a:avLst/>
              <a:gdLst/>
              <a:ahLst/>
              <a:cxnLst/>
              <a:rect l="l" t="t" r="r" b="b"/>
              <a:pathLst>
                <a:path w="6414" h="7871" extrusionOk="0">
                  <a:moveTo>
                    <a:pt x="1550" y="0"/>
                  </a:moveTo>
                  <a:cubicBezTo>
                    <a:pt x="1368" y="61"/>
                    <a:pt x="1216" y="122"/>
                    <a:pt x="1064" y="244"/>
                  </a:cubicBezTo>
                  <a:cubicBezTo>
                    <a:pt x="213" y="791"/>
                    <a:pt x="0" y="1946"/>
                    <a:pt x="578" y="2797"/>
                  </a:cubicBezTo>
                  <a:lnTo>
                    <a:pt x="2006" y="4924"/>
                  </a:lnTo>
                  <a:lnTo>
                    <a:pt x="3435" y="7052"/>
                  </a:lnTo>
                  <a:cubicBezTo>
                    <a:pt x="3798" y="7587"/>
                    <a:pt x="4390" y="7870"/>
                    <a:pt x="4991" y="7870"/>
                  </a:cubicBezTo>
                  <a:cubicBezTo>
                    <a:pt x="5345" y="7870"/>
                    <a:pt x="5703" y="7772"/>
                    <a:pt x="6018" y="7569"/>
                  </a:cubicBezTo>
                  <a:cubicBezTo>
                    <a:pt x="6170" y="7447"/>
                    <a:pt x="6292" y="7326"/>
                    <a:pt x="6414" y="7204"/>
                  </a:cubicBezTo>
                  <a:lnTo>
                    <a:pt x="6414" y="7204"/>
                  </a:lnTo>
                  <a:cubicBezTo>
                    <a:pt x="6224" y="7263"/>
                    <a:pt x="6030" y="7291"/>
                    <a:pt x="5839" y="7291"/>
                  </a:cubicBezTo>
                  <a:cubicBezTo>
                    <a:pt x="5235" y="7291"/>
                    <a:pt x="4655" y="7006"/>
                    <a:pt x="4286" y="6475"/>
                  </a:cubicBezTo>
                  <a:lnTo>
                    <a:pt x="2857" y="4347"/>
                  </a:lnTo>
                  <a:lnTo>
                    <a:pt x="1429" y="2219"/>
                  </a:lnTo>
                  <a:cubicBezTo>
                    <a:pt x="942" y="1520"/>
                    <a:pt x="1034" y="608"/>
                    <a:pt x="1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550157" y="-44491"/>
              <a:ext cx="208893" cy="293196"/>
            </a:xfrm>
            <a:custGeom>
              <a:avLst/>
              <a:gdLst/>
              <a:ahLst/>
              <a:cxnLst/>
              <a:rect l="l" t="t" r="r" b="b"/>
              <a:pathLst>
                <a:path w="3588" h="5036" extrusionOk="0">
                  <a:moveTo>
                    <a:pt x="208" y="1"/>
                  </a:moveTo>
                  <a:cubicBezTo>
                    <a:pt x="175" y="1"/>
                    <a:pt x="145" y="8"/>
                    <a:pt x="122" y="19"/>
                  </a:cubicBezTo>
                  <a:cubicBezTo>
                    <a:pt x="31" y="80"/>
                    <a:pt x="1" y="201"/>
                    <a:pt x="62" y="293"/>
                  </a:cubicBezTo>
                  <a:lnTo>
                    <a:pt x="3192" y="4943"/>
                  </a:lnTo>
                  <a:cubicBezTo>
                    <a:pt x="3232" y="5002"/>
                    <a:pt x="3296" y="5036"/>
                    <a:pt x="3362" y="5036"/>
                  </a:cubicBezTo>
                  <a:cubicBezTo>
                    <a:pt x="3397" y="5036"/>
                    <a:pt x="3434" y="5026"/>
                    <a:pt x="3466" y="5004"/>
                  </a:cubicBezTo>
                  <a:cubicBezTo>
                    <a:pt x="3557" y="4943"/>
                    <a:pt x="3587" y="4822"/>
                    <a:pt x="3527" y="4761"/>
                  </a:cubicBezTo>
                  <a:lnTo>
                    <a:pt x="365" y="80"/>
                  </a:lnTo>
                  <a:cubicBezTo>
                    <a:pt x="327" y="22"/>
                    <a:pt x="264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121659" y="318165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2641" y="0"/>
                  </a:moveTo>
                  <a:cubicBezTo>
                    <a:pt x="1920" y="0"/>
                    <a:pt x="1241" y="434"/>
                    <a:pt x="942" y="1146"/>
                  </a:cubicBezTo>
                  <a:lnTo>
                    <a:pt x="0" y="3547"/>
                  </a:lnTo>
                  <a:lnTo>
                    <a:pt x="3435" y="4915"/>
                  </a:lnTo>
                  <a:lnTo>
                    <a:pt x="4377" y="2544"/>
                  </a:lnTo>
                  <a:cubicBezTo>
                    <a:pt x="4772" y="1602"/>
                    <a:pt x="4286" y="508"/>
                    <a:pt x="3344" y="143"/>
                  </a:cubicBezTo>
                  <a:cubicBezTo>
                    <a:pt x="3113" y="46"/>
                    <a:pt x="2875" y="0"/>
                    <a:pt x="2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042013" y="524674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1338" y="0"/>
                  </a:moveTo>
                  <a:lnTo>
                    <a:pt x="395" y="2371"/>
                  </a:lnTo>
                  <a:cubicBezTo>
                    <a:pt x="0" y="3313"/>
                    <a:pt x="487" y="4407"/>
                    <a:pt x="1429" y="4772"/>
                  </a:cubicBezTo>
                  <a:cubicBezTo>
                    <a:pt x="1659" y="4869"/>
                    <a:pt x="1896" y="4914"/>
                    <a:pt x="2128" y="4914"/>
                  </a:cubicBezTo>
                  <a:cubicBezTo>
                    <a:pt x="2850" y="4914"/>
                    <a:pt x="3531" y="4474"/>
                    <a:pt x="3830" y="3739"/>
                  </a:cubicBezTo>
                  <a:lnTo>
                    <a:pt x="4772" y="1368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042013" y="318165"/>
              <a:ext cx="300881" cy="491435"/>
            </a:xfrm>
            <a:custGeom>
              <a:avLst/>
              <a:gdLst/>
              <a:ahLst/>
              <a:cxnLst/>
              <a:rect l="l" t="t" r="r" b="b"/>
              <a:pathLst>
                <a:path w="5168" h="8441" extrusionOk="0">
                  <a:moveTo>
                    <a:pt x="4005" y="0"/>
                  </a:moveTo>
                  <a:cubicBezTo>
                    <a:pt x="3277" y="0"/>
                    <a:pt x="2586" y="434"/>
                    <a:pt x="2310" y="1146"/>
                  </a:cubicBezTo>
                  <a:lnTo>
                    <a:pt x="1338" y="3547"/>
                  </a:lnTo>
                  <a:lnTo>
                    <a:pt x="395" y="5918"/>
                  </a:lnTo>
                  <a:cubicBezTo>
                    <a:pt x="0" y="6860"/>
                    <a:pt x="456" y="7954"/>
                    <a:pt x="1429" y="8319"/>
                  </a:cubicBezTo>
                  <a:cubicBezTo>
                    <a:pt x="1581" y="8380"/>
                    <a:pt x="1763" y="8441"/>
                    <a:pt x="1915" y="8441"/>
                  </a:cubicBezTo>
                  <a:cubicBezTo>
                    <a:pt x="1307" y="7954"/>
                    <a:pt x="1034" y="7073"/>
                    <a:pt x="1338" y="6313"/>
                  </a:cubicBezTo>
                  <a:lnTo>
                    <a:pt x="2310" y="3912"/>
                  </a:lnTo>
                  <a:lnTo>
                    <a:pt x="3253" y="1541"/>
                  </a:lnTo>
                  <a:cubicBezTo>
                    <a:pt x="3566" y="800"/>
                    <a:pt x="4280" y="380"/>
                    <a:pt x="5018" y="380"/>
                  </a:cubicBezTo>
                  <a:cubicBezTo>
                    <a:pt x="5068" y="380"/>
                    <a:pt x="5118" y="382"/>
                    <a:pt x="5168" y="386"/>
                  </a:cubicBezTo>
                  <a:cubicBezTo>
                    <a:pt x="5046" y="295"/>
                    <a:pt x="4894" y="204"/>
                    <a:pt x="4712" y="143"/>
                  </a:cubicBezTo>
                  <a:cubicBezTo>
                    <a:pt x="4481" y="46"/>
                    <a:pt x="4241" y="0"/>
                    <a:pt x="4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208351" y="418013"/>
              <a:ext cx="146947" cy="325799"/>
            </a:xfrm>
            <a:custGeom>
              <a:avLst/>
              <a:gdLst/>
              <a:ahLst/>
              <a:cxnLst/>
              <a:rect l="l" t="t" r="r" b="b"/>
              <a:pathLst>
                <a:path w="2524" h="5596" extrusionOk="0">
                  <a:moveTo>
                    <a:pt x="2351" y="0"/>
                  </a:moveTo>
                  <a:cubicBezTo>
                    <a:pt x="2270" y="0"/>
                    <a:pt x="2184" y="55"/>
                    <a:pt x="2159" y="130"/>
                  </a:cubicBezTo>
                  <a:lnTo>
                    <a:pt x="61" y="5358"/>
                  </a:lnTo>
                  <a:cubicBezTo>
                    <a:pt x="1" y="5449"/>
                    <a:pt x="61" y="5540"/>
                    <a:pt x="152" y="5571"/>
                  </a:cubicBezTo>
                  <a:cubicBezTo>
                    <a:pt x="178" y="5588"/>
                    <a:pt x="206" y="5595"/>
                    <a:pt x="233" y="5595"/>
                  </a:cubicBezTo>
                  <a:cubicBezTo>
                    <a:pt x="304" y="5595"/>
                    <a:pt x="374" y="5545"/>
                    <a:pt x="396" y="5480"/>
                  </a:cubicBezTo>
                  <a:lnTo>
                    <a:pt x="2493" y="252"/>
                  </a:lnTo>
                  <a:cubicBezTo>
                    <a:pt x="2523" y="160"/>
                    <a:pt x="2493" y="69"/>
                    <a:pt x="2402" y="8"/>
                  </a:cubicBezTo>
                  <a:cubicBezTo>
                    <a:pt x="2386" y="3"/>
                    <a:pt x="2369" y="0"/>
                    <a:pt x="2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89198" y="1140298"/>
              <a:ext cx="230085" cy="263911"/>
            </a:xfrm>
            <a:custGeom>
              <a:avLst/>
              <a:gdLst/>
              <a:ahLst/>
              <a:cxnLst/>
              <a:rect l="l" t="t" r="r" b="b"/>
              <a:pathLst>
                <a:path w="3952" h="4533" extrusionOk="0">
                  <a:moveTo>
                    <a:pt x="2047" y="0"/>
                  </a:moveTo>
                  <a:cubicBezTo>
                    <a:pt x="1062" y="0"/>
                    <a:pt x="241" y="770"/>
                    <a:pt x="183" y="1736"/>
                  </a:cubicBezTo>
                  <a:lnTo>
                    <a:pt x="0" y="4290"/>
                  </a:lnTo>
                  <a:lnTo>
                    <a:pt x="3709" y="4533"/>
                  </a:lnTo>
                  <a:lnTo>
                    <a:pt x="3861" y="1979"/>
                  </a:lnTo>
                  <a:cubicBezTo>
                    <a:pt x="3952" y="976"/>
                    <a:pt x="3161" y="95"/>
                    <a:pt x="2158" y="4"/>
                  </a:cubicBezTo>
                  <a:cubicBezTo>
                    <a:pt x="2121" y="2"/>
                    <a:pt x="2084" y="0"/>
                    <a:pt x="2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975050" y="1390006"/>
              <a:ext cx="230085" cy="263911"/>
            </a:xfrm>
            <a:custGeom>
              <a:avLst/>
              <a:gdLst/>
              <a:ahLst/>
              <a:cxnLst/>
              <a:rect l="l" t="t" r="r" b="b"/>
              <a:pathLst>
                <a:path w="3952" h="4533" extrusionOk="0">
                  <a:moveTo>
                    <a:pt x="243" y="1"/>
                  </a:moveTo>
                  <a:lnTo>
                    <a:pt x="91" y="2554"/>
                  </a:lnTo>
                  <a:cubicBezTo>
                    <a:pt x="0" y="3587"/>
                    <a:pt x="790" y="4469"/>
                    <a:pt x="1793" y="4529"/>
                  </a:cubicBezTo>
                  <a:cubicBezTo>
                    <a:pt x="1832" y="4532"/>
                    <a:pt x="1871" y="4533"/>
                    <a:pt x="1909" y="4533"/>
                  </a:cubicBezTo>
                  <a:cubicBezTo>
                    <a:pt x="2892" y="4533"/>
                    <a:pt x="3711" y="3792"/>
                    <a:pt x="3769" y="2797"/>
                  </a:cubicBezTo>
                  <a:lnTo>
                    <a:pt x="3952" y="244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975050" y="1140298"/>
              <a:ext cx="168139" cy="514199"/>
            </a:xfrm>
            <a:custGeom>
              <a:avLst/>
              <a:gdLst/>
              <a:ahLst/>
              <a:cxnLst/>
              <a:rect l="l" t="t" r="r" b="b"/>
              <a:pathLst>
                <a:path w="2888" h="8832" extrusionOk="0">
                  <a:moveTo>
                    <a:pt x="2263" y="0"/>
                  </a:moveTo>
                  <a:cubicBezTo>
                    <a:pt x="1305" y="0"/>
                    <a:pt x="484" y="770"/>
                    <a:pt x="426" y="1736"/>
                  </a:cubicBezTo>
                  <a:lnTo>
                    <a:pt x="243" y="4290"/>
                  </a:lnTo>
                  <a:lnTo>
                    <a:pt x="61" y="6843"/>
                  </a:lnTo>
                  <a:cubicBezTo>
                    <a:pt x="0" y="7876"/>
                    <a:pt x="790" y="8758"/>
                    <a:pt x="1793" y="8818"/>
                  </a:cubicBezTo>
                  <a:cubicBezTo>
                    <a:pt x="1847" y="8827"/>
                    <a:pt x="1900" y="8831"/>
                    <a:pt x="1953" y="8831"/>
                  </a:cubicBezTo>
                  <a:cubicBezTo>
                    <a:pt x="2080" y="8831"/>
                    <a:pt x="2203" y="8810"/>
                    <a:pt x="2310" y="8788"/>
                  </a:cubicBezTo>
                  <a:cubicBezTo>
                    <a:pt x="1550" y="8515"/>
                    <a:pt x="1064" y="7755"/>
                    <a:pt x="1094" y="6934"/>
                  </a:cubicBezTo>
                  <a:lnTo>
                    <a:pt x="1277" y="4381"/>
                  </a:lnTo>
                  <a:lnTo>
                    <a:pt x="1429" y="1797"/>
                  </a:lnTo>
                  <a:cubicBezTo>
                    <a:pt x="1490" y="976"/>
                    <a:pt x="2097" y="308"/>
                    <a:pt x="2888" y="125"/>
                  </a:cubicBezTo>
                  <a:cubicBezTo>
                    <a:pt x="2736" y="65"/>
                    <a:pt x="2553" y="34"/>
                    <a:pt x="2371" y="4"/>
                  </a:cubicBezTo>
                  <a:cubicBezTo>
                    <a:pt x="2335" y="2"/>
                    <a:pt x="2299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39583" y="1220118"/>
              <a:ext cx="44305" cy="348680"/>
            </a:xfrm>
            <a:custGeom>
              <a:avLst/>
              <a:gdLst/>
              <a:ahLst/>
              <a:cxnLst/>
              <a:rect l="l" t="t" r="r" b="b"/>
              <a:pathLst>
                <a:path w="761" h="5989" extrusionOk="0">
                  <a:moveTo>
                    <a:pt x="578" y="1"/>
                  </a:moveTo>
                  <a:cubicBezTo>
                    <a:pt x="457" y="1"/>
                    <a:pt x="396" y="61"/>
                    <a:pt x="366" y="183"/>
                  </a:cubicBezTo>
                  <a:lnTo>
                    <a:pt x="1" y="5776"/>
                  </a:lnTo>
                  <a:cubicBezTo>
                    <a:pt x="1" y="5897"/>
                    <a:pt x="62" y="5988"/>
                    <a:pt x="153" y="5988"/>
                  </a:cubicBezTo>
                  <a:cubicBezTo>
                    <a:pt x="275" y="5988"/>
                    <a:pt x="366" y="5928"/>
                    <a:pt x="366" y="5806"/>
                  </a:cubicBezTo>
                  <a:lnTo>
                    <a:pt x="730" y="183"/>
                  </a:lnTo>
                  <a:cubicBezTo>
                    <a:pt x="761" y="92"/>
                    <a:pt x="670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117193" y="1083014"/>
              <a:ext cx="284987" cy="288888"/>
            </a:xfrm>
            <a:custGeom>
              <a:avLst/>
              <a:gdLst/>
              <a:ahLst/>
              <a:cxnLst/>
              <a:rect l="l" t="t" r="r" b="b"/>
              <a:pathLst>
                <a:path w="4895" h="4962" extrusionOk="0">
                  <a:moveTo>
                    <a:pt x="2110" y="0"/>
                  </a:moveTo>
                  <a:cubicBezTo>
                    <a:pt x="1839" y="0"/>
                    <a:pt x="1565" y="61"/>
                    <a:pt x="1308" y="190"/>
                  </a:cubicBezTo>
                  <a:cubicBezTo>
                    <a:pt x="396" y="615"/>
                    <a:pt x="1" y="1740"/>
                    <a:pt x="426" y="2652"/>
                  </a:cubicBezTo>
                  <a:lnTo>
                    <a:pt x="1551" y="4962"/>
                  </a:lnTo>
                  <a:lnTo>
                    <a:pt x="4895" y="3381"/>
                  </a:lnTo>
                  <a:lnTo>
                    <a:pt x="3800" y="1071"/>
                  </a:lnTo>
                  <a:cubicBezTo>
                    <a:pt x="3473" y="395"/>
                    <a:pt x="2801" y="0"/>
                    <a:pt x="2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207494" y="1279858"/>
              <a:ext cx="284929" cy="288888"/>
            </a:xfrm>
            <a:custGeom>
              <a:avLst/>
              <a:gdLst/>
              <a:ahLst/>
              <a:cxnLst/>
              <a:rect l="l" t="t" r="r" b="b"/>
              <a:pathLst>
                <a:path w="4894" h="4962" extrusionOk="0">
                  <a:moveTo>
                    <a:pt x="3344" y="0"/>
                  </a:moveTo>
                  <a:lnTo>
                    <a:pt x="0" y="1581"/>
                  </a:lnTo>
                  <a:lnTo>
                    <a:pt x="1094" y="3891"/>
                  </a:lnTo>
                  <a:cubicBezTo>
                    <a:pt x="1400" y="4567"/>
                    <a:pt x="2066" y="4962"/>
                    <a:pt x="2754" y="4962"/>
                  </a:cubicBezTo>
                  <a:cubicBezTo>
                    <a:pt x="3025" y="4962"/>
                    <a:pt x="3299" y="4901"/>
                    <a:pt x="3556" y="4772"/>
                  </a:cubicBezTo>
                  <a:cubicBezTo>
                    <a:pt x="4499" y="4347"/>
                    <a:pt x="4894" y="3222"/>
                    <a:pt x="4438" y="2310"/>
                  </a:cubicBezTo>
                  <a:lnTo>
                    <a:pt x="33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117193" y="1085168"/>
              <a:ext cx="322131" cy="483634"/>
            </a:xfrm>
            <a:custGeom>
              <a:avLst/>
              <a:gdLst/>
              <a:ahLst/>
              <a:cxnLst/>
              <a:rect l="l" t="t" r="r" b="b"/>
              <a:pathLst>
                <a:path w="5533" h="8307" extrusionOk="0">
                  <a:moveTo>
                    <a:pt x="1825" y="1"/>
                  </a:moveTo>
                  <a:lnTo>
                    <a:pt x="1825" y="1"/>
                  </a:lnTo>
                  <a:cubicBezTo>
                    <a:pt x="1642" y="31"/>
                    <a:pt x="1490" y="61"/>
                    <a:pt x="1308" y="153"/>
                  </a:cubicBezTo>
                  <a:cubicBezTo>
                    <a:pt x="396" y="578"/>
                    <a:pt x="1" y="1703"/>
                    <a:pt x="426" y="2615"/>
                  </a:cubicBezTo>
                  <a:lnTo>
                    <a:pt x="1551" y="4925"/>
                  </a:lnTo>
                  <a:lnTo>
                    <a:pt x="2645" y="7265"/>
                  </a:lnTo>
                  <a:cubicBezTo>
                    <a:pt x="2950" y="7918"/>
                    <a:pt x="3614" y="8306"/>
                    <a:pt x="4301" y="8306"/>
                  </a:cubicBezTo>
                  <a:cubicBezTo>
                    <a:pt x="4573" y="8306"/>
                    <a:pt x="4849" y="8246"/>
                    <a:pt x="5107" y="8116"/>
                  </a:cubicBezTo>
                  <a:cubicBezTo>
                    <a:pt x="5290" y="8056"/>
                    <a:pt x="5411" y="7964"/>
                    <a:pt x="5533" y="7843"/>
                  </a:cubicBezTo>
                  <a:lnTo>
                    <a:pt x="5533" y="7843"/>
                  </a:lnTo>
                  <a:cubicBezTo>
                    <a:pt x="5442" y="7857"/>
                    <a:pt x="5350" y="7864"/>
                    <a:pt x="5258" y="7864"/>
                  </a:cubicBezTo>
                  <a:cubicBezTo>
                    <a:pt x="4583" y="7864"/>
                    <a:pt x="3909" y="7478"/>
                    <a:pt x="3588" y="6809"/>
                  </a:cubicBezTo>
                  <a:lnTo>
                    <a:pt x="2493" y="4499"/>
                  </a:lnTo>
                  <a:lnTo>
                    <a:pt x="1369" y="2189"/>
                  </a:lnTo>
                  <a:cubicBezTo>
                    <a:pt x="1004" y="1429"/>
                    <a:pt x="1217" y="517"/>
                    <a:pt x="1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274739" y="1133317"/>
              <a:ext cx="166393" cy="317124"/>
            </a:xfrm>
            <a:custGeom>
              <a:avLst/>
              <a:gdLst/>
              <a:ahLst/>
              <a:cxnLst/>
              <a:rect l="l" t="t" r="r" b="b"/>
              <a:pathLst>
                <a:path w="2858" h="5447" extrusionOk="0">
                  <a:moveTo>
                    <a:pt x="228" y="0"/>
                  </a:moveTo>
                  <a:cubicBezTo>
                    <a:pt x="203" y="0"/>
                    <a:pt x="178" y="8"/>
                    <a:pt x="152" y="25"/>
                  </a:cubicBezTo>
                  <a:cubicBezTo>
                    <a:pt x="61" y="55"/>
                    <a:pt x="0" y="177"/>
                    <a:pt x="61" y="268"/>
                  </a:cubicBezTo>
                  <a:lnTo>
                    <a:pt x="2493" y="5344"/>
                  </a:lnTo>
                  <a:cubicBezTo>
                    <a:pt x="2515" y="5412"/>
                    <a:pt x="2589" y="5447"/>
                    <a:pt x="2663" y="5447"/>
                  </a:cubicBezTo>
                  <a:cubicBezTo>
                    <a:pt x="2688" y="5447"/>
                    <a:pt x="2713" y="5443"/>
                    <a:pt x="2736" y="5435"/>
                  </a:cubicBezTo>
                  <a:cubicBezTo>
                    <a:pt x="2827" y="5374"/>
                    <a:pt x="2857" y="5283"/>
                    <a:pt x="2827" y="5192"/>
                  </a:cubicBezTo>
                  <a:lnTo>
                    <a:pt x="395" y="116"/>
                  </a:lnTo>
                  <a:cubicBezTo>
                    <a:pt x="351" y="50"/>
                    <a:pt x="292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6976344" y="84015"/>
              <a:ext cx="295583" cy="291449"/>
            </a:xfrm>
            <a:custGeom>
              <a:avLst/>
              <a:gdLst/>
              <a:ahLst/>
              <a:cxnLst/>
              <a:rect l="l" t="t" r="r" b="b"/>
              <a:pathLst>
                <a:path w="5077" h="5006" extrusionOk="0">
                  <a:moveTo>
                    <a:pt x="2115" y="0"/>
                  </a:moveTo>
                  <a:cubicBezTo>
                    <a:pt x="1753" y="0"/>
                    <a:pt x="1387" y="106"/>
                    <a:pt x="1064" y="325"/>
                  </a:cubicBezTo>
                  <a:cubicBezTo>
                    <a:pt x="213" y="872"/>
                    <a:pt x="0" y="2027"/>
                    <a:pt x="578" y="2878"/>
                  </a:cubicBezTo>
                  <a:lnTo>
                    <a:pt x="2006" y="5005"/>
                  </a:lnTo>
                  <a:lnTo>
                    <a:pt x="5076" y="2939"/>
                  </a:lnTo>
                  <a:lnTo>
                    <a:pt x="3648" y="811"/>
                  </a:lnTo>
                  <a:cubicBezTo>
                    <a:pt x="3289" y="283"/>
                    <a:pt x="2708" y="0"/>
                    <a:pt x="2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flipH="1">
              <a:off x="6859552" y="255067"/>
              <a:ext cx="295583" cy="291449"/>
            </a:xfrm>
            <a:custGeom>
              <a:avLst/>
              <a:gdLst/>
              <a:ahLst/>
              <a:cxnLst/>
              <a:rect l="l" t="t" r="r" b="b"/>
              <a:pathLst>
                <a:path w="5077" h="5006" extrusionOk="0">
                  <a:moveTo>
                    <a:pt x="3070" y="1"/>
                  </a:moveTo>
                  <a:lnTo>
                    <a:pt x="0" y="2067"/>
                  </a:lnTo>
                  <a:lnTo>
                    <a:pt x="1429" y="4195"/>
                  </a:lnTo>
                  <a:cubicBezTo>
                    <a:pt x="1787" y="4724"/>
                    <a:pt x="2368" y="5006"/>
                    <a:pt x="2961" y="5006"/>
                  </a:cubicBezTo>
                  <a:cubicBezTo>
                    <a:pt x="3323" y="5006"/>
                    <a:pt x="3690" y="4901"/>
                    <a:pt x="4012" y="4682"/>
                  </a:cubicBezTo>
                  <a:cubicBezTo>
                    <a:pt x="4864" y="4134"/>
                    <a:pt x="5076" y="2979"/>
                    <a:pt x="4499" y="2128"/>
                  </a:cubicBezTo>
                  <a:lnTo>
                    <a:pt x="30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flipH="1">
              <a:off x="6898504" y="88730"/>
              <a:ext cx="373423" cy="458250"/>
            </a:xfrm>
            <a:custGeom>
              <a:avLst/>
              <a:gdLst/>
              <a:ahLst/>
              <a:cxnLst/>
              <a:rect l="l" t="t" r="r" b="b"/>
              <a:pathLst>
                <a:path w="6414" h="7871" extrusionOk="0">
                  <a:moveTo>
                    <a:pt x="1550" y="0"/>
                  </a:moveTo>
                  <a:cubicBezTo>
                    <a:pt x="1368" y="61"/>
                    <a:pt x="1216" y="122"/>
                    <a:pt x="1064" y="244"/>
                  </a:cubicBezTo>
                  <a:cubicBezTo>
                    <a:pt x="213" y="791"/>
                    <a:pt x="0" y="1946"/>
                    <a:pt x="578" y="2797"/>
                  </a:cubicBezTo>
                  <a:lnTo>
                    <a:pt x="2006" y="4924"/>
                  </a:lnTo>
                  <a:lnTo>
                    <a:pt x="3435" y="7052"/>
                  </a:lnTo>
                  <a:cubicBezTo>
                    <a:pt x="3798" y="7587"/>
                    <a:pt x="4390" y="7870"/>
                    <a:pt x="4991" y="7870"/>
                  </a:cubicBezTo>
                  <a:cubicBezTo>
                    <a:pt x="5345" y="7870"/>
                    <a:pt x="5703" y="7772"/>
                    <a:pt x="6018" y="7569"/>
                  </a:cubicBezTo>
                  <a:cubicBezTo>
                    <a:pt x="6170" y="7447"/>
                    <a:pt x="6292" y="7326"/>
                    <a:pt x="6414" y="7204"/>
                  </a:cubicBezTo>
                  <a:lnTo>
                    <a:pt x="6414" y="7204"/>
                  </a:lnTo>
                  <a:cubicBezTo>
                    <a:pt x="6224" y="7263"/>
                    <a:pt x="6030" y="7291"/>
                    <a:pt x="5839" y="7291"/>
                  </a:cubicBezTo>
                  <a:cubicBezTo>
                    <a:pt x="5235" y="7291"/>
                    <a:pt x="4655" y="7006"/>
                    <a:pt x="4286" y="6475"/>
                  </a:cubicBezTo>
                  <a:lnTo>
                    <a:pt x="2857" y="4347"/>
                  </a:lnTo>
                  <a:lnTo>
                    <a:pt x="1429" y="2219"/>
                  </a:lnTo>
                  <a:cubicBezTo>
                    <a:pt x="942" y="1520"/>
                    <a:pt x="1034" y="608"/>
                    <a:pt x="1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flipH="1">
              <a:off x="6912648" y="126574"/>
              <a:ext cx="208893" cy="293196"/>
            </a:xfrm>
            <a:custGeom>
              <a:avLst/>
              <a:gdLst/>
              <a:ahLst/>
              <a:cxnLst/>
              <a:rect l="l" t="t" r="r" b="b"/>
              <a:pathLst>
                <a:path w="3588" h="5036" extrusionOk="0">
                  <a:moveTo>
                    <a:pt x="208" y="1"/>
                  </a:moveTo>
                  <a:cubicBezTo>
                    <a:pt x="175" y="1"/>
                    <a:pt x="145" y="8"/>
                    <a:pt x="122" y="19"/>
                  </a:cubicBezTo>
                  <a:cubicBezTo>
                    <a:pt x="31" y="80"/>
                    <a:pt x="1" y="201"/>
                    <a:pt x="62" y="293"/>
                  </a:cubicBezTo>
                  <a:lnTo>
                    <a:pt x="3192" y="4943"/>
                  </a:lnTo>
                  <a:cubicBezTo>
                    <a:pt x="3232" y="5002"/>
                    <a:pt x="3296" y="5036"/>
                    <a:pt x="3362" y="5036"/>
                  </a:cubicBezTo>
                  <a:cubicBezTo>
                    <a:pt x="3397" y="5036"/>
                    <a:pt x="3434" y="5026"/>
                    <a:pt x="3466" y="5004"/>
                  </a:cubicBezTo>
                  <a:cubicBezTo>
                    <a:pt x="3557" y="4943"/>
                    <a:pt x="3587" y="4822"/>
                    <a:pt x="3527" y="4761"/>
                  </a:cubicBezTo>
                  <a:lnTo>
                    <a:pt x="365" y="80"/>
                  </a:lnTo>
                  <a:cubicBezTo>
                    <a:pt x="327" y="22"/>
                    <a:pt x="264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flipH="1">
              <a:off x="7967245" y="697447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2641" y="0"/>
                  </a:moveTo>
                  <a:cubicBezTo>
                    <a:pt x="1920" y="0"/>
                    <a:pt x="1241" y="434"/>
                    <a:pt x="942" y="1146"/>
                  </a:cubicBezTo>
                  <a:lnTo>
                    <a:pt x="0" y="3547"/>
                  </a:lnTo>
                  <a:lnTo>
                    <a:pt x="3435" y="4915"/>
                  </a:lnTo>
                  <a:lnTo>
                    <a:pt x="4377" y="2544"/>
                  </a:lnTo>
                  <a:cubicBezTo>
                    <a:pt x="4772" y="1602"/>
                    <a:pt x="4286" y="508"/>
                    <a:pt x="3344" y="143"/>
                  </a:cubicBezTo>
                  <a:cubicBezTo>
                    <a:pt x="3113" y="46"/>
                    <a:pt x="2875" y="0"/>
                    <a:pt x="2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flipH="1">
              <a:off x="8046891" y="903956"/>
              <a:ext cx="277884" cy="286151"/>
            </a:xfrm>
            <a:custGeom>
              <a:avLst/>
              <a:gdLst/>
              <a:ahLst/>
              <a:cxnLst/>
              <a:rect l="l" t="t" r="r" b="b"/>
              <a:pathLst>
                <a:path w="4773" h="4915" extrusionOk="0">
                  <a:moveTo>
                    <a:pt x="1338" y="0"/>
                  </a:moveTo>
                  <a:lnTo>
                    <a:pt x="395" y="2371"/>
                  </a:lnTo>
                  <a:cubicBezTo>
                    <a:pt x="0" y="3313"/>
                    <a:pt x="487" y="4407"/>
                    <a:pt x="1429" y="4772"/>
                  </a:cubicBezTo>
                  <a:cubicBezTo>
                    <a:pt x="1659" y="4869"/>
                    <a:pt x="1896" y="4914"/>
                    <a:pt x="2128" y="4914"/>
                  </a:cubicBezTo>
                  <a:cubicBezTo>
                    <a:pt x="2850" y="4914"/>
                    <a:pt x="3531" y="4474"/>
                    <a:pt x="3830" y="3739"/>
                  </a:cubicBezTo>
                  <a:lnTo>
                    <a:pt x="4772" y="1368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flipH="1">
              <a:off x="8023894" y="697447"/>
              <a:ext cx="300881" cy="491435"/>
            </a:xfrm>
            <a:custGeom>
              <a:avLst/>
              <a:gdLst/>
              <a:ahLst/>
              <a:cxnLst/>
              <a:rect l="l" t="t" r="r" b="b"/>
              <a:pathLst>
                <a:path w="5168" h="8441" extrusionOk="0">
                  <a:moveTo>
                    <a:pt x="4005" y="0"/>
                  </a:moveTo>
                  <a:cubicBezTo>
                    <a:pt x="3277" y="0"/>
                    <a:pt x="2586" y="434"/>
                    <a:pt x="2310" y="1146"/>
                  </a:cubicBezTo>
                  <a:lnTo>
                    <a:pt x="1338" y="3547"/>
                  </a:lnTo>
                  <a:lnTo>
                    <a:pt x="395" y="5918"/>
                  </a:lnTo>
                  <a:cubicBezTo>
                    <a:pt x="0" y="6860"/>
                    <a:pt x="456" y="7954"/>
                    <a:pt x="1429" y="8319"/>
                  </a:cubicBezTo>
                  <a:cubicBezTo>
                    <a:pt x="1581" y="8380"/>
                    <a:pt x="1763" y="8441"/>
                    <a:pt x="1915" y="8441"/>
                  </a:cubicBezTo>
                  <a:cubicBezTo>
                    <a:pt x="1307" y="7954"/>
                    <a:pt x="1034" y="7073"/>
                    <a:pt x="1338" y="6313"/>
                  </a:cubicBezTo>
                  <a:lnTo>
                    <a:pt x="2310" y="3912"/>
                  </a:lnTo>
                  <a:lnTo>
                    <a:pt x="3253" y="1541"/>
                  </a:lnTo>
                  <a:cubicBezTo>
                    <a:pt x="3566" y="800"/>
                    <a:pt x="4280" y="380"/>
                    <a:pt x="5018" y="380"/>
                  </a:cubicBezTo>
                  <a:cubicBezTo>
                    <a:pt x="5068" y="380"/>
                    <a:pt x="5118" y="382"/>
                    <a:pt x="5168" y="386"/>
                  </a:cubicBezTo>
                  <a:cubicBezTo>
                    <a:pt x="5046" y="295"/>
                    <a:pt x="4894" y="204"/>
                    <a:pt x="4712" y="143"/>
                  </a:cubicBezTo>
                  <a:cubicBezTo>
                    <a:pt x="4481" y="46"/>
                    <a:pt x="4241" y="0"/>
                    <a:pt x="4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flipH="1">
              <a:off x="8011490" y="797296"/>
              <a:ext cx="146947" cy="325799"/>
            </a:xfrm>
            <a:custGeom>
              <a:avLst/>
              <a:gdLst/>
              <a:ahLst/>
              <a:cxnLst/>
              <a:rect l="l" t="t" r="r" b="b"/>
              <a:pathLst>
                <a:path w="2524" h="5596" extrusionOk="0">
                  <a:moveTo>
                    <a:pt x="2351" y="0"/>
                  </a:moveTo>
                  <a:cubicBezTo>
                    <a:pt x="2270" y="0"/>
                    <a:pt x="2184" y="55"/>
                    <a:pt x="2159" y="130"/>
                  </a:cubicBezTo>
                  <a:lnTo>
                    <a:pt x="61" y="5358"/>
                  </a:lnTo>
                  <a:cubicBezTo>
                    <a:pt x="1" y="5449"/>
                    <a:pt x="61" y="5540"/>
                    <a:pt x="152" y="5571"/>
                  </a:cubicBezTo>
                  <a:cubicBezTo>
                    <a:pt x="178" y="5588"/>
                    <a:pt x="206" y="5595"/>
                    <a:pt x="233" y="5595"/>
                  </a:cubicBezTo>
                  <a:cubicBezTo>
                    <a:pt x="304" y="5595"/>
                    <a:pt x="374" y="5545"/>
                    <a:pt x="396" y="5480"/>
                  </a:cubicBezTo>
                  <a:lnTo>
                    <a:pt x="2493" y="252"/>
                  </a:lnTo>
                  <a:cubicBezTo>
                    <a:pt x="2523" y="160"/>
                    <a:pt x="2493" y="69"/>
                    <a:pt x="2402" y="8"/>
                  </a:cubicBezTo>
                  <a:cubicBezTo>
                    <a:pt x="2386" y="3"/>
                    <a:pt x="2369" y="0"/>
                    <a:pt x="2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32;p15"/>
            <p:cNvGrpSpPr/>
            <p:nvPr/>
          </p:nvGrpSpPr>
          <p:grpSpPr>
            <a:xfrm>
              <a:off x="5402363" y="671560"/>
              <a:ext cx="517818" cy="543201"/>
              <a:chOff x="6144651" y="1250347"/>
              <a:chExt cx="517818" cy="543201"/>
            </a:xfrm>
          </p:grpSpPr>
          <p:sp>
            <p:nvSpPr>
              <p:cNvPr id="133" name="Google Shape;133;p15"/>
              <p:cNvSpPr/>
              <p:nvPr/>
            </p:nvSpPr>
            <p:spPr>
              <a:xfrm rot="2568446" flipH="1">
                <a:off x="6362979" y="1293376"/>
                <a:ext cx="230085" cy="26391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533" extrusionOk="0">
                    <a:moveTo>
                      <a:pt x="2047" y="0"/>
                    </a:moveTo>
                    <a:cubicBezTo>
                      <a:pt x="1062" y="0"/>
                      <a:pt x="241" y="770"/>
                      <a:pt x="183" y="1736"/>
                    </a:cubicBezTo>
                    <a:lnTo>
                      <a:pt x="0" y="4290"/>
                    </a:lnTo>
                    <a:lnTo>
                      <a:pt x="3709" y="4533"/>
                    </a:lnTo>
                    <a:lnTo>
                      <a:pt x="3861" y="1979"/>
                    </a:lnTo>
                    <a:cubicBezTo>
                      <a:pt x="3952" y="976"/>
                      <a:pt x="3161" y="95"/>
                      <a:pt x="2158" y="4"/>
                    </a:cubicBezTo>
                    <a:cubicBezTo>
                      <a:pt x="2121" y="2"/>
                      <a:pt x="2084" y="0"/>
                      <a:pt x="20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 rot="2568446" flipH="1">
                <a:off x="6203677" y="1486190"/>
                <a:ext cx="230085" cy="263911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533" extrusionOk="0">
                    <a:moveTo>
                      <a:pt x="243" y="1"/>
                    </a:moveTo>
                    <a:lnTo>
                      <a:pt x="91" y="2554"/>
                    </a:lnTo>
                    <a:cubicBezTo>
                      <a:pt x="0" y="3587"/>
                      <a:pt x="790" y="4469"/>
                      <a:pt x="1793" y="4529"/>
                    </a:cubicBezTo>
                    <a:cubicBezTo>
                      <a:pt x="1832" y="4532"/>
                      <a:pt x="1871" y="4533"/>
                      <a:pt x="1909" y="4533"/>
                    </a:cubicBezTo>
                    <a:cubicBezTo>
                      <a:pt x="2892" y="4533"/>
                      <a:pt x="3711" y="3792"/>
                      <a:pt x="3769" y="2797"/>
                    </a:cubicBezTo>
                    <a:lnTo>
                      <a:pt x="3952" y="24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 rot="2568446" flipH="1">
                <a:off x="6342015" y="1290703"/>
                <a:ext cx="168139" cy="514198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8832" extrusionOk="0">
                    <a:moveTo>
                      <a:pt x="2263" y="0"/>
                    </a:moveTo>
                    <a:cubicBezTo>
                      <a:pt x="1305" y="0"/>
                      <a:pt x="484" y="770"/>
                      <a:pt x="426" y="1736"/>
                    </a:cubicBezTo>
                    <a:lnTo>
                      <a:pt x="243" y="4290"/>
                    </a:lnTo>
                    <a:lnTo>
                      <a:pt x="61" y="6843"/>
                    </a:lnTo>
                    <a:cubicBezTo>
                      <a:pt x="0" y="7876"/>
                      <a:pt x="790" y="8758"/>
                      <a:pt x="1793" y="8818"/>
                    </a:cubicBezTo>
                    <a:cubicBezTo>
                      <a:pt x="1847" y="8827"/>
                      <a:pt x="1900" y="8831"/>
                      <a:pt x="1953" y="8831"/>
                    </a:cubicBezTo>
                    <a:cubicBezTo>
                      <a:pt x="2080" y="8831"/>
                      <a:pt x="2203" y="8810"/>
                      <a:pt x="2310" y="8788"/>
                    </a:cubicBezTo>
                    <a:cubicBezTo>
                      <a:pt x="1550" y="8515"/>
                      <a:pt x="1064" y="7755"/>
                      <a:pt x="1094" y="6934"/>
                    </a:cubicBezTo>
                    <a:lnTo>
                      <a:pt x="1277" y="4381"/>
                    </a:lnTo>
                    <a:lnTo>
                      <a:pt x="1429" y="1797"/>
                    </a:lnTo>
                    <a:cubicBezTo>
                      <a:pt x="1490" y="976"/>
                      <a:pt x="2097" y="308"/>
                      <a:pt x="2888" y="125"/>
                    </a:cubicBezTo>
                    <a:cubicBezTo>
                      <a:pt x="2736" y="65"/>
                      <a:pt x="2553" y="34"/>
                      <a:pt x="2371" y="4"/>
                    </a:cubicBezTo>
                    <a:cubicBezTo>
                      <a:pt x="2335" y="2"/>
                      <a:pt x="2299" y="0"/>
                      <a:pt x="2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 rot="2568446" flipH="1">
                <a:off x="6330644" y="1301581"/>
                <a:ext cx="44305" cy="348679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989" extrusionOk="0">
                    <a:moveTo>
                      <a:pt x="578" y="1"/>
                    </a:moveTo>
                    <a:cubicBezTo>
                      <a:pt x="457" y="1"/>
                      <a:pt x="396" y="61"/>
                      <a:pt x="366" y="183"/>
                    </a:cubicBezTo>
                    <a:lnTo>
                      <a:pt x="1" y="5776"/>
                    </a:lnTo>
                    <a:cubicBezTo>
                      <a:pt x="1" y="5897"/>
                      <a:pt x="62" y="5988"/>
                      <a:pt x="153" y="5988"/>
                    </a:cubicBezTo>
                    <a:cubicBezTo>
                      <a:pt x="275" y="5988"/>
                      <a:pt x="366" y="5928"/>
                      <a:pt x="366" y="5806"/>
                    </a:cubicBezTo>
                    <a:lnTo>
                      <a:pt x="730" y="183"/>
                    </a:lnTo>
                    <a:cubicBezTo>
                      <a:pt x="761" y="92"/>
                      <a:pt x="670" y="1"/>
                      <a:pt x="5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37;p15"/>
            <p:cNvGrpSpPr/>
            <p:nvPr/>
          </p:nvGrpSpPr>
          <p:grpSpPr>
            <a:xfrm>
              <a:off x="7408052" y="1730897"/>
              <a:ext cx="375229" cy="485788"/>
              <a:chOff x="5377840" y="454547"/>
              <a:chExt cx="375229" cy="485788"/>
            </a:xfrm>
          </p:grpSpPr>
          <p:sp>
            <p:nvSpPr>
              <p:cNvPr id="138" name="Google Shape;138;p15"/>
              <p:cNvSpPr/>
              <p:nvPr/>
            </p:nvSpPr>
            <p:spPr>
              <a:xfrm flipH="1">
                <a:off x="5468083" y="454547"/>
                <a:ext cx="284987" cy="288888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962" extrusionOk="0">
                    <a:moveTo>
                      <a:pt x="2110" y="0"/>
                    </a:moveTo>
                    <a:cubicBezTo>
                      <a:pt x="1839" y="0"/>
                      <a:pt x="1565" y="61"/>
                      <a:pt x="1308" y="190"/>
                    </a:cubicBezTo>
                    <a:cubicBezTo>
                      <a:pt x="396" y="615"/>
                      <a:pt x="1" y="1740"/>
                      <a:pt x="426" y="2652"/>
                    </a:cubicBezTo>
                    <a:lnTo>
                      <a:pt x="1551" y="4962"/>
                    </a:lnTo>
                    <a:lnTo>
                      <a:pt x="4895" y="3381"/>
                    </a:lnTo>
                    <a:lnTo>
                      <a:pt x="3800" y="1071"/>
                    </a:lnTo>
                    <a:cubicBezTo>
                      <a:pt x="3473" y="395"/>
                      <a:pt x="2801" y="0"/>
                      <a:pt x="21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 flipH="1">
                <a:off x="5377840" y="651391"/>
                <a:ext cx="284929" cy="288888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962" extrusionOk="0">
                    <a:moveTo>
                      <a:pt x="3344" y="0"/>
                    </a:moveTo>
                    <a:lnTo>
                      <a:pt x="0" y="1581"/>
                    </a:lnTo>
                    <a:lnTo>
                      <a:pt x="1094" y="3891"/>
                    </a:lnTo>
                    <a:cubicBezTo>
                      <a:pt x="1400" y="4567"/>
                      <a:pt x="2066" y="4962"/>
                      <a:pt x="2754" y="4962"/>
                    </a:cubicBezTo>
                    <a:cubicBezTo>
                      <a:pt x="3025" y="4962"/>
                      <a:pt x="3299" y="4901"/>
                      <a:pt x="3556" y="4772"/>
                    </a:cubicBezTo>
                    <a:cubicBezTo>
                      <a:pt x="4499" y="4347"/>
                      <a:pt x="4894" y="3222"/>
                      <a:pt x="4438" y="2310"/>
                    </a:cubicBezTo>
                    <a:lnTo>
                      <a:pt x="3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 flipH="1">
                <a:off x="5430938" y="456701"/>
                <a:ext cx="322131" cy="483634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307" extrusionOk="0">
                    <a:moveTo>
                      <a:pt x="1825" y="1"/>
                    </a:moveTo>
                    <a:lnTo>
                      <a:pt x="1825" y="1"/>
                    </a:lnTo>
                    <a:cubicBezTo>
                      <a:pt x="1642" y="31"/>
                      <a:pt x="1490" y="61"/>
                      <a:pt x="1308" y="153"/>
                    </a:cubicBezTo>
                    <a:cubicBezTo>
                      <a:pt x="396" y="578"/>
                      <a:pt x="1" y="1703"/>
                      <a:pt x="426" y="2615"/>
                    </a:cubicBezTo>
                    <a:lnTo>
                      <a:pt x="1551" y="4925"/>
                    </a:lnTo>
                    <a:lnTo>
                      <a:pt x="2645" y="7265"/>
                    </a:lnTo>
                    <a:cubicBezTo>
                      <a:pt x="2950" y="7918"/>
                      <a:pt x="3614" y="8306"/>
                      <a:pt x="4301" y="8306"/>
                    </a:cubicBezTo>
                    <a:cubicBezTo>
                      <a:pt x="4573" y="8306"/>
                      <a:pt x="4849" y="8246"/>
                      <a:pt x="5107" y="8116"/>
                    </a:cubicBezTo>
                    <a:cubicBezTo>
                      <a:pt x="5290" y="8056"/>
                      <a:pt x="5411" y="7964"/>
                      <a:pt x="5533" y="7843"/>
                    </a:cubicBezTo>
                    <a:lnTo>
                      <a:pt x="5533" y="7843"/>
                    </a:lnTo>
                    <a:cubicBezTo>
                      <a:pt x="5442" y="7857"/>
                      <a:pt x="5350" y="7864"/>
                      <a:pt x="5258" y="7864"/>
                    </a:cubicBezTo>
                    <a:cubicBezTo>
                      <a:pt x="4583" y="7864"/>
                      <a:pt x="3909" y="7478"/>
                      <a:pt x="3588" y="6809"/>
                    </a:cubicBezTo>
                    <a:lnTo>
                      <a:pt x="2493" y="4499"/>
                    </a:lnTo>
                    <a:lnTo>
                      <a:pt x="1369" y="2189"/>
                    </a:lnTo>
                    <a:cubicBezTo>
                      <a:pt x="1004" y="1429"/>
                      <a:pt x="1217" y="517"/>
                      <a:pt x="1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 flipH="1">
                <a:off x="5429131" y="504850"/>
                <a:ext cx="166393" cy="317124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5447" extrusionOk="0">
                    <a:moveTo>
                      <a:pt x="228" y="0"/>
                    </a:moveTo>
                    <a:cubicBezTo>
                      <a:pt x="203" y="0"/>
                      <a:pt x="178" y="8"/>
                      <a:pt x="152" y="25"/>
                    </a:cubicBezTo>
                    <a:cubicBezTo>
                      <a:pt x="61" y="55"/>
                      <a:pt x="0" y="177"/>
                      <a:pt x="61" y="268"/>
                    </a:cubicBezTo>
                    <a:lnTo>
                      <a:pt x="2493" y="5344"/>
                    </a:lnTo>
                    <a:cubicBezTo>
                      <a:pt x="2515" y="5412"/>
                      <a:pt x="2589" y="5447"/>
                      <a:pt x="2663" y="5447"/>
                    </a:cubicBezTo>
                    <a:cubicBezTo>
                      <a:pt x="2688" y="5447"/>
                      <a:pt x="2713" y="5443"/>
                      <a:pt x="2736" y="5435"/>
                    </a:cubicBezTo>
                    <a:cubicBezTo>
                      <a:pt x="2827" y="5374"/>
                      <a:pt x="2857" y="5283"/>
                      <a:pt x="2827" y="5192"/>
                    </a:cubicBezTo>
                    <a:lnTo>
                      <a:pt x="395" y="116"/>
                    </a:lnTo>
                    <a:cubicBezTo>
                      <a:pt x="351" y="50"/>
                      <a:pt x="292" y="0"/>
                      <a:pt x="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Pkpo</a:t>
            </a:r>
            <a:r>
              <a:rPr lang="en-US" dirty="0" smtClean="0"/>
              <a:t> 1: </a:t>
            </a:r>
            <a:r>
              <a:rPr lang="en-US" b="0" dirty="0" err="1" smtClean="0"/>
              <a:t>Pengorganisasian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Pedomanan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kefarmasian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kefarmasian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Pemilihan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sediaan</a:t>
            </a:r>
            <a:r>
              <a:rPr lang="en-US" dirty="0" smtClean="0"/>
              <a:t> </a:t>
            </a:r>
            <a:r>
              <a:rPr lang="en-US" dirty="0" err="1" smtClean="0"/>
              <a:t>farmasi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BMHP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Penyimpanan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Pendistribusian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Peresepan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Penyiapan</a:t>
            </a:r>
            <a:r>
              <a:rPr lang="en-US" dirty="0" smtClean="0"/>
              <a:t> (dispensing)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Pemberian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Pemantauan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239000" cy="785834"/>
          </a:xfrm>
        </p:spPr>
        <p:txBody>
          <a:bodyPr/>
          <a:lstStyle/>
          <a:p>
            <a:r>
              <a:rPr lang="en-US" dirty="0" err="1" smtClean="0"/>
              <a:t>Pkpo</a:t>
            </a:r>
            <a:r>
              <a:rPr lang="en-US" dirty="0" smtClean="0"/>
              <a:t> 1 :</a:t>
            </a:r>
            <a:r>
              <a:rPr lang="en-US" b="0" dirty="0" err="1" smtClean="0"/>
              <a:t>Pengorganisasian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572528" cy="5643578"/>
          </a:xfrm>
        </p:spPr>
        <p:txBody>
          <a:bodyPr/>
          <a:lstStyle/>
          <a:p>
            <a:pPr lvl="0"/>
            <a:r>
              <a:rPr lang="id-ID" dirty="0" smtClean="0"/>
              <a:t>Struktur organisasi Instalasi Farmasi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3240" y="2071678"/>
            <a:ext cx="1285884" cy="28575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DIREKTUR RS MULIA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43240" y="3643314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PJ RAWAT JALAN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72132" y="3643314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PJ RAWAT INAP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43240" y="2500306"/>
            <a:ext cx="128588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MANAGER PENUNJANG MEDIS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43240" y="3071810"/>
            <a:ext cx="128588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r>
              <a:rPr kumimoji="0" lang="id-ID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KEPALA INSTALASI FARMASI</a:t>
            </a:r>
            <a:endParaRPr kumimoji="0" lang="id-ID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472" y="3643314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PJ </a:t>
            </a:r>
            <a:r>
              <a:rPr kumimoji="0" lang="id-ID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PENGELOLAAN PERBEKALAN FARMASI</a:t>
            </a:r>
            <a:endParaRPr kumimoji="0" lang="id-ID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43240" y="4714884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TIM FARMASI RA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WAT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JALAN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/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2844" y="4786322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KOORDINATOR </a:t>
            </a:r>
            <a:r>
              <a:rPr kumimoji="0" lang="id-ID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 GUDANG OBAT</a:t>
            </a:r>
            <a:endParaRPr kumimoji="0" lang="id-ID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43042" y="478632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    KOORDINATOR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    GUDANG </a:t>
            </a:r>
            <a:r>
              <a:rPr lang="en-US" sz="800" dirty="0">
                <a:solidFill>
                  <a:schemeClr val="tx1"/>
                </a:solidFill>
              </a:rPr>
              <a:t>ALKES</a:t>
            </a:r>
          </a:p>
          <a:p>
            <a:pPr lvl="0" algn="ctr"/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00694" y="4786322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algn="ctr"/>
            <a:endParaRPr lang="en-US" sz="80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id-ID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TIM FARMASI RA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alibri" pitchFamily="34" charset="0"/>
              </a:rPr>
              <a:t>WAT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Calibri" pitchFamily="34" charset="0"/>
              </a:rPr>
              <a:t>INAP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4" idx="2"/>
            <a:endCxn id="8" idx="0"/>
          </p:cNvCxnSpPr>
          <p:nvPr/>
        </p:nvCxnSpPr>
        <p:spPr>
          <a:xfrm rot="5400000">
            <a:off x="3714744" y="242886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44100" y="349964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000497" y="4357297"/>
            <a:ext cx="42862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3"/>
          </p:cNvCxnSpPr>
          <p:nvPr/>
        </p:nvCxnSpPr>
        <p:spPr>
          <a:xfrm flipV="1">
            <a:off x="4429124" y="3786190"/>
            <a:ext cx="114300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42976" y="457200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857224" y="4572008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677967" y="4679165"/>
            <a:ext cx="2151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1866880" y="486728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750067" y="4679165"/>
            <a:ext cx="2151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5" idx="2"/>
          </p:cNvCxnSpPr>
          <p:nvPr/>
        </p:nvCxnSpPr>
        <p:spPr>
          <a:xfrm rot="5400000">
            <a:off x="3428992" y="435769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  <a:endCxn id="20" idx="0"/>
          </p:cNvCxnSpPr>
          <p:nvPr/>
        </p:nvCxnSpPr>
        <p:spPr>
          <a:xfrm rot="16200000" flipH="1">
            <a:off x="5732867" y="4375553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" idx="2"/>
            <a:endCxn id="9" idx="0"/>
          </p:cNvCxnSpPr>
          <p:nvPr/>
        </p:nvCxnSpPr>
        <p:spPr>
          <a:xfrm rot="5400000">
            <a:off x="3643306" y="292893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85918" y="3786190"/>
            <a:ext cx="13573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PKPO 2 : PEMILIHAN, PERENCENAAN DAN PENGADAAN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Formularium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 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obat-obatan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terapi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Formularium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patuhi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peresepan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Di RS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Komite</a:t>
            </a:r>
            <a:r>
              <a:rPr lang="en-US" dirty="0" smtClean="0"/>
              <a:t> </a:t>
            </a:r>
            <a:r>
              <a:rPr lang="en-US" dirty="0" err="1" smtClean="0"/>
              <a:t>Farmasi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Terapi</a:t>
            </a:r>
            <a:r>
              <a:rPr lang="en-US" dirty="0" smtClean="0"/>
              <a:t> (KFT 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formularium</a:t>
            </a:r>
            <a:r>
              <a:rPr lang="en-US" dirty="0" smtClean="0"/>
              <a:t> Rs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dirty="0" err="1" smtClean="0"/>
              <a:t>efektivitas</a:t>
            </a:r>
            <a:r>
              <a:rPr lang="en-US" dirty="0" smtClean="0"/>
              <a:t>,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Pkpo</a:t>
            </a:r>
            <a:r>
              <a:rPr lang="en-US" dirty="0" smtClean="0"/>
              <a:t> 3 :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Narkotika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psikotropika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disimpan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laporan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penggunaannya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peraturan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perundang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undangan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laporkan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tiap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bulan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apoteker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 DI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“SIGNAP” Di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simpan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lemari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tertempel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dinding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double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kunci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pintu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fi-FI" dirty="0" smtClean="0">
                <a:latin typeface="Arial" pitchFamily="34" charset="0"/>
                <a:cs typeface="Arial" pitchFamily="34" charset="0"/>
              </a:rPr>
              <a:t>Elektrolit konsentrat tertentu diatur penyimpanannya agar tidak salah dalam pengambilan, diberikan label.</a:t>
            </a:r>
          </a:p>
          <a:p>
            <a:r>
              <a:rPr lang="fi-FI" dirty="0" smtClean="0">
                <a:latin typeface="Arial" pitchFamily="34" charset="0"/>
                <a:cs typeface="Arial" pitchFamily="34" charset="0"/>
              </a:rPr>
              <a:t>Obat emergensi diatur penyimpanannya agar selalu siap pakai sewaktu- waktu diperlukan.</a:t>
            </a:r>
          </a:p>
          <a:p>
            <a:r>
              <a:rPr lang="fi-FI" dirty="0" smtClean="0">
                <a:latin typeface="Arial" pitchFamily="34" charset="0"/>
                <a:cs typeface="Arial" pitchFamily="34" charset="0"/>
              </a:rPr>
              <a:t>Bahan berbahaya dan beracun(B3) disimpan sesuai sifat dan resiko bahan agar dapat mencegah staf dan lingkungan dari resiko terpapar bahan berbahaya dan beracun. Contohnya bahaya kebakaran.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22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Bud (Beyond use date)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85720" y="642924"/>
          <a:ext cx="7858179" cy="542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40"/>
                <a:gridCol w="2065637"/>
                <a:gridCol w="5358302"/>
              </a:tblGrid>
              <a:tr h="397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NO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JENIS SEDIAAN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RENTANG BUD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659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SIRUP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14 HARI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7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SUSPENSI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14 HARI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7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EMULSI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14 HARI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753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KAPSUL RACIKAN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ED &lt;6 BULAN ; BUD = ED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7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ED &gt;6 BULAN ; BUD = 25% DARI ED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22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kern="1200" dirty="0" smtClean="0"/>
                        <a:t>TETES MATA DAN TELINGA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MINIDOSE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3 HARI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7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MULTI DOSE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1 BULAN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595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TOPIKAL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GEL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30 HARI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7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KRIM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30 HARI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01787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Bud (Beyond use date)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LANJUT….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tarik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peredaran</a:t>
            </a:r>
            <a:r>
              <a:rPr lang="en-US" dirty="0" smtClean="0"/>
              <a:t> (recall)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/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berpotensi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yang </a:t>
            </a:r>
            <a:r>
              <a:rPr lang="en-US" dirty="0" err="1" smtClean="0"/>
              <a:t>membahayakan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Farmasi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recall </a:t>
            </a:r>
            <a:r>
              <a:rPr lang="en-US" dirty="0" err="1" smtClean="0"/>
              <a:t>dikomukasikan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secepatnya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digunakannya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-recall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Pretest &amp; post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Acuan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patuhi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peresepan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MIMS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Formularium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Farmakope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SITB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Pkpo</a:t>
            </a:r>
            <a:r>
              <a:rPr lang="en-US" dirty="0" smtClean="0"/>
              <a:t> 4 :</a:t>
            </a:r>
            <a:r>
              <a:rPr lang="en-US" dirty="0" err="1" smtClean="0"/>
              <a:t>peresepan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pasien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rawat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inap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kemas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bentuk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unit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dose(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satu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kali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waktu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pemberian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 </a:t>
            </a:r>
          </a:p>
          <a:p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mencegah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terjadi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kesalahan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(medication error)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farmasi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menerapkan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proses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rekonsiliasi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Rekonsiliasi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proses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membandingkan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antara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instruksi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pengobatan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dokter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telah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didapatkan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atau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dibawa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pasien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sebelum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masuk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rawat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inap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Rekonsiliasi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merupakan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kolaborasi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oleh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dokter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apoteker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perawat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serta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melibatkan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pasien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keluarga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Kelengkapan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penulisan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Resep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Persyaratan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administrasi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meliputi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514350" indent="-514350">
              <a:buAutoNum type="alphaLcPeriod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nama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umur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jenis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kelamin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berat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badan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tinggi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badan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pasien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; </a:t>
            </a:r>
          </a:p>
          <a:p>
            <a:pPr marL="514350" indent="-514350">
              <a:buAutoNum type="alphaLcPeriod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nama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nomor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ijin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alamat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paraf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dokter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; </a:t>
            </a:r>
          </a:p>
          <a:p>
            <a:pPr marL="514350" indent="-514350">
              <a:buAutoNum type="alphaLcPeriod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tanggal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Resep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AutoNum type="alphaLcPeriod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ruangan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/unit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asal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Resep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14350" indent="-514350">
              <a:buNone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Persyaratan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farmasetik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meliputi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nama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bentuk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kekuatan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sediaan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dosis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Jumlah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Obat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stabilitas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aturan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cara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penggunaan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514350" indent="-514350">
              <a:buNone/>
            </a:pP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Persyaratan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klinis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meliputi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ketepatan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indikasi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dosis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waktu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penggunaan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Obat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b.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duplikasi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pengobatan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alergi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Reaksi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Tidak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Dikehendaki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(ROTD)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kontraindikasi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interaksi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Obat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Prinsip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7 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Benar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1 W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pemberian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benar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Benar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pasien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Benar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dosis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Benar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waktu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Benar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cara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pemberian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Benar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Dokumentasi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Benar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Expired Date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Waspada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Efek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samping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Instruksi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tapering down/tapering off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instruksi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pengobatan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dimana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dosis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diturunkan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secara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bertahap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sampai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akhirnya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dihentikan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Pkpo</a:t>
            </a:r>
            <a:r>
              <a:rPr lang="en-US" dirty="0" smtClean="0"/>
              <a:t> 5:</a:t>
            </a:r>
            <a:br>
              <a:rPr lang="en-US" dirty="0" smtClean="0"/>
            </a:br>
            <a:r>
              <a:rPr lang="en-US" dirty="0" smtClean="0"/>
              <a:t>PENYIAPAN (DISPENSING)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Dispensing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Dispensing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terdiri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dari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penyiapan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penyerahan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pemberian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informasi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Setelah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pengkajian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Resep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hal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berikut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1.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Menyiapkan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sesuai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permintaan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2.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peracikan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bila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diperlukan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3.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Memberikan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etiket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sekurang-kurangnya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meliputi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warna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putih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/oral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warna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biru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luar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suntik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menempelkan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label “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kocok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dahulu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”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sediaan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bentuk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suspensi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Penyerahan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kepada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pasien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hendaklah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cara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baik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mengingat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pasien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kondisi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tidak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sehat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mungkin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emosinya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tidak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stabil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Memastikan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bahwa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menerima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pasien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atau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keluarganya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Membuat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salinan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Resep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sesuai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Resep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asli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diparaf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oleh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Apoteker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apabila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diperlukan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371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Pkpo</a:t>
            </a:r>
            <a:r>
              <a:rPr lang="en-US" dirty="0" smtClean="0"/>
              <a:t> 6 (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043890" cy="5715016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Pemberian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kepada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pasien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dilaksanakan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oleh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staff yang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kompeten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dibuktikan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SIPA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SIP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keahlian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dituangkan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SK 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RKK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petugas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Ujung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tombak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terakhir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penyerahan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apoteker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namun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saat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apoteker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sedang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tidak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bertugas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maka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boleh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menyerahkan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adalah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petugas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SIP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hal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pemberian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staff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farmasi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harus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verifikasi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terlebih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dahulu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meliputi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identitas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pasien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nama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dosis,rute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waktu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pemberiannya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hal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ini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meminimalisir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kesalahan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pemberian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obat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Pemberian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high alert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kepada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perawat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double check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terlebih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dahulu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untuk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menghindari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terjadinya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kesalahan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pemberian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diberikan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sudah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diberi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label high alert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oleh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petugas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farmasi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657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</p:spPr>
        <p:txBody>
          <a:bodyPr>
            <a:normAutofit/>
          </a:bodyPr>
          <a:lstStyle/>
          <a:p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saat</a:t>
            </a:r>
            <a:r>
              <a:rPr lang="en-US" sz="2100" dirty="0" smtClean="0"/>
              <a:t> </a:t>
            </a:r>
            <a:r>
              <a:rPr lang="en-US" sz="2100" dirty="0" err="1" smtClean="0"/>
              <a:t>penyerahan</a:t>
            </a:r>
            <a:r>
              <a:rPr lang="en-US" sz="2100" dirty="0" smtClean="0"/>
              <a:t> </a:t>
            </a:r>
            <a:r>
              <a:rPr lang="en-US" sz="2100" dirty="0" err="1" smtClean="0"/>
              <a:t>obat</a:t>
            </a:r>
            <a:r>
              <a:rPr lang="en-US" sz="2100" dirty="0" smtClean="0"/>
              <a:t> </a:t>
            </a:r>
            <a:r>
              <a:rPr lang="en-US" sz="2100" dirty="0" err="1" smtClean="0"/>
              <a:t>baik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</a:t>
            </a:r>
            <a:r>
              <a:rPr lang="en-US" sz="2100" dirty="0" err="1" smtClean="0"/>
              <a:t>rawat</a:t>
            </a:r>
            <a:r>
              <a:rPr lang="en-US" sz="2100" dirty="0" smtClean="0"/>
              <a:t> </a:t>
            </a:r>
            <a:r>
              <a:rPr lang="en-US" sz="2100" dirty="0" err="1" smtClean="0"/>
              <a:t>jalan</a:t>
            </a:r>
            <a:r>
              <a:rPr lang="en-US" sz="2100" dirty="0" smtClean="0"/>
              <a:t> </a:t>
            </a:r>
            <a:r>
              <a:rPr lang="en-US" sz="2100" dirty="0" err="1" smtClean="0"/>
              <a:t>maupun</a:t>
            </a:r>
            <a:r>
              <a:rPr lang="en-US" sz="2100" dirty="0" smtClean="0"/>
              <a:t> </a:t>
            </a:r>
            <a:r>
              <a:rPr lang="en-US" sz="2100" dirty="0" err="1" smtClean="0"/>
              <a:t>rawat</a:t>
            </a:r>
            <a:r>
              <a:rPr lang="en-US" sz="2100" dirty="0" smtClean="0"/>
              <a:t> </a:t>
            </a:r>
            <a:r>
              <a:rPr lang="en-US" sz="2100" dirty="0" err="1" smtClean="0"/>
              <a:t>inap</a:t>
            </a:r>
            <a:r>
              <a:rPr lang="en-US" sz="2100" dirty="0" smtClean="0"/>
              <a:t>, </a:t>
            </a:r>
            <a:r>
              <a:rPr lang="en-US" sz="2100" dirty="0" err="1" smtClean="0"/>
              <a:t>petugas</a:t>
            </a:r>
            <a:r>
              <a:rPr lang="en-US" sz="2100" dirty="0" smtClean="0"/>
              <a:t> </a:t>
            </a:r>
            <a:r>
              <a:rPr lang="en-US" sz="2100" dirty="0" err="1" smtClean="0"/>
              <a:t>wajib</a:t>
            </a:r>
            <a:r>
              <a:rPr lang="en-US" sz="2100" dirty="0" smtClean="0"/>
              <a:t> </a:t>
            </a:r>
            <a:r>
              <a:rPr lang="en-US" sz="2100" dirty="0" err="1" smtClean="0"/>
              <a:t>memberikan</a:t>
            </a:r>
            <a:r>
              <a:rPr lang="en-US" sz="2100" dirty="0" smtClean="0"/>
              <a:t> </a:t>
            </a:r>
            <a:r>
              <a:rPr lang="en-US" sz="2100" dirty="0" err="1" smtClean="0"/>
              <a:t>informasi</a:t>
            </a:r>
            <a:r>
              <a:rPr lang="en-US" sz="2100" dirty="0" smtClean="0"/>
              <a:t> </a:t>
            </a:r>
            <a:r>
              <a:rPr lang="en-US" sz="2100" dirty="0" err="1" smtClean="0"/>
              <a:t>mengenai</a:t>
            </a:r>
            <a:r>
              <a:rPr lang="en-US" sz="2100" dirty="0" smtClean="0"/>
              <a:t> </a:t>
            </a:r>
            <a:r>
              <a:rPr lang="en-US" sz="2100" dirty="0" err="1" smtClean="0"/>
              <a:t>cara</a:t>
            </a:r>
            <a:r>
              <a:rPr lang="en-US" sz="2100" dirty="0" smtClean="0"/>
              <a:t> </a:t>
            </a:r>
            <a:r>
              <a:rPr lang="en-US" sz="2100" dirty="0" err="1" smtClean="0"/>
              <a:t>penggunaan</a:t>
            </a:r>
            <a:r>
              <a:rPr lang="en-US" sz="2100" dirty="0" smtClean="0"/>
              <a:t>, </a:t>
            </a:r>
            <a:r>
              <a:rPr lang="en-US" sz="2100" dirty="0" err="1" smtClean="0"/>
              <a:t>efek</a:t>
            </a:r>
            <a:r>
              <a:rPr lang="en-US" sz="2100" dirty="0" smtClean="0"/>
              <a:t> </a:t>
            </a:r>
            <a:r>
              <a:rPr lang="en-US" sz="2100" dirty="0" err="1" smtClean="0"/>
              <a:t>samping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kemungkinan</a:t>
            </a:r>
            <a:r>
              <a:rPr lang="en-US" sz="2100" dirty="0" smtClean="0"/>
              <a:t> </a:t>
            </a:r>
            <a:r>
              <a:rPr lang="en-US" sz="2100" dirty="0" err="1" smtClean="0"/>
              <a:t>terjadinya</a:t>
            </a:r>
            <a:r>
              <a:rPr lang="en-US" sz="2100" dirty="0" smtClean="0"/>
              <a:t> </a:t>
            </a:r>
            <a:r>
              <a:rPr lang="en-US" sz="2100" dirty="0" err="1" smtClean="0"/>
              <a:t>interaksi</a:t>
            </a:r>
            <a:r>
              <a:rPr lang="en-US" sz="2100" dirty="0" smtClean="0"/>
              <a:t> </a:t>
            </a:r>
            <a:r>
              <a:rPr lang="en-US" sz="2100" dirty="0" err="1" smtClean="0"/>
              <a:t>obat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makanan</a:t>
            </a:r>
            <a:r>
              <a:rPr lang="en-US" sz="2100" dirty="0" smtClean="0"/>
              <a:t>.</a:t>
            </a:r>
          </a:p>
          <a:p>
            <a:endParaRPr lang="en-US" sz="2100" dirty="0" smtClean="0"/>
          </a:p>
          <a:p>
            <a:r>
              <a:rPr lang="en-US" sz="2100" dirty="0" err="1" smtClean="0"/>
              <a:t>Pemberian</a:t>
            </a:r>
            <a:r>
              <a:rPr lang="en-US" sz="2100" dirty="0" smtClean="0"/>
              <a:t> </a:t>
            </a:r>
            <a:r>
              <a:rPr lang="en-US" sz="2100" dirty="0" err="1" smtClean="0"/>
              <a:t>informasi</a:t>
            </a:r>
            <a:r>
              <a:rPr lang="en-US" sz="2100" dirty="0" smtClean="0"/>
              <a:t> </a:t>
            </a:r>
            <a:r>
              <a:rPr lang="en-US" sz="2100" dirty="0" err="1" smtClean="0"/>
              <a:t>obat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</a:t>
            </a:r>
            <a:r>
              <a:rPr lang="en-US" sz="2100" dirty="0" err="1" smtClean="0"/>
              <a:t>dokumentasikan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CPPT </a:t>
            </a:r>
            <a:r>
              <a:rPr lang="en-US" sz="2100" dirty="0" err="1" smtClean="0"/>
              <a:t>dan</a:t>
            </a:r>
            <a:r>
              <a:rPr lang="en-US" sz="2100" dirty="0" smtClean="0"/>
              <a:t> from KIE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rawat</a:t>
            </a:r>
            <a:r>
              <a:rPr lang="en-US" sz="2100" dirty="0" smtClean="0"/>
              <a:t> </a:t>
            </a:r>
            <a:r>
              <a:rPr lang="en-US" sz="2100" dirty="0" err="1" smtClean="0"/>
              <a:t>inap</a:t>
            </a:r>
            <a:r>
              <a:rPr lang="en-US" sz="2100" dirty="0" smtClean="0"/>
              <a:t> yang </a:t>
            </a:r>
            <a:r>
              <a:rPr lang="en-US" sz="2100" dirty="0" err="1" smtClean="0"/>
              <a:t>di</a:t>
            </a:r>
            <a:r>
              <a:rPr lang="en-US" sz="2100" dirty="0" smtClean="0"/>
              <a:t> </a:t>
            </a:r>
            <a:r>
              <a:rPr lang="en-US" sz="2100" dirty="0" err="1" smtClean="0"/>
              <a:t>ttd</a:t>
            </a:r>
            <a:r>
              <a:rPr lang="en-US" sz="2100" dirty="0" smtClean="0"/>
              <a:t> </a:t>
            </a:r>
            <a:r>
              <a:rPr lang="en-US" sz="2100" dirty="0" err="1" smtClean="0"/>
              <a:t>oleh</a:t>
            </a:r>
            <a:r>
              <a:rPr lang="en-US" sz="2100" dirty="0" smtClean="0"/>
              <a:t> </a:t>
            </a:r>
            <a:r>
              <a:rPr lang="en-US" sz="2100" dirty="0" err="1" smtClean="0"/>
              <a:t>apoteker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nama</a:t>
            </a:r>
            <a:r>
              <a:rPr lang="en-US" sz="2100" dirty="0" smtClean="0"/>
              <a:t> </a:t>
            </a:r>
            <a:r>
              <a:rPr lang="en-US" sz="2100" dirty="0" err="1" smtClean="0"/>
              <a:t>jelas</a:t>
            </a:r>
            <a:r>
              <a:rPr lang="en-US" sz="2100" dirty="0" smtClean="0"/>
              <a:t> 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08630"/>
          </a:xfrm>
        </p:spPr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7239000" cy="51698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lama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monitoring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apoteker</a:t>
            </a:r>
            <a:r>
              <a:rPr lang="en-US" dirty="0" smtClean="0"/>
              <a:t>,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memantau</a:t>
            </a:r>
            <a:r>
              <a:rPr lang="en-US" dirty="0" smtClean="0"/>
              <a:t> </a:t>
            </a:r>
            <a:r>
              <a:rPr lang="en-US" dirty="0" err="1" smtClean="0"/>
              <a:t>kepatuhan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monitoring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TB, </a:t>
            </a:r>
            <a:r>
              <a:rPr lang="en-US" dirty="0" err="1" smtClean="0"/>
              <a:t>bukti</a:t>
            </a:r>
            <a:r>
              <a:rPr lang="en-US" dirty="0" smtClean="0"/>
              <a:t> monitoring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beikutnya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tgl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patuh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08630"/>
          </a:xfrm>
        </p:spPr>
        <p:txBody>
          <a:bodyPr/>
          <a:lstStyle/>
          <a:p>
            <a:r>
              <a:rPr lang="en-US" dirty="0" smtClean="0"/>
              <a:t>PKPO 7. </a:t>
            </a:r>
            <a:r>
              <a:rPr lang="en-US" dirty="0" err="1" smtClean="0"/>
              <a:t>pemantauan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778674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PTO (</a:t>
            </a:r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Pemantauan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Terapi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Proses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PTO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mencakup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pengkajian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pilihan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dosis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cara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pemberian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respon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terapi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reaksi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tidak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dikehendaki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rekomendasi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perubahan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atau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alternatif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terapi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Apoteker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melakukan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monitoring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efek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samping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bekerja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perawat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ruangan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jika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terdapat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kasus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berhubungan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efek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samping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maka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perawat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melaporkan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apoteker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selanjutnya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apoteker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menganalisa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membuat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laporan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MESO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kemenkes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hal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meminimalkan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kejadian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tentang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Medication Error,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setiap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petugas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farmasi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tuntut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ketelitiannya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setiap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proses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penyiapan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obat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jika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terbukti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kesalahan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maka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petugas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harus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segera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melaporkan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apoteker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menggunakan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form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sudah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siapkan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57166"/>
            <a:ext cx="7239000" cy="609857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5801" y="2967335"/>
            <a:ext cx="4454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Terima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kasih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7239000" cy="588425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Narkotika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psikotropika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disimpan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laporan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penggunaannya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peraturan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perundang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undangan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laporkan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tiap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bulan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apoteker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aplikasi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SITB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SIPNAP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Ikatan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Apoteker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FOI</a:t>
            </a:r>
          </a:p>
          <a:p>
            <a:pPr marL="514350" indent="-51435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BUD ( Beyond Use Date 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racikan</a:t>
            </a:r>
            <a:r>
              <a:rPr lang="en-US" dirty="0" smtClean="0"/>
              <a:t> </a:t>
            </a:r>
            <a:r>
              <a:rPr lang="en-US" dirty="0" err="1" smtClean="0"/>
              <a:t>kapsul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30 </a:t>
            </a:r>
            <a:r>
              <a:rPr lang="en-US" dirty="0" err="1" smtClean="0"/>
              <a:t>hari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14 </a:t>
            </a:r>
            <a:r>
              <a:rPr lang="en-US" dirty="0" err="1" smtClean="0"/>
              <a:t>hari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ED &lt;6 BULAN ; BUD = ED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>
                <a:latin typeface="Calibri"/>
                <a:ea typeface="Calibri"/>
                <a:cs typeface="Times New Roman"/>
              </a:rPr>
              <a:t>3 </a:t>
            </a:r>
            <a:r>
              <a:rPr lang="en-US" sz="2800" dirty="0" err="1" smtClean="0">
                <a:latin typeface="Calibri"/>
                <a:ea typeface="Calibri"/>
                <a:cs typeface="Times New Roman"/>
              </a:rPr>
              <a:t>hari</a:t>
            </a:r>
            <a:r>
              <a:rPr lang="en-US" sz="2800" dirty="0" smtClean="0">
                <a:latin typeface="Calibri"/>
                <a:ea typeface="Calibri"/>
                <a:cs typeface="Times New Roman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785926"/>
            <a:ext cx="7239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 Di </a:t>
            </a:r>
            <a:r>
              <a:rPr lang="en-US" dirty="0" err="1" smtClean="0"/>
              <a:t>rs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Komite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formularium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mempertimbangan</a:t>
            </a:r>
            <a:r>
              <a:rPr lang="en-US" dirty="0" smtClean="0"/>
              <a:t> </a:t>
            </a:r>
            <a:r>
              <a:rPr lang="en-US" dirty="0" err="1" smtClean="0"/>
              <a:t>efektivitas</a:t>
            </a:r>
            <a:r>
              <a:rPr lang="en-US" dirty="0" smtClean="0"/>
              <a:t>,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PKPO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KFT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SKP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PAP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</a:t>
            </a:r>
            <a:r>
              <a:rPr lang="fi-FI" dirty="0" smtClean="0"/>
              <a:t>Bagaimana Ketentuan Cara penyimpanan lemari obat narkotika?</a:t>
            </a:r>
          </a:p>
          <a:p>
            <a:pPr marL="514350" indent="-514350">
              <a:buFont typeface="+mj-lt"/>
              <a:buAutoNum type="alphaLcParenR"/>
            </a:pPr>
            <a:r>
              <a:rPr lang="fi-FI" dirty="0" smtClean="0"/>
              <a:t>Lemari tertempel di tembok,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dipindahkan</a:t>
            </a:r>
            <a:r>
              <a:rPr lang="en-US" dirty="0" smtClean="0"/>
              <a:t> </a:t>
            </a:r>
            <a:endParaRPr lang="fi-FI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lemari</a:t>
            </a:r>
            <a:r>
              <a:rPr lang="en-US" dirty="0" smtClean="0"/>
              <a:t> </a:t>
            </a:r>
            <a:r>
              <a:rPr lang="en-US" dirty="0" err="1" smtClean="0"/>
              <a:t>dikuasai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Apoteker</a:t>
            </a:r>
            <a:r>
              <a:rPr lang="en-US" dirty="0" smtClean="0"/>
              <a:t> </a:t>
            </a:r>
            <a:r>
              <a:rPr lang="en-US" dirty="0" err="1" smtClean="0"/>
              <a:t>penanggung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/</a:t>
            </a:r>
            <a:r>
              <a:rPr lang="en-US" dirty="0" err="1" smtClean="0"/>
              <a:t>Apoteker</a:t>
            </a:r>
            <a:r>
              <a:rPr lang="en-US" dirty="0" smtClean="0"/>
              <a:t> yang </a:t>
            </a:r>
            <a:r>
              <a:rPr lang="en-US" dirty="0" err="1" smtClean="0"/>
              <a:t>ditunjuk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lain yang </a:t>
            </a:r>
            <a:r>
              <a:rPr lang="en-US" dirty="0" err="1" smtClean="0"/>
              <a:t>dikuasakan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meminimalkan</a:t>
            </a:r>
            <a:r>
              <a:rPr lang="en-US" dirty="0" smtClean="0"/>
              <a:t>         medication error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Rekonsiliasi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Visite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KIE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PTO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7.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rekonsiliasi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Perawat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Farmasi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IGD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Pasien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8. Tim PPRA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dikirmkan</a:t>
            </a:r>
            <a:r>
              <a:rPr lang="en-US" dirty="0" smtClean="0"/>
              <a:t> </a:t>
            </a:r>
            <a:r>
              <a:rPr lang="en-US" dirty="0" err="1" smtClean="0"/>
              <a:t>kemenkes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makalah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2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3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1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1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1000</TotalTime>
  <Words>1117</Words>
  <Application>Microsoft Office PowerPoint</Application>
  <PresentationFormat>On-screen Show (4:3)</PresentationFormat>
  <Paragraphs>227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Opulent</vt:lpstr>
      <vt:lpstr>              PELAYANAN KEFARMASIAN DAN PENGGUNAAN OBAT(PKPO)   )</vt:lpstr>
      <vt:lpstr>Pretest &amp; post test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              PELAYANAN KEFARMASIAN DAN PENGGUNAAN OBAT(PKPO)   )</vt:lpstr>
      <vt:lpstr>Pkpo 1: Pengorganisasian</vt:lpstr>
      <vt:lpstr>Pkpo 1 :Pengorganisasian</vt:lpstr>
      <vt:lpstr>PKPO 2 : PEMILIHAN, PERENCENAAN DAN PENGADAAN </vt:lpstr>
      <vt:lpstr>Pkpo 3 : penyimpanan </vt:lpstr>
      <vt:lpstr>Bud (Beyond use date)</vt:lpstr>
      <vt:lpstr>Bud (Beyond use date)</vt:lpstr>
      <vt:lpstr>LANJUT….</vt:lpstr>
      <vt:lpstr>Pkpo 4 :peresepan </vt:lpstr>
      <vt:lpstr>Lanjut…</vt:lpstr>
      <vt:lpstr>Lanjut…</vt:lpstr>
      <vt:lpstr>Pkpo 5: PENYIAPAN (DISPENSING)</vt:lpstr>
      <vt:lpstr>Lanjut…</vt:lpstr>
      <vt:lpstr>Pkpo 6 ( pemberian obat )</vt:lpstr>
      <vt:lpstr>Lanjutan</vt:lpstr>
      <vt:lpstr>Lanjutan </vt:lpstr>
      <vt:lpstr>PKPO 7. pemantauan</vt:lpstr>
      <vt:lpstr>Slide 29</vt:lpstr>
    </vt:vector>
  </TitlesOfParts>
  <Company>IT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PKPO</dc:title>
  <dc:creator>RS. MULIA PAJAJARAN</dc:creator>
  <cp:lastModifiedBy>RS. MULIA PAJAJARAN</cp:lastModifiedBy>
  <cp:revision>117</cp:revision>
  <dcterms:created xsi:type="dcterms:W3CDTF">2022-08-15T00:47:51Z</dcterms:created>
  <dcterms:modified xsi:type="dcterms:W3CDTF">2022-09-13T03:43:45Z</dcterms:modified>
</cp:coreProperties>
</file>