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8"/>
  </p:notesMasterIdLst>
  <p:sldIdLst>
    <p:sldId id="256" r:id="rId2"/>
    <p:sldId id="295" r:id="rId3"/>
    <p:sldId id="297" r:id="rId4"/>
    <p:sldId id="298" r:id="rId5"/>
    <p:sldId id="258" r:id="rId6"/>
    <p:sldId id="259" r:id="rId7"/>
    <p:sldId id="260" r:id="rId8"/>
    <p:sldId id="261" r:id="rId9"/>
    <p:sldId id="282" r:id="rId10"/>
    <p:sldId id="289" r:id="rId11"/>
    <p:sldId id="262" r:id="rId12"/>
    <p:sldId id="263" r:id="rId13"/>
    <p:sldId id="264" r:id="rId14"/>
    <p:sldId id="299" r:id="rId15"/>
    <p:sldId id="300" r:id="rId16"/>
    <p:sldId id="301" r:id="rId17"/>
    <p:sldId id="302" r:id="rId18"/>
    <p:sldId id="265" r:id="rId19"/>
    <p:sldId id="279" r:id="rId20"/>
    <p:sldId id="266" r:id="rId21"/>
    <p:sldId id="293" r:id="rId22"/>
    <p:sldId id="267" r:id="rId23"/>
    <p:sldId id="283" r:id="rId24"/>
    <p:sldId id="284" r:id="rId25"/>
    <p:sldId id="288" r:id="rId26"/>
    <p:sldId id="268" r:id="rId27"/>
    <p:sldId id="269" r:id="rId28"/>
    <p:sldId id="270" r:id="rId29"/>
    <p:sldId id="271" r:id="rId30"/>
    <p:sldId id="291" r:id="rId31"/>
    <p:sldId id="272" r:id="rId32"/>
    <p:sldId id="292" r:id="rId33"/>
    <p:sldId id="294" r:id="rId34"/>
    <p:sldId id="276" r:id="rId35"/>
    <p:sldId id="280" r:id="rId36"/>
    <p:sldId id="296" r:id="rId37"/>
    <p:sldId id="287" r:id="rId38"/>
    <p:sldId id="275" r:id="rId39"/>
    <p:sldId id="286" r:id="rId40"/>
    <p:sldId id="281" r:id="rId41"/>
    <p:sldId id="306" r:id="rId42"/>
    <p:sldId id="277" r:id="rId43"/>
    <p:sldId id="303" r:id="rId44"/>
    <p:sldId id="304" r:id="rId45"/>
    <p:sldId id="305" r:id="rId46"/>
    <p:sldId id="278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554"/>
  </p:normalViewPr>
  <p:slideViewPr>
    <p:cSldViewPr>
      <p:cViewPr varScale="1">
        <p:scale>
          <a:sx n="98" d="100"/>
          <a:sy n="98" d="100"/>
        </p:scale>
        <p:origin x="1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DB355-2748-EA47-826A-44AB580CA97F}" type="doc">
      <dgm:prSet loTypeId="urn:microsoft.com/office/officeart/2008/layout/VerticalAccent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524D3B-2DEE-5E43-89F8-6C59C6D5DFEF}">
      <dgm:prSet phldrT="[Text]" custT="1"/>
      <dgm:spPr/>
      <dgm:t>
        <a:bodyPr/>
        <a:lstStyle/>
        <a:p>
          <a:r>
            <a:rPr lang="en-US" sz="2000" dirty="0">
              <a:latin typeface="+mj-lt"/>
              <a:cs typeface="Arial" pitchFamily="34" charset="0"/>
            </a:rPr>
            <a:t>SKRINING PASIEN DI RS</a:t>
          </a:r>
          <a:endParaRPr lang="en-US" sz="2000" dirty="0"/>
        </a:p>
      </dgm:t>
    </dgm:pt>
    <dgm:pt modelId="{5521AF47-939F-E246-8A93-38ACDA7528A1}" type="parTrans" cxnId="{9EC6F1D5-934B-6E47-9782-EF200856A988}">
      <dgm:prSet/>
      <dgm:spPr/>
      <dgm:t>
        <a:bodyPr/>
        <a:lstStyle/>
        <a:p>
          <a:endParaRPr lang="en-US"/>
        </a:p>
      </dgm:t>
    </dgm:pt>
    <dgm:pt modelId="{899B9472-BC29-254E-A6AF-AC1F1E527BE6}" type="sibTrans" cxnId="{9EC6F1D5-934B-6E47-9782-EF200856A988}">
      <dgm:prSet/>
      <dgm:spPr/>
      <dgm:t>
        <a:bodyPr/>
        <a:lstStyle/>
        <a:p>
          <a:endParaRPr lang="en-US"/>
        </a:p>
      </dgm:t>
    </dgm:pt>
    <dgm:pt modelId="{15420B24-590B-AE45-AB0A-145412B483A4}">
      <dgm:prSet custT="1"/>
      <dgm:spPr/>
      <dgm:t>
        <a:bodyPr/>
        <a:lstStyle/>
        <a:p>
          <a:r>
            <a:rPr lang="en-US" sz="2000">
              <a:latin typeface="+mj-lt"/>
              <a:cs typeface="Arial" pitchFamily="34" charset="0"/>
            </a:rPr>
            <a:t>REGISTRASI DAN ADMISI DI RS</a:t>
          </a:r>
          <a:endParaRPr lang="en-US" sz="2000" dirty="0">
            <a:latin typeface="+mj-lt"/>
            <a:cs typeface="Arial" pitchFamily="34" charset="0"/>
          </a:endParaRPr>
        </a:p>
      </dgm:t>
    </dgm:pt>
    <dgm:pt modelId="{6DDD4B7A-036E-6D44-84A4-38F0DF660614}" type="parTrans" cxnId="{6D732E6A-0A96-9548-9AD7-EB38AC702898}">
      <dgm:prSet/>
      <dgm:spPr/>
      <dgm:t>
        <a:bodyPr/>
        <a:lstStyle/>
        <a:p>
          <a:endParaRPr lang="en-US"/>
        </a:p>
      </dgm:t>
    </dgm:pt>
    <dgm:pt modelId="{FC2A712E-FB87-A441-ADA7-111FA5FCA311}" type="sibTrans" cxnId="{6D732E6A-0A96-9548-9AD7-EB38AC702898}">
      <dgm:prSet/>
      <dgm:spPr/>
      <dgm:t>
        <a:bodyPr/>
        <a:lstStyle/>
        <a:p>
          <a:endParaRPr lang="en-US"/>
        </a:p>
      </dgm:t>
    </dgm:pt>
    <dgm:pt modelId="{6D8B752E-0DB6-F342-B5E2-5BBB39710BAD}">
      <dgm:prSet custT="1"/>
      <dgm:spPr/>
      <dgm:t>
        <a:bodyPr/>
        <a:lstStyle/>
        <a:p>
          <a:r>
            <a:rPr lang="en-US" sz="2000" dirty="0">
              <a:latin typeface="+mj-lt"/>
              <a:cs typeface="Arial" pitchFamily="34" charset="0"/>
            </a:rPr>
            <a:t>PELAYANAN BERKESINAMBUNGAN (ALUR PASIEN)</a:t>
          </a:r>
        </a:p>
      </dgm:t>
    </dgm:pt>
    <dgm:pt modelId="{95EEF736-FA69-1A48-B5A5-6BCFABFA5A48}" type="parTrans" cxnId="{8EC178C9-F531-994A-8AFE-A22B00C1F45D}">
      <dgm:prSet/>
      <dgm:spPr/>
      <dgm:t>
        <a:bodyPr/>
        <a:lstStyle/>
        <a:p>
          <a:endParaRPr lang="en-US"/>
        </a:p>
      </dgm:t>
    </dgm:pt>
    <dgm:pt modelId="{5695470D-D926-3949-B517-92EC65EF4A4E}" type="sibTrans" cxnId="{8EC178C9-F531-994A-8AFE-A22B00C1F45D}">
      <dgm:prSet/>
      <dgm:spPr/>
      <dgm:t>
        <a:bodyPr/>
        <a:lstStyle/>
        <a:p>
          <a:endParaRPr lang="en-US"/>
        </a:p>
      </dgm:t>
    </dgm:pt>
    <dgm:pt modelId="{19924DD3-3C34-4042-8AA3-9C515DD9AC48}">
      <dgm:prSet custT="1"/>
      <dgm:spPr/>
      <dgm:t>
        <a:bodyPr/>
        <a:lstStyle/>
        <a:p>
          <a:r>
            <a:rPr lang="en-US" sz="2000">
              <a:latin typeface="+mj-lt"/>
              <a:cs typeface="Arial" pitchFamily="34" charset="0"/>
            </a:rPr>
            <a:t>TRANSFER PASIEN INTERNAL DALAM RS</a:t>
          </a:r>
          <a:endParaRPr lang="en-US" sz="2000" dirty="0">
            <a:latin typeface="+mj-lt"/>
            <a:cs typeface="Arial" pitchFamily="34" charset="0"/>
          </a:endParaRPr>
        </a:p>
      </dgm:t>
    </dgm:pt>
    <dgm:pt modelId="{F8B6D06F-B982-3948-9820-3F343DA01DC6}" type="parTrans" cxnId="{3275A311-8B60-8C44-902E-E756CA792038}">
      <dgm:prSet/>
      <dgm:spPr/>
      <dgm:t>
        <a:bodyPr/>
        <a:lstStyle/>
        <a:p>
          <a:endParaRPr lang="en-US"/>
        </a:p>
      </dgm:t>
    </dgm:pt>
    <dgm:pt modelId="{BCAEB9F5-015C-A440-92F4-098302C8FDFD}" type="sibTrans" cxnId="{3275A311-8B60-8C44-902E-E756CA792038}">
      <dgm:prSet/>
      <dgm:spPr/>
      <dgm:t>
        <a:bodyPr/>
        <a:lstStyle/>
        <a:p>
          <a:endParaRPr lang="en-US"/>
        </a:p>
      </dgm:t>
    </dgm:pt>
    <dgm:pt modelId="{A81D27CC-B966-3249-82E2-00CD00EFF16B}">
      <dgm:prSet custT="1"/>
      <dgm:spPr/>
      <dgm:t>
        <a:bodyPr/>
        <a:lstStyle/>
        <a:p>
          <a:r>
            <a:rPr lang="en-US" sz="2000" dirty="0">
              <a:latin typeface="+mj-lt"/>
              <a:cs typeface="Arial" pitchFamily="34" charset="0"/>
            </a:rPr>
            <a:t>PEMULANGAN, RUJUKAN DAN TINDAK LANJUT</a:t>
          </a:r>
        </a:p>
      </dgm:t>
    </dgm:pt>
    <dgm:pt modelId="{13EE86DC-6440-204B-84A1-BA5D028091FA}" type="parTrans" cxnId="{93D34185-1566-D647-91D5-5A09B412ADC7}">
      <dgm:prSet/>
      <dgm:spPr/>
      <dgm:t>
        <a:bodyPr/>
        <a:lstStyle/>
        <a:p>
          <a:endParaRPr lang="en-US"/>
        </a:p>
      </dgm:t>
    </dgm:pt>
    <dgm:pt modelId="{B6990FAA-BCF0-F445-8BA8-8F00A86EA774}" type="sibTrans" cxnId="{93D34185-1566-D647-91D5-5A09B412ADC7}">
      <dgm:prSet/>
      <dgm:spPr/>
      <dgm:t>
        <a:bodyPr/>
        <a:lstStyle/>
        <a:p>
          <a:endParaRPr lang="en-US"/>
        </a:p>
      </dgm:t>
    </dgm:pt>
    <dgm:pt modelId="{81F481F8-AC34-7645-AF6E-1C907D7E50D0}">
      <dgm:prSet custT="1"/>
      <dgm:spPr/>
      <dgm:t>
        <a:bodyPr/>
        <a:lstStyle/>
        <a:p>
          <a:r>
            <a:rPr lang="en-US" sz="2000" dirty="0">
              <a:latin typeface="+mj-lt"/>
              <a:cs typeface="Arial" pitchFamily="34" charset="0"/>
            </a:rPr>
            <a:t>TRANSPORTASI</a:t>
          </a:r>
        </a:p>
      </dgm:t>
    </dgm:pt>
    <dgm:pt modelId="{E67EF5FB-2A8E-114A-A412-B6BDAB3AF478}" type="parTrans" cxnId="{FB88D817-210E-2F47-A993-0A4F97F20A4F}">
      <dgm:prSet/>
      <dgm:spPr/>
      <dgm:t>
        <a:bodyPr/>
        <a:lstStyle/>
        <a:p>
          <a:endParaRPr lang="en-US"/>
        </a:p>
      </dgm:t>
    </dgm:pt>
    <dgm:pt modelId="{15D3CC70-A313-8A45-912D-40E845C12D14}" type="sibTrans" cxnId="{FB88D817-210E-2F47-A993-0A4F97F20A4F}">
      <dgm:prSet/>
      <dgm:spPr/>
      <dgm:t>
        <a:bodyPr/>
        <a:lstStyle/>
        <a:p>
          <a:endParaRPr lang="en-US"/>
        </a:p>
      </dgm:t>
    </dgm:pt>
    <dgm:pt modelId="{127BFE9F-6568-FB43-ACA7-22200589853B}" type="pres">
      <dgm:prSet presAssocID="{EF5DB355-2748-EA47-826A-44AB580CA97F}" presName="Name0" presStyleCnt="0">
        <dgm:presLayoutVars>
          <dgm:chMax/>
          <dgm:chPref/>
          <dgm:dir/>
        </dgm:presLayoutVars>
      </dgm:prSet>
      <dgm:spPr/>
    </dgm:pt>
    <dgm:pt modelId="{1553C9D8-F4C8-2A45-B49A-A4B9C2BC13C2}" type="pres">
      <dgm:prSet presAssocID="{0A524D3B-2DEE-5E43-89F8-6C59C6D5DFEF}" presName="parenttextcomposite" presStyleCnt="0"/>
      <dgm:spPr/>
    </dgm:pt>
    <dgm:pt modelId="{09D7F993-E468-F242-AE0D-BF9F7D1E6EDA}" type="pres">
      <dgm:prSet presAssocID="{0A524D3B-2DEE-5E43-89F8-6C59C6D5DFE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64993F0E-477D-534C-9044-3BE1E566591E}" type="pres">
      <dgm:prSet presAssocID="{0A524D3B-2DEE-5E43-89F8-6C59C6D5DFEF}" presName="parallelogramComposite" presStyleCnt="0"/>
      <dgm:spPr/>
    </dgm:pt>
    <dgm:pt modelId="{6F5FB27D-452C-D644-9DF3-2FF1B88C43C3}" type="pres">
      <dgm:prSet presAssocID="{0A524D3B-2DEE-5E43-89F8-6C59C6D5DFEF}" presName="parallelogram1" presStyleLbl="alignNode1" presStyleIdx="0" presStyleCnt="42"/>
      <dgm:spPr/>
    </dgm:pt>
    <dgm:pt modelId="{B01D8642-503D-8948-9435-6D310A21FBE7}" type="pres">
      <dgm:prSet presAssocID="{0A524D3B-2DEE-5E43-89F8-6C59C6D5DFEF}" presName="parallelogram2" presStyleLbl="alignNode1" presStyleIdx="1" presStyleCnt="42"/>
      <dgm:spPr/>
    </dgm:pt>
    <dgm:pt modelId="{A8915E82-C7D1-DD4F-BAEE-CDBE5531C9B1}" type="pres">
      <dgm:prSet presAssocID="{0A524D3B-2DEE-5E43-89F8-6C59C6D5DFEF}" presName="parallelogram3" presStyleLbl="alignNode1" presStyleIdx="2" presStyleCnt="42"/>
      <dgm:spPr/>
    </dgm:pt>
    <dgm:pt modelId="{2D2E9DDF-8293-0D4E-B82D-429911660913}" type="pres">
      <dgm:prSet presAssocID="{0A524D3B-2DEE-5E43-89F8-6C59C6D5DFEF}" presName="parallelogram4" presStyleLbl="alignNode1" presStyleIdx="3" presStyleCnt="42"/>
      <dgm:spPr/>
    </dgm:pt>
    <dgm:pt modelId="{C91D964E-6112-AB4C-98FC-DF6D5DD38DCE}" type="pres">
      <dgm:prSet presAssocID="{0A524D3B-2DEE-5E43-89F8-6C59C6D5DFEF}" presName="parallelogram5" presStyleLbl="alignNode1" presStyleIdx="4" presStyleCnt="42"/>
      <dgm:spPr/>
    </dgm:pt>
    <dgm:pt modelId="{85CE7D7F-42DF-1344-B62B-F04BFE326D88}" type="pres">
      <dgm:prSet presAssocID="{0A524D3B-2DEE-5E43-89F8-6C59C6D5DFEF}" presName="parallelogram6" presStyleLbl="alignNode1" presStyleIdx="5" presStyleCnt="42"/>
      <dgm:spPr/>
    </dgm:pt>
    <dgm:pt modelId="{3D56F741-83D0-E749-8EEA-38BEB71153B8}" type="pres">
      <dgm:prSet presAssocID="{0A524D3B-2DEE-5E43-89F8-6C59C6D5DFEF}" presName="parallelogram7" presStyleLbl="alignNode1" presStyleIdx="6" presStyleCnt="42"/>
      <dgm:spPr/>
    </dgm:pt>
    <dgm:pt modelId="{862221F7-D520-A548-A42F-FCDF1E5DFB2C}" type="pres">
      <dgm:prSet presAssocID="{899B9472-BC29-254E-A6AF-AC1F1E527BE6}" presName="sibTrans" presStyleCnt="0"/>
      <dgm:spPr/>
    </dgm:pt>
    <dgm:pt modelId="{543D8A3D-FF3C-C044-86EE-7D6267888AF4}" type="pres">
      <dgm:prSet presAssocID="{15420B24-590B-AE45-AB0A-145412B483A4}" presName="parenttextcomposite" presStyleCnt="0"/>
      <dgm:spPr/>
    </dgm:pt>
    <dgm:pt modelId="{CDAFD342-E27A-6045-80F4-4294949AAFD5}" type="pres">
      <dgm:prSet presAssocID="{15420B24-590B-AE45-AB0A-145412B483A4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A388981A-315C-6348-BCF8-4B5CF913D2F6}" type="pres">
      <dgm:prSet presAssocID="{15420B24-590B-AE45-AB0A-145412B483A4}" presName="parallelogramComposite" presStyleCnt="0"/>
      <dgm:spPr/>
    </dgm:pt>
    <dgm:pt modelId="{ABFDD45A-3610-4F44-9686-D76E1963E573}" type="pres">
      <dgm:prSet presAssocID="{15420B24-590B-AE45-AB0A-145412B483A4}" presName="parallelogram1" presStyleLbl="alignNode1" presStyleIdx="7" presStyleCnt="42"/>
      <dgm:spPr/>
    </dgm:pt>
    <dgm:pt modelId="{186D739B-3D42-9343-B692-B06CD0666E24}" type="pres">
      <dgm:prSet presAssocID="{15420B24-590B-AE45-AB0A-145412B483A4}" presName="parallelogram2" presStyleLbl="alignNode1" presStyleIdx="8" presStyleCnt="42"/>
      <dgm:spPr/>
    </dgm:pt>
    <dgm:pt modelId="{D69399F3-09B5-2F46-9C24-61E8E932754F}" type="pres">
      <dgm:prSet presAssocID="{15420B24-590B-AE45-AB0A-145412B483A4}" presName="parallelogram3" presStyleLbl="alignNode1" presStyleIdx="9" presStyleCnt="42"/>
      <dgm:spPr/>
    </dgm:pt>
    <dgm:pt modelId="{671A668D-F027-284D-ADEE-AC9B33A411C1}" type="pres">
      <dgm:prSet presAssocID="{15420B24-590B-AE45-AB0A-145412B483A4}" presName="parallelogram4" presStyleLbl="alignNode1" presStyleIdx="10" presStyleCnt="42"/>
      <dgm:spPr/>
    </dgm:pt>
    <dgm:pt modelId="{30BD461F-D6D6-A747-9891-63060F5FB56E}" type="pres">
      <dgm:prSet presAssocID="{15420B24-590B-AE45-AB0A-145412B483A4}" presName="parallelogram5" presStyleLbl="alignNode1" presStyleIdx="11" presStyleCnt="42"/>
      <dgm:spPr/>
    </dgm:pt>
    <dgm:pt modelId="{D324BFBB-7C46-A24C-8A60-28530931B437}" type="pres">
      <dgm:prSet presAssocID="{15420B24-590B-AE45-AB0A-145412B483A4}" presName="parallelogram6" presStyleLbl="alignNode1" presStyleIdx="12" presStyleCnt="42"/>
      <dgm:spPr/>
    </dgm:pt>
    <dgm:pt modelId="{5677AE44-45EF-0E40-930B-BAFC9BDBB949}" type="pres">
      <dgm:prSet presAssocID="{15420B24-590B-AE45-AB0A-145412B483A4}" presName="parallelogram7" presStyleLbl="alignNode1" presStyleIdx="13" presStyleCnt="42"/>
      <dgm:spPr/>
    </dgm:pt>
    <dgm:pt modelId="{2971DD32-CB5B-AC45-99F5-55417A4322D5}" type="pres">
      <dgm:prSet presAssocID="{FC2A712E-FB87-A441-ADA7-111FA5FCA311}" presName="sibTrans" presStyleCnt="0"/>
      <dgm:spPr/>
    </dgm:pt>
    <dgm:pt modelId="{40FFA604-3BDF-4843-B20D-39BB265EA28F}" type="pres">
      <dgm:prSet presAssocID="{6D8B752E-0DB6-F342-B5E2-5BBB39710BAD}" presName="parenttextcomposite" presStyleCnt="0"/>
      <dgm:spPr/>
    </dgm:pt>
    <dgm:pt modelId="{B50088ED-988C-154F-927A-594EEFFEBC34}" type="pres">
      <dgm:prSet presAssocID="{6D8B752E-0DB6-F342-B5E2-5BBB39710BAD}" presName="parenttext" presStyleLbl="revTx" presStyleIdx="2" presStyleCnt="6" custScaleX="105483">
        <dgm:presLayoutVars>
          <dgm:chMax/>
          <dgm:chPref val="2"/>
          <dgm:bulletEnabled val="1"/>
        </dgm:presLayoutVars>
      </dgm:prSet>
      <dgm:spPr/>
    </dgm:pt>
    <dgm:pt modelId="{DD589859-C976-8F4F-A656-DB9E96A84C7D}" type="pres">
      <dgm:prSet presAssocID="{6D8B752E-0DB6-F342-B5E2-5BBB39710BAD}" presName="parallelogramComposite" presStyleCnt="0"/>
      <dgm:spPr/>
    </dgm:pt>
    <dgm:pt modelId="{13D22D82-D22D-4042-9934-4145B3BD255A}" type="pres">
      <dgm:prSet presAssocID="{6D8B752E-0DB6-F342-B5E2-5BBB39710BAD}" presName="parallelogram1" presStyleLbl="alignNode1" presStyleIdx="14" presStyleCnt="42"/>
      <dgm:spPr/>
    </dgm:pt>
    <dgm:pt modelId="{665DD09B-7370-0E45-B660-257D8DAA5114}" type="pres">
      <dgm:prSet presAssocID="{6D8B752E-0DB6-F342-B5E2-5BBB39710BAD}" presName="parallelogram2" presStyleLbl="alignNode1" presStyleIdx="15" presStyleCnt="42"/>
      <dgm:spPr/>
    </dgm:pt>
    <dgm:pt modelId="{01A4F12F-4188-C544-B0EE-32CBCD1B2262}" type="pres">
      <dgm:prSet presAssocID="{6D8B752E-0DB6-F342-B5E2-5BBB39710BAD}" presName="parallelogram3" presStyleLbl="alignNode1" presStyleIdx="16" presStyleCnt="42"/>
      <dgm:spPr/>
    </dgm:pt>
    <dgm:pt modelId="{556F7492-EA7E-9048-8721-12B42488D02B}" type="pres">
      <dgm:prSet presAssocID="{6D8B752E-0DB6-F342-B5E2-5BBB39710BAD}" presName="parallelogram4" presStyleLbl="alignNode1" presStyleIdx="17" presStyleCnt="42"/>
      <dgm:spPr/>
    </dgm:pt>
    <dgm:pt modelId="{188B3874-4066-1A4A-B7AA-19A2D64C7197}" type="pres">
      <dgm:prSet presAssocID="{6D8B752E-0DB6-F342-B5E2-5BBB39710BAD}" presName="parallelogram5" presStyleLbl="alignNode1" presStyleIdx="18" presStyleCnt="42"/>
      <dgm:spPr/>
    </dgm:pt>
    <dgm:pt modelId="{32062F28-E933-B94B-97ED-5BA8AC51DBC0}" type="pres">
      <dgm:prSet presAssocID="{6D8B752E-0DB6-F342-B5E2-5BBB39710BAD}" presName="parallelogram6" presStyleLbl="alignNode1" presStyleIdx="19" presStyleCnt="42"/>
      <dgm:spPr/>
    </dgm:pt>
    <dgm:pt modelId="{76321DFA-AD23-E249-AE44-255D1870EF96}" type="pres">
      <dgm:prSet presAssocID="{6D8B752E-0DB6-F342-B5E2-5BBB39710BAD}" presName="parallelogram7" presStyleLbl="alignNode1" presStyleIdx="20" presStyleCnt="42"/>
      <dgm:spPr/>
    </dgm:pt>
    <dgm:pt modelId="{64687CEB-F53A-CE46-8628-B2DA80B02E91}" type="pres">
      <dgm:prSet presAssocID="{5695470D-D926-3949-B517-92EC65EF4A4E}" presName="sibTrans" presStyleCnt="0"/>
      <dgm:spPr/>
    </dgm:pt>
    <dgm:pt modelId="{30B29B87-F98C-C54E-9F71-74668C478FB0}" type="pres">
      <dgm:prSet presAssocID="{19924DD3-3C34-4042-8AA3-9C515DD9AC48}" presName="parenttextcomposite" presStyleCnt="0"/>
      <dgm:spPr/>
    </dgm:pt>
    <dgm:pt modelId="{C66EA2FD-911D-C744-B2B4-092B14442C4F}" type="pres">
      <dgm:prSet presAssocID="{19924DD3-3C34-4042-8AA3-9C515DD9AC48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C6D35DDF-B4CD-7640-BB4F-AD72074D4BBE}" type="pres">
      <dgm:prSet presAssocID="{19924DD3-3C34-4042-8AA3-9C515DD9AC48}" presName="parallelogramComposite" presStyleCnt="0"/>
      <dgm:spPr/>
    </dgm:pt>
    <dgm:pt modelId="{526717AE-CFDC-414C-9CA4-A4C994B84DFB}" type="pres">
      <dgm:prSet presAssocID="{19924DD3-3C34-4042-8AA3-9C515DD9AC48}" presName="parallelogram1" presStyleLbl="alignNode1" presStyleIdx="21" presStyleCnt="42"/>
      <dgm:spPr/>
    </dgm:pt>
    <dgm:pt modelId="{4F02720C-5DBD-6F49-92EE-BB199E1782B2}" type="pres">
      <dgm:prSet presAssocID="{19924DD3-3C34-4042-8AA3-9C515DD9AC48}" presName="parallelogram2" presStyleLbl="alignNode1" presStyleIdx="22" presStyleCnt="42"/>
      <dgm:spPr/>
    </dgm:pt>
    <dgm:pt modelId="{16C7960E-1390-C54C-A468-053264632DC8}" type="pres">
      <dgm:prSet presAssocID="{19924DD3-3C34-4042-8AA3-9C515DD9AC48}" presName="parallelogram3" presStyleLbl="alignNode1" presStyleIdx="23" presStyleCnt="42"/>
      <dgm:spPr/>
    </dgm:pt>
    <dgm:pt modelId="{4B238AD1-86D5-CF42-879B-107F4FE47FCE}" type="pres">
      <dgm:prSet presAssocID="{19924DD3-3C34-4042-8AA3-9C515DD9AC48}" presName="parallelogram4" presStyleLbl="alignNode1" presStyleIdx="24" presStyleCnt="42"/>
      <dgm:spPr/>
    </dgm:pt>
    <dgm:pt modelId="{BD6053FD-4B76-0042-8CD8-050DDB050C1D}" type="pres">
      <dgm:prSet presAssocID="{19924DD3-3C34-4042-8AA3-9C515DD9AC48}" presName="parallelogram5" presStyleLbl="alignNode1" presStyleIdx="25" presStyleCnt="42"/>
      <dgm:spPr/>
    </dgm:pt>
    <dgm:pt modelId="{B6545646-6F27-BB49-9017-B142D46CEC73}" type="pres">
      <dgm:prSet presAssocID="{19924DD3-3C34-4042-8AA3-9C515DD9AC48}" presName="parallelogram6" presStyleLbl="alignNode1" presStyleIdx="26" presStyleCnt="42"/>
      <dgm:spPr/>
    </dgm:pt>
    <dgm:pt modelId="{2E7AB850-EC16-464F-8939-66697E66F468}" type="pres">
      <dgm:prSet presAssocID="{19924DD3-3C34-4042-8AA3-9C515DD9AC48}" presName="parallelogram7" presStyleLbl="alignNode1" presStyleIdx="27" presStyleCnt="42"/>
      <dgm:spPr/>
    </dgm:pt>
    <dgm:pt modelId="{CA0F1A29-B1AF-DE42-8B89-1DBA9706C81A}" type="pres">
      <dgm:prSet presAssocID="{BCAEB9F5-015C-A440-92F4-098302C8FDFD}" presName="sibTrans" presStyleCnt="0"/>
      <dgm:spPr/>
    </dgm:pt>
    <dgm:pt modelId="{A51974F3-DE3E-DB4C-846B-724EE5B55BA2}" type="pres">
      <dgm:prSet presAssocID="{A81D27CC-B966-3249-82E2-00CD00EFF16B}" presName="parenttextcomposite" presStyleCnt="0"/>
      <dgm:spPr/>
    </dgm:pt>
    <dgm:pt modelId="{2341E0A1-D406-564B-BBC2-E3505998560F}" type="pres">
      <dgm:prSet presAssocID="{A81D27CC-B966-3249-82E2-00CD00EFF16B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879285CE-2458-FB45-9A34-EC1AA59ED66A}" type="pres">
      <dgm:prSet presAssocID="{A81D27CC-B966-3249-82E2-00CD00EFF16B}" presName="parallelogramComposite" presStyleCnt="0"/>
      <dgm:spPr/>
    </dgm:pt>
    <dgm:pt modelId="{0F75D5F7-90D5-8E43-A9D3-8DDCCF2FE3E2}" type="pres">
      <dgm:prSet presAssocID="{A81D27CC-B966-3249-82E2-00CD00EFF16B}" presName="parallelogram1" presStyleLbl="alignNode1" presStyleIdx="28" presStyleCnt="42"/>
      <dgm:spPr/>
    </dgm:pt>
    <dgm:pt modelId="{2E64839B-8B4B-7C44-803D-4042051BA6E5}" type="pres">
      <dgm:prSet presAssocID="{A81D27CC-B966-3249-82E2-00CD00EFF16B}" presName="parallelogram2" presStyleLbl="alignNode1" presStyleIdx="29" presStyleCnt="42"/>
      <dgm:spPr/>
    </dgm:pt>
    <dgm:pt modelId="{083F2833-FE1A-5C4E-A2A0-21FDB134B7CB}" type="pres">
      <dgm:prSet presAssocID="{A81D27CC-B966-3249-82E2-00CD00EFF16B}" presName="parallelogram3" presStyleLbl="alignNode1" presStyleIdx="30" presStyleCnt="42"/>
      <dgm:spPr/>
    </dgm:pt>
    <dgm:pt modelId="{ACD6A0E5-441C-D543-B174-1F68BFBDAA65}" type="pres">
      <dgm:prSet presAssocID="{A81D27CC-B966-3249-82E2-00CD00EFF16B}" presName="parallelogram4" presStyleLbl="alignNode1" presStyleIdx="31" presStyleCnt="42"/>
      <dgm:spPr/>
    </dgm:pt>
    <dgm:pt modelId="{7E9ACB65-AAD0-FC4C-8792-41781A6A3ADF}" type="pres">
      <dgm:prSet presAssocID="{A81D27CC-B966-3249-82E2-00CD00EFF16B}" presName="parallelogram5" presStyleLbl="alignNode1" presStyleIdx="32" presStyleCnt="42"/>
      <dgm:spPr/>
    </dgm:pt>
    <dgm:pt modelId="{F0C24090-C59A-D34E-9E8A-12D6CEE1CFDE}" type="pres">
      <dgm:prSet presAssocID="{A81D27CC-B966-3249-82E2-00CD00EFF16B}" presName="parallelogram6" presStyleLbl="alignNode1" presStyleIdx="33" presStyleCnt="42"/>
      <dgm:spPr/>
    </dgm:pt>
    <dgm:pt modelId="{3D855BDC-E507-CD41-AE3C-D7FA51EDB0A0}" type="pres">
      <dgm:prSet presAssocID="{A81D27CC-B966-3249-82E2-00CD00EFF16B}" presName="parallelogram7" presStyleLbl="alignNode1" presStyleIdx="34" presStyleCnt="42"/>
      <dgm:spPr/>
    </dgm:pt>
    <dgm:pt modelId="{53A5D75F-9C89-8842-985F-F2765D4E1251}" type="pres">
      <dgm:prSet presAssocID="{B6990FAA-BCF0-F445-8BA8-8F00A86EA774}" presName="sibTrans" presStyleCnt="0"/>
      <dgm:spPr/>
    </dgm:pt>
    <dgm:pt modelId="{6EF3680D-838F-824A-82D5-D426E5C9221C}" type="pres">
      <dgm:prSet presAssocID="{81F481F8-AC34-7645-AF6E-1C907D7E50D0}" presName="parenttextcomposite" presStyleCnt="0"/>
      <dgm:spPr/>
    </dgm:pt>
    <dgm:pt modelId="{BCE80F79-B82C-B843-A38C-765DBC32A1B6}" type="pres">
      <dgm:prSet presAssocID="{81F481F8-AC34-7645-AF6E-1C907D7E50D0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EED33616-22B2-7D42-B328-07038DD4546E}" type="pres">
      <dgm:prSet presAssocID="{81F481F8-AC34-7645-AF6E-1C907D7E50D0}" presName="parallelogramComposite" presStyleCnt="0"/>
      <dgm:spPr/>
    </dgm:pt>
    <dgm:pt modelId="{20D952ED-E1DD-9F4D-A8A4-133020AAABB4}" type="pres">
      <dgm:prSet presAssocID="{81F481F8-AC34-7645-AF6E-1C907D7E50D0}" presName="parallelogram1" presStyleLbl="alignNode1" presStyleIdx="35" presStyleCnt="42"/>
      <dgm:spPr/>
    </dgm:pt>
    <dgm:pt modelId="{BB3BB9B4-4B0C-8F40-92EC-CAEAE0D18153}" type="pres">
      <dgm:prSet presAssocID="{81F481F8-AC34-7645-AF6E-1C907D7E50D0}" presName="parallelogram2" presStyleLbl="alignNode1" presStyleIdx="36" presStyleCnt="42"/>
      <dgm:spPr/>
    </dgm:pt>
    <dgm:pt modelId="{AC226C8A-88C6-CA49-A438-045F3AAA267E}" type="pres">
      <dgm:prSet presAssocID="{81F481F8-AC34-7645-AF6E-1C907D7E50D0}" presName="parallelogram3" presStyleLbl="alignNode1" presStyleIdx="37" presStyleCnt="42"/>
      <dgm:spPr/>
    </dgm:pt>
    <dgm:pt modelId="{D0B069B9-7AD1-F743-8C3A-2D87D85DC8AE}" type="pres">
      <dgm:prSet presAssocID="{81F481F8-AC34-7645-AF6E-1C907D7E50D0}" presName="parallelogram4" presStyleLbl="alignNode1" presStyleIdx="38" presStyleCnt="42"/>
      <dgm:spPr/>
    </dgm:pt>
    <dgm:pt modelId="{CB9E2C8F-F0AD-CD45-9BAC-BACA76DF3B8B}" type="pres">
      <dgm:prSet presAssocID="{81F481F8-AC34-7645-AF6E-1C907D7E50D0}" presName="parallelogram5" presStyleLbl="alignNode1" presStyleIdx="39" presStyleCnt="42"/>
      <dgm:spPr/>
    </dgm:pt>
    <dgm:pt modelId="{2D096DC9-94EA-AF4B-844C-8554F70F0252}" type="pres">
      <dgm:prSet presAssocID="{81F481F8-AC34-7645-AF6E-1C907D7E50D0}" presName="parallelogram6" presStyleLbl="alignNode1" presStyleIdx="40" presStyleCnt="42"/>
      <dgm:spPr/>
    </dgm:pt>
    <dgm:pt modelId="{AACBE9E2-27EE-524B-9BF6-38B94C5FFBCF}" type="pres">
      <dgm:prSet presAssocID="{81F481F8-AC34-7645-AF6E-1C907D7E50D0}" presName="parallelogram7" presStyleLbl="alignNode1" presStyleIdx="41" presStyleCnt="42"/>
      <dgm:spPr/>
    </dgm:pt>
  </dgm:ptLst>
  <dgm:cxnLst>
    <dgm:cxn modelId="{3275A311-8B60-8C44-902E-E756CA792038}" srcId="{EF5DB355-2748-EA47-826A-44AB580CA97F}" destId="{19924DD3-3C34-4042-8AA3-9C515DD9AC48}" srcOrd="3" destOrd="0" parTransId="{F8B6D06F-B982-3948-9820-3F343DA01DC6}" sibTransId="{BCAEB9F5-015C-A440-92F4-098302C8FDFD}"/>
    <dgm:cxn modelId="{FB88D817-210E-2F47-A993-0A4F97F20A4F}" srcId="{EF5DB355-2748-EA47-826A-44AB580CA97F}" destId="{81F481F8-AC34-7645-AF6E-1C907D7E50D0}" srcOrd="5" destOrd="0" parTransId="{E67EF5FB-2A8E-114A-A412-B6BDAB3AF478}" sibTransId="{15D3CC70-A313-8A45-912D-40E845C12D14}"/>
    <dgm:cxn modelId="{6F31A03A-C191-7847-9BCF-A5ACFBDAD916}" type="presOf" srcId="{6D8B752E-0DB6-F342-B5E2-5BBB39710BAD}" destId="{B50088ED-988C-154F-927A-594EEFFEBC34}" srcOrd="0" destOrd="0" presId="urn:microsoft.com/office/officeart/2008/layout/VerticalAccentList"/>
    <dgm:cxn modelId="{E0B26640-317E-5342-B921-2A94E1F2A47A}" type="presOf" srcId="{19924DD3-3C34-4042-8AA3-9C515DD9AC48}" destId="{C66EA2FD-911D-C744-B2B4-092B14442C4F}" srcOrd="0" destOrd="0" presId="urn:microsoft.com/office/officeart/2008/layout/VerticalAccentList"/>
    <dgm:cxn modelId="{6D732E6A-0A96-9548-9AD7-EB38AC702898}" srcId="{EF5DB355-2748-EA47-826A-44AB580CA97F}" destId="{15420B24-590B-AE45-AB0A-145412B483A4}" srcOrd="1" destOrd="0" parTransId="{6DDD4B7A-036E-6D44-84A4-38F0DF660614}" sibTransId="{FC2A712E-FB87-A441-ADA7-111FA5FCA311}"/>
    <dgm:cxn modelId="{8BFDC66F-892E-E44C-8E7C-007CE3DB8557}" type="presOf" srcId="{A81D27CC-B966-3249-82E2-00CD00EFF16B}" destId="{2341E0A1-D406-564B-BBC2-E3505998560F}" srcOrd="0" destOrd="0" presId="urn:microsoft.com/office/officeart/2008/layout/VerticalAccentList"/>
    <dgm:cxn modelId="{54F61776-F67B-274F-BB32-C9D27B092ABC}" type="presOf" srcId="{EF5DB355-2748-EA47-826A-44AB580CA97F}" destId="{127BFE9F-6568-FB43-ACA7-22200589853B}" srcOrd="0" destOrd="0" presId="urn:microsoft.com/office/officeart/2008/layout/VerticalAccentList"/>
    <dgm:cxn modelId="{93D34185-1566-D647-91D5-5A09B412ADC7}" srcId="{EF5DB355-2748-EA47-826A-44AB580CA97F}" destId="{A81D27CC-B966-3249-82E2-00CD00EFF16B}" srcOrd="4" destOrd="0" parTransId="{13EE86DC-6440-204B-84A1-BA5D028091FA}" sibTransId="{B6990FAA-BCF0-F445-8BA8-8F00A86EA774}"/>
    <dgm:cxn modelId="{E4C9E1A2-7687-414D-AFD9-473C02906B00}" type="presOf" srcId="{15420B24-590B-AE45-AB0A-145412B483A4}" destId="{CDAFD342-E27A-6045-80F4-4294949AAFD5}" srcOrd="0" destOrd="0" presId="urn:microsoft.com/office/officeart/2008/layout/VerticalAccentList"/>
    <dgm:cxn modelId="{EC7427A6-F86B-3C49-9215-26F5304B920C}" type="presOf" srcId="{0A524D3B-2DEE-5E43-89F8-6C59C6D5DFEF}" destId="{09D7F993-E468-F242-AE0D-BF9F7D1E6EDA}" srcOrd="0" destOrd="0" presId="urn:microsoft.com/office/officeart/2008/layout/VerticalAccentList"/>
    <dgm:cxn modelId="{422D31A9-6D5B-A848-A06A-EA0B9E92843D}" type="presOf" srcId="{81F481F8-AC34-7645-AF6E-1C907D7E50D0}" destId="{BCE80F79-B82C-B843-A38C-765DBC32A1B6}" srcOrd="0" destOrd="0" presId="urn:microsoft.com/office/officeart/2008/layout/VerticalAccentList"/>
    <dgm:cxn modelId="{8EC178C9-F531-994A-8AFE-A22B00C1F45D}" srcId="{EF5DB355-2748-EA47-826A-44AB580CA97F}" destId="{6D8B752E-0DB6-F342-B5E2-5BBB39710BAD}" srcOrd="2" destOrd="0" parTransId="{95EEF736-FA69-1A48-B5A5-6BCFABFA5A48}" sibTransId="{5695470D-D926-3949-B517-92EC65EF4A4E}"/>
    <dgm:cxn modelId="{9EC6F1D5-934B-6E47-9782-EF200856A988}" srcId="{EF5DB355-2748-EA47-826A-44AB580CA97F}" destId="{0A524D3B-2DEE-5E43-89F8-6C59C6D5DFEF}" srcOrd="0" destOrd="0" parTransId="{5521AF47-939F-E246-8A93-38ACDA7528A1}" sibTransId="{899B9472-BC29-254E-A6AF-AC1F1E527BE6}"/>
    <dgm:cxn modelId="{880A3E9D-7D39-E74D-8D12-299A0FB982CB}" type="presParOf" srcId="{127BFE9F-6568-FB43-ACA7-22200589853B}" destId="{1553C9D8-F4C8-2A45-B49A-A4B9C2BC13C2}" srcOrd="0" destOrd="0" presId="urn:microsoft.com/office/officeart/2008/layout/VerticalAccentList"/>
    <dgm:cxn modelId="{149CEDE1-72ED-5A4F-904A-A844CCD8C67C}" type="presParOf" srcId="{1553C9D8-F4C8-2A45-B49A-A4B9C2BC13C2}" destId="{09D7F993-E468-F242-AE0D-BF9F7D1E6EDA}" srcOrd="0" destOrd="0" presId="urn:microsoft.com/office/officeart/2008/layout/VerticalAccentList"/>
    <dgm:cxn modelId="{6EB64531-6C9C-DC40-9BB6-C2F28849CABC}" type="presParOf" srcId="{127BFE9F-6568-FB43-ACA7-22200589853B}" destId="{64993F0E-477D-534C-9044-3BE1E566591E}" srcOrd="1" destOrd="0" presId="urn:microsoft.com/office/officeart/2008/layout/VerticalAccentList"/>
    <dgm:cxn modelId="{F19DF684-728D-8845-A0AA-4627D2EE26F6}" type="presParOf" srcId="{64993F0E-477D-534C-9044-3BE1E566591E}" destId="{6F5FB27D-452C-D644-9DF3-2FF1B88C43C3}" srcOrd="0" destOrd="0" presId="urn:microsoft.com/office/officeart/2008/layout/VerticalAccentList"/>
    <dgm:cxn modelId="{35264827-953F-714B-87A2-D18F8C1601C4}" type="presParOf" srcId="{64993F0E-477D-534C-9044-3BE1E566591E}" destId="{B01D8642-503D-8948-9435-6D310A21FBE7}" srcOrd="1" destOrd="0" presId="urn:microsoft.com/office/officeart/2008/layout/VerticalAccentList"/>
    <dgm:cxn modelId="{9BF881F0-1440-B340-9BA9-EA517F751D73}" type="presParOf" srcId="{64993F0E-477D-534C-9044-3BE1E566591E}" destId="{A8915E82-C7D1-DD4F-BAEE-CDBE5531C9B1}" srcOrd="2" destOrd="0" presId="urn:microsoft.com/office/officeart/2008/layout/VerticalAccentList"/>
    <dgm:cxn modelId="{E665F4FE-1E01-9846-9A47-69C16310ADC7}" type="presParOf" srcId="{64993F0E-477D-534C-9044-3BE1E566591E}" destId="{2D2E9DDF-8293-0D4E-B82D-429911660913}" srcOrd="3" destOrd="0" presId="urn:microsoft.com/office/officeart/2008/layout/VerticalAccentList"/>
    <dgm:cxn modelId="{BD539836-154B-504F-ACEC-4748C4364102}" type="presParOf" srcId="{64993F0E-477D-534C-9044-3BE1E566591E}" destId="{C91D964E-6112-AB4C-98FC-DF6D5DD38DCE}" srcOrd="4" destOrd="0" presId="urn:microsoft.com/office/officeart/2008/layout/VerticalAccentList"/>
    <dgm:cxn modelId="{2DA2E4F1-23AF-744F-AC34-9BCB9C6155B0}" type="presParOf" srcId="{64993F0E-477D-534C-9044-3BE1E566591E}" destId="{85CE7D7F-42DF-1344-B62B-F04BFE326D88}" srcOrd="5" destOrd="0" presId="urn:microsoft.com/office/officeart/2008/layout/VerticalAccentList"/>
    <dgm:cxn modelId="{2B3916ED-B5AC-664F-ACAC-45E228950A91}" type="presParOf" srcId="{64993F0E-477D-534C-9044-3BE1E566591E}" destId="{3D56F741-83D0-E749-8EEA-38BEB71153B8}" srcOrd="6" destOrd="0" presId="urn:microsoft.com/office/officeart/2008/layout/VerticalAccentList"/>
    <dgm:cxn modelId="{4CBC6000-1073-1D40-8C92-31068F601572}" type="presParOf" srcId="{127BFE9F-6568-FB43-ACA7-22200589853B}" destId="{862221F7-D520-A548-A42F-FCDF1E5DFB2C}" srcOrd="2" destOrd="0" presId="urn:microsoft.com/office/officeart/2008/layout/VerticalAccentList"/>
    <dgm:cxn modelId="{4EE5709E-F583-A249-8223-2E162DAA858A}" type="presParOf" srcId="{127BFE9F-6568-FB43-ACA7-22200589853B}" destId="{543D8A3D-FF3C-C044-86EE-7D6267888AF4}" srcOrd="3" destOrd="0" presId="urn:microsoft.com/office/officeart/2008/layout/VerticalAccentList"/>
    <dgm:cxn modelId="{54880124-F657-9B4B-B6FE-FE5E700363EC}" type="presParOf" srcId="{543D8A3D-FF3C-C044-86EE-7D6267888AF4}" destId="{CDAFD342-E27A-6045-80F4-4294949AAFD5}" srcOrd="0" destOrd="0" presId="urn:microsoft.com/office/officeart/2008/layout/VerticalAccentList"/>
    <dgm:cxn modelId="{AF55A6A2-11B5-564A-B2FE-8AC1A5001A65}" type="presParOf" srcId="{127BFE9F-6568-FB43-ACA7-22200589853B}" destId="{A388981A-315C-6348-BCF8-4B5CF913D2F6}" srcOrd="4" destOrd="0" presId="urn:microsoft.com/office/officeart/2008/layout/VerticalAccentList"/>
    <dgm:cxn modelId="{0B1D0925-27E9-C943-9598-C44A8B6F506A}" type="presParOf" srcId="{A388981A-315C-6348-BCF8-4B5CF913D2F6}" destId="{ABFDD45A-3610-4F44-9686-D76E1963E573}" srcOrd="0" destOrd="0" presId="urn:microsoft.com/office/officeart/2008/layout/VerticalAccentList"/>
    <dgm:cxn modelId="{D1D09FE4-3524-8C46-B94C-C6F6D0A37006}" type="presParOf" srcId="{A388981A-315C-6348-BCF8-4B5CF913D2F6}" destId="{186D739B-3D42-9343-B692-B06CD0666E24}" srcOrd="1" destOrd="0" presId="urn:microsoft.com/office/officeart/2008/layout/VerticalAccentList"/>
    <dgm:cxn modelId="{0BC1768B-8735-984C-9085-653A8202F503}" type="presParOf" srcId="{A388981A-315C-6348-BCF8-4B5CF913D2F6}" destId="{D69399F3-09B5-2F46-9C24-61E8E932754F}" srcOrd="2" destOrd="0" presId="urn:microsoft.com/office/officeart/2008/layout/VerticalAccentList"/>
    <dgm:cxn modelId="{CDA93DA3-6962-424D-B8EF-884E2667BC4C}" type="presParOf" srcId="{A388981A-315C-6348-BCF8-4B5CF913D2F6}" destId="{671A668D-F027-284D-ADEE-AC9B33A411C1}" srcOrd="3" destOrd="0" presId="urn:microsoft.com/office/officeart/2008/layout/VerticalAccentList"/>
    <dgm:cxn modelId="{FC4F8733-0C25-D646-AFEE-D692A3F90AF4}" type="presParOf" srcId="{A388981A-315C-6348-BCF8-4B5CF913D2F6}" destId="{30BD461F-D6D6-A747-9891-63060F5FB56E}" srcOrd="4" destOrd="0" presId="urn:microsoft.com/office/officeart/2008/layout/VerticalAccentList"/>
    <dgm:cxn modelId="{C1AE1905-CC7E-624E-A821-B5F9674898BF}" type="presParOf" srcId="{A388981A-315C-6348-BCF8-4B5CF913D2F6}" destId="{D324BFBB-7C46-A24C-8A60-28530931B437}" srcOrd="5" destOrd="0" presId="urn:microsoft.com/office/officeart/2008/layout/VerticalAccentList"/>
    <dgm:cxn modelId="{5BF5402C-D226-F841-9D6B-735AB95608D0}" type="presParOf" srcId="{A388981A-315C-6348-BCF8-4B5CF913D2F6}" destId="{5677AE44-45EF-0E40-930B-BAFC9BDBB949}" srcOrd="6" destOrd="0" presId="urn:microsoft.com/office/officeart/2008/layout/VerticalAccentList"/>
    <dgm:cxn modelId="{0D763142-6B56-C447-8690-62DEA2FA5058}" type="presParOf" srcId="{127BFE9F-6568-FB43-ACA7-22200589853B}" destId="{2971DD32-CB5B-AC45-99F5-55417A4322D5}" srcOrd="5" destOrd="0" presId="urn:microsoft.com/office/officeart/2008/layout/VerticalAccentList"/>
    <dgm:cxn modelId="{05210D4D-611D-1349-B168-53460BEDAAD0}" type="presParOf" srcId="{127BFE9F-6568-FB43-ACA7-22200589853B}" destId="{40FFA604-3BDF-4843-B20D-39BB265EA28F}" srcOrd="6" destOrd="0" presId="urn:microsoft.com/office/officeart/2008/layout/VerticalAccentList"/>
    <dgm:cxn modelId="{F62B725E-1BF6-AC49-80D2-3ECBB1AFFDA2}" type="presParOf" srcId="{40FFA604-3BDF-4843-B20D-39BB265EA28F}" destId="{B50088ED-988C-154F-927A-594EEFFEBC34}" srcOrd="0" destOrd="0" presId="urn:microsoft.com/office/officeart/2008/layout/VerticalAccentList"/>
    <dgm:cxn modelId="{1587F66A-18AC-5E45-8329-C74C3DE22E92}" type="presParOf" srcId="{127BFE9F-6568-FB43-ACA7-22200589853B}" destId="{DD589859-C976-8F4F-A656-DB9E96A84C7D}" srcOrd="7" destOrd="0" presId="urn:microsoft.com/office/officeart/2008/layout/VerticalAccentList"/>
    <dgm:cxn modelId="{5D79C486-FE7D-E64A-B866-FEE91142823F}" type="presParOf" srcId="{DD589859-C976-8F4F-A656-DB9E96A84C7D}" destId="{13D22D82-D22D-4042-9934-4145B3BD255A}" srcOrd="0" destOrd="0" presId="urn:microsoft.com/office/officeart/2008/layout/VerticalAccentList"/>
    <dgm:cxn modelId="{685A020A-142F-5F4B-AB0C-384285838E23}" type="presParOf" srcId="{DD589859-C976-8F4F-A656-DB9E96A84C7D}" destId="{665DD09B-7370-0E45-B660-257D8DAA5114}" srcOrd="1" destOrd="0" presId="urn:microsoft.com/office/officeart/2008/layout/VerticalAccentList"/>
    <dgm:cxn modelId="{F78E7543-1DB7-1D40-BDF9-EF18FBAD0C18}" type="presParOf" srcId="{DD589859-C976-8F4F-A656-DB9E96A84C7D}" destId="{01A4F12F-4188-C544-B0EE-32CBCD1B2262}" srcOrd="2" destOrd="0" presId="urn:microsoft.com/office/officeart/2008/layout/VerticalAccentList"/>
    <dgm:cxn modelId="{25DAC186-3128-394E-AEEF-D062A1CE39FD}" type="presParOf" srcId="{DD589859-C976-8F4F-A656-DB9E96A84C7D}" destId="{556F7492-EA7E-9048-8721-12B42488D02B}" srcOrd="3" destOrd="0" presId="urn:microsoft.com/office/officeart/2008/layout/VerticalAccentList"/>
    <dgm:cxn modelId="{021EBD64-F1EF-3D4A-8C6D-8B4F088680DE}" type="presParOf" srcId="{DD589859-C976-8F4F-A656-DB9E96A84C7D}" destId="{188B3874-4066-1A4A-B7AA-19A2D64C7197}" srcOrd="4" destOrd="0" presId="urn:microsoft.com/office/officeart/2008/layout/VerticalAccentList"/>
    <dgm:cxn modelId="{CE41C238-BB77-BA4A-9AA6-D9D593EC4DA9}" type="presParOf" srcId="{DD589859-C976-8F4F-A656-DB9E96A84C7D}" destId="{32062F28-E933-B94B-97ED-5BA8AC51DBC0}" srcOrd="5" destOrd="0" presId="urn:microsoft.com/office/officeart/2008/layout/VerticalAccentList"/>
    <dgm:cxn modelId="{9A5765A7-13EE-944F-A35B-CB61197F68DA}" type="presParOf" srcId="{DD589859-C976-8F4F-A656-DB9E96A84C7D}" destId="{76321DFA-AD23-E249-AE44-255D1870EF96}" srcOrd="6" destOrd="0" presId="urn:microsoft.com/office/officeart/2008/layout/VerticalAccentList"/>
    <dgm:cxn modelId="{29EA6D86-81F9-9A4F-8536-176701303BAD}" type="presParOf" srcId="{127BFE9F-6568-FB43-ACA7-22200589853B}" destId="{64687CEB-F53A-CE46-8628-B2DA80B02E91}" srcOrd="8" destOrd="0" presId="urn:microsoft.com/office/officeart/2008/layout/VerticalAccentList"/>
    <dgm:cxn modelId="{8F33DA26-9104-6B41-8DCF-E182B2D3E135}" type="presParOf" srcId="{127BFE9F-6568-FB43-ACA7-22200589853B}" destId="{30B29B87-F98C-C54E-9F71-74668C478FB0}" srcOrd="9" destOrd="0" presId="urn:microsoft.com/office/officeart/2008/layout/VerticalAccentList"/>
    <dgm:cxn modelId="{4C21B20C-7556-A546-B0B7-B6CEB5DEA093}" type="presParOf" srcId="{30B29B87-F98C-C54E-9F71-74668C478FB0}" destId="{C66EA2FD-911D-C744-B2B4-092B14442C4F}" srcOrd="0" destOrd="0" presId="urn:microsoft.com/office/officeart/2008/layout/VerticalAccentList"/>
    <dgm:cxn modelId="{BCEC2F0C-7C00-DE4A-A1C6-DACC1F92B25F}" type="presParOf" srcId="{127BFE9F-6568-FB43-ACA7-22200589853B}" destId="{C6D35DDF-B4CD-7640-BB4F-AD72074D4BBE}" srcOrd="10" destOrd="0" presId="urn:microsoft.com/office/officeart/2008/layout/VerticalAccentList"/>
    <dgm:cxn modelId="{500D9BA8-6CB3-7B42-8599-B42E0BC34859}" type="presParOf" srcId="{C6D35DDF-B4CD-7640-BB4F-AD72074D4BBE}" destId="{526717AE-CFDC-414C-9CA4-A4C994B84DFB}" srcOrd="0" destOrd="0" presId="urn:microsoft.com/office/officeart/2008/layout/VerticalAccentList"/>
    <dgm:cxn modelId="{4B335B4A-F310-B744-A9EE-A70F317DEB7E}" type="presParOf" srcId="{C6D35DDF-B4CD-7640-BB4F-AD72074D4BBE}" destId="{4F02720C-5DBD-6F49-92EE-BB199E1782B2}" srcOrd="1" destOrd="0" presId="urn:microsoft.com/office/officeart/2008/layout/VerticalAccentList"/>
    <dgm:cxn modelId="{FED5A542-F9B6-BB4D-974E-62229C6A0CCA}" type="presParOf" srcId="{C6D35DDF-B4CD-7640-BB4F-AD72074D4BBE}" destId="{16C7960E-1390-C54C-A468-053264632DC8}" srcOrd="2" destOrd="0" presId="urn:microsoft.com/office/officeart/2008/layout/VerticalAccentList"/>
    <dgm:cxn modelId="{18DEB51D-00BF-3D48-98AE-182519A06E65}" type="presParOf" srcId="{C6D35DDF-B4CD-7640-BB4F-AD72074D4BBE}" destId="{4B238AD1-86D5-CF42-879B-107F4FE47FCE}" srcOrd="3" destOrd="0" presId="urn:microsoft.com/office/officeart/2008/layout/VerticalAccentList"/>
    <dgm:cxn modelId="{6961A508-45E4-8147-9865-98182A9D5418}" type="presParOf" srcId="{C6D35DDF-B4CD-7640-BB4F-AD72074D4BBE}" destId="{BD6053FD-4B76-0042-8CD8-050DDB050C1D}" srcOrd="4" destOrd="0" presId="urn:microsoft.com/office/officeart/2008/layout/VerticalAccentList"/>
    <dgm:cxn modelId="{A92C2DC9-AB69-8443-BA8B-ABAE6EDC8195}" type="presParOf" srcId="{C6D35DDF-B4CD-7640-BB4F-AD72074D4BBE}" destId="{B6545646-6F27-BB49-9017-B142D46CEC73}" srcOrd="5" destOrd="0" presId="urn:microsoft.com/office/officeart/2008/layout/VerticalAccentList"/>
    <dgm:cxn modelId="{6174BB86-6E6C-CA42-BB82-A48375657ABB}" type="presParOf" srcId="{C6D35DDF-B4CD-7640-BB4F-AD72074D4BBE}" destId="{2E7AB850-EC16-464F-8939-66697E66F468}" srcOrd="6" destOrd="0" presId="urn:microsoft.com/office/officeart/2008/layout/VerticalAccentList"/>
    <dgm:cxn modelId="{5D90BE27-97EE-FB4F-B169-034D42F492FB}" type="presParOf" srcId="{127BFE9F-6568-FB43-ACA7-22200589853B}" destId="{CA0F1A29-B1AF-DE42-8B89-1DBA9706C81A}" srcOrd="11" destOrd="0" presId="urn:microsoft.com/office/officeart/2008/layout/VerticalAccentList"/>
    <dgm:cxn modelId="{654FC658-AA81-3C4D-9DEE-8B77C1DBE5E1}" type="presParOf" srcId="{127BFE9F-6568-FB43-ACA7-22200589853B}" destId="{A51974F3-DE3E-DB4C-846B-724EE5B55BA2}" srcOrd="12" destOrd="0" presId="urn:microsoft.com/office/officeart/2008/layout/VerticalAccentList"/>
    <dgm:cxn modelId="{82E2A060-A737-5849-A4FE-640F166B9CEF}" type="presParOf" srcId="{A51974F3-DE3E-DB4C-846B-724EE5B55BA2}" destId="{2341E0A1-D406-564B-BBC2-E3505998560F}" srcOrd="0" destOrd="0" presId="urn:microsoft.com/office/officeart/2008/layout/VerticalAccentList"/>
    <dgm:cxn modelId="{7EE94CD5-D387-1D43-922E-63B2BF994572}" type="presParOf" srcId="{127BFE9F-6568-FB43-ACA7-22200589853B}" destId="{879285CE-2458-FB45-9A34-EC1AA59ED66A}" srcOrd="13" destOrd="0" presId="urn:microsoft.com/office/officeart/2008/layout/VerticalAccentList"/>
    <dgm:cxn modelId="{B4C51F31-284A-674B-BEF5-01DCB7224723}" type="presParOf" srcId="{879285CE-2458-FB45-9A34-EC1AA59ED66A}" destId="{0F75D5F7-90D5-8E43-A9D3-8DDCCF2FE3E2}" srcOrd="0" destOrd="0" presId="urn:microsoft.com/office/officeart/2008/layout/VerticalAccentList"/>
    <dgm:cxn modelId="{9CE24F59-67CF-204B-801A-D78BEA592234}" type="presParOf" srcId="{879285CE-2458-FB45-9A34-EC1AA59ED66A}" destId="{2E64839B-8B4B-7C44-803D-4042051BA6E5}" srcOrd="1" destOrd="0" presId="urn:microsoft.com/office/officeart/2008/layout/VerticalAccentList"/>
    <dgm:cxn modelId="{A2E5996D-ABEA-5D4D-8BC3-27D15F6541B4}" type="presParOf" srcId="{879285CE-2458-FB45-9A34-EC1AA59ED66A}" destId="{083F2833-FE1A-5C4E-A2A0-21FDB134B7CB}" srcOrd="2" destOrd="0" presId="urn:microsoft.com/office/officeart/2008/layout/VerticalAccentList"/>
    <dgm:cxn modelId="{D5FA4709-D769-0748-A6FC-85E71895906D}" type="presParOf" srcId="{879285CE-2458-FB45-9A34-EC1AA59ED66A}" destId="{ACD6A0E5-441C-D543-B174-1F68BFBDAA65}" srcOrd="3" destOrd="0" presId="urn:microsoft.com/office/officeart/2008/layout/VerticalAccentList"/>
    <dgm:cxn modelId="{8D74E42E-72D9-0D48-B251-BC06ED298146}" type="presParOf" srcId="{879285CE-2458-FB45-9A34-EC1AA59ED66A}" destId="{7E9ACB65-AAD0-FC4C-8792-41781A6A3ADF}" srcOrd="4" destOrd="0" presId="urn:microsoft.com/office/officeart/2008/layout/VerticalAccentList"/>
    <dgm:cxn modelId="{97ED43A3-6B8A-D649-8CD7-D2EAA9805CE4}" type="presParOf" srcId="{879285CE-2458-FB45-9A34-EC1AA59ED66A}" destId="{F0C24090-C59A-D34E-9E8A-12D6CEE1CFDE}" srcOrd="5" destOrd="0" presId="urn:microsoft.com/office/officeart/2008/layout/VerticalAccentList"/>
    <dgm:cxn modelId="{6094C831-A0C2-4542-B42E-EA34C61A6A46}" type="presParOf" srcId="{879285CE-2458-FB45-9A34-EC1AA59ED66A}" destId="{3D855BDC-E507-CD41-AE3C-D7FA51EDB0A0}" srcOrd="6" destOrd="0" presId="urn:microsoft.com/office/officeart/2008/layout/VerticalAccentList"/>
    <dgm:cxn modelId="{F4E3CF88-643F-4F48-B7E1-63189994E842}" type="presParOf" srcId="{127BFE9F-6568-FB43-ACA7-22200589853B}" destId="{53A5D75F-9C89-8842-985F-F2765D4E1251}" srcOrd="14" destOrd="0" presId="urn:microsoft.com/office/officeart/2008/layout/VerticalAccentList"/>
    <dgm:cxn modelId="{858998C6-D4E6-944D-AE43-42D5093A05FA}" type="presParOf" srcId="{127BFE9F-6568-FB43-ACA7-22200589853B}" destId="{6EF3680D-838F-824A-82D5-D426E5C9221C}" srcOrd="15" destOrd="0" presId="urn:microsoft.com/office/officeart/2008/layout/VerticalAccentList"/>
    <dgm:cxn modelId="{171BC0E3-C4AA-BC48-A6B5-465515109AE5}" type="presParOf" srcId="{6EF3680D-838F-824A-82D5-D426E5C9221C}" destId="{BCE80F79-B82C-B843-A38C-765DBC32A1B6}" srcOrd="0" destOrd="0" presId="urn:microsoft.com/office/officeart/2008/layout/VerticalAccentList"/>
    <dgm:cxn modelId="{4EBA8C43-7961-334E-A82E-D36971A5D65D}" type="presParOf" srcId="{127BFE9F-6568-FB43-ACA7-22200589853B}" destId="{EED33616-22B2-7D42-B328-07038DD4546E}" srcOrd="16" destOrd="0" presId="urn:microsoft.com/office/officeart/2008/layout/VerticalAccentList"/>
    <dgm:cxn modelId="{272F0756-22CA-594E-AA13-235B18550BCC}" type="presParOf" srcId="{EED33616-22B2-7D42-B328-07038DD4546E}" destId="{20D952ED-E1DD-9F4D-A8A4-133020AAABB4}" srcOrd="0" destOrd="0" presId="urn:microsoft.com/office/officeart/2008/layout/VerticalAccentList"/>
    <dgm:cxn modelId="{B64FA4B3-EC4E-8A4E-AB9F-6FB2D9B3C344}" type="presParOf" srcId="{EED33616-22B2-7D42-B328-07038DD4546E}" destId="{BB3BB9B4-4B0C-8F40-92EC-CAEAE0D18153}" srcOrd="1" destOrd="0" presId="urn:microsoft.com/office/officeart/2008/layout/VerticalAccentList"/>
    <dgm:cxn modelId="{FC5F1B6D-956A-5348-B783-CA29368D9B99}" type="presParOf" srcId="{EED33616-22B2-7D42-B328-07038DD4546E}" destId="{AC226C8A-88C6-CA49-A438-045F3AAA267E}" srcOrd="2" destOrd="0" presId="urn:microsoft.com/office/officeart/2008/layout/VerticalAccentList"/>
    <dgm:cxn modelId="{F9DD4C28-13F6-2149-ABCA-BBEADA722B26}" type="presParOf" srcId="{EED33616-22B2-7D42-B328-07038DD4546E}" destId="{D0B069B9-7AD1-F743-8C3A-2D87D85DC8AE}" srcOrd="3" destOrd="0" presId="urn:microsoft.com/office/officeart/2008/layout/VerticalAccentList"/>
    <dgm:cxn modelId="{B666A1B5-DED7-B040-B62F-E889E455F70D}" type="presParOf" srcId="{EED33616-22B2-7D42-B328-07038DD4546E}" destId="{CB9E2C8F-F0AD-CD45-9BAC-BACA76DF3B8B}" srcOrd="4" destOrd="0" presId="urn:microsoft.com/office/officeart/2008/layout/VerticalAccentList"/>
    <dgm:cxn modelId="{BBE51B5B-E982-3345-8EAB-2BB548CE53D6}" type="presParOf" srcId="{EED33616-22B2-7D42-B328-07038DD4546E}" destId="{2D096DC9-94EA-AF4B-844C-8554F70F0252}" srcOrd="5" destOrd="0" presId="urn:microsoft.com/office/officeart/2008/layout/VerticalAccentList"/>
    <dgm:cxn modelId="{6FE8FE8A-97E6-3144-B061-E69990937C27}" type="presParOf" srcId="{EED33616-22B2-7D42-B328-07038DD4546E}" destId="{AACBE9E2-27EE-524B-9BF6-38B94C5FFB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2D7AD-2B46-7C49-ADE5-8BD59F5D24ED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3D1BF-2DA6-1447-AFE8-DD8F9570CDBD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b="1" dirty="0" err="1"/>
            <a:t>Sistem</a:t>
          </a:r>
          <a:r>
            <a:rPr lang="en-US" b="1" dirty="0"/>
            <a:t> </a:t>
          </a:r>
          <a:r>
            <a:rPr lang="en-US" b="1" dirty="0" err="1"/>
            <a:t>Kardiovaskuler</a:t>
          </a:r>
          <a:endParaRPr lang="en-US" dirty="0"/>
        </a:p>
      </dgm:t>
    </dgm:pt>
    <dgm:pt modelId="{172290EA-D8AD-424C-9C72-9EC487D182C0}" type="parTrans" cxnId="{96B9D1DE-4237-584E-B44A-1553B81F2656}">
      <dgm:prSet/>
      <dgm:spPr/>
      <dgm:t>
        <a:bodyPr/>
        <a:lstStyle/>
        <a:p>
          <a:endParaRPr lang="en-US"/>
        </a:p>
      </dgm:t>
    </dgm:pt>
    <dgm:pt modelId="{9C9AA3CC-D786-8C4A-BE12-0DCEE0A59FE0}" type="sibTrans" cxnId="{96B9D1DE-4237-584E-B44A-1553B81F2656}">
      <dgm:prSet/>
      <dgm:spPr/>
      <dgm:t>
        <a:bodyPr/>
        <a:lstStyle/>
        <a:p>
          <a:endParaRPr lang="en-US"/>
        </a:p>
      </dgm:t>
    </dgm:pt>
    <dgm:pt modelId="{627E0C1D-806B-F241-A1C2-71B61ECF7BD1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id-ID" b="1" dirty="0"/>
            <a:t>Penyakit Neurologis</a:t>
          </a:r>
          <a:endParaRPr lang="en-US" dirty="0"/>
        </a:p>
      </dgm:t>
    </dgm:pt>
    <dgm:pt modelId="{81E63CEC-639E-DF40-A5A7-9E5C5B25AAEE}" type="parTrans" cxnId="{B9EE1897-F0D9-9A49-B36F-1B141C0D7A38}">
      <dgm:prSet/>
      <dgm:spPr/>
      <dgm:t>
        <a:bodyPr/>
        <a:lstStyle/>
        <a:p>
          <a:endParaRPr lang="en-US"/>
        </a:p>
      </dgm:t>
    </dgm:pt>
    <dgm:pt modelId="{86035629-BCA4-5C4E-B582-518410E623B4}" type="sibTrans" cxnId="{B9EE1897-F0D9-9A49-B36F-1B141C0D7A38}">
      <dgm:prSet/>
      <dgm:spPr/>
      <dgm:t>
        <a:bodyPr/>
        <a:lstStyle/>
        <a:p>
          <a:endParaRPr lang="en-US"/>
        </a:p>
      </dgm:t>
    </dgm:pt>
    <dgm:pt modelId="{569D3D81-8491-7C4F-85E8-F397597C6E97}">
      <dgm:prSet phldrT="[Text]"/>
      <dgm:spPr/>
      <dgm:t>
        <a:bodyPr/>
        <a:lstStyle/>
        <a:p>
          <a:r>
            <a:rPr lang="en-US" dirty="0" err="1"/>
            <a:t>Cedera</a:t>
          </a:r>
          <a:r>
            <a:rPr lang="en-US" dirty="0"/>
            <a:t> </a:t>
          </a:r>
          <a:r>
            <a:rPr lang="en-US" dirty="0" err="1"/>
            <a:t>Kepala</a:t>
          </a:r>
          <a:r>
            <a:rPr lang="en-US" dirty="0"/>
            <a:t> </a:t>
          </a:r>
          <a:r>
            <a:rPr lang="en-US" dirty="0" err="1"/>
            <a:t>Berat</a:t>
          </a:r>
          <a:endParaRPr lang="en-US" dirty="0"/>
        </a:p>
      </dgm:t>
    </dgm:pt>
    <dgm:pt modelId="{8BE3E28A-5FD8-8C41-95EA-9A590FE9CAF1}" type="parTrans" cxnId="{2D349CAD-47B9-4943-93C5-14621DB1796A}">
      <dgm:prSet/>
      <dgm:spPr/>
      <dgm:t>
        <a:bodyPr/>
        <a:lstStyle/>
        <a:p>
          <a:endParaRPr lang="en-US"/>
        </a:p>
      </dgm:t>
    </dgm:pt>
    <dgm:pt modelId="{3CD29943-E511-0147-BDE7-293F5ECCDE76}" type="sibTrans" cxnId="{2D349CAD-47B9-4943-93C5-14621DB1796A}">
      <dgm:prSet/>
      <dgm:spPr/>
      <dgm:t>
        <a:bodyPr/>
        <a:lstStyle/>
        <a:p>
          <a:endParaRPr lang="en-US"/>
        </a:p>
      </dgm:t>
    </dgm:pt>
    <dgm:pt modelId="{B44940A4-80DC-8540-961F-A8AFA1A6162E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id-ID" b="1" dirty="0"/>
            <a:t>Overdosis obat</a:t>
          </a:r>
          <a:endParaRPr lang="en-US" dirty="0"/>
        </a:p>
      </dgm:t>
    </dgm:pt>
    <dgm:pt modelId="{41F133C1-FE56-5641-9A70-D7DEF857052A}" type="parTrans" cxnId="{1CB4D52A-31CD-0C40-83E1-3F10AF4F0EF6}">
      <dgm:prSet/>
      <dgm:spPr/>
      <dgm:t>
        <a:bodyPr/>
        <a:lstStyle/>
        <a:p>
          <a:endParaRPr lang="en-US"/>
        </a:p>
      </dgm:t>
    </dgm:pt>
    <dgm:pt modelId="{9068FD59-05D6-CD4F-9D5E-7FE97D442CBC}" type="sibTrans" cxnId="{1CB4D52A-31CD-0C40-83E1-3F10AF4F0EF6}">
      <dgm:prSet/>
      <dgm:spPr/>
      <dgm:t>
        <a:bodyPr/>
        <a:lstStyle/>
        <a:p>
          <a:endParaRPr lang="en-US"/>
        </a:p>
      </dgm:t>
    </dgm:pt>
    <dgm:pt modelId="{290A0C02-B3B1-4A41-8AFE-240A9A41B1C0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Gagal</a:t>
          </a:r>
          <a:r>
            <a:rPr lang="en-US" dirty="0"/>
            <a:t> </a:t>
          </a:r>
          <a:r>
            <a:rPr lang="en-US" dirty="0" err="1"/>
            <a:t>jantung</a:t>
          </a:r>
          <a:r>
            <a:rPr lang="en-US" dirty="0"/>
            <a:t> </a:t>
          </a:r>
          <a:r>
            <a:rPr lang="en-US" dirty="0" err="1"/>
            <a:t>kongestif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gagal</a:t>
          </a:r>
          <a:r>
            <a:rPr lang="en-US" dirty="0"/>
            <a:t> napas</a:t>
          </a:r>
          <a:endParaRPr lang="en-ID" dirty="0"/>
        </a:p>
      </dgm:t>
    </dgm:pt>
    <dgm:pt modelId="{D6B67A6E-1DC6-754D-8027-F17530EA17F9}" type="parTrans" cxnId="{F526271D-CB26-3549-801B-F3D7606BBE4D}">
      <dgm:prSet/>
      <dgm:spPr/>
      <dgm:t>
        <a:bodyPr/>
        <a:lstStyle/>
        <a:p>
          <a:endParaRPr lang="en-US"/>
        </a:p>
      </dgm:t>
    </dgm:pt>
    <dgm:pt modelId="{9DEAFA67-F466-4D44-966A-309C85B2F813}" type="sibTrans" cxnId="{F526271D-CB26-3549-801B-F3D7606BBE4D}">
      <dgm:prSet/>
      <dgm:spPr/>
      <dgm:t>
        <a:bodyPr/>
        <a:lstStyle/>
        <a:p>
          <a:endParaRPr lang="en-US"/>
        </a:p>
      </dgm:t>
    </dgm:pt>
    <dgm:pt modelId="{ABFC40A6-393C-1149-BF0F-FCFF24B8468B}">
      <dgm:prSet/>
      <dgm:spPr/>
      <dgm:t>
        <a:bodyPr/>
        <a:lstStyle/>
        <a:p>
          <a:pPr>
            <a:buFont typeface="+mj-lt"/>
            <a:buAutoNum type="romanUcPeriod"/>
          </a:pPr>
          <a:r>
            <a:rPr lang="id-ID" b="1" dirty="0"/>
            <a:t>Sistem Pernapasan</a:t>
          </a:r>
          <a:endParaRPr lang="en-ID" dirty="0"/>
        </a:p>
      </dgm:t>
    </dgm:pt>
    <dgm:pt modelId="{2C95F754-9418-1246-8A06-9CF9968651CA}" type="parTrans" cxnId="{46630513-7AA3-6449-B551-16E26B774996}">
      <dgm:prSet/>
      <dgm:spPr/>
      <dgm:t>
        <a:bodyPr/>
        <a:lstStyle/>
        <a:p>
          <a:endParaRPr lang="en-US"/>
        </a:p>
      </dgm:t>
    </dgm:pt>
    <dgm:pt modelId="{C736DDDF-A1C4-E440-82D5-F6D55DB7A202}" type="sibTrans" cxnId="{46630513-7AA3-6449-B551-16E26B774996}">
      <dgm:prSet/>
      <dgm:spPr/>
      <dgm:t>
        <a:bodyPr/>
        <a:lstStyle/>
        <a:p>
          <a:endParaRPr lang="en-US"/>
        </a:p>
      </dgm:t>
    </dgm:pt>
    <dgm:pt modelId="{E6E1704A-1493-CC44-B4CC-F4468FE85E7A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Gagal</a:t>
          </a:r>
          <a:r>
            <a:rPr lang="en-US" dirty="0"/>
            <a:t> napas </a:t>
          </a:r>
          <a:r>
            <a:rPr lang="en-US" dirty="0" err="1"/>
            <a:t>akut</a:t>
          </a:r>
          <a:r>
            <a:rPr lang="en-US" dirty="0"/>
            <a:t> yang </a:t>
          </a:r>
          <a:r>
            <a:rPr lang="en-US" dirty="0" err="1"/>
            <a:t>membutuhkan</a:t>
          </a:r>
          <a:r>
            <a:rPr lang="en-US" dirty="0"/>
            <a:t> </a:t>
          </a:r>
          <a:r>
            <a:rPr lang="en-US" dirty="0" err="1"/>
            <a:t>bantuan</a:t>
          </a:r>
          <a:r>
            <a:rPr lang="en-US" dirty="0"/>
            <a:t> ventilator</a:t>
          </a:r>
          <a:endParaRPr lang="en-ID" dirty="0"/>
        </a:p>
      </dgm:t>
    </dgm:pt>
    <dgm:pt modelId="{B74E192F-7A59-3844-86D2-6D60E955AD25}" type="parTrans" cxnId="{36084E40-2C38-6640-ACC6-0F067DD8B4EC}">
      <dgm:prSet/>
      <dgm:spPr/>
      <dgm:t>
        <a:bodyPr/>
        <a:lstStyle/>
        <a:p>
          <a:endParaRPr lang="en-US"/>
        </a:p>
      </dgm:t>
    </dgm:pt>
    <dgm:pt modelId="{963F98EF-9728-FF48-B9F2-F5CA90AA6BB8}" type="sibTrans" cxnId="{36084E40-2C38-6640-ACC6-0F067DD8B4EC}">
      <dgm:prSet/>
      <dgm:spPr/>
      <dgm:t>
        <a:bodyPr/>
        <a:lstStyle/>
        <a:p>
          <a:endParaRPr lang="en-US"/>
        </a:p>
      </dgm:t>
    </dgm:pt>
    <dgm:pt modelId="{7F8150FC-E7BC-064D-9C09-9CA8CD3ADFBA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Gagal</a:t>
          </a:r>
          <a:r>
            <a:rPr lang="en-US" dirty="0"/>
            <a:t> napas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ancaman</a:t>
          </a:r>
          <a:r>
            <a:rPr lang="en-US" dirty="0"/>
            <a:t> </a:t>
          </a:r>
          <a:r>
            <a:rPr lang="en-US" dirty="0" err="1"/>
            <a:t>intubasi</a:t>
          </a:r>
          <a:r>
            <a:rPr lang="en-US" dirty="0"/>
            <a:t> </a:t>
          </a:r>
          <a:endParaRPr lang="en-ID" dirty="0"/>
        </a:p>
      </dgm:t>
    </dgm:pt>
    <dgm:pt modelId="{DF3BBAD6-EC9B-544D-BF9D-DBC69D6F952A}" type="parTrans" cxnId="{06F832AD-0360-C44E-9170-9E904EF4C7F6}">
      <dgm:prSet/>
      <dgm:spPr/>
      <dgm:t>
        <a:bodyPr/>
        <a:lstStyle/>
        <a:p>
          <a:endParaRPr lang="en-US"/>
        </a:p>
      </dgm:t>
    </dgm:pt>
    <dgm:pt modelId="{D4C137E0-577E-F649-9F79-B4F94965E961}" type="sibTrans" cxnId="{06F832AD-0360-C44E-9170-9E904EF4C7F6}">
      <dgm:prSet/>
      <dgm:spPr/>
      <dgm:t>
        <a:bodyPr/>
        <a:lstStyle/>
        <a:p>
          <a:endParaRPr lang="en-US"/>
        </a:p>
      </dgm:t>
    </dgm:pt>
    <dgm:pt modelId="{6EF5467D-E248-584B-A8F6-4E03D51840A8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Perdarahan</a:t>
          </a:r>
          <a:r>
            <a:rPr lang="en-US" dirty="0"/>
            <a:t> intracranial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potensi</a:t>
          </a:r>
          <a:r>
            <a:rPr lang="en-US" dirty="0"/>
            <a:t> </a:t>
          </a:r>
          <a:r>
            <a:rPr lang="en-US" dirty="0" err="1"/>
            <a:t>herniasi</a:t>
          </a:r>
          <a:r>
            <a:rPr lang="en-US" dirty="0"/>
            <a:t> </a:t>
          </a:r>
          <a:endParaRPr lang="en-ID" dirty="0"/>
        </a:p>
      </dgm:t>
    </dgm:pt>
    <dgm:pt modelId="{52B7F188-0D30-EF4E-AB7C-6EA0E585F3EA}" type="parTrans" cxnId="{4605F4A2-A186-4C47-9EFC-B7289D0EA4F6}">
      <dgm:prSet/>
      <dgm:spPr/>
      <dgm:t>
        <a:bodyPr/>
        <a:lstStyle/>
        <a:p>
          <a:endParaRPr lang="en-US"/>
        </a:p>
      </dgm:t>
    </dgm:pt>
    <dgm:pt modelId="{3DB12AE5-95BB-D64A-8C4C-AD1D81525134}" type="sibTrans" cxnId="{4605F4A2-A186-4C47-9EFC-B7289D0EA4F6}">
      <dgm:prSet/>
      <dgm:spPr/>
      <dgm:t>
        <a:bodyPr/>
        <a:lstStyle/>
        <a:p>
          <a:endParaRPr lang="en-US"/>
        </a:p>
      </dgm:t>
    </dgm:pt>
    <dgm:pt modelId="{6DCD8F71-A48E-4F49-A4BD-ED263322EF41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Keracunan</a:t>
          </a:r>
          <a:r>
            <a:rPr lang="en-US" dirty="0"/>
            <a:t> </a:t>
          </a:r>
          <a:r>
            <a:rPr lang="en-US" dirty="0" err="1"/>
            <a:t>obat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hemodinamik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stabil</a:t>
          </a:r>
          <a:r>
            <a:rPr lang="en-US" dirty="0"/>
            <a:t> </a:t>
          </a:r>
          <a:endParaRPr lang="en-ID" dirty="0"/>
        </a:p>
      </dgm:t>
    </dgm:pt>
    <dgm:pt modelId="{B2699590-7F74-234C-9196-2EF22C86C143}" type="parTrans" cxnId="{51464BCB-3C6D-FA4F-9608-79A5E36436A7}">
      <dgm:prSet/>
      <dgm:spPr/>
      <dgm:t>
        <a:bodyPr/>
        <a:lstStyle/>
        <a:p>
          <a:endParaRPr lang="en-US"/>
        </a:p>
      </dgm:t>
    </dgm:pt>
    <dgm:pt modelId="{91C9C747-0D4A-064F-8D8D-34B0849A4AED}" type="sibTrans" cxnId="{51464BCB-3C6D-FA4F-9608-79A5E36436A7}">
      <dgm:prSet/>
      <dgm:spPr/>
      <dgm:t>
        <a:bodyPr/>
        <a:lstStyle/>
        <a:p>
          <a:endParaRPr lang="en-US"/>
        </a:p>
      </dgm:t>
    </dgm:pt>
    <dgm:pt modelId="{FAE32493-0BD0-564C-AA0B-41448DB08C88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1" dirty="0" err="1"/>
            <a:t>Penyakit</a:t>
          </a:r>
          <a:r>
            <a:rPr lang="en-US" b="1" dirty="0"/>
            <a:t> Gastrointestinal</a:t>
          </a:r>
          <a:endParaRPr lang="en-ID" dirty="0"/>
        </a:p>
      </dgm:t>
    </dgm:pt>
    <dgm:pt modelId="{4A396982-CA1A-D14E-9281-445987E59334}" type="parTrans" cxnId="{65ACB4AB-63A3-A44B-B2F0-0DB425927716}">
      <dgm:prSet/>
      <dgm:spPr/>
      <dgm:t>
        <a:bodyPr/>
        <a:lstStyle/>
        <a:p>
          <a:endParaRPr lang="en-US"/>
        </a:p>
      </dgm:t>
    </dgm:pt>
    <dgm:pt modelId="{72559788-0FEC-CC45-969D-6F66BCA84F28}" type="sibTrans" cxnId="{65ACB4AB-63A3-A44B-B2F0-0DB425927716}">
      <dgm:prSet/>
      <dgm:spPr/>
      <dgm:t>
        <a:bodyPr/>
        <a:lstStyle/>
        <a:p>
          <a:endParaRPr lang="en-US"/>
        </a:p>
      </dgm:t>
    </dgm:pt>
    <dgm:pt modelId="{890B60A9-1093-7542-8403-FCA7C7863FD6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Perdarahan</a:t>
          </a:r>
          <a:r>
            <a:rPr lang="en-US" dirty="0"/>
            <a:t> gastrointestinal yang </a:t>
          </a:r>
          <a:r>
            <a:rPr lang="en-US" dirty="0" err="1"/>
            <a:t>mengancam</a:t>
          </a:r>
          <a:r>
            <a:rPr lang="en-US" dirty="0"/>
            <a:t> </a:t>
          </a:r>
          <a:r>
            <a:rPr lang="en-US" dirty="0" err="1"/>
            <a:t>nyawa</a:t>
          </a:r>
          <a:endParaRPr lang="en-ID" dirty="0"/>
        </a:p>
      </dgm:t>
    </dgm:pt>
    <dgm:pt modelId="{102AB6C5-70FE-E54A-91B8-3090E12CF1E7}" type="parTrans" cxnId="{CC588605-17D4-C341-80C6-848C6461C03B}">
      <dgm:prSet/>
      <dgm:spPr/>
      <dgm:t>
        <a:bodyPr/>
        <a:lstStyle/>
        <a:p>
          <a:endParaRPr lang="en-US"/>
        </a:p>
      </dgm:t>
    </dgm:pt>
    <dgm:pt modelId="{982A1653-F4A4-AC46-AAD2-E75B022767BC}" type="sibTrans" cxnId="{CC588605-17D4-C341-80C6-848C6461C03B}">
      <dgm:prSet/>
      <dgm:spPr/>
      <dgm:t>
        <a:bodyPr/>
        <a:lstStyle/>
        <a:p>
          <a:endParaRPr lang="en-US"/>
        </a:p>
      </dgm:t>
    </dgm:pt>
    <dgm:pt modelId="{195B70F1-9A49-E14D-B0CD-34BD180B2320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1" dirty="0" err="1"/>
            <a:t>Endokrin</a:t>
          </a:r>
          <a:endParaRPr lang="en-ID" dirty="0"/>
        </a:p>
      </dgm:t>
    </dgm:pt>
    <dgm:pt modelId="{F0B0CB7B-8D87-AF48-8BFB-9A74C7A20D1F}" type="parTrans" cxnId="{392EA49F-BB3D-9C48-AF51-409274A6AE3A}">
      <dgm:prSet/>
      <dgm:spPr/>
      <dgm:t>
        <a:bodyPr/>
        <a:lstStyle/>
        <a:p>
          <a:endParaRPr lang="en-US"/>
        </a:p>
      </dgm:t>
    </dgm:pt>
    <dgm:pt modelId="{22C14682-BBD3-F847-BEFA-E8B299775A59}" type="sibTrans" cxnId="{392EA49F-BB3D-9C48-AF51-409274A6AE3A}">
      <dgm:prSet/>
      <dgm:spPr/>
      <dgm:t>
        <a:bodyPr/>
        <a:lstStyle/>
        <a:p>
          <a:endParaRPr lang="en-US"/>
        </a:p>
      </dgm:t>
    </dgm:pt>
    <dgm:pt modelId="{8BE6E99B-8189-AE4E-8F9C-248E3E135029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Ketoasidosis</a:t>
          </a:r>
          <a:r>
            <a:rPr lang="en-US" dirty="0"/>
            <a:t> </a:t>
          </a:r>
          <a:r>
            <a:rPr lang="en-US" dirty="0" err="1"/>
            <a:t>diabetikum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komplikasi</a:t>
          </a:r>
          <a:r>
            <a:rPr lang="en-US" dirty="0"/>
            <a:t> </a:t>
          </a:r>
          <a:r>
            <a:rPr lang="en-US" dirty="0" err="1"/>
            <a:t>hemodinamik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stabil</a:t>
          </a:r>
          <a:r>
            <a:rPr lang="en-US" dirty="0"/>
            <a:t>, </a:t>
          </a:r>
          <a:r>
            <a:rPr lang="en-US" dirty="0" err="1"/>
            <a:t>penurunan</a:t>
          </a:r>
          <a:r>
            <a:rPr lang="en-US" dirty="0"/>
            <a:t> </a:t>
          </a:r>
          <a:r>
            <a:rPr lang="en-US" dirty="0" err="1"/>
            <a:t>kesadaran</a:t>
          </a:r>
          <a:r>
            <a:rPr lang="en-US" dirty="0"/>
            <a:t>, </a:t>
          </a:r>
          <a:r>
            <a:rPr lang="en-US" dirty="0" err="1"/>
            <a:t>pernapasan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adekuat</a:t>
          </a:r>
          <a:r>
            <a:rPr lang="en-US" dirty="0"/>
            <a:t>,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asidosis</a:t>
          </a:r>
          <a:r>
            <a:rPr lang="en-US" dirty="0"/>
            <a:t> </a:t>
          </a:r>
          <a:r>
            <a:rPr lang="en-US" dirty="0" err="1"/>
            <a:t>berat</a:t>
          </a:r>
          <a:r>
            <a:rPr lang="en-US" dirty="0"/>
            <a:t>.</a:t>
          </a:r>
        </a:p>
      </dgm:t>
    </dgm:pt>
    <dgm:pt modelId="{3E37C0B7-2F29-DB48-A8E0-E4AD9CF3CB02}" type="parTrans" cxnId="{863072A7-FDA5-A444-BB8B-926594EE8893}">
      <dgm:prSet/>
      <dgm:spPr/>
      <dgm:t>
        <a:bodyPr/>
        <a:lstStyle/>
        <a:p>
          <a:endParaRPr lang="en-US"/>
        </a:p>
      </dgm:t>
    </dgm:pt>
    <dgm:pt modelId="{EBB6AA39-9F3D-474F-8337-EBB67E6065F8}" type="sibTrans" cxnId="{863072A7-FDA5-A444-BB8B-926594EE8893}">
      <dgm:prSet/>
      <dgm:spPr/>
      <dgm:t>
        <a:bodyPr/>
        <a:lstStyle/>
        <a:p>
          <a:endParaRPr lang="en-US"/>
        </a:p>
      </dgm:t>
    </dgm:pt>
    <dgm:pt modelId="{5411351B-EB7F-D340-A5AC-E0CDCA06939C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1" dirty="0" err="1"/>
            <a:t>Bedah</a:t>
          </a:r>
          <a:endParaRPr lang="en-US" dirty="0"/>
        </a:p>
      </dgm:t>
    </dgm:pt>
    <dgm:pt modelId="{5984998B-4C90-5A48-89DF-D4553938FC72}" type="parTrans" cxnId="{5AC4C2F6-3EE4-1346-AEE0-5459EFD82B4D}">
      <dgm:prSet/>
      <dgm:spPr/>
      <dgm:t>
        <a:bodyPr/>
        <a:lstStyle/>
        <a:p>
          <a:endParaRPr lang="en-US"/>
        </a:p>
      </dgm:t>
    </dgm:pt>
    <dgm:pt modelId="{F2EC0834-DA67-AC48-8829-C632ADFC61AA}" type="sibTrans" cxnId="{5AC4C2F6-3EE4-1346-AEE0-5459EFD82B4D}">
      <dgm:prSet/>
      <dgm:spPr/>
      <dgm:t>
        <a:bodyPr/>
        <a:lstStyle/>
        <a:p>
          <a:endParaRPr lang="en-US"/>
        </a:p>
      </dgm:t>
    </dgm:pt>
    <dgm:pt modelId="{6A2A7C1E-3D10-F54E-81D6-866D95557852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/>
            <a:t>Pasien pasca operasi yang membutuhkan monitoring hemodinamik/ bantuan ventilator atau perawatan yang ekstensif </a:t>
          </a:r>
          <a:endParaRPr lang="en-ID"/>
        </a:p>
      </dgm:t>
    </dgm:pt>
    <dgm:pt modelId="{EC68089D-4811-A74E-A94B-9AC5D9777F54}" type="parTrans" cxnId="{F5E2910C-5C41-6B4D-B5FA-7FEBA841CD5D}">
      <dgm:prSet/>
      <dgm:spPr/>
      <dgm:t>
        <a:bodyPr/>
        <a:lstStyle/>
        <a:p>
          <a:endParaRPr lang="en-US"/>
        </a:p>
      </dgm:t>
    </dgm:pt>
    <dgm:pt modelId="{BDCF0C05-4B97-784B-9B32-0736374A7153}" type="sibTrans" cxnId="{F5E2910C-5C41-6B4D-B5FA-7FEBA841CD5D}">
      <dgm:prSet/>
      <dgm:spPr/>
      <dgm:t>
        <a:bodyPr/>
        <a:lstStyle/>
        <a:p>
          <a:endParaRPr lang="en-US"/>
        </a:p>
      </dgm:t>
    </dgm:pt>
    <dgm:pt modelId="{BB0DF013-D63D-A64D-9F2E-C1FD52C9BA21}">
      <dgm:prSet/>
      <dgm:spPr/>
      <dgm:t>
        <a:bodyPr/>
        <a:lstStyle/>
        <a:p>
          <a:pPr>
            <a:buFont typeface="+mj-lt"/>
            <a:buAutoNum type="romanUcPeriod"/>
          </a:pPr>
          <a:r>
            <a:rPr lang="id-ID" b="1" dirty="0"/>
            <a:t>Lain-lain</a:t>
          </a:r>
          <a:endParaRPr lang="en-ID" dirty="0"/>
        </a:p>
      </dgm:t>
    </dgm:pt>
    <dgm:pt modelId="{078FD8A0-3A40-6C49-96AC-2256D385EF9B}" type="parTrans" cxnId="{5A0E1BD1-1559-DA45-8B44-8320771FF0B1}">
      <dgm:prSet/>
      <dgm:spPr/>
      <dgm:t>
        <a:bodyPr/>
        <a:lstStyle/>
        <a:p>
          <a:endParaRPr lang="en-US"/>
        </a:p>
      </dgm:t>
    </dgm:pt>
    <dgm:pt modelId="{E067DF5F-75EB-114E-8826-E68CE074FC22}" type="sibTrans" cxnId="{5A0E1BD1-1559-DA45-8B44-8320771FF0B1}">
      <dgm:prSet/>
      <dgm:spPr/>
      <dgm:t>
        <a:bodyPr/>
        <a:lstStyle/>
        <a:p>
          <a:endParaRPr lang="en-US"/>
        </a:p>
      </dgm:t>
    </dgm:pt>
    <dgm:pt modelId="{F8EB5392-51A9-6D47-8322-813D00843CB1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Syok</a:t>
          </a:r>
          <a:r>
            <a:rPr lang="en-US" dirty="0"/>
            <a:t> sepsis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hemodinamik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stabil</a:t>
          </a:r>
          <a:r>
            <a:rPr lang="en-US" dirty="0"/>
            <a:t> </a:t>
          </a:r>
          <a:endParaRPr lang="en-ID" dirty="0"/>
        </a:p>
      </dgm:t>
    </dgm:pt>
    <dgm:pt modelId="{EF59667A-69DC-4F4C-A9D8-A5D3022343FC}" type="parTrans" cxnId="{BB0BB2D8-7E81-2A46-BEED-9BDA101390E0}">
      <dgm:prSet/>
      <dgm:spPr/>
      <dgm:t>
        <a:bodyPr/>
        <a:lstStyle/>
        <a:p>
          <a:endParaRPr lang="en-US"/>
        </a:p>
      </dgm:t>
    </dgm:pt>
    <dgm:pt modelId="{869143F9-6781-9D43-867B-548FCE9E43C0}" type="sibTrans" cxnId="{BB0BB2D8-7E81-2A46-BEED-9BDA101390E0}">
      <dgm:prSet/>
      <dgm:spPr/>
      <dgm:t>
        <a:bodyPr/>
        <a:lstStyle/>
        <a:p>
          <a:endParaRPr lang="en-US"/>
        </a:p>
      </dgm:t>
    </dgm:pt>
    <dgm:pt modelId="{5063FE1B-9033-674C-8CBD-7FC1CC9DF38C}" type="pres">
      <dgm:prSet presAssocID="{4C02D7AD-2B46-7C49-ADE5-8BD59F5D24ED}" presName="vert0" presStyleCnt="0">
        <dgm:presLayoutVars>
          <dgm:dir/>
          <dgm:animOne val="branch"/>
          <dgm:animLvl val="lvl"/>
        </dgm:presLayoutVars>
      </dgm:prSet>
      <dgm:spPr/>
    </dgm:pt>
    <dgm:pt modelId="{7411EAFB-5B29-5043-97D0-37913AC011C3}" type="pres">
      <dgm:prSet presAssocID="{4FC3D1BF-2DA6-1447-AFE8-DD8F9570CDBD}" presName="thickLine" presStyleLbl="alignNode1" presStyleIdx="0" presStyleCnt="8"/>
      <dgm:spPr/>
    </dgm:pt>
    <dgm:pt modelId="{8A968A6A-C54E-4141-8BAB-740BBBA780CE}" type="pres">
      <dgm:prSet presAssocID="{4FC3D1BF-2DA6-1447-AFE8-DD8F9570CDBD}" presName="horz1" presStyleCnt="0"/>
      <dgm:spPr/>
    </dgm:pt>
    <dgm:pt modelId="{CD928106-0C95-ED4E-B69F-D961C2A15077}" type="pres">
      <dgm:prSet presAssocID="{4FC3D1BF-2DA6-1447-AFE8-DD8F9570CDBD}" presName="tx1" presStyleLbl="revTx" presStyleIdx="0" presStyleCnt="18"/>
      <dgm:spPr/>
    </dgm:pt>
    <dgm:pt modelId="{2E51993F-19BB-5945-AA83-9479E01DC480}" type="pres">
      <dgm:prSet presAssocID="{4FC3D1BF-2DA6-1447-AFE8-DD8F9570CDBD}" presName="vert1" presStyleCnt="0"/>
      <dgm:spPr/>
    </dgm:pt>
    <dgm:pt modelId="{6444FBBF-ADBA-914C-AEA5-675F2CE6363A}" type="pres">
      <dgm:prSet presAssocID="{290A0C02-B3B1-4A41-8AFE-240A9A41B1C0}" presName="vertSpace2a" presStyleCnt="0"/>
      <dgm:spPr/>
    </dgm:pt>
    <dgm:pt modelId="{DCCF1415-62B6-9646-B910-BB2E76CBB187}" type="pres">
      <dgm:prSet presAssocID="{290A0C02-B3B1-4A41-8AFE-240A9A41B1C0}" presName="horz2" presStyleCnt="0"/>
      <dgm:spPr/>
    </dgm:pt>
    <dgm:pt modelId="{B7FEBD61-A5D6-E04F-87C0-0B565D00F0E1}" type="pres">
      <dgm:prSet presAssocID="{290A0C02-B3B1-4A41-8AFE-240A9A41B1C0}" presName="horzSpace2" presStyleCnt="0"/>
      <dgm:spPr/>
    </dgm:pt>
    <dgm:pt modelId="{60F26345-6A77-B541-956A-F933075F1DB8}" type="pres">
      <dgm:prSet presAssocID="{290A0C02-B3B1-4A41-8AFE-240A9A41B1C0}" presName="tx2" presStyleLbl="revTx" presStyleIdx="1" presStyleCnt="18"/>
      <dgm:spPr/>
    </dgm:pt>
    <dgm:pt modelId="{07576111-7C45-E54A-99E8-B2E34FA9217C}" type="pres">
      <dgm:prSet presAssocID="{290A0C02-B3B1-4A41-8AFE-240A9A41B1C0}" presName="vert2" presStyleCnt="0"/>
      <dgm:spPr/>
    </dgm:pt>
    <dgm:pt modelId="{4BDADBE3-83CD-F44E-B68F-ADA47B4069C8}" type="pres">
      <dgm:prSet presAssocID="{290A0C02-B3B1-4A41-8AFE-240A9A41B1C0}" presName="thinLine2b" presStyleLbl="callout" presStyleIdx="0" presStyleCnt="10"/>
      <dgm:spPr/>
    </dgm:pt>
    <dgm:pt modelId="{C0F4FC09-1997-D74C-B70C-1F23F2E6B13A}" type="pres">
      <dgm:prSet presAssocID="{290A0C02-B3B1-4A41-8AFE-240A9A41B1C0}" presName="vertSpace2b" presStyleCnt="0"/>
      <dgm:spPr/>
    </dgm:pt>
    <dgm:pt modelId="{30B92A89-8656-5549-89D7-3A002B5B414B}" type="pres">
      <dgm:prSet presAssocID="{ABFC40A6-393C-1149-BF0F-FCFF24B8468B}" presName="thickLine" presStyleLbl="alignNode1" presStyleIdx="1" presStyleCnt="8"/>
      <dgm:spPr/>
    </dgm:pt>
    <dgm:pt modelId="{0721F30C-72A1-594C-8321-FEC201BC0E3D}" type="pres">
      <dgm:prSet presAssocID="{ABFC40A6-393C-1149-BF0F-FCFF24B8468B}" presName="horz1" presStyleCnt="0"/>
      <dgm:spPr/>
    </dgm:pt>
    <dgm:pt modelId="{4DE2F6AA-9FAB-6C4D-8B97-689D662DC161}" type="pres">
      <dgm:prSet presAssocID="{ABFC40A6-393C-1149-BF0F-FCFF24B8468B}" presName="tx1" presStyleLbl="revTx" presStyleIdx="2" presStyleCnt="18"/>
      <dgm:spPr/>
    </dgm:pt>
    <dgm:pt modelId="{EF5E7EC1-A512-8D44-B8AA-FB40946A20F1}" type="pres">
      <dgm:prSet presAssocID="{ABFC40A6-393C-1149-BF0F-FCFF24B8468B}" presName="vert1" presStyleCnt="0"/>
      <dgm:spPr/>
    </dgm:pt>
    <dgm:pt modelId="{1437BA0A-4353-2342-9770-70C248A40842}" type="pres">
      <dgm:prSet presAssocID="{E6E1704A-1493-CC44-B4CC-F4468FE85E7A}" presName="vertSpace2a" presStyleCnt="0"/>
      <dgm:spPr/>
    </dgm:pt>
    <dgm:pt modelId="{3BB1B545-3224-A341-831E-5B5D77E65566}" type="pres">
      <dgm:prSet presAssocID="{E6E1704A-1493-CC44-B4CC-F4468FE85E7A}" presName="horz2" presStyleCnt="0"/>
      <dgm:spPr/>
    </dgm:pt>
    <dgm:pt modelId="{D4A37C8E-8312-4840-8B8F-E6D44B49F656}" type="pres">
      <dgm:prSet presAssocID="{E6E1704A-1493-CC44-B4CC-F4468FE85E7A}" presName="horzSpace2" presStyleCnt="0"/>
      <dgm:spPr/>
    </dgm:pt>
    <dgm:pt modelId="{8C4FC762-302A-5E4B-BF4B-29433AE5CCFA}" type="pres">
      <dgm:prSet presAssocID="{E6E1704A-1493-CC44-B4CC-F4468FE85E7A}" presName="tx2" presStyleLbl="revTx" presStyleIdx="3" presStyleCnt="18"/>
      <dgm:spPr/>
    </dgm:pt>
    <dgm:pt modelId="{33E39B9B-B74B-AC4F-9C01-74586B5DD1B5}" type="pres">
      <dgm:prSet presAssocID="{E6E1704A-1493-CC44-B4CC-F4468FE85E7A}" presName="vert2" presStyleCnt="0"/>
      <dgm:spPr/>
    </dgm:pt>
    <dgm:pt modelId="{2E9A75B5-DAE7-FF4F-9D5F-410FA84AD54F}" type="pres">
      <dgm:prSet presAssocID="{E6E1704A-1493-CC44-B4CC-F4468FE85E7A}" presName="thinLine2b" presStyleLbl="callout" presStyleIdx="1" presStyleCnt="10"/>
      <dgm:spPr/>
    </dgm:pt>
    <dgm:pt modelId="{D0C289F8-9C59-1E46-9D23-DB5524D26D7D}" type="pres">
      <dgm:prSet presAssocID="{E6E1704A-1493-CC44-B4CC-F4468FE85E7A}" presName="vertSpace2b" presStyleCnt="0"/>
      <dgm:spPr/>
    </dgm:pt>
    <dgm:pt modelId="{05D596C5-010D-114E-9C5F-1724A5E22576}" type="pres">
      <dgm:prSet presAssocID="{7F8150FC-E7BC-064D-9C09-9CA8CD3ADFBA}" presName="horz2" presStyleCnt="0"/>
      <dgm:spPr/>
    </dgm:pt>
    <dgm:pt modelId="{5B760466-032D-2840-8588-009AB4A5A50E}" type="pres">
      <dgm:prSet presAssocID="{7F8150FC-E7BC-064D-9C09-9CA8CD3ADFBA}" presName="horzSpace2" presStyleCnt="0"/>
      <dgm:spPr/>
    </dgm:pt>
    <dgm:pt modelId="{35B4954D-AD31-214E-9EBD-3541EEEFCDD2}" type="pres">
      <dgm:prSet presAssocID="{7F8150FC-E7BC-064D-9C09-9CA8CD3ADFBA}" presName="tx2" presStyleLbl="revTx" presStyleIdx="4" presStyleCnt="18"/>
      <dgm:spPr/>
    </dgm:pt>
    <dgm:pt modelId="{01DFE148-DA11-AE40-8D8F-4BD53F3C405D}" type="pres">
      <dgm:prSet presAssocID="{7F8150FC-E7BC-064D-9C09-9CA8CD3ADFBA}" presName="vert2" presStyleCnt="0"/>
      <dgm:spPr/>
    </dgm:pt>
    <dgm:pt modelId="{292289A4-EE53-1D4D-A4C2-23E5119E95AC}" type="pres">
      <dgm:prSet presAssocID="{7F8150FC-E7BC-064D-9C09-9CA8CD3ADFBA}" presName="thinLine2b" presStyleLbl="callout" presStyleIdx="2" presStyleCnt="10"/>
      <dgm:spPr/>
    </dgm:pt>
    <dgm:pt modelId="{AA685EC8-FE61-6D46-B2A2-833F94D8A529}" type="pres">
      <dgm:prSet presAssocID="{7F8150FC-E7BC-064D-9C09-9CA8CD3ADFBA}" presName="vertSpace2b" presStyleCnt="0"/>
      <dgm:spPr/>
    </dgm:pt>
    <dgm:pt modelId="{311D67F7-C595-F949-9A23-07E7EE6FB18A}" type="pres">
      <dgm:prSet presAssocID="{627E0C1D-806B-F241-A1C2-71B61ECF7BD1}" presName="thickLine" presStyleLbl="alignNode1" presStyleIdx="2" presStyleCnt="8"/>
      <dgm:spPr/>
    </dgm:pt>
    <dgm:pt modelId="{1C6CD2CE-51C4-7245-AC54-1E96A56AA5D1}" type="pres">
      <dgm:prSet presAssocID="{627E0C1D-806B-F241-A1C2-71B61ECF7BD1}" presName="horz1" presStyleCnt="0"/>
      <dgm:spPr/>
    </dgm:pt>
    <dgm:pt modelId="{60D6D04C-404F-CD45-A7AC-7D2E446FCAB1}" type="pres">
      <dgm:prSet presAssocID="{627E0C1D-806B-F241-A1C2-71B61ECF7BD1}" presName="tx1" presStyleLbl="revTx" presStyleIdx="5" presStyleCnt="18"/>
      <dgm:spPr/>
    </dgm:pt>
    <dgm:pt modelId="{FEDADC12-A85E-DF4A-9FED-BD4FA9E0B449}" type="pres">
      <dgm:prSet presAssocID="{627E0C1D-806B-F241-A1C2-71B61ECF7BD1}" presName="vert1" presStyleCnt="0"/>
      <dgm:spPr/>
    </dgm:pt>
    <dgm:pt modelId="{E63D6D43-8787-2F4C-8FD9-0E89D8EA858B}" type="pres">
      <dgm:prSet presAssocID="{6EF5467D-E248-584B-A8F6-4E03D51840A8}" presName="vertSpace2a" presStyleCnt="0"/>
      <dgm:spPr/>
    </dgm:pt>
    <dgm:pt modelId="{0579C413-9DD5-5C48-8DA6-D67528C2EF02}" type="pres">
      <dgm:prSet presAssocID="{6EF5467D-E248-584B-A8F6-4E03D51840A8}" presName="horz2" presStyleCnt="0"/>
      <dgm:spPr/>
    </dgm:pt>
    <dgm:pt modelId="{3401F6EB-760C-BD49-8A19-03EFED8C0FFB}" type="pres">
      <dgm:prSet presAssocID="{6EF5467D-E248-584B-A8F6-4E03D51840A8}" presName="horzSpace2" presStyleCnt="0"/>
      <dgm:spPr/>
    </dgm:pt>
    <dgm:pt modelId="{217A94AB-AE92-734D-BE09-0AA03EFE3D84}" type="pres">
      <dgm:prSet presAssocID="{6EF5467D-E248-584B-A8F6-4E03D51840A8}" presName="tx2" presStyleLbl="revTx" presStyleIdx="6" presStyleCnt="18"/>
      <dgm:spPr/>
    </dgm:pt>
    <dgm:pt modelId="{CF49BC03-2EF9-C440-9522-4499B72E479A}" type="pres">
      <dgm:prSet presAssocID="{6EF5467D-E248-584B-A8F6-4E03D51840A8}" presName="vert2" presStyleCnt="0"/>
      <dgm:spPr/>
    </dgm:pt>
    <dgm:pt modelId="{7C914E65-9CF5-DC40-B3D3-573F530D3737}" type="pres">
      <dgm:prSet presAssocID="{6EF5467D-E248-584B-A8F6-4E03D51840A8}" presName="thinLine2b" presStyleLbl="callout" presStyleIdx="3" presStyleCnt="10"/>
      <dgm:spPr/>
    </dgm:pt>
    <dgm:pt modelId="{26EC2FF3-06B0-5943-ACC8-B3E06D626804}" type="pres">
      <dgm:prSet presAssocID="{6EF5467D-E248-584B-A8F6-4E03D51840A8}" presName="vertSpace2b" presStyleCnt="0"/>
      <dgm:spPr/>
    </dgm:pt>
    <dgm:pt modelId="{8DAE69E4-5B36-084C-AAB5-D1231CD24180}" type="pres">
      <dgm:prSet presAssocID="{569D3D81-8491-7C4F-85E8-F397597C6E97}" presName="horz2" presStyleCnt="0"/>
      <dgm:spPr/>
    </dgm:pt>
    <dgm:pt modelId="{5F87D573-7B6C-B748-A1D2-A50474F15D84}" type="pres">
      <dgm:prSet presAssocID="{569D3D81-8491-7C4F-85E8-F397597C6E97}" presName="horzSpace2" presStyleCnt="0"/>
      <dgm:spPr/>
    </dgm:pt>
    <dgm:pt modelId="{76B57170-B7CA-E440-B292-913CE8BDA8FC}" type="pres">
      <dgm:prSet presAssocID="{569D3D81-8491-7C4F-85E8-F397597C6E97}" presName="tx2" presStyleLbl="revTx" presStyleIdx="7" presStyleCnt="18"/>
      <dgm:spPr/>
    </dgm:pt>
    <dgm:pt modelId="{5BF50D09-6E92-704A-AD1F-BDA3CCF1484F}" type="pres">
      <dgm:prSet presAssocID="{569D3D81-8491-7C4F-85E8-F397597C6E97}" presName="vert2" presStyleCnt="0"/>
      <dgm:spPr/>
    </dgm:pt>
    <dgm:pt modelId="{EAC57043-58B9-4748-A66A-7B8364819E0D}" type="pres">
      <dgm:prSet presAssocID="{569D3D81-8491-7C4F-85E8-F397597C6E97}" presName="thinLine2b" presStyleLbl="callout" presStyleIdx="4" presStyleCnt="10"/>
      <dgm:spPr/>
    </dgm:pt>
    <dgm:pt modelId="{4D2B6174-51BB-F54A-A81E-9830CC956C45}" type="pres">
      <dgm:prSet presAssocID="{569D3D81-8491-7C4F-85E8-F397597C6E97}" presName="vertSpace2b" presStyleCnt="0"/>
      <dgm:spPr/>
    </dgm:pt>
    <dgm:pt modelId="{CF3B1286-BB62-F747-B6AF-A60B57EAB645}" type="pres">
      <dgm:prSet presAssocID="{B44940A4-80DC-8540-961F-A8AFA1A6162E}" presName="thickLine" presStyleLbl="alignNode1" presStyleIdx="3" presStyleCnt="8"/>
      <dgm:spPr/>
    </dgm:pt>
    <dgm:pt modelId="{91D2AD24-3D8D-4646-BA01-B9547C7D2F6D}" type="pres">
      <dgm:prSet presAssocID="{B44940A4-80DC-8540-961F-A8AFA1A6162E}" presName="horz1" presStyleCnt="0"/>
      <dgm:spPr/>
    </dgm:pt>
    <dgm:pt modelId="{C4F1B5B8-8EC1-4E4B-8F0C-C11A8E0C766F}" type="pres">
      <dgm:prSet presAssocID="{B44940A4-80DC-8540-961F-A8AFA1A6162E}" presName="tx1" presStyleLbl="revTx" presStyleIdx="8" presStyleCnt="18"/>
      <dgm:spPr/>
    </dgm:pt>
    <dgm:pt modelId="{1B004E51-DE78-534D-8C1B-014A1D76E4A9}" type="pres">
      <dgm:prSet presAssocID="{B44940A4-80DC-8540-961F-A8AFA1A6162E}" presName="vert1" presStyleCnt="0"/>
      <dgm:spPr/>
    </dgm:pt>
    <dgm:pt modelId="{FA8BF2DE-7715-164E-8B87-E5238F8DAAAC}" type="pres">
      <dgm:prSet presAssocID="{6DCD8F71-A48E-4F49-A4BD-ED263322EF41}" presName="vertSpace2a" presStyleCnt="0"/>
      <dgm:spPr/>
    </dgm:pt>
    <dgm:pt modelId="{834E85A0-066A-DE46-A3D2-DB4F2BC265FA}" type="pres">
      <dgm:prSet presAssocID="{6DCD8F71-A48E-4F49-A4BD-ED263322EF41}" presName="horz2" presStyleCnt="0"/>
      <dgm:spPr/>
    </dgm:pt>
    <dgm:pt modelId="{D4268C6C-A2CC-AE49-8567-DE9FE36FCDCA}" type="pres">
      <dgm:prSet presAssocID="{6DCD8F71-A48E-4F49-A4BD-ED263322EF41}" presName="horzSpace2" presStyleCnt="0"/>
      <dgm:spPr/>
    </dgm:pt>
    <dgm:pt modelId="{6A3F90E4-D604-6845-BE9E-3826AD58BC65}" type="pres">
      <dgm:prSet presAssocID="{6DCD8F71-A48E-4F49-A4BD-ED263322EF41}" presName="tx2" presStyleLbl="revTx" presStyleIdx="9" presStyleCnt="18"/>
      <dgm:spPr/>
    </dgm:pt>
    <dgm:pt modelId="{EE246F0C-5C9F-154F-AD79-0B58BA9513C2}" type="pres">
      <dgm:prSet presAssocID="{6DCD8F71-A48E-4F49-A4BD-ED263322EF41}" presName="vert2" presStyleCnt="0"/>
      <dgm:spPr/>
    </dgm:pt>
    <dgm:pt modelId="{F54C088B-8CD6-314D-9344-30C2E3C4418E}" type="pres">
      <dgm:prSet presAssocID="{6DCD8F71-A48E-4F49-A4BD-ED263322EF41}" presName="thinLine2b" presStyleLbl="callout" presStyleIdx="5" presStyleCnt="10"/>
      <dgm:spPr/>
    </dgm:pt>
    <dgm:pt modelId="{53B43F85-ADB4-D04A-ACFA-EFC80A513987}" type="pres">
      <dgm:prSet presAssocID="{6DCD8F71-A48E-4F49-A4BD-ED263322EF41}" presName="vertSpace2b" presStyleCnt="0"/>
      <dgm:spPr/>
    </dgm:pt>
    <dgm:pt modelId="{A1E43274-3209-BB44-9172-8927AAFA2522}" type="pres">
      <dgm:prSet presAssocID="{FAE32493-0BD0-564C-AA0B-41448DB08C88}" presName="thickLine" presStyleLbl="alignNode1" presStyleIdx="4" presStyleCnt="8"/>
      <dgm:spPr/>
    </dgm:pt>
    <dgm:pt modelId="{AD5955C4-849F-8741-B175-CC58C1E0C2F1}" type="pres">
      <dgm:prSet presAssocID="{FAE32493-0BD0-564C-AA0B-41448DB08C88}" presName="horz1" presStyleCnt="0"/>
      <dgm:spPr/>
    </dgm:pt>
    <dgm:pt modelId="{BA93E073-42FB-D84E-97D0-105B9DBCABB0}" type="pres">
      <dgm:prSet presAssocID="{FAE32493-0BD0-564C-AA0B-41448DB08C88}" presName="tx1" presStyleLbl="revTx" presStyleIdx="10" presStyleCnt="18"/>
      <dgm:spPr/>
    </dgm:pt>
    <dgm:pt modelId="{42C909E6-4BA4-C947-BD0F-285956F15285}" type="pres">
      <dgm:prSet presAssocID="{FAE32493-0BD0-564C-AA0B-41448DB08C88}" presName="vert1" presStyleCnt="0"/>
      <dgm:spPr/>
    </dgm:pt>
    <dgm:pt modelId="{0E408740-DBBF-E04B-95E5-E01EF5C195B1}" type="pres">
      <dgm:prSet presAssocID="{890B60A9-1093-7542-8403-FCA7C7863FD6}" presName="vertSpace2a" presStyleCnt="0"/>
      <dgm:spPr/>
    </dgm:pt>
    <dgm:pt modelId="{7F3504A4-8661-A94A-A24C-9C05F3A441B0}" type="pres">
      <dgm:prSet presAssocID="{890B60A9-1093-7542-8403-FCA7C7863FD6}" presName="horz2" presStyleCnt="0"/>
      <dgm:spPr/>
    </dgm:pt>
    <dgm:pt modelId="{2D557BE5-6D63-1C48-8D11-B0F94C32982A}" type="pres">
      <dgm:prSet presAssocID="{890B60A9-1093-7542-8403-FCA7C7863FD6}" presName="horzSpace2" presStyleCnt="0"/>
      <dgm:spPr/>
    </dgm:pt>
    <dgm:pt modelId="{8CFB8F0D-F438-FF4D-8E89-149B6E05A750}" type="pres">
      <dgm:prSet presAssocID="{890B60A9-1093-7542-8403-FCA7C7863FD6}" presName="tx2" presStyleLbl="revTx" presStyleIdx="11" presStyleCnt="18"/>
      <dgm:spPr/>
    </dgm:pt>
    <dgm:pt modelId="{E8B7DAEA-ECE4-FB4E-BC1F-4C13F5CCF2CF}" type="pres">
      <dgm:prSet presAssocID="{890B60A9-1093-7542-8403-FCA7C7863FD6}" presName="vert2" presStyleCnt="0"/>
      <dgm:spPr/>
    </dgm:pt>
    <dgm:pt modelId="{6881FCE7-6526-7840-9005-607AFB5E53C9}" type="pres">
      <dgm:prSet presAssocID="{890B60A9-1093-7542-8403-FCA7C7863FD6}" presName="thinLine2b" presStyleLbl="callout" presStyleIdx="6" presStyleCnt="10"/>
      <dgm:spPr/>
    </dgm:pt>
    <dgm:pt modelId="{E5BF938E-B228-0A43-96FC-DF6CA6027678}" type="pres">
      <dgm:prSet presAssocID="{890B60A9-1093-7542-8403-FCA7C7863FD6}" presName="vertSpace2b" presStyleCnt="0"/>
      <dgm:spPr/>
    </dgm:pt>
    <dgm:pt modelId="{F51D1832-91ED-F74F-BA68-CD720ED6753D}" type="pres">
      <dgm:prSet presAssocID="{195B70F1-9A49-E14D-B0CD-34BD180B2320}" presName="thickLine" presStyleLbl="alignNode1" presStyleIdx="5" presStyleCnt="8"/>
      <dgm:spPr/>
    </dgm:pt>
    <dgm:pt modelId="{CD232D48-37C8-E94D-9341-83F855869515}" type="pres">
      <dgm:prSet presAssocID="{195B70F1-9A49-E14D-B0CD-34BD180B2320}" presName="horz1" presStyleCnt="0"/>
      <dgm:spPr/>
    </dgm:pt>
    <dgm:pt modelId="{EF67D12A-47BD-2545-932E-F46A97C7F6EB}" type="pres">
      <dgm:prSet presAssocID="{195B70F1-9A49-E14D-B0CD-34BD180B2320}" presName="tx1" presStyleLbl="revTx" presStyleIdx="12" presStyleCnt="18"/>
      <dgm:spPr/>
    </dgm:pt>
    <dgm:pt modelId="{C36332A5-E206-494B-8D81-79154EBFBB64}" type="pres">
      <dgm:prSet presAssocID="{195B70F1-9A49-E14D-B0CD-34BD180B2320}" presName="vert1" presStyleCnt="0"/>
      <dgm:spPr/>
    </dgm:pt>
    <dgm:pt modelId="{A9BF9A0C-96E0-E14F-906F-45B2EA36E5F8}" type="pres">
      <dgm:prSet presAssocID="{8BE6E99B-8189-AE4E-8F9C-248E3E135029}" presName="vertSpace2a" presStyleCnt="0"/>
      <dgm:spPr/>
    </dgm:pt>
    <dgm:pt modelId="{F99E6E74-4DEE-7F4D-8321-871E2D91F197}" type="pres">
      <dgm:prSet presAssocID="{8BE6E99B-8189-AE4E-8F9C-248E3E135029}" presName="horz2" presStyleCnt="0"/>
      <dgm:spPr/>
    </dgm:pt>
    <dgm:pt modelId="{CF0222D0-AF2D-5F45-B679-15593C0E70F3}" type="pres">
      <dgm:prSet presAssocID="{8BE6E99B-8189-AE4E-8F9C-248E3E135029}" presName="horzSpace2" presStyleCnt="0"/>
      <dgm:spPr/>
    </dgm:pt>
    <dgm:pt modelId="{38F6D85B-C463-2D4B-9C84-75F38E92516D}" type="pres">
      <dgm:prSet presAssocID="{8BE6E99B-8189-AE4E-8F9C-248E3E135029}" presName="tx2" presStyleLbl="revTx" presStyleIdx="13" presStyleCnt="18"/>
      <dgm:spPr/>
    </dgm:pt>
    <dgm:pt modelId="{55093FBE-CD28-DB41-A642-2579EED9C9CB}" type="pres">
      <dgm:prSet presAssocID="{8BE6E99B-8189-AE4E-8F9C-248E3E135029}" presName="vert2" presStyleCnt="0"/>
      <dgm:spPr/>
    </dgm:pt>
    <dgm:pt modelId="{1F2F6886-2FAD-5247-A4EA-916707E5297D}" type="pres">
      <dgm:prSet presAssocID="{8BE6E99B-8189-AE4E-8F9C-248E3E135029}" presName="thinLine2b" presStyleLbl="callout" presStyleIdx="7" presStyleCnt="10"/>
      <dgm:spPr/>
    </dgm:pt>
    <dgm:pt modelId="{A3C3F7BB-926D-2F43-8BA0-8B73DB71512B}" type="pres">
      <dgm:prSet presAssocID="{8BE6E99B-8189-AE4E-8F9C-248E3E135029}" presName="vertSpace2b" presStyleCnt="0"/>
      <dgm:spPr/>
    </dgm:pt>
    <dgm:pt modelId="{ADC1A7C9-DD24-A847-A539-43D81E91BE4E}" type="pres">
      <dgm:prSet presAssocID="{5411351B-EB7F-D340-A5AC-E0CDCA06939C}" presName="thickLine" presStyleLbl="alignNode1" presStyleIdx="6" presStyleCnt="8"/>
      <dgm:spPr/>
    </dgm:pt>
    <dgm:pt modelId="{90B6672B-196F-E44D-A4E1-80081DC376F3}" type="pres">
      <dgm:prSet presAssocID="{5411351B-EB7F-D340-A5AC-E0CDCA06939C}" presName="horz1" presStyleCnt="0"/>
      <dgm:spPr/>
    </dgm:pt>
    <dgm:pt modelId="{74D0CDEF-8713-9A4F-BCC8-0F0A8D3C262E}" type="pres">
      <dgm:prSet presAssocID="{5411351B-EB7F-D340-A5AC-E0CDCA06939C}" presName="tx1" presStyleLbl="revTx" presStyleIdx="14" presStyleCnt="18"/>
      <dgm:spPr/>
    </dgm:pt>
    <dgm:pt modelId="{516DB8BC-AC0C-3B41-B45B-E56416FF9C6B}" type="pres">
      <dgm:prSet presAssocID="{5411351B-EB7F-D340-A5AC-E0CDCA06939C}" presName="vert1" presStyleCnt="0"/>
      <dgm:spPr/>
    </dgm:pt>
    <dgm:pt modelId="{D6DCE36A-4E1F-CF4B-B424-BA2E2A04BF6D}" type="pres">
      <dgm:prSet presAssocID="{6A2A7C1E-3D10-F54E-81D6-866D95557852}" presName="vertSpace2a" presStyleCnt="0"/>
      <dgm:spPr/>
    </dgm:pt>
    <dgm:pt modelId="{A9221EFA-FFA5-CE4C-BFFB-DBFA6E173E36}" type="pres">
      <dgm:prSet presAssocID="{6A2A7C1E-3D10-F54E-81D6-866D95557852}" presName="horz2" presStyleCnt="0"/>
      <dgm:spPr/>
    </dgm:pt>
    <dgm:pt modelId="{AF741B5C-E08F-E645-8F28-4D1E1E344224}" type="pres">
      <dgm:prSet presAssocID="{6A2A7C1E-3D10-F54E-81D6-866D95557852}" presName="horzSpace2" presStyleCnt="0"/>
      <dgm:spPr/>
    </dgm:pt>
    <dgm:pt modelId="{35AC78BB-520F-C44F-B300-F08F314813A1}" type="pres">
      <dgm:prSet presAssocID="{6A2A7C1E-3D10-F54E-81D6-866D95557852}" presName="tx2" presStyleLbl="revTx" presStyleIdx="15" presStyleCnt="18"/>
      <dgm:spPr/>
    </dgm:pt>
    <dgm:pt modelId="{64B84EA6-4345-2848-B4A3-17B710BEE5EE}" type="pres">
      <dgm:prSet presAssocID="{6A2A7C1E-3D10-F54E-81D6-866D95557852}" presName="vert2" presStyleCnt="0"/>
      <dgm:spPr/>
    </dgm:pt>
    <dgm:pt modelId="{16C9F752-8B53-6D45-A26F-994FA121B72C}" type="pres">
      <dgm:prSet presAssocID="{6A2A7C1E-3D10-F54E-81D6-866D95557852}" presName="thinLine2b" presStyleLbl="callout" presStyleIdx="8" presStyleCnt="10"/>
      <dgm:spPr/>
    </dgm:pt>
    <dgm:pt modelId="{E31DACD8-6CA0-B54B-924B-E92AF8F38048}" type="pres">
      <dgm:prSet presAssocID="{6A2A7C1E-3D10-F54E-81D6-866D95557852}" presName="vertSpace2b" presStyleCnt="0"/>
      <dgm:spPr/>
    </dgm:pt>
    <dgm:pt modelId="{A5D6B895-4762-3743-88BA-3D0F0E365A72}" type="pres">
      <dgm:prSet presAssocID="{BB0DF013-D63D-A64D-9F2E-C1FD52C9BA21}" presName="thickLine" presStyleLbl="alignNode1" presStyleIdx="7" presStyleCnt="8"/>
      <dgm:spPr/>
    </dgm:pt>
    <dgm:pt modelId="{B5A47EC7-748B-0942-A0CC-A9CF0C566BD0}" type="pres">
      <dgm:prSet presAssocID="{BB0DF013-D63D-A64D-9F2E-C1FD52C9BA21}" presName="horz1" presStyleCnt="0"/>
      <dgm:spPr/>
    </dgm:pt>
    <dgm:pt modelId="{71FFDD4F-12CE-0C40-B141-9D38F4A0C6AE}" type="pres">
      <dgm:prSet presAssocID="{BB0DF013-D63D-A64D-9F2E-C1FD52C9BA21}" presName="tx1" presStyleLbl="revTx" presStyleIdx="16" presStyleCnt="18"/>
      <dgm:spPr/>
    </dgm:pt>
    <dgm:pt modelId="{F952DB5C-1A36-7B40-B9B2-FC51B5E9CE5C}" type="pres">
      <dgm:prSet presAssocID="{BB0DF013-D63D-A64D-9F2E-C1FD52C9BA21}" presName="vert1" presStyleCnt="0"/>
      <dgm:spPr/>
    </dgm:pt>
    <dgm:pt modelId="{06D75B04-0374-D440-B7F1-488FEF770FD7}" type="pres">
      <dgm:prSet presAssocID="{F8EB5392-51A9-6D47-8322-813D00843CB1}" presName="vertSpace2a" presStyleCnt="0"/>
      <dgm:spPr/>
    </dgm:pt>
    <dgm:pt modelId="{5D4DFCF7-5CCC-0643-9E49-ACC76583C4EC}" type="pres">
      <dgm:prSet presAssocID="{F8EB5392-51A9-6D47-8322-813D00843CB1}" presName="horz2" presStyleCnt="0"/>
      <dgm:spPr/>
    </dgm:pt>
    <dgm:pt modelId="{32373358-1E46-3A4A-A0F2-40C48D5F07BF}" type="pres">
      <dgm:prSet presAssocID="{F8EB5392-51A9-6D47-8322-813D00843CB1}" presName="horzSpace2" presStyleCnt="0"/>
      <dgm:spPr/>
    </dgm:pt>
    <dgm:pt modelId="{473FD525-0732-C34E-B2E4-7BBE9E829748}" type="pres">
      <dgm:prSet presAssocID="{F8EB5392-51A9-6D47-8322-813D00843CB1}" presName="tx2" presStyleLbl="revTx" presStyleIdx="17" presStyleCnt="18"/>
      <dgm:spPr/>
    </dgm:pt>
    <dgm:pt modelId="{27FD8145-0EDC-7341-8C2C-E8D5BB847CBF}" type="pres">
      <dgm:prSet presAssocID="{F8EB5392-51A9-6D47-8322-813D00843CB1}" presName="vert2" presStyleCnt="0"/>
      <dgm:spPr/>
    </dgm:pt>
    <dgm:pt modelId="{54EF9328-3499-104F-BFF1-26BC2CC8035E}" type="pres">
      <dgm:prSet presAssocID="{F8EB5392-51A9-6D47-8322-813D00843CB1}" presName="thinLine2b" presStyleLbl="callout" presStyleIdx="9" presStyleCnt="10"/>
      <dgm:spPr/>
    </dgm:pt>
    <dgm:pt modelId="{D81CA445-318A-0340-B701-E34F8D6588B3}" type="pres">
      <dgm:prSet presAssocID="{F8EB5392-51A9-6D47-8322-813D00843CB1}" presName="vertSpace2b" presStyleCnt="0"/>
      <dgm:spPr/>
    </dgm:pt>
  </dgm:ptLst>
  <dgm:cxnLst>
    <dgm:cxn modelId="{CC588605-17D4-C341-80C6-848C6461C03B}" srcId="{FAE32493-0BD0-564C-AA0B-41448DB08C88}" destId="{890B60A9-1093-7542-8403-FCA7C7863FD6}" srcOrd="0" destOrd="0" parTransId="{102AB6C5-70FE-E54A-91B8-3090E12CF1E7}" sibTransId="{982A1653-F4A4-AC46-AAD2-E75B022767BC}"/>
    <dgm:cxn modelId="{F5E2910C-5C41-6B4D-B5FA-7FEBA841CD5D}" srcId="{5411351B-EB7F-D340-A5AC-E0CDCA06939C}" destId="{6A2A7C1E-3D10-F54E-81D6-866D95557852}" srcOrd="0" destOrd="0" parTransId="{EC68089D-4811-A74E-A94B-9AC5D9777F54}" sibTransId="{BDCF0C05-4B97-784B-9B32-0736374A7153}"/>
    <dgm:cxn modelId="{7D027C11-3725-684D-9CC1-AEA1504DF239}" type="presOf" srcId="{6A2A7C1E-3D10-F54E-81D6-866D95557852}" destId="{35AC78BB-520F-C44F-B300-F08F314813A1}" srcOrd="0" destOrd="0" presId="urn:microsoft.com/office/officeart/2008/layout/LinedList"/>
    <dgm:cxn modelId="{46630513-7AA3-6449-B551-16E26B774996}" srcId="{4C02D7AD-2B46-7C49-ADE5-8BD59F5D24ED}" destId="{ABFC40A6-393C-1149-BF0F-FCFF24B8468B}" srcOrd="1" destOrd="0" parTransId="{2C95F754-9418-1246-8A06-9CF9968651CA}" sibTransId="{C736DDDF-A1C4-E440-82D5-F6D55DB7A202}"/>
    <dgm:cxn modelId="{F526271D-CB26-3549-801B-F3D7606BBE4D}" srcId="{4FC3D1BF-2DA6-1447-AFE8-DD8F9570CDBD}" destId="{290A0C02-B3B1-4A41-8AFE-240A9A41B1C0}" srcOrd="0" destOrd="0" parTransId="{D6B67A6E-1DC6-754D-8027-F17530EA17F9}" sibTransId="{9DEAFA67-F466-4D44-966A-309C85B2F813}"/>
    <dgm:cxn modelId="{1CB4D52A-31CD-0C40-83E1-3F10AF4F0EF6}" srcId="{4C02D7AD-2B46-7C49-ADE5-8BD59F5D24ED}" destId="{B44940A4-80DC-8540-961F-A8AFA1A6162E}" srcOrd="3" destOrd="0" parTransId="{41F133C1-FE56-5641-9A70-D7DEF857052A}" sibTransId="{9068FD59-05D6-CD4F-9D5E-7FE97D442CBC}"/>
    <dgm:cxn modelId="{E2B9A32F-EC79-7641-92DD-EF26E03FB3C2}" type="presOf" srcId="{195B70F1-9A49-E14D-B0CD-34BD180B2320}" destId="{EF67D12A-47BD-2545-932E-F46A97C7F6EB}" srcOrd="0" destOrd="0" presId="urn:microsoft.com/office/officeart/2008/layout/LinedList"/>
    <dgm:cxn modelId="{BA299332-B50B-4849-8A55-5EC4BC60E487}" type="presOf" srcId="{E6E1704A-1493-CC44-B4CC-F4468FE85E7A}" destId="{8C4FC762-302A-5E4B-BF4B-29433AE5CCFA}" srcOrd="0" destOrd="0" presId="urn:microsoft.com/office/officeart/2008/layout/LinedList"/>
    <dgm:cxn modelId="{49A04139-97FA-8C42-A9E5-48D37FF041A4}" type="presOf" srcId="{6EF5467D-E248-584B-A8F6-4E03D51840A8}" destId="{217A94AB-AE92-734D-BE09-0AA03EFE3D84}" srcOrd="0" destOrd="0" presId="urn:microsoft.com/office/officeart/2008/layout/LinedList"/>
    <dgm:cxn modelId="{36084E40-2C38-6640-ACC6-0F067DD8B4EC}" srcId="{ABFC40A6-393C-1149-BF0F-FCFF24B8468B}" destId="{E6E1704A-1493-CC44-B4CC-F4468FE85E7A}" srcOrd="0" destOrd="0" parTransId="{B74E192F-7A59-3844-86D2-6D60E955AD25}" sibTransId="{963F98EF-9728-FF48-B9F2-F5CA90AA6BB8}"/>
    <dgm:cxn modelId="{AF999E43-CAF7-EF49-AE81-EB574882B1E7}" type="presOf" srcId="{ABFC40A6-393C-1149-BF0F-FCFF24B8468B}" destId="{4DE2F6AA-9FAB-6C4D-8B97-689D662DC161}" srcOrd="0" destOrd="0" presId="urn:microsoft.com/office/officeart/2008/layout/LinedList"/>
    <dgm:cxn modelId="{55AA3047-591D-1D49-9705-5DE296D43B97}" type="presOf" srcId="{569D3D81-8491-7C4F-85E8-F397597C6E97}" destId="{76B57170-B7CA-E440-B292-913CE8BDA8FC}" srcOrd="0" destOrd="0" presId="urn:microsoft.com/office/officeart/2008/layout/LinedList"/>
    <dgm:cxn modelId="{3360D547-FE6E-5048-8222-71D2EB7EEEE6}" type="presOf" srcId="{BB0DF013-D63D-A64D-9F2E-C1FD52C9BA21}" destId="{71FFDD4F-12CE-0C40-B141-9D38F4A0C6AE}" srcOrd="0" destOrd="0" presId="urn:microsoft.com/office/officeart/2008/layout/LinedList"/>
    <dgm:cxn modelId="{9415B74B-0A54-6846-B3DE-783A8B6EA6AC}" type="presOf" srcId="{4FC3D1BF-2DA6-1447-AFE8-DD8F9570CDBD}" destId="{CD928106-0C95-ED4E-B69F-D961C2A15077}" srcOrd="0" destOrd="0" presId="urn:microsoft.com/office/officeart/2008/layout/LinedList"/>
    <dgm:cxn modelId="{B7444E5E-C28F-D449-83EB-C646B90D8936}" type="presOf" srcId="{7F8150FC-E7BC-064D-9C09-9CA8CD3ADFBA}" destId="{35B4954D-AD31-214E-9EBD-3541EEEFCDD2}" srcOrd="0" destOrd="0" presId="urn:microsoft.com/office/officeart/2008/layout/LinedList"/>
    <dgm:cxn modelId="{603C615F-AA2E-164B-9459-AF879A5CB5E8}" type="presOf" srcId="{8BE6E99B-8189-AE4E-8F9C-248E3E135029}" destId="{38F6D85B-C463-2D4B-9C84-75F38E92516D}" srcOrd="0" destOrd="0" presId="urn:microsoft.com/office/officeart/2008/layout/LinedList"/>
    <dgm:cxn modelId="{F3D71675-684D-394C-BAA0-998557A69567}" type="presOf" srcId="{627E0C1D-806B-F241-A1C2-71B61ECF7BD1}" destId="{60D6D04C-404F-CD45-A7AC-7D2E446FCAB1}" srcOrd="0" destOrd="0" presId="urn:microsoft.com/office/officeart/2008/layout/LinedList"/>
    <dgm:cxn modelId="{B9EE1897-F0D9-9A49-B36F-1B141C0D7A38}" srcId="{4C02D7AD-2B46-7C49-ADE5-8BD59F5D24ED}" destId="{627E0C1D-806B-F241-A1C2-71B61ECF7BD1}" srcOrd="2" destOrd="0" parTransId="{81E63CEC-639E-DF40-A5A7-9E5C5B25AAEE}" sibTransId="{86035629-BCA4-5C4E-B582-518410E623B4}"/>
    <dgm:cxn modelId="{598B7B9E-47C2-DC42-861F-509109B050AD}" type="presOf" srcId="{890B60A9-1093-7542-8403-FCA7C7863FD6}" destId="{8CFB8F0D-F438-FF4D-8E89-149B6E05A750}" srcOrd="0" destOrd="0" presId="urn:microsoft.com/office/officeart/2008/layout/LinedList"/>
    <dgm:cxn modelId="{392EA49F-BB3D-9C48-AF51-409274A6AE3A}" srcId="{4C02D7AD-2B46-7C49-ADE5-8BD59F5D24ED}" destId="{195B70F1-9A49-E14D-B0CD-34BD180B2320}" srcOrd="5" destOrd="0" parTransId="{F0B0CB7B-8D87-AF48-8BFB-9A74C7A20D1F}" sibTransId="{22C14682-BBD3-F847-BEFA-E8B299775A59}"/>
    <dgm:cxn modelId="{CB9032A2-F907-7044-A78A-733F10043029}" type="presOf" srcId="{B44940A4-80DC-8540-961F-A8AFA1A6162E}" destId="{C4F1B5B8-8EC1-4E4B-8F0C-C11A8E0C766F}" srcOrd="0" destOrd="0" presId="urn:microsoft.com/office/officeart/2008/layout/LinedList"/>
    <dgm:cxn modelId="{4605F4A2-A186-4C47-9EFC-B7289D0EA4F6}" srcId="{627E0C1D-806B-F241-A1C2-71B61ECF7BD1}" destId="{6EF5467D-E248-584B-A8F6-4E03D51840A8}" srcOrd="0" destOrd="0" parTransId="{52B7F188-0D30-EF4E-AB7C-6EA0E585F3EA}" sibTransId="{3DB12AE5-95BB-D64A-8C4C-AD1D81525134}"/>
    <dgm:cxn modelId="{863072A7-FDA5-A444-BB8B-926594EE8893}" srcId="{195B70F1-9A49-E14D-B0CD-34BD180B2320}" destId="{8BE6E99B-8189-AE4E-8F9C-248E3E135029}" srcOrd="0" destOrd="0" parTransId="{3E37C0B7-2F29-DB48-A8E0-E4AD9CF3CB02}" sibTransId="{EBB6AA39-9F3D-474F-8337-EBB67E6065F8}"/>
    <dgm:cxn modelId="{65ACB4AB-63A3-A44B-B2F0-0DB425927716}" srcId="{4C02D7AD-2B46-7C49-ADE5-8BD59F5D24ED}" destId="{FAE32493-0BD0-564C-AA0B-41448DB08C88}" srcOrd="4" destOrd="0" parTransId="{4A396982-CA1A-D14E-9281-445987E59334}" sibTransId="{72559788-0FEC-CC45-969D-6F66BCA84F28}"/>
    <dgm:cxn modelId="{06F832AD-0360-C44E-9170-9E904EF4C7F6}" srcId="{ABFC40A6-393C-1149-BF0F-FCFF24B8468B}" destId="{7F8150FC-E7BC-064D-9C09-9CA8CD3ADFBA}" srcOrd="1" destOrd="0" parTransId="{DF3BBAD6-EC9B-544D-BF9D-DBC69D6F952A}" sibTransId="{D4C137E0-577E-F649-9F79-B4F94965E961}"/>
    <dgm:cxn modelId="{2D349CAD-47B9-4943-93C5-14621DB1796A}" srcId="{627E0C1D-806B-F241-A1C2-71B61ECF7BD1}" destId="{569D3D81-8491-7C4F-85E8-F397597C6E97}" srcOrd="1" destOrd="0" parTransId="{8BE3E28A-5FD8-8C41-95EA-9A590FE9CAF1}" sibTransId="{3CD29943-E511-0147-BDE7-293F5ECCDE76}"/>
    <dgm:cxn modelId="{92BD42BA-600D-3246-8BAC-5700AC2B08FD}" type="presOf" srcId="{FAE32493-0BD0-564C-AA0B-41448DB08C88}" destId="{BA93E073-42FB-D84E-97D0-105B9DBCABB0}" srcOrd="0" destOrd="0" presId="urn:microsoft.com/office/officeart/2008/layout/LinedList"/>
    <dgm:cxn modelId="{C115D7BD-F814-014B-9BEC-DF26FEBBF735}" type="presOf" srcId="{4C02D7AD-2B46-7C49-ADE5-8BD59F5D24ED}" destId="{5063FE1B-9033-674C-8CBD-7FC1CC9DF38C}" srcOrd="0" destOrd="0" presId="urn:microsoft.com/office/officeart/2008/layout/LinedList"/>
    <dgm:cxn modelId="{4A071FCB-FE55-E447-96B0-5EBA2BBC2B3E}" type="presOf" srcId="{5411351B-EB7F-D340-A5AC-E0CDCA06939C}" destId="{74D0CDEF-8713-9A4F-BCC8-0F0A8D3C262E}" srcOrd="0" destOrd="0" presId="urn:microsoft.com/office/officeart/2008/layout/LinedList"/>
    <dgm:cxn modelId="{21BE3CCB-A6DA-A444-9853-9EBC7A625296}" type="presOf" srcId="{290A0C02-B3B1-4A41-8AFE-240A9A41B1C0}" destId="{60F26345-6A77-B541-956A-F933075F1DB8}" srcOrd="0" destOrd="0" presId="urn:microsoft.com/office/officeart/2008/layout/LinedList"/>
    <dgm:cxn modelId="{51464BCB-3C6D-FA4F-9608-79A5E36436A7}" srcId="{B44940A4-80DC-8540-961F-A8AFA1A6162E}" destId="{6DCD8F71-A48E-4F49-A4BD-ED263322EF41}" srcOrd="0" destOrd="0" parTransId="{B2699590-7F74-234C-9196-2EF22C86C143}" sibTransId="{91C9C747-0D4A-064F-8D8D-34B0849A4AED}"/>
    <dgm:cxn modelId="{5A0E1BD1-1559-DA45-8B44-8320771FF0B1}" srcId="{4C02D7AD-2B46-7C49-ADE5-8BD59F5D24ED}" destId="{BB0DF013-D63D-A64D-9F2E-C1FD52C9BA21}" srcOrd="7" destOrd="0" parTransId="{078FD8A0-3A40-6C49-96AC-2256D385EF9B}" sibTransId="{E067DF5F-75EB-114E-8826-E68CE074FC22}"/>
    <dgm:cxn modelId="{BB0BB2D8-7E81-2A46-BEED-9BDA101390E0}" srcId="{BB0DF013-D63D-A64D-9F2E-C1FD52C9BA21}" destId="{F8EB5392-51A9-6D47-8322-813D00843CB1}" srcOrd="0" destOrd="0" parTransId="{EF59667A-69DC-4F4C-A9D8-A5D3022343FC}" sibTransId="{869143F9-6781-9D43-867B-548FCE9E43C0}"/>
    <dgm:cxn modelId="{96B9D1DE-4237-584E-B44A-1553B81F2656}" srcId="{4C02D7AD-2B46-7C49-ADE5-8BD59F5D24ED}" destId="{4FC3D1BF-2DA6-1447-AFE8-DD8F9570CDBD}" srcOrd="0" destOrd="0" parTransId="{172290EA-D8AD-424C-9C72-9EC487D182C0}" sibTransId="{9C9AA3CC-D786-8C4A-BE12-0DCEE0A59FE0}"/>
    <dgm:cxn modelId="{90315DF4-BC9C-6A43-9587-879FCEB1FD5C}" type="presOf" srcId="{6DCD8F71-A48E-4F49-A4BD-ED263322EF41}" destId="{6A3F90E4-D604-6845-BE9E-3826AD58BC65}" srcOrd="0" destOrd="0" presId="urn:microsoft.com/office/officeart/2008/layout/LinedList"/>
    <dgm:cxn modelId="{835B02F6-0C05-5C40-A15D-659F64FC8AA7}" type="presOf" srcId="{F8EB5392-51A9-6D47-8322-813D00843CB1}" destId="{473FD525-0732-C34E-B2E4-7BBE9E829748}" srcOrd="0" destOrd="0" presId="urn:microsoft.com/office/officeart/2008/layout/LinedList"/>
    <dgm:cxn modelId="{5AC4C2F6-3EE4-1346-AEE0-5459EFD82B4D}" srcId="{4C02D7AD-2B46-7C49-ADE5-8BD59F5D24ED}" destId="{5411351B-EB7F-D340-A5AC-E0CDCA06939C}" srcOrd="6" destOrd="0" parTransId="{5984998B-4C90-5A48-89DF-D4553938FC72}" sibTransId="{F2EC0834-DA67-AC48-8829-C632ADFC61AA}"/>
    <dgm:cxn modelId="{0A51254D-5568-484D-8119-9C2BE381F8F5}" type="presParOf" srcId="{5063FE1B-9033-674C-8CBD-7FC1CC9DF38C}" destId="{7411EAFB-5B29-5043-97D0-37913AC011C3}" srcOrd="0" destOrd="0" presId="urn:microsoft.com/office/officeart/2008/layout/LinedList"/>
    <dgm:cxn modelId="{6F843A65-983F-8644-ABFC-015FB70DA9E4}" type="presParOf" srcId="{5063FE1B-9033-674C-8CBD-7FC1CC9DF38C}" destId="{8A968A6A-C54E-4141-8BAB-740BBBA780CE}" srcOrd="1" destOrd="0" presId="urn:microsoft.com/office/officeart/2008/layout/LinedList"/>
    <dgm:cxn modelId="{ED07348E-1DF9-2445-9945-ED78F337DCE9}" type="presParOf" srcId="{8A968A6A-C54E-4141-8BAB-740BBBA780CE}" destId="{CD928106-0C95-ED4E-B69F-D961C2A15077}" srcOrd="0" destOrd="0" presId="urn:microsoft.com/office/officeart/2008/layout/LinedList"/>
    <dgm:cxn modelId="{E20F538E-83AF-9A43-AA8F-F84E96D0A52A}" type="presParOf" srcId="{8A968A6A-C54E-4141-8BAB-740BBBA780CE}" destId="{2E51993F-19BB-5945-AA83-9479E01DC480}" srcOrd="1" destOrd="0" presId="urn:microsoft.com/office/officeart/2008/layout/LinedList"/>
    <dgm:cxn modelId="{D0822F32-C66B-9A4B-94D9-175EDABDADD8}" type="presParOf" srcId="{2E51993F-19BB-5945-AA83-9479E01DC480}" destId="{6444FBBF-ADBA-914C-AEA5-675F2CE6363A}" srcOrd="0" destOrd="0" presId="urn:microsoft.com/office/officeart/2008/layout/LinedList"/>
    <dgm:cxn modelId="{F76B0FCE-0B7D-734F-8FAE-0249D915412C}" type="presParOf" srcId="{2E51993F-19BB-5945-AA83-9479E01DC480}" destId="{DCCF1415-62B6-9646-B910-BB2E76CBB187}" srcOrd="1" destOrd="0" presId="urn:microsoft.com/office/officeart/2008/layout/LinedList"/>
    <dgm:cxn modelId="{1B11E726-7FF9-2D48-91EA-FED928E26815}" type="presParOf" srcId="{DCCF1415-62B6-9646-B910-BB2E76CBB187}" destId="{B7FEBD61-A5D6-E04F-87C0-0B565D00F0E1}" srcOrd="0" destOrd="0" presId="urn:microsoft.com/office/officeart/2008/layout/LinedList"/>
    <dgm:cxn modelId="{ECD51972-D0F2-2747-9B6A-8D9DA5177A55}" type="presParOf" srcId="{DCCF1415-62B6-9646-B910-BB2E76CBB187}" destId="{60F26345-6A77-B541-956A-F933075F1DB8}" srcOrd="1" destOrd="0" presId="urn:microsoft.com/office/officeart/2008/layout/LinedList"/>
    <dgm:cxn modelId="{A0C252B6-C8B5-D642-A997-1F4AD43987D5}" type="presParOf" srcId="{DCCF1415-62B6-9646-B910-BB2E76CBB187}" destId="{07576111-7C45-E54A-99E8-B2E34FA9217C}" srcOrd="2" destOrd="0" presId="urn:microsoft.com/office/officeart/2008/layout/LinedList"/>
    <dgm:cxn modelId="{EDD53ADB-9B17-A64F-B07C-4CDCAC1CD7F0}" type="presParOf" srcId="{2E51993F-19BB-5945-AA83-9479E01DC480}" destId="{4BDADBE3-83CD-F44E-B68F-ADA47B4069C8}" srcOrd="2" destOrd="0" presId="urn:microsoft.com/office/officeart/2008/layout/LinedList"/>
    <dgm:cxn modelId="{528133B4-6256-5E45-A7D8-B8F498420D90}" type="presParOf" srcId="{2E51993F-19BB-5945-AA83-9479E01DC480}" destId="{C0F4FC09-1997-D74C-B70C-1F23F2E6B13A}" srcOrd="3" destOrd="0" presId="urn:microsoft.com/office/officeart/2008/layout/LinedList"/>
    <dgm:cxn modelId="{EA0C8241-5353-9541-A4AC-3E66E14F9BF8}" type="presParOf" srcId="{5063FE1B-9033-674C-8CBD-7FC1CC9DF38C}" destId="{30B92A89-8656-5549-89D7-3A002B5B414B}" srcOrd="2" destOrd="0" presId="urn:microsoft.com/office/officeart/2008/layout/LinedList"/>
    <dgm:cxn modelId="{F6DE4C13-7EFC-784D-9EBF-A3AA41C3FD57}" type="presParOf" srcId="{5063FE1B-9033-674C-8CBD-7FC1CC9DF38C}" destId="{0721F30C-72A1-594C-8321-FEC201BC0E3D}" srcOrd="3" destOrd="0" presId="urn:microsoft.com/office/officeart/2008/layout/LinedList"/>
    <dgm:cxn modelId="{CE189E5F-6AE2-3345-8061-C305EB0929FE}" type="presParOf" srcId="{0721F30C-72A1-594C-8321-FEC201BC0E3D}" destId="{4DE2F6AA-9FAB-6C4D-8B97-689D662DC161}" srcOrd="0" destOrd="0" presId="urn:microsoft.com/office/officeart/2008/layout/LinedList"/>
    <dgm:cxn modelId="{74CE90BB-3FC5-504F-BAA6-D70A5509EEC6}" type="presParOf" srcId="{0721F30C-72A1-594C-8321-FEC201BC0E3D}" destId="{EF5E7EC1-A512-8D44-B8AA-FB40946A20F1}" srcOrd="1" destOrd="0" presId="urn:microsoft.com/office/officeart/2008/layout/LinedList"/>
    <dgm:cxn modelId="{D0F7A0D2-B6F0-F645-83CF-026A718506CE}" type="presParOf" srcId="{EF5E7EC1-A512-8D44-B8AA-FB40946A20F1}" destId="{1437BA0A-4353-2342-9770-70C248A40842}" srcOrd="0" destOrd="0" presId="urn:microsoft.com/office/officeart/2008/layout/LinedList"/>
    <dgm:cxn modelId="{1907696A-0945-DB4B-B8FA-4A5B8D35AF7B}" type="presParOf" srcId="{EF5E7EC1-A512-8D44-B8AA-FB40946A20F1}" destId="{3BB1B545-3224-A341-831E-5B5D77E65566}" srcOrd="1" destOrd="0" presId="urn:microsoft.com/office/officeart/2008/layout/LinedList"/>
    <dgm:cxn modelId="{4034037C-7CDC-244A-9C22-F4C6ADD81139}" type="presParOf" srcId="{3BB1B545-3224-A341-831E-5B5D77E65566}" destId="{D4A37C8E-8312-4840-8B8F-E6D44B49F656}" srcOrd="0" destOrd="0" presId="urn:microsoft.com/office/officeart/2008/layout/LinedList"/>
    <dgm:cxn modelId="{BA8B0BD4-032E-1241-AAAF-9A2BA13CCD78}" type="presParOf" srcId="{3BB1B545-3224-A341-831E-5B5D77E65566}" destId="{8C4FC762-302A-5E4B-BF4B-29433AE5CCFA}" srcOrd="1" destOrd="0" presId="urn:microsoft.com/office/officeart/2008/layout/LinedList"/>
    <dgm:cxn modelId="{4CF7E036-DD84-B545-B36B-0D3A77DC51AB}" type="presParOf" srcId="{3BB1B545-3224-A341-831E-5B5D77E65566}" destId="{33E39B9B-B74B-AC4F-9C01-74586B5DD1B5}" srcOrd="2" destOrd="0" presId="urn:microsoft.com/office/officeart/2008/layout/LinedList"/>
    <dgm:cxn modelId="{0D6996BB-4444-674F-ADA4-410BEE38519E}" type="presParOf" srcId="{EF5E7EC1-A512-8D44-B8AA-FB40946A20F1}" destId="{2E9A75B5-DAE7-FF4F-9D5F-410FA84AD54F}" srcOrd="2" destOrd="0" presId="urn:microsoft.com/office/officeart/2008/layout/LinedList"/>
    <dgm:cxn modelId="{38E016E5-7578-D446-9671-0EBF9E0159B5}" type="presParOf" srcId="{EF5E7EC1-A512-8D44-B8AA-FB40946A20F1}" destId="{D0C289F8-9C59-1E46-9D23-DB5524D26D7D}" srcOrd="3" destOrd="0" presId="urn:microsoft.com/office/officeart/2008/layout/LinedList"/>
    <dgm:cxn modelId="{6F750E0F-901F-6544-9981-2CAAF3085859}" type="presParOf" srcId="{EF5E7EC1-A512-8D44-B8AA-FB40946A20F1}" destId="{05D596C5-010D-114E-9C5F-1724A5E22576}" srcOrd="4" destOrd="0" presId="urn:microsoft.com/office/officeart/2008/layout/LinedList"/>
    <dgm:cxn modelId="{D468C0FF-27B0-6743-B89A-946B4CA9B76C}" type="presParOf" srcId="{05D596C5-010D-114E-9C5F-1724A5E22576}" destId="{5B760466-032D-2840-8588-009AB4A5A50E}" srcOrd="0" destOrd="0" presId="urn:microsoft.com/office/officeart/2008/layout/LinedList"/>
    <dgm:cxn modelId="{3E5A9DA2-63C4-2A47-98B7-9D5412A68450}" type="presParOf" srcId="{05D596C5-010D-114E-9C5F-1724A5E22576}" destId="{35B4954D-AD31-214E-9EBD-3541EEEFCDD2}" srcOrd="1" destOrd="0" presId="urn:microsoft.com/office/officeart/2008/layout/LinedList"/>
    <dgm:cxn modelId="{36EDCEB2-F5EE-044B-940B-4DFF556AB7E2}" type="presParOf" srcId="{05D596C5-010D-114E-9C5F-1724A5E22576}" destId="{01DFE148-DA11-AE40-8D8F-4BD53F3C405D}" srcOrd="2" destOrd="0" presId="urn:microsoft.com/office/officeart/2008/layout/LinedList"/>
    <dgm:cxn modelId="{2A6BB625-8CAA-E24C-9904-C14CBABE139F}" type="presParOf" srcId="{EF5E7EC1-A512-8D44-B8AA-FB40946A20F1}" destId="{292289A4-EE53-1D4D-A4C2-23E5119E95AC}" srcOrd="5" destOrd="0" presId="urn:microsoft.com/office/officeart/2008/layout/LinedList"/>
    <dgm:cxn modelId="{89EBE62A-CB34-B949-86B7-3724262F5C44}" type="presParOf" srcId="{EF5E7EC1-A512-8D44-B8AA-FB40946A20F1}" destId="{AA685EC8-FE61-6D46-B2A2-833F94D8A529}" srcOrd="6" destOrd="0" presId="urn:microsoft.com/office/officeart/2008/layout/LinedList"/>
    <dgm:cxn modelId="{EBF1B48D-432A-FA42-9186-3745AE57F6C5}" type="presParOf" srcId="{5063FE1B-9033-674C-8CBD-7FC1CC9DF38C}" destId="{311D67F7-C595-F949-9A23-07E7EE6FB18A}" srcOrd="4" destOrd="0" presId="urn:microsoft.com/office/officeart/2008/layout/LinedList"/>
    <dgm:cxn modelId="{044B1906-3036-C14D-8E32-EB4993AE5244}" type="presParOf" srcId="{5063FE1B-9033-674C-8CBD-7FC1CC9DF38C}" destId="{1C6CD2CE-51C4-7245-AC54-1E96A56AA5D1}" srcOrd="5" destOrd="0" presId="urn:microsoft.com/office/officeart/2008/layout/LinedList"/>
    <dgm:cxn modelId="{F4D46149-9E31-0B48-ABE6-5CA44AFB418C}" type="presParOf" srcId="{1C6CD2CE-51C4-7245-AC54-1E96A56AA5D1}" destId="{60D6D04C-404F-CD45-A7AC-7D2E446FCAB1}" srcOrd="0" destOrd="0" presId="urn:microsoft.com/office/officeart/2008/layout/LinedList"/>
    <dgm:cxn modelId="{16A53650-DCC2-044D-A36D-4DB46B0EB738}" type="presParOf" srcId="{1C6CD2CE-51C4-7245-AC54-1E96A56AA5D1}" destId="{FEDADC12-A85E-DF4A-9FED-BD4FA9E0B449}" srcOrd="1" destOrd="0" presId="urn:microsoft.com/office/officeart/2008/layout/LinedList"/>
    <dgm:cxn modelId="{C0B1C165-1D27-1B43-95AD-D94077E2039C}" type="presParOf" srcId="{FEDADC12-A85E-DF4A-9FED-BD4FA9E0B449}" destId="{E63D6D43-8787-2F4C-8FD9-0E89D8EA858B}" srcOrd="0" destOrd="0" presId="urn:microsoft.com/office/officeart/2008/layout/LinedList"/>
    <dgm:cxn modelId="{68E9D6DF-8637-3348-A0C9-0E065D9DC43C}" type="presParOf" srcId="{FEDADC12-A85E-DF4A-9FED-BD4FA9E0B449}" destId="{0579C413-9DD5-5C48-8DA6-D67528C2EF02}" srcOrd="1" destOrd="0" presId="urn:microsoft.com/office/officeart/2008/layout/LinedList"/>
    <dgm:cxn modelId="{46656132-E216-DB47-AFF8-A8258A3AF9FD}" type="presParOf" srcId="{0579C413-9DD5-5C48-8DA6-D67528C2EF02}" destId="{3401F6EB-760C-BD49-8A19-03EFED8C0FFB}" srcOrd="0" destOrd="0" presId="urn:microsoft.com/office/officeart/2008/layout/LinedList"/>
    <dgm:cxn modelId="{2ADCE355-3975-BF42-AFFA-4365B1EB67C7}" type="presParOf" srcId="{0579C413-9DD5-5C48-8DA6-D67528C2EF02}" destId="{217A94AB-AE92-734D-BE09-0AA03EFE3D84}" srcOrd="1" destOrd="0" presId="urn:microsoft.com/office/officeart/2008/layout/LinedList"/>
    <dgm:cxn modelId="{AEC54265-4429-A748-A3F9-0C1506071342}" type="presParOf" srcId="{0579C413-9DD5-5C48-8DA6-D67528C2EF02}" destId="{CF49BC03-2EF9-C440-9522-4499B72E479A}" srcOrd="2" destOrd="0" presId="urn:microsoft.com/office/officeart/2008/layout/LinedList"/>
    <dgm:cxn modelId="{F3B262DD-88EC-2A4C-8027-B7F10C5B3F54}" type="presParOf" srcId="{FEDADC12-A85E-DF4A-9FED-BD4FA9E0B449}" destId="{7C914E65-9CF5-DC40-B3D3-573F530D3737}" srcOrd="2" destOrd="0" presId="urn:microsoft.com/office/officeart/2008/layout/LinedList"/>
    <dgm:cxn modelId="{268517DF-8856-3D42-9670-1C7FE9627D8B}" type="presParOf" srcId="{FEDADC12-A85E-DF4A-9FED-BD4FA9E0B449}" destId="{26EC2FF3-06B0-5943-ACC8-B3E06D626804}" srcOrd="3" destOrd="0" presId="urn:microsoft.com/office/officeart/2008/layout/LinedList"/>
    <dgm:cxn modelId="{C312316A-550C-804A-A678-5C9618F61F02}" type="presParOf" srcId="{FEDADC12-A85E-DF4A-9FED-BD4FA9E0B449}" destId="{8DAE69E4-5B36-084C-AAB5-D1231CD24180}" srcOrd="4" destOrd="0" presId="urn:microsoft.com/office/officeart/2008/layout/LinedList"/>
    <dgm:cxn modelId="{7C0B23BC-E091-E145-93B9-133132165F9B}" type="presParOf" srcId="{8DAE69E4-5B36-084C-AAB5-D1231CD24180}" destId="{5F87D573-7B6C-B748-A1D2-A50474F15D84}" srcOrd="0" destOrd="0" presId="urn:microsoft.com/office/officeart/2008/layout/LinedList"/>
    <dgm:cxn modelId="{FA37FDAF-56BF-5E42-B8DC-4A212DA014EA}" type="presParOf" srcId="{8DAE69E4-5B36-084C-AAB5-D1231CD24180}" destId="{76B57170-B7CA-E440-B292-913CE8BDA8FC}" srcOrd="1" destOrd="0" presId="urn:microsoft.com/office/officeart/2008/layout/LinedList"/>
    <dgm:cxn modelId="{497A9F07-3578-464B-AD76-1A22E8DE7D1F}" type="presParOf" srcId="{8DAE69E4-5B36-084C-AAB5-D1231CD24180}" destId="{5BF50D09-6E92-704A-AD1F-BDA3CCF1484F}" srcOrd="2" destOrd="0" presId="urn:microsoft.com/office/officeart/2008/layout/LinedList"/>
    <dgm:cxn modelId="{A374108E-B2A6-FE45-B3E7-5A2D0703BC20}" type="presParOf" srcId="{FEDADC12-A85E-DF4A-9FED-BD4FA9E0B449}" destId="{EAC57043-58B9-4748-A66A-7B8364819E0D}" srcOrd="5" destOrd="0" presId="urn:microsoft.com/office/officeart/2008/layout/LinedList"/>
    <dgm:cxn modelId="{7A514D7F-9206-5E49-82F0-CDB9664C5B70}" type="presParOf" srcId="{FEDADC12-A85E-DF4A-9FED-BD4FA9E0B449}" destId="{4D2B6174-51BB-F54A-A81E-9830CC956C45}" srcOrd="6" destOrd="0" presId="urn:microsoft.com/office/officeart/2008/layout/LinedList"/>
    <dgm:cxn modelId="{86F880F9-6FE6-3742-8323-82122C4706A7}" type="presParOf" srcId="{5063FE1B-9033-674C-8CBD-7FC1CC9DF38C}" destId="{CF3B1286-BB62-F747-B6AF-A60B57EAB645}" srcOrd="6" destOrd="0" presId="urn:microsoft.com/office/officeart/2008/layout/LinedList"/>
    <dgm:cxn modelId="{5C386BE5-7C97-144A-87CC-D8D969DB8323}" type="presParOf" srcId="{5063FE1B-9033-674C-8CBD-7FC1CC9DF38C}" destId="{91D2AD24-3D8D-4646-BA01-B9547C7D2F6D}" srcOrd="7" destOrd="0" presId="urn:microsoft.com/office/officeart/2008/layout/LinedList"/>
    <dgm:cxn modelId="{BB855B22-8E6E-A748-BF7D-3F1EBB8568C6}" type="presParOf" srcId="{91D2AD24-3D8D-4646-BA01-B9547C7D2F6D}" destId="{C4F1B5B8-8EC1-4E4B-8F0C-C11A8E0C766F}" srcOrd="0" destOrd="0" presId="urn:microsoft.com/office/officeart/2008/layout/LinedList"/>
    <dgm:cxn modelId="{0D64E34A-A0EE-7D43-A660-3E9BC8201FCA}" type="presParOf" srcId="{91D2AD24-3D8D-4646-BA01-B9547C7D2F6D}" destId="{1B004E51-DE78-534D-8C1B-014A1D76E4A9}" srcOrd="1" destOrd="0" presId="urn:microsoft.com/office/officeart/2008/layout/LinedList"/>
    <dgm:cxn modelId="{00879D17-DD54-E642-B977-1DB65AFD9EBA}" type="presParOf" srcId="{1B004E51-DE78-534D-8C1B-014A1D76E4A9}" destId="{FA8BF2DE-7715-164E-8B87-E5238F8DAAAC}" srcOrd="0" destOrd="0" presId="urn:microsoft.com/office/officeart/2008/layout/LinedList"/>
    <dgm:cxn modelId="{E2F52694-22F7-DA42-9676-F67E755F7285}" type="presParOf" srcId="{1B004E51-DE78-534D-8C1B-014A1D76E4A9}" destId="{834E85A0-066A-DE46-A3D2-DB4F2BC265FA}" srcOrd="1" destOrd="0" presId="urn:microsoft.com/office/officeart/2008/layout/LinedList"/>
    <dgm:cxn modelId="{9A7DA1BD-89DC-E84B-BB6D-068E5E4E6A86}" type="presParOf" srcId="{834E85A0-066A-DE46-A3D2-DB4F2BC265FA}" destId="{D4268C6C-A2CC-AE49-8567-DE9FE36FCDCA}" srcOrd="0" destOrd="0" presId="urn:microsoft.com/office/officeart/2008/layout/LinedList"/>
    <dgm:cxn modelId="{84F43414-16BA-F24F-8BE3-9A7879529FCD}" type="presParOf" srcId="{834E85A0-066A-DE46-A3D2-DB4F2BC265FA}" destId="{6A3F90E4-D604-6845-BE9E-3826AD58BC65}" srcOrd="1" destOrd="0" presId="urn:microsoft.com/office/officeart/2008/layout/LinedList"/>
    <dgm:cxn modelId="{270B948C-A40B-1347-AD39-4CD9DA0AB990}" type="presParOf" srcId="{834E85A0-066A-DE46-A3D2-DB4F2BC265FA}" destId="{EE246F0C-5C9F-154F-AD79-0B58BA9513C2}" srcOrd="2" destOrd="0" presId="urn:microsoft.com/office/officeart/2008/layout/LinedList"/>
    <dgm:cxn modelId="{914BC091-2CD3-AC48-A6C7-6564A38EC473}" type="presParOf" srcId="{1B004E51-DE78-534D-8C1B-014A1D76E4A9}" destId="{F54C088B-8CD6-314D-9344-30C2E3C4418E}" srcOrd="2" destOrd="0" presId="urn:microsoft.com/office/officeart/2008/layout/LinedList"/>
    <dgm:cxn modelId="{2B93FCCF-5627-D144-90FB-AE3BC397D44B}" type="presParOf" srcId="{1B004E51-DE78-534D-8C1B-014A1D76E4A9}" destId="{53B43F85-ADB4-D04A-ACFA-EFC80A513987}" srcOrd="3" destOrd="0" presId="urn:microsoft.com/office/officeart/2008/layout/LinedList"/>
    <dgm:cxn modelId="{45A78DDB-8B1B-B54F-8872-E68696260418}" type="presParOf" srcId="{5063FE1B-9033-674C-8CBD-7FC1CC9DF38C}" destId="{A1E43274-3209-BB44-9172-8927AAFA2522}" srcOrd="8" destOrd="0" presId="urn:microsoft.com/office/officeart/2008/layout/LinedList"/>
    <dgm:cxn modelId="{839C8928-E519-F04F-978D-EF3E8AFBA431}" type="presParOf" srcId="{5063FE1B-9033-674C-8CBD-7FC1CC9DF38C}" destId="{AD5955C4-849F-8741-B175-CC58C1E0C2F1}" srcOrd="9" destOrd="0" presId="urn:microsoft.com/office/officeart/2008/layout/LinedList"/>
    <dgm:cxn modelId="{56947896-017F-F143-B32C-8D27A092AD87}" type="presParOf" srcId="{AD5955C4-849F-8741-B175-CC58C1E0C2F1}" destId="{BA93E073-42FB-D84E-97D0-105B9DBCABB0}" srcOrd="0" destOrd="0" presId="urn:microsoft.com/office/officeart/2008/layout/LinedList"/>
    <dgm:cxn modelId="{65BED10E-E738-B747-B165-947F01F53DB8}" type="presParOf" srcId="{AD5955C4-849F-8741-B175-CC58C1E0C2F1}" destId="{42C909E6-4BA4-C947-BD0F-285956F15285}" srcOrd="1" destOrd="0" presId="urn:microsoft.com/office/officeart/2008/layout/LinedList"/>
    <dgm:cxn modelId="{6440AB5E-1D64-5B47-ADEE-205B7E516E62}" type="presParOf" srcId="{42C909E6-4BA4-C947-BD0F-285956F15285}" destId="{0E408740-DBBF-E04B-95E5-E01EF5C195B1}" srcOrd="0" destOrd="0" presId="urn:microsoft.com/office/officeart/2008/layout/LinedList"/>
    <dgm:cxn modelId="{EC479027-AFDD-1E40-9F81-9DB09B9F40E0}" type="presParOf" srcId="{42C909E6-4BA4-C947-BD0F-285956F15285}" destId="{7F3504A4-8661-A94A-A24C-9C05F3A441B0}" srcOrd="1" destOrd="0" presId="urn:microsoft.com/office/officeart/2008/layout/LinedList"/>
    <dgm:cxn modelId="{69FC5257-9B75-AF45-B753-A0E01FD19A98}" type="presParOf" srcId="{7F3504A4-8661-A94A-A24C-9C05F3A441B0}" destId="{2D557BE5-6D63-1C48-8D11-B0F94C32982A}" srcOrd="0" destOrd="0" presId="urn:microsoft.com/office/officeart/2008/layout/LinedList"/>
    <dgm:cxn modelId="{A6AF4263-3E2F-6540-9D8B-587AA9DF46A3}" type="presParOf" srcId="{7F3504A4-8661-A94A-A24C-9C05F3A441B0}" destId="{8CFB8F0D-F438-FF4D-8E89-149B6E05A750}" srcOrd="1" destOrd="0" presId="urn:microsoft.com/office/officeart/2008/layout/LinedList"/>
    <dgm:cxn modelId="{E2400DA9-2DE2-FA4A-BE68-C5B18010CB6C}" type="presParOf" srcId="{7F3504A4-8661-A94A-A24C-9C05F3A441B0}" destId="{E8B7DAEA-ECE4-FB4E-BC1F-4C13F5CCF2CF}" srcOrd="2" destOrd="0" presId="urn:microsoft.com/office/officeart/2008/layout/LinedList"/>
    <dgm:cxn modelId="{26EABD58-5281-554E-874A-FBFE521444C3}" type="presParOf" srcId="{42C909E6-4BA4-C947-BD0F-285956F15285}" destId="{6881FCE7-6526-7840-9005-607AFB5E53C9}" srcOrd="2" destOrd="0" presId="urn:microsoft.com/office/officeart/2008/layout/LinedList"/>
    <dgm:cxn modelId="{55C9CE17-45E3-8642-B24F-71EA1FF3C91A}" type="presParOf" srcId="{42C909E6-4BA4-C947-BD0F-285956F15285}" destId="{E5BF938E-B228-0A43-96FC-DF6CA6027678}" srcOrd="3" destOrd="0" presId="urn:microsoft.com/office/officeart/2008/layout/LinedList"/>
    <dgm:cxn modelId="{538C2C97-6F46-014E-BC71-F8195331E98D}" type="presParOf" srcId="{5063FE1B-9033-674C-8CBD-7FC1CC9DF38C}" destId="{F51D1832-91ED-F74F-BA68-CD720ED6753D}" srcOrd="10" destOrd="0" presId="urn:microsoft.com/office/officeart/2008/layout/LinedList"/>
    <dgm:cxn modelId="{6135410F-56D2-9E4A-8482-C756C2131634}" type="presParOf" srcId="{5063FE1B-9033-674C-8CBD-7FC1CC9DF38C}" destId="{CD232D48-37C8-E94D-9341-83F855869515}" srcOrd="11" destOrd="0" presId="urn:microsoft.com/office/officeart/2008/layout/LinedList"/>
    <dgm:cxn modelId="{3967D9D3-8071-6044-9863-9B0A2BF78E26}" type="presParOf" srcId="{CD232D48-37C8-E94D-9341-83F855869515}" destId="{EF67D12A-47BD-2545-932E-F46A97C7F6EB}" srcOrd="0" destOrd="0" presId="urn:microsoft.com/office/officeart/2008/layout/LinedList"/>
    <dgm:cxn modelId="{6F948B1A-AB22-2949-93AE-13309AD97EC5}" type="presParOf" srcId="{CD232D48-37C8-E94D-9341-83F855869515}" destId="{C36332A5-E206-494B-8D81-79154EBFBB64}" srcOrd="1" destOrd="0" presId="urn:microsoft.com/office/officeart/2008/layout/LinedList"/>
    <dgm:cxn modelId="{5D042F67-834F-904F-8C81-BE8E25552F45}" type="presParOf" srcId="{C36332A5-E206-494B-8D81-79154EBFBB64}" destId="{A9BF9A0C-96E0-E14F-906F-45B2EA36E5F8}" srcOrd="0" destOrd="0" presId="urn:microsoft.com/office/officeart/2008/layout/LinedList"/>
    <dgm:cxn modelId="{8E675CD7-E92F-CD4E-BA9F-42C214409DB9}" type="presParOf" srcId="{C36332A5-E206-494B-8D81-79154EBFBB64}" destId="{F99E6E74-4DEE-7F4D-8321-871E2D91F197}" srcOrd="1" destOrd="0" presId="urn:microsoft.com/office/officeart/2008/layout/LinedList"/>
    <dgm:cxn modelId="{8087A661-E19D-DA4D-844D-1E3DE3778069}" type="presParOf" srcId="{F99E6E74-4DEE-7F4D-8321-871E2D91F197}" destId="{CF0222D0-AF2D-5F45-B679-15593C0E70F3}" srcOrd="0" destOrd="0" presId="urn:microsoft.com/office/officeart/2008/layout/LinedList"/>
    <dgm:cxn modelId="{CC964FAC-EE31-0A45-BC7B-75A3669E49AA}" type="presParOf" srcId="{F99E6E74-4DEE-7F4D-8321-871E2D91F197}" destId="{38F6D85B-C463-2D4B-9C84-75F38E92516D}" srcOrd="1" destOrd="0" presId="urn:microsoft.com/office/officeart/2008/layout/LinedList"/>
    <dgm:cxn modelId="{3A8779B6-C8D3-B848-B8C7-4037021CFE39}" type="presParOf" srcId="{F99E6E74-4DEE-7F4D-8321-871E2D91F197}" destId="{55093FBE-CD28-DB41-A642-2579EED9C9CB}" srcOrd="2" destOrd="0" presId="urn:microsoft.com/office/officeart/2008/layout/LinedList"/>
    <dgm:cxn modelId="{6FC598E3-E2FF-544E-917C-BAD8CB6C31B1}" type="presParOf" srcId="{C36332A5-E206-494B-8D81-79154EBFBB64}" destId="{1F2F6886-2FAD-5247-A4EA-916707E5297D}" srcOrd="2" destOrd="0" presId="urn:microsoft.com/office/officeart/2008/layout/LinedList"/>
    <dgm:cxn modelId="{76938B31-973F-7444-A962-A6525809CDC9}" type="presParOf" srcId="{C36332A5-E206-494B-8D81-79154EBFBB64}" destId="{A3C3F7BB-926D-2F43-8BA0-8B73DB71512B}" srcOrd="3" destOrd="0" presId="urn:microsoft.com/office/officeart/2008/layout/LinedList"/>
    <dgm:cxn modelId="{A754474F-7020-B447-91D0-A6386D250F5B}" type="presParOf" srcId="{5063FE1B-9033-674C-8CBD-7FC1CC9DF38C}" destId="{ADC1A7C9-DD24-A847-A539-43D81E91BE4E}" srcOrd="12" destOrd="0" presId="urn:microsoft.com/office/officeart/2008/layout/LinedList"/>
    <dgm:cxn modelId="{3159974B-5F45-804A-B30F-657FAB6D438E}" type="presParOf" srcId="{5063FE1B-9033-674C-8CBD-7FC1CC9DF38C}" destId="{90B6672B-196F-E44D-A4E1-80081DC376F3}" srcOrd="13" destOrd="0" presId="urn:microsoft.com/office/officeart/2008/layout/LinedList"/>
    <dgm:cxn modelId="{AA15009C-5522-C64D-9C8B-B5BBA09C2FC6}" type="presParOf" srcId="{90B6672B-196F-E44D-A4E1-80081DC376F3}" destId="{74D0CDEF-8713-9A4F-BCC8-0F0A8D3C262E}" srcOrd="0" destOrd="0" presId="urn:microsoft.com/office/officeart/2008/layout/LinedList"/>
    <dgm:cxn modelId="{FA31FE5C-5EAB-1F47-A869-690FBC71CD0C}" type="presParOf" srcId="{90B6672B-196F-E44D-A4E1-80081DC376F3}" destId="{516DB8BC-AC0C-3B41-B45B-E56416FF9C6B}" srcOrd="1" destOrd="0" presId="urn:microsoft.com/office/officeart/2008/layout/LinedList"/>
    <dgm:cxn modelId="{F4E4ADAF-47EA-2B43-8DDB-0B1B7E915DE6}" type="presParOf" srcId="{516DB8BC-AC0C-3B41-B45B-E56416FF9C6B}" destId="{D6DCE36A-4E1F-CF4B-B424-BA2E2A04BF6D}" srcOrd="0" destOrd="0" presId="urn:microsoft.com/office/officeart/2008/layout/LinedList"/>
    <dgm:cxn modelId="{D13380EF-B682-F84F-9512-61CF2688A665}" type="presParOf" srcId="{516DB8BC-AC0C-3B41-B45B-E56416FF9C6B}" destId="{A9221EFA-FFA5-CE4C-BFFB-DBFA6E173E36}" srcOrd="1" destOrd="0" presId="urn:microsoft.com/office/officeart/2008/layout/LinedList"/>
    <dgm:cxn modelId="{2F0F6FC2-40E4-D943-9BCF-B28775747A2F}" type="presParOf" srcId="{A9221EFA-FFA5-CE4C-BFFB-DBFA6E173E36}" destId="{AF741B5C-E08F-E645-8F28-4D1E1E344224}" srcOrd="0" destOrd="0" presId="urn:microsoft.com/office/officeart/2008/layout/LinedList"/>
    <dgm:cxn modelId="{0761C193-8C0E-344E-AAF1-92887DF2B6E5}" type="presParOf" srcId="{A9221EFA-FFA5-CE4C-BFFB-DBFA6E173E36}" destId="{35AC78BB-520F-C44F-B300-F08F314813A1}" srcOrd="1" destOrd="0" presId="urn:microsoft.com/office/officeart/2008/layout/LinedList"/>
    <dgm:cxn modelId="{7343250D-0062-474D-871D-C9927018FF4D}" type="presParOf" srcId="{A9221EFA-FFA5-CE4C-BFFB-DBFA6E173E36}" destId="{64B84EA6-4345-2848-B4A3-17B710BEE5EE}" srcOrd="2" destOrd="0" presId="urn:microsoft.com/office/officeart/2008/layout/LinedList"/>
    <dgm:cxn modelId="{1AEAAAC1-AEDF-834B-B8D5-953D0CEAD5CF}" type="presParOf" srcId="{516DB8BC-AC0C-3B41-B45B-E56416FF9C6B}" destId="{16C9F752-8B53-6D45-A26F-994FA121B72C}" srcOrd="2" destOrd="0" presId="urn:microsoft.com/office/officeart/2008/layout/LinedList"/>
    <dgm:cxn modelId="{3111A94A-FCCA-D643-8C9B-37C6CB090A45}" type="presParOf" srcId="{516DB8BC-AC0C-3B41-B45B-E56416FF9C6B}" destId="{E31DACD8-6CA0-B54B-924B-E92AF8F38048}" srcOrd="3" destOrd="0" presId="urn:microsoft.com/office/officeart/2008/layout/LinedList"/>
    <dgm:cxn modelId="{938C9CA7-8941-304A-9FA7-0894216F19E2}" type="presParOf" srcId="{5063FE1B-9033-674C-8CBD-7FC1CC9DF38C}" destId="{A5D6B895-4762-3743-88BA-3D0F0E365A72}" srcOrd="14" destOrd="0" presId="urn:microsoft.com/office/officeart/2008/layout/LinedList"/>
    <dgm:cxn modelId="{413447E4-9C48-CE40-8681-137B363C99B9}" type="presParOf" srcId="{5063FE1B-9033-674C-8CBD-7FC1CC9DF38C}" destId="{B5A47EC7-748B-0942-A0CC-A9CF0C566BD0}" srcOrd="15" destOrd="0" presId="urn:microsoft.com/office/officeart/2008/layout/LinedList"/>
    <dgm:cxn modelId="{DF7695EE-C26F-4B43-909B-66E9830D5152}" type="presParOf" srcId="{B5A47EC7-748B-0942-A0CC-A9CF0C566BD0}" destId="{71FFDD4F-12CE-0C40-B141-9D38F4A0C6AE}" srcOrd="0" destOrd="0" presId="urn:microsoft.com/office/officeart/2008/layout/LinedList"/>
    <dgm:cxn modelId="{30F5DC0C-024D-B74A-BC5E-AA219C18CFCE}" type="presParOf" srcId="{B5A47EC7-748B-0942-A0CC-A9CF0C566BD0}" destId="{F952DB5C-1A36-7B40-B9B2-FC51B5E9CE5C}" srcOrd="1" destOrd="0" presId="urn:microsoft.com/office/officeart/2008/layout/LinedList"/>
    <dgm:cxn modelId="{2C08C208-C48A-0646-B7A1-B8C07E6EF5AC}" type="presParOf" srcId="{F952DB5C-1A36-7B40-B9B2-FC51B5E9CE5C}" destId="{06D75B04-0374-D440-B7F1-488FEF770FD7}" srcOrd="0" destOrd="0" presId="urn:microsoft.com/office/officeart/2008/layout/LinedList"/>
    <dgm:cxn modelId="{C8B8C6A1-9B5B-BC44-984B-B8968664BF54}" type="presParOf" srcId="{F952DB5C-1A36-7B40-B9B2-FC51B5E9CE5C}" destId="{5D4DFCF7-5CCC-0643-9E49-ACC76583C4EC}" srcOrd="1" destOrd="0" presId="urn:microsoft.com/office/officeart/2008/layout/LinedList"/>
    <dgm:cxn modelId="{79EDDB69-B2E7-9845-B3DD-2825FF25CFCD}" type="presParOf" srcId="{5D4DFCF7-5CCC-0643-9E49-ACC76583C4EC}" destId="{32373358-1E46-3A4A-A0F2-40C48D5F07BF}" srcOrd="0" destOrd="0" presId="urn:microsoft.com/office/officeart/2008/layout/LinedList"/>
    <dgm:cxn modelId="{4F4297F6-6DA0-EF4B-934A-767EC4D1CBE6}" type="presParOf" srcId="{5D4DFCF7-5CCC-0643-9E49-ACC76583C4EC}" destId="{473FD525-0732-C34E-B2E4-7BBE9E829748}" srcOrd="1" destOrd="0" presId="urn:microsoft.com/office/officeart/2008/layout/LinedList"/>
    <dgm:cxn modelId="{30594F16-8E8A-EC4D-B3AD-302D1D0F2FFE}" type="presParOf" srcId="{5D4DFCF7-5CCC-0643-9E49-ACC76583C4EC}" destId="{27FD8145-0EDC-7341-8C2C-E8D5BB847CBF}" srcOrd="2" destOrd="0" presId="urn:microsoft.com/office/officeart/2008/layout/LinedList"/>
    <dgm:cxn modelId="{EE459508-9976-C840-90D1-B357E0782DAD}" type="presParOf" srcId="{F952DB5C-1A36-7B40-B9B2-FC51B5E9CE5C}" destId="{54EF9328-3499-104F-BFF1-26BC2CC8035E}" srcOrd="2" destOrd="0" presId="urn:microsoft.com/office/officeart/2008/layout/LinedList"/>
    <dgm:cxn modelId="{DE8E4685-ECFF-4243-A0EC-5D534880D6B5}" type="presParOf" srcId="{F952DB5C-1A36-7B40-B9B2-FC51B5E9CE5C}" destId="{D81CA445-318A-0340-B701-E34F8D6588B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2D7AD-2B46-7C49-ADE5-8BD59F5D24ED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CB3D8-A24A-094A-9E51-522AC2EB777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/>
            <a:t>Tanda vital</a:t>
          </a:r>
          <a:endParaRPr lang="en-ID" sz="2000" dirty="0"/>
        </a:p>
      </dgm:t>
    </dgm:pt>
    <dgm:pt modelId="{9CA66419-4C3A-F74A-86F3-39F5D7B4D9A5}" type="parTrans" cxnId="{261E47C0-353B-5C49-836A-58361F83847F}">
      <dgm:prSet/>
      <dgm:spPr/>
      <dgm:t>
        <a:bodyPr/>
        <a:lstStyle/>
        <a:p>
          <a:endParaRPr lang="en-US"/>
        </a:p>
      </dgm:t>
    </dgm:pt>
    <dgm:pt modelId="{9E637B27-E9AD-C443-B23C-95D0ED2EEF9D}" type="sibTrans" cxnId="{261E47C0-353B-5C49-836A-58361F83847F}">
      <dgm:prSet/>
      <dgm:spPr/>
      <dgm:t>
        <a:bodyPr/>
        <a:lstStyle/>
        <a:p>
          <a:endParaRPr lang="en-US"/>
        </a:p>
      </dgm:t>
    </dgm:pt>
    <dgm:pt modelId="{6FA9D622-1ACF-A84B-AC5D-E5CA79DAF8D5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Nadi</a:t>
          </a:r>
          <a:r>
            <a:rPr lang="en-US" dirty="0"/>
            <a:t> &lt; 40 </a:t>
          </a:r>
          <a:r>
            <a:rPr lang="en-US" dirty="0" err="1"/>
            <a:t>atau</a:t>
          </a:r>
          <a:r>
            <a:rPr lang="en-US" dirty="0"/>
            <a:t> &gt; 150 kali/</a:t>
          </a:r>
          <a:r>
            <a:rPr lang="en-US" dirty="0" err="1"/>
            <a:t>menit</a:t>
          </a:r>
          <a:endParaRPr lang="en-ID" dirty="0"/>
        </a:p>
      </dgm:t>
    </dgm:pt>
    <dgm:pt modelId="{8F60B86F-91FE-AD46-A807-8150669A7BB4}" type="parTrans" cxnId="{D84C032D-58AE-B947-A0E1-C72C5E4171E6}">
      <dgm:prSet/>
      <dgm:spPr/>
      <dgm:t>
        <a:bodyPr/>
        <a:lstStyle/>
        <a:p>
          <a:endParaRPr lang="en-US"/>
        </a:p>
      </dgm:t>
    </dgm:pt>
    <dgm:pt modelId="{176EA695-25E2-7440-81FD-C5EAD4D2972D}" type="sibTrans" cxnId="{D84C032D-58AE-B947-A0E1-C72C5E4171E6}">
      <dgm:prSet/>
      <dgm:spPr/>
      <dgm:t>
        <a:bodyPr/>
        <a:lstStyle/>
        <a:p>
          <a:endParaRPr lang="en-US"/>
        </a:p>
      </dgm:t>
    </dgm:pt>
    <dgm:pt modelId="{E8B4D885-FF35-3346-B0F6-6242144D8BD1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Tekanan</a:t>
          </a:r>
          <a:r>
            <a:rPr lang="en-US" dirty="0"/>
            <a:t> </a:t>
          </a:r>
          <a:r>
            <a:rPr lang="en-US" dirty="0" err="1"/>
            <a:t>darah</a:t>
          </a:r>
          <a:r>
            <a:rPr lang="en-US" dirty="0"/>
            <a:t> </a:t>
          </a:r>
          <a:r>
            <a:rPr lang="en-US" dirty="0" err="1"/>
            <a:t>sistolik</a:t>
          </a:r>
          <a:r>
            <a:rPr lang="en-US" dirty="0"/>
            <a:t> </a:t>
          </a:r>
          <a:r>
            <a:rPr lang="en-US" dirty="0" err="1"/>
            <a:t>arteri</a:t>
          </a:r>
          <a:r>
            <a:rPr lang="en-US" dirty="0"/>
            <a:t> &lt; 80 mmHg </a:t>
          </a:r>
          <a:r>
            <a:rPr lang="en-US" dirty="0" err="1"/>
            <a:t>atau</a:t>
          </a:r>
          <a:r>
            <a:rPr lang="en-US" dirty="0"/>
            <a:t> 20 mmHg </a:t>
          </a:r>
          <a:r>
            <a:rPr lang="en-US" dirty="0" err="1"/>
            <a:t>dibawah</a:t>
          </a:r>
          <a:r>
            <a:rPr lang="en-US" dirty="0"/>
            <a:t> </a:t>
          </a:r>
          <a:r>
            <a:rPr lang="en-US" dirty="0" err="1"/>
            <a:t>tekanan</a:t>
          </a:r>
          <a:r>
            <a:rPr lang="en-US" dirty="0"/>
            <a:t> </a:t>
          </a:r>
          <a:r>
            <a:rPr lang="en-US" dirty="0" err="1"/>
            <a:t>darah</a:t>
          </a:r>
          <a:r>
            <a:rPr lang="en-US" dirty="0"/>
            <a:t> </a:t>
          </a:r>
          <a:r>
            <a:rPr lang="en-US" dirty="0" err="1"/>
            <a:t>pasien</a:t>
          </a:r>
          <a:r>
            <a:rPr lang="en-US" dirty="0"/>
            <a:t> </a:t>
          </a:r>
          <a:r>
            <a:rPr lang="en-US" dirty="0" err="1"/>
            <a:t>sehari-hari</a:t>
          </a:r>
          <a:endParaRPr lang="en-ID" dirty="0"/>
        </a:p>
      </dgm:t>
    </dgm:pt>
    <dgm:pt modelId="{ED8634BE-EB8F-A247-8C36-B47C9FD74DD9}" type="parTrans" cxnId="{B42E8D6B-4F0D-D146-977F-6C2224083524}">
      <dgm:prSet/>
      <dgm:spPr/>
      <dgm:t>
        <a:bodyPr/>
        <a:lstStyle/>
        <a:p>
          <a:endParaRPr lang="en-US"/>
        </a:p>
      </dgm:t>
    </dgm:pt>
    <dgm:pt modelId="{932467F3-8369-1D48-A1F8-840F4B46B806}" type="sibTrans" cxnId="{B42E8D6B-4F0D-D146-977F-6C2224083524}">
      <dgm:prSet/>
      <dgm:spPr/>
      <dgm:t>
        <a:bodyPr/>
        <a:lstStyle/>
        <a:p>
          <a:endParaRPr lang="en-US"/>
        </a:p>
      </dgm:t>
    </dgm:pt>
    <dgm:pt modelId="{5477C563-61F8-2144-A5E5-D9649C28BD4F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Frekuensi</a:t>
          </a:r>
          <a:r>
            <a:rPr lang="en-US" dirty="0"/>
            <a:t> napas &gt; 35 kali/</a:t>
          </a:r>
          <a:r>
            <a:rPr lang="en-US" dirty="0" err="1"/>
            <a:t>menit</a:t>
          </a:r>
          <a:endParaRPr lang="en-ID" dirty="0"/>
        </a:p>
      </dgm:t>
    </dgm:pt>
    <dgm:pt modelId="{17964ED0-E3F7-A846-B2E5-C92AE3E7BC69}" type="parTrans" cxnId="{ACAB6E61-8E21-DF4F-8CDB-60485546FABE}">
      <dgm:prSet/>
      <dgm:spPr/>
      <dgm:t>
        <a:bodyPr/>
        <a:lstStyle/>
        <a:p>
          <a:endParaRPr lang="en-US"/>
        </a:p>
      </dgm:t>
    </dgm:pt>
    <dgm:pt modelId="{9AAEBD4E-2898-1F43-906B-6DC4A7FDE5BC}" type="sibTrans" cxnId="{ACAB6E61-8E21-DF4F-8CDB-60485546FABE}">
      <dgm:prSet/>
      <dgm:spPr/>
      <dgm:t>
        <a:bodyPr/>
        <a:lstStyle/>
        <a:p>
          <a:endParaRPr lang="en-US"/>
        </a:p>
      </dgm:t>
    </dgm:pt>
    <dgm:pt modelId="{5B90B882-786E-C643-9B2B-9DAB9D3356A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id-ID" sz="2000" b="1" dirty="0"/>
            <a:t>Nilai laboratorium</a:t>
          </a:r>
          <a:endParaRPr lang="en-ID" sz="2000" dirty="0"/>
        </a:p>
      </dgm:t>
    </dgm:pt>
    <dgm:pt modelId="{DE5A12F9-5319-6944-AFD5-3EAE088E32EE}" type="parTrans" cxnId="{25C5727C-1209-E142-AD3F-6F5464A03431}">
      <dgm:prSet/>
      <dgm:spPr/>
      <dgm:t>
        <a:bodyPr/>
        <a:lstStyle/>
        <a:p>
          <a:endParaRPr lang="en-US"/>
        </a:p>
      </dgm:t>
    </dgm:pt>
    <dgm:pt modelId="{43B918A4-514A-8F49-B9C8-8EDC4A83660F}" type="sibTrans" cxnId="{25C5727C-1209-E142-AD3F-6F5464A03431}">
      <dgm:prSet/>
      <dgm:spPr/>
      <dgm:t>
        <a:bodyPr/>
        <a:lstStyle/>
        <a:p>
          <a:endParaRPr lang="en-US"/>
        </a:p>
      </dgm:t>
    </dgm:pt>
    <dgm:pt modelId="{0ED8C179-3E83-2849-9723-ACC328EA1A39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/>
            <a:t>Natrium serum &lt; 110 </a:t>
          </a:r>
          <a:r>
            <a:rPr lang="en-US" dirty="0" err="1"/>
            <a:t>mEq</a:t>
          </a:r>
          <a:r>
            <a:rPr lang="en-US" dirty="0"/>
            <a:t>/L </a:t>
          </a:r>
          <a:r>
            <a:rPr lang="en-US" dirty="0" err="1"/>
            <a:t>atau</a:t>
          </a:r>
          <a:r>
            <a:rPr lang="en-US" dirty="0"/>
            <a:t> &gt; 170 </a:t>
          </a:r>
          <a:r>
            <a:rPr lang="en-US" dirty="0" err="1"/>
            <a:t>mEq</a:t>
          </a:r>
          <a:r>
            <a:rPr lang="en-US" dirty="0"/>
            <a:t>/L</a:t>
          </a:r>
          <a:endParaRPr lang="en-ID" dirty="0"/>
        </a:p>
      </dgm:t>
    </dgm:pt>
    <dgm:pt modelId="{28024CF0-B8DE-C14A-87EA-B61ACE4EE784}" type="parTrans" cxnId="{3D4F06BA-FB10-7F45-9481-0F6A78C5DE9D}">
      <dgm:prSet/>
      <dgm:spPr/>
      <dgm:t>
        <a:bodyPr/>
        <a:lstStyle/>
        <a:p>
          <a:endParaRPr lang="en-US"/>
        </a:p>
      </dgm:t>
    </dgm:pt>
    <dgm:pt modelId="{4AABEE98-E65C-5340-A61F-AEE64434DF1F}" type="sibTrans" cxnId="{3D4F06BA-FB10-7F45-9481-0F6A78C5DE9D}">
      <dgm:prSet/>
      <dgm:spPr/>
      <dgm:t>
        <a:bodyPr/>
        <a:lstStyle/>
        <a:p>
          <a:endParaRPr lang="en-US"/>
        </a:p>
      </dgm:t>
    </dgm:pt>
    <dgm:pt modelId="{9EE46D30-185F-5A46-830F-7BCFF0A068D4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/>
            <a:t>Kalium serum &lt; 2.0 </a:t>
          </a:r>
          <a:r>
            <a:rPr lang="en-US" dirty="0" err="1"/>
            <a:t>mEq</a:t>
          </a:r>
          <a:r>
            <a:rPr lang="en-US" dirty="0"/>
            <a:t>/L </a:t>
          </a:r>
          <a:r>
            <a:rPr lang="en-US" dirty="0" err="1"/>
            <a:t>atau</a:t>
          </a:r>
          <a:r>
            <a:rPr lang="en-US" dirty="0"/>
            <a:t> &gt; 7.0 </a:t>
          </a:r>
          <a:r>
            <a:rPr lang="en-US" dirty="0" err="1"/>
            <a:t>mEq</a:t>
          </a:r>
          <a:r>
            <a:rPr lang="en-US" dirty="0"/>
            <a:t>/L</a:t>
          </a:r>
          <a:endParaRPr lang="en-ID" dirty="0"/>
        </a:p>
      </dgm:t>
    </dgm:pt>
    <dgm:pt modelId="{3FB452E6-1CE4-5F4D-BFAD-6E44133BEB15}" type="parTrans" cxnId="{A109438C-6884-4346-B053-41421B4F1A01}">
      <dgm:prSet/>
      <dgm:spPr/>
      <dgm:t>
        <a:bodyPr/>
        <a:lstStyle/>
        <a:p>
          <a:endParaRPr lang="en-US"/>
        </a:p>
      </dgm:t>
    </dgm:pt>
    <dgm:pt modelId="{889893B6-115D-C848-9923-CAA52C861DA4}" type="sibTrans" cxnId="{A109438C-6884-4346-B053-41421B4F1A01}">
      <dgm:prSet/>
      <dgm:spPr/>
      <dgm:t>
        <a:bodyPr/>
        <a:lstStyle/>
        <a:p>
          <a:endParaRPr lang="en-US"/>
        </a:p>
      </dgm:t>
    </dgm:pt>
    <dgm:pt modelId="{D09CE035-AC92-6C4F-97C0-373DAAF5E5FA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/>
            <a:t>pH &lt; 7.1 </a:t>
          </a:r>
          <a:r>
            <a:rPr lang="en-US" dirty="0" err="1"/>
            <a:t>atau</a:t>
          </a:r>
          <a:r>
            <a:rPr lang="en-US" dirty="0"/>
            <a:t> &gt; 7.7</a:t>
          </a:r>
          <a:endParaRPr lang="en-ID" dirty="0"/>
        </a:p>
      </dgm:t>
    </dgm:pt>
    <dgm:pt modelId="{F4C76150-D350-6548-BD5A-04FDFEEAFA59}" type="parTrans" cxnId="{D148996A-D89D-BF4F-92EA-02175FEFD2D3}">
      <dgm:prSet/>
      <dgm:spPr/>
      <dgm:t>
        <a:bodyPr/>
        <a:lstStyle/>
        <a:p>
          <a:endParaRPr lang="en-US"/>
        </a:p>
      </dgm:t>
    </dgm:pt>
    <dgm:pt modelId="{AF255DDA-DE6B-7941-A86F-10FABE70356A}" type="sibTrans" cxnId="{D148996A-D89D-BF4F-92EA-02175FEFD2D3}">
      <dgm:prSet/>
      <dgm:spPr/>
      <dgm:t>
        <a:bodyPr/>
        <a:lstStyle/>
        <a:p>
          <a:endParaRPr lang="en-US"/>
        </a:p>
      </dgm:t>
    </dgm:pt>
    <dgm:pt modelId="{8083F842-0336-9447-BA87-F507E06E2B4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 err="1"/>
            <a:t>Radiografi</a:t>
          </a:r>
          <a:r>
            <a:rPr lang="en-US" sz="2000" b="1" dirty="0"/>
            <a:t>/</a:t>
          </a:r>
          <a:r>
            <a:rPr lang="en-US" sz="2000" b="1" dirty="0" err="1"/>
            <a:t>Ultrasonografi</a:t>
          </a:r>
          <a:r>
            <a:rPr lang="en-US" sz="2000" b="1" dirty="0"/>
            <a:t>/</a:t>
          </a:r>
          <a:r>
            <a:rPr lang="en-US" sz="2000" b="1" dirty="0" err="1"/>
            <a:t>Tomografi</a:t>
          </a:r>
          <a:endParaRPr lang="en-ID" sz="2000" dirty="0"/>
        </a:p>
      </dgm:t>
    </dgm:pt>
    <dgm:pt modelId="{1D588903-F140-9D4E-BBC6-732E5A350418}" type="parTrans" cxnId="{7239B002-6FF4-5E4E-A0C8-3A5C56F18341}">
      <dgm:prSet/>
      <dgm:spPr/>
      <dgm:t>
        <a:bodyPr/>
        <a:lstStyle/>
        <a:p>
          <a:endParaRPr lang="en-US"/>
        </a:p>
      </dgm:t>
    </dgm:pt>
    <dgm:pt modelId="{09AB5B00-7604-D94D-8CD2-1BCA32B81B44}" type="sibTrans" cxnId="{7239B002-6FF4-5E4E-A0C8-3A5C56F18341}">
      <dgm:prSet/>
      <dgm:spPr/>
      <dgm:t>
        <a:bodyPr/>
        <a:lstStyle/>
        <a:p>
          <a:endParaRPr lang="en-US"/>
        </a:p>
      </dgm:t>
    </dgm:pt>
    <dgm:pt modelId="{B94E31C2-B187-4D45-8660-85D095292B98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Perdarahan</a:t>
          </a:r>
          <a:r>
            <a:rPr lang="en-US" dirty="0"/>
            <a:t> vas</a:t>
          </a:r>
          <a:r>
            <a:rPr lang="id-ID" dirty="0" err="1"/>
            <a:t>k</a:t>
          </a:r>
          <a:r>
            <a:rPr lang="en-US" dirty="0" err="1"/>
            <a:t>ular</a:t>
          </a:r>
          <a:r>
            <a:rPr lang="en-US" dirty="0"/>
            <a:t> </a:t>
          </a:r>
          <a:r>
            <a:rPr lang="en-US" dirty="0" err="1"/>
            <a:t>otak</a:t>
          </a:r>
          <a:r>
            <a:rPr lang="en-US" dirty="0"/>
            <a:t>, </a:t>
          </a:r>
          <a:r>
            <a:rPr lang="en-US" dirty="0" err="1"/>
            <a:t>kontusio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perdarahan</a:t>
          </a:r>
          <a:r>
            <a:rPr lang="en-US" dirty="0"/>
            <a:t> subarachnoid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penurunan</a:t>
          </a:r>
          <a:r>
            <a:rPr lang="en-US" dirty="0"/>
            <a:t> </a:t>
          </a:r>
          <a:r>
            <a:rPr lang="en-US" dirty="0" err="1"/>
            <a:t>kesadaran</a:t>
          </a:r>
          <a:r>
            <a:rPr lang="en-US" dirty="0"/>
            <a:t> </a:t>
          </a:r>
          <a:endParaRPr lang="en-ID" dirty="0"/>
        </a:p>
      </dgm:t>
    </dgm:pt>
    <dgm:pt modelId="{DB27C5BC-5CFC-964B-B864-941F09DBB568}" type="parTrans" cxnId="{D8427B85-22A6-1649-A378-B5ECDF78276F}">
      <dgm:prSet/>
      <dgm:spPr/>
      <dgm:t>
        <a:bodyPr/>
        <a:lstStyle/>
        <a:p>
          <a:endParaRPr lang="en-US"/>
        </a:p>
      </dgm:t>
    </dgm:pt>
    <dgm:pt modelId="{2F19F792-038E-9C49-943F-A0A95A0F9170}" type="sibTrans" cxnId="{D8427B85-22A6-1649-A378-B5ECDF78276F}">
      <dgm:prSet/>
      <dgm:spPr/>
      <dgm:t>
        <a:bodyPr/>
        <a:lstStyle/>
        <a:p>
          <a:endParaRPr lang="en-US"/>
        </a:p>
      </dgm:t>
    </dgm:pt>
    <dgm:pt modelId="{D502F74D-5827-EB4E-947C-9CE9B83F852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 err="1"/>
            <a:t>Elektrokardiogram</a:t>
          </a:r>
          <a:endParaRPr lang="en-ID" sz="2000" dirty="0"/>
        </a:p>
      </dgm:t>
    </dgm:pt>
    <dgm:pt modelId="{E937DE57-62CF-CA43-B1B5-A0851A30D285}" type="parTrans" cxnId="{67550CB5-38F1-3344-A6C8-7A367316E736}">
      <dgm:prSet/>
      <dgm:spPr/>
      <dgm:t>
        <a:bodyPr/>
        <a:lstStyle/>
        <a:p>
          <a:endParaRPr lang="en-US"/>
        </a:p>
      </dgm:t>
    </dgm:pt>
    <dgm:pt modelId="{A1AE3D58-6845-F14D-B950-A8A121623E1A}" type="sibTrans" cxnId="{67550CB5-38F1-3344-A6C8-7A367316E736}">
      <dgm:prSet/>
      <dgm:spPr/>
      <dgm:t>
        <a:bodyPr/>
        <a:lstStyle/>
        <a:p>
          <a:endParaRPr lang="en-US"/>
        </a:p>
      </dgm:t>
    </dgm:pt>
    <dgm:pt modelId="{985640F8-1A93-2143-994A-543D8BD0664B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Infark</a:t>
          </a:r>
          <a:r>
            <a:rPr lang="en-US" dirty="0"/>
            <a:t> </a:t>
          </a:r>
          <a:r>
            <a:rPr lang="en-US" dirty="0" err="1"/>
            <a:t>miokard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aritmia</a:t>
          </a:r>
          <a:r>
            <a:rPr lang="en-US" dirty="0"/>
            <a:t> </a:t>
          </a:r>
          <a:r>
            <a:rPr lang="en-US" dirty="0" err="1"/>
            <a:t>kompleks</a:t>
          </a:r>
          <a:r>
            <a:rPr lang="en-US" dirty="0"/>
            <a:t>, </a:t>
          </a:r>
          <a:r>
            <a:rPr lang="en-US" dirty="0" err="1"/>
            <a:t>hemodinamik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stabil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gagal</a:t>
          </a:r>
          <a:r>
            <a:rPr lang="en-US" dirty="0"/>
            <a:t> </a:t>
          </a:r>
          <a:r>
            <a:rPr lang="en-US" dirty="0" err="1"/>
            <a:t>jantung</a:t>
          </a:r>
          <a:r>
            <a:rPr lang="en-US" dirty="0"/>
            <a:t> </a:t>
          </a:r>
          <a:r>
            <a:rPr lang="en-US" dirty="0" err="1"/>
            <a:t>kongestif</a:t>
          </a:r>
          <a:r>
            <a:rPr lang="en-US" dirty="0"/>
            <a:t> </a:t>
          </a:r>
          <a:endParaRPr lang="en-ID" dirty="0"/>
        </a:p>
      </dgm:t>
    </dgm:pt>
    <dgm:pt modelId="{8BEBF4EA-54E1-BD4F-878D-D1A61222062A}" type="parTrans" cxnId="{D24B0456-C520-2E4C-A376-252A5CC52A91}">
      <dgm:prSet/>
      <dgm:spPr/>
      <dgm:t>
        <a:bodyPr/>
        <a:lstStyle/>
        <a:p>
          <a:endParaRPr lang="en-US"/>
        </a:p>
      </dgm:t>
    </dgm:pt>
    <dgm:pt modelId="{6949CFA6-BC30-1947-82F0-C70B9F9F2B4B}" type="sibTrans" cxnId="{D24B0456-C520-2E4C-A376-252A5CC52A91}">
      <dgm:prSet/>
      <dgm:spPr/>
      <dgm:t>
        <a:bodyPr/>
        <a:lstStyle/>
        <a:p>
          <a:endParaRPr lang="en-US"/>
        </a:p>
      </dgm:t>
    </dgm:pt>
    <dgm:pt modelId="{4D6F7BFD-AE87-3E4E-A191-409A2A2BC3C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 err="1"/>
            <a:t>Pemeriksaan</a:t>
          </a:r>
          <a:r>
            <a:rPr lang="en-US" sz="2000" b="1" dirty="0"/>
            <a:t> </a:t>
          </a:r>
          <a:r>
            <a:rPr lang="en-US" sz="2000" b="1" dirty="0" err="1"/>
            <a:t>Fisik</a:t>
          </a:r>
          <a:r>
            <a:rPr lang="en-US" sz="2000" b="1" dirty="0"/>
            <a:t> (onset </a:t>
          </a:r>
          <a:r>
            <a:rPr lang="en-US" sz="2000" b="1" dirty="0" err="1"/>
            <a:t>akut</a:t>
          </a:r>
          <a:r>
            <a:rPr lang="en-US" sz="2000" b="1" dirty="0"/>
            <a:t>)</a:t>
          </a:r>
          <a:endParaRPr lang="en-ID" sz="2000" dirty="0"/>
        </a:p>
      </dgm:t>
    </dgm:pt>
    <dgm:pt modelId="{369F3693-C08B-8C49-A7F8-88153C853F1B}" type="parTrans" cxnId="{80C99536-ADDF-314D-B6A3-80A429018173}">
      <dgm:prSet/>
      <dgm:spPr/>
      <dgm:t>
        <a:bodyPr/>
        <a:lstStyle/>
        <a:p>
          <a:endParaRPr lang="en-US"/>
        </a:p>
      </dgm:t>
    </dgm:pt>
    <dgm:pt modelId="{BBADC13C-AC66-054F-AFB3-B3AABC219A34}" type="sibTrans" cxnId="{80C99536-ADDF-314D-B6A3-80A429018173}">
      <dgm:prSet/>
      <dgm:spPr/>
      <dgm:t>
        <a:bodyPr/>
        <a:lstStyle/>
        <a:p>
          <a:endParaRPr lang="en-US"/>
        </a:p>
      </dgm:t>
    </dgm:pt>
    <dgm:pt modelId="{68B63CE7-8F11-0B4E-B063-067B6372B226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/>
            <a:t>Pupil </a:t>
          </a:r>
          <a:r>
            <a:rPr lang="en-US" dirty="0" err="1"/>
            <a:t>anisokor</a:t>
          </a:r>
          <a:r>
            <a:rPr lang="en-US" dirty="0"/>
            <a:t> pada </a:t>
          </a:r>
          <a:r>
            <a:rPr lang="en-US" dirty="0" err="1"/>
            <a:t>pasien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sadar</a:t>
          </a:r>
          <a:r>
            <a:rPr lang="en-US" dirty="0"/>
            <a:t> </a:t>
          </a:r>
          <a:endParaRPr lang="en-ID" dirty="0"/>
        </a:p>
      </dgm:t>
    </dgm:pt>
    <dgm:pt modelId="{B63FA37D-2C02-AD4D-9DC2-EB081F819F46}" type="parTrans" cxnId="{F0C3C110-8097-B14D-B5D3-C6DFE89FF0BA}">
      <dgm:prSet/>
      <dgm:spPr/>
      <dgm:t>
        <a:bodyPr/>
        <a:lstStyle/>
        <a:p>
          <a:endParaRPr lang="en-US"/>
        </a:p>
      </dgm:t>
    </dgm:pt>
    <dgm:pt modelId="{183EB324-8A24-4F4B-8AF6-885E4C24150C}" type="sibTrans" cxnId="{F0C3C110-8097-B14D-B5D3-C6DFE89FF0BA}">
      <dgm:prSet/>
      <dgm:spPr/>
      <dgm:t>
        <a:bodyPr/>
        <a:lstStyle/>
        <a:p>
          <a:endParaRPr lang="en-US"/>
        </a:p>
      </dgm:t>
    </dgm:pt>
    <dgm:pt modelId="{CE5A7625-B2BF-D844-9BE1-69F07AF11C17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Koma</a:t>
          </a:r>
          <a:endParaRPr lang="en-ID" dirty="0"/>
        </a:p>
      </dgm:t>
    </dgm:pt>
    <dgm:pt modelId="{16C396E9-B7AD-DE4A-AF0D-48E4F6719ED6}" type="parTrans" cxnId="{F10865D7-4366-E942-9D6D-8876C77FD1CD}">
      <dgm:prSet/>
      <dgm:spPr/>
      <dgm:t>
        <a:bodyPr/>
        <a:lstStyle/>
        <a:p>
          <a:endParaRPr lang="en-US"/>
        </a:p>
      </dgm:t>
    </dgm:pt>
    <dgm:pt modelId="{679B0064-3734-EA44-AC8A-14AA733EC422}" type="sibTrans" cxnId="{F10865D7-4366-E942-9D6D-8876C77FD1CD}">
      <dgm:prSet/>
      <dgm:spPr/>
      <dgm:t>
        <a:bodyPr/>
        <a:lstStyle/>
        <a:p>
          <a:endParaRPr lang="en-US"/>
        </a:p>
      </dgm:t>
    </dgm:pt>
    <dgm:pt modelId="{3C3C8102-073B-914C-99A2-EFB27E3359C8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 err="1"/>
            <a:t>Kejang</a:t>
          </a:r>
          <a:r>
            <a:rPr lang="en-US" dirty="0"/>
            <a:t> </a:t>
          </a:r>
          <a:r>
            <a:rPr lang="en-US" dirty="0" err="1"/>
            <a:t>berlanjut</a:t>
          </a:r>
          <a:endParaRPr lang="en-ID" dirty="0"/>
        </a:p>
      </dgm:t>
    </dgm:pt>
    <dgm:pt modelId="{B97954AE-0C1E-8B49-BD49-9239EAE90331}" type="parTrans" cxnId="{C9714B4E-DF72-AF4E-A0DA-AD6568E7CDCC}">
      <dgm:prSet/>
      <dgm:spPr/>
      <dgm:t>
        <a:bodyPr/>
        <a:lstStyle/>
        <a:p>
          <a:endParaRPr lang="en-US"/>
        </a:p>
      </dgm:t>
    </dgm:pt>
    <dgm:pt modelId="{2B5D7F98-5A9F-0D41-8A55-AEA46C1DD2B2}" type="sibTrans" cxnId="{C9714B4E-DF72-AF4E-A0DA-AD6568E7CDCC}">
      <dgm:prSet/>
      <dgm:spPr/>
      <dgm:t>
        <a:bodyPr/>
        <a:lstStyle/>
        <a:p>
          <a:endParaRPr lang="en-US"/>
        </a:p>
      </dgm:t>
    </dgm:pt>
    <dgm:pt modelId="{461078A3-F395-424C-9B60-9088B0EA1CB6}" type="pres">
      <dgm:prSet presAssocID="{4C02D7AD-2B46-7C49-ADE5-8BD59F5D24ED}" presName="linear" presStyleCnt="0">
        <dgm:presLayoutVars>
          <dgm:dir/>
          <dgm:animLvl val="lvl"/>
          <dgm:resizeHandles val="exact"/>
        </dgm:presLayoutVars>
      </dgm:prSet>
      <dgm:spPr/>
    </dgm:pt>
    <dgm:pt modelId="{93AFC2F8-050C-4446-862F-E5E5C4C36E5A}" type="pres">
      <dgm:prSet presAssocID="{996CB3D8-A24A-094A-9E51-522AC2EB777C}" presName="parentLin" presStyleCnt="0"/>
      <dgm:spPr/>
    </dgm:pt>
    <dgm:pt modelId="{D8A938C8-4A2B-3449-9DCF-1512D6145770}" type="pres">
      <dgm:prSet presAssocID="{996CB3D8-A24A-094A-9E51-522AC2EB777C}" presName="parentLeftMargin" presStyleLbl="node1" presStyleIdx="0" presStyleCnt="5"/>
      <dgm:spPr/>
    </dgm:pt>
    <dgm:pt modelId="{3018F9DB-287F-DA43-8B1F-67741FAEA0E4}" type="pres">
      <dgm:prSet presAssocID="{996CB3D8-A24A-094A-9E51-522AC2EB77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D7BDEA1-753D-7945-BEB1-4497609C2F21}" type="pres">
      <dgm:prSet presAssocID="{996CB3D8-A24A-094A-9E51-522AC2EB777C}" presName="negativeSpace" presStyleCnt="0"/>
      <dgm:spPr/>
    </dgm:pt>
    <dgm:pt modelId="{EB013076-6C24-0F44-8062-495A19B2F8E8}" type="pres">
      <dgm:prSet presAssocID="{996CB3D8-A24A-094A-9E51-522AC2EB777C}" presName="childText" presStyleLbl="conFgAcc1" presStyleIdx="0" presStyleCnt="5">
        <dgm:presLayoutVars>
          <dgm:bulletEnabled val="1"/>
        </dgm:presLayoutVars>
      </dgm:prSet>
      <dgm:spPr/>
    </dgm:pt>
    <dgm:pt modelId="{67D33F16-F414-694A-8D97-38B2AB177750}" type="pres">
      <dgm:prSet presAssocID="{9E637B27-E9AD-C443-B23C-95D0ED2EEF9D}" presName="spaceBetweenRectangles" presStyleCnt="0"/>
      <dgm:spPr/>
    </dgm:pt>
    <dgm:pt modelId="{CBAE7E17-3E35-4D44-9411-05C2CAEDA22F}" type="pres">
      <dgm:prSet presAssocID="{5B90B882-786E-C643-9B2B-9DAB9D3356AA}" presName="parentLin" presStyleCnt="0"/>
      <dgm:spPr/>
    </dgm:pt>
    <dgm:pt modelId="{B1C1F557-B918-9449-8EB0-586B734D4840}" type="pres">
      <dgm:prSet presAssocID="{5B90B882-786E-C643-9B2B-9DAB9D3356AA}" presName="parentLeftMargin" presStyleLbl="node1" presStyleIdx="0" presStyleCnt="5"/>
      <dgm:spPr/>
    </dgm:pt>
    <dgm:pt modelId="{2920B111-7999-EF48-B8D6-4F6EE4A6B0F1}" type="pres">
      <dgm:prSet presAssocID="{5B90B882-786E-C643-9B2B-9DAB9D3356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35E9A8-B04F-A14E-81D9-34B4B6E686D0}" type="pres">
      <dgm:prSet presAssocID="{5B90B882-786E-C643-9B2B-9DAB9D3356AA}" presName="negativeSpace" presStyleCnt="0"/>
      <dgm:spPr/>
    </dgm:pt>
    <dgm:pt modelId="{0AE5DBFC-626C-7C41-9366-0285A6236170}" type="pres">
      <dgm:prSet presAssocID="{5B90B882-786E-C643-9B2B-9DAB9D3356AA}" presName="childText" presStyleLbl="conFgAcc1" presStyleIdx="1" presStyleCnt="5">
        <dgm:presLayoutVars>
          <dgm:bulletEnabled val="1"/>
        </dgm:presLayoutVars>
      </dgm:prSet>
      <dgm:spPr/>
    </dgm:pt>
    <dgm:pt modelId="{B37C758A-45F7-BA43-B40C-89505C73E4DD}" type="pres">
      <dgm:prSet presAssocID="{43B918A4-514A-8F49-B9C8-8EDC4A83660F}" presName="spaceBetweenRectangles" presStyleCnt="0"/>
      <dgm:spPr/>
    </dgm:pt>
    <dgm:pt modelId="{19959FC3-B8D2-3F4B-83D6-0BC583C9A8FB}" type="pres">
      <dgm:prSet presAssocID="{8083F842-0336-9447-BA87-F507E06E2B46}" presName="parentLin" presStyleCnt="0"/>
      <dgm:spPr/>
    </dgm:pt>
    <dgm:pt modelId="{C0085CD4-570D-C748-9216-927734794E96}" type="pres">
      <dgm:prSet presAssocID="{8083F842-0336-9447-BA87-F507E06E2B46}" presName="parentLeftMargin" presStyleLbl="node1" presStyleIdx="1" presStyleCnt="5"/>
      <dgm:spPr/>
    </dgm:pt>
    <dgm:pt modelId="{126CD966-586E-F342-928C-EE4F6FB11767}" type="pres">
      <dgm:prSet presAssocID="{8083F842-0336-9447-BA87-F507E06E2B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52B3B7-8F81-F941-BCE7-4F9B9AF43717}" type="pres">
      <dgm:prSet presAssocID="{8083F842-0336-9447-BA87-F507E06E2B46}" presName="negativeSpace" presStyleCnt="0"/>
      <dgm:spPr/>
    </dgm:pt>
    <dgm:pt modelId="{5BE04FC7-C9A2-C24B-B0C7-C11F1EC8AFB3}" type="pres">
      <dgm:prSet presAssocID="{8083F842-0336-9447-BA87-F507E06E2B46}" presName="childText" presStyleLbl="conFgAcc1" presStyleIdx="2" presStyleCnt="5">
        <dgm:presLayoutVars>
          <dgm:bulletEnabled val="1"/>
        </dgm:presLayoutVars>
      </dgm:prSet>
      <dgm:spPr/>
    </dgm:pt>
    <dgm:pt modelId="{4074EB80-8EDC-6744-97CF-19E0F5022C16}" type="pres">
      <dgm:prSet presAssocID="{09AB5B00-7604-D94D-8CD2-1BCA32B81B44}" presName="spaceBetweenRectangles" presStyleCnt="0"/>
      <dgm:spPr/>
    </dgm:pt>
    <dgm:pt modelId="{29CFD80D-7D3E-A94D-A42F-8DC07068FF88}" type="pres">
      <dgm:prSet presAssocID="{D502F74D-5827-EB4E-947C-9CE9B83F852D}" presName="parentLin" presStyleCnt="0"/>
      <dgm:spPr/>
    </dgm:pt>
    <dgm:pt modelId="{9179367E-115B-054A-870F-0D6E8BF83ED1}" type="pres">
      <dgm:prSet presAssocID="{D502F74D-5827-EB4E-947C-9CE9B83F852D}" presName="parentLeftMargin" presStyleLbl="node1" presStyleIdx="2" presStyleCnt="5"/>
      <dgm:spPr/>
    </dgm:pt>
    <dgm:pt modelId="{F4119A50-90F8-9740-ADAB-EE8FF0EC5C56}" type="pres">
      <dgm:prSet presAssocID="{D502F74D-5827-EB4E-947C-9CE9B83F85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D0AEE6A-2158-354D-AE41-0CE7875512C1}" type="pres">
      <dgm:prSet presAssocID="{D502F74D-5827-EB4E-947C-9CE9B83F852D}" presName="negativeSpace" presStyleCnt="0"/>
      <dgm:spPr/>
    </dgm:pt>
    <dgm:pt modelId="{43EB5E0E-5117-A34C-9A8F-1CCE29422297}" type="pres">
      <dgm:prSet presAssocID="{D502F74D-5827-EB4E-947C-9CE9B83F852D}" presName="childText" presStyleLbl="conFgAcc1" presStyleIdx="3" presStyleCnt="5">
        <dgm:presLayoutVars>
          <dgm:bulletEnabled val="1"/>
        </dgm:presLayoutVars>
      </dgm:prSet>
      <dgm:spPr/>
    </dgm:pt>
    <dgm:pt modelId="{02D454F5-607E-4844-8A82-F86C4E54AE97}" type="pres">
      <dgm:prSet presAssocID="{A1AE3D58-6845-F14D-B950-A8A121623E1A}" presName="spaceBetweenRectangles" presStyleCnt="0"/>
      <dgm:spPr/>
    </dgm:pt>
    <dgm:pt modelId="{AEDD7F60-982E-2848-9A39-F3F8155A0F5A}" type="pres">
      <dgm:prSet presAssocID="{4D6F7BFD-AE87-3E4E-A191-409A2A2BC3C7}" presName="parentLin" presStyleCnt="0"/>
      <dgm:spPr/>
    </dgm:pt>
    <dgm:pt modelId="{14127A6C-C512-1748-A093-388AE9873AB9}" type="pres">
      <dgm:prSet presAssocID="{4D6F7BFD-AE87-3E4E-A191-409A2A2BC3C7}" presName="parentLeftMargin" presStyleLbl="node1" presStyleIdx="3" presStyleCnt="5"/>
      <dgm:spPr/>
    </dgm:pt>
    <dgm:pt modelId="{352800FD-C95F-2F44-ACC4-D026CE985651}" type="pres">
      <dgm:prSet presAssocID="{4D6F7BFD-AE87-3E4E-A191-409A2A2BC3C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3EC333A-A5E6-D24B-97EC-4F029FB81194}" type="pres">
      <dgm:prSet presAssocID="{4D6F7BFD-AE87-3E4E-A191-409A2A2BC3C7}" presName="negativeSpace" presStyleCnt="0"/>
      <dgm:spPr/>
    </dgm:pt>
    <dgm:pt modelId="{2A7C95E1-E09C-234C-8156-E4992BA6FE54}" type="pres">
      <dgm:prSet presAssocID="{4D6F7BFD-AE87-3E4E-A191-409A2A2BC3C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239B002-6FF4-5E4E-A0C8-3A5C56F18341}" srcId="{4C02D7AD-2B46-7C49-ADE5-8BD59F5D24ED}" destId="{8083F842-0336-9447-BA87-F507E06E2B46}" srcOrd="2" destOrd="0" parTransId="{1D588903-F140-9D4E-BBC6-732E5A350418}" sibTransId="{09AB5B00-7604-D94D-8CD2-1BCA32B81B44}"/>
    <dgm:cxn modelId="{AD55DA06-6CD5-F94C-BF5F-DC6CA5C561BD}" type="presOf" srcId="{4D6F7BFD-AE87-3E4E-A191-409A2A2BC3C7}" destId="{14127A6C-C512-1748-A093-388AE9873AB9}" srcOrd="0" destOrd="0" presId="urn:microsoft.com/office/officeart/2005/8/layout/list1"/>
    <dgm:cxn modelId="{ED419809-7FC7-C04F-BA87-5EA457404424}" type="presOf" srcId="{5477C563-61F8-2144-A5E5-D9649C28BD4F}" destId="{EB013076-6C24-0F44-8062-495A19B2F8E8}" srcOrd="0" destOrd="2" presId="urn:microsoft.com/office/officeart/2005/8/layout/list1"/>
    <dgm:cxn modelId="{F0C3C110-8097-B14D-B5D3-C6DFE89FF0BA}" srcId="{4D6F7BFD-AE87-3E4E-A191-409A2A2BC3C7}" destId="{68B63CE7-8F11-0B4E-B063-067B6372B226}" srcOrd="0" destOrd="0" parTransId="{B63FA37D-2C02-AD4D-9DC2-EB081F819F46}" sibTransId="{183EB324-8A24-4F4B-8AF6-885E4C24150C}"/>
    <dgm:cxn modelId="{259CD624-5956-FA4E-AC4A-ED2E287F22D7}" type="presOf" srcId="{996CB3D8-A24A-094A-9E51-522AC2EB777C}" destId="{3018F9DB-287F-DA43-8B1F-67741FAEA0E4}" srcOrd="1" destOrd="0" presId="urn:microsoft.com/office/officeart/2005/8/layout/list1"/>
    <dgm:cxn modelId="{D84C032D-58AE-B947-A0E1-C72C5E4171E6}" srcId="{996CB3D8-A24A-094A-9E51-522AC2EB777C}" destId="{6FA9D622-1ACF-A84B-AC5D-E5CA79DAF8D5}" srcOrd="0" destOrd="0" parTransId="{8F60B86F-91FE-AD46-A807-8150669A7BB4}" sibTransId="{176EA695-25E2-7440-81FD-C5EAD4D2972D}"/>
    <dgm:cxn modelId="{E5EA6233-FCD8-DA4A-9D56-C1C455D2AB07}" type="presOf" srcId="{E8B4D885-FF35-3346-B0F6-6242144D8BD1}" destId="{EB013076-6C24-0F44-8062-495A19B2F8E8}" srcOrd="0" destOrd="1" presId="urn:microsoft.com/office/officeart/2005/8/layout/list1"/>
    <dgm:cxn modelId="{80C99536-ADDF-314D-B6A3-80A429018173}" srcId="{4C02D7AD-2B46-7C49-ADE5-8BD59F5D24ED}" destId="{4D6F7BFD-AE87-3E4E-A191-409A2A2BC3C7}" srcOrd="4" destOrd="0" parTransId="{369F3693-C08B-8C49-A7F8-88153C853F1B}" sibTransId="{BBADC13C-AC66-054F-AFB3-B3AABC219A34}"/>
    <dgm:cxn modelId="{AF70ED36-A1F1-9F45-BA5B-73E766498E4E}" type="presOf" srcId="{4D6F7BFD-AE87-3E4E-A191-409A2A2BC3C7}" destId="{352800FD-C95F-2F44-ACC4-D026CE985651}" srcOrd="1" destOrd="0" presId="urn:microsoft.com/office/officeart/2005/8/layout/list1"/>
    <dgm:cxn modelId="{30FCB73C-E6BA-224D-9172-255D5DC9FE65}" type="presOf" srcId="{B94E31C2-B187-4D45-8660-85D095292B98}" destId="{5BE04FC7-C9A2-C24B-B0C7-C11F1EC8AFB3}" srcOrd="0" destOrd="0" presId="urn:microsoft.com/office/officeart/2005/8/layout/list1"/>
    <dgm:cxn modelId="{0AC3CA45-3392-B54D-8DA3-A20D467ED579}" type="presOf" srcId="{8083F842-0336-9447-BA87-F507E06E2B46}" destId="{C0085CD4-570D-C748-9216-927734794E96}" srcOrd="0" destOrd="0" presId="urn:microsoft.com/office/officeart/2005/8/layout/list1"/>
    <dgm:cxn modelId="{C2B1AB49-AE6C-F54C-90FE-5596BA9D3EE8}" type="presOf" srcId="{68B63CE7-8F11-0B4E-B063-067B6372B226}" destId="{2A7C95E1-E09C-234C-8156-E4992BA6FE54}" srcOrd="0" destOrd="0" presId="urn:microsoft.com/office/officeart/2005/8/layout/list1"/>
    <dgm:cxn modelId="{C9714B4E-DF72-AF4E-A0DA-AD6568E7CDCC}" srcId="{4D6F7BFD-AE87-3E4E-A191-409A2A2BC3C7}" destId="{3C3C8102-073B-914C-99A2-EFB27E3359C8}" srcOrd="2" destOrd="0" parTransId="{B97954AE-0C1E-8B49-BD49-9239EAE90331}" sibTransId="{2B5D7F98-5A9F-0D41-8A55-AEA46C1DD2B2}"/>
    <dgm:cxn modelId="{06D30055-02E7-7942-A188-15D2A6CA5D90}" type="presOf" srcId="{0ED8C179-3E83-2849-9723-ACC328EA1A39}" destId="{0AE5DBFC-626C-7C41-9366-0285A6236170}" srcOrd="0" destOrd="0" presId="urn:microsoft.com/office/officeart/2005/8/layout/list1"/>
    <dgm:cxn modelId="{D24B0456-C520-2E4C-A376-252A5CC52A91}" srcId="{D502F74D-5827-EB4E-947C-9CE9B83F852D}" destId="{985640F8-1A93-2143-994A-543D8BD0664B}" srcOrd="0" destOrd="0" parTransId="{8BEBF4EA-54E1-BD4F-878D-D1A61222062A}" sibTransId="{6949CFA6-BC30-1947-82F0-C70B9F9F2B4B}"/>
    <dgm:cxn modelId="{ACAB6E61-8E21-DF4F-8CDB-60485546FABE}" srcId="{996CB3D8-A24A-094A-9E51-522AC2EB777C}" destId="{5477C563-61F8-2144-A5E5-D9649C28BD4F}" srcOrd="2" destOrd="0" parTransId="{17964ED0-E3F7-A846-B2E5-C92AE3E7BC69}" sibTransId="{9AAEBD4E-2898-1F43-906B-6DC4A7FDE5BC}"/>
    <dgm:cxn modelId="{10E0F665-A7C7-A94F-B30D-C541B79A4612}" type="presOf" srcId="{996CB3D8-A24A-094A-9E51-522AC2EB777C}" destId="{D8A938C8-4A2B-3449-9DCF-1512D6145770}" srcOrd="0" destOrd="0" presId="urn:microsoft.com/office/officeart/2005/8/layout/list1"/>
    <dgm:cxn modelId="{D148996A-D89D-BF4F-92EA-02175FEFD2D3}" srcId="{5B90B882-786E-C643-9B2B-9DAB9D3356AA}" destId="{D09CE035-AC92-6C4F-97C0-373DAAF5E5FA}" srcOrd="2" destOrd="0" parTransId="{F4C76150-D350-6548-BD5A-04FDFEEAFA59}" sibTransId="{AF255DDA-DE6B-7941-A86F-10FABE70356A}"/>
    <dgm:cxn modelId="{B42E8D6B-4F0D-D146-977F-6C2224083524}" srcId="{996CB3D8-A24A-094A-9E51-522AC2EB777C}" destId="{E8B4D885-FF35-3346-B0F6-6242144D8BD1}" srcOrd="1" destOrd="0" parTransId="{ED8634BE-EB8F-A247-8C36-B47C9FD74DD9}" sibTransId="{932467F3-8369-1D48-A1F8-840F4B46B806}"/>
    <dgm:cxn modelId="{1A3E826E-30E9-6E48-85CF-E286B474E557}" type="presOf" srcId="{D09CE035-AC92-6C4F-97C0-373DAAF5E5FA}" destId="{0AE5DBFC-626C-7C41-9366-0285A6236170}" srcOrd="0" destOrd="2" presId="urn:microsoft.com/office/officeart/2005/8/layout/list1"/>
    <dgm:cxn modelId="{E42CAC7B-FFB7-E841-B097-FDC3B84C0F64}" type="presOf" srcId="{985640F8-1A93-2143-994A-543D8BD0664B}" destId="{43EB5E0E-5117-A34C-9A8F-1CCE29422297}" srcOrd="0" destOrd="0" presId="urn:microsoft.com/office/officeart/2005/8/layout/list1"/>
    <dgm:cxn modelId="{25C5727C-1209-E142-AD3F-6F5464A03431}" srcId="{4C02D7AD-2B46-7C49-ADE5-8BD59F5D24ED}" destId="{5B90B882-786E-C643-9B2B-9DAB9D3356AA}" srcOrd="1" destOrd="0" parTransId="{DE5A12F9-5319-6944-AFD5-3EAE088E32EE}" sibTransId="{43B918A4-514A-8F49-B9C8-8EDC4A83660F}"/>
    <dgm:cxn modelId="{22591B7E-D173-1946-A143-E9CE102FFC8A}" type="presOf" srcId="{3C3C8102-073B-914C-99A2-EFB27E3359C8}" destId="{2A7C95E1-E09C-234C-8156-E4992BA6FE54}" srcOrd="0" destOrd="2" presId="urn:microsoft.com/office/officeart/2005/8/layout/list1"/>
    <dgm:cxn modelId="{6B4B8F7E-D0DF-AB49-8A3E-D12B7312D69B}" type="presOf" srcId="{D502F74D-5827-EB4E-947C-9CE9B83F852D}" destId="{F4119A50-90F8-9740-ADAB-EE8FF0EC5C56}" srcOrd="1" destOrd="0" presId="urn:microsoft.com/office/officeart/2005/8/layout/list1"/>
    <dgm:cxn modelId="{D8427B85-22A6-1649-A378-B5ECDF78276F}" srcId="{8083F842-0336-9447-BA87-F507E06E2B46}" destId="{B94E31C2-B187-4D45-8660-85D095292B98}" srcOrd="0" destOrd="0" parTransId="{DB27C5BC-5CFC-964B-B864-941F09DBB568}" sibTransId="{2F19F792-038E-9C49-943F-A0A95A0F9170}"/>
    <dgm:cxn modelId="{A109438C-6884-4346-B053-41421B4F1A01}" srcId="{5B90B882-786E-C643-9B2B-9DAB9D3356AA}" destId="{9EE46D30-185F-5A46-830F-7BCFF0A068D4}" srcOrd="1" destOrd="0" parTransId="{3FB452E6-1CE4-5F4D-BFAD-6E44133BEB15}" sibTransId="{889893B6-115D-C848-9923-CAA52C861DA4}"/>
    <dgm:cxn modelId="{45BB5693-077D-8747-A4EB-2DD8C4B8AC9A}" type="presOf" srcId="{5B90B882-786E-C643-9B2B-9DAB9D3356AA}" destId="{2920B111-7999-EF48-B8D6-4F6EE4A6B0F1}" srcOrd="1" destOrd="0" presId="urn:microsoft.com/office/officeart/2005/8/layout/list1"/>
    <dgm:cxn modelId="{16677E9D-00C6-9443-93B5-B68AD53DFA40}" type="presOf" srcId="{5B90B882-786E-C643-9B2B-9DAB9D3356AA}" destId="{B1C1F557-B918-9449-8EB0-586B734D4840}" srcOrd="0" destOrd="0" presId="urn:microsoft.com/office/officeart/2005/8/layout/list1"/>
    <dgm:cxn modelId="{58B6AD9E-A2A4-F845-A465-249F0E2B58C8}" type="presOf" srcId="{9EE46D30-185F-5A46-830F-7BCFF0A068D4}" destId="{0AE5DBFC-626C-7C41-9366-0285A6236170}" srcOrd="0" destOrd="1" presId="urn:microsoft.com/office/officeart/2005/8/layout/list1"/>
    <dgm:cxn modelId="{6AF042AD-B154-914A-B710-CD4EAE5C8853}" type="presOf" srcId="{6FA9D622-1ACF-A84B-AC5D-E5CA79DAF8D5}" destId="{EB013076-6C24-0F44-8062-495A19B2F8E8}" srcOrd="0" destOrd="0" presId="urn:microsoft.com/office/officeart/2005/8/layout/list1"/>
    <dgm:cxn modelId="{67550CB5-38F1-3344-A6C8-7A367316E736}" srcId="{4C02D7AD-2B46-7C49-ADE5-8BD59F5D24ED}" destId="{D502F74D-5827-EB4E-947C-9CE9B83F852D}" srcOrd="3" destOrd="0" parTransId="{E937DE57-62CF-CA43-B1B5-A0851A30D285}" sibTransId="{A1AE3D58-6845-F14D-B950-A8A121623E1A}"/>
    <dgm:cxn modelId="{3D4F06BA-FB10-7F45-9481-0F6A78C5DE9D}" srcId="{5B90B882-786E-C643-9B2B-9DAB9D3356AA}" destId="{0ED8C179-3E83-2849-9723-ACC328EA1A39}" srcOrd="0" destOrd="0" parTransId="{28024CF0-B8DE-C14A-87EA-B61ACE4EE784}" sibTransId="{4AABEE98-E65C-5340-A61F-AEE64434DF1F}"/>
    <dgm:cxn modelId="{16E227BF-5188-4045-AACB-3657E03BD7A4}" type="presOf" srcId="{8083F842-0336-9447-BA87-F507E06E2B46}" destId="{126CD966-586E-F342-928C-EE4F6FB11767}" srcOrd="1" destOrd="0" presId="urn:microsoft.com/office/officeart/2005/8/layout/list1"/>
    <dgm:cxn modelId="{261E47C0-353B-5C49-836A-58361F83847F}" srcId="{4C02D7AD-2B46-7C49-ADE5-8BD59F5D24ED}" destId="{996CB3D8-A24A-094A-9E51-522AC2EB777C}" srcOrd="0" destOrd="0" parTransId="{9CA66419-4C3A-F74A-86F3-39F5D7B4D9A5}" sibTransId="{9E637B27-E9AD-C443-B23C-95D0ED2EEF9D}"/>
    <dgm:cxn modelId="{6C2BBACC-EC60-354E-924F-C65D1AED5137}" type="presOf" srcId="{4C02D7AD-2B46-7C49-ADE5-8BD59F5D24ED}" destId="{461078A3-F395-424C-9B60-9088B0EA1CB6}" srcOrd="0" destOrd="0" presId="urn:microsoft.com/office/officeart/2005/8/layout/list1"/>
    <dgm:cxn modelId="{F10865D7-4366-E942-9D6D-8876C77FD1CD}" srcId="{4D6F7BFD-AE87-3E4E-A191-409A2A2BC3C7}" destId="{CE5A7625-B2BF-D844-9BE1-69F07AF11C17}" srcOrd="1" destOrd="0" parTransId="{16C396E9-B7AD-DE4A-AF0D-48E4F6719ED6}" sibTransId="{679B0064-3734-EA44-AC8A-14AA733EC422}"/>
    <dgm:cxn modelId="{215F95E9-91E0-274D-B72C-0012EB84CAF6}" type="presOf" srcId="{CE5A7625-B2BF-D844-9BE1-69F07AF11C17}" destId="{2A7C95E1-E09C-234C-8156-E4992BA6FE54}" srcOrd="0" destOrd="1" presId="urn:microsoft.com/office/officeart/2005/8/layout/list1"/>
    <dgm:cxn modelId="{CBFB75FB-8958-EF40-A71F-29DF3C5BDD6A}" type="presOf" srcId="{D502F74D-5827-EB4E-947C-9CE9B83F852D}" destId="{9179367E-115B-054A-870F-0D6E8BF83ED1}" srcOrd="0" destOrd="0" presId="urn:microsoft.com/office/officeart/2005/8/layout/list1"/>
    <dgm:cxn modelId="{E4D5CF1F-AD57-F443-88F2-FE8B9677103A}" type="presParOf" srcId="{461078A3-F395-424C-9B60-9088B0EA1CB6}" destId="{93AFC2F8-050C-4446-862F-E5E5C4C36E5A}" srcOrd="0" destOrd="0" presId="urn:microsoft.com/office/officeart/2005/8/layout/list1"/>
    <dgm:cxn modelId="{27173933-A985-ED4C-A3D5-A320635F2A95}" type="presParOf" srcId="{93AFC2F8-050C-4446-862F-E5E5C4C36E5A}" destId="{D8A938C8-4A2B-3449-9DCF-1512D6145770}" srcOrd="0" destOrd="0" presId="urn:microsoft.com/office/officeart/2005/8/layout/list1"/>
    <dgm:cxn modelId="{370BD1EB-9646-904D-96D0-2540165D96BA}" type="presParOf" srcId="{93AFC2F8-050C-4446-862F-E5E5C4C36E5A}" destId="{3018F9DB-287F-DA43-8B1F-67741FAEA0E4}" srcOrd="1" destOrd="0" presId="urn:microsoft.com/office/officeart/2005/8/layout/list1"/>
    <dgm:cxn modelId="{4A7D79C4-ADAC-9D4F-8A52-5C1C9338B668}" type="presParOf" srcId="{461078A3-F395-424C-9B60-9088B0EA1CB6}" destId="{CD7BDEA1-753D-7945-BEB1-4497609C2F21}" srcOrd="1" destOrd="0" presId="urn:microsoft.com/office/officeart/2005/8/layout/list1"/>
    <dgm:cxn modelId="{847851AB-23F8-614F-827C-3DFE2CC336DA}" type="presParOf" srcId="{461078A3-F395-424C-9B60-9088B0EA1CB6}" destId="{EB013076-6C24-0F44-8062-495A19B2F8E8}" srcOrd="2" destOrd="0" presId="urn:microsoft.com/office/officeart/2005/8/layout/list1"/>
    <dgm:cxn modelId="{EC5F685C-9E0A-6141-B5D6-08EF598EE52E}" type="presParOf" srcId="{461078A3-F395-424C-9B60-9088B0EA1CB6}" destId="{67D33F16-F414-694A-8D97-38B2AB177750}" srcOrd="3" destOrd="0" presId="urn:microsoft.com/office/officeart/2005/8/layout/list1"/>
    <dgm:cxn modelId="{2113131A-3433-1547-B6F9-065E05789361}" type="presParOf" srcId="{461078A3-F395-424C-9B60-9088B0EA1CB6}" destId="{CBAE7E17-3E35-4D44-9411-05C2CAEDA22F}" srcOrd="4" destOrd="0" presId="urn:microsoft.com/office/officeart/2005/8/layout/list1"/>
    <dgm:cxn modelId="{26CE396D-8EFF-CE4F-810C-B150CD9588A6}" type="presParOf" srcId="{CBAE7E17-3E35-4D44-9411-05C2CAEDA22F}" destId="{B1C1F557-B918-9449-8EB0-586B734D4840}" srcOrd="0" destOrd="0" presId="urn:microsoft.com/office/officeart/2005/8/layout/list1"/>
    <dgm:cxn modelId="{A5544B7F-22D3-A54E-814A-7D393A6F783B}" type="presParOf" srcId="{CBAE7E17-3E35-4D44-9411-05C2CAEDA22F}" destId="{2920B111-7999-EF48-B8D6-4F6EE4A6B0F1}" srcOrd="1" destOrd="0" presId="urn:microsoft.com/office/officeart/2005/8/layout/list1"/>
    <dgm:cxn modelId="{6FD2FF6C-4BCA-044B-8CE8-E69F44A027BC}" type="presParOf" srcId="{461078A3-F395-424C-9B60-9088B0EA1CB6}" destId="{D635E9A8-B04F-A14E-81D9-34B4B6E686D0}" srcOrd="5" destOrd="0" presId="urn:microsoft.com/office/officeart/2005/8/layout/list1"/>
    <dgm:cxn modelId="{5C889CAF-AE5D-554F-BC90-CD0C1ECE33B9}" type="presParOf" srcId="{461078A3-F395-424C-9B60-9088B0EA1CB6}" destId="{0AE5DBFC-626C-7C41-9366-0285A6236170}" srcOrd="6" destOrd="0" presId="urn:microsoft.com/office/officeart/2005/8/layout/list1"/>
    <dgm:cxn modelId="{6657BC14-48C9-514C-AD19-F125CFA9CED7}" type="presParOf" srcId="{461078A3-F395-424C-9B60-9088B0EA1CB6}" destId="{B37C758A-45F7-BA43-B40C-89505C73E4DD}" srcOrd="7" destOrd="0" presId="urn:microsoft.com/office/officeart/2005/8/layout/list1"/>
    <dgm:cxn modelId="{578E9679-AAF6-2D48-A650-1DAD03860B8B}" type="presParOf" srcId="{461078A3-F395-424C-9B60-9088B0EA1CB6}" destId="{19959FC3-B8D2-3F4B-83D6-0BC583C9A8FB}" srcOrd="8" destOrd="0" presId="urn:microsoft.com/office/officeart/2005/8/layout/list1"/>
    <dgm:cxn modelId="{4CF48419-304D-7047-971A-1021E1A04159}" type="presParOf" srcId="{19959FC3-B8D2-3F4B-83D6-0BC583C9A8FB}" destId="{C0085CD4-570D-C748-9216-927734794E96}" srcOrd="0" destOrd="0" presId="urn:microsoft.com/office/officeart/2005/8/layout/list1"/>
    <dgm:cxn modelId="{D7C4608D-DFF2-F947-A44E-6E626FA3F274}" type="presParOf" srcId="{19959FC3-B8D2-3F4B-83D6-0BC583C9A8FB}" destId="{126CD966-586E-F342-928C-EE4F6FB11767}" srcOrd="1" destOrd="0" presId="urn:microsoft.com/office/officeart/2005/8/layout/list1"/>
    <dgm:cxn modelId="{87F0B80B-8F48-BD41-82D1-DF04466E1111}" type="presParOf" srcId="{461078A3-F395-424C-9B60-9088B0EA1CB6}" destId="{F052B3B7-8F81-F941-BCE7-4F9B9AF43717}" srcOrd="9" destOrd="0" presId="urn:microsoft.com/office/officeart/2005/8/layout/list1"/>
    <dgm:cxn modelId="{79272E01-A307-9E4D-96D7-3C35EF31E6A6}" type="presParOf" srcId="{461078A3-F395-424C-9B60-9088B0EA1CB6}" destId="{5BE04FC7-C9A2-C24B-B0C7-C11F1EC8AFB3}" srcOrd="10" destOrd="0" presId="urn:microsoft.com/office/officeart/2005/8/layout/list1"/>
    <dgm:cxn modelId="{C72F4DC4-00E7-AD44-83D2-AC9E65380EC2}" type="presParOf" srcId="{461078A3-F395-424C-9B60-9088B0EA1CB6}" destId="{4074EB80-8EDC-6744-97CF-19E0F5022C16}" srcOrd="11" destOrd="0" presId="urn:microsoft.com/office/officeart/2005/8/layout/list1"/>
    <dgm:cxn modelId="{76C84A0F-1812-004A-B8FD-ABF419C1CA29}" type="presParOf" srcId="{461078A3-F395-424C-9B60-9088B0EA1CB6}" destId="{29CFD80D-7D3E-A94D-A42F-8DC07068FF88}" srcOrd="12" destOrd="0" presId="urn:microsoft.com/office/officeart/2005/8/layout/list1"/>
    <dgm:cxn modelId="{19FD5A03-B7BE-6A40-B730-5CB12FBE459B}" type="presParOf" srcId="{29CFD80D-7D3E-A94D-A42F-8DC07068FF88}" destId="{9179367E-115B-054A-870F-0D6E8BF83ED1}" srcOrd="0" destOrd="0" presId="urn:microsoft.com/office/officeart/2005/8/layout/list1"/>
    <dgm:cxn modelId="{D86936F3-B228-514C-98F7-53BD6FC94E28}" type="presParOf" srcId="{29CFD80D-7D3E-A94D-A42F-8DC07068FF88}" destId="{F4119A50-90F8-9740-ADAB-EE8FF0EC5C56}" srcOrd="1" destOrd="0" presId="urn:microsoft.com/office/officeart/2005/8/layout/list1"/>
    <dgm:cxn modelId="{D1282A68-20B6-8F4A-A932-FAF38A274465}" type="presParOf" srcId="{461078A3-F395-424C-9B60-9088B0EA1CB6}" destId="{3D0AEE6A-2158-354D-AE41-0CE7875512C1}" srcOrd="13" destOrd="0" presId="urn:microsoft.com/office/officeart/2005/8/layout/list1"/>
    <dgm:cxn modelId="{1BB7F1BB-DC21-0B47-A062-C20E235BA669}" type="presParOf" srcId="{461078A3-F395-424C-9B60-9088B0EA1CB6}" destId="{43EB5E0E-5117-A34C-9A8F-1CCE29422297}" srcOrd="14" destOrd="0" presId="urn:microsoft.com/office/officeart/2005/8/layout/list1"/>
    <dgm:cxn modelId="{A62923AC-AE55-8442-8D4C-71F6125E7015}" type="presParOf" srcId="{461078A3-F395-424C-9B60-9088B0EA1CB6}" destId="{02D454F5-607E-4844-8A82-F86C4E54AE97}" srcOrd="15" destOrd="0" presId="urn:microsoft.com/office/officeart/2005/8/layout/list1"/>
    <dgm:cxn modelId="{FDD7F8E5-35F5-F348-A19A-BDE53DA5AA64}" type="presParOf" srcId="{461078A3-F395-424C-9B60-9088B0EA1CB6}" destId="{AEDD7F60-982E-2848-9A39-F3F8155A0F5A}" srcOrd="16" destOrd="0" presId="urn:microsoft.com/office/officeart/2005/8/layout/list1"/>
    <dgm:cxn modelId="{F57325BF-ED26-C74A-813F-3A05B18FD9A8}" type="presParOf" srcId="{AEDD7F60-982E-2848-9A39-F3F8155A0F5A}" destId="{14127A6C-C512-1748-A093-388AE9873AB9}" srcOrd="0" destOrd="0" presId="urn:microsoft.com/office/officeart/2005/8/layout/list1"/>
    <dgm:cxn modelId="{D0415FEF-C77A-5549-B9BE-819125AB29E6}" type="presParOf" srcId="{AEDD7F60-982E-2848-9A39-F3F8155A0F5A}" destId="{352800FD-C95F-2F44-ACC4-D026CE985651}" srcOrd="1" destOrd="0" presId="urn:microsoft.com/office/officeart/2005/8/layout/list1"/>
    <dgm:cxn modelId="{613DEE21-8B94-C341-84F5-F8CE481BA96A}" type="presParOf" srcId="{461078A3-F395-424C-9B60-9088B0EA1CB6}" destId="{03EC333A-A5E6-D24B-97EC-4F029FB81194}" srcOrd="17" destOrd="0" presId="urn:microsoft.com/office/officeart/2005/8/layout/list1"/>
    <dgm:cxn modelId="{9686C95B-8A19-1D40-AEFC-4E70594E7F75}" type="presParOf" srcId="{461078A3-F395-424C-9B60-9088B0EA1CB6}" destId="{2A7C95E1-E09C-234C-8156-E4992BA6FE5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8ADAE-A318-3B4E-8461-C8AEB2E0C82B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A1B59-7A27-BF44-9FEB-D72BC4A737A0}">
      <dgm:prSet phldrT="[Text]"/>
      <dgm:spPr/>
      <dgm:t>
        <a:bodyPr/>
        <a:lstStyle/>
        <a:p>
          <a:r>
            <a:rPr lang="id-ID" b="1" dirty="0"/>
            <a:t>Kriteria Umum</a:t>
          </a:r>
          <a:endParaRPr lang="en-US" dirty="0"/>
        </a:p>
      </dgm:t>
    </dgm:pt>
    <dgm:pt modelId="{58861B8D-39F1-8447-A243-AAF1528D71D5}" type="parTrans" cxnId="{79EB47FF-DA55-134C-88C7-E3485E0CE6B8}">
      <dgm:prSet/>
      <dgm:spPr/>
      <dgm:t>
        <a:bodyPr/>
        <a:lstStyle/>
        <a:p>
          <a:endParaRPr lang="en-US"/>
        </a:p>
      </dgm:t>
    </dgm:pt>
    <dgm:pt modelId="{B2A14C47-2B0A-3B45-A4C6-C8AD1B68F6F7}" type="sibTrans" cxnId="{79EB47FF-DA55-134C-88C7-E3485E0CE6B8}">
      <dgm:prSet/>
      <dgm:spPr/>
      <dgm:t>
        <a:bodyPr/>
        <a:lstStyle/>
        <a:p>
          <a:endParaRPr lang="en-US"/>
        </a:p>
      </dgm:t>
    </dgm:pt>
    <dgm:pt modelId="{50C626A1-4091-5D44-AB1D-D0DA52E029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Bila</a:t>
          </a:r>
          <a:r>
            <a:rPr lang="en-US" dirty="0"/>
            <a:t> </a:t>
          </a:r>
          <a:r>
            <a:rPr lang="en-US" dirty="0" err="1"/>
            <a:t>kondisi</a:t>
          </a:r>
          <a:r>
            <a:rPr lang="en-US" dirty="0"/>
            <a:t> </a:t>
          </a:r>
          <a:r>
            <a:rPr lang="en-US" dirty="0" err="1"/>
            <a:t>stabil</a:t>
          </a:r>
          <a:r>
            <a:rPr lang="en-US" dirty="0"/>
            <a:t> dan </a:t>
          </a:r>
          <a:r>
            <a:rPr lang="en-US" dirty="0" err="1"/>
            <a:t>kebutuhan</a:t>
          </a:r>
          <a:r>
            <a:rPr lang="en-US" dirty="0"/>
            <a:t> monitor dan </a:t>
          </a:r>
          <a:r>
            <a:rPr lang="en-US" dirty="0" err="1"/>
            <a:t>perawatan</a:t>
          </a:r>
          <a:r>
            <a:rPr lang="en-US" dirty="0"/>
            <a:t> ICU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diperlukan</a:t>
          </a:r>
          <a:r>
            <a:rPr lang="en-US" dirty="0"/>
            <a:t> </a:t>
          </a:r>
          <a:r>
            <a:rPr lang="en-US" dirty="0" err="1"/>
            <a:t>lagi</a:t>
          </a:r>
          <a:endParaRPr lang="en-ID" dirty="0"/>
        </a:p>
      </dgm:t>
    </dgm:pt>
    <dgm:pt modelId="{8898F8D2-CD96-5D45-8796-463B1E0036DD}" type="parTrans" cxnId="{07E90ED6-C29E-A347-8F8F-CDAF7B270D93}">
      <dgm:prSet/>
      <dgm:spPr/>
      <dgm:t>
        <a:bodyPr/>
        <a:lstStyle/>
        <a:p>
          <a:endParaRPr lang="en-US"/>
        </a:p>
      </dgm:t>
    </dgm:pt>
    <dgm:pt modelId="{E57DA0EF-CD9B-3E49-94E2-A4E94A97F97F}" type="sibTrans" cxnId="{07E90ED6-C29E-A347-8F8F-CDAF7B270D93}">
      <dgm:prSet/>
      <dgm:spPr/>
      <dgm:t>
        <a:bodyPr/>
        <a:lstStyle/>
        <a:p>
          <a:endParaRPr lang="en-US"/>
        </a:p>
      </dgm:t>
    </dgm:pt>
    <dgm:pt modelId="{7859580F-4DBD-1644-A23B-88E55AC77A53}">
      <dgm:prSet/>
      <dgm:spPr/>
      <dgm:t>
        <a:bodyPr/>
        <a:lstStyle/>
        <a:p>
          <a:pPr>
            <a:buFont typeface="+mj-lt"/>
            <a:buAutoNum type="alphaLcParenR"/>
          </a:pPr>
          <a:r>
            <a:rPr lang="en-US" b="1" dirty="0"/>
            <a:t>Tanda vital</a:t>
          </a:r>
          <a:endParaRPr lang="en-ID" dirty="0"/>
        </a:p>
      </dgm:t>
    </dgm:pt>
    <dgm:pt modelId="{3FFBF771-025D-A548-AC74-85260CBF4A06}" type="parTrans" cxnId="{05BA10FF-3BD3-C34C-B585-C848A105A302}">
      <dgm:prSet/>
      <dgm:spPr/>
      <dgm:t>
        <a:bodyPr/>
        <a:lstStyle/>
        <a:p>
          <a:endParaRPr lang="en-US"/>
        </a:p>
      </dgm:t>
    </dgm:pt>
    <dgm:pt modelId="{31EFF219-E36C-6C4D-BFF1-1BD346B6FBEC}" type="sibTrans" cxnId="{05BA10FF-3BD3-C34C-B585-C848A105A302}">
      <dgm:prSet/>
      <dgm:spPr/>
      <dgm:t>
        <a:bodyPr/>
        <a:lstStyle/>
        <a:p>
          <a:endParaRPr lang="en-US"/>
        </a:p>
      </dgm:t>
    </dgm:pt>
    <dgm:pt modelId="{CF8BD453-E87D-F449-A68D-058A4D301DA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Nadi</a:t>
          </a:r>
          <a:r>
            <a:rPr lang="en-US" dirty="0"/>
            <a:t> &gt; 60 </a:t>
          </a:r>
          <a:r>
            <a:rPr lang="en-US" dirty="0" err="1"/>
            <a:t>atau</a:t>
          </a:r>
          <a:r>
            <a:rPr lang="en-US" dirty="0"/>
            <a:t> &lt; 100 kali/</a:t>
          </a:r>
          <a:r>
            <a:rPr lang="en-US" dirty="0" err="1"/>
            <a:t>menit</a:t>
          </a:r>
          <a:endParaRPr lang="en-ID" dirty="0"/>
        </a:p>
      </dgm:t>
    </dgm:pt>
    <dgm:pt modelId="{24DDB92E-961A-BC4B-AEF7-555476A55F52}" type="parTrans" cxnId="{82B5C255-9AAC-7D4A-A0CA-ACD832175079}">
      <dgm:prSet/>
      <dgm:spPr/>
      <dgm:t>
        <a:bodyPr/>
        <a:lstStyle/>
        <a:p>
          <a:endParaRPr lang="en-US"/>
        </a:p>
      </dgm:t>
    </dgm:pt>
    <dgm:pt modelId="{31671CA1-BC4C-A741-A9EF-3A049EEB2A55}" type="sibTrans" cxnId="{82B5C255-9AAC-7D4A-A0CA-ACD832175079}">
      <dgm:prSet/>
      <dgm:spPr/>
      <dgm:t>
        <a:bodyPr/>
        <a:lstStyle/>
        <a:p>
          <a:endParaRPr lang="en-US"/>
        </a:p>
      </dgm:t>
    </dgm:pt>
    <dgm:pt modelId="{B8ACDD60-92F5-E44E-9C84-FADF81E227C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1" dirty="0"/>
            <a:t>Mean arterial pressure</a:t>
          </a:r>
          <a:r>
            <a:rPr lang="en-US" dirty="0"/>
            <a:t>&gt; 65 mmHg</a:t>
          </a:r>
          <a:endParaRPr lang="en-ID" dirty="0"/>
        </a:p>
      </dgm:t>
    </dgm:pt>
    <dgm:pt modelId="{280F180D-FFCA-2743-B2AC-0320EE8310CB}" type="parTrans" cxnId="{DE70B24B-29CC-AF44-BD76-13A99929C851}">
      <dgm:prSet/>
      <dgm:spPr/>
      <dgm:t>
        <a:bodyPr/>
        <a:lstStyle/>
        <a:p>
          <a:endParaRPr lang="en-US"/>
        </a:p>
      </dgm:t>
    </dgm:pt>
    <dgm:pt modelId="{410A6F4D-954D-4C40-9B2C-822FC81704F0}" type="sibTrans" cxnId="{DE70B24B-29CC-AF44-BD76-13A99929C851}">
      <dgm:prSet/>
      <dgm:spPr/>
      <dgm:t>
        <a:bodyPr/>
        <a:lstStyle/>
        <a:p>
          <a:endParaRPr lang="en-US"/>
        </a:p>
      </dgm:t>
    </dgm:pt>
    <dgm:pt modelId="{414F6BC1-CA27-AE49-BDBF-F7F24441F7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Tekanan</a:t>
          </a:r>
          <a:r>
            <a:rPr lang="en-US" dirty="0"/>
            <a:t> </a:t>
          </a:r>
          <a:r>
            <a:rPr lang="en-US" dirty="0" err="1"/>
            <a:t>darah</a:t>
          </a:r>
          <a:r>
            <a:rPr lang="en-US" dirty="0"/>
            <a:t> </a:t>
          </a:r>
          <a:r>
            <a:rPr lang="en-US" dirty="0" err="1"/>
            <a:t>diastolik</a:t>
          </a:r>
          <a:r>
            <a:rPr lang="en-US" dirty="0"/>
            <a:t> &lt; 110 mmHg</a:t>
          </a:r>
          <a:endParaRPr lang="en-ID" dirty="0"/>
        </a:p>
      </dgm:t>
    </dgm:pt>
    <dgm:pt modelId="{7393783A-56EF-A142-9DF9-92A4C05D58E8}" type="parTrans" cxnId="{AE095CE7-5D99-0E4C-BC7B-D5D1E6749B4D}">
      <dgm:prSet/>
      <dgm:spPr/>
      <dgm:t>
        <a:bodyPr/>
        <a:lstStyle/>
        <a:p>
          <a:endParaRPr lang="en-US"/>
        </a:p>
      </dgm:t>
    </dgm:pt>
    <dgm:pt modelId="{8B856F1E-BBF5-0B4F-A577-C57AB7BB29C2}" type="sibTrans" cxnId="{AE095CE7-5D99-0E4C-BC7B-D5D1E6749B4D}">
      <dgm:prSet/>
      <dgm:spPr/>
      <dgm:t>
        <a:bodyPr/>
        <a:lstStyle/>
        <a:p>
          <a:endParaRPr lang="en-US"/>
        </a:p>
      </dgm:t>
    </dgm:pt>
    <dgm:pt modelId="{B144314D-CC13-6543-9330-2F3A1031DD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SpO2 &gt; 93% </a:t>
          </a:r>
          <a:r>
            <a:rPr lang="en-US" dirty="0" err="1"/>
            <a:t>dengan</a:t>
          </a:r>
          <a:r>
            <a:rPr lang="en-US" dirty="0"/>
            <a:t> nasal </a:t>
          </a:r>
          <a:r>
            <a:rPr lang="en-US" dirty="0" err="1"/>
            <a:t>kanul</a:t>
          </a:r>
          <a:endParaRPr lang="en-ID" dirty="0"/>
        </a:p>
      </dgm:t>
    </dgm:pt>
    <dgm:pt modelId="{F8CDC64A-BEEA-CB4C-8659-41D5B5501AD4}" type="parTrans" cxnId="{C17853B7-981B-4245-BFB3-EC5E955EB1CD}">
      <dgm:prSet/>
      <dgm:spPr/>
      <dgm:t>
        <a:bodyPr/>
        <a:lstStyle/>
        <a:p>
          <a:endParaRPr lang="en-US"/>
        </a:p>
      </dgm:t>
    </dgm:pt>
    <dgm:pt modelId="{8186FB89-9E1D-7B41-9ABA-ACC3BDF65DBD}" type="sibTrans" cxnId="{C17853B7-981B-4245-BFB3-EC5E955EB1CD}">
      <dgm:prSet/>
      <dgm:spPr/>
      <dgm:t>
        <a:bodyPr/>
        <a:lstStyle/>
        <a:p>
          <a:endParaRPr lang="en-US"/>
        </a:p>
      </dgm:t>
    </dgm:pt>
    <dgm:pt modelId="{8FC5634A-3A0C-8941-85B6-29136E371766}">
      <dgm:prSet/>
      <dgm:spPr/>
      <dgm:t>
        <a:bodyPr/>
        <a:lstStyle/>
        <a:p>
          <a:pPr>
            <a:buFont typeface="+mj-lt"/>
            <a:buAutoNum type="alphaLcParenR"/>
          </a:pPr>
          <a:r>
            <a:rPr lang="en-US" b="1"/>
            <a:t>Nilai laboratorium</a:t>
          </a:r>
          <a:endParaRPr lang="en-ID"/>
        </a:p>
      </dgm:t>
    </dgm:pt>
    <dgm:pt modelId="{7B4E3098-D1EF-5A45-9929-E696CC27BB4E}" type="parTrans" cxnId="{017CA571-6EBF-DF47-B8F3-1DC142DC9C77}">
      <dgm:prSet/>
      <dgm:spPr/>
      <dgm:t>
        <a:bodyPr/>
        <a:lstStyle/>
        <a:p>
          <a:endParaRPr lang="en-US"/>
        </a:p>
      </dgm:t>
    </dgm:pt>
    <dgm:pt modelId="{FB6E91E3-DA2E-D646-BEA2-92B36FC51C97}" type="sibTrans" cxnId="{017CA571-6EBF-DF47-B8F3-1DC142DC9C77}">
      <dgm:prSet/>
      <dgm:spPr/>
      <dgm:t>
        <a:bodyPr/>
        <a:lstStyle/>
        <a:p>
          <a:endParaRPr lang="en-US"/>
        </a:p>
      </dgm:t>
    </dgm:pt>
    <dgm:pt modelId="{D99D7293-102D-EB4A-B86C-EAD5FB15EC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Natrium serum  125- 150 </a:t>
          </a:r>
          <a:r>
            <a:rPr lang="en-US" dirty="0" err="1"/>
            <a:t>mEq</a:t>
          </a:r>
          <a:r>
            <a:rPr lang="en-US" dirty="0"/>
            <a:t>/L </a:t>
          </a:r>
          <a:endParaRPr lang="en-ID" dirty="0"/>
        </a:p>
      </dgm:t>
    </dgm:pt>
    <dgm:pt modelId="{B2A3ACD8-B4DD-3546-801B-D30B16ACE846}" type="parTrans" cxnId="{4F939EA1-84DC-5F4E-8BD1-C7E203BF6F25}">
      <dgm:prSet/>
      <dgm:spPr/>
      <dgm:t>
        <a:bodyPr/>
        <a:lstStyle/>
        <a:p>
          <a:endParaRPr lang="en-US"/>
        </a:p>
      </dgm:t>
    </dgm:pt>
    <dgm:pt modelId="{9255CED6-EC93-7A46-B247-7E71F947DA9E}" type="sibTrans" cxnId="{4F939EA1-84DC-5F4E-8BD1-C7E203BF6F25}">
      <dgm:prSet/>
      <dgm:spPr/>
      <dgm:t>
        <a:bodyPr/>
        <a:lstStyle/>
        <a:p>
          <a:endParaRPr lang="en-US"/>
        </a:p>
      </dgm:t>
    </dgm:pt>
    <dgm:pt modelId="{51B56856-6093-2540-B914-143A167B30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Kalium serum 3 </a:t>
          </a:r>
          <a:r>
            <a:rPr lang="id-ID" dirty="0"/>
            <a:t>-</a:t>
          </a:r>
          <a:r>
            <a:rPr lang="en-US" dirty="0"/>
            <a:t> 5,5 </a:t>
          </a:r>
          <a:r>
            <a:rPr lang="en-US" dirty="0" err="1"/>
            <a:t>mEq</a:t>
          </a:r>
          <a:r>
            <a:rPr lang="en-US" dirty="0"/>
            <a:t>/L </a:t>
          </a:r>
          <a:endParaRPr lang="en-ID" dirty="0"/>
        </a:p>
      </dgm:t>
    </dgm:pt>
    <dgm:pt modelId="{5F488F44-8D3A-AA4F-94EA-DCC7EF76943E}" type="parTrans" cxnId="{10B6A12B-7179-6843-9225-EB28ACB11643}">
      <dgm:prSet/>
      <dgm:spPr/>
      <dgm:t>
        <a:bodyPr/>
        <a:lstStyle/>
        <a:p>
          <a:endParaRPr lang="en-US"/>
        </a:p>
      </dgm:t>
    </dgm:pt>
    <dgm:pt modelId="{36766DE5-4D2E-B248-A01D-58373AFC6996}" type="sibTrans" cxnId="{10B6A12B-7179-6843-9225-EB28ACB11643}">
      <dgm:prSet/>
      <dgm:spPr/>
      <dgm:t>
        <a:bodyPr/>
        <a:lstStyle/>
        <a:p>
          <a:endParaRPr lang="en-US"/>
        </a:p>
      </dgm:t>
    </dgm:pt>
    <dgm:pt modelId="{07E6268A-D152-AB4B-A13B-F39A06AB56A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pH 7,3 </a:t>
          </a:r>
          <a:r>
            <a:rPr lang="id-ID" dirty="0"/>
            <a:t>-</a:t>
          </a:r>
          <a:r>
            <a:rPr lang="en-US" dirty="0"/>
            <a:t> 7.5</a:t>
          </a:r>
          <a:endParaRPr lang="en-ID" dirty="0"/>
        </a:p>
      </dgm:t>
    </dgm:pt>
    <dgm:pt modelId="{DBED3C7E-C8AA-0243-9CB1-B62DC6755AD7}" type="parTrans" cxnId="{E6B3C0C6-8DE6-DE43-88FF-1C103DB04A1E}">
      <dgm:prSet/>
      <dgm:spPr/>
      <dgm:t>
        <a:bodyPr/>
        <a:lstStyle/>
        <a:p>
          <a:endParaRPr lang="en-US"/>
        </a:p>
      </dgm:t>
    </dgm:pt>
    <dgm:pt modelId="{AA5702BD-056A-914C-9048-988FBD094088}" type="sibTrans" cxnId="{E6B3C0C6-8DE6-DE43-88FF-1C103DB04A1E}">
      <dgm:prSet/>
      <dgm:spPr/>
      <dgm:t>
        <a:bodyPr/>
        <a:lstStyle/>
        <a:p>
          <a:endParaRPr lang="en-US"/>
        </a:p>
      </dgm:t>
    </dgm:pt>
    <dgm:pt modelId="{336D11F7-DA46-284C-8E2D-B5ED595F04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Glukosa</a:t>
          </a:r>
          <a:r>
            <a:rPr lang="en-US" dirty="0"/>
            <a:t> serum 80 - 180 mg/dl</a:t>
          </a:r>
          <a:endParaRPr lang="en-ID" dirty="0"/>
        </a:p>
      </dgm:t>
    </dgm:pt>
    <dgm:pt modelId="{361AF07D-163B-3D41-90BF-1FEB6AB10253}" type="parTrans" cxnId="{7760826D-3A10-4F43-B93D-E3A2F3DB1A59}">
      <dgm:prSet/>
      <dgm:spPr/>
      <dgm:t>
        <a:bodyPr/>
        <a:lstStyle/>
        <a:p>
          <a:endParaRPr lang="en-US"/>
        </a:p>
      </dgm:t>
    </dgm:pt>
    <dgm:pt modelId="{1151BABD-916E-0B44-88E1-DB204A845C73}" type="sibTrans" cxnId="{7760826D-3A10-4F43-B93D-E3A2F3DB1A59}">
      <dgm:prSet/>
      <dgm:spPr/>
      <dgm:t>
        <a:bodyPr/>
        <a:lstStyle/>
        <a:p>
          <a:endParaRPr lang="en-US"/>
        </a:p>
      </dgm:t>
    </dgm:pt>
    <dgm:pt modelId="{8262BB0F-7306-E54C-9156-9C1ED53FADAD}" type="pres">
      <dgm:prSet presAssocID="{55C8ADAE-A318-3B4E-8461-C8AEB2E0C82B}" presName="linear" presStyleCnt="0">
        <dgm:presLayoutVars>
          <dgm:dir/>
          <dgm:animLvl val="lvl"/>
          <dgm:resizeHandles val="exact"/>
        </dgm:presLayoutVars>
      </dgm:prSet>
      <dgm:spPr/>
    </dgm:pt>
    <dgm:pt modelId="{2FA52502-89E5-4941-A2A2-E455BEBC4498}" type="pres">
      <dgm:prSet presAssocID="{664A1B59-7A27-BF44-9FEB-D72BC4A737A0}" presName="parentLin" presStyleCnt="0"/>
      <dgm:spPr/>
    </dgm:pt>
    <dgm:pt modelId="{E76FC75E-B8BF-294C-8770-4F167FB92F0F}" type="pres">
      <dgm:prSet presAssocID="{664A1B59-7A27-BF44-9FEB-D72BC4A737A0}" presName="parentLeftMargin" presStyleLbl="node1" presStyleIdx="0" presStyleCnt="3"/>
      <dgm:spPr/>
    </dgm:pt>
    <dgm:pt modelId="{94E1FF22-BAFC-7A43-AAF8-CFFBDD5924AB}" type="pres">
      <dgm:prSet presAssocID="{664A1B59-7A27-BF44-9FEB-D72BC4A73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18928F-1213-B64E-B79B-B1FA1A480B9D}" type="pres">
      <dgm:prSet presAssocID="{664A1B59-7A27-BF44-9FEB-D72BC4A737A0}" presName="negativeSpace" presStyleCnt="0"/>
      <dgm:spPr/>
    </dgm:pt>
    <dgm:pt modelId="{EABFC99F-2E91-E449-8515-234F76C35602}" type="pres">
      <dgm:prSet presAssocID="{664A1B59-7A27-BF44-9FEB-D72BC4A737A0}" presName="childText" presStyleLbl="conFgAcc1" presStyleIdx="0" presStyleCnt="3">
        <dgm:presLayoutVars>
          <dgm:bulletEnabled val="1"/>
        </dgm:presLayoutVars>
      </dgm:prSet>
      <dgm:spPr/>
    </dgm:pt>
    <dgm:pt modelId="{85092AB6-DD27-8F41-9ECC-F982702A3745}" type="pres">
      <dgm:prSet presAssocID="{B2A14C47-2B0A-3B45-A4C6-C8AD1B68F6F7}" presName="spaceBetweenRectangles" presStyleCnt="0"/>
      <dgm:spPr/>
    </dgm:pt>
    <dgm:pt modelId="{8273841D-2B7C-AA4C-8911-AEEC4B4C14B4}" type="pres">
      <dgm:prSet presAssocID="{7859580F-4DBD-1644-A23B-88E55AC77A53}" presName="parentLin" presStyleCnt="0"/>
      <dgm:spPr/>
    </dgm:pt>
    <dgm:pt modelId="{E56E8F40-7A10-084E-87A9-C9ABB10BEB7E}" type="pres">
      <dgm:prSet presAssocID="{7859580F-4DBD-1644-A23B-88E55AC77A53}" presName="parentLeftMargin" presStyleLbl="node1" presStyleIdx="0" presStyleCnt="3"/>
      <dgm:spPr/>
    </dgm:pt>
    <dgm:pt modelId="{AE4BD70A-4D65-EF4D-AAF8-FA1C64A60E81}" type="pres">
      <dgm:prSet presAssocID="{7859580F-4DBD-1644-A23B-88E55AC77A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A0AE33-4C61-5E44-8710-71F895C6BCE1}" type="pres">
      <dgm:prSet presAssocID="{7859580F-4DBD-1644-A23B-88E55AC77A53}" presName="negativeSpace" presStyleCnt="0"/>
      <dgm:spPr/>
    </dgm:pt>
    <dgm:pt modelId="{1646D921-C074-2847-8D2D-D7CAE888B28C}" type="pres">
      <dgm:prSet presAssocID="{7859580F-4DBD-1644-A23B-88E55AC77A53}" presName="childText" presStyleLbl="conFgAcc1" presStyleIdx="1" presStyleCnt="3">
        <dgm:presLayoutVars>
          <dgm:bulletEnabled val="1"/>
        </dgm:presLayoutVars>
      </dgm:prSet>
      <dgm:spPr/>
    </dgm:pt>
    <dgm:pt modelId="{80B1417F-B9DF-EC40-B2F0-587EDBEC0517}" type="pres">
      <dgm:prSet presAssocID="{31EFF219-E36C-6C4D-BFF1-1BD346B6FBEC}" presName="spaceBetweenRectangles" presStyleCnt="0"/>
      <dgm:spPr/>
    </dgm:pt>
    <dgm:pt modelId="{9742FFD9-86D9-334E-B435-AA9EEAFD581E}" type="pres">
      <dgm:prSet presAssocID="{8FC5634A-3A0C-8941-85B6-29136E371766}" presName="parentLin" presStyleCnt="0"/>
      <dgm:spPr/>
    </dgm:pt>
    <dgm:pt modelId="{C804570A-56E5-3C45-842F-C988DEC4BC63}" type="pres">
      <dgm:prSet presAssocID="{8FC5634A-3A0C-8941-85B6-29136E371766}" presName="parentLeftMargin" presStyleLbl="node1" presStyleIdx="1" presStyleCnt="3"/>
      <dgm:spPr/>
    </dgm:pt>
    <dgm:pt modelId="{76F4819F-6977-6D47-BE8E-7B4C03283343}" type="pres">
      <dgm:prSet presAssocID="{8FC5634A-3A0C-8941-85B6-29136E3717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FC7783-01CA-6242-B3C8-E62D17E693A6}" type="pres">
      <dgm:prSet presAssocID="{8FC5634A-3A0C-8941-85B6-29136E371766}" presName="negativeSpace" presStyleCnt="0"/>
      <dgm:spPr/>
    </dgm:pt>
    <dgm:pt modelId="{11207130-E35F-B24D-8306-CDB94E52EE23}" type="pres">
      <dgm:prSet presAssocID="{8FC5634A-3A0C-8941-85B6-29136E3717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99D501-0756-1F45-81C5-88FAC77C8649}" type="presOf" srcId="{07E6268A-D152-AB4B-A13B-F39A06AB56A8}" destId="{11207130-E35F-B24D-8306-CDB94E52EE23}" srcOrd="0" destOrd="2" presId="urn:microsoft.com/office/officeart/2005/8/layout/list1"/>
    <dgm:cxn modelId="{0DA6E509-1566-664D-953D-B8A418D9B50B}" type="presOf" srcId="{B8ACDD60-92F5-E44E-9C84-FADF81E227CB}" destId="{1646D921-C074-2847-8D2D-D7CAE888B28C}" srcOrd="0" destOrd="1" presId="urn:microsoft.com/office/officeart/2005/8/layout/list1"/>
    <dgm:cxn modelId="{10B6A12B-7179-6843-9225-EB28ACB11643}" srcId="{8FC5634A-3A0C-8941-85B6-29136E371766}" destId="{51B56856-6093-2540-B914-143A167B3095}" srcOrd="1" destOrd="0" parTransId="{5F488F44-8D3A-AA4F-94EA-DCC7EF76943E}" sibTransId="{36766DE5-4D2E-B248-A01D-58373AFC6996}"/>
    <dgm:cxn modelId="{3B32532E-940E-FA46-806C-3CCCAC599133}" type="presOf" srcId="{7859580F-4DBD-1644-A23B-88E55AC77A53}" destId="{AE4BD70A-4D65-EF4D-AAF8-FA1C64A60E81}" srcOrd="1" destOrd="0" presId="urn:microsoft.com/office/officeart/2005/8/layout/list1"/>
    <dgm:cxn modelId="{6E58CC42-8DD0-A043-92DD-60BEC64CE4ED}" type="presOf" srcId="{414F6BC1-CA27-AE49-BDBF-F7F24441F73B}" destId="{1646D921-C074-2847-8D2D-D7CAE888B28C}" srcOrd="0" destOrd="2" presId="urn:microsoft.com/office/officeart/2005/8/layout/list1"/>
    <dgm:cxn modelId="{683B3A43-38AF-F545-8B54-96891BE6F7B8}" type="presOf" srcId="{7859580F-4DBD-1644-A23B-88E55AC77A53}" destId="{E56E8F40-7A10-084E-87A9-C9ABB10BEB7E}" srcOrd="0" destOrd="0" presId="urn:microsoft.com/office/officeart/2005/8/layout/list1"/>
    <dgm:cxn modelId="{1382F749-3834-2D49-B5C9-24B57643AE42}" type="presOf" srcId="{B144314D-CC13-6543-9330-2F3A1031DD64}" destId="{1646D921-C074-2847-8D2D-D7CAE888B28C}" srcOrd="0" destOrd="3" presId="urn:microsoft.com/office/officeart/2005/8/layout/list1"/>
    <dgm:cxn modelId="{DE70B24B-29CC-AF44-BD76-13A99929C851}" srcId="{7859580F-4DBD-1644-A23B-88E55AC77A53}" destId="{B8ACDD60-92F5-E44E-9C84-FADF81E227CB}" srcOrd="1" destOrd="0" parTransId="{280F180D-FFCA-2743-B2AC-0320EE8310CB}" sibTransId="{410A6F4D-954D-4C40-9B2C-822FC81704F0}"/>
    <dgm:cxn modelId="{C98D8654-E6C0-F545-8DBF-E8F6395EB7BF}" type="presOf" srcId="{664A1B59-7A27-BF44-9FEB-D72BC4A737A0}" destId="{E76FC75E-B8BF-294C-8770-4F167FB92F0F}" srcOrd="0" destOrd="0" presId="urn:microsoft.com/office/officeart/2005/8/layout/list1"/>
    <dgm:cxn modelId="{82B5C255-9AAC-7D4A-A0CA-ACD832175079}" srcId="{7859580F-4DBD-1644-A23B-88E55AC77A53}" destId="{CF8BD453-E87D-F449-A68D-058A4D301DAD}" srcOrd="0" destOrd="0" parTransId="{24DDB92E-961A-BC4B-AEF7-555476A55F52}" sibTransId="{31671CA1-BC4C-A741-A9EF-3A049EEB2A55}"/>
    <dgm:cxn modelId="{C0418163-B015-3D4E-BADB-963FBF43768F}" type="presOf" srcId="{CF8BD453-E87D-F449-A68D-058A4D301DAD}" destId="{1646D921-C074-2847-8D2D-D7CAE888B28C}" srcOrd="0" destOrd="0" presId="urn:microsoft.com/office/officeart/2005/8/layout/list1"/>
    <dgm:cxn modelId="{7760826D-3A10-4F43-B93D-E3A2F3DB1A59}" srcId="{8FC5634A-3A0C-8941-85B6-29136E371766}" destId="{336D11F7-DA46-284C-8E2D-B5ED595F04AC}" srcOrd="3" destOrd="0" parTransId="{361AF07D-163B-3D41-90BF-1FEB6AB10253}" sibTransId="{1151BABD-916E-0B44-88E1-DB204A845C73}"/>
    <dgm:cxn modelId="{017CA571-6EBF-DF47-B8F3-1DC142DC9C77}" srcId="{55C8ADAE-A318-3B4E-8461-C8AEB2E0C82B}" destId="{8FC5634A-3A0C-8941-85B6-29136E371766}" srcOrd="2" destOrd="0" parTransId="{7B4E3098-D1EF-5A45-9929-E696CC27BB4E}" sibTransId="{FB6E91E3-DA2E-D646-BEA2-92B36FC51C97}"/>
    <dgm:cxn modelId="{17038872-9656-F542-964C-9BA61099F948}" type="presOf" srcId="{336D11F7-DA46-284C-8E2D-B5ED595F04AC}" destId="{11207130-E35F-B24D-8306-CDB94E52EE23}" srcOrd="0" destOrd="3" presId="urn:microsoft.com/office/officeart/2005/8/layout/list1"/>
    <dgm:cxn modelId="{30390174-E55E-E643-B070-E1BA47AAADF9}" type="presOf" srcId="{8FC5634A-3A0C-8941-85B6-29136E371766}" destId="{76F4819F-6977-6D47-BE8E-7B4C03283343}" srcOrd="1" destOrd="0" presId="urn:microsoft.com/office/officeart/2005/8/layout/list1"/>
    <dgm:cxn modelId="{4E4B8097-E858-6345-ADDA-665BAACACF69}" type="presOf" srcId="{8FC5634A-3A0C-8941-85B6-29136E371766}" destId="{C804570A-56E5-3C45-842F-C988DEC4BC63}" srcOrd="0" destOrd="0" presId="urn:microsoft.com/office/officeart/2005/8/layout/list1"/>
    <dgm:cxn modelId="{4F939EA1-84DC-5F4E-8BD1-C7E203BF6F25}" srcId="{8FC5634A-3A0C-8941-85B6-29136E371766}" destId="{D99D7293-102D-EB4A-B86C-EAD5FB15EC1D}" srcOrd="0" destOrd="0" parTransId="{B2A3ACD8-B4DD-3546-801B-D30B16ACE846}" sibTransId="{9255CED6-EC93-7A46-B247-7E71F947DA9E}"/>
    <dgm:cxn modelId="{ACD632AA-EADD-4246-B788-B36FDE5EE559}" type="presOf" srcId="{50C626A1-4091-5D44-AB1D-D0DA52E02952}" destId="{EABFC99F-2E91-E449-8515-234F76C35602}" srcOrd="0" destOrd="0" presId="urn:microsoft.com/office/officeart/2005/8/layout/list1"/>
    <dgm:cxn modelId="{C17853B7-981B-4245-BFB3-EC5E955EB1CD}" srcId="{7859580F-4DBD-1644-A23B-88E55AC77A53}" destId="{B144314D-CC13-6543-9330-2F3A1031DD64}" srcOrd="3" destOrd="0" parTransId="{F8CDC64A-BEEA-CB4C-8659-41D5B5501AD4}" sibTransId="{8186FB89-9E1D-7B41-9ABA-ACC3BDF65DBD}"/>
    <dgm:cxn modelId="{190347C1-44BE-FA44-B148-52E1341F3EB5}" type="presOf" srcId="{664A1B59-7A27-BF44-9FEB-D72BC4A737A0}" destId="{94E1FF22-BAFC-7A43-AAF8-CFFBDD5924AB}" srcOrd="1" destOrd="0" presId="urn:microsoft.com/office/officeart/2005/8/layout/list1"/>
    <dgm:cxn modelId="{E6B3C0C6-8DE6-DE43-88FF-1C103DB04A1E}" srcId="{8FC5634A-3A0C-8941-85B6-29136E371766}" destId="{07E6268A-D152-AB4B-A13B-F39A06AB56A8}" srcOrd="2" destOrd="0" parTransId="{DBED3C7E-C8AA-0243-9CB1-B62DC6755AD7}" sibTransId="{AA5702BD-056A-914C-9048-988FBD094088}"/>
    <dgm:cxn modelId="{07E90ED6-C29E-A347-8F8F-CDAF7B270D93}" srcId="{664A1B59-7A27-BF44-9FEB-D72BC4A737A0}" destId="{50C626A1-4091-5D44-AB1D-D0DA52E02952}" srcOrd="0" destOrd="0" parTransId="{8898F8D2-CD96-5D45-8796-463B1E0036DD}" sibTransId="{E57DA0EF-CD9B-3E49-94E2-A4E94A97F97F}"/>
    <dgm:cxn modelId="{AE095CE7-5D99-0E4C-BC7B-D5D1E6749B4D}" srcId="{7859580F-4DBD-1644-A23B-88E55AC77A53}" destId="{414F6BC1-CA27-AE49-BDBF-F7F24441F73B}" srcOrd="2" destOrd="0" parTransId="{7393783A-56EF-A142-9DF9-92A4C05D58E8}" sibTransId="{8B856F1E-BBF5-0B4F-A577-C57AB7BB29C2}"/>
    <dgm:cxn modelId="{73C981E7-6CB4-024D-9A50-A0B27C67C9DA}" type="presOf" srcId="{51B56856-6093-2540-B914-143A167B3095}" destId="{11207130-E35F-B24D-8306-CDB94E52EE23}" srcOrd="0" destOrd="1" presId="urn:microsoft.com/office/officeart/2005/8/layout/list1"/>
    <dgm:cxn modelId="{494AD1EB-A12C-CF4A-B49A-3153B650D0B1}" type="presOf" srcId="{55C8ADAE-A318-3B4E-8461-C8AEB2E0C82B}" destId="{8262BB0F-7306-E54C-9156-9C1ED53FADAD}" srcOrd="0" destOrd="0" presId="urn:microsoft.com/office/officeart/2005/8/layout/list1"/>
    <dgm:cxn modelId="{05BA10FF-3BD3-C34C-B585-C848A105A302}" srcId="{55C8ADAE-A318-3B4E-8461-C8AEB2E0C82B}" destId="{7859580F-4DBD-1644-A23B-88E55AC77A53}" srcOrd="1" destOrd="0" parTransId="{3FFBF771-025D-A548-AC74-85260CBF4A06}" sibTransId="{31EFF219-E36C-6C4D-BFF1-1BD346B6FBEC}"/>
    <dgm:cxn modelId="{79EB47FF-DA55-134C-88C7-E3485E0CE6B8}" srcId="{55C8ADAE-A318-3B4E-8461-C8AEB2E0C82B}" destId="{664A1B59-7A27-BF44-9FEB-D72BC4A737A0}" srcOrd="0" destOrd="0" parTransId="{58861B8D-39F1-8447-A243-AAF1528D71D5}" sibTransId="{B2A14C47-2B0A-3B45-A4C6-C8AD1B68F6F7}"/>
    <dgm:cxn modelId="{CCA4A4FF-D30D-A148-AB6F-235A794518EF}" type="presOf" srcId="{D99D7293-102D-EB4A-B86C-EAD5FB15EC1D}" destId="{11207130-E35F-B24D-8306-CDB94E52EE23}" srcOrd="0" destOrd="0" presId="urn:microsoft.com/office/officeart/2005/8/layout/list1"/>
    <dgm:cxn modelId="{5AACFA16-F606-B34D-A898-A8DAA40638E7}" type="presParOf" srcId="{8262BB0F-7306-E54C-9156-9C1ED53FADAD}" destId="{2FA52502-89E5-4941-A2A2-E455BEBC4498}" srcOrd="0" destOrd="0" presId="urn:microsoft.com/office/officeart/2005/8/layout/list1"/>
    <dgm:cxn modelId="{F16EB688-503B-DD48-B579-C3766F4CE6EB}" type="presParOf" srcId="{2FA52502-89E5-4941-A2A2-E455BEBC4498}" destId="{E76FC75E-B8BF-294C-8770-4F167FB92F0F}" srcOrd="0" destOrd="0" presId="urn:microsoft.com/office/officeart/2005/8/layout/list1"/>
    <dgm:cxn modelId="{E6F24926-4DED-474B-BBC8-903F8CFC2211}" type="presParOf" srcId="{2FA52502-89E5-4941-A2A2-E455BEBC4498}" destId="{94E1FF22-BAFC-7A43-AAF8-CFFBDD5924AB}" srcOrd="1" destOrd="0" presId="urn:microsoft.com/office/officeart/2005/8/layout/list1"/>
    <dgm:cxn modelId="{5927C220-553C-5547-9AB6-96690E70D365}" type="presParOf" srcId="{8262BB0F-7306-E54C-9156-9C1ED53FADAD}" destId="{1218928F-1213-B64E-B79B-B1FA1A480B9D}" srcOrd="1" destOrd="0" presId="urn:microsoft.com/office/officeart/2005/8/layout/list1"/>
    <dgm:cxn modelId="{CE04CD59-7E1C-264C-95B0-3EEC6E0BB42D}" type="presParOf" srcId="{8262BB0F-7306-E54C-9156-9C1ED53FADAD}" destId="{EABFC99F-2E91-E449-8515-234F76C35602}" srcOrd="2" destOrd="0" presId="urn:microsoft.com/office/officeart/2005/8/layout/list1"/>
    <dgm:cxn modelId="{F2BA74F5-86D3-8040-BFAE-67FC27C9E51B}" type="presParOf" srcId="{8262BB0F-7306-E54C-9156-9C1ED53FADAD}" destId="{85092AB6-DD27-8F41-9ECC-F982702A3745}" srcOrd="3" destOrd="0" presId="urn:microsoft.com/office/officeart/2005/8/layout/list1"/>
    <dgm:cxn modelId="{65248697-AB4C-7D43-8676-9840506AEA86}" type="presParOf" srcId="{8262BB0F-7306-E54C-9156-9C1ED53FADAD}" destId="{8273841D-2B7C-AA4C-8911-AEEC4B4C14B4}" srcOrd="4" destOrd="0" presId="urn:microsoft.com/office/officeart/2005/8/layout/list1"/>
    <dgm:cxn modelId="{0DE29988-F7FB-CB4B-B5B0-71D92AEEC544}" type="presParOf" srcId="{8273841D-2B7C-AA4C-8911-AEEC4B4C14B4}" destId="{E56E8F40-7A10-084E-87A9-C9ABB10BEB7E}" srcOrd="0" destOrd="0" presId="urn:microsoft.com/office/officeart/2005/8/layout/list1"/>
    <dgm:cxn modelId="{5C56935A-384E-D749-8BBD-153813EF0D23}" type="presParOf" srcId="{8273841D-2B7C-AA4C-8911-AEEC4B4C14B4}" destId="{AE4BD70A-4D65-EF4D-AAF8-FA1C64A60E81}" srcOrd="1" destOrd="0" presId="urn:microsoft.com/office/officeart/2005/8/layout/list1"/>
    <dgm:cxn modelId="{58793061-B588-3A4E-8297-E0713FA0CC6B}" type="presParOf" srcId="{8262BB0F-7306-E54C-9156-9C1ED53FADAD}" destId="{27A0AE33-4C61-5E44-8710-71F895C6BCE1}" srcOrd="5" destOrd="0" presId="urn:microsoft.com/office/officeart/2005/8/layout/list1"/>
    <dgm:cxn modelId="{64BA3AD0-0ECE-B046-9BAD-2C1E34F0F96F}" type="presParOf" srcId="{8262BB0F-7306-E54C-9156-9C1ED53FADAD}" destId="{1646D921-C074-2847-8D2D-D7CAE888B28C}" srcOrd="6" destOrd="0" presId="urn:microsoft.com/office/officeart/2005/8/layout/list1"/>
    <dgm:cxn modelId="{F5DC0F84-1CE9-184E-ACB0-4D5FF813E4BA}" type="presParOf" srcId="{8262BB0F-7306-E54C-9156-9C1ED53FADAD}" destId="{80B1417F-B9DF-EC40-B2F0-587EDBEC0517}" srcOrd="7" destOrd="0" presId="urn:microsoft.com/office/officeart/2005/8/layout/list1"/>
    <dgm:cxn modelId="{0EE99B4F-552F-5249-BEAE-0D2D4ACD3200}" type="presParOf" srcId="{8262BB0F-7306-E54C-9156-9C1ED53FADAD}" destId="{9742FFD9-86D9-334E-B435-AA9EEAFD581E}" srcOrd="8" destOrd="0" presId="urn:microsoft.com/office/officeart/2005/8/layout/list1"/>
    <dgm:cxn modelId="{7724BC7D-F447-AA40-9799-D50329584BCD}" type="presParOf" srcId="{9742FFD9-86D9-334E-B435-AA9EEAFD581E}" destId="{C804570A-56E5-3C45-842F-C988DEC4BC63}" srcOrd="0" destOrd="0" presId="urn:microsoft.com/office/officeart/2005/8/layout/list1"/>
    <dgm:cxn modelId="{E1740002-1F73-D24E-A287-F980EDCEB8C7}" type="presParOf" srcId="{9742FFD9-86D9-334E-B435-AA9EEAFD581E}" destId="{76F4819F-6977-6D47-BE8E-7B4C03283343}" srcOrd="1" destOrd="0" presId="urn:microsoft.com/office/officeart/2005/8/layout/list1"/>
    <dgm:cxn modelId="{BC756EF3-857B-A148-8B58-F58661BB3557}" type="presParOf" srcId="{8262BB0F-7306-E54C-9156-9C1ED53FADAD}" destId="{37FC7783-01CA-6242-B3C8-E62D17E693A6}" srcOrd="9" destOrd="0" presId="urn:microsoft.com/office/officeart/2005/8/layout/list1"/>
    <dgm:cxn modelId="{491448D6-BFB1-6A44-8672-19649B44FEB1}" type="presParOf" srcId="{8262BB0F-7306-E54C-9156-9C1ED53FADAD}" destId="{11207130-E35F-B24D-8306-CDB94E52EE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452A08-B7C5-9647-BB88-848162658E8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D9ED6-E02D-B746-81FA-3D75240DC2D7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id-ID" b="1" dirty="0"/>
            <a:t>Pasien Prioritas I :</a:t>
          </a:r>
          <a:endParaRPr lang="en-US" dirty="0"/>
        </a:p>
      </dgm:t>
    </dgm:pt>
    <dgm:pt modelId="{188690DA-6855-2548-926F-8206BB8D0863}" type="parTrans" cxnId="{D594E5AE-C481-2C41-AF99-76943F2AAEC4}">
      <dgm:prSet/>
      <dgm:spPr/>
      <dgm:t>
        <a:bodyPr/>
        <a:lstStyle/>
        <a:p>
          <a:endParaRPr lang="en-US"/>
        </a:p>
      </dgm:t>
    </dgm:pt>
    <dgm:pt modelId="{7090D0A2-EFE5-944B-A735-C2705F5E115B}" type="sibTrans" cxnId="{D594E5AE-C481-2C41-AF99-76943F2AAEC4}">
      <dgm:prSet/>
      <dgm:spPr/>
      <dgm:t>
        <a:bodyPr/>
        <a:lstStyle/>
        <a:p>
          <a:endParaRPr lang="en-US"/>
        </a:p>
      </dgm:t>
    </dgm:pt>
    <dgm:pt modelId="{4E2F1AD5-B163-784F-857C-C7049433B946}">
      <dgm:prSet phldrT="[Text]"/>
      <dgm:spPr/>
      <dgm:t>
        <a:bodyPr/>
        <a:lstStyle/>
        <a:p>
          <a:pPr>
            <a:buSzPts val="1100"/>
            <a:buFont typeface="Wingdings" pitchFamily="2" charset="2"/>
            <a:buChar char=""/>
          </a:pPr>
          <a:r>
            <a:rPr lang="id-ID" b="1" dirty="0"/>
            <a:t>Pasien Prioritas II :</a:t>
          </a:r>
          <a:endParaRPr lang="en-ID" dirty="0"/>
        </a:p>
      </dgm:t>
    </dgm:pt>
    <dgm:pt modelId="{A8395868-953D-6B4F-A4D8-C1565A04A8D4}" type="parTrans" cxnId="{5A2A1005-5854-8843-9EBB-F32EBE8D3DAE}">
      <dgm:prSet/>
      <dgm:spPr/>
      <dgm:t>
        <a:bodyPr/>
        <a:lstStyle/>
        <a:p>
          <a:endParaRPr lang="en-US"/>
        </a:p>
      </dgm:t>
    </dgm:pt>
    <dgm:pt modelId="{DFA056C1-D26C-CB46-A1ED-C8AC6C5CB02F}" type="sibTrans" cxnId="{5A2A1005-5854-8843-9EBB-F32EBE8D3DAE}">
      <dgm:prSet/>
      <dgm:spPr/>
      <dgm:t>
        <a:bodyPr/>
        <a:lstStyle/>
        <a:p>
          <a:endParaRPr lang="en-US"/>
        </a:p>
      </dgm:t>
    </dgm:pt>
    <dgm:pt modelId="{7775B4A8-521B-FC4A-B199-AE54F9D9C7C6}">
      <dgm:prSet/>
      <dgm:spPr/>
      <dgm:t>
        <a:bodyPr/>
        <a:lstStyle/>
        <a:p>
          <a:r>
            <a:rPr lang="id-ID" dirty="0"/>
            <a:t>pasien kritis atau tidak stabil yang memerlukan </a:t>
          </a:r>
          <a:r>
            <a:rPr lang="id-ID" dirty="0" err="1"/>
            <a:t>support</a:t>
          </a:r>
          <a:r>
            <a:rPr lang="id-ID" dirty="0"/>
            <a:t> alat bantu nafas mekanik (</a:t>
          </a:r>
          <a:r>
            <a:rPr lang="id-ID" i="1" dirty="0" err="1"/>
            <a:t>Bubble</a:t>
          </a:r>
          <a:r>
            <a:rPr lang="id-ID" i="1" dirty="0"/>
            <a:t> Nasal CPAP</a:t>
          </a:r>
          <a:r>
            <a:rPr lang="id-ID" dirty="0"/>
            <a:t> atau ventilator mekanik) </a:t>
          </a:r>
          <a:r>
            <a:rPr lang="id-ID" dirty="0" err="1"/>
            <a:t>monitoring</a:t>
          </a:r>
          <a:r>
            <a:rPr lang="id-ID" dirty="0"/>
            <a:t> dan obat-obatan </a:t>
          </a:r>
          <a:r>
            <a:rPr lang="id-ID" dirty="0" err="1"/>
            <a:t>vasoaktif</a:t>
          </a:r>
          <a:r>
            <a:rPr lang="id-ID" dirty="0"/>
            <a:t> </a:t>
          </a:r>
          <a:r>
            <a:rPr lang="id-ID" dirty="0" err="1"/>
            <a:t>kontinyu</a:t>
          </a:r>
          <a:r>
            <a:rPr lang="id-ID" dirty="0"/>
            <a:t>, </a:t>
          </a:r>
          <a:r>
            <a:rPr lang="en-GB" dirty="0" err="1"/>
            <a:t>dengan</a:t>
          </a:r>
          <a:r>
            <a:rPr lang="id-ID" dirty="0"/>
            <a:t> bayi </a:t>
          </a:r>
          <a:r>
            <a:rPr lang="en-GB" dirty="0" err="1"/>
            <a:t>ancaman</a:t>
          </a:r>
          <a:r>
            <a:rPr lang="en-GB" dirty="0"/>
            <a:t> </a:t>
          </a:r>
          <a:r>
            <a:rPr lang="en-GB" dirty="0" err="1"/>
            <a:t>gagal</a:t>
          </a:r>
          <a:r>
            <a:rPr lang="en-GB" dirty="0"/>
            <a:t> organ</a:t>
          </a:r>
          <a:r>
            <a:rPr lang="id-ID" dirty="0"/>
            <a:t>, dll.</a:t>
          </a:r>
          <a:endParaRPr lang="en-ID" dirty="0"/>
        </a:p>
      </dgm:t>
    </dgm:pt>
    <dgm:pt modelId="{C87165E6-6003-034C-A257-3AEB2CF8156E}" type="parTrans" cxnId="{8E1138B5-422D-F342-8325-29846AEEEBC1}">
      <dgm:prSet/>
      <dgm:spPr/>
      <dgm:t>
        <a:bodyPr/>
        <a:lstStyle/>
        <a:p>
          <a:endParaRPr lang="en-US"/>
        </a:p>
      </dgm:t>
    </dgm:pt>
    <dgm:pt modelId="{4618120D-2468-1B42-8251-B745EA4A0742}" type="sibTrans" cxnId="{8E1138B5-422D-F342-8325-29846AEEEBC1}">
      <dgm:prSet/>
      <dgm:spPr/>
      <dgm:t>
        <a:bodyPr/>
        <a:lstStyle/>
        <a:p>
          <a:endParaRPr lang="en-US"/>
        </a:p>
      </dgm:t>
    </dgm:pt>
    <dgm:pt modelId="{61F49051-000B-6943-A7EA-196A220558F0}">
      <dgm:prSet phldrT="[Text]"/>
      <dgm:spPr/>
      <dgm:t>
        <a:bodyPr/>
        <a:lstStyle/>
        <a:p>
          <a:pPr>
            <a:buSzPts val="1100"/>
            <a:buFont typeface="Arial" panose="020B0604020202020204" pitchFamily="34" charset="0"/>
            <a:buChar char="•"/>
          </a:pPr>
          <a:r>
            <a:rPr lang="id-ID" dirty="0"/>
            <a:t>Kelompok ini memerlukan pemantauan NICU dan </a:t>
          </a:r>
          <a:r>
            <a:rPr lang="id-ID" dirty="0" err="1"/>
            <a:t>resiko</a:t>
          </a:r>
          <a:r>
            <a:rPr lang="id-ID" dirty="0"/>
            <a:t> sehingga memerlukan terapi intensif segera</a:t>
          </a:r>
          <a:endParaRPr lang="en-ID" dirty="0"/>
        </a:p>
        <a:p>
          <a:pPr>
            <a:buSzPts val="1100"/>
            <a:buFont typeface="Wingdings" pitchFamily="2" charset="2"/>
            <a:buChar char=""/>
          </a:pPr>
          <a:r>
            <a:rPr lang="id-ID" dirty="0"/>
            <a:t> Misalnya: </a:t>
          </a:r>
          <a:r>
            <a:rPr lang="en-GB" dirty="0" err="1"/>
            <a:t>hasil</a:t>
          </a:r>
          <a:r>
            <a:rPr lang="en-GB" dirty="0"/>
            <a:t> </a:t>
          </a:r>
          <a:r>
            <a:rPr lang="en-GB" dirty="0" err="1"/>
            <a:t>laboratorium</a:t>
          </a:r>
          <a:r>
            <a:rPr lang="en-GB" dirty="0"/>
            <a:t> </a:t>
          </a:r>
          <a:r>
            <a:rPr lang="en-GB" dirty="0" err="1"/>
            <a:t>nilai</a:t>
          </a:r>
          <a:r>
            <a:rPr lang="en-GB" dirty="0"/>
            <a:t> </a:t>
          </a:r>
          <a:r>
            <a:rPr lang="en-GB" dirty="0" err="1"/>
            <a:t>kritis</a:t>
          </a:r>
          <a:r>
            <a:rPr lang="en-GB" dirty="0"/>
            <a:t> </a:t>
          </a:r>
          <a:r>
            <a:rPr lang="en-GB" dirty="0" err="1"/>
            <a:t>namun</a:t>
          </a:r>
          <a:r>
            <a:rPr lang="en-GB" dirty="0"/>
            <a:t> </a:t>
          </a:r>
          <a:r>
            <a:rPr lang="en-GB" dirty="0" err="1"/>
            <a:t>pasien</a:t>
          </a:r>
          <a:r>
            <a:rPr lang="en-GB" dirty="0"/>
            <a:t> </a:t>
          </a:r>
          <a:r>
            <a:rPr lang="en-GB" dirty="0" err="1"/>
            <a:t>stabil</a:t>
          </a:r>
          <a:endParaRPr lang="en-ID" dirty="0"/>
        </a:p>
      </dgm:t>
    </dgm:pt>
    <dgm:pt modelId="{1F6C06C7-A39A-744C-B99F-2AA6D6E3FFC0}" type="parTrans" cxnId="{9B8AF8B8-1402-0D47-9F2F-54318CF7FCEB}">
      <dgm:prSet/>
      <dgm:spPr/>
      <dgm:t>
        <a:bodyPr/>
        <a:lstStyle/>
        <a:p>
          <a:endParaRPr lang="en-US"/>
        </a:p>
      </dgm:t>
    </dgm:pt>
    <dgm:pt modelId="{92A5551B-7B06-AB43-A8EC-56E0BA6D1CD1}" type="sibTrans" cxnId="{9B8AF8B8-1402-0D47-9F2F-54318CF7FCEB}">
      <dgm:prSet/>
      <dgm:spPr/>
      <dgm:t>
        <a:bodyPr/>
        <a:lstStyle/>
        <a:p>
          <a:endParaRPr lang="en-US"/>
        </a:p>
      </dgm:t>
    </dgm:pt>
    <dgm:pt modelId="{66915C8F-8547-1F46-BBD4-2B595F6FDC4A}">
      <dgm:prSet phldrT="[Text]"/>
      <dgm:spPr/>
      <dgm:t>
        <a:bodyPr/>
        <a:lstStyle/>
        <a:p>
          <a:pPr>
            <a:buSzPts val="1100"/>
            <a:buFont typeface="Wingdings" pitchFamily="2" charset="2"/>
            <a:buChar char=""/>
          </a:pPr>
          <a:r>
            <a:rPr lang="id-ID" dirty="0"/>
            <a:t>Bayi </a:t>
          </a:r>
          <a:r>
            <a:rPr lang="en-US" dirty="0" err="1"/>
            <a:t>kritis</a:t>
          </a:r>
          <a:r>
            <a:rPr lang="en-US" dirty="0"/>
            <a:t> dan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stabil</a:t>
          </a:r>
          <a:r>
            <a:rPr lang="en-US" dirty="0"/>
            <a:t> </a:t>
          </a:r>
          <a:r>
            <a:rPr lang="en-US" dirty="0" err="1"/>
            <a:t>dimana</a:t>
          </a:r>
          <a:r>
            <a:rPr lang="en-US" dirty="0"/>
            <a:t> </a:t>
          </a:r>
          <a:r>
            <a:rPr lang="en-US" dirty="0" err="1"/>
            <a:t>kemungkinan</a:t>
          </a:r>
          <a:r>
            <a:rPr lang="en-US" dirty="0"/>
            <a:t> </a:t>
          </a:r>
          <a:r>
            <a:rPr lang="en-US" dirty="0" err="1"/>
            <a:t>kesembuhan</a:t>
          </a:r>
          <a:r>
            <a:rPr lang="en-US" dirty="0"/>
            <a:t> dan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manfaat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terapi</a:t>
          </a:r>
          <a:r>
            <a:rPr lang="en-US" dirty="0"/>
            <a:t> di NICU minimal</a:t>
          </a:r>
          <a:endParaRPr lang="en-ID" dirty="0"/>
        </a:p>
      </dgm:t>
    </dgm:pt>
    <dgm:pt modelId="{35C3D9F0-73CB-F249-9697-92FCA8D7493F}" type="parTrans" cxnId="{994AB47B-2BE9-F749-BCD4-2C612CC13479}">
      <dgm:prSet/>
      <dgm:spPr/>
      <dgm:t>
        <a:bodyPr/>
        <a:lstStyle/>
        <a:p>
          <a:endParaRPr lang="en-US"/>
        </a:p>
      </dgm:t>
    </dgm:pt>
    <dgm:pt modelId="{74568D7C-F63A-5C41-BCEB-AAD5573B6F87}" type="sibTrans" cxnId="{994AB47B-2BE9-F749-BCD4-2C612CC13479}">
      <dgm:prSet/>
      <dgm:spPr/>
      <dgm:t>
        <a:bodyPr/>
        <a:lstStyle/>
        <a:p>
          <a:endParaRPr lang="en-US"/>
        </a:p>
      </dgm:t>
    </dgm:pt>
    <dgm:pt modelId="{A158DBE1-2246-AD4D-9758-488E058D9F4C}">
      <dgm:prSet phldrT="[Text]"/>
      <dgm:spPr/>
      <dgm:t>
        <a:bodyPr/>
        <a:lstStyle/>
        <a:p>
          <a:pPr>
            <a:buSzPts val="1100"/>
            <a:buFont typeface="Arial" panose="020B0604020202020204" pitchFamily="34" charset="0"/>
            <a:buChar char="•"/>
          </a:pPr>
          <a:r>
            <a:rPr lang="id-ID" dirty="0"/>
            <a:t>Kelompok ini bisa dirawat di NICU sesuai indikasi dan didahulukan dibandingkan prioritas III, apabila NICU penuh, maka atas persetujuan dokter NICU pasien akan dirujuk</a:t>
          </a:r>
          <a:endParaRPr lang="en-ID" dirty="0"/>
        </a:p>
      </dgm:t>
    </dgm:pt>
    <dgm:pt modelId="{A4DF062D-8FE6-654F-908D-97885FA7C788}" type="parTrans" cxnId="{243E3E1D-0E60-1748-93D6-3F7CB205B0CD}">
      <dgm:prSet/>
      <dgm:spPr/>
      <dgm:t>
        <a:bodyPr/>
        <a:lstStyle/>
        <a:p>
          <a:endParaRPr lang="en-US"/>
        </a:p>
      </dgm:t>
    </dgm:pt>
    <dgm:pt modelId="{24FE784E-8181-AE4B-BE44-684EDC8D1A42}" type="sibTrans" cxnId="{243E3E1D-0E60-1748-93D6-3F7CB205B0CD}">
      <dgm:prSet/>
      <dgm:spPr/>
      <dgm:t>
        <a:bodyPr/>
        <a:lstStyle/>
        <a:p>
          <a:endParaRPr lang="en-US"/>
        </a:p>
      </dgm:t>
    </dgm:pt>
    <dgm:pt modelId="{84AB25CD-02FD-D14B-8E39-10D401CD31CC}">
      <dgm:prSet phldrT="[Text]"/>
      <dgm:spPr/>
      <dgm:t>
        <a:bodyPr/>
        <a:lstStyle/>
        <a:p>
          <a:pPr>
            <a:buSzPts val="1100"/>
            <a:buFont typeface="Wingdings" pitchFamily="2" charset="2"/>
            <a:buChar char=""/>
          </a:pPr>
          <a:r>
            <a:rPr lang="id-ID" b="1" dirty="0"/>
            <a:t>Pasien Prioritas III :</a:t>
          </a:r>
          <a:endParaRPr lang="en-ID" dirty="0"/>
        </a:p>
      </dgm:t>
    </dgm:pt>
    <dgm:pt modelId="{2C2FACC9-61E7-F04E-9263-90167AC4DF05}" type="parTrans" cxnId="{233A2B99-395E-5442-A822-D9C051FC7821}">
      <dgm:prSet/>
      <dgm:spPr/>
      <dgm:t>
        <a:bodyPr/>
        <a:lstStyle/>
        <a:p>
          <a:endParaRPr lang="en-US"/>
        </a:p>
      </dgm:t>
    </dgm:pt>
    <dgm:pt modelId="{F4044FBB-2187-A945-93FA-D51DBD8FCE73}" type="sibTrans" cxnId="{233A2B99-395E-5442-A822-D9C051FC7821}">
      <dgm:prSet/>
      <dgm:spPr/>
      <dgm:t>
        <a:bodyPr/>
        <a:lstStyle/>
        <a:p>
          <a:endParaRPr lang="en-US"/>
        </a:p>
      </dgm:t>
    </dgm:pt>
    <dgm:pt modelId="{FABF561F-D0F1-014A-B0A5-E5B85DB35BA8}" type="pres">
      <dgm:prSet presAssocID="{D2452A08-B7C5-9647-BB88-848162658E88}" presName="linear" presStyleCnt="0">
        <dgm:presLayoutVars>
          <dgm:animLvl val="lvl"/>
          <dgm:resizeHandles val="exact"/>
        </dgm:presLayoutVars>
      </dgm:prSet>
      <dgm:spPr/>
    </dgm:pt>
    <dgm:pt modelId="{C6C9DD35-03AB-954B-99CE-54245A4410C0}" type="pres">
      <dgm:prSet presAssocID="{3ACD9ED6-E02D-B746-81FA-3D75240DC2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583A7B-45C1-4840-817C-7B489992894F}" type="pres">
      <dgm:prSet presAssocID="{3ACD9ED6-E02D-B746-81FA-3D75240DC2D7}" presName="childText" presStyleLbl="revTx" presStyleIdx="0" presStyleCnt="3">
        <dgm:presLayoutVars>
          <dgm:bulletEnabled val="1"/>
        </dgm:presLayoutVars>
      </dgm:prSet>
      <dgm:spPr/>
    </dgm:pt>
    <dgm:pt modelId="{F7FC836C-1CEC-F546-8D9F-A87C4A4BB947}" type="pres">
      <dgm:prSet presAssocID="{4E2F1AD5-B163-784F-857C-C7049433B9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729C05-9F03-484F-A0AC-5FC03F286B3C}" type="pres">
      <dgm:prSet presAssocID="{4E2F1AD5-B163-784F-857C-C7049433B946}" presName="childText" presStyleLbl="revTx" presStyleIdx="1" presStyleCnt="3">
        <dgm:presLayoutVars>
          <dgm:bulletEnabled val="1"/>
        </dgm:presLayoutVars>
      </dgm:prSet>
      <dgm:spPr/>
    </dgm:pt>
    <dgm:pt modelId="{2787B50C-211A-D34E-85D3-EB44E0F2848D}" type="pres">
      <dgm:prSet presAssocID="{84AB25CD-02FD-D14B-8E39-10D401CD31C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39BB3E-AF55-944D-9A2A-9359633765EF}" type="pres">
      <dgm:prSet presAssocID="{84AB25CD-02FD-D14B-8E39-10D401CD31C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2A1005-5854-8843-9EBB-F32EBE8D3DAE}" srcId="{D2452A08-B7C5-9647-BB88-848162658E88}" destId="{4E2F1AD5-B163-784F-857C-C7049433B946}" srcOrd="1" destOrd="0" parTransId="{A8395868-953D-6B4F-A4D8-C1565A04A8D4}" sibTransId="{DFA056C1-D26C-CB46-A1ED-C8AC6C5CB02F}"/>
    <dgm:cxn modelId="{BF45AA0B-C3A6-C548-A385-6349C502F175}" type="presOf" srcId="{7775B4A8-521B-FC4A-B199-AE54F9D9C7C6}" destId="{6A583A7B-45C1-4840-817C-7B489992894F}" srcOrd="0" destOrd="0" presId="urn:microsoft.com/office/officeart/2005/8/layout/vList2"/>
    <dgm:cxn modelId="{243E3E1D-0E60-1748-93D6-3F7CB205B0CD}" srcId="{4E2F1AD5-B163-784F-857C-C7049433B946}" destId="{A158DBE1-2246-AD4D-9758-488E058D9F4C}" srcOrd="1" destOrd="0" parTransId="{A4DF062D-8FE6-654F-908D-97885FA7C788}" sibTransId="{24FE784E-8181-AE4B-BE44-684EDC8D1A42}"/>
    <dgm:cxn modelId="{49A5E674-7F4E-374D-883B-C4CC2C5A68F9}" type="presOf" srcId="{3ACD9ED6-E02D-B746-81FA-3D75240DC2D7}" destId="{C6C9DD35-03AB-954B-99CE-54245A4410C0}" srcOrd="0" destOrd="0" presId="urn:microsoft.com/office/officeart/2005/8/layout/vList2"/>
    <dgm:cxn modelId="{994AB47B-2BE9-F749-BCD4-2C612CC13479}" srcId="{84AB25CD-02FD-D14B-8E39-10D401CD31CC}" destId="{66915C8F-8547-1F46-BBD4-2B595F6FDC4A}" srcOrd="0" destOrd="0" parTransId="{35C3D9F0-73CB-F249-9697-92FCA8D7493F}" sibTransId="{74568D7C-F63A-5C41-BCEB-AAD5573B6F87}"/>
    <dgm:cxn modelId="{233A2B99-395E-5442-A822-D9C051FC7821}" srcId="{D2452A08-B7C5-9647-BB88-848162658E88}" destId="{84AB25CD-02FD-D14B-8E39-10D401CD31CC}" srcOrd="2" destOrd="0" parTransId="{2C2FACC9-61E7-F04E-9263-90167AC4DF05}" sibTransId="{F4044FBB-2187-A945-93FA-D51DBD8FCE73}"/>
    <dgm:cxn modelId="{1A08E9A4-6331-8440-ABE4-416CF7F05AAE}" type="presOf" srcId="{84AB25CD-02FD-D14B-8E39-10D401CD31CC}" destId="{2787B50C-211A-D34E-85D3-EB44E0F2848D}" srcOrd="0" destOrd="0" presId="urn:microsoft.com/office/officeart/2005/8/layout/vList2"/>
    <dgm:cxn modelId="{0EEAE3A5-67AE-0E47-8CDA-D962FBB0C553}" type="presOf" srcId="{D2452A08-B7C5-9647-BB88-848162658E88}" destId="{FABF561F-D0F1-014A-B0A5-E5B85DB35BA8}" srcOrd="0" destOrd="0" presId="urn:microsoft.com/office/officeart/2005/8/layout/vList2"/>
    <dgm:cxn modelId="{D594E5AE-C481-2C41-AF99-76943F2AAEC4}" srcId="{D2452A08-B7C5-9647-BB88-848162658E88}" destId="{3ACD9ED6-E02D-B746-81FA-3D75240DC2D7}" srcOrd="0" destOrd="0" parTransId="{188690DA-6855-2548-926F-8206BB8D0863}" sibTransId="{7090D0A2-EFE5-944B-A735-C2705F5E115B}"/>
    <dgm:cxn modelId="{11BC90B3-3766-ED4C-BE2A-21FC9055B6F4}" type="presOf" srcId="{4E2F1AD5-B163-784F-857C-C7049433B946}" destId="{F7FC836C-1CEC-F546-8D9F-A87C4A4BB947}" srcOrd="0" destOrd="0" presId="urn:microsoft.com/office/officeart/2005/8/layout/vList2"/>
    <dgm:cxn modelId="{8E1138B5-422D-F342-8325-29846AEEEBC1}" srcId="{3ACD9ED6-E02D-B746-81FA-3D75240DC2D7}" destId="{7775B4A8-521B-FC4A-B199-AE54F9D9C7C6}" srcOrd="0" destOrd="0" parTransId="{C87165E6-6003-034C-A257-3AEB2CF8156E}" sibTransId="{4618120D-2468-1B42-8251-B745EA4A0742}"/>
    <dgm:cxn modelId="{9A079BB6-F476-864E-8ADA-D52518BC02C0}" type="presOf" srcId="{61F49051-000B-6943-A7EA-196A220558F0}" destId="{29729C05-9F03-484F-A0AC-5FC03F286B3C}" srcOrd="0" destOrd="0" presId="urn:microsoft.com/office/officeart/2005/8/layout/vList2"/>
    <dgm:cxn modelId="{9B8AF8B8-1402-0D47-9F2F-54318CF7FCEB}" srcId="{4E2F1AD5-B163-784F-857C-C7049433B946}" destId="{61F49051-000B-6943-A7EA-196A220558F0}" srcOrd="0" destOrd="0" parTransId="{1F6C06C7-A39A-744C-B99F-2AA6D6E3FFC0}" sibTransId="{92A5551B-7B06-AB43-A8EC-56E0BA6D1CD1}"/>
    <dgm:cxn modelId="{E45922BB-FAE7-F24E-B3E6-88A96C26A7A4}" type="presOf" srcId="{66915C8F-8547-1F46-BBD4-2B595F6FDC4A}" destId="{8239BB3E-AF55-944D-9A2A-9359633765EF}" srcOrd="0" destOrd="0" presId="urn:microsoft.com/office/officeart/2005/8/layout/vList2"/>
    <dgm:cxn modelId="{EB2808E2-FED0-034F-BC6E-FF43E65B4B3B}" type="presOf" srcId="{A158DBE1-2246-AD4D-9758-488E058D9F4C}" destId="{29729C05-9F03-484F-A0AC-5FC03F286B3C}" srcOrd="0" destOrd="1" presId="urn:microsoft.com/office/officeart/2005/8/layout/vList2"/>
    <dgm:cxn modelId="{C3D644F4-AB83-D64B-B8C6-DBF7E3BA5D9D}" type="presParOf" srcId="{FABF561F-D0F1-014A-B0A5-E5B85DB35BA8}" destId="{C6C9DD35-03AB-954B-99CE-54245A4410C0}" srcOrd="0" destOrd="0" presId="urn:microsoft.com/office/officeart/2005/8/layout/vList2"/>
    <dgm:cxn modelId="{7B5651A5-FDD7-A940-882D-60AED7A17FBE}" type="presParOf" srcId="{FABF561F-D0F1-014A-B0A5-E5B85DB35BA8}" destId="{6A583A7B-45C1-4840-817C-7B489992894F}" srcOrd="1" destOrd="0" presId="urn:microsoft.com/office/officeart/2005/8/layout/vList2"/>
    <dgm:cxn modelId="{D55F20FD-D734-F74A-BCF2-0EA5C2884F0B}" type="presParOf" srcId="{FABF561F-D0F1-014A-B0A5-E5B85DB35BA8}" destId="{F7FC836C-1CEC-F546-8D9F-A87C4A4BB947}" srcOrd="2" destOrd="0" presId="urn:microsoft.com/office/officeart/2005/8/layout/vList2"/>
    <dgm:cxn modelId="{FA7570E9-611B-7A44-9EC8-50E06C9E29EC}" type="presParOf" srcId="{FABF561F-D0F1-014A-B0A5-E5B85DB35BA8}" destId="{29729C05-9F03-484F-A0AC-5FC03F286B3C}" srcOrd="3" destOrd="0" presId="urn:microsoft.com/office/officeart/2005/8/layout/vList2"/>
    <dgm:cxn modelId="{59CAB589-CB11-A04B-9267-BFF73DC356FB}" type="presParOf" srcId="{FABF561F-D0F1-014A-B0A5-E5B85DB35BA8}" destId="{2787B50C-211A-D34E-85D3-EB44E0F2848D}" srcOrd="4" destOrd="0" presId="urn:microsoft.com/office/officeart/2005/8/layout/vList2"/>
    <dgm:cxn modelId="{95F5B548-3BBF-504E-848D-9374478BACC2}" type="presParOf" srcId="{FABF561F-D0F1-014A-B0A5-E5B85DB35BA8}" destId="{8239BB3E-AF55-944D-9A2A-9359633765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14F97B-94B3-C94B-8D65-C27255AEF8D8}" type="doc">
      <dgm:prSet loTypeId="urn:microsoft.com/office/officeart/2008/layout/VerticalCurvedList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DBAEAF-F404-9B4E-87C8-0AC41ED03F49}">
      <dgm:prSet phldrT="[Text]" custT="1"/>
      <dgm:spPr/>
      <dgm:t>
        <a:bodyPr/>
        <a:lstStyle/>
        <a:p>
          <a:r>
            <a:rPr lang="en-US" sz="2000">
              <a:latin typeface="+mj-lt"/>
            </a:rPr>
            <a:t>Keterlibatan</a:t>
          </a:r>
          <a:r>
            <a:rPr lang="en-US" sz="2000" dirty="0">
              <a:latin typeface="+mj-lt"/>
            </a:rPr>
            <a:t> dan </a:t>
          </a:r>
          <a:r>
            <a:rPr lang="en-US" sz="2000" dirty="0" err="1">
              <a:latin typeface="+mj-lt"/>
            </a:rPr>
            <a:t>pemberdayaan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pasien</a:t>
          </a:r>
          <a:r>
            <a:rPr lang="en-US" sz="2000" dirty="0">
              <a:latin typeface="+mj-lt"/>
            </a:rPr>
            <a:t> dan </a:t>
          </a:r>
          <a:r>
            <a:rPr lang="en-US" sz="2000" dirty="0" err="1">
              <a:latin typeface="+mj-lt"/>
            </a:rPr>
            <a:t>keluarga</a:t>
          </a:r>
          <a:endParaRPr lang="en-US" sz="2000" dirty="0"/>
        </a:p>
      </dgm:t>
    </dgm:pt>
    <dgm:pt modelId="{F3413A9B-7377-4A4C-8ED6-C8BEC5833C0D}" type="parTrans" cxnId="{9BEC6158-A0F2-FA4C-ACA5-7229F3CAD415}">
      <dgm:prSet/>
      <dgm:spPr/>
      <dgm:t>
        <a:bodyPr/>
        <a:lstStyle/>
        <a:p>
          <a:endParaRPr lang="en-US"/>
        </a:p>
      </dgm:t>
    </dgm:pt>
    <dgm:pt modelId="{187931E8-4774-2940-8750-302F5ED203CF}" type="sibTrans" cxnId="{9BEC6158-A0F2-FA4C-ACA5-7229F3CAD415}">
      <dgm:prSet/>
      <dgm:spPr/>
      <dgm:t>
        <a:bodyPr/>
        <a:lstStyle/>
        <a:p>
          <a:endParaRPr lang="en-US" sz="2400"/>
        </a:p>
      </dgm:t>
    </dgm:pt>
    <dgm:pt modelId="{5DE205F2-193D-E048-AAD5-F8B5770D9213}">
      <dgm:prSet custT="1"/>
      <dgm:spPr/>
      <dgm:t>
        <a:bodyPr/>
        <a:lstStyle/>
        <a:p>
          <a:r>
            <a:rPr lang="en-US" sz="2000" dirty="0">
              <a:latin typeface="+mj-lt"/>
            </a:rPr>
            <a:t>DPJP </a:t>
          </a:r>
          <a:r>
            <a:rPr lang="en-US" sz="2000" dirty="0" err="1">
              <a:latin typeface="+mj-lt"/>
            </a:rPr>
            <a:t>sebagai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ketua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tim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asuhan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pasien</a:t>
          </a:r>
          <a:r>
            <a:rPr lang="en-US" sz="2000" dirty="0">
              <a:latin typeface="+mj-lt"/>
            </a:rPr>
            <a:t> oleh </a:t>
          </a:r>
          <a:r>
            <a:rPr lang="en-US" sz="2000" dirty="0" err="1">
              <a:latin typeface="+mj-lt"/>
            </a:rPr>
            <a:t>Profesional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Pemberi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Asuhan</a:t>
          </a:r>
          <a:r>
            <a:rPr lang="en-US" sz="2000" dirty="0">
              <a:latin typeface="+mj-lt"/>
            </a:rPr>
            <a:t> (PPA) / (</a:t>
          </a:r>
          <a:r>
            <a:rPr lang="en-US" sz="2000" i="1" dirty="0">
              <a:latin typeface="+mj-lt"/>
            </a:rPr>
            <a:t>clinical leader</a:t>
          </a:r>
          <a:r>
            <a:rPr lang="en-US" sz="2000" dirty="0">
              <a:latin typeface="+mj-lt"/>
            </a:rPr>
            <a:t>)</a:t>
          </a:r>
        </a:p>
      </dgm:t>
    </dgm:pt>
    <dgm:pt modelId="{39F5B1A1-38C7-AD47-BA10-074A3FAA11CE}" type="parTrans" cxnId="{0645B8DF-6799-314C-A6E7-A88B11A5A587}">
      <dgm:prSet/>
      <dgm:spPr/>
      <dgm:t>
        <a:bodyPr/>
        <a:lstStyle/>
        <a:p>
          <a:endParaRPr lang="en-US"/>
        </a:p>
      </dgm:t>
    </dgm:pt>
    <dgm:pt modelId="{AA580168-2B88-C043-9F06-D6AE2B4B7BE0}" type="sibTrans" cxnId="{0645B8DF-6799-314C-A6E7-A88B11A5A587}">
      <dgm:prSet/>
      <dgm:spPr/>
      <dgm:t>
        <a:bodyPr/>
        <a:lstStyle/>
        <a:p>
          <a:endParaRPr lang="en-US"/>
        </a:p>
      </dgm:t>
    </dgm:pt>
    <dgm:pt modelId="{BBAF588D-FC40-E842-BC0C-49B08F908BAE}">
      <dgm:prSet custT="1"/>
      <dgm:spPr/>
      <dgm:t>
        <a:bodyPr/>
        <a:lstStyle/>
        <a:p>
          <a:r>
            <a:rPr lang="en-US" sz="2000" dirty="0">
              <a:latin typeface="+mj-lt"/>
            </a:rPr>
            <a:t>PPA </a:t>
          </a:r>
          <a:r>
            <a:rPr lang="en-US" sz="2000" dirty="0" err="1">
              <a:latin typeface="+mj-lt"/>
            </a:rPr>
            <a:t>bekerja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secara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tim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interdisiplin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dengan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kolaborasi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interprofesional</a:t>
          </a:r>
          <a:endParaRPr lang="en-US" sz="2000" dirty="0">
            <a:latin typeface="+mj-lt"/>
          </a:endParaRPr>
        </a:p>
      </dgm:t>
    </dgm:pt>
    <dgm:pt modelId="{7E6F6A83-C97A-AB43-8B32-5DD609FA8E17}" type="parTrans" cxnId="{5FB64E8B-E734-E448-AC1A-7B5D2C732EBA}">
      <dgm:prSet/>
      <dgm:spPr/>
      <dgm:t>
        <a:bodyPr/>
        <a:lstStyle/>
        <a:p>
          <a:endParaRPr lang="en-US"/>
        </a:p>
      </dgm:t>
    </dgm:pt>
    <dgm:pt modelId="{29021E03-693A-6149-9234-5466FB61502B}" type="sibTrans" cxnId="{5FB64E8B-E734-E448-AC1A-7B5D2C732EBA}">
      <dgm:prSet/>
      <dgm:spPr/>
      <dgm:t>
        <a:bodyPr/>
        <a:lstStyle/>
        <a:p>
          <a:endParaRPr lang="en-US"/>
        </a:p>
      </dgm:t>
    </dgm:pt>
    <dgm:pt modelId="{52EB32FE-DCD8-DF41-8F67-3049EF169569}">
      <dgm:prSet custT="1"/>
      <dgm:spPr/>
      <dgm:t>
        <a:bodyPr/>
        <a:lstStyle/>
        <a:p>
          <a:r>
            <a:rPr lang="en-US" sz="2000" dirty="0" err="1">
              <a:latin typeface="+mj-lt"/>
            </a:rPr>
            <a:t>Perencanaan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pemulangan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pasien</a:t>
          </a:r>
          <a:r>
            <a:rPr lang="en-US" sz="2000" dirty="0">
              <a:latin typeface="+mj-lt"/>
            </a:rPr>
            <a:t> (P3)/ </a:t>
          </a:r>
          <a:r>
            <a:rPr lang="en-US" sz="2000" i="1" dirty="0">
              <a:latin typeface="+mj-lt"/>
            </a:rPr>
            <a:t>discharge planning </a:t>
          </a:r>
          <a:r>
            <a:rPr lang="en-US" sz="2000" dirty="0" err="1">
              <a:latin typeface="+mj-lt"/>
            </a:rPr>
            <a:t>terintegrasi</a:t>
          </a:r>
          <a:endParaRPr lang="en-US" sz="2000" dirty="0">
            <a:latin typeface="+mj-lt"/>
          </a:endParaRPr>
        </a:p>
      </dgm:t>
    </dgm:pt>
    <dgm:pt modelId="{82186576-B6C8-2F4A-8A18-0BB459AABCDA}" type="parTrans" cxnId="{4C31F537-B697-E14C-9E61-FE9EEF529B33}">
      <dgm:prSet/>
      <dgm:spPr/>
      <dgm:t>
        <a:bodyPr/>
        <a:lstStyle/>
        <a:p>
          <a:endParaRPr lang="en-US"/>
        </a:p>
      </dgm:t>
    </dgm:pt>
    <dgm:pt modelId="{C525839F-ADBE-3543-8C55-DA56D0D08463}" type="sibTrans" cxnId="{4C31F537-B697-E14C-9E61-FE9EEF529B33}">
      <dgm:prSet/>
      <dgm:spPr/>
      <dgm:t>
        <a:bodyPr/>
        <a:lstStyle/>
        <a:p>
          <a:endParaRPr lang="en-US"/>
        </a:p>
      </dgm:t>
    </dgm:pt>
    <dgm:pt modelId="{6EC095B6-03B2-A34E-BA61-7E369E0DA53C}">
      <dgm:prSet custT="1"/>
      <dgm:spPr/>
      <dgm:t>
        <a:bodyPr/>
        <a:lstStyle/>
        <a:p>
          <a:r>
            <a:rPr lang="en-US" sz="2000" dirty="0" err="1">
              <a:latin typeface="+mj-lt"/>
            </a:rPr>
            <a:t>Asuhan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gizi</a:t>
          </a:r>
          <a:r>
            <a:rPr lang="en-US" sz="2000" dirty="0">
              <a:latin typeface="+mj-lt"/>
            </a:rPr>
            <a:t> </a:t>
          </a:r>
          <a:r>
            <a:rPr lang="en-US" sz="2000" dirty="0" err="1">
              <a:latin typeface="+mj-lt"/>
            </a:rPr>
            <a:t>terintegrasi</a:t>
          </a:r>
          <a:endParaRPr lang="en-US" sz="2000" dirty="0">
            <a:latin typeface="+mj-lt"/>
          </a:endParaRPr>
        </a:p>
      </dgm:t>
    </dgm:pt>
    <dgm:pt modelId="{46E6A463-0129-164D-81E6-08B9989D8282}" type="parTrans" cxnId="{CB1173F1-04E8-8447-9DAC-B3FA756910E2}">
      <dgm:prSet/>
      <dgm:spPr/>
      <dgm:t>
        <a:bodyPr/>
        <a:lstStyle/>
        <a:p>
          <a:endParaRPr lang="en-US"/>
        </a:p>
      </dgm:t>
    </dgm:pt>
    <dgm:pt modelId="{E44D0573-501B-9241-B685-FD6E1A21C7D8}" type="sibTrans" cxnId="{CB1173F1-04E8-8447-9DAC-B3FA756910E2}">
      <dgm:prSet/>
      <dgm:spPr/>
      <dgm:t>
        <a:bodyPr/>
        <a:lstStyle/>
        <a:p>
          <a:endParaRPr lang="en-US"/>
        </a:p>
      </dgm:t>
    </dgm:pt>
    <dgm:pt modelId="{EAD7038D-26FB-0A45-BB6E-F2AAE29C239F}">
      <dgm:prSet custT="1"/>
      <dgm:spPr/>
      <dgm:t>
        <a:bodyPr/>
        <a:lstStyle/>
        <a:p>
          <a:r>
            <a:rPr lang="en-US" sz="2000" dirty="0">
              <a:latin typeface="+mj-lt"/>
            </a:rPr>
            <a:t>MPP / </a:t>
          </a:r>
          <a:r>
            <a:rPr lang="en-US" sz="2000" i="1" dirty="0">
              <a:latin typeface="+mj-lt"/>
            </a:rPr>
            <a:t>Case Manager</a:t>
          </a:r>
        </a:p>
      </dgm:t>
    </dgm:pt>
    <dgm:pt modelId="{EB581398-2396-6A49-B955-1340C229A3DF}" type="parTrans" cxnId="{A259DE77-A60B-544E-AAEE-33AFEECA2BF3}">
      <dgm:prSet/>
      <dgm:spPr/>
      <dgm:t>
        <a:bodyPr/>
        <a:lstStyle/>
        <a:p>
          <a:endParaRPr lang="en-US"/>
        </a:p>
      </dgm:t>
    </dgm:pt>
    <dgm:pt modelId="{537072A2-00A4-7442-9409-4A4ADAE60983}" type="sibTrans" cxnId="{A259DE77-A60B-544E-AAEE-33AFEECA2BF3}">
      <dgm:prSet/>
      <dgm:spPr/>
      <dgm:t>
        <a:bodyPr/>
        <a:lstStyle/>
        <a:p>
          <a:endParaRPr lang="en-US"/>
        </a:p>
      </dgm:t>
    </dgm:pt>
    <dgm:pt modelId="{CA990C2D-F181-154B-AC38-C0D494C85E6F}" type="pres">
      <dgm:prSet presAssocID="{9D14F97B-94B3-C94B-8D65-C27255AEF8D8}" presName="Name0" presStyleCnt="0">
        <dgm:presLayoutVars>
          <dgm:chMax val="7"/>
          <dgm:chPref val="7"/>
          <dgm:dir/>
        </dgm:presLayoutVars>
      </dgm:prSet>
      <dgm:spPr/>
    </dgm:pt>
    <dgm:pt modelId="{C6133489-E1D4-CC4B-8F0F-746CA3803072}" type="pres">
      <dgm:prSet presAssocID="{9D14F97B-94B3-C94B-8D65-C27255AEF8D8}" presName="Name1" presStyleCnt="0"/>
      <dgm:spPr/>
    </dgm:pt>
    <dgm:pt modelId="{2EEF62C7-9D9A-8940-9E12-4938877B33DC}" type="pres">
      <dgm:prSet presAssocID="{9D14F97B-94B3-C94B-8D65-C27255AEF8D8}" presName="cycle" presStyleCnt="0"/>
      <dgm:spPr/>
    </dgm:pt>
    <dgm:pt modelId="{A56332C8-D1D9-684D-BF66-FEA0B74C4052}" type="pres">
      <dgm:prSet presAssocID="{9D14F97B-94B3-C94B-8D65-C27255AEF8D8}" presName="srcNode" presStyleLbl="node1" presStyleIdx="0" presStyleCnt="6"/>
      <dgm:spPr/>
    </dgm:pt>
    <dgm:pt modelId="{45EEBF57-183F-574C-92A6-3B97D2B75379}" type="pres">
      <dgm:prSet presAssocID="{9D14F97B-94B3-C94B-8D65-C27255AEF8D8}" presName="conn" presStyleLbl="parChTrans1D2" presStyleIdx="0" presStyleCnt="1"/>
      <dgm:spPr/>
    </dgm:pt>
    <dgm:pt modelId="{6736D646-8F58-E947-8659-CDD1AF094A74}" type="pres">
      <dgm:prSet presAssocID="{9D14F97B-94B3-C94B-8D65-C27255AEF8D8}" presName="extraNode" presStyleLbl="node1" presStyleIdx="0" presStyleCnt="6"/>
      <dgm:spPr/>
    </dgm:pt>
    <dgm:pt modelId="{7C4CD21E-6C83-F140-80BC-529419879B3A}" type="pres">
      <dgm:prSet presAssocID="{9D14F97B-94B3-C94B-8D65-C27255AEF8D8}" presName="dstNode" presStyleLbl="node1" presStyleIdx="0" presStyleCnt="6"/>
      <dgm:spPr/>
    </dgm:pt>
    <dgm:pt modelId="{2E52D39C-D027-3140-9F24-DD6AF9448615}" type="pres">
      <dgm:prSet presAssocID="{10DBAEAF-F404-9B4E-87C8-0AC41ED03F49}" presName="text_1" presStyleLbl="node1" presStyleIdx="0" presStyleCnt="6">
        <dgm:presLayoutVars>
          <dgm:bulletEnabled val="1"/>
        </dgm:presLayoutVars>
      </dgm:prSet>
      <dgm:spPr/>
    </dgm:pt>
    <dgm:pt modelId="{0AF7607C-1649-F046-ABA4-ABDF15467191}" type="pres">
      <dgm:prSet presAssocID="{10DBAEAF-F404-9B4E-87C8-0AC41ED03F49}" presName="accent_1" presStyleCnt="0"/>
      <dgm:spPr/>
    </dgm:pt>
    <dgm:pt modelId="{E3F8DFAA-28C1-384A-B8A4-7190B80A7424}" type="pres">
      <dgm:prSet presAssocID="{10DBAEAF-F404-9B4E-87C8-0AC41ED03F49}" presName="accentRepeatNode" presStyleLbl="solidFgAcc1" presStyleIdx="0" presStyleCnt="6"/>
      <dgm:spPr/>
    </dgm:pt>
    <dgm:pt modelId="{AF6C8B40-A5AE-8F4D-81F7-AD9F9B95A033}" type="pres">
      <dgm:prSet presAssocID="{5DE205F2-193D-E048-AAD5-F8B5770D9213}" presName="text_2" presStyleLbl="node1" presStyleIdx="1" presStyleCnt="6">
        <dgm:presLayoutVars>
          <dgm:bulletEnabled val="1"/>
        </dgm:presLayoutVars>
      </dgm:prSet>
      <dgm:spPr/>
    </dgm:pt>
    <dgm:pt modelId="{497B9A73-E0D7-D44C-8025-6EB6AE81F403}" type="pres">
      <dgm:prSet presAssocID="{5DE205F2-193D-E048-AAD5-F8B5770D9213}" presName="accent_2" presStyleCnt="0"/>
      <dgm:spPr/>
    </dgm:pt>
    <dgm:pt modelId="{2C1F21BC-F619-0B44-82AA-C58BF98ACF93}" type="pres">
      <dgm:prSet presAssocID="{5DE205F2-193D-E048-AAD5-F8B5770D9213}" presName="accentRepeatNode" presStyleLbl="solidFgAcc1" presStyleIdx="1" presStyleCnt="6"/>
      <dgm:spPr/>
    </dgm:pt>
    <dgm:pt modelId="{80892EF7-08CE-7440-A8D7-9D1AC6835F83}" type="pres">
      <dgm:prSet presAssocID="{BBAF588D-FC40-E842-BC0C-49B08F908BAE}" presName="text_3" presStyleLbl="node1" presStyleIdx="2" presStyleCnt="6">
        <dgm:presLayoutVars>
          <dgm:bulletEnabled val="1"/>
        </dgm:presLayoutVars>
      </dgm:prSet>
      <dgm:spPr/>
    </dgm:pt>
    <dgm:pt modelId="{EF68CAAA-791E-5548-A2A8-B3EE60A860CB}" type="pres">
      <dgm:prSet presAssocID="{BBAF588D-FC40-E842-BC0C-49B08F908BAE}" presName="accent_3" presStyleCnt="0"/>
      <dgm:spPr/>
    </dgm:pt>
    <dgm:pt modelId="{40DC757F-C026-EC46-AA12-2A316AC7369A}" type="pres">
      <dgm:prSet presAssocID="{BBAF588D-FC40-E842-BC0C-49B08F908BAE}" presName="accentRepeatNode" presStyleLbl="solidFgAcc1" presStyleIdx="2" presStyleCnt="6"/>
      <dgm:spPr/>
    </dgm:pt>
    <dgm:pt modelId="{59361B87-3F54-0D42-86B8-37566CC0BB27}" type="pres">
      <dgm:prSet presAssocID="{52EB32FE-DCD8-DF41-8F67-3049EF169569}" presName="text_4" presStyleLbl="node1" presStyleIdx="3" presStyleCnt="6">
        <dgm:presLayoutVars>
          <dgm:bulletEnabled val="1"/>
        </dgm:presLayoutVars>
      </dgm:prSet>
      <dgm:spPr/>
    </dgm:pt>
    <dgm:pt modelId="{AD386982-22BF-FF4E-A263-5A923D7CFCEC}" type="pres">
      <dgm:prSet presAssocID="{52EB32FE-DCD8-DF41-8F67-3049EF169569}" presName="accent_4" presStyleCnt="0"/>
      <dgm:spPr/>
    </dgm:pt>
    <dgm:pt modelId="{6A89628A-091D-1E4A-BB53-5D0FA8260DFC}" type="pres">
      <dgm:prSet presAssocID="{52EB32FE-DCD8-DF41-8F67-3049EF169569}" presName="accentRepeatNode" presStyleLbl="solidFgAcc1" presStyleIdx="3" presStyleCnt="6"/>
      <dgm:spPr/>
    </dgm:pt>
    <dgm:pt modelId="{F02CEB34-7733-D24A-A154-D9C077D774EF}" type="pres">
      <dgm:prSet presAssocID="{6EC095B6-03B2-A34E-BA61-7E369E0DA53C}" presName="text_5" presStyleLbl="node1" presStyleIdx="4" presStyleCnt="6">
        <dgm:presLayoutVars>
          <dgm:bulletEnabled val="1"/>
        </dgm:presLayoutVars>
      </dgm:prSet>
      <dgm:spPr/>
    </dgm:pt>
    <dgm:pt modelId="{C5996AE3-F9E0-CF48-A1D1-092BA9D6CD3D}" type="pres">
      <dgm:prSet presAssocID="{6EC095B6-03B2-A34E-BA61-7E369E0DA53C}" presName="accent_5" presStyleCnt="0"/>
      <dgm:spPr/>
    </dgm:pt>
    <dgm:pt modelId="{278F1BE0-7F8B-E84F-B645-DA0C3A79514B}" type="pres">
      <dgm:prSet presAssocID="{6EC095B6-03B2-A34E-BA61-7E369E0DA53C}" presName="accentRepeatNode" presStyleLbl="solidFgAcc1" presStyleIdx="4" presStyleCnt="6"/>
      <dgm:spPr/>
    </dgm:pt>
    <dgm:pt modelId="{94C943F1-FBDA-714E-831D-3E0EC69CA02B}" type="pres">
      <dgm:prSet presAssocID="{EAD7038D-26FB-0A45-BB6E-F2AAE29C239F}" presName="text_6" presStyleLbl="node1" presStyleIdx="5" presStyleCnt="6">
        <dgm:presLayoutVars>
          <dgm:bulletEnabled val="1"/>
        </dgm:presLayoutVars>
      </dgm:prSet>
      <dgm:spPr/>
    </dgm:pt>
    <dgm:pt modelId="{00F406F4-60C4-EC42-8F38-46C74B1ED4A4}" type="pres">
      <dgm:prSet presAssocID="{EAD7038D-26FB-0A45-BB6E-F2AAE29C239F}" presName="accent_6" presStyleCnt="0"/>
      <dgm:spPr/>
    </dgm:pt>
    <dgm:pt modelId="{DB6371E8-65CA-A746-ADE3-948DA2C5D6F9}" type="pres">
      <dgm:prSet presAssocID="{EAD7038D-26FB-0A45-BB6E-F2AAE29C239F}" presName="accentRepeatNode" presStyleLbl="solidFgAcc1" presStyleIdx="5" presStyleCnt="6"/>
      <dgm:spPr/>
    </dgm:pt>
  </dgm:ptLst>
  <dgm:cxnLst>
    <dgm:cxn modelId="{ED91C119-C7BB-2B4B-A289-BB2E6B0F0673}" type="presOf" srcId="{5DE205F2-193D-E048-AAD5-F8B5770D9213}" destId="{AF6C8B40-A5AE-8F4D-81F7-AD9F9B95A033}" srcOrd="0" destOrd="0" presId="urn:microsoft.com/office/officeart/2008/layout/VerticalCurvedList"/>
    <dgm:cxn modelId="{B853532C-5C34-C948-904E-8102C0DDE6AC}" type="presOf" srcId="{9D14F97B-94B3-C94B-8D65-C27255AEF8D8}" destId="{CA990C2D-F181-154B-AC38-C0D494C85E6F}" srcOrd="0" destOrd="0" presId="urn:microsoft.com/office/officeart/2008/layout/VerticalCurvedList"/>
    <dgm:cxn modelId="{A78CCE33-E5EC-D749-8057-7DE661E0E762}" type="presOf" srcId="{10DBAEAF-F404-9B4E-87C8-0AC41ED03F49}" destId="{2E52D39C-D027-3140-9F24-DD6AF9448615}" srcOrd="0" destOrd="0" presId="urn:microsoft.com/office/officeart/2008/layout/VerticalCurvedList"/>
    <dgm:cxn modelId="{4C31F537-B697-E14C-9E61-FE9EEF529B33}" srcId="{9D14F97B-94B3-C94B-8D65-C27255AEF8D8}" destId="{52EB32FE-DCD8-DF41-8F67-3049EF169569}" srcOrd="3" destOrd="0" parTransId="{82186576-B6C8-2F4A-8A18-0BB459AABCDA}" sibTransId="{C525839F-ADBE-3543-8C55-DA56D0D08463}"/>
    <dgm:cxn modelId="{E2945839-CDA8-5049-A533-95C22E6793C6}" type="presOf" srcId="{6EC095B6-03B2-A34E-BA61-7E369E0DA53C}" destId="{F02CEB34-7733-D24A-A154-D9C077D774EF}" srcOrd="0" destOrd="0" presId="urn:microsoft.com/office/officeart/2008/layout/VerticalCurvedList"/>
    <dgm:cxn modelId="{4227F646-9CF6-C748-B2F0-8B88C4A8C655}" type="presOf" srcId="{EAD7038D-26FB-0A45-BB6E-F2AAE29C239F}" destId="{94C943F1-FBDA-714E-831D-3E0EC69CA02B}" srcOrd="0" destOrd="0" presId="urn:microsoft.com/office/officeart/2008/layout/VerticalCurvedList"/>
    <dgm:cxn modelId="{3D0BD24D-FAC6-7F4C-981B-47FEBF966E50}" type="presOf" srcId="{BBAF588D-FC40-E842-BC0C-49B08F908BAE}" destId="{80892EF7-08CE-7440-A8D7-9D1AC6835F83}" srcOrd="0" destOrd="0" presId="urn:microsoft.com/office/officeart/2008/layout/VerticalCurvedList"/>
    <dgm:cxn modelId="{9BEC6158-A0F2-FA4C-ACA5-7229F3CAD415}" srcId="{9D14F97B-94B3-C94B-8D65-C27255AEF8D8}" destId="{10DBAEAF-F404-9B4E-87C8-0AC41ED03F49}" srcOrd="0" destOrd="0" parTransId="{F3413A9B-7377-4A4C-8ED6-C8BEC5833C0D}" sibTransId="{187931E8-4774-2940-8750-302F5ED203CF}"/>
    <dgm:cxn modelId="{A259DE77-A60B-544E-AAEE-33AFEECA2BF3}" srcId="{9D14F97B-94B3-C94B-8D65-C27255AEF8D8}" destId="{EAD7038D-26FB-0A45-BB6E-F2AAE29C239F}" srcOrd="5" destOrd="0" parTransId="{EB581398-2396-6A49-B955-1340C229A3DF}" sibTransId="{537072A2-00A4-7442-9409-4A4ADAE60983}"/>
    <dgm:cxn modelId="{5FB64E8B-E734-E448-AC1A-7B5D2C732EBA}" srcId="{9D14F97B-94B3-C94B-8D65-C27255AEF8D8}" destId="{BBAF588D-FC40-E842-BC0C-49B08F908BAE}" srcOrd="2" destOrd="0" parTransId="{7E6F6A83-C97A-AB43-8B32-5DD609FA8E17}" sibTransId="{29021E03-693A-6149-9234-5466FB61502B}"/>
    <dgm:cxn modelId="{2D1D69B2-5FCD-1B42-A5FA-1A35F72CFE82}" type="presOf" srcId="{52EB32FE-DCD8-DF41-8F67-3049EF169569}" destId="{59361B87-3F54-0D42-86B8-37566CC0BB27}" srcOrd="0" destOrd="0" presId="urn:microsoft.com/office/officeart/2008/layout/VerticalCurvedList"/>
    <dgm:cxn modelId="{72E8D4DA-69D5-8642-8679-A0A467F4AB21}" type="presOf" srcId="{187931E8-4774-2940-8750-302F5ED203CF}" destId="{45EEBF57-183F-574C-92A6-3B97D2B75379}" srcOrd="0" destOrd="0" presId="urn:microsoft.com/office/officeart/2008/layout/VerticalCurvedList"/>
    <dgm:cxn modelId="{0645B8DF-6799-314C-A6E7-A88B11A5A587}" srcId="{9D14F97B-94B3-C94B-8D65-C27255AEF8D8}" destId="{5DE205F2-193D-E048-AAD5-F8B5770D9213}" srcOrd="1" destOrd="0" parTransId="{39F5B1A1-38C7-AD47-BA10-074A3FAA11CE}" sibTransId="{AA580168-2B88-C043-9F06-D6AE2B4B7BE0}"/>
    <dgm:cxn modelId="{CB1173F1-04E8-8447-9DAC-B3FA756910E2}" srcId="{9D14F97B-94B3-C94B-8D65-C27255AEF8D8}" destId="{6EC095B6-03B2-A34E-BA61-7E369E0DA53C}" srcOrd="4" destOrd="0" parTransId="{46E6A463-0129-164D-81E6-08B9989D8282}" sibTransId="{E44D0573-501B-9241-B685-FD6E1A21C7D8}"/>
    <dgm:cxn modelId="{BF2CE078-C229-B546-A8F1-6A7CE5F7A308}" type="presParOf" srcId="{CA990C2D-F181-154B-AC38-C0D494C85E6F}" destId="{C6133489-E1D4-CC4B-8F0F-746CA3803072}" srcOrd="0" destOrd="0" presId="urn:microsoft.com/office/officeart/2008/layout/VerticalCurvedList"/>
    <dgm:cxn modelId="{875A8E84-65C1-8D49-9EF3-35E639D43E07}" type="presParOf" srcId="{C6133489-E1D4-CC4B-8F0F-746CA3803072}" destId="{2EEF62C7-9D9A-8940-9E12-4938877B33DC}" srcOrd="0" destOrd="0" presId="urn:microsoft.com/office/officeart/2008/layout/VerticalCurvedList"/>
    <dgm:cxn modelId="{72CD49BF-44BF-8145-A3A0-C5F59947C736}" type="presParOf" srcId="{2EEF62C7-9D9A-8940-9E12-4938877B33DC}" destId="{A56332C8-D1D9-684D-BF66-FEA0B74C4052}" srcOrd="0" destOrd="0" presId="urn:microsoft.com/office/officeart/2008/layout/VerticalCurvedList"/>
    <dgm:cxn modelId="{49F387BC-C2AE-834D-AC27-C7C10BE23E50}" type="presParOf" srcId="{2EEF62C7-9D9A-8940-9E12-4938877B33DC}" destId="{45EEBF57-183F-574C-92A6-3B97D2B75379}" srcOrd="1" destOrd="0" presId="urn:microsoft.com/office/officeart/2008/layout/VerticalCurvedList"/>
    <dgm:cxn modelId="{6888A14C-81E3-F343-962C-AC2496A3D030}" type="presParOf" srcId="{2EEF62C7-9D9A-8940-9E12-4938877B33DC}" destId="{6736D646-8F58-E947-8659-CDD1AF094A74}" srcOrd="2" destOrd="0" presId="urn:microsoft.com/office/officeart/2008/layout/VerticalCurvedList"/>
    <dgm:cxn modelId="{9926DB7A-DA0F-FC4B-877F-B19442A0C7F5}" type="presParOf" srcId="{2EEF62C7-9D9A-8940-9E12-4938877B33DC}" destId="{7C4CD21E-6C83-F140-80BC-529419879B3A}" srcOrd="3" destOrd="0" presId="urn:microsoft.com/office/officeart/2008/layout/VerticalCurvedList"/>
    <dgm:cxn modelId="{44418BDA-9661-9548-89EC-F74A0EDADCD0}" type="presParOf" srcId="{C6133489-E1D4-CC4B-8F0F-746CA3803072}" destId="{2E52D39C-D027-3140-9F24-DD6AF9448615}" srcOrd="1" destOrd="0" presId="urn:microsoft.com/office/officeart/2008/layout/VerticalCurvedList"/>
    <dgm:cxn modelId="{66D1620F-3F99-C640-9248-9578AFADB4FC}" type="presParOf" srcId="{C6133489-E1D4-CC4B-8F0F-746CA3803072}" destId="{0AF7607C-1649-F046-ABA4-ABDF15467191}" srcOrd="2" destOrd="0" presId="urn:microsoft.com/office/officeart/2008/layout/VerticalCurvedList"/>
    <dgm:cxn modelId="{5BAD3BE5-22DB-814E-BB9A-799273F01953}" type="presParOf" srcId="{0AF7607C-1649-F046-ABA4-ABDF15467191}" destId="{E3F8DFAA-28C1-384A-B8A4-7190B80A7424}" srcOrd="0" destOrd="0" presId="urn:microsoft.com/office/officeart/2008/layout/VerticalCurvedList"/>
    <dgm:cxn modelId="{519FFA40-975A-8148-B0B2-673F80B7FC19}" type="presParOf" srcId="{C6133489-E1D4-CC4B-8F0F-746CA3803072}" destId="{AF6C8B40-A5AE-8F4D-81F7-AD9F9B95A033}" srcOrd="3" destOrd="0" presId="urn:microsoft.com/office/officeart/2008/layout/VerticalCurvedList"/>
    <dgm:cxn modelId="{988C14A0-CBF7-1540-ADFE-BE1A0EF08A7C}" type="presParOf" srcId="{C6133489-E1D4-CC4B-8F0F-746CA3803072}" destId="{497B9A73-E0D7-D44C-8025-6EB6AE81F403}" srcOrd="4" destOrd="0" presId="urn:microsoft.com/office/officeart/2008/layout/VerticalCurvedList"/>
    <dgm:cxn modelId="{F539ECBA-7F97-5848-BA38-0768146E13CC}" type="presParOf" srcId="{497B9A73-E0D7-D44C-8025-6EB6AE81F403}" destId="{2C1F21BC-F619-0B44-82AA-C58BF98ACF93}" srcOrd="0" destOrd="0" presId="urn:microsoft.com/office/officeart/2008/layout/VerticalCurvedList"/>
    <dgm:cxn modelId="{7D25BE12-BA29-4D40-926F-ADA19E95AA9E}" type="presParOf" srcId="{C6133489-E1D4-CC4B-8F0F-746CA3803072}" destId="{80892EF7-08CE-7440-A8D7-9D1AC6835F83}" srcOrd="5" destOrd="0" presId="urn:microsoft.com/office/officeart/2008/layout/VerticalCurvedList"/>
    <dgm:cxn modelId="{8D4727E6-D6E4-B74C-8594-F25C24D510CF}" type="presParOf" srcId="{C6133489-E1D4-CC4B-8F0F-746CA3803072}" destId="{EF68CAAA-791E-5548-A2A8-B3EE60A860CB}" srcOrd="6" destOrd="0" presId="urn:microsoft.com/office/officeart/2008/layout/VerticalCurvedList"/>
    <dgm:cxn modelId="{1C12D13B-42C9-8746-BE30-979DC6A076D3}" type="presParOf" srcId="{EF68CAAA-791E-5548-A2A8-B3EE60A860CB}" destId="{40DC757F-C026-EC46-AA12-2A316AC7369A}" srcOrd="0" destOrd="0" presId="urn:microsoft.com/office/officeart/2008/layout/VerticalCurvedList"/>
    <dgm:cxn modelId="{A463F805-7F66-DA48-B464-9B4C2810A7EE}" type="presParOf" srcId="{C6133489-E1D4-CC4B-8F0F-746CA3803072}" destId="{59361B87-3F54-0D42-86B8-37566CC0BB27}" srcOrd="7" destOrd="0" presId="urn:microsoft.com/office/officeart/2008/layout/VerticalCurvedList"/>
    <dgm:cxn modelId="{0D70F8C7-3571-DE47-B1FA-58E57BDE362E}" type="presParOf" srcId="{C6133489-E1D4-CC4B-8F0F-746CA3803072}" destId="{AD386982-22BF-FF4E-A263-5A923D7CFCEC}" srcOrd="8" destOrd="0" presId="urn:microsoft.com/office/officeart/2008/layout/VerticalCurvedList"/>
    <dgm:cxn modelId="{E3B1C68C-3853-144A-BCAF-208B5121488F}" type="presParOf" srcId="{AD386982-22BF-FF4E-A263-5A923D7CFCEC}" destId="{6A89628A-091D-1E4A-BB53-5D0FA8260DFC}" srcOrd="0" destOrd="0" presId="urn:microsoft.com/office/officeart/2008/layout/VerticalCurvedList"/>
    <dgm:cxn modelId="{E39FBFE7-859B-F449-AC23-3B33C73A61DF}" type="presParOf" srcId="{C6133489-E1D4-CC4B-8F0F-746CA3803072}" destId="{F02CEB34-7733-D24A-A154-D9C077D774EF}" srcOrd="9" destOrd="0" presId="urn:microsoft.com/office/officeart/2008/layout/VerticalCurvedList"/>
    <dgm:cxn modelId="{19F2E0E7-F917-964D-AE6C-186E87201F11}" type="presParOf" srcId="{C6133489-E1D4-CC4B-8F0F-746CA3803072}" destId="{C5996AE3-F9E0-CF48-A1D1-092BA9D6CD3D}" srcOrd="10" destOrd="0" presId="urn:microsoft.com/office/officeart/2008/layout/VerticalCurvedList"/>
    <dgm:cxn modelId="{9FAF5365-2FE8-124B-9C72-AB0429BAFDEB}" type="presParOf" srcId="{C5996AE3-F9E0-CF48-A1D1-092BA9D6CD3D}" destId="{278F1BE0-7F8B-E84F-B645-DA0C3A79514B}" srcOrd="0" destOrd="0" presId="urn:microsoft.com/office/officeart/2008/layout/VerticalCurvedList"/>
    <dgm:cxn modelId="{EB5D4CA0-03C9-304C-8429-2691F102D3C6}" type="presParOf" srcId="{C6133489-E1D4-CC4B-8F0F-746CA3803072}" destId="{94C943F1-FBDA-714E-831D-3E0EC69CA02B}" srcOrd="11" destOrd="0" presId="urn:microsoft.com/office/officeart/2008/layout/VerticalCurvedList"/>
    <dgm:cxn modelId="{EB51EF69-BF18-8E4C-A259-04296C8697AD}" type="presParOf" srcId="{C6133489-E1D4-CC4B-8F0F-746CA3803072}" destId="{00F406F4-60C4-EC42-8F38-46C74B1ED4A4}" srcOrd="12" destOrd="0" presId="urn:microsoft.com/office/officeart/2008/layout/VerticalCurvedList"/>
    <dgm:cxn modelId="{94CD8320-38C9-8F43-B0F6-2B1312DD7214}" type="presParOf" srcId="{00F406F4-60C4-EC42-8F38-46C74B1ED4A4}" destId="{DB6371E8-65CA-A746-ADE3-948DA2C5D6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CDB56C-9ABB-B648-B29C-9E9E15A1A18B}" type="doc">
      <dgm:prSet loTypeId="urn:microsoft.com/office/officeart/2005/8/layout/process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34501D-1C33-1244-84EB-A66B63A70DA9}">
      <dgm:prSet phldrT="[Text]"/>
      <dgm:spPr/>
      <dgm:t>
        <a:bodyPr/>
        <a:lstStyle/>
        <a:p>
          <a:r>
            <a:rPr lang="id-ID" dirty="0"/>
            <a:t>Perawat mengetahui </a:t>
          </a:r>
          <a:r>
            <a:rPr lang="id-ID" b="1" dirty="0"/>
            <a:t>adanya pasien rawat jalan yang keluar dari RS tanpa izin </a:t>
          </a:r>
          <a:r>
            <a:rPr lang="id-ID" dirty="0"/>
            <a:t>(pasien belum menyelesaikan rencana pengobatan atau administrasinya)</a:t>
          </a:r>
          <a:endParaRPr lang="en-US" dirty="0"/>
        </a:p>
      </dgm:t>
    </dgm:pt>
    <dgm:pt modelId="{A149EF5C-D072-0F4A-B71D-9AD4E63E41E6}" type="parTrans" cxnId="{2C1B3ABD-70A9-884E-BF65-010BB51A4584}">
      <dgm:prSet/>
      <dgm:spPr/>
      <dgm:t>
        <a:bodyPr/>
        <a:lstStyle/>
        <a:p>
          <a:endParaRPr lang="en-US"/>
        </a:p>
      </dgm:t>
    </dgm:pt>
    <dgm:pt modelId="{D40C9729-C9E9-DE4D-BC23-77133CD0FD7F}" type="sibTrans" cxnId="{2C1B3ABD-70A9-884E-BF65-010BB51A4584}">
      <dgm:prSet/>
      <dgm:spPr/>
      <dgm:t>
        <a:bodyPr/>
        <a:lstStyle/>
        <a:p>
          <a:endParaRPr lang="en-US"/>
        </a:p>
      </dgm:t>
    </dgm:pt>
    <dgm:pt modelId="{17AF2320-4FD7-844A-B342-400D5B52C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Perawat </a:t>
          </a:r>
          <a:r>
            <a:rPr lang="id-ID" b="1" dirty="0"/>
            <a:t>mencari</a:t>
          </a:r>
          <a:r>
            <a:rPr lang="id-ID" dirty="0"/>
            <a:t> pasien tersebut ke sekitar ruang rawat jalan/poliklinik terkait.</a:t>
          </a:r>
          <a:endParaRPr lang="en-ID" dirty="0"/>
        </a:p>
      </dgm:t>
    </dgm:pt>
    <dgm:pt modelId="{7AB96EAC-46E4-3944-92DF-281913483D1F}" type="parTrans" cxnId="{615DD92C-8FA3-6F4B-9516-9D64B7094242}">
      <dgm:prSet/>
      <dgm:spPr/>
      <dgm:t>
        <a:bodyPr/>
        <a:lstStyle/>
        <a:p>
          <a:endParaRPr lang="en-US"/>
        </a:p>
      </dgm:t>
    </dgm:pt>
    <dgm:pt modelId="{73713B98-C40F-5B41-BD7C-C3722923DE61}" type="sibTrans" cxnId="{615DD92C-8FA3-6F4B-9516-9D64B7094242}">
      <dgm:prSet/>
      <dgm:spPr/>
      <dgm:t>
        <a:bodyPr/>
        <a:lstStyle/>
        <a:p>
          <a:endParaRPr lang="en-US"/>
        </a:p>
      </dgm:t>
    </dgm:pt>
    <dgm:pt modelId="{4C24A344-7F1B-E244-BBB0-7268B9DFCD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Jika pasien atau keluarga pasien tidak ditemukan, perawat </a:t>
          </a:r>
          <a:r>
            <a:rPr lang="id-ID" b="1" dirty="0"/>
            <a:t>menghubungi bagian </a:t>
          </a:r>
          <a:r>
            <a:rPr lang="en-US" b="1" dirty="0" err="1"/>
            <a:t>pendaftaran</a:t>
          </a:r>
          <a:r>
            <a:rPr lang="id-ID" b="1" dirty="0"/>
            <a:t> untuk melakukan </a:t>
          </a:r>
          <a:r>
            <a:rPr lang="id-ID" b="1" i="1" dirty="0" err="1"/>
            <a:t>voice</a:t>
          </a:r>
          <a:r>
            <a:rPr lang="id-ID" b="1" i="1" dirty="0"/>
            <a:t> </a:t>
          </a:r>
          <a:r>
            <a:rPr lang="id-ID" b="1" i="1" dirty="0" err="1"/>
            <a:t>paging</a:t>
          </a:r>
          <a:r>
            <a:rPr lang="id-ID" dirty="0"/>
            <a:t>, lalu melaporkan pada DPJP dan bagian </a:t>
          </a:r>
          <a:r>
            <a:rPr lang="en-US" dirty="0" err="1"/>
            <a:t>kasir</a:t>
          </a:r>
          <a:r>
            <a:rPr lang="id-ID" dirty="0"/>
            <a:t>.</a:t>
          </a:r>
          <a:endParaRPr lang="en-ID" dirty="0"/>
        </a:p>
      </dgm:t>
    </dgm:pt>
    <dgm:pt modelId="{A684B9D8-AAAB-AB48-AD80-A3A731557BD5}" type="parTrans" cxnId="{1ED69E17-0C20-C64B-96CC-13F7EB7D1F3A}">
      <dgm:prSet/>
      <dgm:spPr/>
      <dgm:t>
        <a:bodyPr/>
        <a:lstStyle/>
        <a:p>
          <a:endParaRPr lang="en-US"/>
        </a:p>
      </dgm:t>
    </dgm:pt>
    <dgm:pt modelId="{C32C168B-3FDC-7E4E-BF89-334E8F656DFB}" type="sibTrans" cxnId="{1ED69E17-0C20-C64B-96CC-13F7EB7D1F3A}">
      <dgm:prSet/>
      <dgm:spPr/>
      <dgm:t>
        <a:bodyPr/>
        <a:lstStyle/>
        <a:p>
          <a:endParaRPr lang="en-US"/>
        </a:p>
      </dgm:t>
    </dgm:pt>
    <dgm:pt modelId="{C8BC0C25-E25A-3A4C-ABC4-CA00A18E2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Bagian </a:t>
          </a:r>
          <a:r>
            <a:rPr lang="en-US" dirty="0" err="1"/>
            <a:t>pendaftaran</a:t>
          </a:r>
          <a:r>
            <a:rPr lang="id-ID" dirty="0"/>
            <a:t> melakukan pemanggilan pasien sebanyak </a:t>
          </a:r>
          <a:r>
            <a:rPr lang="id-ID" b="1" dirty="0"/>
            <a:t>3 kali dengan jeda waktu </a:t>
          </a:r>
          <a:r>
            <a:rPr lang="en-US" b="1" dirty="0"/>
            <a:t>3-5</a:t>
          </a:r>
          <a:r>
            <a:rPr lang="id-ID" b="1" dirty="0"/>
            <a:t> menit</a:t>
          </a:r>
          <a:r>
            <a:rPr lang="id-ID" dirty="0"/>
            <a:t>.</a:t>
          </a:r>
          <a:endParaRPr lang="en-ID" dirty="0"/>
        </a:p>
      </dgm:t>
    </dgm:pt>
    <dgm:pt modelId="{565648A8-BAFF-5A44-9845-3923EBB1AE7C}" type="parTrans" cxnId="{D82731EE-F2F4-7C49-8ACD-464D39A5D26B}">
      <dgm:prSet/>
      <dgm:spPr/>
      <dgm:t>
        <a:bodyPr/>
        <a:lstStyle/>
        <a:p>
          <a:endParaRPr lang="en-US"/>
        </a:p>
      </dgm:t>
    </dgm:pt>
    <dgm:pt modelId="{972F9AE7-80DC-6C4B-B2E8-7109B3568CED}" type="sibTrans" cxnId="{D82731EE-F2F4-7C49-8ACD-464D39A5D26B}">
      <dgm:prSet/>
      <dgm:spPr/>
      <dgm:t>
        <a:bodyPr/>
        <a:lstStyle/>
        <a:p>
          <a:endParaRPr lang="en-US"/>
        </a:p>
      </dgm:t>
    </dgm:pt>
    <dgm:pt modelId="{D25472B0-686F-FA4F-8AC3-4472A8A8708C}" type="pres">
      <dgm:prSet presAssocID="{30CDB56C-9ABB-B648-B29C-9E9E15A1A18B}" presName="Name0" presStyleCnt="0">
        <dgm:presLayoutVars>
          <dgm:dir/>
          <dgm:animLvl val="lvl"/>
          <dgm:resizeHandles val="exact"/>
        </dgm:presLayoutVars>
      </dgm:prSet>
      <dgm:spPr/>
    </dgm:pt>
    <dgm:pt modelId="{5E15FF12-9736-8243-8415-09BBDAB3472A}" type="pres">
      <dgm:prSet presAssocID="{C8BC0C25-E25A-3A4C-ABC4-CA00A18E2735}" presName="boxAndChildren" presStyleCnt="0"/>
      <dgm:spPr/>
    </dgm:pt>
    <dgm:pt modelId="{CF4761FA-64E2-094A-9378-04687ED8529D}" type="pres">
      <dgm:prSet presAssocID="{C8BC0C25-E25A-3A4C-ABC4-CA00A18E2735}" presName="parentTextBox" presStyleLbl="node1" presStyleIdx="0" presStyleCnt="4"/>
      <dgm:spPr/>
    </dgm:pt>
    <dgm:pt modelId="{9855618E-4951-F846-B841-360C93DEC1D2}" type="pres">
      <dgm:prSet presAssocID="{C32C168B-3FDC-7E4E-BF89-334E8F656DFB}" presName="sp" presStyleCnt="0"/>
      <dgm:spPr/>
    </dgm:pt>
    <dgm:pt modelId="{DC7CD960-59D3-7042-85D5-2BE5773FD2B2}" type="pres">
      <dgm:prSet presAssocID="{4C24A344-7F1B-E244-BBB0-7268B9DFCD19}" presName="arrowAndChildren" presStyleCnt="0"/>
      <dgm:spPr/>
    </dgm:pt>
    <dgm:pt modelId="{83474B41-1C5C-6640-BF5A-7BD8B8B607E8}" type="pres">
      <dgm:prSet presAssocID="{4C24A344-7F1B-E244-BBB0-7268B9DFCD19}" presName="parentTextArrow" presStyleLbl="node1" presStyleIdx="1" presStyleCnt="4"/>
      <dgm:spPr/>
    </dgm:pt>
    <dgm:pt modelId="{D068D5DA-CB58-8648-A7A6-26B58A683B22}" type="pres">
      <dgm:prSet presAssocID="{73713B98-C40F-5B41-BD7C-C3722923DE61}" presName="sp" presStyleCnt="0"/>
      <dgm:spPr/>
    </dgm:pt>
    <dgm:pt modelId="{5D32969B-A126-864B-88C2-919794467372}" type="pres">
      <dgm:prSet presAssocID="{17AF2320-4FD7-844A-B342-400D5B52C2A4}" presName="arrowAndChildren" presStyleCnt="0"/>
      <dgm:spPr/>
    </dgm:pt>
    <dgm:pt modelId="{85DCD3D0-8C73-694A-82A6-83F4954949C7}" type="pres">
      <dgm:prSet presAssocID="{17AF2320-4FD7-844A-B342-400D5B52C2A4}" presName="parentTextArrow" presStyleLbl="node1" presStyleIdx="2" presStyleCnt="4"/>
      <dgm:spPr/>
    </dgm:pt>
    <dgm:pt modelId="{F7E34146-A969-8B43-99C6-3251C015A206}" type="pres">
      <dgm:prSet presAssocID="{D40C9729-C9E9-DE4D-BC23-77133CD0FD7F}" presName="sp" presStyleCnt="0"/>
      <dgm:spPr/>
    </dgm:pt>
    <dgm:pt modelId="{4EDF7368-9625-F846-B0F4-A85DDD7CCDDF}" type="pres">
      <dgm:prSet presAssocID="{AC34501D-1C33-1244-84EB-A66B63A70DA9}" presName="arrowAndChildren" presStyleCnt="0"/>
      <dgm:spPr/>
    </dgm:pt>
    <dgm:pt modelId="{37C85ECB-FA6F-DD4B-A825-674D743119D0}" type="pres">
      <dgm:prSet presAssocID="{AC34501D-1C33-1244-84EB-A66B63A70DA9}" presName="parentTextArrow" presStyleLbl="node1" presStyleIdx="3" presStyleCnt="4" custLinFactNeighborY="-6063"/>
      <dgm:spPr/>
    </dgm:pt>
  </dgm:ptLst>
  <dgm:cxnLst>
    <dgm:cxn modelId="{1ED69E17-0C20-C64B-96CC-13F7EB7D1F3A}" srcId="{30CDB56C-9ABB-B648-B29C-9E9E15A1A18B}" destId="{4C24A344-7F1B-E244-BBB0-7268B9DFCD19}" srcOrd="2" destOrd="0" parTransId="{A684B9D8-AAAB-AB48-AD80-A3A731557BD5}" sibTransId="{C32C168B-3FDC-7E4E-BF89-334E8F656DFB}"/>
    <dgm:cxn modelId="{598C5E25-6DED-174C-B3E2-A97D0B06BA8A}" type="presOf" srcId="{17AF2320-4FD7-844A-B342-400D5B52C2A4}" destId="{85DCD3D0-8C73-694A-82A6-83F4954949C7}" srcOrd="0" destOrd="0" presId="urn:microsoft.com/office/officeart/2005/8/layout/process4"/>
    <dgm:cxn modelId="{9340E628-296A-3F4D-9E38-123A1EAAFAD9}" type="presOf" srcId="{4C24A344-7F1B-E244-BBB0-7268B9DFCD19}" destId="{83474B41-1C5C-6640-BF5A-7BD8B8B607E8}" srcOrd="0" destOrd="0" presId="urn:microsoft.com/office/officeart/2005/8/layout/process4"/>
    <dgm:cxn modelId="{615DD92C-8FA3-6F4B-9516-9D64B7094242}" srcId="{30CDB56C-9ABB-B648-B29C-9E9E15A1A18B}" destId="{17AF2320-4FD7-844A-B342-400D5B52C2A4}" srcOrd="1" destOrd="0" parTransId="{7AB96EAC-46E4-3944-92DF-281913483D1F}" sibTransId="{73713B98-C40F-5B41-BD7C-C3722923DE61}"/>
    <dgm:cxn modelId="{56282188-8DC8-234C-A6B1-37954EB18400}" type="presOf" srcId="{C8BC0C25-E25A-3A4C-ABC4-CA00A18E2735}" destId="{CF4761FA-64E2-094A-9378-04687ED8529D}" srcOrd="0" destOrd="0" presId="urn:microsoft.com/office/officeart/2005/8/layout/process4"/>
    <dgm:cxn modelId="{2C1B3ABD-70A9-884E-BF65-010BB51A4584}" srcId="{30CDB56C-9ABB-B648-B29C-9E9E15A1A18B}" destId="{AC34501D-1C33-1244-84EB-A66B63A70DA9}" srcOrd="0" destOrd="0" parTransId="{A149EF5C-D072-0F4A-B71D-9AD4E63E41E6}" sibTransId="{D40C9729-C9E9-DE4D-BC23-77133CD0FD7F}"/>
    <dgm:cxn modelId="{CA0211CE-162C-CA4D-B6DD-A5BA35A2FCAE}" type="presOf" srcId="{AC34501D-1C33-1244-84EB-A66B63A70DA9}" destId="{37C85ECB-FA6F-DD4B-A825-674D743119D0}" srcOrd="0" destOrd="0" presId="urn:microsoft.com/office/officeart/2005/8/layout/process4"/>
    <dgm:cxn modelId="{D82731EE-F2F4-7C49-8ACD-464D39A5D26B}" srcId="{30CDB56C-9ABB-B648-B29C-9E9E15A1A18B}" destId="{C8BC0C25-E25A-3A4C-ABC4-CA00A18E2735}" srcOrd="3" destOrd="0" parTransId="{565648A8-BAFF-5A44-9845-3923EBB1AE7C}" sibTransId="{972F9AE7-80DC-6C4B-B2E8-7109B3568CED}"/>
    <dgm:cxn modelId="{7DEB32F4-0F9C-F049-8D40-796CA8764522}" type="presOf" srcId="{30CDB56C-9ABB-B648-B29C-9E9E15A1A18B}" destId="{D25472B0-686F-FA4F-8AC3-4472A8A8708C}" srcOrd="0" destOrd="0" presId="urn:microsoft.com/office/officeart/2005/8/layout/process4"/>
    <dgm:cxn modelId="{69E6DD22-9030-0A4B-93B0-758DAD8A46AE}" type="presParOf" srcId="{D25472B0-686F-FA4F-8AC3-4472A8A8708C}" destId="{5E15FF12-9736-8243-8415-09BBDAB3472A}" srcOrd="0" destOrd="0" presId="urn:microsoft.com/office/officeart/2005/8/layout/process4"/>
    <dgm:cxn modelId="{1E30C845-8E2A-7D4A-BD64-01B375EEC5AD}" type="presParOf" srcId="{5E15FF12-9736-8243-8415-09BBDAB3472A}" destId="{CF4761FA-64E2-094A-9378-04687ED8529D}" srcOrd="0" destOrd="0" presId="urn:microsoft.com/office/officeart/2005/8/layout/process4"/>
    <dgm:cxn modelId="{A821A8E5-3164-B743-B673-A85DA6DD8691}" type="presParOf" srcId="{D25472B0-686F-FA4F-8AC3-4472A8A8708C}" destId="{9855618E-4951-F846-B841-360C93DEC1D2}" srcOrd="1" destOrd="0" presId="urn:microsoft.com/office/officeart/2005/8/layout/process4"/>
    <dgm:cxn modelId="{85077E5E-E965-D44A-A1F5-6C426443A700}" type="presParOf" srcId="{D25472B0-686F-FA4F-8AC3-4472A8A8708C}" destId="{DC7CD960-59D3-7042-85D5-2BE5773FD2B2}" srcOrd="2" destOrd="0" presId="urn:microsoft.com/office/officeart/2005/8/layout/process4"/>
    <dgm:cxn modelId="{99913B67-9BBE-1546-A14E-B424CCC94CFC}" type="presParOf" srcId="{DC7CD960-59D3-7042-85D5-2BE5773FD2B2}" destId="{83474B41-1C5C-6640-BF5A-7BD8B8B607E8}" srcOrd="0" destOrd="0" presId="urn:microsoft.com/office/officeart/2005/8/layout/process4"/>
    <dgm:cxn modelId="{749EB51E-DDE3-4048-A8ED-F3E86E80AEDB}" type="presParOf" srcId="{D25472B0-686F-FA4F-8AC3-4472A8A8708C}" destId="{D068D5DA-CB58-8648-A7A6-26B58A683B22}" srcOrd="3" destOrd="0" presId="urn:microsoft.com/office/officeart/2005/8/layout/process4"/>
    <dgm:cxn modelId="{DCCE9CB3-8C1C-1344-A7A9-D03AAD646BF5}" type="presParOf" srcId="{D25472B0-686F-FA4F-8AC3-4472A8A8708C}" destId="{5D32969B-A126-864B-88C2-919794467372}" srcOrd="4" destOrd="0" presId="urn:microsoft.com/office/officeart/2005/8/layout/process4"/>
    <dgm:cxn modelId="{E024A5F9-97AD-CC4B-9227-1E6A123D6551}" type="presParOf" srcId="{5D32969B-A126-864B-88C2-919794467372}" destId="{85DCD3D0-8C73-694A-82A6-83F4954949C7}" srcOrd="0" destOrd="0" presId="urn:microsoft.com/office/officeart/2005/8/layout/process4"/>
    <dgm:cxn modelId="{BFECAA97-6D2A-974F-AF0F-9AEBB88B98B7}" type="presParOf" srcId="{D25472B0-686F-FA4F-8AC3-4472A8A8708C}" destId="{F7E34146-A969-8B43-99C6-3251C015A206}" srcOrd="5" destOrd="0" presId="urn:microsoft.com/office/officeart/2005/8/layout/process4"/>
    <dgm:cxn modelId="{14AF49A4-2C36-0542-8169-260528547550}" type="presParOf" srcId="{D25472B0-686F-FA4F-8AC3-4472A8A8708C}" destId="{4EDF7368-9625-F846-B0F4-A85DDD7CCDDF}" srcOrd="6" destOrd="0" presId="urn:microsoft.com/office/officeart/2005/8/layout/process4"/>
    <dgm:cxn modelId="{1104B521-548D-9246-A7EC-2C58C26565C2}" type="presParOf" srcId="{4EDF7368-9625-F846-B0F4-A85DDD7CCDDF}" destId="{37C85ECB-FA6F-DD4B-A825-674D743119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CDB56C-9ABB-B648-B29C-9E9E15A1A18B}" type="doc">
      <dgm:prSet loTypeId="urn:microsoft.com/office/officeart/2005/8/layout/process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5F1609-5ADB-1944-B8D5-09F7420065A8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Bagian </a:t>
          </a:r>
          <a:r>
            <a:rPr lang="en-US" dirty="0" err="1"/>
            <a:t>pendaftaran</a:t>
          </a:r>
          <a:r>
            <a:rPr lang="id-ID" dirty="0"/>
            <a:t> menghubungi melalui </a:t>
          </a:r>
          <a:r>
            <a:rPr lang="id-ID" b="1" dirty="0"/>
            <a:t>nomor telep</a:t>
          </a:r>
          <a:r>
            <a:rPr lang="id-ID" dirty="0"/>
            <a:t>on yang ada di RM pasien. Jika berhasil dihubungi, petugas meminta pasien tersebut kembali ke ruang rawat jalan/poliklinik semula.</a:t>
          </a:r>
          <a:endParaRPr lang="en-ID" dirty="0"/>
        </a:p>
      </dgm:t>
    </dgm:pt>
    <dgm:pt modelId="{6F7B225B-9427-FB46-A5B6-33E73B6EFC9D}" type="parTrans" cxnId="{9FE657E3-E449-D344-B311-5E1FE2FD97F2}">
      <dgm:prSet/>
      <dgm:spPr/>
      <dgm:t>
        <a:bodyPr/>
        <a:lstStyle/>
        <a:p>
          <a:endParaRPr lang="en-US"/>
        </a:p>
      </dgm:t>
    </dgm:pt>
    <dgm:pt modelId="{4481555E-5670-EB46-A335-E4A066813C56}" type="sibTrans" cxnId="{9FE657E3-E449-D344-B311-5E1FE2FD97F2}">
      <dgm:prSet/>
      <dgm:spPr/>
      <dgm:t>
        <a:bodyPr/>
        <a:lstStyle/>
        <a:p>
          <a:endParaRPr lang="en-US"/>
        </a:p>
      </dgm:t>
    </dgm:pt>
    <dgm:pt modelId="{C247F130-F917-2F4D-BA17-0EAC59F27CA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Petugas</a:t>
          </a:r>
          <a:r>
            <a:rPr lang="en-US" dirty="0"/>
            <a:t> </a:t>
          </a:r>
          <a:r>
            <a:rPr lang="en-US" dirty="0" err="1"/>
            <a:t>kasir</a:t>
          </a:r>
          <a:r>
            <a:rPr lang="id-ID" dirty="0"/>
            <a:t> </a:t>
          </a:r>
          <a:r>
            <a:rPr lang="id-ID" dirty="0" err="1"/>
            <a:t>meng-update</a:t>
          </a:r>
          <a:r>
            <a:rPr lang="id-ID" dirty="0"/>
            <a:t> master pasien dengan keterangan </a:t>
          </a:r>
          <a:r>
            <a:rPr lang="id-ID" b="1" dirty="0"/>
            <a:t>“belum bayar”. </a:t>
          </a:r>
        </a:p>
        <a:p>
          <a:pPr>
            <a:buFont typeface="+mj-lt"/>
            <a:buAutoNum type="arabicPeriod"/>
          </a:pPr>
          <a:r>
            <a:rPr lang="id-ID" dirty="0"/>
            <a:t>Bagian penagihan akan melakukan penagihan ke alamat yang tercantum di berkas rekam medis </a:t>
          </a:r>
          <a:r>
            <a:rPr lang="id-ID" b="1" dirty="0"/>
            <a:t>1x24 jam</a:t>
          </a:r>
          <a:r>
            <a:rPr lang="id-ID" dirty="0"/>
            <a:t>.</a:t>
          </a:r>
          <a:endParaRPr lang="en-ID" dirty="0"/>
        </a:p>
      </dgm:t>
    </dgm:pt>
    <dgm:pt modelId="{E8C4D9AC-EAF9-2A4F-AAC0-61CAE54C6C3B}" type="parTrans" cxnId="{0379DC53-54A3-0940-9A21-D5B22B78FC85}">
      <dgm:prSet/>
      <dgm:spPr/>
      <dgm:t>
        <a:bodyPr/>
        <a:lstStyle/>
        <a:p>
          <a:endParaRPr lang="en-US"/>
        </a:p>
      </dgm:t>
    </dgm:pt>
    <dgm:pt modelId="{86EA4A2C-55D6-E14F-81B4-6CBD5DE46F72}" type="sibTrans" cxnId="{0379DC53-54A3-0940-9A21-D5B22B78FC85}">
      <dgm:prSet/>
      <dgm:spPr/>
      <dgm:t>
        <a:bodyPr/>
        <a:lstStyle/>
        <a:p>
          <a:endParaRPr lang="en-US"/>
        </a:p>
      </dgm:t>
    </dgm:pt>
    <dgm:pt modelId="{B60014E9-546E-1348-9F31-58F29358C3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Jika telah dilakukan </a:t>
          </a:r>
          <a:r>
            <a:rPr lang="id-ID" i="1" dirty="0" err="1"/>
            <a:t>voice</a:t>
          </a:r>
          <a:r>
            <a:rPr lang="id-ID" i="1" dirty="0"/>
            <a:t> </a:t>
          </a:r>
          <a:r>
            <a:rPr lang="id-ID" i="1" dirty="0" err="1"/>
            <a:t>paging</a:t>
          </a:r>
          <a:r>
            <a:rPr lang="id-ID" dirty="0"/>
            <a:t> 3 kali namun belum juga kembali ke ruang rawat jalan/</a:t>
          </a:r>
          <a:r>
            <a:rPr lang="id-ID" dirty="0" err="1"/>
            <a:t>polklinik</a:t>
          </a:r>
          <a:r>
            <a:rPr lang="id-ID" dirty="0"/>
            <a:t> dan dicoba dihubungi via telepon tidak berhasil, perawat atau petugas </a:t>
          </a:r>
          <a:r>
            <a:rPr lang="en-US" dirty="0" err="1"/>
            <a:t>pendaftaran</a:t>
          </a:r>
          <a:r>
            <a:rPr lang="id-ID" dirty="0"/>
            <a:t> rawat jalan </a:t>
          </a:r>
          <a:r>
            <a:rPr lang="id-ID" b="1" dirty="0"/>
            <a:t>melaporkan ke </a:t>
          </a:r>
          <a:r>
            <a:rPr lang="id-ID" b="1" dirty="0" err="1"/>
            <a:t>bag</a:t>
          </a:r>
          <a:r>
            <a:rPr lang="en-US" b="1" dirty="0" err="1"/>
            <a:t>i</a:t>
          </a:r>
          <a:r>
            <a:rPr lang="id-ID" b="1" dirty="0" err="1"/>
            <a:t>an</a:t>
          </a:r>
          <a:r>
            <a:rPr lang="id-ID" b="1" dirty="0"/>
            <a:t> </a:t>
          </a:r>
          <a:r>
            <a:rPr lang="en-US" b="1" dirty="0" err="1"/>
            <a:t>kasir</a:t>
          </a:r>
          <a:r>
            <a:rPr lang="id-ID" dirty="0"/>
            <a:t>.</a:t>
          </a:r>
          <a:endParaRPr lang="en-ID" dirty="0"/>
        </a:p>
      </dgm:t>
    </dgm:pt>
    <dgm:pt modelId="{B76BD8F9-FDE6-5546-A1E4-5A06507F0D1A}" type="parTrans" cxnId="{4FE7ED21-A376-C64E-B8FE-ED8C7C187D83}">
      <dgm:prSet/>
      <dgm:spPr/>
      <dgm:t>
        <a:bodyPr/>
        <a:lstStyle/>
        <a:p>
          <a:endParaRPr lang="en-US"/>
        </a:p>
      </dgm:t>
    </dgm:pt>
    <dgm:pt modelId="{BF4D5EE8-4319-A348-8889-0B541B421827}" type="sibTrans" cxnId="{4FE7ED21-A376-C64E-B8FE-ED8C7C187D83}">
      <dgm:prSet/>
      <dgm:spPr/>
      <dgm:t>
        <a:bodyPr/>
        <a:lstStyle/>
        <a:p>
          <a:endParaRPr lang="en-US"/>
        </a:p>
      </dgm:t>
    </dgm:pt>
    <dgm:pt modelId="{D25472B0-686F-FA4F-8AC3-4472A8A8708C}" type="pres">
      <dgm:prSet presAssocID="{30CDB56C-9ABB-B648-B29C-9E9E15A1A18B}" presName="Name0" presStyleCnt="0">
        <dgm:presLayoutVars>
          <dgm:dir/>
          <dgm:animLvl val="lvl"/>
          <dgm:resizeHandles val="exact"/>
        </dgm:presLayoutVars>
      </dgm:prSet>
      <dgm:spPr/>
    </dgm:pt>
    <dgm:pt modelId="{8786E17D-11DE-C142-A0C9-BCA7002AAC21}" type="pres">
      <dgm:prSet presAssocID="{C247F130-F917-2F4D-BA17-0EAC59F27CAE}" presName="boxAndChildren" presStyleCnt="0"/>
      <dgm:spPr/>
    </dgm:pt>
    <dgm:pt modelId="{DB405CB6-1FF6-C242-9020-D4FD50CA3096}" type="pres">
      <dgm:prSet presAssocID="{C247F130-F917-2F4D-BA17-0EAC59F27CAE}" presName="parentTextBox" presStyleLbl="node1" presStyleIdx="0" presStyleCnt="3"/>
      <dgm:spPr/>
    </dgm:pt>
    <dgm:pt modelId="{14BE57BD-4FB7-2549-9D2E-52DDB19848CD}" type="pres">
      <dgm:prSet presAssocID="{BF4D5EE8-4319-A348-8889-0B541B421827}" presName="sp" presStyleCnt="0"/>
      <dgm:spPr/>
    </dgm:pt>
    <dgm:pt modelId="{BC0BA8CE-9E32-5440-961B-7089118B5CDB}" type="pres">
      <dgm:prSet presAssocID="{B60014E9-546E-1348-9F31-58F29358C335}" presName="arrowAndChildren" presStyleCnt="0"/>
      <dgm:spPr/>
    </dgm:pt>
    <dgm:pt modelId="{8603EF3D-87AF-7046-9A65-98F6AECE7F4D}" type="pres">
      <dgm:prSet presAssocID="{B60014E9-546E-1348-9F31-58F29358C335}" presName="parentTextArrow" presStyleLbl="node1" presStyleIdx="1" presStyleCnt="3" custScaleY="109586"/>
      <dgm:spPr/>
    </dgm:pt>
    <dgm:pt modelId="{E72D8706-FFE5-9C47-8E2B-7B2ED9EBD70E}" type="pres">
      <dgm:prSet presAssocID="{4481555E-5670-EB46-A335-E4A066813C56}" presName="sp" presStyleCnt="0"/>
      <dgm:spPr/>
    </dgm:pt>
    <dgm:pt modelId="{28A46E7C-710F-9B45-8A8E-7AEDF038E44B}" type="pres">
      <dgm:prSet presAssocID="{135F1609-5ADB-1944-B8D5-09F7420065A8}" presName="arrowAndChildren" presStyleCnt="0"/>
      <dgm:spPr/>
    </dgm:pt>
    <dgm:pt modelId="{88B6A19A-8011-754C-BA3B-0735AFBFF347}" type="pres">
      <dgm:prSet presAssocID="{135F1609-5ADB-1944-B8D5-09F7420065A8}" presName="parentTextArrow" presStyleLbl="node1" presStyleIdx="2" presStyleCnt="3" custScaleY="77409"/>
      <dgm:spPr/>
    </dgm:pt>
  </dgm:ptLst>
  <dgm:cxnLst>
    <dgm:cxn modelId="{4FE7ED21-A376-C64E-B8FE-ED8C7C187D83}" srcId="{30CDB56C-9ABB-B648-B29C-9E9E15A1A18B}" destId="{B60014E9-546E-1348-9F31-58F29358C335}" srcOrd="1" destOrd="0" parTransId="{B76BD8F9-FDE6-5546-A1E4-5A06507F0D1A}" sibTransId="{BF4D5EE8-4319-A348-8889-0B541B421827}"/>
    <dgm:cxn modelId="{0379DC53-54A3-0940-9A21-D5B22B78FC85}" srcId="{30CDB56C-9ABB-B648-B29C-9E9E15A1A18B}" destId="{C247F130-F917-2F4D-BA17-0EAC59F27CAE}" srcOrd="2" destOrd="0" parTransId="{E8C4D9AC-EAF9-2A4F-AAC0-61CAE54C6C3B}" sibTransId="{86EA4A2C-55D6-E14F-81B4-6CBD5DE46F72}"/>
    <dgm:cxn modelId="{E28E3EB4-CB88-C546-B0CA-B347AE4B788F}" type="presOf" srcId="{135F1609-5ADB-1944-B8D5-09F7420065A8}" destId="{88B6A19A-8011-754C-BA3B-0735AFBFF347}" srcOrd="0" destOrd="0" presId="urn:microsoft.com/office/officeart/2005/8/layout/process4"/>
    <dgm:cxn modelId="{1500E1C7-EDFB-A541-BD3C-821EE8BABFF9}" type="presOf" srcId="{B60014E9-546E-1348-9F31-58F29358C335}" destId="{8603EF3D-87AF-7046-9A65-98F6AECE7F4D}" srcOrd="0" destOrd="0" presId="urn:microsoft.com/office/officeart/2005/8/layout/process4"/>
    <dgm:cxn modelId="{0810D0D4-4964-974B-8755-16098DFE73A8}" type="presOf" srcId="{C247F130-F917-2F4D-BA17-0EAC59F27CAE}" destId="{DB405CB6-1FF6-C242-9020-D4FD50CA3096}" srcOrd="0" destOrd="0" presId="urn:microsoft.com/office/officeart/2005/8/layout/process4"/>
    <dgm:cxn modelId="{9FE657E3-E449-D344-B311-5E1FE2FD97F2}" srcId="{30CDB56C-9ABB-B648-B29C-9E9E15A1A18B}" destId="{135F1609-5ADB-1944-B8D5-09F7420065A8}" srcOrd="0" destOrd="0" parTransId="{6F7B225B-9427-FB46-A5B6-33E73B6EFC9D}" sibTransId="{4481555E-5670-EB46-A335-E4A066813C56}"/>
    <dgm:cxn modelId="{7DEB32F4-0F9C-F049-8D40-796CA8764522}" type="presOf" srcId="{30CDB56C-9ABB-B648-B29C-9E9E15A1A18B}" destId="{D25472B0-686F-FA4F-8AC3-4472A8A8708C}" srcOrd="0" destOrd="0" presId="urn:microsoft.com/office/officeart/2005/8/layout/process4"/>
    <dgm:cxn modelId="{B3333447-08B0-3C47-8AF9-48FBB0662730}" type="presParOf" srcId="{D25472B0-686F-FA4F-8AC3-4472A8A8708C}" destId="{8786E17D-11DE-C142-A0C9-BCA7002AAC21}" srcOrd="0" destOrd="0" presId="urn:microsoft.com/office/officeart/2005/8/layout/process4"/>
    <dgm:cxn modelId="{E9A88529-8FB1-1D49-B8CC-3D03865DC507}" type="presParOf" srcId="{8786E17D-11DE-C142-A0C9-BCA7002AAC21}" destId="{DB405CB6-1FF6-C242-9020-D4FD50CA3096}" srcOrd="0" destOrd="0" presId="urn:microsoft.com/office/officeart/2005/8/layout/process4"/>
    <dgm:cxn modelId="{E6FBA796-A1D2-994B-9C87-A6EE00A2D880}" type="presParOf" srcId="{D25472B0-686F-FA4F-8AC3-4472A8A8708C}" destId="{14BE57BD-4FB7-2549-9D2E-52DDB19848CD}" srcOrd="1" destOrd="0" presId="urn:microsoft.com/office/officeart/2005/8/layout/process4"/>
    <dgm:cxn modelId="{E279570E-CBB9-904F-82C2-3A75393E5EEE}" type="presParOf" srcId="{D25472B0-686F-FA4F-8AC3-4472A8A8708C}" destId="{BC0BA8CE-9E32-5440-961B-7089118B5CDB}" srcOrd="2" destOrd="0" presId="urn:microsoft.com/office/officeart/2005/8/layout/process4"/>
    <dgm:cxn modelId="{D4C90853-02EB-BD4A-B5EC-256509D0967C}" type="presParOf" srcId="{BC0BA8CE-9E32-5440-961B-7089118B5CDB}" destId="{8603EF3D-87AF-7046-9A65-98F6AECE7F4D}" srcOrd="0" destOrd="0" presId="urn:microsoft.com/office/officeart/2005/8/layout/process4"/>
    <dgm:cxn modelId="{79D8254B-FCDF-E549-B318-499B1925DE5B}" type="presParOf" srcId="{D25472B0-686F-FA4F-8AC3-4472A8A8708C}" destId="{E72D8706-FFE5-9C47-8E2B-7B2ED9EBD70E}" srcOrd="3" destOrd="0" presId="urn:microsoft.com/office/officeart/2005/8/layout/process4"/>
    <dgm:cxn modelId="{4777DDCA-97BE-8842-ACAF-83CB8DF89444}" type="presParOf" srcId="{D25472B0-686F-FA4F-8AC3-4472A8A8708C}" destId="{28A46E7C-710F-9B45-8A8E-7AEDF038E44B}" srcOrd="4" destOrd="0" presId="urn:microsoft.com/office/officeart/2005/8/layout/process4"/>
    <dgm:cxn modelId="{F01151DB-9E7C-DE48-94C3-E088EC8FB9BF}" type="presParOf" srcId="{28A46E7C-710F-9B45-8A8E-7AEDF038E44B}" destId="{88B6A19A-8011-754C-BA3B-0735AFBFF3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7E3022-F296-6643-A8F9-38E80C2E816E}" type="doc">
      <dgm:prSet loTypeId="urn:microsoft.com/office/officeart/2005/8/layout/process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E8CE3F-0673-8441-AEBB-3073D524807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Segera setelah mengetahui bahwa ada pasien yang melarikan diri</a:t>
          </a:r>
          <a:r>
            <a:rPr lang="en-US" dirty="0"/>
            <a:t>, </a:t>
          </a:r>
          <a:r>
            <a:rPr lang="id-ID" dirty="0"/>
            <a:t>kepala ruang</a:t>
          </a:r>
          <a:r>
            <a:rPr lang="en-US" dirty="0"/>
            <a:t>an</a:t>
          </a:r>
          <a:r>
            <a:rPr lang="id-ID" dirty="0"/>
            <a:t> atau PJ </a:t>
          </a:r>
          <a:r>
            <a:rPr lang="id-ID" dirty="0" err="1"/>
            <a:t>shift</a:t>
          </a:r>
          <a:r>
            <a:rPr lang="id-ID" dirty="0"/>
            <a:t> memberitahu </a:t>
          </a:r>
          <a:r>
            <a:rPr lang="id-ID" b="1" i="1" dirty="0" err="1"/>
            <a:t>security</a:t>
          </a:r>
          <a:r>
            <a:rPr lang="id-ID" dirty="0"/>
            <a:t>.</a:t>
          </a:r>
          <a:endParaRPr lang="en-US" dirty="0"/>
        </a:p>
      </dgm:t>
    </dgm:pt>
    <dgm:pt modelId="{6F740C00-BF4D-6747-AB6D-0E32A483CF2E}" type="parTrans" cxnId="{C0F0246B-190A-AD4E-8E85-AD3AF1FF7D79}">
      <dgm:prSet/>
      <dgm:spPr/>
      <dgm:t>
        <a:bodyPr/>
        <a:lstStyle/>
        <a:p>
          <a:endParaRPr lang="en-US"/>
        </a:p>
      </dgm:t>
    </dgm:pt>
    <dgm:pt modelId="{B381F8CC-EB99-0049-A719-77C729AB48BD}" type="sibTrans" cxnId="{C0F0246B-190A-AD4E-8E85-AD3AF1FF7D79}">
      <dgm:prSet/>
      <dgm:spPr/>
      <dgm:t>
        <a:bodyPr/>
        <a:lstStyle/>
        <a:p>
          <a:endParaRPr lang="en-US"/>
        </a:p>
      </dgm:t>
    </dgm:pt>
    <dgm:pt modelId="{CE05ED1C-53EA-5048-A507-8D9D060C05A5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Bila pasien masih ada, maka segera mengajak kembali pasien dan keluarga pasien tersebut kembali ke ruang perawatan dengan cara yang baik dan sopan.</a:t>
          </a:r>
          <a:endParaRPr lang="en-ID" dirty="0"/>
        </a:p>
      </dgm:t>
    </dgm:pt>
    <dgm:pt modelId="{001EE3C4-D347-D444-A5AB-6B2BD49D4F20}" type="parTrans" cxnId="{AF8D7E74-FB90-5C47-9697-0AFA2A819862}">
      <dgm:prSet/>
      <dgm:spPr/>
      <dgm:t>
        <a:bodyPr/>
        <a:lstStyle/>
        <a:p>
          <a:endParaRPr lang="en-US"/>
        </a:p>
      </dgm:t>
    </dgm:pt>
    <dgm:pt modelId="{8A8685EE-DF0B-FD40-9080-577E3C02318D}" type="sibTrans" cxnId="{AF8D7E74-FB90-5C47-9697-0AFA2A819862}">
      <dgm:prSet/>
      <dgm:spPr/>
      <dgm:t>
        <a:bodyPr/>
        <a:lstStyle/>
        <a:p>
          <a:endParaRPr lang="en-US"/>
        </a:p>
      </dgm:t>
    </dgm:pt>
    <dgm:pt modelId="{9D595AF4-839A-F84E-A566-A4267119F3AB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Bila pasien dan keluarga sudah tidak ada, maka </a:t>
          </a:r>
          <a:r>
            <a:rPr lang="id-ID" b="1" dirty="0"/>
            <a:t>melaporkannya kepada kepala ruangan atau penanggung jawab </a:t>
          </a:r>
          <a:r>
            <a:rPr lang="id-ID" b="1" dirty="0" err="1"/>
            <a:t>shift</a:t>
          </a:r>
          <a:r>
            <a:rPr lang="id-ID" b="1" dirty="0"/>
            <a:t> </a:t>
          </a:r>
          <a:r>
            <a:rPr lang="id-ID" dirty="0"/>
            <a:t>ruang perawatan yang bersangkutan.</a:t>
          </a:r>
          <a:endParaRPr lang="en-ID" dirty="0"/>
        </a:p>
      </dgm:t>
    </dgm:pt>
    <dgm:pt modelId="{DE7D20C0-B7F2-0648-90DD-F3C2D7D748B0}" type="parTrans" cxnId="{671C70D3-1FF6-084C-905A-1A0EED3B6B12}">
      <dgm:prSet/>
      <dgm:spPr/>
      <dgm:t>
        <a:bodyPr/>
        <a:lstStyle/>
        <a:p>
          <a:endParaRPr lang="en-US"/>
        </a:p>
      </dgm:t>
    </dgm:pt>
    <dgm:pt modelId="{84BD32C8-E816-C348-8F75-30A7175F11D8}" type="sibTrans" cxnId="{671C70D3-1FF6-084C-905A-1A0EED3B6B12}">
      <dgm:prSet/>
      <dgm:spPr/>
      <dgm:t>
        <a:bodyPr/>
        <a:lstStyle/>
        <a:p>
          <a:endParaRPr lang="en-US"/>
        </a:p>
      </dgm:t>
    </dgm:pt>
    <dgm:pt modelId="{4E59E8A8-F363-FF47-A446-E32B6FF63E38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Laporan yang dibuat kepala ruangan atau penanggung jawab </a:t>
          </a:r>
          <a:r>
            <a:rPr lang="id-ID" dirty="0" err="1"/>
            <a:t>shift</a:t>
          </a:r>
          <a:r>
            <a:rPr lang="id-ID" dirty="0"/>
            <a:t> diteruskan kepada </a:t>
          </a:r>
          <a:r>
            <a:rPr lang="id-ID" b="1" dirty="0" err="1"/>
            <a:t>manager</a:t>
          </a:r>
          <a:r>
            <a:rPr lang="id-ID" b="1" dirty="0"/>
            <a:t> pelayanan medik.</a:t>
          </a:r>
          <a:endParaRPr lang="en-ID" b="1" dirty="0"/>
        </a:p>
      </dgm:t>
    </dgm:pt>
    <dgm:pt modelId="{9A96DF6A-CE85-0C4D-A7BA-1B75A4548393}" type="parTrans" cxnId="{8F817810-0046-F548-AEB3-9698885B733B}">
      <dgm:prSet/>
      <dgm:spPr/>
      <dgm:t>
        <a:bodyPr/>
        <a:lstStyle/>
        <a:p>
          <a:endParaRPr lang="en-US"/>
        </a:p>
      </dgm:t>
    </dgm:pt>
    <dgm:pt modelId="{D7DF3409-0774-F443-A28C-41861FB280A3}" type="sibTrans" cxnId="{8F817810-0046-F548-AEB3-9698885B733B}">
      <dgm:prSet/>
      <dgm:spPr/>
      <dgm:t>
        <a:bodyPr/>
        <a:lstStyle/>
        <a:p>
          <a:endParaRPr lang="en-US"/>
        </a:p>
      </dgm:t>
    </dgm:pt>
    <dgm:pt modelId="{452A2796-AB11-2B45-854D-CEDAE9EA7AAD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 err="1"/>
            <a:t>Manager</a:t>
          </a:r>
          <a:r>
            <a:rPr lang="id-ID" dirty="0"/>
            <a:t> pelayanan medik selanjutnya memberitahukan kejadian tersebut ke bagian keuangan untuk melakukan penagihan ke alamat yang ada.</a:t>
          </a:r>
          <a:endParaRPr lang="en-ID" dirty="0"/>
        </a:p>
      </dgm:t>
    </dgm:pt>
    <dgm:pt modelId="{17FE0B2A-B6B4-2741-9E54-4ED81E142E82}" type="parTrans" cxnId="{6668DF5D-35C4-CF4E-85FF-CB5532C1A9B4}">
      <dgm:prSet/>
      <dgm:spPr/>
      <dgm:t>
        <a:bodyPr/>
        <a:lstStyle/>
        <a:p>
          <a:endParaRPr lang="en-US"/>
        </a:p>
      </dgm:t>
    </dgm:pt>
    <dgm:pt modelId="{9D766BDF-91CE-7240-AAD8-3259A2321A1E}" type="sibTrans" cxnId="{6668DF5D-35C4-CF4E-85FF-CB5532C1A9B4}">
      <dgm:prSet/>
      <dgm:spPr/>
      <dgm:t>
        <a:bodyPr/>
        <a:lstStyle/>
        <a:p>
          <a:endParaRPr lang="en-US"/>
        </a:p>
      </dgm:t>
    </dgm:pt>
    <dgm:pt modelId="{23E03144-DB7F-F745-B64E-11958798BD0F}">
      <dgm:prSet/>
      <dgm:spPr/>
      <dgm:t>
        <a:bodyPr/>
        <a:lstStyle/>
        <a:p>
          <a:pPr>
            <a:buFont typeface="+mj-lt"/>
            <a:buAutoNum type="arabicPeriod"/>
          </a:pPr>
          <a:r>
            <a:rPr lang="id-ID" dirty="0"/>
            <a:t>Melaporkan kepada dokter penanggung jawab pasien (DPJP) yang merawat pasien tersebut.</a:t>
          </a:r>
          <a:endParaRPr lang="en-ID" dirty="0"/>
        </a:p>
      </dgm:t>
    </dgm:pt>
    <dgm:pt modelId="{60E2A52B-B5C1-284C-A0C5-3F08F6314C9F}" type="parTrans" cxnId="{051283B4-6F8D-D44F-B361-D1F7BEA2CEAA}">
      <dgm:prSet/>
      <dgm:spPr/>
      <dgm:t>
        <a:bodyPr/>
        <a:lstStyle/>
        <a:p>
          <a:endParaRPr lang="en-US"/>
        </a:p>
      </dgm:t>
    </dgm:pt>
    <dgm:pt modelId="{421EF68A-F9EB-9341-9CDF-73B4DA7C1B66}" type="sibTrans" cxnId="{051283B4-6F8D-D44F-B361-D1F7BEA2CEAA}">
      <dgm:prSet/>
      <dgm:spPr/>
      <dgm:t>
        <a:bodyPr/>
        <a:lstStyle/>
        <a:p>
          <a:endParaRPr lang="en-US"/>
        </a:p>
      </dgm:t>
    </dgm:pt>
    <dgm:pt modelId="{EBBE7588-8540-D543-8066-7C5092AF85B8}" type="pres">
      <dgm:prSet presAssocID="{127E3022-F296-6643-A8F9-38E80C2E816E}" presName="Name0" presStyleCnt="0">
        <dgm:presLayoutVars>
          <dgm:dir/>
          <dgm:animLvl val="lvl"/>
          <dgm:resizeHandles val="exact"/>
        </dgm:presLayoutVars>
      </dgm:prSet>
      <dgm:spPr/>
    </dgm:pt>
    <dgm:pt modelId="{346D3417-BBA8-0E4E-97CE-131E0C9DC61F}" type="pres">
      <dgm:prSet presAssocID="{23E03144-DB7F-F745-B64E-11958798BD0F}" presName="boxAndChildren" presStyleCnt="0"/>
      <dgm:spPr/>
    </dgm:pt>
    <dgm:pt modelId="{F14696B0-886E-5748-86D3-F66FD0B4EAA8}" type="pres">
      <dgm:prSet presAssocID="{23E03144-DB7F-F745-B64E-11958798BD0F}" presName="parentTextBox" presStyleLbl="node1" presStyleIdx="0" presStyleCnt="6"/>
      <dgm:spPr/>
    </dgm:pt>
    <dgm:pt modelId="{A124B6FE-727F-6E49-AED5-D66112DC64E7}" type="pres">
      <dgm:prSet presAssocID="{9D766BDF-91CE-7240-AAD8-3259A2321A1E}" presName="sp" presStyleCnt="0"/>
      <dgm:spPr/>
    </dgm:pt>
    <dgm:pt modelId="{88BA140F-5450-BB42-8924-904ECDB4C5BC}" type="pres">
      <dgm:prSet presAssocID="{452A2796-AB11-2B45-854D-CEDAE9EA7AAD}" presName="arrowAndChildren" presStyleCnt="0"/>
      <dgm:spPr/>
    </dgm:pt>
    <dgm:pt modelId="{491E8147-54CB-2948-8BA9-DFC061AB8CAA}" type="pres">
      <dgm:prSet presAssocID="{452A2796-AB11-2B45-854D-CEDAE9EA7AAD}" presName="parentTextArrow" presStyleLbl="node1" presStyleIdx="1" presStyleCnt="6"/>
      <dgm:spPr/>
    </dgm:pt>
    <dgm:pt modelId="{1954D90B-059A-6844-BFA4-B9E4DCD7DC5A}" type="pres">
      <dgm:prSet presAssocID="{D7DF3409-0774-F443-A28C-41861FB280A3}" presName="sp" presStyleCnt="0"/>
      <dgm:spPr/>
    </dgm:pt>
    <dgm:pt modelId="{070807A4-9C39-0A44-A9A9-D64015A4CADB}" type="pres">
      <dgm:prSet presAssocID="{4E59E8A8-F363-FF47-A446-E32B6FF63E38}" presName="arrowAndChildren" presStyleCnt="0"/>
      <dgm:spPr/>
    </dgm:pt>
    <dgm:pt modelId="{45DA6BE0-D9E4-C947-ADB6-E7748438AAE9}" type="pres">
      <dgm:prSet presAssocID="{4E59E8A8-F363-FF47-A446-E32B6FF63E38}" presName="parentTextArrow" presStyleLbl="node1" presStyleIdx="2" presStyleCnt="6"/>
      <dgm:spPr/>
    </dgm:pt>
    <dgm:pt modelId="{54A9E89B-F19B-5443-A910-728CE6822B15}" type="pres">
      <dgm:prSet presAssocID="{84BD32C8-E816-C348-8F75-30A7175F11D8}" presName="sp" presStyleCnt="0"/>
      <dgm:spPr/>
    </dgm:pt>
    <dgm:pt modelId="{C9D925F7-8989-354D-A5F0-C04D12CC91C5}" type="pres">
      <dgm:prSet presAssocID="{9D595AF4-839A-F84E-A566-A4267119F3AB}" presName="arrowAndChildren" presStyleCnt="0"/>
      <dgm:spPr/>
    </dgm:pt>
    <dgm:pt modelId="{E9AF7BCC-D3B6-1941-9789-D9CF2AC3DB55}" type="pres">
      <dgm:prSet presAssocID="{9D595AF4-839A-F84E-A566-A4267119F3AB}" presName="parentTextArrow" presStyleLbl="node1" presStyleIdx="3" presStyleCnt="6"/>
      <dgm:spPr/>
    </dgm:pt>
    <dgm:pt modelId="{AEDAC2AA-2B37-5444-B372-A6D9D8FD36E0}" type="pres">
      <dgm:prSet presAssocID="{8A8685EE-DF0B-FD40-9080-577E3C02318D}" presName="sp" presStyleCnt="0"/>
      <dgm:spPr/>
    </dgm:pt>
    <dgm:pt modelId="{22AF3522-CCED-C447-BB2B-AD4D9C0A4889}" type="pres">
      <dgm:prSet presAssocID="{CE05ED1C-53EA-5048-A507-8D9D060C05A5}" presName="arrowAndChildren" presStyleCnt="0"/>
      <dgm:spPr/>
    </dgm:pt>
    <dgm:pt modelId="{D38F6F73-A4C2-A544-8BF2-2598398A99FF}" type="pres">
      <dgm:prSet presAssocID="{CE05ED1C-53EA-5048-A507-8D9D060C05A5}" presName="parentTextArrow" presStyleLbl="node1" presStyleIdx="4" presStyleCnt="6"/>
      <dgm:spPr/>
    </dgm:pt>
    <dgm:pt modelId="{281365F0-00EB-3A4D-8235-AE79D3041080}" type="pres">
      <dgm:prSet presAssocID="{B381F8CC-EB99-0049-A719-77C729AB48BD}" presName="sp" presStyleCnt="0"/>
      <dgm:spPr/>
    </dgm:pt>
    <dgm:pt modelId="{3FCF7143-1B53-914F-B935-4751B7C14FBF}" type="pres">
      <dgm:prSet presAssocID="{47E8CE3F-0673-8441-AEBB-3073D5248070}" presName="arrowAndChildren" presStyleCnt="0"/>
      <dgm:spPr/>
    </dgm:pt>
    <dgm:pt modelId="{D42DF5BE-98D9-0444-A013-628C1492AD39}" type="pres">
      <dgm:prSet presAssocID="{47E8CE3F-0673-8441-AEBB-3073D5248070}" presName="parentTextArrow" presStyleLbl="node1" presStyleIdx="5" presStyleCnt="6"/>
      <dgm:spPr/>
    </dgm:pt>
  </dgm:ptLst>
  <dgm:cxnLst>
    <dgm:cxn modelId="{8F817810-0046-F548-AEB3-9698885B733B}" srcId="{127E3022-F296-6643-A8F9-38E80C2E816E}" destId="{4E59E8A8-F363-FF47-A446-E32B6FF63E38}" srcOrd="3" destOrd="0" parTransId="{9A96DF6A-CE85-0C4D-A7BA-1B75A4548393}" sibTransId="{D7DF3409-0774-F443-A28C-41861FB280A3}"/>
    <dgm:cxn modelId="{ECE1563E-7705-0E47-96AC-ED26DFB43C8E}" type="presOf" srcId="{452A2796-AB11-2B45-854D-CEDAE9EA7AAD}" destId="{491E8147-54CB-2948-8BA9-DFC061AB8CAA}" srcOrd="0" destOrd="0" presId="urn:microsoft.com/office/officeart/2005/8/layout/process4"/>
    <dgm:cxn modelId="{6668DF5D-35C4-CF4E-85FF-CB5532C1A9B4}" srcId="{127E3022-F296-6643-A8F9-38E80C2E816E}" destId="{452A2796-AB11-2B45-854D-CEDAE9EA7AAD}" srcOrd="4" destOrd="0" parTransId="{17FE0B2A-B6B4-2741-9E54-4ED81E142E82}" sibTransId="{9D766BDF-91CE-7240-AAD8-3259A2321A1E}"/>
    <dgm:cxn modelId="{C0F0246B-190A-AD4E-8E85-AD3AF1FF7D79}" srcId="{127E3022-F296-6643-A8F9-38E80C2E816E}" destId="{47E8CE3F-0673-8441-AEBB-3073D5248070}" srcOrd="0" destOrd="0" parTransId="{6F740C00-BF4D-6747-AB6D-0E32A483CF2E}" sibTransId="{B381F8CC-EB99-0049-A719-77C729AB48BD}"/>
    <dgm:cxn modelId="{AF8D7E74-FB90-5C47-9697-0AFA2A819862}" srcId="{127E3022-F296-6643-A8F9-38E80C2E816E}" destId="{CE05ED1C-53EA-5048-A507-8D9D060C05A5}" srcOrd="1" destOrd="0" parTransId="{001EE3C4-D347-D444-A5AB-6B2BD49D4F20}" sibTransId="{8A8685EE-DF0B-FD40-9080-577E3C02318D}"/>
    <dgm:cxn modelId="{4D12318A-7B12-7B40-ABF5-D5EE88EDDD25}" type="presOf" srcId="{4E59E8A8-F363-FF47-A446-E32B6FF63E38}" destId="{45DA6BE0-D9E4-C947-ADB6-E7748438AAE9}" srcOrd="0" destOrd="0" presId="urn:microsoft.com/office/officeart/2005/8/layout/process4"/>
    <dgm:cxn modelId="{D6153496-B6E9-0E41-83C8-C09EC349A5E7}" type="presOf" srcId="{23E03144-DB7F-F745-B64E-11958798BD0F}" destId="{F14696B0-886E-5748-86D3-F66FD0B4EAA8}" srcOrd="0" destOrd="0" presId="urn:microsoft.com/office/officeart/2005/8/layout/process4"/>
    <dgm:cxn modelId="{BF359BA2-650A-8743-A78E-C84E633C8445}" type="presOf" srcId="{127E3022-F296-6643-A8F9-38E80C2E816E}" destId="{EBBE7588-8540-D543-8066-7C5092AF85B8}" srcOrd="0" destOrd="0" presId="urn:microsoft.com/office/officeart/2005/8/layout/process4"/>
    <dgm:cxn modelId="{051283B4-6F8D-D44F-B361-D1F7BEA2CEAA}" srcId="{127E3022-F296-6643-A8F9-38E80C2E816E}" destId="{23E03144-DB7F-F745-B64E-11958798BD0F}" srcOrd="5" destOrd="0" parTransId="{60E2A52B-B5C1-284C-A0C5-3F08F6314C9F}" sibTransId="{421EF68A-F9EB-9341-9CDF-73B4DA7C1B66}"/>
    <dgm:cxn modelId="{732149C6-06F8-3A4B-82A3-A9078F7445D9}" type="presOf" srcId="{47E8CE3F-0673-8441-AEBB-3073D5248070}" destId="{D42DF5BE-98D9-0444-A013-628C1492AD39}" srcOrd="0" destOrd="0" presId="urn:microsoft.com/office/officeart/2005/8/layout/process4"/>
    <dgm:cxn modelId="{671C70D3-1FF6-084C-905A-1A0EED3B6B12}" srcId="{127E3022-F296-6643-A8F9-38E80C2E816E}" destId="{9D595AF4-839A-F84E-A566-A4267119F3AB}" srcOrd="2" destOrd="0" parTransId="{DE7D20C0-B7F2-0648-90DD-F3C2D7D748B0}" sibTransId="{84BD32C8-E816-C348-8F75-30A7175F11D8}"/>
    <dgm:cxn modelId="{412A74E0-97B5-5F4F-A2ED-EE820EC06BEA}" type="presOf" srcId="{CE05ED1C-53EA-5048-A507-8D9D060C05A5}" destId="{D38F6F73-A4C2-A544-8BF2-2598398A99FF}" srcOrd="0" destOrd="0" presId="urn:microsoft.com/office/officeart/2005/8/layout/process4"/>
    <dgm:cxn modelId="{BFF214FB-7451-B940-A5B7-39B2B576AF09}" type="presOf" srcId="{9D595AF4-839A-F84E-A566-A4267119F3AB}" destId="{E9AF7BCC-D3B6-1941-9789-D9CF2AC3DB55}" srcOrd="0" destOrd="0" presId="urn:microsoft.com/office/officeart/2005/8/layout/process4"/>
    <dgm:cxn modelId="{8D22929D-7956-3344-B5C2-7DDE4706EF04}" type="presParOf" srcId="{EBBE7588-8540-D543-8066-7C5092AF85B8}" destId="{346D3417-BBA8-0E4E-97CE-131E0C9DC61F}" srcOrd="0" destOrd="0" presId="urn:microsoft.com/office/officeart/2005/8/layout/process4"/>
    <dgm:cxn modelId="{93458BB2-9393-1847-BF65-AC39FABA2B6C}" type="presParOf" srcId="{346D3417-BBA8-0E4E-97CE-131E0C9DC61F}" destId="{F14696B0-886E-5748-86D3-F66FD0B4EAA8}" srcOrd="0" destOrd="0" presId="urn:microsoft.com/office/officeart/2005/8/layout/process4"/>
    <dgm:cxn modelId="{6C900872-AB0B-7341-82CD-893623F4C80A}" type="presParOf" srcId="{EBBE7588-8540-D543-8066-7C5092AF85B8}" destId="{A124B6FE-727F-6E49-AED5-D66112DC64E7}" srcOrd="1" destOrd="0" presId="urn:microsoft.com/office/officeart/2005/8/layout/process4"/>
    <dgm:cxn modelId="{0F06477A-02CB-2C49-B385-D7D012793924}" type="presParOf" srcId="{EBBE7588-8540-D543-8066-7C5092AF85B8}" destId="{88BA140F-5450-BB42-8924-904ECDB4C5BC}" srcOrd="2" destOrd="0" presId="urn:microsoft.com/office/officeart/2005/8/layout/process4"/>
    <dgm:cxn modelId="{A1E7FB08-13F8-614C-9534-4A02A6C0C164}" type="presParOf" srcId="{88BA140F-5450-BB42-8924-904ECDB4C5BC}" destId="{491E8147-54CB-2948-8BA9-DFC061AB8CAA}" srcOrd="0" destOrd="0" presId="urn:microsoft.com/office/officeart/2005/8/layout/process4"/>
    <dgm:cxn modelId="{7387608E-8932-DB4E-8769-41C0E3FED0F4}" type="presParOf" srcId="{EBBE7588-8540-D543-8066-7C5092AF85B8}" destId="{1954D90B-059A-6844-BFA4-B9E4DCD7DC5A}" srcOrd="3" destOrd="0" presId="urn:microsoft.com/office/officeart/2005/8/layout/process4"/>
    <dgm:cxn modelId="{686111D1-F403-2340-9A20-CA971C3C7125}" type="presParOf" srcId="{EBBE7588-8540-D543-8066-7C5092AF85B8}" destId="{070807A4-9C39-0A44-A9A9-D64015A4CADB}" srcOrd="4" destOrd="0" presId="urn:microsoft.com/office/officeart/2005/8/layout/process4"/>
    <dgm:cxn modelId="{449104FA-0E14-7E4D-91F4-3A74D14D5378}" type="presParOf" srcId="{070807A4-9C39-0A44-A9A9-D64015A4CADB}" destId="{45DA6BE0-D9E4-C947-ADB6-E7748438AAE9}" srcOrd="0" destOrd="0" presId="urn:microsoft.com/office/officeart/2005/8/layout/process4"/>
    <dgm:cxn modelId="{F9B75006-3DC4-E840-B1EC-12ADCCF8EDA1}" type="presParOf" srcId="{EBBE7588-8540-D543-8066-7C5092AF85B8}" destId="{54A9E89B-F19B-5443-A910-728CE6822B15}" srcOrd="5" destOrd="0" presId="urn:microsoft.com/office/officeart/2005/8/layout/process4"/>
    <dgm:cxn modelId="{B07CCAD8-5F07-7149-BB2C-D5EC9008D0FA}" type="presParOf" srcId="{EBBE7588-8540-D543-8066-7C5092AF85B8}" destId="{C9D925F7-8989-354D-A5F0-C04D12CC91C5}" srcOrd="6" destOrd="0" presId="urn:microsoft.com/office/officeart/2005/8/layout/process4"/>
    <dgm:cxn modelId="{595C6025-C334-C541-B881-FC8DC5755895}" type="presParOf" srcId="{C9D925F7-8989-354D-A5F0-C04D12CC91C5}" destId="{E9AF7BCC-D3B6-1941-9789-D9CF2AC3DB55}" srcOrd="0" destOrd="0" presId="urn:microsoft.com/office/officeart/2005/8/layout/process4"/>
    <dgm:cxn modelId="{6079EC4F-D019-9D47-A0CC-0F2431361FE4}" type="presParOf" srcId="{EBBE7588-8540-D543-8066-7C5092AF85B8}" destId="{AEDAC2AA-2B37-5444-B372-A6D9D8FD36E0}" srcOrd="7" destOrd="0" presId="urn:microsoft.com/office/officeart/2005/8/layout/process4"/>
    <dgm:cxn modelId="{CFE4B0FB-AB90-6540-B63E-43A581C0AF25}" type="presParOf" srcId="{EBBE7588-8540-D543-8066-7C5092AF85B8}" destId="{22AF3522-CCED-C447-BB2B-AD4D9C0A4889}" srcOrd="8" destOrd="0" presId="urn:microsoft.com/office/officeart/2005/8/layout/process4"/>
    <dgm:cxn modelId="{0C8E2498-33A0-5241-8F47-43A15627B681}" type="presParOf" srcId="{22AF3522-CCED-C447-BB2B-AD4D9C0A4889}" destId="{D38F6F73-A4C2-A544-8BF2-2598398A99FF}" srcOrd="0" destOrd="0" presId="urn:microsoft.com/office/officeart/2005/8/layout/process4"/>
    <dgm:cxn modelId="{9E221C30-CDDA-3642-8614-D1F8A7E95172}" type="presParOf" srcId="{EBBE7588-8540-D543-8066-7C5092AF85B8}" destId="{281365F0-00EB-3A4D-8235-AE79D3041080}" srcOrd="9" destOrd="0" presId="urn:microsoft.com/office/officeart/2005/8/layout/process4"/>
    <dgm:cxn modelId="{B6D5892D-F414-1546-B403-35913F434992}" type="presParOf" srcId="{EBBE7588-8540-D543-8066-7C5092AF85B8}" destId="{3FCF7143-1B53-914F-B935-4751B7C14FBF}" srcOrd="10" destOrd="0" presId="urn:microsoft.com/office/officeart/2005/8/layout/process4"/>
    <dgm:cxn modelId="{4E6217BC-3591-314A-895C-B5EADBA94258}" type="presParOf" srcId="{3FCF7143-1B53-914F-B935-4751B7C14FBF}" destId="{D42DF5BE-98D9-0444-A013-628C1492AD3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7F993-E468-F242-AE0D-BF9F7D1E6EDA}">
      <dsp:nvSpPr>
        <dsp:cNvPr id="0" name=""/>
        <dsp:cNvSpPr/>
      </dsp:nvSpPr>
      <dsp:spPr>
        <a:xfrm>
          <a:off x="1058723" y="222"/>
          <a:ext cx="6300117" cy="5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Arial" pitchFamily="34" charset="0"/>
            </a:rPr>
            <a:t>SKRINING PASIEN DI RS</a:t>
          </a:r>
          <a:endParaRPr lang="en-US" sz="2000" kern="1200" dirty="0"/>
        </a:p>
      </dsp:txBody>
      <dsp:txXfrm>
        <a:off x="1058723" y="222"/>
        <a:ext cx="6300117" cy="572737"/>
      </dsp:txXfrm>
    </dsp:sp>
    <dsp:sp modelId="{6F5FB27D-452C-D644-9DF3-2FF1B88C43C3}">
      <dsp:nvSpPr>
        <dsp:cNvPr id="0" name=""/>
        <dsp:cNvSpPr/>
      </dsp:nvSpPr>
      <dsp:spPr>
        <a:xfrm>
          <a:off x="1058723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D8642-503D-8948-9435-6D310A21FBE7}">
      <dsp:nvSpPr>
        <dsp:cNvPr id="0" name=""/>
        <dsp:cNvSpPr/>
      </dsp:nvSpPr>
      <dsp:spPr>
        <a:xfrm>
          <a:off x="1947740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15E82-C7D1-DD4F-BAEE-CDBE5531C9B1}">
      <dsp:nvSpPr>
        <dsp:cNvPr id="0" name=""/>
        <dsp:cNvSpPr/>
      </dsp:nvSpPr>
      <dsp:spPr>
        <a:xfrm>
          <a:off x="2836756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9DDF-8293-0D4E-B82D-429911660913}">
      <dsp:nvSpPr>
        <dsp:cNvPr id="0" name=""/>
        <dsp:cNvSpPr/>
      </dsp:nvSpPr>
      <dsp:spPr>
        <a:xfrm>
          <a:off x="3725773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D964E-6112-AB4C-98FC-DF6D5DD38DCE}">
      <dsp:nvSpPr>
        <dsp:cNvPr id="0" name=""/>
        <dsp:cNvSpPr/>
      </dsp:nvSpPr>
      <dsp:spPr>
        <a:xfrm>
          <a:off x="4614789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E7D7F-42DF-1344-B62B-F04BFE326D88}">
      <dsp:nvSpPr>
        <dsp:cNvPr id="0" name=""/>
        <dsp:cNvSpPr/>
      </dsp:nvSpPr>
      <dsp:spPr>
        <a:xfrm>
          <a:off x="5503806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6F741-83D0-E749-8EEA-38BEB71153B8}">
      <dsp:nvSpPr>
        <dsp:cNvPr id="0" name=""/>
        <dsp:cNvSpPr/>
      </dsp:nvSpPr>
      <dsp:spPr>
        <a:xfrm>
          <a:off x="6392823" y="572960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FD342-E27A-6045-80F4-4294949AAFD5}">
      <dsp:nvSpPr>
        <dsp:cNvPr id="0" name=""/>
        <dsp:cNvSpPr/>
      </dsp:nvSpPr>
      <dsp:spPr>
        <a:xfrm>
          <a:off x="1058723" y="787225"/>
          <a:ext cx="6300117" cy="5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  <a:cs typeface="Arial" pitchFamily="34" charset="0"/>
            </a:rPr>
            <a:t>REGISTRASI DAN ADMISI DI RS</a:t>
          </a:r>
          <a:endParaRPr lang="en-US" sz="2000" kern="1200" dirty="0">
            <a:latin typeface="+mj-lt"/>
            <a:cs typeface="Arial" pitchFamily="34" charset="0"/>
          </a:endParaRPr>
        </a:p>
      </dsp:txBody>
      <dsp:txXfrm>
        <a:off x="1058723" y="787225"/>
        <a:ext cx="6300117" cy="572737"/>
      </dsp:txXfrm>
    </dsp:sp>
    <dsp:sp modelId="{ABFDD45A-3610-4F44-9686-D76E1963E573}">
      <dsp:nvSpPr>
        <dsp:cNvPr id="0" name=""/>
        <dsp:cNvSpPr/>
      </dsp:nvSpPr>
      <dsp:spPr>
        <a:xfrm>
          <a:off x="1058723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D739B-3D42-9343-B692-B06CD0666E24}">
      <dsp:nvSpPr>
        <dsp:cNvPr id="0" name=""/>
        <dsp:cNvSpPr/>
      </dsp:nvSpPr>
      <dsp:spPr>
        <a:xfrm>
          <a:off x="1947740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99F3-09B5-2F46-9C24-61E8E932754F}">
      <dsp:nvSpPr>
        <dsp:cNvPr id="0" name=""/>
        <dsp:cNvSpPr/>
      </dsp:nvSpPr>
      <dsp:spPr>
        <a:xfrm>
          <a:off x="2836756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668D-F027-284D-ADEE-AC9B33A411C1}">
      <dsp:nvSpPr>
        <dsp:cNvPr id="0" name=""/>
        <dsp:cNvSpPr/>
      </dsp:nvSpPr>
      <dsp:spPr>
        <a:xfrm>
          <a:off x="3725773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461F-D6D6-A747-9891-63060F5FB56E}">
      <dsp:nvSpPr>
        <dsp:cNvPr id="0" name=""/>
        <dsp:cNvSpPr/>
      </dsp:nvSpPr>
      <dsp:spPr>
        <a:xfrm>
          <a:off x="4614789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4BFBB-7C46-A24C-8A60-28530931B437}">
      <dsp:nvSpPr>
        <dsp:cNvPr id="0" name=""/>
        <dsp:cNvSpPr/>
      </dsp:nvSpPr>
      <dsp:spPr>
        <a:xfrm>
          <a:off x="5503806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7AE44-45EF-0E40-930B-BAFC9BDBB949}">
      <dsp:nvSpPr>
        <dsp:cNvPr id="0" name=""/>
        <dsp:cNvSpPr/>
      </dsp:nvSpPr>
      <dsp:spPr>
        <a:xfrm>
          <a:off x="6392823" y="1359963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088ED-988C-154F-927A-594EEFFEBC34}">
      <dsp:nvSpPr>
        <dsp:cNvPr id="0" name=""/>
        <dsp:cNvSpPr/>
      </dsp:nvSpPr>
      <dsp:spPr>
        <a:xfrm>
          <a:off x="1058723" y="1574228"/>
          <a:ext cx="6645553" cy="5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Arial" pitchFamily="34" charset="0"/>
            </a:rPr>
            <a:t>PELAYANAN BERKESINAMBUNGAN (ALUR PASIEN)</a:t>
          </a:r>
        </a:p>
      </dsp:txBody>
      <dsp:txXfrm>
        <a:off x="1058723" y="1574228"/>
        <a:ext cx="6645553" cy="572737"/>
      </dsp:txXfrm>
    </dsp:sp>
    <dsp:sp modelId="{13D22D82-D22D-4042-9934-4145B3BD255A}">
      <dsp:nvSpPr>
        <dsp:cNvPr id="0" name=""/>
        <dsp:cNvSpPr/>
      </dsp:nvSpPr>
      <dsp:spPr>
        <a:xfrm>
          <a:off x="1058723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D09B-7370-0E45-B660-257D8DAA5114}">
      <dsp:nvSpPr>
        <dsp:cNvPr id="0" name=""/>
        <dsp:cNvSpPr/>
      </dsp:nvSpPr>
      <dsp:spPr>
        <a:xfrm>
          <a:off x="1947740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F12F-4188-C544-B0EE-32CBCD1B2262}">
      <dsp:nvSpPr>
        <dsp:cNvPr id="0" name=""/>
        <dsp:cNvSpPr/>
      </dsp:nvSpPr>
      <dsp:spPr>
        <a:xfrm>
          <a:off x="2836756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F7492-EA7E-9048-8721-12B42488D02B}">
      <dsp:nvSpPr>
        <dsp:cNvPr id="0" name=""/>
        <dsp:cNvSpPr/>
      </dsp:nvSpPr>
      <dsp:spPr>
        <a:xfrm>
          <a:off x="3725773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B3874-4066-1A4A-B7AA-19A2D64C7197}">
      <dsp:nvSpPr>
        <dsp:cNvPr id="0" name=""/>
        <dsp:cNvSpPr/>
      </dsp:nvSpPr>
      <dsp:spPr>
        <a:xfrm>
          <a:off x="4614789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62F28-E933-B94B-97ED-5BA8AC51DBC0}">
      <dsp:nvSpPr>
        <dsp:cNvPr id="0" name=""/>
        <dsp:cNvSpPr/>
      </dsp:nvSpPr>
      <dsp:spPr>
        <a:xfrm>
          <a:off x="5503806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21DFA-AD23-E249-AE44-255D1870EF96}">
      <dsp:nvSpPr>
        <dsp:cNvPr id="0" name=""/>
        <dsp:cNvSpPr/>
      </dsp:nvSpPr>
      <dsp:spPr>
        <a:xfrm>
          <a:off x="6392823" y="2146966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A2FD-911D-C744-B2B4-092B14442C4F}">
      <dsp:nvSpPr>
        <dsp:cNvPr id="0" name=""/>
        <dsp:cNvSpPr/>
      </dsp:nvSpPr>
      <dsp:spPr>
        <a:xfrm>
          <a:off x="1058723" y="2361231"/>
          <a:ext cx="6300117" cy="5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  <a:cs typeface="Arial" pitchFamily="34" charset="0"/>
            </a:rPr>
            <a:t>TRANSFER PASIEN INTERNAL DALAM RS</a:t>
          </a:r>
          <a:endParaRPr lang="en-US" sz="2000" kern="1200" dirty="0">
            <a:latin typeface="+mj-lt"/>
            <a:cs typeface="Arial" pitchFamily="34" charset="0"/>
          </a:endParaRPr>
        </a:p>
      </dsp:txBody>
      <dsp:txXfrm>
        <a:off x="1058723" y="2361231"/>
        <a:ext cx="6300117" cy="572737"/>
      </dsp:txXfrm>
    </dsp:sp>
    <dsp:sp modelId="{526717AE-CFDC-414C-9CA4-A4C994B84DFB}">
      <dsp:nvSpPr>
        <dsp:cNvPr id="0" name=""/>
        <dsp:cNvSpPr/>
      </dsp:nvSpPr>
      <dsp:spPr>
        <a:xfrm>
          <a:off x="1058723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2720C-5DBD-6F49-92EE-BB199E1782B2}">
      <dsp:nvSpPr>
        <dsp:cNvPr id="0" name=""/>
        <dsp:cNvSpPr/>
      </dsp:nvSpPr>
      <dsp:spPr>
        <a:xfrm>
          <a:off x="1947740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7960E-1390-C54C-A468-053264632DC8}">
      <dsp:nvSpPr>
        <dsp:cNvPr id="0" name=""/>
        <dsp:cNvSpPr/>
      </dsp:nvSpPr>
      <dsp:spPr>
        <a:xfrm>
          <a:off x="2836756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38AD1-86D5-CF42-879B-107F4FE47FCE}">
      <dsp:nvSpPr>
        <dsp:cNvPr id="0" name=""/>
        <dsp:cNvSpPr/>
      </dsp:nvSpPr>
      <dsp:spPr>
        <a:xfrm>
          <a:off x="3725773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053FD-4B76-0042-8CD8-050DDB050C1D}">
      <dsp:nvSpPr>
        <dsp:cNvPr id="0" name=""/>
        <dsp:cNvSpPr/>
      </dsp:nvSpPr>
      <dsp:spPr>
        <a:xfrm>
          <a:off x="4614789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45646-6F27-BB49-9017-B142D46CEC73}">
      <dsp:nvSpPr>
        <dsp:cNvPr id="0" name=""/>
        <dsp:cNvSpPr/>
      </dsp:nvSpPr>
      <dsp:spPr>
        <a:xfrm>
          <a:off x="5503806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B850-EC16-464F-8939-66697E66F468}">
      <dsp:nvSpPr>
        <dsp:cNvPr id="0" name=""/>
        <dsp:cNvSpPr/>
      </dsp:nvSpPr>
      <dsp:spPr>
        <a:xfrm>
          <a:off x="6392823" y="2933969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1E0A1-D406-564B-BBC2-E3505998560F}">
      <dsp:nvSpPr>
        <dsp:cNvPr id="0" name=""/>
        <dsp:cNvSpPr/>
      </dsp:nvSpPr>
      <dsp:spPr>
        <a:xfrm>
          <a:off x="1058723" y="3148233"/>
          <a:ext cx="6300117" cy="5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Arial" pitchFamily="34" charset="0"/>
            </a:rPr>
            <a:t>PEMULANGAN, RUJUKAN DAN TINDAK LANJUT</a:t>
          </a:r>
        </a:p>
      </dsp:txBody>
      <dsp:txXfrm>
        <a:off x="1058723" y="3148233"/>
        <a:ext cx="6300117" cy="572737"/>
      </dsp:txXfrm>
    </dsp:sp>
    <dsp:sp modelId="{0F75D5F7-90D5-8E43-A9D3-8DDCCF2FE3E2}">
      <dsp:nvSpPr>
        <dsp:cNvPr id="0" name=""/>
        <dsp:cNvSpPr/>
      </dsp:nvSpPr>
      <dsp:spPr>
        <a:xfrm>
          <a:off x="1058723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4839B-8B4B-7C44-803D-4042051BA6E5}">
      <dsp:nvSpPr>
        <dsp:cNvPr id="0" name=""/>
        <dsp:cNvSpPr/>
      </dsp:nvSpPr>
      <dsp:spPr>
        <a:xfrm>
          <a:off x="1947740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F2833-FE1A-5C4E-A2A0-21FDB134B7CB}">
      <dsp:nvSpPr>
        <dsp:cNvPr id="0" name=""/>
        <dsp:cNvSpPr/>
      </dsp:nvSpPr>
      <dsp:spPr>
        <a:xfrm>
          <a:off x="2836756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6A0E5-441C-D543-B174-1F68BFBDAA65}">
      <dsp:nvSpPr>
        <dsp:cNvPr id="0" name=""/>
        <dsp:cNvSpPr/>
      </dsp:nvSpPr>
      <dsp:spPr>
        <a:xfrm>
          <a:off x="3725773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ACB65-AAD0-FC4C-8792-41781A6A3ADF}">
      <dsp:nvSpPr>
        <dsp:cNvPr id="0" name=""/>
        <dsp:cNvSpPr/>
      </dsp:nvSpPr>
      <dsp:spPr>
        <a:xfrm>
          <a:off x="4614789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24090-C59A-D34E-9E8A-12D6CEE1CFDE}">
      <dsp:nvSpPr>
        <dsp:cNvPr id="0" name=""/>
        <dsp:cNvSpPr/>
      </dsp:nvSpPr>
      <dsp:spPr>
        <a:xfrm>
          <a:off x="5503806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55BDC-E507-CD41-AE3C-D7FA51EDB0A0}">
      <dsp:nvSpPr>
        <dsp:cNvPr id="0" name=""/>
        <dsp:cNvSpPr/>
      </dsp:nvSpPr>
      <dsp:spPr>
        <a:xfrm>
          <a:off x="6392823" y="3720971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80F79-B82C-B843-A38C-765DBC32A1B6}">
      <dsp:nvSpPr>
        <dsp:cNvPr id="0" name=""/>
        <dsp:cNvSpPr/>
      </dsp:nvSpPr>
      <dsp:spPr>
        <a:xfrm>
          <a:off x="1058723" y="3935236"/>
          <a:ext cx="6300117" cy="5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Arial" pitchFamily="34" charset="0"/>
            </a:rPr>
            <a:t>TRANSPORTASI</a:t>
          </a:r>
        </a:p>
      </dsp:txBody>
      <dsp:txXfrm>
        <a:off x="1058723" y="3935236"/>
        <a:ext cx="6300117" cy="572737"/>
      </dsp:txXfrm>
    </dsp:sp>
    <dsp:sp modelId="{20D952ED-E1DD-9F4D-A8A4-133020AAABB4}">
      <dsp:nvSpPr>
        <dsp:cNvPr id="0" name=""/>
        <dsp:cNvSpPr/>
      </dsp:nvSpPr>
      <dsp:spPr>
        <a:xfrm>
          <a:off x="1058723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BB9B4-4B0C-8F40-92EC-CAEAE0D18153}">
      <dsp:nvSpPr>
        <dsp:cNvPr id="0" name=""/>
        <dsp:cNvSpPr/>
      </dsp:nvSpPr>
      <dsp:spPr>
        <a:xfrm>
          <a:off x="1947740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26C8A-88C6-CA49-A438-045F3AAA267E}">
      <dsp:nvSpPr>
        <dsp:cNvPr id="0" name=""/>
        <dsp:cNvSpPr/>
      </dsp:nvSpPr>
      <dsp:spPr>
        <a:xfrm>
          <a:off x="2836756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069B9-7AD1-F743-8C3A-2D87D85DC8AE}">
      <dsp:nvSpPr>
        <dsp:cNvPr id="0" name=""/>
        <dsp:cNvSpPr/>
      </dsp:nvSpPr>
      <dsp:spPr>
        <a:xfrm>
          <a:off x="3725773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E2C8F-F0AD-CD45-9BAC-BACA76DF3B8B}">
      <dsp:nvSpPr>
        <dsp:cNvPr id="0" name=""/>
        <dsp:cNvSpPr/>
      </dsp:nvSpPr>
      <dsp:spPr>
        <a:xfrm>
          <a:off x="4614789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96DC9-94EA-AF4B-844C-8554F70F0252}">
      <dsp:nvSpPr>
        <dsp:cNvPr id="0" name=""/>
        <dsp:cNvSpPr/>
      </dsp:nvSpPr>
      <dsp:spPr>
        <a:xfrm>
          <a:off x="5503806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BE9E2-27EE-524B-9BF6-38B94C5FFBCF}">
      <dsp:nvSpPr>
        <dsp:cNvPr id="0" name=""/>
        <dsp:cNvSpPr/>
      </dsp:nvSpPr>
      <dsp:spPr>
        <a:xfrm>
          <a:off x="6392823" y="4507974"/>
          <a:ext cx="840015" cy="14000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1EAFB-5B29-5043-97D0-37913AC011C3}">
      <dsp:nvSpPr>
        <dsp:cNvPr id="0" name=""/>
        <dsp:cNvSpPr/>
      </dsp:nvSpPr>
      <dsp:spPr>
        <a:xfrm>
          <a:off x="0" y="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28106-0C95-ED4E-B69F-D961C2A15077}">
      <dsp:nvSpPr>
        <dsp:cNvPr id="0" name=""/>
        <dsp:cNvSpPr/>
      </dsp:nvSpPr>
      <dsp:spPr>
        <a:xfrm>
          <a:off x="0" y="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 err="1"/>
            <a:t>Sistem</a:t>
          </a:r>
          <a:r>
            <a:rPr lang="en-US" sz="1600" b="1" kern="1200" dirty="0"/>
            <a:t> </a:t>
          </a:r>
          <a:r>
            <a:rPr lang="en-US" sz="1600" b="1" kern="1200" dirty="0" err="1"/>
            <a:t>Kardiovaskuler</a:t>
          </a:r>
          <a:endParaRPr lang="en-US" sz="1600" kern="1200" dirty="0"/>
        </a:p>
      </dsp:txBody>
      <dsp:txXfrm>
        <a:off x="0" y="0"/>
        <a:ext cx="1737360" cy="628650"/>
      </dsp:txXfrm>
    </dsp:sp>
    <dsp:sp modelId="{60F26345-6A77-B541-956A-F933075F1DB8}">
      <dsp:nvSpPr>
        <dsp:cNvPr id="0" name=""/>
        <dsp:cNvSpPr/>
      </dsp:nvSpPr>
      <dsp:spPr>
        <a:xfrm>
          <a:off x="1867662" y="28547"/>
          <a:ext cx="6819138" cy="57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Gagal</a:t>
          </a:r>
          <a:r>
            <a:rPr lang="en-US" sz="1400" kern="1200" dirty="0"/>
            <a:t> </a:t>
          </a:r>
          <a:r>
            <a:rPr lang="en-US" sz="1400" kern="1200" dirty="0" err="1"/>
            <a:t>jantung</a:t>
          </a:r>
          <a:r>
            <a:rPr lang="en-US" sz="1400" kern="1200" dirty="0"/>
            <a:t> </a:t>
          </a:r>
          <a:r>
            <a:rPr lang="en-US" sz="1400" kern="1200" dirty="0" err="1"/>
            <a:t>kongestif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gagal</a:t>
          </a:r>
          <a:r>
            <a:rPr lang="en-US" sz="1400" kern="1200" dirty="0"/>
            <a:t> napas</a:t>
          </a:r>
          <a:endParaRPr lang="en-ID" sz="1400" kern="1200" dirty="0"/>
        </a:p>
      </dsp:txBody>
      <dsp:txXfrm>
        <a:off x="1867662" y="28547"/>
        <a:ext cx="6819138" cy="570941"/>
      </dsp:txXfrm>
    </dsp:sp>
    <dsp:sp modelId="{4BDADBE3-83CD-F44E-B68F-ADA47B4069C8}">
      <dsp:nvSpPr>
        <dsp:cNvPr id="0" name=""/>
        <dsp:cNvSpPr/>
      </dsp:nvSpPr>
      <dsp:spPr>
        <a:xfrm>
          <a:off x="1737360" y="599488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2A89-8656-5549-89D7-3A002B5B414B}">
      <dsp:nvSpPr>
        <dsp:cNvPr id="0" name=""/>
        <dsp:cNvSpPr/>
      </dsp:nvSpPr>
      <dsp:spPr>
        <a:xfrm>
          <a:off x="0" y="62865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2F6AA-9FAB-6C4D-8B97-689D662DC161}">
      <dsp:nvSpPr>
        <dsp:cNvPr id="0" name=""/>
        <dsp:cNvSpPr/>
      </dsp:nvSpPr>
      <dsp:spPr>
        <a:xfrm>
          <a:off x="0" y="62865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Sistem Pernapasan</a:t>
          </a:r>
          <a:endParaRPr lang="en-ID" sz="1600" kern="1200" dirty="0"/>
        </a:p>
      </dsp:txBody>
      <dsp:txXfrm>
        <a:off x="0" y="628650"/>
        <a:ext cx="1737360" cy="628650"/>
      </dsp:txXfrm>
    </dsp:sp>
    <dsp:sp modelId="{8C4FC762-302A-5E4B-BF4B-29433AE5CCFA}">
      <dsp:nvSpPr>
        <dsp:cNvPr id="0" name=""/>
        <dsp:cNvSpPr/>
      </dsp:nvSpPr>
      <dsp:spPr>
        <a:xfrm>
          <a:off x="1867662" y="643261"/>
          <a:ext cx="6819138" cy="29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Gagal</a:t>
          </a:r>
          <a:r>
            <a:rPr lang="en-US" sz="1400" kern="1200" dirty="0"/>
            <a:t> napas </a:t>
          </a:r>
          <a:r>
            <a:rPr lang="en-US" sz="1400" kern="1200" dirty="0" err="1"/>
            <a:t>akut</a:t>
          </a:r>
          <a:r>
            <a:rPr lang="en-US" sz="1400" kern="1200" dirty="0"/>
            <a:t> yang </a:t>
          </a:r>
          <a:r>
            <a:rPr lang="en-US" sz="1400" kern="1200" dirty="0" err="1"/>
            <a:t>membutuhkan</a:t>
          </a:r>
          <a:r>
            <a:rPr lang="en-US" sz="1400" kern="1200" dirty="0"/>
            <a:t> </a:t>
          </a:r>
          <a:r>
            <a:rPr lang="en-US" sz="1400" kern="1200" dirty="0" err="1"/>
            <a:t>bantuan</a:t>
          </a:r>
          <a:r>
            <a:rPr lang="en-US" sz="1400" kern="1200" dirty="0"/>
            <a:t> ventilator</a:t>
          </a:r>
          <a:endParaRPr lang="en-ID" sz="1400" kern="1200" dirty="0"/>
        </a:p>
      </dsp:txBody>
      <dsp:txXfrm>
        <a:off x="1867662" y="643261"/>
        <a:ext cx="6819138" cy="292224"/>
      </dsp:txXfrm>
    </dsp:sp>
    <dsp:sp modelId="{2E9A75B5-DAE7-FF4F-9D5F-410FA84AD54F}">
      <dsp:nvSpPr>
        <dsp:cNvPr id="0" name=""/>
        <dsp:cNvSpPr/>
      </dsp:nvSpPr>
      <dsp:spPr>
        <a:xfrm>
          <a:off x="1737360" y="935485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4954D-AD31-214E-9EBD-3541EEEFCDD2}">
      <dsp:nvSpPr>
        <dsp:cNvPr id="0" name=""/>
        <dsp:cNvSpPr/>
      </dsp:nvSpPr>
      <dsp:spPr>
        <a:xfrm>
          <a:off x="1867662" y="950096"/>
          <a:ext cx="6819138" cy="29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Gagal</a:t>
          </a:r>
          <a:r>
            <a:rPr lang="en-US" sz="1400" kern="1200" dirty="0"/>
            <a:t> napas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ancaman</a:t>
          </a:r>
          <a:r>
            <a:rPr lang="en-US" sz="1400" kern="1200" dirty="0"/>
            <a:t> </a:t>
          </a:r>
          <a:r>
            <a:rPr lang="en-US" sz="1400" kern="1200" dirty="0" err="1"/>
            <a:t>intubasi</a:t>
          </a:r>
          <a:r>
            <a:rPr lang="en-US" sz="1400" kern="1200" dirty="0"/>
            <a:t> </a:t>
          </a:r>
          <a:endParaRPr lang="en-ID" sz="1400" kern="1200" dirty="0"/>
        </a:p>
      </dsp:txBody>
      <dsp:txXfrm>
        <a:off x="1867662" y="950096"/>
        <a:ext cx="6819138" cy="292224"/>
      </dsp:txXfrm>
    </dsp:sp>
    <dsp:sp modelId="{292289A4-EE53-1D4D-A4C2-23E5119E95AC}">
      <dsp:nvSpPr>
        <dsp:cNvPr id="0" name=""/>
        <dsp:cNvSpPr/>
      </dsp:nvSpPr>
      <dsp:spPr>
        <a:xfrm>
          <a:off x="1737360" y="1242320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D67F7-C595-F949-9A23-07E7EE6FB18A}">
      <dsp:nvSpPr>
        <dsp:cNvPr id="0" name=""/>
        <dsp:cNvSpPr/>
      </dsp:nvSpPr>
      <dsp:spPr>
        <a:xfrm>
          <a:off x="0" y="125730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6D04C-404F-CD45-A7AC-7D2E446FCAB1}">
      <dsp:nvSpPr>
        <dsp:cNvPr id="0" name=""/>
        <dsp:cNvSpPr/>
      </dsp:nvSpPr>
      <dsp:spPr>
        <a:xfrm>
          <a:off x="0" y="125730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Penyakit Neurologis</a:t>
          </a:r>
          <a:endParaRPr lang="en-US" sz="1600" kern="1200" dirty="0"/>
        </a:p>
      </dsp:txBody>
      <dsp:txXfrm>
        <a:off x="0" y="1257300"/>
        <a:ext cx="1737360" cy="628650"/>
      </dsp:txXfrm>
    </dsp:sp>
    <dsp:sp modelId="{217A94AB-AE92-734D-BE09-0AA03EFE3D84}">
      <dsp:nvSpPr>
        <dsp:cNvPr id="0" name=""/>
        <dsp:cNvSpPr/>
      </dsp:nvSpPr>
      <dsp:spPr>
        <a:xfrm>
          <a:off x="1867662" y="1271911"/>
          <a:ext cx="6819138" cy="29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Perdarahan</a:t>
          </a:r>
          <a:r>
            <a:rPr lang="en-US" sz="1400" kern="1200" dirty="0"/>
            <a:t> intracranial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potensi</a:t>
          </a:r>
          <a:r>
            <a:rPr lang="en-US" sz="1400" kern="1200" dirty="0"/>
            <a:t> </a:t>
          </a:r>
          <a:r>
            <a:rPr lang="en-US" sz="1400" kern="1200" dirty="0" err="1"/>
            <a:t>herniasi</a:t>
          </a:r>
          <a:r>
            <a:rPr lang="en-US" sz="1400" kern="1200" dirty="0"/>
            <a:t> </a:t>
          </a:r>
          <a:endParaRPr lang="en-ID" sz="1400" kern="1200" dirty="0"/>
        </a:p>
      </dsp:txBody>
      <dsp:txXfrm>
        <a:off x="1867662" y="1271911"/>
        <a:ext cx="6819138" cy="292224"/>
      </dsp:txXfrm>
    </dsp:sp>
    <dsp:sp modelId="{7C914E65-9CF5-DC40-B3D3-573F530D3737}">
      <dsp:nvSpPr>
        <dsp:cNvPr id="0" name=""/>
        <dsp:cNvSpPr/>
      </dsp:nvSpPr>
      <dsp:spPr>
        <a:xfrm>
          <a:off x="1737360" y="1564135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57170-B7CA-E440-B292-913CE8BDA8FC}">
      <dsp:nvSpPr>
        <dsp:cNvPr id="0" name=""/>
        <dsp:cNvSpPr/>
      </dsp:nvSpPr>
      <dsp:spPr>
        <a:xfrm>
          <a:off x="1867662" y="1578746"/>
          <a:ext cx="6819138" cy="29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Cedera</a:t>
          </a:r>
          <a:r>
            <a:rPr lang="en-US" sz="1400" kern="1200" dirty="0"/>
            <a:t> </a:t>
          </a:r>
          <a:r>
            <a:rPr lang="en-US" sz="1400" kern="1200" dirty="0" err="1"/>
            <a:t>Kepala</a:t>
          </a:r>
          <a:r>
            <a:rPr lang="en-US" sz="1400" kern="1200" dirty="0"/>
            <a:t> </a:t>
          </a:r>
          <a:r>
            <a:rPr lang="en-US" sz="1400" kern="1200" dirty="0" err="1"/>
            <a:t>Berat</a:t>
          </a:r>
          <a:endParaRPr lang="en-US" sz="1400" kern="1200" dirty="0"/>
        </a:p>
      </dsp:txBody>
      <dsp:txXfrm>
        <a:off x="1867662" y="1578746"/>
        <a:ext cx="6819138" cy="292224"/>
      </dsp:txXfrm>
    </dsp:sp>
    <dsp:sp modelId="{EAC57043-58B9-4748-A66A-7B8364819E0D}">
      <dsp:nvSpPr>
        <dsp:cNvPr id="0" name=""/>
        <dsp:cNvSpPr/>
      </dsp:nvSpPr>
      <dsp:spPr>
        <a:xfrm>
          <a:off x="1737360" y="1870970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B1286-BB62-F747-B6AF-A60B57EAB645}">
      <dsp:nvSpPr>
        <dsp:cNvPr id="0" name=""/>
        <dsp:cNvSpPr/>
      </dsp:nvSpPr>
      <dsp:spPr>
        <a:xfrm>
          <a:off x="0" y="1885949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B5B8-8EC1-4E4B-8F0C-C11A8E0C766F}">
      <dsp:nvSpPr>
        <dsp:cNvPr id="0" name=""/>
        <dsp:cNvSpPr/>
      </dsp:nvSpPr>
      <dsp:spPr>
        <a:xfrm>
          <a:off x="0" y="188595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Overdosis obat</a:t>
          </a:r>
          <a:endParaRPr lang="en-US" sz="1600" kern="1200" dirty="0"/>
        </a:p>
      </dsp:txBody>
      <dsp:txXfrm>
        <a:off x="0" y="1885950"/>
        <a:ext cx="1737360" cy="628650"/>
      </dsp:txXfrm>
    </dsp:sp>
    <dsp:sp modelId="{6A3F90E4-D604-6845-BE9E-3826AD58BC65}">
      <dsp:nvSpPr>
        <dsp:cNvPr id="0" name=""/>
        <dsp:cNvSpPr/>
      </dsp:nvSpPr>
      <dsp:spPr>
        <a:xfrm>
          <a:off x="1867662" y="1914497"/>
          <a:ext cx="6819138" cy="57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Keracunan</a:t>
          </a:r>
          <a:r>
            <a:rPr lang="en-US" sz="1400" kern="1200" dirty="0"/>
            <a:t> </a:t>
          </a:r>
          <a:r>
            <a:rPr lang="en-US" sz="1400" kern="1200" dirty="0" err="1"/>
            <a:t>obat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hemodinamik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stabil</a:t>
          </a:r>
          <a:r>
            <a:rPr lang="en-US" sz="1400" kern="1200" dirty="0"/>
            <a:t> </a:t>
          </a:r>
          <a:endParaRPr lang="en-ID" sz="1400" kern="1200" dirty="0"/>
        </a:p>
      </dsp:txBody>
      <dsp:txXfrm>
        <a:off x="1867662" y="1914497"/>
        <a:ext cx="6819138" cy="570941"/>
      </dsp:txXfrm>
    </dsp:sp>
    <dsp:sp modelId="{F54C088B-8CD6-314D-9344-30C2E3C4418E}">
      <dsp:nvSpPr>
        <dsp:cNvPr id="0" name=""/>
        <dsp:cNvSpPr/>
      </dsp:nvSpPr>
      <dsp:spPr>
        <a:xfrm>
          <a:off x="1737360" y="2485438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43274-3209-BB44-9172-8927AAFA2522}">
      <dsp:nvSpPr>
        <dsp:cNvPr id="0" name=""/>
        <dsp:cNvSpPr/>
      </dsp:nvSpPr>
      <dsp:spPr>
        <a:xfrm>
          <a:off x="0" y="251460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3E073-42FB-D84E-97D0-105B9DBCABB0}">
      <dsp:nvSpPr>
        <dsp:cNvPr id="0" name=""/>
        <dsp:cNvSpPr/>
      </dsp:nvSpPr>
      <dsp:spPr>
        <a:xfrm>
          <a:off x="0" y="251460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 err="1"/>
            <a:t>Penyakit</a:t>
          </a:r>
          <a:r>
            <a:rPr lang="en-US" sz="1600" b="1" kern="1200" dirty="0"/>
            <a:t> Gastrointestinal</a:t>
          </a:r>
          <a:endParaRPr lang="en-ID" sz="1600" kern="1200" dirty="0"/>
        </a:p>
      </dsp:txBody>
      <dsp:txXfrm>
        <a:off x="0" y="2514600"/>
        <a:ext cx="1737360" cy="628650"/>
      </dsp:txXfrm>
    </dsp:sp>
    <dsp:sp modelId="{8CFB8F0D-F438-FF4D-8E89-149B6E05A750}">
      <dsp:nvSpPr>
        <dsp:cNvPr id="0" name=""/>
        <dsp:cNvSpPr/>
      </dsp:nvSpPr>
      <dsp:spPr>
        <a:xfrm>
          <a:off x="1867662" y="2543147"/>
          <a:ext cx="6819138" cy="57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Perdarahan</a:t>
          </a:r>
          <a:r>
            <a:rPr lang="en-US" sz="1400" kern="1200" dirty="0"/>
            <a:t> gastrointestinal yang </a:t>
          </a:r>
          <a:r>
            <a:rPr lang="en-US" sz="1400" kern="1200" dirty="0" err="1"/>
            <a:t>mengancam</a:t>
          </a:r>
          <a:r>
            <a:rPr lang="en-US" sz="1400" kern="1200" dirty="0"/>
            <a:t> </a:t>
          </a:r>
          <a:r>
            <a:rPr lang="en-US" sz="1400" kern="1200" dirty="0" err="1"/>
            <a:t>nyawa</a:t>
          </a:r>
          <a:endParaRPr lang="en-ID" sz="1400" kern="1200" dirty="0"/>
        </a:p>
      </dsp:txBody>
      <dsp:txXfrm>
        <a:off x="1867662" y="2543147"/>
        <a:ext cx="6819138" cy="570941"/>
      </dsp:txXfrm>
    </dsp:sp>
    <dsp:sp modelId="{6881FCE7-6526-7840-9005-607AFB5E53C9}">
      <dsp:nvSpPr>
        <dsp:cNvPr id="0" name=""/>
        <dsp:cNvSpPr/>
      </dsp:nvSpPr>
      <dsp:spPr>
        <a:xfrm>
          <a:off x="1737360" y="3114088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D1832-91ED-F74F-BA68-CD720ED6753D}">
      <dsp:nvSpPr>
        <dsp:cNvPr id="0" name=""/>
        <dsp:cNvSpPr/>
      </dsp:nvSpPr>
      <dsp:spPr>
        <a:xfrm>
          <a:off x="0" y="314325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7D12A-47BD-2545-932E-F46A97C7F6EB}">
      <dsp:nvSpPr>
        <dsp:cNvPr id="0" name=""/>
        <dsp:cNvSpPr/>
      </dsp:nvSpPr>
      <dsp:spPr>
        <a:xfrm>
          <a:off x="0" y="314325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 err="1"/>
            <a:t>Endokrin</a:t>
          </a:r>
          <a:endParaRPr lang="en-ID" sz="1600" kern="1200" dirty="0"/>
        </a:p>
      </dsp:txBody>
      <dsp:txXfrm>
        <a:off x="0" y="3143250"/>
        <a:ext cx="1737360" cy="628650"/>
      </dsp:txXfrm>
    </dsp:sp>
    <dsp:sp modelId="{38F6D85B-C463-2D4B-9C84-75F38E92516D}">
      <dsp:nvSpPr>
        <dsp:cNvPr id="0" name=""/>
        <dsp:cNvSpPr/>
      </dsp:nvSpPr>
      <dsp:spPr>
        <a:xfrm>
          <a:off x="1867662" y="3171797"/>
          <a:ext cx="6819138" cy="57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Ketoasidosis</a:t>
          </a:r>
          <a:r>
            <a:rPr lang="en-US" sz="1400" kern="1200" dirty="0"/>
            <a:t> </a:t>
          </a:r>
          <a:r>
            <a:rPr lang="en-US" sz="1400" kern="1200" dirty="0" err="1"/>
            <a:t>diabetikum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komplikasi</a:t>
          </a:r>
          <a:r>
            <a:rPr lang="en-US" sz="1400" kern="1200" dirty="0"/>
            <a:t> </a:t>
          </a:r>
          <a:r>
            <a:rPr lang="en-US" sz="1400" kern="1200" dirty="0" err="1"/>
            <a:t>hemodinamik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stabil</a:t>
          </a:r>
          <a:r>
            <a:rPr lang="en-US" sz="1400" kern="1200" dirty="0"/>
            <a:t>, </a:t>
          </a:r>
          <a:r>
            <a:rPr lang="en-US" sz="1400" kern="1200" dirty="0" err="1"/>
            <a:t>penurunan</a:t>
          </a:r>
          <a:r>
            <a:rPr lang="en-US" sz="1400" kern="1200" dirty="0"/>
            <a:t> </a:t>
          </a:r>
          <a:r>
            <a:rPr lang="en-US" sz="1400" kern="1200" dirty="0" err="1"/>
            <a:t>kesadaran</a:t>
          </a:r>
          <a:r>
            <a:rPr lang="en-US" sz="1400" kern="1200" dirty="0"/>
            <a:t>, </a:t>
          </a:r>
          <a:r>
            <a:rPr lang="en-US" sz="1400" kern="1200" dirty="0" err="1"/>
            <a:t>pernapasan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adekuat</a:t>
          </a:r>
          <a:r>
            <a:rPr lang="en-US" sz="1400" kern="1200" dirty="0"/>
            <a:t>, </a:t>
          </a:r>
          <a:r>
            <a:rPr lang="en-US" sz="1400" kern="1200" dirty="0" err="1"/>
            <a:t>atau</a:t>
          </a:r>
          <a:r>
            <a:rPr lang="en-US" sz="1400" kern="1200" dirty="0"/>
            <a:t> </a:t>
          </a:r>
          <a:r>
            <a:rPr lang="en-US" sz="1400" kern="1200" dirty="0" err="1"/>
            <a:t>asidosis</a:t>
          </a:r>
          <a:r>
            <a:rPr lang="en-US" sz="1400" kern="1200" dirty="0"/>
            <a:t> </a:t>
          </a:r>
          <a:r>
            <a:rPr lang="en-US" sz="1400" kern="1200" dirty="0" err="1"/>
            <a:t>berat</a:t>
          </a:r>
          <a:r>
            <a:rPr lang="en-US" sz="1400" kern="1200" dirty="0"/>
            <a:t>.</a:t>
          </a:r>
        </a:p>
      </dsp:txBody>
      <dsp:txXfrm>
        <a:off x="1867662" y="3171797"/>
        <a:ext cx="6819138" cy="570941"/>
      </dsp:txXfrm>
    </dsp:sp>
    <dsp:sp modelId="{1F2F6886-2FAD-5247-A4EA-916707E5297D}">
      <dsp:nvSpPr>
        <dsp:cNvPr id="0" name=""/>
        <dsp:cNvSpPr/>
      </dsp:nvSpPr>
      <dsp:spPr>
        <a:xfrm>
          <a:off x="1737360" y="3742738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1A7C9-DD24-A847-A539-43D81E91BE4E}">
      <dsp:nvSpPr>
        <dsp:cNvPr id="0" name=""/>
        <dsp:cNvSpPr/>
      </dsp:nvSpPr>
      <dsp:spPr>
        <a:xfrm>
          <a:off x="0" y="377190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0CDEF-8713-9A4F-BCC8-0F0A8D3C262E}">
      <dsp:nvSpPr>
        <dsp:cNvPr id="0" name=""/>
        <dsp:cNvSpPr/>
      </dsp:nvSpPr>
      <dsp:spPr>
        <a:xfrm>
          <a:off x="0" y="377190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 err="1"/>
            <a:t>Bedah</a:t>
          </a:r>
          <a:endParaRPr lang="en-US" sz="1600" kern="1200" dirty="0"/>
        </a:p>
      </dsp:txBody>
      <dsp:txXfrm>
        <a:off x="0" y="3771900"/>
        <a:ext cx="1737360" cy="628650"/>
      </dsp:txXfrm>
    </dsp:sp>
    <dsp:sp modelId="{35AC78BB-520F-C44F-B300-F08F314813A1}">
      <dsp:nvSpPr>
        <dsp:cNvPr id="0" name=""/>
        <dsp:cNvSpPr/>
      </dsp:nvSpPr>
      <dsp:spPr>
        <a:xfrm>
          <a:off x="1867662" y="3800447"/>
          <a:ext cx="6819138" cy="57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/>
            <a:t>Pasien pasca operasi yang membutuhkan monitoring hemodinamik/ bantuan ventilator atau perawatan yang ekstensif </a:t>
          </a:r>
          <a:endParaRPr lang="en-ID" sz="1400" kern="1200"/>
        </a:p>
      </dsp:txBody>
      <dsp:txXfrm>
        <a:off x="1867662" y="3800447"/>
        <a:ext cx="6819138" cy="570941"/>
      </dsp:txXfrm>
    </dsp:sp>
    <dsp:sp modelId="{16C9F752-8B53-6D45-A26F-994FA121B72C}">
      <dsp:nvSpPr>
        <dsp:cNvPr id="0" name=""/>
        <dsp:cNvSpPr/>
      </dsp:nvSpPr>
      <dsp:spPr>
        <a:xfrm>
          <a:off x="1737360" y="4371388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6B895-4762-3743-88BA-3D0F0E365A72}">
      <dsp:nvSpPr>
        <dsp:cNvPr id="0" name=""/>
        <dsp:cNvSpPr/>
      </dsp:nvSpPr>
      <dsp:spPr>
        <a:xfrm>
          <a:off x="0" y="440055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FDD4F-12CE-0C40-B141-9D38F4A0C6AE}">
      <dsp:nvSpPr>
        <dsp:cNvPr id="0" name=""/>
        <dsp:cNvSpPr/>
      </dsp:nvSpPr>
      <dsp:spPr>
        <a:xfrm>
          <a:off x="0" y="4400550"/>
          <a:ext cx="1737360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1" kern="1200" dirty="0"/>
            <a:t>Lain-lain</a:t>
          </a:r>
          <a:endParaRPr lang="en-ID" sz="1600" kern="1200" dirty="0"/>
        </a:p>
      </dsp:txBody>
      <dsp:txXfrm>
        <a:off x="0" y="4400550"/>
        <a:ext cx="1737360" cy="628650"/>
      </dsp:txXfrm>
    </dsp:sp>
    <dsp:sp modelId="{473FD525-0732-C34E-B2E4-7BBE9E829748}">
      <dsp:nvSpPr>
        <dsp:cNvPr id="0" name=""/>
        <dsp:cNvSpPr/>
      </dsp:nvSpPr>
      <dsp:spPr>
        <a:xfrm>
          <a:off x="1867662" y="4429097"/>
          <a:ext cx="6819138" cy="57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1400" kern="1200" dirty="0" err="1"/>
            <a:t>Syok</a:t>
          </a:r>
          <a:r>
            <a:rPr lang="en-US" sz="1400" kern="1200" dirty="0"/>
            <a:t> sepsis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hemodinamik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stabil</a:t>
          </a:r>
          <a:r>
            <a:rPr lang="en-US" sz="1400" kern="1200" dirty="0"/>
            <a:t> </a:t>
          </a:r>
          <a:endParaRPr lang="en-ID" sz="1400" kern="1200" dirty="0"/>
        </a:p>
      </dsp:txBody>
      <dsp:txXfrm>
        <a:off x="1867662" y="4429097"/>
        <a:ext cx="6819138" cy="570941"/>
      </dsp:txXfrm>
    </dsp:sp>
    <dsp:sp modelId="{54EF9328-3499-104F-BFF1-26BC2CC8035E}">
      <dsp:nvSpPr>
        <dsp:cNvPr id="0" name=""/>
        <dsp:cNvSpPr/>
      </dsp:nvSpPr>
      <dsp:spPr>
        <a:xfrm>
          <a:off x="1737360" y="5000038"/>
          <a:ext cx="6949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13076-6C24-0F44-8062-495A19B2F8E8}">
      <dsp:nvSpPr>
        <dsp:cNvPr id="0" name=""/>
        <dsp:cNvSpPr/>
      </dsp:nvSpPr>
      <dsp:spPr>
        <a:xfrm>
          <a:off x="0" y="207217"/>
          <a:ext cx="87630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270764" rIns="6801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Nadi</a:t>
          </a:r>
          <a:r>
            <a:rPr lang="en-US" sz="1300" kern="1200" dirty="0"/>
            <a:t> &lt; 40 </a:t>
          </a:r>
          <a:r>
            <a:rPr lang="en-US" sz="1300" kern="1200" dirty="0" err="1"/>
            <a:t>atau</a:t>
          </a:r>
          <a:r>
            <a:rPr lang="en-US" sz="1300" kern="1200" dirty="0"/>
            <a:t> &gt; 150 kali/</a:t>
          </a:r>
          <a:r>
            <a:rPr lang="en-US" sz="1300" kern="1200" dirty="0" err="1"/>
            <a:t>menit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Tekanan</a:t>
          </a:r>
          <a:r>
            <a:rPr lang="en-US" sz="1300" kern="1200" dirty="0"/>
            <a:t> </a:t>
          </a:r>
          <a:r>
            <a:rPr lang="en-US" sz="1300" kern="1200" dirty="0" err="1"/>
            <a:t>darah</a:t>
          </a:r>
          <a:r>
            <a:rPr lang="en-US" sz="1300" kern="1200" dirty="0"/>
            <a:t> </a:t>
          </a:r>
          <a:r>
            <a:rPr lang="en-US" sz="1300" kern="1200" dirty="0" err="1"/>
            <a:t>sistolik</a:t>
          </a:r>
          <a:r>
            <a:rPr lang="en-US" sz="1300" kern="1200" dirty="0"/>
            <a:t> </a:t>
          </a:r>
          <a:r>
            <a:rPr lang="en-US" sz="1300" kern="1200" dirty="0" err="1"/>
            <a:t>arteri</a:t>
          </a:r>
          <a:r>
            <a:rPr lang="en-US" sz="1300" kern="1200" dirty="0"/>
            <a:t> &lt; 80 mmHg </a:t>
          </a:r>
          <a:r>
            <a:rPr lang="en-US" sz="1300" kern="1200" dirty="0" err="1"/>
            <a:t>atau</a:t>
          </a:r>
          <a:r>
            <a:rPr lang="en-US" sz="1300" kern="1200" dirty="0"/>
            <a:t> 20 mmHg </a:t>
          </a:r>
          <a:r>
            <a:rPr lang="en-US" sz="1300" kern="1200" dirty="0" err="1"/>
            <a:t>dibawah</a:t>
          </a:r>
          <a:r>
            <a:rPr lang="en-US" sz="1300" kern="1200" dirty="0"/>
            <a:t> </a:t>
          </a:r>
          <a:r>
            <a:rPr lang="en-US" sz="1300" kern="1200" dirty="0" err="1"/>
            <a:t>tekanan</a:t>
          </a:r>
          <a:r>
            <a:rPr lang="en-US" sz="1300" kern="1200" dirty="0"/>
            <a:t> </a:t>
          </a:r>
          <a:r>
            <a:rPr lang="en-US" sz="1300" kern="1200" dirty="0" err="1"/>
            <a:t>darah</a:t>
          </a:r>
          <a:r>
            <a:rPr lang="en-US" sz="1300" kern="1200" dirty="0"/>
            <a:t> </a:t>
          </a:r>
          <a:r>
            <a:rPr lang="en-US" sz="1300" kern="1200" dirty="0" err="1"/>
            <a:t>pasien</a:t>
          </a:r>
          <a:r>
            <a:rPr lang="en-US" sz="1300" kern="1200" dirty="0"/>
            <a:t> </a:t>
          </a:r>
          <a:r>
            <a:rPr lang="en-US" sz="1300" kern="1200" dirty="0" err="1"/>
            <a:t>sehari-hari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Frekuensi</a:t>
          </a:r>
          <a:r>
            <a:rPr lang="en-US" sz="1300" kern="1200" dirty="0"/>
            <a:t> napas &gt; 35 kali/</a:t>
          </a:r>
          <a:r>
            <a:rPr lang="en-US" sz="1300" kern="1200" dirty="0" err="1"/>
            <a:t>menit</a:t>
          </a:r>
          <a:endParaRPr lang="en-ID" sz="1300" kern="1200" dirty="0"/>
        </a:p>
      </dsp:txBody>
      <dsp:txXfrm>
        <a:off x="0" y="207217"/>
        <a:ext cx="8763000" cy="941850"/>
      </dsp:txXfrm>
    </dsp:sp>
    <dsp:sp modelId="{3018F9DB-287F-DA43-8B1F-67741FAEA0E4}">
      <dsp:nvSpPr>
        <dsp:cNvPr id="0" name=""/>
        <dsp:cNvSpPr/>
      </dsp:nvSpPr>
      <dsp:spPr>
        <a:xfrm>
          <a:off x="438150" y="15337"/>
          <a:ext cx="61341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Tanda vital</a:t>
          </a:r>
          <a:endParaRPr lang="en-ID" sz="2000" kern="1200" dirty="0"/>
        </a:p>
      </dsp:txBody>
      <dsp:txXfrm>
        <a:off x="456884" y="34071"/>
        <a:ext cx="6096632" cy="346292"/>
      </dsp:txXfrm>
    </dsp:sp>
    <dsp:sp modelId="{0AE5DBFC-626C-7C41-9366-0285A6236170}">
      <dsp:nvSpPr>
        <dsp:cNvPr id="0" name=""/>
        <dsp:cNvSpPr/>
      </dsp:nvSpPr>
      <dsp:spPr>
        <a:xfrm>
          <a:off x="0" y="1411147"/>
          <a:ext cx="87630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270764" rIns="6801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/>
            <a:t>Natrium serum &lt; 110 </a:t>
          </a:r>
          <a:r>
            <a:rPr lang="en-US" sz="1300" kern="1200" dirty="0" err="1"/>
            <a:t>mEq</a:t>
          </a:r>
          <a:r>
            <a:rPr lang="en-US" sz="1300" kern="1200" dirty="0"/>
            <a:t>/L </a:t>
          </a:r>
          <a:r>
            <a:rPr lang="en-US" sz="1300" kern="1200" dirty="0" err="1"/>
            <a:t>atau</a:t>
          </a:r>
          <a:r>
            <a:rPr lang="en-US" sz="1300" kern="1200" dirty="0"/>
            <a:t> &gt; 170 </a:t>
          </a:r>
          <a:r>
            <a:rPr lang="en-US" sz="1300" kern="1200" dirty="0" err="1"/>
            <a:t>mEq</a:t>
          </a:r>
          <a:r>
            <a:rPr lang="en-US" sz="1300" kern="1200" dirty="0"/>
            <a:t>/L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/>
            <a:t>Kalium serum &lt; 2.0 </a:t>
          </a:r>
          <a:r>
            <a:rPr lang="en-US" sz="1300" kern="1200" dirty="0" err="1"/>
            <a:t>mEq</a:t>
          </a:r>
          <a:r>
            <a:rPr lang="en-US" sz="1300" kern="1200" dirty="0"/>
            <a:t>/L </a:t>
          </a:r>
          <a:r>
            <a:rPr lang="en-US" sz="1300" kern="1200" dirty="0" err="1"/>
            <a:t>atau</a:t>
          </a:r>
          <a:r>
            <a:rPr lang="en-US" sz="1300" kern="1200" dirty="0"/>
            <a:t> &gt; 7.0 </a:t>
          </a:r>
          <a:r>
            <a:rPr lang="en-US" sz="1300" kern="1200" dirty="0" err="1"/>
            <a:t>mEq</a:t>
          </a:r>
          <a:r>
            <a:rPr lang="en-US" sz="1300" kern="1200" dirty="0"/>
            <a:t>/L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/>
            <a:t>pH &lt; 7.1 </a:t>
          </a:r>
          <a:r>
            <a:rPr lang="en-US" sz="1300" kern="1200" dirty="0" err="1"/>
            <a:t>atau</a:t>
          </a:r>
          <a:r>
            <a:rPr lang="en-US" sz="1300" kern="1200" dirty="0"/>
            <a:t> &gt; 7.7</a:t>
          </a:r>
          <a:endParaRPr lang="en-ID" sz="1300" kern="1200" dirty="0"/>
        </a:p>
      </dsp:txBody>
      <dsp:txXfrm>
        <a:off x="0" y="1411147"/>
        <a:ext cx="8763000" cy="941850"/>
      </dsp:txXfrm>
    </dsp:sp>
    <dsp:sp modelId="{2920B111-7999-EF48-B8D6-4F6EE4A6B0F1}">
      <dsp:nvSpPr>
        <dsp:cNvPr id="0" name=""/>
        <dsp:cNvSpPr/>
      </dsp:nvSpPr>
      <dsp:spPr>
        <a:xfrm>
          <a:off x="438150" y="1219267"/>
          <a:ext cx="61341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000" b="1" kern="1200" dirty="0"/>
            <a:t>Nilai laboratorium</a:t>
          </a:r>
          <a:endParaRPr lang="en-ID" sz="2000" kern="1200" dirty="0"/>
        </a:p>
      </dsp:txBody>
      <dsp:txXfrm>
        <a:off x="456884" y="1238001"/>
        <a:ext cx="6096632" cy="346292"/>
      </dsp:txXfrm>
    </dsp:sp>
    <dsp:sp modelId="{5BE04FC7-C9A2-C24B-B0C7-C11F1EC8AFB3}">
      <dsp:nvSpPr>
        <dsp:cNvPr id="0" name=""/>
        <dsp:cNvSpPr/>
      </dsp:nvSpPr>
      <dsp:spPr>
        <a:xfrm>
          <a:off x="0" y="2615077"/>
          <a:ext cx="8763000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270764" rIns="6801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Perdarahan</a:t>
          </a:r>
          <a:r>
            <a:rPr lang="en-US" sz="1300" kern="1200" dirty="0"/>
            <a:t> vas</a:t>
          </a:r>
          <a:r>
            <a:rPr lang="id-ID" sz="1300" kern="1200" dirty="0" err="1"/>
            <a:t>k</a:t>
          </a:r>
          <a:r>
            <a:rPr lang="en-US" sz="1300" kern="1200" dirty="0" err="1"/>
            <a:t>ular</a:t>
          </a:r>
          <a:r>
            <a:rPr lang="en-US" sz="1300" kern="1200" dirty="0"/>
            <a:t> </a:t>
          </a:r>
          <a:r>
            <a:rPr lang="en-US" sz="1300" kern="1200" dirty="0" err="1"/>
            <a:t>otak</a:t>
          </a:r>
          <a:r>
            <a:rPr lang="en-US" sz="1300" kern="1200" dirty="0"/>
            <a:t>, </a:t>
          </a:r>
          <a:r>
            <a:rPr lang="en-US" sz="1300" kern="1200" dirty="0" err="1"/>
            <a:t>kontusio</a:t>
          </a:r>
          <a:r>
            <a:rPr lang="en-US" sz="1300" kern="1200" dirty="0"/>
            <a:t> </a:t>
          </a:r>
          <a:r>
            <a:rPr lang="en-US" sz="1300" kern="1200" dirty="0" err="1"/>
            <a:t>atau</a:t>
          </a:r>
          <a:r>
            <a:rPr lang="en-US" sz="1300" kern="1200" dirty="0"/>
            <a:t> </a:t>
          </a:r>
          <a:r>
            <a:rPr lang="en-US" sz="1300" kern="1200" dirty="0" err="1"/>
            <a:t>perdarahan</a:t>
          </a:r>
          <a:r>
            <a:rPr lang="en-US" sz="1300" kern="1200" dirty="0"/>
            <a:t> subarachnoid </a:t>
          </a:r>
          <a:r>
            <a:rPr lang="en-US" sz="1300" kern="1200" dirty="0" err="1"/>
            <a:t>dengan</a:t>
          </a:r>
          <a:r>
            <a:rPr lang="en-US" sz="1300" kern="1200" dirty="0"/>
            <a:t> </a:t>
          </a:r>
          <a:r>
            <a:rPr lang="en-US" sz="1300" kern="1200" dirty="0" err="1"/>
            <a:t>penurunan</a:t>
          </a:r>
          <a:r>
            <a:rPr lang="en-US" sz="1300" kern="1200" dirty="0"/>
            <a:t> </a:t>
          </a:r>
          <a:r>
            <a:rPr lang="en-US" sz="1300" kern="1200" dirty="0" err="1"/>
            <a:t>kesadaran</a:t>
          </a:r>
          <a:r>
            <a:rPr lang="en-US" sz="1300" kern="1200" dirty="0"/>
            <a:t> </a:t>
          </a:r>
          <a:endParaRPr lang="en-ID" sz="1300" kern="1200" dirty="0"/>
        </a:p>
      </dsp:txBody>
      <dsp:txXfrm>
        <a:off x="0" y="2615077"/>
        <a:ext cx="8763000" cy="542587"/>
      </dsp:txXfrm>
    </dsp:sp>
    <dsp:sp modelId="{126CD966-586E-F342-928C-EE4F6FB11767}">
      <dsp:nvSpPr>
        <dsp:cNvPr id="0" name=""/>
        <dsp:cNvSpPr/>
      </dsp:nvSpPr>
      <dsp:spPr>
        <a:xfrm>
          <a:off x="438150" y="2423197"/>
          <a:ext cx="61341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 err="1"/>
            <a:t>Radiografi</a:t>
          </a:r>
          <a:r>
            <a:rPr lang="en-US" sz="2000" b="1" kern="1200" dirty="0"/>
            <a:t>/</a:t>
          </a:r>
          <a:r>
            <a:rPr lang="en-US" sz="2000" b="1" kern="1200" dirty="0" err="1"/>
            <a:t>Ultrasonografi</a:t>
          </a:r>
          <a:r>
            <a:rPr lang="en-US" sz="2000" b="1" kern="1200" dirty="0"/>
            <a:t>/</a:t>
          </a:r>
          <a:r>
            <a:rPr lang="en-US" sz="2000" b="1" kern="1200" dirty="0" err="1"/>
            <a:t>Tomografi</a:t>
          </a:r>
          <a:endParaRPr lang="en-ID" sz="2000" kern="1200" dirty="0"/>
        </a:p>
      </dsp:txBody>
      <dsp:txXfrm>
        <a:off x="456884" y="2441931"/>
        <a:ext cx="6096632" cy="346292"/>
      </dsp:txXfrm>
    </dsp:sp>
    <dsp:sp modelId="{43EB5E0E-5117-A34C-9A8F-1CCE29422297}">
      <dsp:nvSpPr>
        <dsp:cNvPr id="0" name=""/>
        <dsp:cNvSpPr/>
      </dsp:nvSpPr>
      <dsp:spPr>
        <a:xfrm>
          <a:off x="0" y="3419745"/>
          <a:ext cx="8763000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270764" rIns="6801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Infark</a:t>
          </a:r>
          <a:r>
            <a:rPr lang="en-US" sz="1300" kern="1200" dirty="0"/>
            <a:t> </a:t>
          </a:r>
          <a:r>
            <a:rPr lang="en-US" sz="1300" kern="1200" dirty="0" err="1"/>
            <a:t>miokard</a:t>
          </a:r>
          <a:r>
            <a:rPr lang="en-US" sz="1300" kern="1200" dirty="0"/>
            <a:t> </a:t>
          </a:r>
          <a:r>
            <a:rPr lang="en-US" sz="1300" kern="1200" dirty="0" err="1"/>
            <a:t>dengan</a:t>
          </a:r>
          <a:r>
            <a:rPr lang="en-US" sz="1300" kern="1200" dirty="0"/>
            <a:t> </a:t>
          </a:r>
          <a:r>
            <a:rPr lang="en-US" sz="1300" kern="1200" dirty="0" err="1"/>
            <a:t>aritmia</a:t>
          </a:r>
          <a:r>
            <a:rPr lang="en-US" sz="1300" kern="1200" dirty="0"/>
            <a:t> </a:t>
          </a:r>
          <a:r>
            <a:rPr lang="en-US" sz="1300" kern="1200" dirty="0" err="1"/>
            <a:t>kompleks</a:t>
          </a:r>
          <a:r>
            <a:rPr lang="en-US" sz="1300" kern="1200" dirty="0"/>
            <a:t>, </a:t>
          </a:r>
          <a:r>
            <a:rPr lang="en-US" sz="1300" kern="1200" dirty="0" err="1"/>
            <a:t>hemodinamik</a:t>
          </a:r>
          <a:r>
            <a:rPr lang="en-US" sz="1300" kern="1200" dirty="0"/>
            <a:t> </a:t>
          </a:r>
          <a:r>
            <a:rPr lang="en-US" sz="1300" kern="1200" dirty="0" err="1"/>
            <a:t>tidak</a:t>
          </a:r>
          <a:r>
            <a:rPr lang="en-US" sz="1300" kern="1200" dirty="0"/>
            <a:t> </a:t>
          </a:r>
          <a:r>
            <a:rPr lang="en-US" sz="1300" kern="1200" dirty="0" err="1"/>
            <a:t>stabil</a:t>
          </a:r>
          <a:r>
            <a:rPr lang="en-US" sz="1300" kern="1200" dirty="0"/>
            <a:t> </a:t>
          </a:r>
          <a:r>
            <a:rPr lang="en-US" sz="1300" kern="1200" dirty="0" err="1"/>
            <a:t>atau</a:t>
          </a:r>
          <a:r>
            <a:rPr lang="en-US" sz="1300" kern="1200" dirty="0"/>
            <a:t> </a:t>
          </a:r>
          <a:r>
            <a:rPr lang="en-US" sz="1300" kern="1200" dirty="0" err="1"/>
            <a:t>gagal</a:t>
          </a:r>
          <a:r>
            <a:rPr lang="en-US" sz="1300" kern="1200" dirty="0"/>
            <a:t> </a:t>
          </a:r>
          <a:r>
            <a:rPr lang="en-US" sz="1300" kern="1200" dirty="0" err="1"/>
            <a:t>jantung</a:t>
          </a:r>
          <a:r>
            <a:rPr lang="en-US" sz="1300" kern="1200" dirty="0"/>
            <a:t> </a:t>
          </a:r>
          <a:r>
            <a:rPr lang="en-US" sz="1300" kern="1200" dirty="0" err="1"/>
            <a:t>kongestif</a:t>
          </a:r>
          <a:r>
            <a:rPr lang="en-US" sz="1300" kern="1200" dirty="0"/>
            <a:t> </a:t>
          </a:r>
          <a:endParaRPr lang="en-ID" sz="1300" kern="1200" dirty="0"/>
        </a:p>
      </dsp:txBody>
      <dsp:txXfrm>
        <a:off x="0" y="3419745"/>
        <a:ext cx="8763000" cy="542587"/>
      </dsp:txXfrm>
    </dsp:sp>
    <dsp:sp modelId="{F4119A50-90F8-9740-ADAB-EE8FF0EC5C56}">
      <dsp:nvSpPr>
        <dsp:cNvPr id="0" name=""/>
        <dsp:cNvSpPr/>
      </dsp:nvSpPr>
      <dsp:spPr>
        <a:xfrm>
          <a:off x="438150" y="3227865"/>
          <a:ext cx="61341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 err="1"/>
            <a:t>Elektrokardiogram</a:t>
          </a:r>
          <a:endParaRPr lang="en-ID" sz="2000" kern="1200" dirty="0"/>
        </a:p>
      </dsp:txBody>
      <dsp:txXfrm>
        <a:off x="456884" y="3246599"/>
        <a:ext cx="6096632" cy="346292"/>
      </dsp:txXfrm>
    </dsp:sp>
    <dsp:sp modelId="{2A7C95E1-E09C-234C-8156-E4992BA6FE54}">
      <dsp:nvSpPr>
        <dsp:cNvPr id="0" name=""/>
        <dsp:cNvSpPr/>
      </dsp:nvSpPr>
      <dsp:spPr>
        <a:xfrm>
          <a:off x="0" y="4224412"/>
          <a:ext cx="87630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270764" rIns="6801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/>
            <a:t>Pupil </a:t>
          </a:r>
          <a:r>
            <a:rPr lang="en-US" sz="1300" kern="1200" dirty="0" err="1"/>
            <a:t>anisokor</a:t>
          </a:r>
          <a:r>
            <a:rPr lang="en-US" sz="1300" kern="1200" dirty="0"/>
            <a:t> pada </a:t>
          </a:r>
          <a:r>
            <a:rPr lang="en-US" sz="1300" kern="1200" dirty="0" err="1"/>
            <a:t>pasien</a:t>
          </a:r>
          <a:r>
            <a:rPr lang="en-US" sz="1300" kern="1200" dirty="0"/>
            <a:t> </a:t>
          </a:r>
          <a:r>
            <a:rPr lang="en-US" sz="1300" kern="1200" dirty="0" err="1"/>
            <a:t>tidak</a:t>
          </a:r>
          <a:r>
            <a:rPr lang="en-US" sz="1300" kern="1200" dirty="0"/>
            <a:t> </a:t>
          </a:r>
          <a:r>
            <a:rPr lang="en-US" sz="1300" kern="1200" dirty="0" err="1"/>
            <a:t>sadar</a:t>
          </a:r>
          <a:r>
            <a:rPr lang="en-US" sz="1300" kern="1200" dirty="0"/>
            <a:t> 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Koma</a:t>
          </a:r>
          <a:endParaRPr lang="en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300" kern="1200" dirty="0" err="1"/>
            <a:t>Kejang</a:t>
          </a:r>
          <a:r>
            <a:rPr lang="en-US" sz="1300" kern="1200" dirty="0"/>
            <a:t> </a:t>
          </a:r>
          <a:r>
            <a:rPr lang="en-US" sz="1300" kern="1200" dirty="0" err="1"/>
            <a:t>berlanjut</a:t>
          </a:r>
          <a:endParaRPr lang="en-ID" sz="1300" kern="1200" dirty="0"/>
        </a:p>
      </dsp:txBody>
      <dsp:txXfrm>
        <a:off x="0" y="4224412"/>
        <a:ext cx="8763000" cy="941850"/>
      </dsp:txXfrm>
    </dsp:sp>
    <dsp:sp modelId="{352800FD-C95F-2F44-ACC4-D026CE985651}">
      <dsp:nvSpPr>
        <dsp:cNvPr id="0" name=""/>
        <dsp:cNvSpPr/>
      </dsp:nvSpPr>
      <dsp:spPr>
        <a:xfrm>
          <a:off x="438150" y="4032532"/>
          <a:ext cx="61341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 err="1"/>
            <a:t>Pemeriksaan</a:t>
          </a:r>
          <a:r>
            <a:rPr lang="en-US" sz="2000" b="1" kern="1200" dirty="0"/>
            <a:t> </a:t>
          </a:r>
          <a:r>
            <a:rPr lang="en-US" sz="2000" b="1" kern="1200" dirty="0" err="1"/>
            <a:t>Fisik</a:t>
          </a:r>
          <a:r>
            <a:rPr lang="en-US" sz="2000" b="1" kern="1200" dirty="0"/>
            <a:t> (onset </a:t>
          </a:r>
          <a:r>
            <a:rPr lang="en-US" sz="2000" b="1" kern="1200" dirty="0" err="1"/>
            <a:t>akut</a:t>
          </a:r>
          <a:r>
            <a:rPr lang="en-US" sz="2000" b="1" kern="1200" dirty="0"/>
            <a:t>)</a:t>
          </a:r>
          <a:endParaRPr lang="en-ID" sz="2000" kern="1200" dirty="0"/>
        </a:p>
      </dsp:txBody>
      <dsp:txXfrm>
        <a:off x="456884" y="4051266"/>
        <a:ext cx="609663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FC99F-2E91-E449-8515-234F76C35602}">
      <dsp:nvSpPr>
        <dsp:cNvPr id="0" name=""/>
        <dsp:cNvSpPr/>
      </dsp:nvSpPr>
      <dsp:spPr>
        <a:xfrm>
          <a:off x="0" y="291277"/>
          <a:ext cx="784860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 err="1"/>
            <a:t>Bila</a:t>
          </a:r>
          <a:r>
            <a:rPr lang="en-US" sz="1700" kern="1200" dirty="0"/>
            <a:t> </a:t>
          </a:r>
          <a:r>
            <a:rPr lang="en-US" sz="1700" kern="1200" dirty="0" err="1"/>
            <a:t>kondisi</a:t>
          </a:r>
          <a:r>
            <a:rPr lang="en-US" sz="1700" kern="1200" dirty="0"/>
            <a:t> </a:t>
          </a:r>
          <a:r>
            <a:rPr lang="en-US" sz="1700" kern="1200" dirty="0" err="1"/>
            <a:t>stabil</a:t>
          </a:r>
          <a:r>
            <a:rPr lang="en-US" sz="1700" kern="1200" dirty="0"/>
            <a:t> dan </a:t>
          </a:r>
          <a:r>
            <a:rPr lang="en-US" sz="1700" kern="1200" dirty="0" err="1"/>
            <a:t>kebutuhan</a:t>
          </a:r>
          <a:r>
            <a:rPr lang="en-US" sz="1700" kern="1200" dirty="0"/>
            <a:t> monitor dan </a:t>
          </a:r>
          <a:r>
            <a:rPr lang="en-US" sz="1700" kern="1200" dirty="0" err="1"/>
            <a:t>perawatan</a:t>
          </a:r>
          <a:r>
            <a:rPr lang="en-US" sz="1700" kern="1200" dirty="0"/>
            <a:t> ICU </a:t>
          </a:r>
          <a:r>
            <a:rPr lang="en-US" sz="1700" kern="1200" dirty="0" err="1"/>
            <a:t>sudah</a:t>
          </a:r>
          <a:r>
            <a:rPr lang="en-US" sz="1700" kern="1200" dirty="0"/>
            <a:t> </a:t>
          </a:r>
          <a:r>
            <a:rPr lang="en-US" sz="1700" kern="1200" dirty="0" err="1"/>
            <a:t>tidak</a:t>
          </a:r>
          <a:r>
            <a:rPr lang="en-US" sz="1700" kern="1200" dirty="0"/>
            <a:t> </a:t>
          </a:r>
          <a:r>
            <a:rPr lang="en-US" sz="1700" kern="1200" dirty="0" err="1"/>
            <a:t>diperlukan</a:t>
          </a:r>
          <a:r>
            <a:rPr lang="en-US" sz="1700" kern="1200" dirty="0"/>
            <a:t> </a:t>
          </a:r>
          <a:r>
            <a:rPr lang="en-US" sz="1700" kern="1200" dirty="0" err="1"/>
            <a:t>lagi</a:t>
          </a:r>
          <a:endParaRPr lang="en-ID" sz="1700" kern="1200" dirty="0"/>
        </a:p>
      </dsp:txBody>
      <dsp:txXfrm>
        <a:off x="0" y="291277"/>
        <a:ext cx="7848600" cy="937125"/>
      </dsp:txXfrm>
    </dsp:sp>
    <dsp:sp modelId="{94E1FF22-BAFC-7A43-AAF8-CFFBDD5924AB}">
      <dsp:nvSpPr>
        <dsp:cNvPr id="0" name=""/>
        <dsp:cNvSpPr/>
      </dsp:nvSpPr>
      <dsp:spPr>
        <a:xfrm>
          <a:off x="392430" y="40357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b="1" kern="1200" dirty="0"/>
            <a:t>Kriteria Umum</a:t>
          </a:r>
          <a:endParaRPr lang="en-US" sz="1700" kern="1200" dirty="0"/>
        </a:p>
      </dsp:txBody>
      <dsp:txXfrm>
        <a:off x="416928" y="64855"/>
        <a:ext cx="5445024" cy="452844"/>
      </dsp:txXfrm>
    </dsp:sp>
    <dsp:sp modelId="{1646D921-C074-2847-8D2D-D7CAE888B28C}">
      <dsp:nvSpPr>
        <dsp:cNvPr id="0" name=""/>
        <dsp:cNvSpPr/>
      </dsp:nvSpPr>
      <dsp:spPr>
        <a:xfrm>
          <a:off x="0" y="1571122"/>
          <a:ext cx="7848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 err="1"/>
            <a:t>Nadi</a:t>
          </a:r>
          <a:r>
            <a:rPr lang="en-US" sz="1700" kern="1200" dirty="0"/>
            <a:t> &gt; 60 </a:t>
          </a:r>
          <a:r>
            <a:rPr lang="en-US" sz="1700" kern="1200" dirty="0" err="1"/>
            <a:t>atau</a:t>
          </a:r>
          <a:r>
            <a:rPr lang="en-US" sz="1700" kern="1200" dirty="0"/>
            <a:t> &lt; 100 kali/</a:t>
          </a:r>
          <a:r>
            <a:rPr lang="en-US" sz="1700" kern="1200" dirty="0" err="1"/>
            <a:t>menit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i="1" kern="1200" dirty="0"/>
            <a:t>Mean arterial pressure</a:t>
          </a:r>
          <a:r>
            <a:rPr lang="en-US" sz="1700" kern="1200" dirty="0"/>
            <a:t>&gt; 65 mmHg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 err="1"/>
            <a:t>Tekanan</a:t>
          </a:r>
          <a:r>
            <a:rPr lang="en-US" sz="1700" kern="1200" dirty="0"/>
            <a:t> </a:t>
          </a:r>
          <a:r>
            <a:rPr lang="en-US" sz="1700" kern="1200" dirty="0" err="1"/>
            <a:t>darah</a:t>
          </a:r>
          <a:r>
            <a:rPr lang="en-US" sz="1700" kern="1200" dirty="0"/>
            <a:t> </a:t>
          </a:r>
          <a:r>
            <a:rPr lang="en-US" sz="1700" kern="1200" dirty="0" err="1"/>
            <a:t>diastolik</a:t>
          </a:r>
          <a:r>
            <a:rPr lang="en-US" sz="1700" kern="1200" dirty="0"/>
            <a:t> &lt; 110 mmHg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SpO2 &gt; 93% </a:t>
          </a:r>
          <a:r>
            <a:rPr lang="en-US" sz="1700" kern="1200" dirty="0" err="1"/>
            <a:t>dengan</a:t>
          </a:r>
          <a:r>
            <a:rPr lang="en-US" sz="1700" kern="1200" dirty="0"/>
            <a:t> nasal </a:t>
          </a:r>
          <a:r>
            <a:rPr lang="en-US" sz="1700" kern="1200" dirty="0" err="1"/>
            <a:t>kanul</a:t>
          </a:r>
          <a:endParaRPr lang="en-ID" sz="1700" kern="1200" dirty="0"/>
        </a:p>
      </dsp:txBody>
      <dsp:txXfrm>
        <a:off x="0" y="1571122"/>
        <a:ext cx="7848600" cy="1499400"/>
      </dsp:txXfrm>
    </dsp:sp>
    <dsp:sp modelId="{AE4BD70A-4D65-EF4D-AAF8-FA1C64A60E81}">
      <dsp:nvSpPr>
        <dsp:cNvPr id="0" name=""/>
        <dsp:cNvSpPr/>
      </dsp:nvSpPr>
      <dsp:spPr>
        <a:xfrm>
          <a:off x="392430" y="1320202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Tanda vital</a:t>
          </a:r>
          <a:endParaRPr lang="en-ID" sz="1700" kern="1200" dirty="0"/>
        </a:p>
      </dsp:txBody>
      <dsp:txXfrm>
        <a:off x="416928" y="1344700"/>
        <a:ext cx="5445024" cy="452844"/>
      </dsp:txXfrm>
    </dsp:sp>
    <dsp:sp modelId="{11207130-E35F-B24D-8306-CDB94E52EE23}">
      <dsp:nvSpPr>
        <dsp:cNvPr id="0" name=""/>
        <dsp:cNvSpPr/>
      </dsp:nvSpPr>
      <dsp:spPr>
        <a:xfrm>
          <a:off x="0" y="3413242"/>
          <a:ext cx="7848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Natrium serum  125- 150 </a:t>
          </a:r>
          <a:r>
            <a:rPr lang="en-US" sz="1700" kern="1200" dirty="0" err="1"/>
            <a:t>mEq</a:t>
          </a:r>
          <a:r>
            <a:rPr lang="en-US" sz="1700" kern="1200" dirty="0"/>
            <a:t>/L 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Kalium serum 3 </a:t>
          </a:r>
          <a:r>
            <a:rPr lang="id-ID" sz="1700" kern="1200" dirty="0"/>
            <a:t>-</a:t>
          </a:r>
          <a:r>
            <a:rPr lang="en-US" sz="1700" kern="1200" dirty="0"/>
            <a:t> 5,5 </a:t>
          </a:r>
          <a:r>
            <a:rPr lang="en-US" sz="1700" kern="1200" dirty="0" err="1"/>
            <a:t>mEq</a:t>
          </a:r>
          <a:r>
            <a:rPr lang="en-US" sz="1700" kern="1200" dirty="0"/>
            <a:t>/L 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pH 7,3 </a:t>
          </a:r>
          <a:r>
            <a:rPr lang="id-ID" sz="1700" kern="1200" dirty="0"/>
            <a:t>-</a:t>
          </a:r>
          <a:r>
            <a:rPr lang="en-US" sz="1700" kern="1200" dirty="0"/>
            <a:t> 7.5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 err="1"/>
            <a:t>Glukosa</a:t>
          </a:r>
          <a:r>
            <a:rPr lang="en-US" sz="1700" kern="1200" dirty="0"/>
            <a:t> serum 80 - 180 mg/dl</a:t>
          </a:r>
          <a:endParaRPr lang="en-ID" sz="1700" kern="1200" dirty="0"/>
        </a:p>
      </dsp:txBody>
      <dsp:txXfrm>
        <a:off x="0" y="3413242"/>
        <a:ext cx="7848600" cy="1499400"/>
      </dsp:txXfrm>
    </dsp:sp>
    <dsp:sp modelId="{76F4819F-6977-6D47-BE8E-7B4C03283343}">
      <dsp:nvSpPr>
        <dsp:cNvPr id="0" name=""/>
        <dsp:cNvSpPr/>
      </dsp:nvSpPr>
      <dsp:spPr>
        <a:xfrm>
          <a:off x="392430" y="3162322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/>
            <a:t>Nilai laboratorium</a:t>
          </a:r>
          <a:endParaRPr lang="en-ID" sz="1700" kern="1200"/>
        </a:p>
      </dsp:txBody>
      <dsp:txXfrm>
        <a:off x="416928" y="3186820"/>
        <a:ext cx="54450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9DD35-03AB-954B-99CE-54245A4410C0}">
      <dsp:nvSpPr>
        <dsp:cNvPr id="0" name=""/>
        <dsp:cNvSpPr/>
      </dsp:nvSpPr>
      <dsp:spPr>
        <a:xfrm>
          <a:off x="0" y="55919"/>
          <a:ext cx="86868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1" kern="1200" dirty="0"/>
            <a:t>Pasien Prioritas I :</a:t>
          </a:r>
          <a:endParaRPr lang="en-US" sz="2400" kern="1200" dirty="0"/>
        </a:p>
      </dsp:txBody>
      <dsp:txXfrm>
        <a:off x="27415" y="83334"/>
        <a:ext cx="8631970" cy="506769"/>
      </dsp:txXfrm>
    </dsp:sp>
    <dsp:sp modelId="{6A583A7B-45C1-4840-817C-7B489992894F}">
      <dsp:nvSpPr>
        <dsp:cNvPr id="0" name=""/>
        <dsp:cNvSpPr/>
      </dsp:nvSpPr>
      <dsp:spPr>
        <a:xfrm>
          <a:off x="0" y="617519"/>
          <a:ext cx="86868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900" kern="1200" dirty="0"/>
            <a:t>pasien kritis atau tidak stabil yang memerlukan </a:t>
          </a:r>
          <a:r>
            <a:rPr lang="id-ID" sz="1900" kern="1200" dirty="0" err="1"/>
            <a:t>support</a:t>
          </a:r>
          <a:r>
            <a:rPr lang="id-ID" sz="1900" kern="1200" dirty="0"/>
            <a:t> alat bantu nafas mekanik (</a:t>
          </a:r>
          <a:r>
            <a:rPr lang="id-ID" sz="1900" i="1" kern="1200" dirty="0" err="1"/>
            <a:t>Bubble</a:t>
          </a:r>
          <a:r>
            <a:rPr lang="id-ID" sz="1900" i="1" kern="1200" dirty="0"/>
            <a:t> Nasal CPAP</a:t>
          </a:r>
          <a:r>
            <a:rPr lang="id-ID" sz="1900" kern="1200" dirty="0"/>
            <a:t> atau ventilator mekanik) </a:t>
          </a:r>
          <a:r>
            <a:rPr lang="id-ID" sz="1900" kern="1200" dirty="0" err="1"/>
            <a:t>monitoring</a:t>
          </a:r>
          <a:r>
            <a:rPr lang="id-ID" sz="1900" kern="1200" dirty="0"/>
            <a:t> dan obat-obatan </a:t>
          </a:r>
          <a:r>
            <a:rPr lang="id-ID" sz="1900" kern="1200" dirty="0" err="1"/>
            <a:t>vasoaktif</a:t>
          </a:r>
          <a:r>
            <a:rPr lang="id-ID" sz="1900" kern="1200" dirty="0"/>
            <a:t> </a:t>
          </a:r>
          <a:r>
            <a:rPr lang="id-ID" sz="1900" kern="1200" dirty="0" err="1"/>
            <a:t>kontinyu</a:t>
          </a:r>
          <a:r>
            <a:rPr lang="id-ID" sz="1900" kern="1200" dirty="0"/>
            <a:t>, </a:t>
          </a:r>
          <a:r>
            <a:rPr lang="en-GB" sz="1900" kern="1200" dirty="0" err="1"/>
            <a:t>dengan</a:t>
          </a:r>
          <a:r>
            <a:rPr lang="id-ID" sz="1900" kern="1200" dirty="0"/>
            <a:t> bayi </a:t>
          </a:r>
          <a:r>
            <a:rPr lang="en-GB" sz="1900" kern="1200" dirty="0" err="1"/>
            <a:t>ancaman</a:t>
          </a:r>
          <a:r>
            <a:rPr lang="en-GB" sz="1900" kern="1200" dirty="0"/>
            <a:t> </a:t>
          </a:r>
          <a:r>
            <a:rPr lang="en-GB" sz="1900" kern="1200" dirty="0" err="1"/>
            <a:t>gagal</a:t>
          </a:r>
          <a:r>
            <a:rPr lang="en-GB" sz="1900" kern="1200" dirty="0"/>
            <a:t> organ</a:t>
          </a:r>
          <a:r>
            <a:rPr lang="id-ID" sz="1900" kern="1200" dirty="0"/>
            <a:t>, dll.</a:t>
          </a:r>
          <a:endParaRPr lang="en-ID" sz="1900" kern="1200" dirty="0"/>
        </a:p>
      </dsp:txBody>
      <dsp:txXfrm>
        <a:off x="0" y="617519"/>
        <a:ext cx="8686800" cy="819720"/>
      </dsp:txXfrm>
    </dsp:sp>
    <dsp:sp modelId="{F7FC836C-1CEC-F546-8D9F-A87C4A4BB947}">
      <dsp:nvSpPr>
        <dsp:cNvPr id="0" name=""/>
        <dsp:cNvSpPr/>
      </dsp:nvSpPr>
      <dsp:spPr>
        <a:xfrm>
          <a:off x="0" y="1437240"/>
          <a:ext cx="86868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100"/>
            <a:buFont typeface="Wingdings" pitchFamily="2" charset="2"/>
            <a:buNone/>
          </a:pPr>
          <a:r>
            <a:rPr lang="id-ID" sz="2400" b="1" kern="1200" dirty="0"/>
            <a:t>Pasien Prioritas II :</a:t>
          </a:r>
          <a:endParaRPr lang="en-ID" sz="2400" kern="1200" dirty="0"/>
        </a:p>
      </dsp:txBody>
      <dsp:txXfrm>
        <a:off x="27415" y="1464655"/>
        <a:ext cx="8631970" cy="506769"/>
      </dsp:txXfrm>
    </dsp:sp>
    <dsp:sp modelId="{29729C05-9F03-484F-A0AC-5FC03F286B3C}">
      <dsp:nvSpPr>
        <dsp:cNvPr id="0" name=""/>
        <dsp:cNvSpPr/>
      </dsp:nvSpPr>
      <dsp:spPr>
        <a:xfrm>
          <a:off x="0" y="1998839"/>
          <a:ext cx="8686800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100"/>
            <a:buFont typeface="Arial" panose="020B0604020202020204" pitchFamily="34" charset="0"/>
            <a:buChar char="•"/>
          </a:pPr>
          <a:r>
            <a:rPr lang="id-ID" sz="1900" kern="1200" dirty="0"/>
            <a:t>Kelompok ini memerlukan pemantauan NICU dan </a:t>
          </a:r>
          <a:r>
            <a:rPr lang="id-ID" sz="1900" kern="1200" dirty="0" err="1"/>
            <a:t>resiko</a:t>
          </a:r>
          <a:r>
            <a:rPr lang="id-ID" sz="1900" kern="1200" dirty="0"/>
            <a:t> sehingga memerlukan terapi intensif segera</a:t>
          </a:r>
          <a:endParaRPr lang="en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100"/>
            <a:buFont typeface="Wingdings" pitchFamily="2" charset="2"/>
            <a:buChar char=""/>
          </a:pPr>
          <a:r>
            <a:rPr lang="id-ID" sz="1900" kern="1200" dirty="0"/>
            <a:t> Misalnya: </a:t>
          </a:r>
          <a:r>
            <a:rPr lang="en-GB" sz="1900" kern="1200" dirty="0" err="1"/>
            <a:t>hasil</a:t>
          </a:r>
          <a:r>
            <a:rPr lang="en-GB" sz="1900" kern="1200" dirty="0"/>
            <a:t> </a:t>
          </a:r>
          <a:r>
            <a:rPr lang="en-GB" sz="1900" kern="1200" dirty="0" err="1"/>
            <a:t>laboratorium</a:t>
          </a:r>
          <a:r>
            <a:rPr lang="en-GB" sz="1900" kern="1200" dirty="0"/>
            <a:t> </a:t>
          </a:r>
          <a:r>
            <a:rPr lang="en-GB" sz="1900" kern="1200" dirty="0" err="1"/>
            <a:t>nilai</a:t>
          </a:r>
          <a:r>
            <a:rPr lang="en-GB" sz="1900" kern="1200" dirty="0"/>
            <a:t> </a:t>
          </a:r>
          <a:r>
            <a:rPr lang="en-GB" sz="1900" kern="1200" dirty="0" err="1"/>
            <a:t>kritis</a:t>
          </a:r>
          <a:r>
            <a:rPr lang="en-GB" sz="1900" kern="1200" dirty="0"/>
            <a:t> </a:t>
          </a:r>
          <a:r>
            <a:rPr lang="en-GB" sz="1900" kern="1200" dirty="0" err="1"/>
            <a:t>namun</a:t>
          </a:r>
          <a:r>
            <a:rPr lang="en-GB" sz="1900" kern="1200" dirty="0"/>
            <a:t> </a:t>
          </a:r>
          <a:r>
            <a:rPr lang="en-GB" sz="1900" kern="1200" dirty="0" err="1"/>
            <a:t>pasien</a:t>
          </a:r>
          <a:r>
            <a:rPr lang="en-GB" sz="1900" kern="1200" dirty="0"/>
            <a:t> </a:t>
          </a:r>
          <a:r>
            <a:rPr lang="en-GB" sz="1900" kern="1200" dirty="0" err="1"/>
            <a:t>stabil</a:t>
          </a:r>
          <a:endParaRPr lang="en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100"/>
            <a:buFont typeface="Arial" panose="020B0604020202020204" pitchFamily="34" charset="0"/>
            <a:buChar char="•"/>
          </a:pPr>
          <a:r>
            <a:rPr lang="id-ID" sz="1900" kern="1200" dirty="0"/>
            <a:t>Kelompok ini bisa dirawat di NICU sesuai indikasi dan didahulukan dibandingkan prioritas III, apabila NICU penuh, maka atas persetujuan dokter NICU pasien akan dirujuk</a:t>
          </a:r>
          <a:endParaRPr lang="en-ID" sz="1900" kern="1200" dirty="0"/>
        </a:p>
      </dsp:txBody>
      <dsp:txXfrm>
        <a:off x="0" y="1998839"/>
        <a:ext cx="8686800" cy="1689120"/>
      </dsp:txXfrm>
    </dsp:sp>
    <dsp:sp modelId="{2787B50C-211A-D34E-85D3-EB44E0F2848D}">
      <dsp:nvSpPr>
        <dsp:cNvPr id="0" name=""/>
        <dsp:cNvSpPr/>
      </dsp:nvSpPr>
      <dsp:spPr>
        <a:xfrm>
          <a:off x="0" y="3687960"/>
          <a:ext cx="86868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100"/>
            <a:buFont typeface="Wingdings" pitchFamily="2" charset="2"/>
            <a:buNone/>
          </a:pPr>
          <a:r>
            <a:rPr lang="id-ID" sz="2400" b="1" kern="1200" dirty="0"/>
            <a:t>Pasien Prioritas III :</a:t>
          </a:r>
          <a:endParaRPr lang="en-ID" sz="2400" kern="1200" dirty="0"/>
        </a:p>
      </dsp:txBody>
      <dsp:txXfrm>
        <a:off x="27415" y="3715375"/>
        <a:ext cx="8631970" cy="506769"/>
      </dsp:txXfrm>
    </dsp:sp>
    <dsp:sp modelId="{8239BB3E-AF55-944D-9A2A-9359633765EF}">
      <dsp:nvSpPr>
        <dsp:cNvPr id="0" name=""/>
        <dsp:cNvSpPr/>
      </dsp:nvSpPr>
      <dsp:spPr>
        <a:xfrm>
          <a:off x="0" y="4249560"/>
          <a:ext cx="86868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100"/>
            <a:buFont typeface="Wingdings" pitchFamily="2" charset="2"/>
            <a:buChar char=""/>
          </a:pPr>
          <a:r>
            <a:rPr lang="id-ID" sz="1900" kern="1200" dirty="0"/>
            <a:t>Bayi </a:t>
          </a:r>
          <a:r>
            <a:rPr lang="en-US" sz="1900" kern="1200" dirty="0" err="1"/>
            <a:t>kritis</a:t>
          </a:r>
          <a:r>
            <a:rPr lang="en-US" sz="1900" kern="1200" dirty="0"/>
            <a:t> dan </a:t>
          </a: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stabil</a:t>
          </a:r>
          <a:r>
            <a:rPr lang="en-US" sz="1900" kern="1200" dirty="0"/>
            <a:t> </a:t>
          </a:r>
          <a:r>
            <a:rPr lang="en-US" sz="1900" kern="1200" dirty="0" err="1"/>
            <a:t>dimana</a:t>
          </a:r>
          <a:r>
            <a:rPr lang="en-US" sz="1900" kern="1200" dirty="0"/>
            <a:t> </a:t>
          </a:r>
          <a:r>
            <a:rPr lang="en-US" sz="1900" kern="1200" dirty="0" err="1"/>
            <a:t>kemungkinan</a:t>
          </a:r>
          <a:r>
            <a:rPr lang="en-US" sz="1900" kern="1200" dirty="0"/>
            <a:t> </a:t>
          </a:r>
          <a:r>
            <a:rPr lang="en-US" sz="1900" kern="1200" dirty="0" err="1"/>
            <a:t>kesembuhan</a:t>
          </a:r>
          <a:r>
            <a:rPr lang="en-US" sz="1900" kern="1200" dirty="0"/>
            <a:t> dan </a:t>
          </a:r>
          <a:r>
            <a:rPr lang="en-US" sz="1900" kern="1200" dirty="0" err="1"/>
            <a:t>atau</a:t>
          </a:r>
          <a:r>
            <a:rPr lang="en-US" sz="1900" kern="1200" dirty="0"/>
            <a:t> </a:t>
          </a:r>
          <a:r>
            <a:rPr lang="en-US" sz="1900" kern="1200" dirty="0" err="1"/>
            <a:t>manfaat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terapi</a:t>
          </a:r>
          <a:r>
            <a:rPr lang="en-US" sz="1900" kern="1200" dirty="0"/>
            <a:t> di NICU minimal</a:t>
          </a:r>
          <a:endParaRPr lang="en-ID" sz="1900" kern="1200" dirty="0"/>
        </a:p>
      </dsp:txBody>
      <dsp:txXfrm>
        <a:off x="0" y="4249560"/>
        <a:ext cx="8686800" cy="571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BF57-183F-574C-92A6-3B97D2B75379}">
      <dsp:nvSpPr>
        <dsp:cNvPr id="0" name=""/>
        <dsp:cNvSpPr/>
      </dsp:nvSpPr>
      <dsp:spPr>
        <a:xfrm>
          <a:off x="-5686345" y="-870422"/>
          <a:ext cx="6770044" cy="6770044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2D39C-D027-3140-9F24-DD6AF9448615}">
      <dsp:nvSpPr>
        <dsp:cNvPr id="0" name=""/>
        <dsp:cNvSpPr/>
      </dsp:nvSpPr>
      <dsp:spPr>
        <a:xfrm>
          <a:off x="403822" y="264837"/>
          <a:ext cx="7374346" cy="5294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Keterlibatan</a:t>
          </a:r>
          <a:r>
            <a:rPr lang="en-US" sz="2000" kern="1200" dirty="0">
              <a:latin typeface="+mj-lt"/>
            </a:rPr>
            <a:t> dan </a:t>
          </a:r>
          <a:r>
            <a:rPr lang="en-US" sz="2000" kern="1200" dirty="0" err="1">
              <a:latin typeface="+mj-lt"/>
            </a:rPr>
            <a:t>pemberdayaan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pasien</a:t>
          </a:r>
          <a:r>
            <a:rPr lang="en-US" sz="2000" kern="1200" dirty="0">
              <a:latin typeface="+mj-lt"/>
            </a:rPr>
            <a:t> dan </a:t>
          </a:r>
          <a:r>
            <a:rPr lang="en-US" sz="2000" kern="1200" dirty="0" err="1">
              <a:latin typeface="+mj-lt"/>
            </a:rPr>
            <a:t>keluarga</a:t>
          </a:r>
          <a:endParaRPr lang="en-US" sz="2000" kern="1200" dirty="0"/>
        </a:p>
      </dsp:txBody>
      <dsp:txXfrm>
        <a:off x="403822" y="264837"/>
        <a:ext cx="7374346" cy="529474"/>
      </dsp:txXfrm>
    </dsp:sp>
    <dsp:sp modelId="{E3F8DFAA-28C1-384A-B8A4-7190B80A7424}">
      <dsp:nvSpPr>
        <dsp:cNvPr id="0" name=""/>
        <dsp:cNvSpPr/>
      </dsp:nvSpPr>
      <dsp:spPr>
        <a:xfrm>
          <a:off x="72901" y="198653"/>
          <a:ext cx="661842" cy="661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F6C8B40-A5AE-8F4D-81F7-AD9F9B95A033}">
      <dsp:nvSpPr>
        <dsp:cNvPr id="0" name=""/>
        <dsp:cNvSpPr/>
      </dsp:nvSpPr>
      <dsp:spPr>
        <a:xfrm>
          <a:off x="839351" y="1058948"/>
          <a:ext cx="6938817" cy="5294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DPJP </a:t>
          </a:r>
          <a:r>
            <a:rPr lang="en-US" sz="2000" kern="1200" dirty="0" err="1">
              <a:latin typeface="+mj-lt"/>
            </a:rPr>
            <a:t>sebagai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ketua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tim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asuhan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pasien</a:t>
          </a:r>
          <a:r>
            <a:rPr lang="en-US" sz="2000" kern="1200" dirty="0">
              <a:latin typeface="+mj-lt"/>
            </a:rPr>
            <a:t> oleh </a:t>
          </a:r>
          <a:r>
            <a:rPr lang="en-US" sz="2000" kern="1200" dirty="0" err="1">
              <a:latin typeface="+mj-lt"/>
            </a:rPr>
            <a:t>Profesional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Pemberi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Asuhan</a:t>
          </a:r>
          <a:r>
            <a:rPr lang="en-US" sz="2000" kern="1200" dirty="0">
              <a:latin typeface="+mj-lt"/>
            </a:rPr>
            <a:t> (PPA) / (</a:t>
          </a:r>
          <a:r>
            <a:rPr lang="en-US" sz="2000" i="1" kern="1200" dirty="0">
              <a:latin typeface="+mj-lt"/>
            </a:rPr>
            <a:t>clinical leader</a:t>
          </a:r>
          <a:r>
            <a:rPr lang="en-US" sz="2000" kern="1200" dirty="0">
              <a:latin typeface="+mj-lt"/>
            </a:rPr>
            <a:t>)</a:t>
          </a:r>
        </a:p>
      </dsp:txBody>
      <dsp:txXfrm>
        <a:off x="839351" y="1058948"/>
        <a:ext cx="6938817" cy="529474"/>
      </dsp:txXfrm>
    </dsp:sp>
    <dsp:sp modelId="{2C1F21BC-F619-0B44-82AA-C58BF98ACF93}">
      <dsp:nvSpPr>
        <dsp:cNvPr id="0" name=""/>
        <dsp:cNvSpPr/>
      </dsp:nvSpPr>
      <dsp:spPr>
        <a:xfrm>
          <a:off x="508430" y="992764"/>
          <a:ext cx="661842" cy="661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0892EF7-08CE-7440-A8D7-9D1AC6835F83}">
      <dsp:nvSpPr>
        <dsp:cNvPr id="0" name=""/>
        <dsp:cNvSpPr/>
      </dsp:nvSpPr>
      <dsp:spPr>
        <a:xfrm>
          <a:off x="1038507" y="1853059"/>
          <a:ext cx="6739661" cy="5294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PPA </a:t>
          </a:r>
          <a:r>
            <a:rPr lang="en-US" sz="2000" kern="1200" dirty="0" err="1">
              <a:latin typeface="+mj-lt"/>
            </a:rPr>
            <a:t>bekerja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secara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tim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interdisiplin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dengan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kolaborasi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interprofesional</a:t>
          </a:r>
          <a:endParaRPr lang="en-US" sz="2000" kern="1200" dirty="0">
            <a:latin typeface="+mj-lt"/>
          </a:endParaRPr>
        </a:p>
      </dsp:txBody>
      <dsp:txXfrm>
        <a:off x="1038507" y="1853059"/>
        <a:ext cx="6739661" cy="529474"/>
      </dsp:txXfrm>
    </dsp:sp>
    <dsp:sp modelId="{40DC757F-C026-EC46-AA12-2A316AC7369A}">
      <dsp:nvSpPr>
        <dsp:cNvPr id="0" name=""/>
        <dsp:cNvSpPr/>
      </dsp:nvSpPr>
      <dsp:spPr>
        <a:xfrm>
          <a:off x="707586" y="1786874"/>
          <a:ext cx="661842" cy="661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9361B87-3F54-0D42-86B8-37566CC0BB27}">
      <dsp:nvSpPr>
        <dsp:cNvPr id="0" name=""/>
        <dsp:cNvSpPr/>
      </dsp:nvSpPr>
      <dsp:spPr>
        <a:xfrm>
          <a:off x="1038507" y="2646666"/>
          <a:ext cx="6739661" cy="5294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j-lt"/>
            </a:rPr>
            <a:t>Perencanaan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pemulangan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pasien</a:t>
          </a:r>
          <a:r>
            <a:rPr lang="en-US" sz="2000" kern="1200" dirty="0">
              <a:latin typeface="+mj-lt"/>
            </a:rPr>
            <a:t> (P3)/ </a:t>
          </a:r>
          <a:r>
            <a:rPr lang="en-US" sz="2000" i="1" kern="1200" dirty="0">
              <a:latin typeface="+mj-lt"/>
            </a:rPr>
            <a:t>discharge planning </a:t>
          </a:r>
          <a:r>
            <a:rPr lang="en-US" sz="2000" kern="1200" dirty="0" err="1">
              <a:latin typeface="+mj-lt"/>
            </a:rPr>
            <a:t>terintegrasi</a:t>
          </a:r>
          <a:endParaRPr lang="en-US" sz="2000" kern="1200" dirty="0">
            <a:latin typeface="+mj-lt"/>
          </a:endParaRPr>
        </a:p>
      </dsp:txBody>
      <dsp:txXfrm>
        <a:off x="1038507" y="2646666"/>
        <a:ext cx="6739661" cy="529474"/>
      </dsp:txXfrm>
    </dsp:sp>
    <dsp:sp modelId="{6A89628A-091D-1E4A-BB53-5D0FA8260DFC}">
      <dsp:nvSpPr>
        <dsp:cNvPr id="0" name=""/>
        <dsp:cNvSpPr/>
      </dsp:nvSpPr>
      <dsp:spPr>
        <a:xfrm>
          <a:off x="707586" y="2580482"/>
          <a:ext cx="661842" cy="661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2CEB34-7733-D24A-A154-D9C077D774EF}">
      <dsp:nvSpPr>
        <dsp:cNvPr id="0" name=""/>
        <dsp:cNvSpPr/>
      </dsp:nvSpPr>
      <dsp:spPr>
        <a:xfrm>
          <a:off x="839351" y="3440777"/>
          <a:ext cx="6938817" cy="5294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j-lt"/>
            </a:rPr>
            <a:t>Asuhan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gizi</a:t>
          </a:r>
          <a:r>
            <a:rPr lang="en-US" sz="2000" kern="1200" dirty="0">
              <a:latin typeface="+mj-lt"/>
            </a:rPr>
            <a:t> </a:t>
          </a:r>
          <a:r>
            <a:rPr lang="en-US" sz="2000" kern="1200" dirty="0" err="1">
              <a:latin typeface="+mj-lt"/>
            </a:rPr>
            <a:t>terintegrasi</a:t>
          </a:r>
          <a:endParaRPr lang="en-US" sz="2000" kern="1200" dirty="0">
            <a:latin typeface="+mj-lt"/>
          </a:endParaRPr>
        </a:p>
      </dsp:txBody>
      <dsp:txXfrm>
        <a:off x="839351" y="3440777"/>
        <a:ext cx="6938817" cy="529474"/>
      </dsp:txXfrm>
    </dsp:sp>
    <dsp:sp modelId="{278F1BE0-7F8B-E84F-B645-DA0C3A79514B}">
      <dsp:nvSpPr>
        <dsp:cNvPr id="0" name=""/>
        <dsp:cNvSpPr/>
      </dsp:nvSpPr>
      <dsp:spPr>
        <a:xfrm>
          <a:off x="508430" y="3374593"/>
          <a:ext cx="661842" cy="661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4C943F1-FBDA-714E-831D-3E0EC69CA02B}">
      <dsp:nvSpPr>
        <dsp:cNvPr id="0" name=""/>
        <dsp:cNvSpPr/>
      </dsp:nvSpPr>
      <dsp:spPr>
        <a:xfrm>
          <a:off x="403822" y="4234888"/>
          <a:ext cx="7374346" cy="5294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MPP / </a:t>
          </a:r>
          <a:r>
            <a:rPr lang="en-US" sz="2000" i="1" kern="1200" dirty="0">
              <a:latin typeface="+mj-lt"/>
            </a:rPr>
            <a:t>Case Manager</a:t>
          </a:r>
        </a:p>
      </dsp:txBody>
      <dsp:txXfrm>
        <a:off x="403822" y="4234888"/>
        <a:ext cx="7374346" cy="529474"/>
      </dsp:txXfrm>
    </dsp:sp>
    <dsp:sp modelId="{DB6371E8-65CA-A746-ADE3-948DA2C5D6F9}">
      <dsp:nvSpPr>
        <dsp:cNvPr id="0" name=""/>
        <dsp:cNvSpPr/>
      </dsp:nvSpPr>
      <dsp:spPr>
        <a:xfrm>
          <a:off x="72901" y="4168703"/>
          <a:ext cx="661842" cy="661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761FA-64E2-094A-9378-04687ED8529D}">
      <dsp:nvSpPr>
        <dsp:cNvPr id="0" name=""/>
        <dsp:cNvSpPr/>
      </dsp:nvSpPr>
      <dsp:spPr>
        <a:xfrm>
          <a:off x="0" y="4357784"/>
          <a:ext cx="8610600" cy="9533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 dirty="0"/>
            <a:t>Bagian </a:t>
          </a:r>
          <a:r>
            <a:rPr lang="en-US" sz="1700" kern="1200" dirty="0" err="1"/>
            <a:t>pendaftaran</a:t>
          </a:r>
          <a:r>
            <a:rPr lang="id-ID" sz="1700" kern="1200" dirty="0"/>
            <a:t> melakukan pemanggilan pasien sebanyak </a:t>
          </a:r>
          <a:r>
            <a:rPr lang="id-ID" sz="1700" b="1" kern="1200" dirty="0"/>
            <a:t>3 kali dengan jeda waktu </a:t>
          </a:r>
          <a:r>
            <a:rPr lang="en-US" sz="1700" b="1" kern="1200" dirty="0"/>
            <a:t>3-5</a:t>
          </a:r>
          <a:r>
            <a:rPr lang="id-ID" sz="1700" b="1" kern="1200" dirty="0"/>
            <a:t> menit</a:t>
          </a:r>
          <a:r>
            <a:rPr lang="id-ID" sz="1700" kern="1200" dirty="0"/>
            <a:t>.</a:t>
          </a:r>
          <a:endParaRPr lang="en-ID" sz="1700" kern="1200" dirty="0"/>
        </a:p>
      </dsp:txBody>
      <dsp:txXfrm>
        <a:off x="0" y="4357784"/>
        <a:ext cx="8610600" cy="953376"/>
      </dsp:txXfrm>
    </dsp:sp>
    <dsp:sp modelId="{83474B41-1C5C-6640-BF5A-7BD8B8B607E8}">
      <dsp:nvSpPr>
        <dsp:cNvPr id="0" name=""/>
        <dsp:cNvSpPr/>
      </dsp:nvSpPr>
      <dsp:spPr>
        <a:xfrm rot="10800000">
          <a:off x="0" y="2905791"/>
          <a:ext cx="8610600" cy="146629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 dirty="0"/>
            <a:t>Jika pasien atau keluarga pasien tidak ditemukan, perawat </a:t>
          </a:r>
          <a:r>
            <a:rPr lang="id-ID" sz="1700" b="1" kern="1200" dirty="0"/>
            <a:t>menghubungi bagian </a:t>
          </a:r>
          <a:r>
            <a:rPr lang="en-US" sz="1700" b="1" kern="1200" dirty="0" err="1"/>
            <a:t>pendaftaran</a:t>
          </a:r>
          <a:r>
            <a:rPr lang="id-ID" sz="1700" b="1" kern="1200" dirty="0"/>
            <a:t> untuk melakukan </a:t>
          </a:r>
          <a:r>
            <a:rPr lang="id-ID" sz="1700" b="1" i="1" kern="1200" dirty="0" err="1"/>
            <a:t>voice</a:t>
          </a:r>
          <a:r>
            <a:rPr lang="id-ID" sz="1700" b="1" i="1" kern="1200" dirty="0"/>
            <a:t> </a:t>
          </a:r>
          <a:r>
            <a:rPr lang="id-ID" sz="1700" b="1" i="1" kern="1200" dirty="0" err="1"/>
            <a:t>paging</a:t>
          </a:r>
          <a:r>
            <a:rPr lang="id-ID" sz="1700" kern="1200" dirty="0"/>
            <a:t>, lalu melaporkan pada DPJP dan bagian </a:t>
          </a:r>
          <a:r>
            <a:rPr lang="en-US" sz="1700" kern="1200" dirty="0" err="1"/>
            <a:t>kasir</a:t>
          </a:r>
          <a:r>
            <a:rPr lang="id-ID" sz="1700" kern="1200" dirty="0"/>
            <a:t>.</a:t>
          </a:r>
          <a:endParaRPr lang="en-ID" sz="1700" kern="1200" dirty="0"/>
        </a:p>
      </dsp:txBody>
      <dsp:txXfrm rot="10800000">
        <a:off x="0" y="2905791"/>
        <a:ext cx="8610600" cy="952753"/>
      </dsp:txXfrm>
    </dsp:sp>
    <dsp:sp modelId="{85DCD3D0-8C73-694A-82A6-83F4954949C7}">
      <dsp:nvSpPr>
        <dsp:cNvPr id="0" name=""/>
        <dsp:cNvSpPr/>
      </dsp:nvSpPr>
      <dsp:spPr>
        <a:xfrm rot="10800000">
          <a:off x="0" y="1453798"/>
          <a:ext cx="8610600" cy="146629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 dirty="0"/>
            <a:t>Perawat </a:t>
          </a:r>
          <a:r>
            <a:rPr lang="id-ID" sz="1700" b="1" kern="1200" dirty="0"/>
            <a:t>mencari</a:t>
          </a:r>
          <a:r>
            <a:rPr lang="id-ID" sz="1700" kern="1200" dirty="0"/>
            <a:t> pasien tersebut ke sekitar ruang rawat jalan/poliklinik terkait.</a:t>
          </a:r>
          <a:endParaRPr lang="en-ID" sz="1700" kern="1200" dirty="0"/>
        </a:p>
      </dsp:txBody>
      <dsp:txXfrm rot="10800000">
        <a:off x="0" y="1453798"/>
        <a:ext cx="8610600" cy="952753"/>
      </dsp:txXfrm>
    </dsp:sp>
    <dsp:sp modelId="{37C85ECB-FA6F-DD4B-A825-674D743119D0}">
      <dsp:nvSpPr>
        <dsp:cNvPr id="0" name=""/>
        <dsp:cNvSpPr/>
      </dsp:nvSpPr>
      <dsp:spPr>
        <a:xfrm rot="10800000">
          <a:off x="0" y="0"/>
          <a:ext cx="8610600" cy="146629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/>
            <a:t>Perawat mengetahui </a:t>
          </a:r>
          <a:r>
            <a:rPr lang="id-ID" sz="1700" b="1" kern="1200" dirty="0"/>
            <a:t>adanya pasien rawat jalan yang keluar dari RS tanpa izin </a:t>
          </a:r>
          <a:r>
            <a:rPr lang="id-ID" sz="1700" kern="1200" dirty="0"/>
            <a:t>(pasien belum menyelesaikan rencana pengobatan atau administrasinya)</a:t>
          </a:r>
          <a:endParaRPr lang="en-US" sz="1700" kern="1200" dirty="0"/>
        </a:p>
      </dsp:txBody>
      <dsp:txXfrm rot="10800000">
        <a:off x="0" y="0"/>
        <a:ext cx="8610600" cy="9527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05CB6-1FF6-C242-9020-D4FD50CA3096}">
      <dsp:nvSpPr>
        <dsp:cNvPr id="0" name=""/>
        <dsp:cNvSpPr/>
      </dsp:nvSpPr>
      <dsp:spPr>
        <a:xfrm>
          <a:off x="0" y="3922955"/>
          <a:ext cx="8382000" cy="13775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 err="1"/>
            <a:t>Petugas</a:t>
          </a:r>
          <a:r>
            <a:rPr lang="en-US" sz="1900" kern="1200" dirty="0"/>
            <a:t> </a:t>
          </a:r>
          <a:r>
            <a:rPr lang="en-US" sz="1900" kern="1200" dirty="0" err="1"/>
            <a:t>kasir</a:t>
          </a:r>
          <a:r>
            <a:rPr lang="id-ID" sz="1900" kern="1200" dirty="0"/>
            <a:t> </a:t>
          </a:r>
          <a:r>
            <a:rPr lang="id-ID" sz="1900" kern="1200" dirty="0" err="1"/>
            <a:t>meng-update</a:t>
          </a:r>
          <a:r>
            <a:rPr lang="id-ID" sz="1900" kern="1200" dirty="0"/>
            <a:t> master pasien dengan keterangan </a:t>
          </a:r>
          <a:r>
            <a:rPr lang="id-ID" sz="1900" b="1" kern="1200" dirty="0"/>
            <a:t>“belum bayar”.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900" kern="1200" dirty="0"/>
            <a:t>Bagian penagihan akan melakukan penagihan ke alamat yang tercantum di berkas rekam medis </a:t>
          </a:r>
          <a:r>
            <a:rPr lang="id-ID" sz="1900" b="1" kern="1200" dirty="0"/>
            <a:t>1x24 jam</a:t>
          </a:r>
          <a:r>
            <a:rPr lang="id-ID" sz="1900" kern="1200" dirty="0"/>
            <a:t>.</a:t>
          </a:r>
          <a:endParaRPr lang="en-ID" sz="1900" kern="1200" dirty="0"/>
        </a:p>
      </dsp:txBody>
      <dsp:txXfrm>
        <a:off x="0" y="3922955"/>
        <a:ext cx="8382000" cy="1377537"/>
      </dsp:txXfrm>
    </dsp:sp>
    <dsp:sp modelId="{8603EF3D-87AF-7046-9A65-98F6AECE7F4D}">
      <dsp:nvSpPr>
        <dsp:cNvPr id="0" name=""/>
        <dsp:cNvSpPr/>
      </dsp:nvSpPr>
      <dsp:spPr>
        <a:xfrm rot="10800000">
          <a:off x="0" y="1621872"/>
          <a:ext cx="8382000" cy="2321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900" kern="1200" dirty="0"/>
            <a:t>Jika telah dilakukan </a:t>
          </a:r>
          <a:r>
            <a:rPr lang="id-ID" sz="1900" i="1" kern="1200" dirty="0" err="1"/>
            <a:t>voice</a:t>
          </a:r>
          <a:r>
            <a:rPr lang="id-ID" sz="1900" i="1" kern="1200" dirty="0"/>
            <a:t> </a:t>
          </a:r>
          <a:r>
            <a:rPr lang="id-ID" sz="1900" i="1" kern="1200" dirty="0" err="1"/>
            <a:t>paging</a:t>
          </a:r>
          <a:r>
            <a:rPr lang="id-ID" sz="1900" kern="1200" dirty="0"/>
            <a:t> 3 kali namun belum juga kembali ke ruang rawat jalan/</a:t>
          </a:r>
          <a:r>
            <a:rPr lang="id-ID" sz="1900" kern="1200" dirty="0" err="1"/>
            <a:t>polklinik</a:t>
          </a:r>
          <a:r>
            <a:rPr lang="id-ID" sz="1900" kern="1200" dirty="0"/>
            <a:t> dan dicoba dihubungi via telepon tidak berhasil, perawat atau petugas </a:t>
          </a:r>
          <a:r>
            <a:rPr lang="en-US" sz="1900" kern="1200" dirty="0" err="1"/>
            <a:t>pendaftaran</a:t>
          </a:r>
          <a:r>
            <a:rPr lang="id-ID" sz="1900" kern="1200" dirty="0"/>
            <a:t> rawat jalan </a:t>
          </a:r>
          <a:r>
            <a:rPr lang="id-ID" sz="1900" b="1" kern="1200" dirty="0"/>
            <a:t>melaporkan ke </a:t>
          </a:r>
          <a:r>
            <a:rPr lang="id-ID" sz="1900" b="1" kern="1200" dirty="0" err="1"/>
            <a:t>bag</a:t>
          </a:r>
          <a:r>
            <a:rPr lang="en-US" sz="1900" b="1" kern="1200" dirty="0" err="1"/>
            <a:t>i</a:t>
          </a:r>
          <a:r>
            <a:rPr lang="id-ID" sz="1900" b="1" kern="1200" dirty="0" err="1"/>
            <a:t>an</a:t>
          </a:r>
          <a:r>
            <a:rPr lang="id-ID" sz="1900" b="1" kern="1200" dirty="0"/>
            <a:t> </a:t>
          </a:r>
          <a:r>
            <a:rPr lang="en-US" sz="1900" b="1" kern="1200" dirty="0" err="1"/>
            <a:t>kasir</a:t>
          </a:r>
          <a:r>
            <a:rPr lang="id-ID" sz="1900" kern="1200" dirty="0"/>
            <a:t>.</a:t>
          </a:r>
          <a:endParaRPr lang="en-ID" sz="1900" kern="1200" dirty="0"/>
        </a:p>
      </dsp:txBody>
      <dsp:txXfrm rot="10800000">
        <a:off x="0" y="1621872"/>
        <a:ext cx="8382000" cy="1508601"/>
      </dsp:txXfrm>
    </dsp:sp>
    <dsp:sp modelId="{88B6A19A-8011-754C-BA3B-0735AFBFF347}">
      <dsp:nvSpPr>
        <dsp:cNvPr id="0" name=""/>
        <dsp:cNvSpPr/>
      </dsp:nvSpPr>
      <dsp:spPr>
        <a:xfrm rot="10800000">
          <a:off x="0" y="2507"/>
          <a:ext cx="8382000" cy="1640027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900" kern="1200" dirty="0"/>
            <a:t>Bagian </a:t>
          </a:r>
          <a:r>
            <a:rPr lang="en-US" sz="1900" kern="1200" dirty="0" err="1"/>
            <a:t>pendaftaran</a:t>
          </a:r>
          <a:r>
            <a:rPr lang="id-ID" sz="1900" kern="1200" dirty="0"/>
            <a:t> menghubungi melalui </a:t>
          </a:r>
          <a:r>
            <a:rPr lang="id-ID" sz="1900" b="1" kern="1200" dirty="0"/>
            <a:t>nomor telep</a:t>
          </a:r>
          <a:r>
            <a:rPr lang="id-ID" sz="1900" kern="1200" dirty="0"/>
            <a:t>on yang ada di RM pasien. Jika berhasil dihubungi, petugas meminta pasien tersebut kembali ke ruang rawat jalan/poliklinik semula.</a:t>
          </a:r>
          <a:endParaRPr lang="en-ID" sz="1900" kern="1200" dirty="0"/>
        </a:p>
      </dsp:txBody>
      <dsp:txXfrm rot="10800000">
        <a:off x="0" y="2507"/>
        <a:ext cx="8382000" cy="10656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96B0-886E-5748-86D3-F66FD0B4EAA8}">
      <dsp:nvSpPr>
        <dsp:cNvPr id="0" name=""/>
        <dsp:cNvSpPr/>
      </dsp:nvSpPr>
      <dsp:spPr>
        <a:xfrm>
          <a:off x="0" y="4780237"/>
          <a:ext cx="8915400" cy="6274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500" kern="1200" dirty="0"/>
            <a:t>Melaporkan kepada dokter penanggung jawab pasien (DPJP) yang merawat pasien tersebut.</a:t>
          </a:r>
          <a:endParaRPr lang="en-ID" sz="1500" kern="1200" dirty="0"/>
        </a:p>
      </dsp:txBody>
      <dsp:txXfrm>
        <a:off x="0" y="4780237"/>
        <a:ext cx="8915400" cy="627403"/>
      </dsp:txXfrm>
    </dsp:sp>
    <dsp:sp modelId="{491E8147-54CB-2948-8BA9-DFC061AB8CAA}">
      <dsp:nvSpPr>
        <dsp:cNvPr id="0" name=""/>
        <dsp:cNvSpPr/>
      </dsp:nvSpPr>
      <dsp:spPr>
        <a:xfrm rot="10800000">
          <a:off x="0" y="3824701"/>
          <a:ext cx="8915400" cy="9649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500" kern="1200" dirty="0" err="1"/>
            <a:t>Manager</a:t>
          </a:r>
          <a:r>
            <a:rPr lang="id-ID" sz="1500" kern="1200" dirty="0"/>
            <a:t> pelayanan medik selanjutnya memberitahukan kejadian tersebut ke bagian keuangan untuk melakukan penagihan ke alamat yang ada.</a:t>
          </a:r>
          <a:endParaRPr lang="en-ID" sz="1500" kern="1200" dirty="0"/>
        </a:p>
      </dsp:txBody>
      <dsp:txXfrm rot="10800000">
        <a:off x="0" y="3824701"/>
        <a:ext cx="8915400" cy="626993"/>
      </dsp:txXfrm>
    </dsp:sp>
    <dsp:sp modelId="{45DA6BE0-D9E4-C947-ADB6-E7748438AAE9}">
      <dsp:nvSpPr>
        <dsp:cNvPr id="0" name=""/>
        <dsp:cNvSpPr/>
      </dsp:nvSpPr>
      <dsp:spPr>
        <a:xfrm rot="10800000">
          <a:off x="0" y="2869166"/>
          <a:ext cx="8915400" cy="9649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500" kern="1200" dirty="0"/>
            <a:t>Laporan yang dibuat kepala ruangan atau penanggung jawab </a:t>
          </a:r>
          <a:r>
            <a:rPr lang="id-ID" sz="1500" kern="1200" dirty="0" err="1"/>
            <a:t>shift</a:t>
          </a:r>
          <a:r>
            <a:rPr lang="id-ID" sz="1500" kern="1200" dirty="0"/>
            <a:t> diteruskan kepada </a:t>
          </a:r>
          <a:r>
            <a:rPr lang="id-ID" sz="1500" b="1" kern="1200" dirty="0" err="1"/>
            <a:t>manager</a:t>
          </a:r>
          <a:r>
            <a:rPr lang="id-ID" sz="1500" b="1" kern="1200" dirty="0"/>
            <a:t> pelayanan medik.</a:t>
          </a:r>
          <a:endParaRPr lang="en-ID" sz="1500" b="1" kern="1200" dirty="0"/>
        </a:p>
      </dsp:txBody>
      <dsp:txXfrm rot="10800000">
        <a:off x="0" y="2869166"/>
        <a:ext cx="8915400" cy="626993"/>
      </dsp:txXfrm>
    </dsp:sp>
    <dsp:sp modelId="{E9AF7BCC-D3B6-1941-9789-D9CF2AC3DB55}">
      <dsp:nvSpPr>
        <dsp:cNvPr id="0" name=""/>
        <dsp:cNvSpPr/>
      </dsp:nvSpPr>
      <dsp:spPr>
        <a:xfrm rot="10800000">
          <a:off x="0" y="1913630"/>
          <a:ext cx="8915400" cy="9649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500" kern="1200" dirty="0"/>
            <a:t>Bila pasien dan keluarga sudah tidak ada, maka </a:t>
          </a:r>
          <a:r>
            <a:rPr lang="id-ID" sz="1500" b="1" kern="1200" dirty="0"/>
            <a:t>melaporkannya kepada kepala ruangan atau penanggung jawab </a:t>
          </a:r>
          <a:r>
            <a:rPr lang="id-ID" sz="1500" b="1" kern="1200" dirty="0" err="1"/>
            <a:t>shift</a:t>
          </a:r>
          <a:r>
            <a:rPr lang="id-ID" sz="1500" b="1" kern="1200" dirty="0"/>
            <a:t> </a:t>
          </a:r>
          <a:r>
            <a:rPr lang="id-ID" sz="1500" kern="1200" dirty="0"/>
            <a:t>ruang perawatan yang bersangkutan.</a:t>
          </a:r>
          <a:endParaRPr lang="en-ID" sz="1500" kern="1200" dirty="0"/>
        </a:p>
      </dsp:txBody>
      <dsp:txXfrm rot="10800000">
        <a:off x="0" y="1913630"/>
        <a:ext cx="8915400" cy="626993"/>
      </dsp:txXfrm>
    </dsp:sp>
    <dsp:sp modelId="{D38F6F73-A4C2-A544-8BF2-2598398A99FF}">
      <dsp:nvSpPr>
        <dsp:cNvPr id="0" name=""/>
        <dsp:cNvSpPr/>
      </dsp:nvSpPr>
      <dsp:spPr>
        <a:xfrm rot="10800000">
          <a:off x="0" y="958094"/>
          <a:ext cx="8915400" cy="9649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500" kern="1200" dirty="0"/>
            <a:t>Bila pasien masih ada, maka segera mengajak kembali pasien dan keluarga pasien tersebut kembali ke ruang perawatan dengan cara yang baik dan sopan.</a:t>
          </a:r>
          <a:endParaRPr lang="en-ID" sz="1500" kern="1200" dirty="0"/>
        </a:p>
      </dsp:txBody>
      <dsp:txXfrm rot="10800000">
        <a:off x="0" y="958094"/>
        <a:ext cx="8915400" cy="626993"/>
      </dsp:txXfrm>
    </dsp:sp>
    <dsp:sp modelId="{D42DF5BE-98D9-0444-A013-628C1492AD39}">
      <dsp:nvSpPr>
        <dsp:cNvPr id="0" name=""/>
        <dsp:cNvSpPr/>
      </dsp:nvSpPr>
      <dsp:spPr>
        <a:xfrm rot="10800000">
          <a:off x="0" y="2559"/>
          <a:ext cx="8915400" cy="964946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500" kern="1200" dirty="0"/>
            <a:t>Segera setelah mengetahui bahwa ada pasien yang melarikan diri</a:t>
          </a:r>
          <a:r>
            <a:rPr lang="en-US" sz="1500" kern="1200" dirty="0"/>
            <a:t>, </a:t>
          </a:r>
          <a:r>
            <a:rPr lang="id-ID" sz="1500" kern="1200" dirty="0"/>
            <a:t>kepala ruang</a:t>
          </a:r>
          <a:r>
            <a:rPr lang="en-US" sz="1500" kern="1200" dirty="0"/>
            <a:t>an</a:t>
          </a:r>
          <a:r>
            <a:rPr lang="id-ID" sz="1500" kern="1200" dirty="0"/>
            <a:t> atau PJ </a:t>
          </a:r>
          <a:r>
            <a:rPr lang="id-ID" sz="1500" kern="1200" dirty="0" err="1"/>
            <a:t>shift</a:t>
          </a:r>
          <a:r>
            <a:rPr lang="id-ID" sz="1500" kern="1200" dirty="0"/>
            <a:t> memberitahu </a:t>
          </a:r>
          <a:r>
            <a:rPr lang="id-ID" sz="1500" b="1" i="1" kern="1200" dirty="0" err="1"/>
            <a:t>security</a:t>
          </a:r>
          <a:r>
            <a:rPr lang="id-ID" sz="1500" kern="1200" dirty="0"/>
            <a:t>.</a:t>
          </a:r>
          <a:endParaRPr lang="en-US" sz="1500" kern="1200" dirty="0"/>
        </a:p>
      </dsp:txBody>
      <dsp:txXfrm rot="10800000">
        <a:off x="0" y="2559"/>
        <a:ext cx="8915400" cy="626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FA34-7648-6A45-9984-8CC45665E7A4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DCB5F-199D-0C42-8924-2EEEF7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DCB5F-199D-0C42-8924-2EEEF7538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Akp</a:t>
            </a:r>
            <a:r>
              <a:rPr lang="en-US" dirty="0"/>
              <a:t> 1.2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DCB5F-199D-0C42-8924-2EEEF7538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5704465"/>
            <a:ext cx="5480828" cy="577328"/>
            <a:chOff x="5582265" y="4646738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900" cy="10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900" cy="3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1D8BD707-D9CF-40AE-B4C6-C98DA3205C09}" type="datetimeFigureOut">
              <a:rPr lang="en-US" smtClean="0"/>
              <a:pPr/>
              <a:t>9/9/22</a:t>
            </a:fld>
            <a:endParaRPr lang="en-US"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48705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US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900" cy="10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4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400" cy="2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5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800" cy="2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1D8BD707-D9CF-40AE-B4C6-C98DA3205C09}" type="datetimeFigureOut">
              <a:rPr lang="en-US" smtClean="0"/>
              <a:pPr/>
              <a:t>9/9/22</a:t>
            </a:fld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48705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US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4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9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1D8BD707-D9CF-40AE-B4C6-C98DA3205C09}" type="datetimeFigureOut">
              <a:rPr lang="en-US" smtClean="0"/>
              <a:pPr/>
              <a:t>9/9/22</a:t>
            </a:fld>
            <a:endParaRPr lang="en-US"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48705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US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25" name="Shape 2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Shape 2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Shape 2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Shape 29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Shape 32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6" name="Shape 4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7" name="Shape 4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Shape 4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Shape 5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Shape 54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55" name="Shape 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Shape 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6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8" cy="6522740"/>
          </a:xfrm>
        </p:grpSpPr>
        <p:sp>
          <p:nvSpPr>
            <p:cNvPr id="68" name="Shape 68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Shape 86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7" cy="6522736"/>
          </a:xfrm>
        </p:grpSpPr>
        <p:sp>
          <p:nvSpPr>
            <p:cNvPr id="87" name="Shape 8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2" name="Shape 9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Shape 9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Shape 9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2" name="Shape 10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Shape 103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Shape 109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0" name="Shape 1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Shape 11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Shape 1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2" name="Shape 12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Shape 123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Shape 129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0" name="Shape 1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Shape 13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44" name="Shape 14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Shape 14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Shape 151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52" name="Shape 15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Shape 15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63" name="Shape 16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0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85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134458"/>
            <a:ext cx="7543800" cy="3949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AKP</a:t>
            </a:r>
            <a:br>
              <a:rPr lang="en-US" sz="3600" dirty="0"/>
            </a:br>
            <a:r>
              <a:rPr lang="en-US" sz="36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AKSES DAN KESINAMBUNGAN PELAYANAN</a:t>
            </a:r>
            <a:r>
              <a:rPr lang="en-US" sz="3600" dirty="0">
                <a:latin typeface="+mj-lt"/>
              </a:rPr>
              <a:t>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2827B-8FDF-5301-F45E-DBFB84DD9EA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191000" y="5311458"/>
            <a:ext cx="5029200" cy="1165542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RS MULIA PAJAJARAN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FBA96-E5CB-08B1-3489-8B141984FA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88"/>
            <a:ext cx="2774950" cy="355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6BDA8-6657-735C-52B0-0650A301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98" y="1335088"/>
            <a:ext cx="2952552" cy="3738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22E69-FD0D-3ADE-3CC7-EA392516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24" y="2895599"/>
            <a:ext cx="2795082" cy="38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TRIASE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92" y="2228002"/>
            <a:ext cx="7989900" cy="4020397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kebutuhan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gawat</a:t>
            </a:r>
            <a:r>
              <a:rPr lang="en-US" sz="2800" dirty="0">
                <a:latin typeface="+mj-lt"/>
              </a:rPr>
              <a:t> dan/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darurat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membutuhkan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pertolongan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segera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identifikasi</a:t>
            </a:r>
            <a:r>
              <a:rPr lang="en-US" sz="2800" dirty="0">
                <a:latin typeface="+mj-lt"/>
              </a:rPr>
              <a:t> -&gt; </a:t>
            </a:r>
            <a:r>
              <a:rPr lang="en-US" sz="2800" b="1" dirty="0" err="1">
                <a:latin typeface="+mj-lt"/>
              </a:rPr>
              <a:t>triase</a:t>
            </a:r>
            <a:endParaRPr lang="en-US" sz="2800" b="1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3200" dirty="0">
                <a:latin typeface="+mj-lt"/>
              </a:rPr>
              <a:t>Di RS </a:t>
            </a:r>
            <a:r>
              <a:rPr lang="en-US" sz="3200" dirty="0" err="1">
                <a:latin typeface="+mj-lt"/>
              </a:rPr>
              <a:t>Mulia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menggunakan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skala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triase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i="1" dirty="0">
                <a:latin typeface="+mj-lt"/>
              </a:rPr>
              <a:t>Australian Triage Scale </a:t>
            </a:r>
            <a:r>
              <a:rPr lang="en-US" sz="3200" b="1" dirty="0">
                <a:latin typeface="+mj-lt"/>
              </a:rPr>
              <a:t>(ATS)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terdiri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dari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5 </a:t>
            </a:r>
            <a:r>
              <a:rPr lang="en-US" sz="3200" b="1" dirty="0" err="1">
                <a:latin typeface="+mj-lt"/>
              </a:rPr>
              <a:t>kategori</a:t>
            </a:r>
            <a:r>
              <a:rPr lang="en-US" sz="3200" b="1" dirty="0">
                <a:latin typeface="+mj-lt"/>
              </a:rPr>
              <a:t> </a:t>
            </a:r>
            <a:endParaRPr lang="en-US" sz="2800" b="1" dirty="0">
              <a:latin typeface="+mj-lt"/>
            </a:endParaRPr>
          </a:p>
          <a:p>
            <a:pPr lvl="1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258400" cy="1021600"/>
          </a:xfrm>
        </p:spPr>
        <p:txBody>
          <a:bodyPr>
            <a:noAutofit/>
          </a:bodyPr>
          <a:lstStyle/>
          <a:p>
            <a:pPr algn="ctr"/>
            <a:br>
              <a:rPr lang="en-US" sz="3200" i="1" dirty="0"/>
            </a:br>
            <a:r>
              <a:rPr lang="en-US" sz="3200" i="1" dirty="0"/>
              <a:t>AUSTRALIAN TRIAGE SCALE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6694842"/>
              </p:ext>
            </p:extLst>
          </p:nvPr>
        </p:nvGraphicFramePr>
        <p:xfrm>
          <a:off x="0" y="1250200"/>
          <a:ext cx="9144000" cy="561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5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KATEGORI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RESPON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DESKRIPSI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KATEGORI 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SEGERA LAKUKAN ASSESMEN DAN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PENANGANAN</a:t>
                      </a: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ANCAMAN KEGAWATDARURATAN / MENGANCAM NYAWA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2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KATEGORI 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ASSESMEN DAN PENANGAN DALAM WAKTU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10 MENIT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MENGANCAM NYAWA DALAM WAKTU DEKAT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KATEGORI 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ASSEMEN DAN PENANGANAN DALAM WAKTU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30 MENIT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POTENSIAL MENGANCAM NYAWA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9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KATEGORI 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ASSEMEN DAN PENANGANAN DALAM WAKTU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60 MENIT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POTENSIAL SERIUS    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KATEGORI 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ASSEMEN DAN PENANGANAN DALAM WAKTU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120 MENIT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TIDAK DARURAT    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172200" cy="1021600"/>
          </a:xfrm>
        </p:spPr>
        <p:txBody>
          <a:bodyPr>
            <a:noAutofit/>
          </a:bodyPr>
          <a:lstStyle/>
          <a:p>
            <a:pPr algn="ctr"/>
            <a:br>
              <a:rPr lang="en-US" sz="3000" dirty="0"/>
            </a:br>
            <a:r>
              <a:rPr lang="en-US" sz="3000" dirty="0" err="1"/>
              <a:t>Skrining</a:t>
            </a:r>
            <a:r>
              <a:rPr lang="en-US" sz="3000" dirty="0"/>
              <a:t> </a:t>
            </a:r>
            <a:r>
              <a:rPr lang="en-US" sz="3000" dirty="0" err="1"/>
              <a:t>kebutuhan</a:t>
            </a:r>
            <a:r>
              <a:rPr lang="en-US" sz="3000" dirty="0"/>
              <a:t> </a:t>
            </a:r>
            <a:r>
              <a:rPr lang="en-US" sz="3000" dirty="0" err="1"/>
              <a:t>pasien</a:t>
            </a:r>
            <a:r>
              <a:rPr lang="en-US" sz="3000" dirty="0"/>
              <a:t> </a:t>
            </a:r>
            <a:r>
              <a:rPr lang="en-US" sz="3000" dirty="0" err="1"/>
              <a:t>saat</a:t>
            </a:r>
            <a:r>
              <a:rPr lang="en-US" sz="3000" dirty="0"/>
              <a:t> </a:t>
            </a:r>
            <a:r>
              <a:rPr lang="en-US" sz="3000" dirty="0" err="1"/>
              <a:t>admisi</a:t>
            </a:r>
            <a:r>
              <a:rPr lang="en-US" sz="3000" dirty="0"/>
              <a:t> </a:t>
            </a:r>
            <a:r>
              <a:rPr lang="en-US" sz="3000" dirty="0" err="1"/>
              <a:t>rawat</a:t>
            </a:r>
            <a:r>
              <a:rPr lang="en-US" sz="3000" dirty="0"/>
              <a:t> </a:t>
            </a:r>
            <a:r>
              <a:rPr lang="en-US" sz="3000" dirty="0" err="1"/>
              <a:t>inap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0" y="2133600"/>
            <a:ext cx="8915400" cy="3962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diputuskan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masuk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rawat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inap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maka</a:t>
            </a:r>
            <a:r>
              <a:rPr lang="en-US" sz="2800" dirty="0">
                <a:latin typeface="+mj-lt"/>
              </a:rPr>
              <a:t> proses </a:t>
            </a:r>
            <a:r>
              <a:rPr lang="en-US" sz="2800" dirty="0" err="1">
                <a:latin typeface="+mj-lt"/>
              </a:rPr>
              <a:t>skrining</a:t>
            </a:r>
            <a:r>
              <a:rPr lang="en-US" sz="2800" dirty="0">
                <a:latin typeface="+mj-lt"/>
              </a:rPr>
              <a:t> -&gt; </a:t>
            </a:r>
            <a:r>
              <a:rPr lang="en-US" sz="2800" dirty="0" err="1">
                <a:latin typeface="+mj-lt"/>
              </a:rPr>
              <a:t>pelayanan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preventif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kuratif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rehabilitatif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paliatif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-&gt; </a:t>
            </a:r>
            <a:r>
              <a:rPr lang="en-US" sz="2800" dirty="0" err="1">
                <a:latin typeface="+mj-lt"/>
              </a:rPr>
              <a:t>menentukan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pelayanan</a:t>
            </a:r>
            <a:r>
              <a:rPr lang="en-US" sz="2800" dirty="0">
                <a:latin typeface="+mj-lt"/>
              </a:rPr>
              <a:t> yang paling </a:t>
            </a:r>
            <a:r>
              <a:rPr lang="en-US" sz="2800" dirty="0" err="1">
                <a:latin typeface="+mj-lt"/>
              </a:rPr>
              <a:t>sesuai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mendesak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yang paling di </a:t>
            </a:r>
            <a:r>
              <a:rPr lang="en-US" sz="2800" dirty="0" err="1">
                <a:latin typeface="+mj-lt"/>
              </a:rPr>
              <a:t>prioritaskan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RS </a:t>
            </a:r>
            <a:r>
              <a:rPr lang="en-US" sz="2800" dirty="0" err="1">
                <a:latin typeface="+mj-lt"/>
              </a:rPr>
              <a:t>menetapkan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kriteria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masuk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kriteria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keluar</a:t>
            </a:r>
            <a:r>
              <a:rPr lang="en-US" sz="2800" dirty="0">
                <a:latin typeface="+mj-lt"/>
              </a:rPr>
              <a:t> di unit </a:t>
            </a:r>
            <a:r>
              <a:rPr lang="en-US" sz="2800" dirty="0" err="1">
                <a:latin typeface="+mj-lt"/>
              </a:rPr>
              <a:t>pelayanan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khusus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seperti</a:t>
            </a:r>
            <a:r>
              <a:rPr lang="en-US" sz="2800" dirty="0">
                <a:latin typeface="+mj-lt"/>
              </a:rPr>
              <a:t> ICU, NICU dan </a:t>
            </a:r>
            <a:r>
              <a:rPr lang="en-US" sz="2800" dirty="0" err="1">
                <a:latin typeface="+mj-lt"/>
              </a:rPr>
              <a:t>terdokumentasi</a:t>
            </a:r>
            <a:r>
              <a:rPr lang="en-US" sz="2800" dirty="0">
                <a:latin typeface="+mj-lt"/>
              </a:rPr>
              <a:t> di 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Parameter </a:t>
            </a:r>
            <a:r>
              <a:rPr lang="en-US" sz="2400" dirty="0" err="1">
                <a:latin typeface="+mj-lt"/>
              </a:rPr>
              <a:t>diagnostik</a:t>
            </a:r>
            <a:r>
              <a:rPr lang="en-US" sz="2400" dirty="0">
                <a:latin typeface="+mj-lt"/>
              </a:rPr>
              <a:t> dan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objektif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25B-F86B-7274-A8F4-999FCF71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Kriteria</a:t>
            </a:r>
            <a:r>
              <a:rPr lang="en-US" sz="3600" dirty="0"/>
              <a:t> Masuk ICU - </a:t>
            </a:r>
            <a:r>
              <a:rPr lang="en-US" sz="3600" dirty="0" err="1"/>
              <a:t>Diagnostik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C92B13-C0E2-429A-1F6D-D93B6FF779C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13803058"/>
              </p:ext>
            </p:extLst>
          </p:nvPr>
        </p:nvGraphicFramePr>
        <p:xfrm>
          <a:off x="152400" y="1676400"/>
          <a:ext cx="8686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63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18F-AF0A-25BA-E404-D2A9F8F9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Kriteria</a:t>
            </a:r>
            <a:r>
              <a:rPr lang="en-US" sz="3600" dirty="0"/>
              <a:t> Masuk ICU - </a:t>
            </a:r>
            <a:r>
              <a:rPr lang="en-US" sz="3600" dirty="0" err="1"/>
              <a:t>Objektif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411E6-FC28-00C3-1ED9-DDDF97FBC2F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2040522"/>
              </p:ext>
            </p:extLst>
          </p:nvPr>
        </p:nvGraphicFramePr>
        <p:xfrm>
          <a:off x="0" y="1676400"/>
          <a:ext cx="8763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30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98DF-B91F-C546-F6F9-5CABD7B5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Kriteria</a:t>
            </a:r>
            <a:r>
              <a:rPr lang="en-US" sz="3600" dirty="0"/>
              <a:t> </a:t>
            </a:r>
            <a:r>
              <a:rPr lang="en-US" sz="3600" dirty="0" err="1"/>
              <a:t>Keluar</a:t>
            </a:r>
            <a:r>
              <a:rPr lang="en-US" sz="3600" dirty="0"/>
              <a:t> ICU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D0B434-80C1-23BC-506D-C90EE0E0D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732829"/>
              </p:ext>
            </p:extLst>
          </p:nvPr>
        </p:nvGraphicFramePr>
        <p:xfrm>
          <a:off x="381000" y="1676400"/>
          <a:ext cx="7848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4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9A2-D2EA-61B9-89CA-8A6FCAF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Kriteria</a:t>
            </a:r>
            <a:r>
              <a:rPr lang="en-US" sz="3600" dirty="0"/>
              <a:t> Masuk NICU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6437E-4EAA-B11C-280E-886E9913FE3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82236018"/>
              </p:ext>
            </p:extLst>
          </p:nvPr>
        </p:nvGraphicFramePr>
        <p:xfrm>
          <a:off x="228600" y="17526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1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762000"/>
            <a:ext cx="7289800" cy="1014412"/>
          </a:xfrm>
        </p:spPr>
        <p:txBody>
          <a:bodyPr>
            <a:normAutofit/>
          </a:bodyPr>
          <a:lstStyle/>
          <a:p>
            <a:r>
              <a:rPr lang="en-US" sz="3600" dirty="0"/>
              <a:t>AKP 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2286000"/>
            <a:ext cx="8305800" cy="40385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 RS </a:t>
            </a:r>
            <a:r>
              <a:rPr lang="en-US" sz="2800" dirty="0" err="1">
                <a:latin typeface="+mj-lt"/>
              </a:rPr>
              <a:t>menginfokan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kepada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jika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terjadi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penundaan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keterlambatan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pelaksanaan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tindakan</a:t>
            </a:r>
            <a:r>
              <a:rPr lang="en-US" sz="2800" dirty="0">
                <a:latin typeface="+mj-lt"/>
              </a:rPr>
              <a:t>/</a:t>
            </a:r>
            <a:r>
              <a:rPr lang="en-US" sz="2800" dirty="0" err="1">
                <a:latin typeface="+mj-lt"/>
              </a:rPr>
              <a:t>pengobatan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serta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pemeriksaan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penunjang</a:t>
            </a:r>
            <a:r>
              <a:rPr lang="en-US" sz="2800" dirty="0">
                <a:latin typeface="+mj-lt"/>
              </a:rPr>
              <a:t> diagnostic</a:t>
            </a:r>
          </a:p>
          <a:p>
            <a:pPr marL="123444" indent="0">
              <a:buNone/>
            </a:pPr>
            <a:endParaRPr lang="en-US" sz="2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Formulir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digunakan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Form KIE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907D-02C3-B29B-F1E8-EE9EE293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5258400" cy="1021600"/>
          </a:xfrm>
        </p:spPr>
        <p:txBody>
          <a:bodyPr/>
          <a:lstStyle/>
          <a:p>
            <a:r>
              <a:rPr lang="en-US" sz="3600" dirty="0"/>
              <a:t>Form KIE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3086E-4748-C8C1-3CFA-AEE33E8BCE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-320040"/>
            <a:ext cx="4953000" cy="7615238"/>
          </a:xfrm>
        </p:spPr>
      </p:pic>
    </p:spTree>
    <p:extLst>
      <p:ext uri="{BB962C8B-B14F-4D97-AF65-F5344CB8AC3E}">
        <p14:creationId xmlns:p14="http://schemas.microsoft.com/office/powerpoint/2010/main" val="235742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764E-3BCB-16F4-DC0A-F5104ADB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3C0E-A2C9-FF46-B6CF-672F64D0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350" y="2084388"/>
            <a:ext cx="7289800" cy="43926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triase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di IGD RS </a:t>
            </a:r>
            <a:r>
              <a:rPr lang="en-US" sz="2400" dirty="0" err="1"/>
              <a:t>Mulia</a:t>
            </a:r>
            <a:r>
              <a:rPr lang="en-US" sz="2400" dirty="0"/>
              <a:t> ?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Manchester Triage Scale (MTS)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Australian Triage Scale (ATS)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Emergency Severity Index (ESI)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Canadian Emergency Department Triage and Acuity Scale (CTAS)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81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AKP 2 - REGISTRASI DAN ADMISI 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7050" y="2286000"/>
            <a:ext cx="7989900" cy="43251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proses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inap</a:t>
            </a:r>
            <a:r>
              <a:rPr lang="en-US" sz="2400" dirty="0"/>
              <a:t> dan </a:t>
            </a:r>
            <a:r>
              <a:rPr lang="en-US" sz="2400" dirty="0" err="1"/>
              <a:t>pendaftaran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dan </a:t>
            </a:r>
            <a:r>
              <a:rPr lang="en-US" sz="2400" dirty="0" err="1"/>
              <a:t>gawat</a:t>
            </a:r>
            <a:r>
              <a:rPr lang="en-US" sz="2400" dirty="0"/>
              <a:t> </a:t>
            </a:r>
            <a:r>
              <a:rPr lang="en-US" sz="2400" dirty="0" err="1"/>
              <a:t>darurat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 </a:t>
            </a:r>
            <a:r>
              <a:rPr lang="en-US" sz="2400" dirty="0" err="1"/>
              <a:t>meliputi</a:t>
            </a:r>
            <a:r>
              <a:rPr lang="en-US" sz="2400" dirty="0"/>
              <a:t> :</a:t>
            </a:r>
          </a:p>
          <a:p>
            <a:pPr marL="784225" indent="-514350">
              <a:buFont typeface="+mj-lt"/>
              <a:buAutoNum type="arabicPeriod"/>
            </a:pPr>
            <a:r>
              <a:rPr lang="en-US" sz="2400" dirty="0" err="1"/>
              <a:t>Pendaftaran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gawat</a:t>
            </a:r>
            <a:r>
              <a:rPr lang="en-US" sz="2400" dirty="0"/>
              <a:t> </a:t>
            </a:r>
            <a:r>
              <a:rPr lang="en-US" sz="2400" dirty="0" err="1"/>
              <a:t>darurat</a:t>
            </a:r>
            <a:endParaRPr lang="en-US" sz="2400" dirty="0"/>
          </a:p>
          <a:p>
            <a:pPr marL="784225" indent="-514350">
              <a:buFont typeface="+mj-lt"/>
              <a:buAutoNum type="arabicPeriod"/>
            </a:pPr>
            <a:r>
              <a:rPr lang="en-US" sz="2400" dirty="0" err="1"/>
              <a:t>Penerimaan</a:t>
            </a:r>
            <a:r>
              <a:rPr lang="en-US" sz="2400" dirty="0"/>
              <a:t> 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IGD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ranap</a:t>
            </a:r>
            <a:endParaRPr lang="en-US" sz="2400" dirty="0"/>
          </a:p>
          <a:p>
            <a:pPr marL="784225" indent="-514350">
              <a:buFont typeface="+mj-lt"/>
              <a:buAutoNum type="arabicPeriod"/>
            </a:pPr>
            <a:r>
              <a:rPr lang="en-US" sz="2400" dirty="0" err="1"/>
              <a:t>Admisi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inap</a:t>
            </a:r>
            <a:endParaRPr lang="en-US" sz="2400" dirty="0"/>
          </a:p>
          <a:p>
            <a:pPr marL="784225" indent="-514350">
              <a:buFont typeface="+mj-lt"/>
              <a:buAutoNum type="arabicPeriod"/>
            </a:pPr>
            <a:r>
              <a:rPr lang="en-US" sz="2400" dirty="0" err="1"/>
              <a:t>Pendaftaran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endParaRPr lang="en-US" sz="2400" dirty="0"/>
          </a:p>
          <a:p>
            <a:pPr marL="784225" indent="-514350">
              <a:buFont typeface="+mj-lt"/>
              <a:buAutoNum type="arabicPeriod"/>
            </a:pPr>
            <a:r>
              <a:rPr lang="en-US" sz="2400" dirty="0" err="1"/>
              <a:t>Observasi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endParaRPr lang="en-US" sz="2400" dirty="0"/>
          </a:p>
          <a:p>
            <a:pPr marL="784225" indent="-514350">
              <a:buFont typeface="+mj-lt"/>
              <a:buAutoNum type="arabicPeriod"/>
            </a:pP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tidur</a:t>
            </a:r>
            <a:endParaRPr lang="en-US" sz="2400" dirty="0"/>
          </a:p>
          <a:p>
            <a:pPr marL="913130" lvl="2" indent="-3175"/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7F59-76E5-7642-5ECA-7DB50C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" y="457200"/>
            <a:ext cx="5258400" cy="1021600"/>
          </a:xfrm>
        </p:spPr>
        <p:txBody>
          <a:bodyPr/>
          <a:lstStyle/>
          <a:p>
            <a:r>
              <a:rPr lang="en-US" sz="2800" dirty="0"/>
              <a:t>Data </a:t>
            </a:r>
            <a:r>
              <a:rPr lang="en-US" sz="2800" dirty="0" err="1"/>
              <a:t>Pasien</a:t>
            </a:r>
            <a:r>
              <a:rPr lang="en-US" sz="2800" dirty="0"/>
              <a:t> Rawat </a:t>
            </a:r>
            <a:r>
              <a:rPr lang="en-US" sz="2800" dirty="0" err="1"/>
              <a:t>jalan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9CA44-51FE-DF6E-144B-1AF8ABB280D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-50800"/>
            <a:ext cx="5181600" cy="6908800"/>
          </a:xfrm>
        </p:spPr>
      </p:pic>
    </p:spTree>
    <p:extLst>
      <p:ext uri="{BB962C8B-B14F-4D97-AF65-F5344CB8AC3E}">
        <p14:creationId xmlns:p14="http://schemas.microsoft.com/office/powerpoint/2010/main" val="201928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ALUR PASIEN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314084" cy="43251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+mj-lt"/>
              </a:rPr>
              <a:t>Pengelolaan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alur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harus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dilakukan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secara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efektif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mulai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penerimaan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pengkajian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tindakan</a:t>
            </a:r>
            <a:r>
              <a:rPr lang="en-US" sz="2800" b="1" dirty="0">
                <a:latin typeface="+mj-lt"/>
              </a:rPr>
              <a:t>, transfer </a:t>
            </a:r>
            <a:r>
              <a:rPr lang="en-US" sz="2800" b="1" dirty="0" err="1">
                <a:latin typeface="+mj-lt"/>
              </a:rPr>
              <a:t>pasien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sampai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pemulangan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+mj-lt"/>
              </a:rPr>
              <a:t>Monitoring pada proses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dilakukan</a:t>
            </a:r>
            <a:r>
              <a:rPr lang="en-US" sz="2800" dirty="0">
                <a:latin typeface="+mj-lt"/>
              </a:rPr>
              <a:t> oleh </a:t>
            </a:r>
            <a:r>
              <a:rPr lang="en-US" sz="2800" dirty="0" err="1">
                <a:latin typeface="+mj-lt"/>
              </a:rPr>
              <a:t>semua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staf</a:t>
            </a:r>
            <a:r>
              <a:rPr lang="en-US" sz="2800" dirty="0">
                <a:latin typeface="+mj-lt"/>
              </a:rPr>
              <a:t> RS dan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dilakukan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koordinasi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Manajer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Pelayanan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Pasien</a:t>
            </a:r>
            <a:r>
              <a:rPr lang="en-US" sz="2800" b="1" dirty="0">
                <a:latin typeface="+mj-lt"/>
              </a:rPr>
              <a:t> (MPP)/Case Manager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3FE840-C621-87F9-44D6-9E103E6F4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t="5608" r="1389" b="28018"/>
          <a:stretch/>
        </p:blipFill>
        <p:spPr>
          <a:xfrm>
            <a:off x="494029" y="0"/>
            <a:ext cx="7887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DC39B-2FD6-357B-CA2C-77958BD7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67" y="0"/>
            <a:ext cx="943186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779006-7D6E-F91B-FA32-CAC34735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16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AKP 3 - KESINAMBUNGAN PELAYANAN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92" y="2452600"/>
            <a:ext cx="7802742" cy="37179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Proses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pelayanan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berfokus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pada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diterapkan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dalam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bentuk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asuhan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pasien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terintegrasi</a:t>
            </a:r>
            <a:endParaRPr lang="en-US" sz="3200" b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Pelaksanaan</a:t>
            </a:r>
            <a:r>
              <a:rPr lang="en-US" sz="3200" dirty="0"/>
              <a:t> </a:t>
            </a:r>
            <a:r>
              <a:rPr lang="en-US" sz="3200" dirty="0" err="1"/>
              <a:t>Asuhan</a:t>
            </a:r>
            <a:r>
              <a:rPr lang="en-US" sz="3200" dirty="0"/>
              <a:t> </a:t>
            </a:r>
            <a:r>
              <a:rPr lang="en-US" sz="3200" dirty="0" err="1"/>
              <a:t>Pasien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terintegrasi</a:t>
            </a:r>
            <a:r>
              <a:rPr lang="en-US" sz="3200" dirty="0"/>
              <a:t> </a:t>
            </a:r>
            <a:r>
              <a:rPr lang="en-US" sz="3200" dirty="0" err="1"/>
              <a:t>mencakup</a:t>
            </a:r>
            <a:r>
              <a:rPr lang="en-US" sz="3200" dirty="0"/>
              <a:t>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B8E07F-1572-A0B4-A609-8F3412105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182095"/>
              </p:ext>
            </p:extLst>
          </p:nvPr>
        </p:nvGraphicFramePr>
        <p:xfrm>
          <a:off x="685800" y="1809206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685800"/>
            <a:ext cx="7918450" cy="1161287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  DPJP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8153400" cy="4191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Setiap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harus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memiliki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Dokter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Penanggung</a:t>
            </a:r>
            <a:r>
              <a:rPr lang="en-US" sz="2800" b="1" dirty="0">
                <a:latin typeface="+mj-lt"/>
              </a:rPr>
              <a:t> Jawab </a:t>
            </a:r>
            <a:r>
              <a:rPr lang="en-US" sz="2800" b="1" dirty="0" err="1">
                <a:latin typeface="+mj-lt"/>
              </a:rPr>
              <a:t>Pelayanan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(DPJP).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DPJP yang </a:t>
            </a:r>
            <a:r>
              <a:rPr lang="en-US" sz="2800" dirty="0" err="1">
                <a:latin typeface="+mj-lt"/>
              </a:rPr>
              <a:t>ditunjuk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harus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tercatat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namanya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rekam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medis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Bila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seorang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dirawat</a:t>
            </a:r>
            <a:r>
              <a:rPr lang="en-US" sz="2800" dirty="0">
                <a:latin typeface="+mj-lt"/>
              </a:rPr>
              <a:t> oleh </a:t>
            </a:r>
            <a:r>
              <a:rPr lang="en-US" sz="2800" dirty="0" err="1">
                <a:latin typeface="+mj-lt"/>
              </a:rPr>
              <a:t>lebih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satu</a:t>
            </a:r>
            <a:r>
              <a:rPr lang="en-US" sz="2800" dirty="0">
                <a:latin typeface="+mj-lt"/>
              </a:rPr>
              <a:t> DPJP </a:t>
            </a:r>
            <a:r>
              <a:rPr lang="en-US" sz="2800" dirty="0" err="1">
                <a:latin typeface="+mj-lt"/>
              </a:rPr>
              <a:t>maka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harus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ditetapkan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DPJP </a:t>
            </a:r>
            <a:r>
              <a:rPr lang="en-US" sz="2800" b="1" dirty="0" err="1">
                <a:latin typeface="+mj-lt"/>
              </a:rPr>
              <a:t>utama</a:t>
            </a:r>
            <a:r>
              <a:rPr lang="en-US" sz="2800" dirty="0">
                <a:latin typeface="+mj-lt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Kebijakan</a:t>
            </a:r>
            <a:r>
              <a:rPr lang="en-US" sz="2800" dirty="0">
                <a:latin typeface="+mj-lt"/>
              </a:rPr>
              <a:t> dan proses </a:t>
            </a:r>
            <a:r>
              <a:rPr lang="en-US" sz="2800" dirty="0" err="1">
                <a:latin typeface="+mj-lt"/>
              </a:rPr>
              <a:t>perpindahan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tanggung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jawab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satu</a:t>
            </a:r>
            <a:r>
              <a:rPr lang="en-US" sz="2800" dirty="0">
                <a:latin typeface="+mj-lt"/>
              </a:rPr>
              <a:t> DPJP </a:t>
            </a:r>
            <a:r>
              <a:rPr lang="en-US" sz="2800" dirty="0" err="1">
                <a:latin typeface="+mj-lt"/>
              </a:rPr>
              <a:t>ke</a:t>
            </a:r>
            <a:r>
              <a:rPr lang="en-US" sz="2800" dirty="0">
                <a:latin typeface="+mj-lt"/>
              </a:rPr>
              <a:t> DPJP lain -&gt; </a:t>
            </a:r>
            <a:r>
              <a:rPr lang="en-US" sz="2800" b="1" dirty="0">
                <a:latin typeface="+mj-lt"/>
              </a:rPr>
              <a:t>Form </a:t>
            </a:r>
            <a:r>
              <a:rPr lang="en-US" sz="2800" b="1" dirty="0" err="1">
                <a:latin typeface="+mj-lt"/>
              </a:rPr>
              <a:t>Konsultasi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5788"/>
            <a:ext cx="7924800" cy="12430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AKP 4 - TRANSFER INTERNAL DI DALAM 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2084388"/>
            <a:ext cx="8077200" cy="454501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err="1">
                <a:latin typeface="+mj-lt"/>
              </a:rPr>
              <a:t>Informasi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tentang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pasien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disertakan</a:t>
            </a:r>
            <a:r>
              <a:rPr lang="en-US" sz="2600" dirty="0">
                <a:latin typeface="+mj-lt"/>
              </a:rPr>
              <a:t> pada proses transfer internal </a:t>
            </a:r>
            <a:r>
              <a:rPr lang="en-US" sz="2600" dirty="0" err="1">
                <a:latin typeface="+mj-lt"/>
              </a:rPr>
              <a:t>antar</a:t>
            </a:r>
            <a:r>
              <a:rPr lang="en-US" sz="2600" dirty="0">
                <a:latin typeface="+mj-lt"/>
              </a:rPr>
              <a:t> unit di </a:t>
            </a:r>
            <a:r>
              <a:rPr lang="en-US" sz="2600" dirty="0" err="1">
                <a:latin typeface="+mj-lt"/>
              </a:rPr>
              <a:t>dalam</a:t>
            </a:r>
            <a:r>
              <a:rPr lang="en-US" sz="2600" dirty="0">
                <a:latin typeface="+mj-lt"/>
              </a:rPr>
              <a:t> 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Formulir</a:t>
            </a:r>
            <a:r>
              <a:rPr lang="en-US" sz="2600" dirty="0">
                <a:latin typeface="+mj-lt"/>
              </a:rPr>
              <a:t> transfer </a:t>
            </a:r>
            <a:r>
              <a:rPr lang="en-US" sz="2600" dirty="0" err="1">
                <a:latin typeface="+mj-lt"/>
              </a:rPr>
              <a:t>pasien</a:t>
            </a:r>
            <a:r>
              <a:rPr lang="en-US" sz="2600" dirty="0">
                <a:latin typeface="+mj-lt"/>
              </a:rPr>
              <a:t> internal </a:t>
            </a:r>
            <a:r>
              <a:rPr lang="en-US" sz="2600" dirty="0" err="1">
                <a:latin typeface="+mj-lt"/>
              </a:rPr>
              <a:t>meliputi</a:t>
            </a:r>
            <a:r>
              <a:rPr lang="en-US" sz="2600" dirty="0">
                <a:latin typeface="+mj-lt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alasan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admisi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temuan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signifikan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diagnosis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prosedur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telah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dilakukan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obat-obatan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perawatan</a:t>
            </a:r>
            <a:r>
              <a:rPr lang="en-US" sz="2400" dirty="0">
                <a:latin typeface="+mj-lt"/>
              </a:rPr>
              <a:t> lain yang </a:t>
            </a:r>
            <a:r>
              <a:rPr lang="en-US" sz="2400" dirty="0" err="1">
                <a:latin typeface="+mj-lt"/>
              </a:rPr>
              <a:t>diterima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pasien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kondisi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pasien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saat</a:t>
            </a:r>
            <a:r>
              <a:rPr lang="en-US" sz="2400" dirty="0">
                <a:latin typeface="+mj-lt"/>
              </a:rPr>
              <a:t> transfer.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51DA-011A-6411-E773-09594180667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4800" y="930275"/>
            <a:ext cx="8534400" cy="5699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Form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?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Rujukan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Resume </a:t>
            </a:r>
            <a:r>
              <a:rPr lang="en-US" dirty="0" err="1"/>
              <a:t>Medis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Pulang</a:t>
            </a:r>
            <a:r>
              <a:rPr lang="en-US" dirty="0"/>
              <a:t> Atas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(APS)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(KIE)</a:t>
            </a:r>
          </a:p>
          <a:p>
            <a:pPr marL="457200" indent="-45720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Lembar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DPJP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berencana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ranap</a:t>
            </a:r>
            <a:r>
              <a:rPr lang="en-US" dirty="0"/>
              <a:t> ?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Rujukan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Resume </a:t>
            </a:r>
            <a:r>
              <a:rPr lang="en-US" dirty="0" err="1"/>
              <a:t>Medis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Pulang</a:t>
            </a:r>
            <a:r>
              <a:rPr lang="en-US" dirty="0"/>
              <a:t> Atas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(APS)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(KIE)</a:t>
            </a:r>
          </a:p>
        </p:txBody>
      </p:sp>
    </p:spTree>
    <p:extLst>
      <p:ext uri="{BB962C8B-B14F-4D97-AF65-F5344CB8AC3E}">
        <p14:creationId xmlns:p14="http://schemas.microsoft.com/office/powerpoint/2010/main" val="163657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3A11-9A96-1819-7DBE-E093DF81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5" y="523433"/>
            <a:ext cx="5935610" cy="1021600"/>
          </a:xfrm>
        </p:spPr>
        <p:txBody>
          <a:bodyPr/>
          <a:lstStyle/>
          <a:p>
            <a:r>
              <a:rPr lang="en-US" sz="2800" dirty="0"/>
              <a:t>Transfer </a:t>
            </a:r>
            <a:r>
              <a:rPr lang="en-US" sz="2800" dirty="0" err="1"/>
              <a:t>Pasien</a:t>
            </a:r>
            <a:r>
              <a:rPr lang="en-US" sz="2800" dirty="0"/>
              <a:t>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F595-1476-06F6-A9FF-01100603947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828800"/>
            <a:ext cx="4114800" cy="4479925"/>
          </a:xfrm>
        </p:spPr>
        <p:txBody>
          <a:bodyPr/>
          <a:lstStyle/>
          <a:p>
            <a:r>
              <a:rPr lang="en-US" sz="2800" dirty="0" err="1"/>
              <a:t>Kesinambungan</a:t>
            </a:r>
            <a:r>
              <a:rPr lang="en-US" sz="2800" dirty="0"/>
              <a:t> proses </a:t>
            </a:r>
            <a:r>
              <a:rPr lang="en-US" sz="2800" dirty="0" err="1"/>
              <a:t>dipantau</a:t>
            </a:r>
            <a:r>
              <a:rPr lang="en-US" sz="2800" dirty="0"/>
              <a:t>, </a:t>
            </a:r>
            <a:r>
              <a:rPr lang="en-US" sz="2800" dirty="0" err="1"/>
              <a:t>diikuti</a:t>
            </a:r>
            <a:r>
              <a:rPr lang="en-US" sz="2800" dirty="0"/>
              <a:t>, dan </a:t>
            </a:r>
            <a:r>
              <a:rPr lang="en-US" sz="2800" dirty="0" err="1"/>
              <a:t>disupervisi</a:t>
            </a:r>
            <a:r>
              <a:rPr lang="en-US" sz="2800" dirty="0"/>
              <a:t> oleh </a:t>
            </a:r>
            <a:r>
              <a:rPr lang="en-US" sz="2800" b="1" dirty="0" err="1"/>
              <a:t>Manajer</a:t>
            </a:r>
            <a:r>
              <a:rPr lang="en-US" sz="2800" b="1" dirty="0"/>
              <a:t> </a:t>
            </a:r>
            <a:r>
              <a:rPr lang="en-US" sz="2800" b="1" dirty="0" err="1"/>
              <a:t>Pelayanan</a:t>
            </a:r>
            <a:r>
              <a:rPr lang="en-US" sz="2800" b="1" dirty="0"/>
              <a:t> </a:t>
            </a:r>
            <a:r>
              <a:rPr lang="en-US" sz="2800" b="1" dirty="0" err="1"/>
              <a:t>Pasien</a:t>
            </a:r>
            <a:r>
              <a:rPr lang="en-US" sz="2800" b="1" dirty="0"/>
              <a:t> (MPP)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8D52B-4743-8B09-5889-A341C6E87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7" t="3142" r="1871" b="4284"/>
          <a:stretch/>
        </p:blipFill>
        <p:spPr>
          <a:xfrm>
            <a:off x="4343400" y="0"/>
            <a:ext cx="4786490" cy="68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3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1752600"/>
          </a:xfrm>
        </p:spPr>
        <p:txBody>
          <a:bodyPr>
            <a:noAutofit/>
          </a:bodyPr>
          <a:lstStyle/>
          <a:p>
            <a:r>
              <a:rPr lang="en-US" dirty="0"/>
              <a:t>AKP 5 - </a:t>
            </a:r>
            <a:br>
              <a:rPr lang="en-US" dirty="0"/>
            </a:br>
            <a:r>
              <a:rPr lang="en-US" sz="2600" dirty="0"/>
              <a:t>PEMULANGAN (</a:t>
            </a:r>
            <a:r>
              <a:rPr lang="en-US" sz="2600" i="1" dirty="0"/>
              <a:t>DISCHARGE</a:t>
            </a:r>
            <a:r>
              <a:rPr lang="en-US" sz="2600" dirty="0"/>
              <a:t>), RUJUKAN DAN TINDAK LANJUT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800" y="2286000"/>
            <a:ext cx="8305800" cy="4022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Proses </a:t>
            </a:r>
            <a:r>
              <a:rPr lang="en-US" sz="3200" dirty="0" err="1"/>
              <a:t>pemulangan</a:t>
            </a:r>
            <a:r>
              <a:rPr lang="en-US" sz="3200" dirty="0"/>
              <a:t> </a:t>
            </a:r>
            <a:r>
              <a:rPr lang="en-US" sz="3200" dirty="0" err="1"/>
              <a:t>pasien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RS </a:t>
            </a: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kesehatan</a:t>
            </a:r>
            <a:r>
              <a:rPr lang="en-US" sz="3200" dirty="0"/>
              <a:t> </a:t>
            </a:r>
            <a:r>
              <a:rPr lang="en-US" sz="3200" dirty="0" err="1"/>
              <a:t>pasien</a:t>
            </a:r>
            <a:r>
              <a:rPr lang="en-US" sz="3200" dirty="0"/>
              <a:t> dan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kesinambungan</a:t>
            </a:r>
            <a:r>
              <a:rPr lang="en-US" sz="3200" dirty="0"/>
              <a:t> </a:t>
            </a:r>
            <a:r>
              <a:rPr lang="en-US" sz="3200" dirty="0" err="1"/>
              <a:t>asuhan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tindakan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Proses </a:t>
            </a:r>
            <a:r>
              <a:rPr lang="en-US" sz="3200" dirty="0" err="1"/>
              <a:t>dilaksanakan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terorganisir</a:t>
            </a:r>
            <a:r>
              <a:rPr lang="en-US" sz="3200" dirty="0"/>
              <a:t> -&gt; </a:t>
            </a:r>
            <a:r>
              <a:rPr lang="en-US" sz="3200" b="1" dirty="0" err="1"/>
              <a:t>kesinambungan</a:t>
            </a:r>
            <a:r>
              <a:rPr lang="en-US" sz="3200" b="1" dirty="0"/>
              <a:t> </a:t>
            </a:r>
            <a:r>
              <a:rPr lang="en-US" sz="3200" b="1" dirty="0" err="1"/>
              <a:t>asuhan</a:t>
            </a:r>
            <a:r>
              <a:rPr lang="en-US" sz="3200" b="1" dirty="0"/>
              <a:t> </a:t>
            </a:r>
            <a:r>
              <a:rPr lang="en-US" sz="3200" b="1" dirty="0" err="1"/>
              <a:t>pelayanan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20D3-C3C8-4752-86D9-080F4DB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23433"/>
            <a:ext cx="5920275" cy="1021600"/>
          </a:xfrm>
        </p:spPr>
        <p:txBody>
          <a:bodyPr/>
          <a:lstStyle/>
          <a:p>
            <a:r>
              <a:rPr lang="en-US" sz="2800" dirty="0" err="1"/>
              <a:t>Ringkasan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/</a:t>
            </a:r>
            <a:br>
              <a:rPr lang="en-US" sz="2800" dirty="0"/>
            </a:br>
            <a:r>
              <a:rPr lang="en-US" sz="2800" dirty="0"/>
              <a:t>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75EA-C153-FC03-D30C-A17019EBFCB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2400" y="2361054"/>
            <a:ext cx="3657600" cy="3973513"/>
          </a:xfrm>
        </p:spPr>
        <p:txBody>
          <a:bodyPr/>
          <a:lstStyle/>
          <a:p>
            <a:r>
              <a:rPr lang="en-US" sz="2800" dirty="0" err="1">
                <a:latin typeface="+mj-lt"/>
              </a:rPr>
              <a:t>Ringkasan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pulang</a:t>
            </a:r>
            <a:r>
              <a:rPr lang="en-US" sz="2800" dirty="0">
                <a:latin typeface="+mj-lt"/>
              </a:rPr>
              <a:t> (</a:t>
            </a:r>
            <a:r>
              <a:rPr lang="en-US" sz="2800" i="1" dirty="0">
                <a:latin typeface="+mj-lt"/>
              </a:rPr>
              <a:t>discharge summary</a:t>
            </a:r>
            <a:r>
              <a:rPr lang="en-US" sz="2800" dirty="0">
                <a:latin typeface="+mj-lt"/>
              </a:rPr>
              <a:t>) </a:t>
            </a:r>
            <a:r>
              <a:rPr lang="en-US" sz="2800" dirty="0" err="1">
                <a:latin typeface="+mj-lt"/>
              </a:rPr>
              <a:t>dibuat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semua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rawat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inap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keluar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F82-6634-9F5D-B830-29954B23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4724400" cy="68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0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1A9DC-823F-72BF-8DAB-326EC66B47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t="10379" r="9590" b="2486"/>
          <a:stretch/>
        </p:blipFill>
        <p:spPr>
          <a:xfrm>
            <a:off x="4800763" y="685800"/>
            <a:ext cx="4267037" cy="61326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D36E5-D2AF-5C16-3E8B-C2F46E1340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-37179"/>
            <a:ext cx="5257800" cy="1022350"/>
          </a:xfrm>
        </p:spPr>
        <p:txBody>
          <a:bodyPr/>
          <a:lstStyle/>
          <a:p>
            <a:r>
              <a:rPr lang="en-US" sz="2400" dirty="0" err="1"/>
              <a:t>Pulang</a:t>
            </a:r>
            <a:r>
              <a:rPr lang="en-US" sz="2400" dirty="0"/>
              <a:t> 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CCCA4-02E9-A17C-6CAD-4BE3583F6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3332" r="9631" b="5556"/>
          <a:stretch/>
        </p:blipFill>
        <p:spPr>
          <a:xfrm>
            <a:off x="674370" y="725312"/>
            <a:ext cx="4038600" cy="61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6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7E3-9AEF-9893-13DD-000EFA7D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5787"/>
            <a:ext cx="6248400" cy="1021600"/>
          </a:xfrm>
        </p:spPr>
        <p:txBody>
          <a:bodyPr/>
          <a:lstStyle/>
          <a:p>
            <a:r>
              <a:rPr lang="en-US" sz="3200" dirty="0" err="1"/>
              <a:t>Tindak</a:t>
            </a:r>
            <a:r>
              <a:rPr lang="en-US" sz="3200" dirty="0"/>
              <a:t> </a:t>
            </a:r>
            <a:r>
              <a:rPr lang="en-US" sz="3200" dirty="0" err="1"/>
              <a:t>Lanjut</a:t>
            </a:r>
            <a:r>
              <a:rPr lang="en-US" sz="3200" dirty="0"/>
              <a:t> </a:t>
            </a:r>
            <a:r>
              <a:rPr lang="en-US" sz="3200" dirty="0" err="1"/>
              <a:t>Pasien</a:t>
            </a:r>
            <a:r>
              <a:rPr lang="en-US" sz="3200" dirty="0"/>
              <a:t> </a:t>
            </a:r>
            <a:r>
              <a:rPr lang="en-US" sz="3200" dirty="0" err="1"/>
              <a:t>Melarikan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2286000"/>
            <a:ext cx="8229600" cy="3810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RS </a:t>
            </a:r>
            <a:r>
              <a:rPr lang="en-US" sz="3200" dirty="0" err="1">
                <a:latin typeface="+mj-lt"/>
              </a:rPr>
              <a:t>melakukan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tindak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lanjut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berniat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keluar</a:t>
            </a:r>
            <a:r>
              <a:rPr lang="en-US" sz="3200" dirty="0">
                <a:latin typeface="+mj-lt"/>
              </a:rPr>
              <a:t> RS </a:t>
            </a:r>
            <a:r>
              <a:rPr lang="en-US" sz="3200" dirty="0" err="1">
                <a:latin typeface="+mj-lt"/>
              </a:rPr>
              <a:t>serta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menolak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rencana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asuhan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medis</a:t>
            </a:r>
            <a:r>
              <a:rPr lang="en-US" sz="3200" dirty="0">
                <a:latin typeface="+mj-lt"/>
              </a:rPr>
              <a:t> dan </a:t>
            </a:r>
            <a:r>
              <a:rPr lang="en-US" sz="3200" dirty="0" err="1">
                <a:latin typeface="+mj-lt"/>
              </a:rPr>
              <a:t>melarikan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diri</a:t>
            </a:r>
            <a:endParaRPr lang="en-US" sz="32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A228-0AD3-E867-21C7-F6259467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23433"/>
            <a:ext cx="5920275" cy="1021600"/>
          </a:xfrm>
        </p:spPr>
        <p:txBody>
          <a:bodyPr/>
          <a:lstStyle/>
          <a:p>
            <a:r>
              <a:rPr lang="en-US" sz="3200" dirty="0" err="1"/>
              <a:t>Melarikan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 – Rawat Jalan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912C1B-6D2E-3731-CCF1-82D57F76B91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0967612"/>
              </p:ext>
            </p:extLst>
          </p:nvPr>
        </p:nvGraphicFramePr>
        <p:xfrm>
          <a:off x="304800" y="1545032"/>
          <a:ext cx="8610600" cy="531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04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69E-89D6-D577-C1CB-B9ACDFA6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5258400" cy="1021600"/>
          </a:xfrm>
        </p:spPr>
        <p:txBody>
          <a:bodyPr/>
          <a:lstStyle/>
          <a:p>
            <a:r>
              <a:rPr lang="en-US" sz="3200" dirty="0" err="1"/>
              <a:t>Melarikan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 – Rawat Jalan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7CF043-3F80-C9C4-4D3C-F9B23CEE403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4616361"/>
              </p:ext>
            </p:extLst>
          </p:nvPr>
        </p:nvGraphicFramePr>
        <p:xfrm>
          <a:off x="381000" y="1555000"/>
          <a:ext cx="8382000" cy="530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3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30-D2CA-3C54-26E6-F750A446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5258400" cy="1021600"/>
          </a:xfrm>
        </p:spPr>
        <p:txBody>
          <a:bodyPr/>
          <a:lstStyle/>
          <a:p>
            <a:r>
              <a:rPr lang="en-US" sz="3200" dirty="0" err="1"/>
              <a:t>Melarikan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 – Rawat </a:t>
            </a:r>
            <a:r>
              <a:rPr lang="en-US" sz="3200" dirty="0" err="1"/>
              <a:t>Inap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F17B8-4125-239E-E987-A31FEA73F63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9804671"/>
              </p:ext>
            </p:extLst>
          </p:nvPr>
        </p:nvGraphicFramePr>
        <p:xfrm>
          <a:off x="76200" y="1447800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45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C111-DFA5-4511-1D27-46A0673C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Rujukan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438400"/>
            <a:ext cx="8763000" cy="39893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Merujuk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atau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mengirim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fasilitas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kesehatan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maupun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perorangan</a:t>
            </a:r>
            <a:r>
              <a:rPr lang="en-US" sz="3200" dirty="0">
                <a:latin typeface="+mj-lt"/>
              </a:rPr>
              <a:t> di </a:t>
            </a:r>
            <a:r>
              <a:rPr lang="en-US" sz="3200" dirty="0" err="1">
                <a:latin typeface="+mj-lt"/>
              </a:rPr>
              <a:t>luar</a:t>
            </a:r>
            <a:r>
              <a:rPr lang="en-US" sz="3200" dirty="0">
                <a:latin typeface="+mj-lt"/>
              </a:rPr>
              <a:t> RS </a:t>
            </a:r>
            <a:r>
              <a:rPr lang="en-US" sz="3200" dirty="0" err="1">
                <a:latin typeface="+mj-lt"/>
              </a:rPr>
              <a:t>didasarkan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atas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kondisi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kesehatan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dan </a:t>
            </a:r>
            <a:r>
              <a:rPr lang="en-US" sz="3200" dirty="0" err="1">
                <a:latin typeface="+mj-lt"/>
              </a:rPr>
              <a:t>kebutuhannya</a:t>
            </a:r>
            <a:r>
              <a:rPr lang="en-US" sz="3200" dirty="0">
                <a:latin typeface="+mj-lt"/>
              </a:rPr>
              <a:t> dan </a:t>
            </a:r>
            <a:r>
              <a:rPr lang="en-US" sz="3200" dirty="0" err="1">
                <a:latin typeface="+mj-lt"/>
              </a:rPr>
              <a:t>memastikan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pindah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dengan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aman</a:t>
            </a:r>
            <a:r>
              <a:rPr lang="en-US" sz="32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Proses </a:t>
            </a:r>
            <a:r>
              <a:rPr lang="en-US" sz="3200" dirty="0" err="1">
                <a:latin typeface="+mj-lt"/>
              </a:rPr>
              <a:t>rujukan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dicatat</a:t>
            </a:r>
            <a:r>
              <a:rPr lang="en-US" sz="3200" dirty="0">
                <a:latin typeface="+mj-lt"/>
              </a:rPr>
              <a:t> di </a:t>
            </a:r>
            <a:r>
              <a:rPr lang="en-US" sz="3200" dirty="0" err="1">
                <a:latin typeface="+mj-lt"/>
              </a:rPr>
              <a:t>rekam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medis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(</a:t>
            </a:r>
            <a:r>
              <a:rPr lang="en-US" sz="3200" b="1" dirty="0">
                <a:latin typeface="+mj-lt"/>
              </a:rPr>
              <a:t>form </a:t>
            </a:r>
            <a:r>
              <a:rPr lang="en-US" sz="3200" b="1" dirty="0" err="1">
                <a:latin typeface="+mj-lt"/>
              </a:rPr>
              <a:t>rujukan</a:t>
            </a:r>
            <a:r>
              <a:rPr lang="en-US" sz="3200" dirty="0">
                <a:latin typeface="+mj-lt"/>
              </a:rPr>
              <a:t>) yang </a:t>
            </a:r>
            <a:r>
              <a:rPr lang="en-US" sz="3200" dirty="0" err="1">
                <a:latin typeface="+mj-lt"/>
              </a:rPr>
              <a:t>berisi</a:t>
            </a:r>
            <a:r>
              <a:rPr lang="en-US" sz="3200" dirty="0">
                <a:latin typeface="+mj-lt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identitas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kondisi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hasil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pemeriksaan</a:t>
            </a:r>
            <a:r>
              <a:rPr lang="en-US" sz="2800" dirty="0">
                <a:latin typeface="+mj-lt"/>
              </a:rPr>
              <a:t>, diagnosis </a:t>
            </a:r>
            <a:r>
              <a:rPr lang="en-US" sz="2800" dirty="0" err="1">
                <a:latin typeface="+mj-lt"/>
              </a:rPr>
              <a:t>kerja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terapi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tindakan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apa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sudah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diberikan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tujuan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rujukan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nama</a:t>
            </a:r>
            <a:r>
              <a:rPr lang="en-US" sz="2800" dirty="0">
                <a:latin typeface="+mj-lt"/>
              </a:rPr>
              <a:t> dan TTD </a:t>
            </a:r>
            <a:r>
              <a:rPr lang="en-US" sz="2800" dirty="0" err="1">
                <a:latin typeface="+mj-lt"/>
              </a:rPr>
              <a:t>nakes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mengantar</a:t>
            </a:r>
            <a:r>
              <a:rPr lang="en-US" sz="2800" dirty="0">
                <a:latin typeface="+mj-lt"/>
              </a:rPr>
              <a:t> dan yang </a:t>
            </a:r>
            <a:r>
              <a:rPr lang="en-US" sz="2800" dirty="0" err="1">
                <a:latin typeface="+mj-lt"/>
              </a:rPr>
              <a:t>menerima</a:t>
            </a:r>
            <a:r>
              <a:rPr lang="en-US" sz="2800" dirty="0">
                <a:latin typeface="+mj-lt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520A-6472-F777-6D28-6D2AA7AB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76" y="121369"/>
            <a:ext cx="7289800" cy="1174031"/>
          </a:xfrm>
        </p:spPr>
        <p:txBody>
          <a:bodyPr/>
          <a:lstStyle/>
          <a:p>
            <a:r>
              <a:rPr lang="en-US" dirty="0"/>
              <a:t>RUJUKAN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6486D-F864-B060-6E25-C1EEBEA17C8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46"/>
            <a:ext cx="4388828" cy="65874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D8B46-EFA9-E9D0-8276-6AC7091D2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28" y="133846"/>
            <a:ext cx="4674942" cy="65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CFA3-87B3-AE31-FDFE-CF1F56F1D2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8600" y="1828800"/>
            <a:ext cx="8610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melarikan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dan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2x </a:t>
            </a:r>
            <a:r>
              <a:rPr lang="en-US" dirty="0" err="1"/>
              <a:t>jeda</a:t>
            </a:r>
            <a:r>
              <a:rPr lang="en-US" dirty="0"/>
              <a:t> 10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3x </a:t>
            </a:r>
            <a:r>
              <a:rPr lang="en-US" dirty="0" err="1"/>
              <a:t>jeda</a:t>
            </a:r>
            <a:r>
              <a:rPr lang="en-US" dirty="0"/>
              <a:t> 3-5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10x </a:t>
            </a:r>
            <a:r>
              <a:rPr lang="en-US" dirty="0" err="1"/>
              <a:t>jeda</a:t>
            </a:r>
            <a:r>
              <a:rPr lang="en-US" dirty="0"/>
              <a:t> 5-7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3x </a:t>
            </a:r>
            <a:r>
              <a:rPr lang="en-US" dirty="0" err="1"/>
              <a:t>jeda</a:t>
            </a:r>
            <a:r>
              <a:rPr lang="en-US" dirty="0"/>
              <a:t> 10 </a:t>
            </a:r>
            <a:r>
              <a:rPr lang="en-US" dirty="0" err="1"/>
              <a:t>menit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rajal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asuhan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form?</a:t>
            </a:r>
          </a:p>
          <a:p>
            <a:pPr marL="457200" indent="-457200">
              <a:buAutoNum type="alphaLcPeriod"/>
            </a:pPr>
            <a:r>
              <a:rPr lang="en-US" dirty="0"/>
              <a:t>Form Resume </a:t>
            </a:r>
            <a:r>
              <a:rPr lang="en-US" dirty="0" err="1"/>
              <a:t>Medis</a:t>
            </a:r>
            <a:endParaRPr lang="en-US" dirty="0"/>
          </a:p>
          <a:p>
            <a:pPr marL="457200" indent="-457200">
              <a:buFont typeface="Tw Cen MT" charset="0"/>
              <a:buAutoNum type="alphaLcPeriod"/>
            </a:pPr>
            <a:r>
              <a:rPr lang="en-US" dirty="0"/>
              <a:t>Form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(KIE)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Pulang</a:t>
            </a:r>
            <a:r>
              <a:rPr lang="en-US" dirty="0"/>
              <a:t> Atas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(APS)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Rawat Jalan (PRMRJ)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48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1179-B9BC-6C25-EE8E-2078F736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23433"/>
            <a:ext cx="6400800" cy="1021600"/>
          </a:xfrm>
        </p:spPr>
        <p:txBody>
          <a:bodyPr/>
          <a:lstStyle/>
          <a:p>
            <a:r>
              <a:rPr lang="en-US" sz="3600" dirty="0" err="1"/>
              <a:t>Profil</a:t>
            </a:r>
            <a:r>
              <a:rPr lang="en-US" sz="3600" dirty="0"/>
              <a:t> </a:t>
            </a:r>
            <a:r>
              <a:rPr lang="en-US" sz="3600" dirty="0" err="1"/>
              <a:t>Ringkas</a:t>
            </a:r>
            <a:r>
              <a:rPr lang="en-US" sz="3600" dirty="0"/>
              <a:t> </a:t>
            </a:r>
            <a:r>
              <a:rPr lang="en-US" sz="3600" dirty="0" err="1"/>
              <a:t>Medis</a:t>
            </a:r>
            <a:r>
              <a:rPr lang="en-US" sz="3600" dirty="0"/>
              <a:t> Rawat Jalan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7B54-D630-4C42-4C18-64DB55EC692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251075"/>
            <a:ext cx="8610600" cy="4022725"/>
          </a:xfrm>
        </p:spPr>
        <p:txBody>
          <a:bodyPr/>
          <a:lstStyle/>
          <a:p>
            <a:r>
              <a:rPr lang="en-US" sz="3200" dirty="0" err="1">
                <a:latin typeface="+mj-lt"/>
              </a:rPr>
              <a:t>Untuk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pasien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rawat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jalan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membutuhan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asuhan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kompleks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dibuat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catatan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Profil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Ringkas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Medis</a:t>
            </a:r>
            <a:r>
              <a:rPr lang="en-US" sz="3200" dirty="0">
                <a:latin typeface="+mj-lt"/>
              </a:rPr>
              <a:t> Rawat Jalan.</a:t>
            </a:r>
          </a:p>
          <a:p>
            <a:r>
              <a:rPr lang="en-US" sz="3200" dirty="0" err="1">
                <a:latin typeface="+mj-lt"/>
              </a:rPr>
              <a:t>Dilaksanakan</a:t>
            </a:r>
            <a:r>
              <a:rPr lang="en-US" sz="3200" dirty="0">
                <a:latin typeface="+mj-lt"/>
              </a:rPr>
              <a:t> di poli </a:t>
            </a:r>
            <a:r>
              <a:rPr lang="en-US" sz="3200" dirty="0" err="1">
                <a:latin typeface="+mj-lt"/>
              </a:rPr>
              <a:t>dengan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sistem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elektronik</a:t>
            </a:r>
            <a:r>
              <a:rPr lang="en-US" sz="3200" i="1" dirty="0">
                <a:latin typeface="+mj-lt"/>
              </a:rPr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1299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F83732-0322-AE4C-0F8C-0EF8E15CB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t="20479" r="15406" b="8310"/>
          <a:stretch/>
        </p:blipFill>
        <p:spPr>
          <a:xfrm>
            <a:off x="381000" y="304800"/>
            <a:ext cx="5541818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B2C33-EE01-5E9B-91CE-4FA949788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9" t="9897" b="2681"/>
          <a:stretch/>
        </p:blipFill>
        <p:spPr>
          <a:xfrm>
            <a:off x="3657600" y="2590800"/>
            <a:ext cx="533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4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AKP 6 - TRANSPORTASI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13084" y="2438400"/>
            <a:ext cx="8258008" cy="36308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 Proses </a:t>
            </a:r>
            <a:r>
              <a:rPr lang="en-US" sz="2800" dirty="0" err="1">
                <a:latin typeface="+mj-lt"/>
              </a:rPr>
              <a:t>transportasi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merujuk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memindahkan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pemulangan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ranap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rajal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memenuhi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kebutuhan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pasien</a:t>
            </a:r>
            <a:r>
              <a:rPr lang="en-US" sz="2800" dirty="0">
                <a:latin typeface="+mj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Ambulans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kendaraan</a:t>
            </a:r>
            <a:r>
              <a:rPr lang="en-US" sz="2800" dirty="0">
                <a:latin typeface="+mj-lt"/>
              </a:rPr>
              <a:t> RS </a:t>
            </a:r>
            <a:r>
              <a:rPr lang="en-US" sz="2800" dirty="0" err="1">
                <a:latin typeface="+mj-lt"/>
              </a:rPr>
              <a:t>lainnya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kendaraan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bersumber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keluarga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764E-3BCB-16F4-DC0A-F5104ADB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POST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3C0E-A2C9-FF46-B6CF-672F64D0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350" y="2084388"/>
            <a:ext cx="7289800" cy="43926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triase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di IGD RS </a:t>
            </a:r>
            <a:r>
              <a:rPr lang="en-US" sz="2400" dirty="0" err="1"/>
              <a:t>Mulia</a:t>
            </a:r>
            <a:r>
              <a:rPr lang="en-US" sz="2400" dirty="0"/>
              <a:t> ?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Manchester Triage Scale (MTS)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Australian Triage Scale (ATS)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Emergency Severity Index (ESI)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Canadian Emergency Department Triage and Acuity Scale (CTAS)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000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51DA-011A-6411-E773-09594180667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4800" y="930275"/>
            <a:ext cx="8534400" cy="5699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Form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?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Rujukan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Resume </a:t>
            </a:r>
            <a:r>
              <a:rPr lang="en-US" dirty="0" err="1"/>
              <a:t>Medis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Pulang</a:t>
            </a:r>
            <a:r>
              <a:rPr lang="en-US" dirty="0"/>
              <a:t> Atas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(APS)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(KIE)</a:t>
            </a:r>
          </a:p>
          <a:p>
            <a:pPr marL="457200" indent="-45720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Lembar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DPJP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berencana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ranap</a:t>
            </a:r>
            <a:r>
              <a:rPr lang="en-US" dirty="0"/>
              <a:t> ?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Rujukan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Resume </a:t>
            </a:r>
            <a:r>
              <a:rPr lang="en-US" dirty="0" err="1"/>
              <a:t>Medis</a:t>
            </a:r>
            <a:endParaRPr lang="en-US" dirty="0"/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Pulang</a:t>
            </a:r>
            <a:r>
              <a:rPr lang="en-US" dirty="0"/>
              <a:t> Atas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(APS)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(KIE)</a:t>
            </a:r>
          </a:p>
        </p:txBody>
      </p:sp>
    </p:spTree>
    <p:extLst>
      <p:ext uri="{BB962C8B-B14F-4D97-AF65-F5344CB8AC3E}">
        <p14:creationId xmlns:p14="http://schemas.microsoft.com/office/powerpoint/2010/main" val="1448543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CFA3-87B3-AE31-FDFE-CF1F56F1D2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8600" y="1828800"/>
            <a:ext cx="8610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melarikan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dan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2x </a:t>
            </a:r>
            <a:r>
              <a:rPr lang="en-US" dirty="0" err="1"/>
              <a:t>jeda</a:t>
            </a:r>
            <a:r>
              <a:rPr lang="en-US" dirty="0"/>
              <a:t> 10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3x </a:t>
            </a:r>
            <a:r>
              <a:rPr lang="en-US" dirty="0" err="1"/>
              <a:t>jeda</a:t>
            </a:r>
            <a:r>
              <a:rPr lang="en-US" dirty="0"/>
              <a:t> 3-5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10x </a:t>
            </a:r>
            <a:r>
              <a:rPr lang="en-US" dirty="0" err="1"/>
              <a:t>jeda</a:t>
            </a:r>
            <a:r>
              <a:rPr lang="en-US" dirty="0"/>
              <a:t> 5-7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3x </a:t>
            </a:r>
            <a:r>
              <a:rPr lang="en-US" dirty="0" err="1"/>
              <a:t>jeda</a:t>
            </a:r>
            <a:r>
              <a:rPr lang="en-US" dirty="0"/>
              <a:t> 10 </a:t>
            </a:r>
            <a:r>
              <a:rPr lang="en-US" dirty="0" err="1"/>
              <a:t>menit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rajal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asuhan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form?</a:t>
            </a:r>
          </a:p>
          <a:p>
            <a:pPr marL="457200" indent="-457200">
              <a:buAutoNum type="alphaLcPeriod"/>
            </a:pPr>
            <a:r>
              <a:rPr lang="en-US" dirty="0"/>
              <a:t>Form Resume </a:t>
            </a:r>
            <a:r>
              <a:rPr lang="en-US" dirty="0" err="1"/>
              <a:t>Medis</a:t>
            </a:r>
            <a:endParaRPr lang="en-US" dirty="0"/>
          </a:p>
          <a:p>
            <a:pPr marL="457200" indent="-457200">
              <a:buFont typeface="Tw Cen MT" charset="0"/>
              <a:buAutoNum type="alphaLcPeriod"/>
            </a:pPr>
            <a:r>
              <a:rPr lang="en-US" dirty="0"/>
              <a:t>Form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(KIE)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Pulang</a:t>
            </a:r>
            <a:r>
              <a:rPr lang="en-US" dirty="0"/>
              <a:t> Atas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(APS)</a:t>
            </a:r>
          </a:p>
          <a:p>
            <a:pPr marL="457200" indent="-457200">
              <a:buAutoNum type="alphaLcPeriod"/>
            </a:pPr>
            <a:r>
              <a:rPr lang="en-US" dirty="0"/>
              <a:t>Form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Rawat Jalan (PRMRJ)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2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9A31-B44A-5DE7-FBBC-B9FCC557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81200"/>
            <a:ext cx="6172200" cy="342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TERIMA KASIH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4900" dirty="0">
                <a:solidFill>
                  <a:schemeClr val="bg1"/>
                </a:solidFill>
              </a:rPr>
              <a:t>SEMANGAT PARIPURNA!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154113" y="4541838"/>
            <a:ext cx="7989887" cy="600075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endParaRPr lang="en-US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heel spokes="3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TUJUAN AKP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8686800" cy="43275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Menyelaraskan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asuhan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pasien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di 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Mengkoordinasikan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pemulangan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tindakan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selanjutnya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asuhan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pasien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di 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74" y="459377"/>
            <a:ext cx="7289800" cy="1295400"/>
          </a:xfrm>
        </p:spPr>
        <p:txBody>
          <a:bodyPr/>
          <a:lstStyle/>
          <a:p>
            <a:r>
              <a:rPr lang="en-US" sz="4000" dirty="0"/>
              <a:t>STANDAR DALAM AKP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C2A5CA-40A6-FB1A-8CA3-94DABD371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36666"/>
              </p:ext>
            </p:extLst>
          </p:nvPr>
        </p:nvGraphicFramePr>
        <p:xfrm>
          <a:off x="152400" y="1981200"/>
          <a:ext cx="8763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AKP 1- SKRINING PASIEN DI 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Skrining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bisa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dilakukan</a:t>
            </a:r>
            <a:r>
              <a:rPr lang="en-US" sz="2400" dirty="0">
                <a:latin typeface="+mj-lt"/>
              </a:rPr>
              <a:t> di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RS dan di </a:t>
            </a:r>
            <a:r>
              <a:rPr lang="en-US" sz="2400" dirty="0" err="1">
                <a:latin typeface="+mj-lt"/>
              </a:rPr>
              <a:t>luar</a:t>
            </a:r>
            <a:r>
              <a:rPr lang="en-US" sz="2400" dirty="0">
                <a:latin typeface="+mj-lt"/>
              </a:rPr>
              <a:t> 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Proses </a:t>
            </a:r>
            <a:r>
              <a:rPr lang="en-US" sz="2400" dirty="0" err="1">
                <a:latin typeface="+mj-lt"/>
              </a:rPr>
              <a:t>skrining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pasien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rawat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inap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maupun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rawat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jalan</a:t>
            </a:r>
            <a:r>
              <a:rPr lang="en-US" sz="2400" dirty="0"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Skrining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dilaksanakan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melalui</a:t>
            </a:r>
            <a:r>
              <a:rPr lang="en-US" sz="2400" dirty="0">
                <a:latin typeface="+mj-lt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jalur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cepat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kriteria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triase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evaluasi</a:t>
            </a:r>
            <a:r>
              <a:rPr lang="en-US" sz="2400" dirty="0">
                <a:latin typeface="+mj-lt"/>
              </a:rPr>
              <a:t> visual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pengamatan</a:t>
            </a:r>
            <a:endParaRPr lang="en-US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pemeriksaan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fisik</a:t>
            </a:r>
            <a:r>
              <a:rPr lang="en-US" sz="2400" dirty="0">
                <a:latin typeface="+mj-lt"/>
              </a:rPr>
              <a:t> dan </a:t>
            </a:r>
            <a:r>
              <a:rPr lang="en-US" sz="2400" dirty="0" err="1">
                <a:latin typeface="+mj-lt"/>
              </a:rPr>
              <a:t>psikologis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serta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pemeriksaan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penunjang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0" y="1447800"/>
            <a:ext cx="8991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Semua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bukti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pelaksanaan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proses </a:t>
            </a:r>
            <a:r>
              <a:rPr lang="en-US" sz="2800" dirty="0" err="1">
                <a:latin typeface="+mj-lt"/>
              </a:rPr>
              <a:t>skrining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harus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sesuai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regulasi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digunakan</a:t>
            </a:r>
            <a:r>
              <a:rPr lang="en-US" sz="2800" dirty="0">
                <a:latin typeface="+mj-lt"/>
              </a:rPr>
              <a:t> di RS dan </a:t>
            </a:r>
            <a:r>
              <a:rPr lang="en-US" sz="2800" dirty="0" err="1">
                <a:latin typeface="+mj-lt"/>
              </a:rPr>
              <a:t>didokumentasikan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rekam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medis</a:t>
            </a:r>
            <a:r>
              <a:rPr lang="en-US" sz="2800" dirty="0">
                <a:latin typeface="+mj-lt"/>
              </a:rPr>
              <a:t> (form </a:t>
            </a:r>
            <a:r>
              <a:rPr lang="en-US" sz="2800" dirty="0" err="1">
                <a:latin typeface="+mj-lt"/>
              </a:rPr>
              <a:t>assesment</a:t>
            </a:r>
            <a:r>
              <a:rPr lang="en-US" sz="2800" dirty="0">
                <a:latin typeface="+mj-lt"/>
              </a:rPr>
              <a:t> IGD, </a:t>
            </a:r>
            <a:r>
              <a:rPr lang="en-US" sz="2800" dirty="0" err="1">
                <a:latin typeface="+mj-lt"/>
              </a:rPr>
              <a:t>pengkajian</a:t>
            </a:r>
            <a:r>
              <a:rPr lang="en-US" sz="2800" dirty="0">
                <a:latin typeface="+mj-lt"/>
              </a:rPr>
              <a:t> IGD, </a:t>
            </a:r>
            <a:r>
              <a:rPr lang="en-US" sz="2800" dirty="0" err="1">
                <a:latin typeface="+mj-lt"/>
              </a:rPr>
              <a:t>rajal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ranap</a:t>
            </a:r>
            <a:r>
              <a:rPr lang="en-US" sz="2800" dirty="0">
                <a:latin typeface="+mj-lt"/>
              </a:rPr>
              <a:t>, form </a:t>
            </a:r>
            <a:r>
              <a:rPr lang="en-US" sz="2800" dirty="0" err="1">
                <a:latin typeface="+mj-lt"/>
              </a:rPr>
              <a:t>laboratorium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radiologi</a:t>
            </a:r>
            <a:r>
              <a:rPr lang="en-US" sz="2800" dirty="0">
                <a:latin typeface="+mj-lt"/>
              </a:rPr>
              <a:t>, general </a:t>
            </a:r>
            <a:r>
              <a:rPr lang="en-US" sz="2800" dirty="0" err="1">
                <a:latin typeface="+mj-lt"/>
              </a:rPr>
              <a:t>concent</a:t>
            </a:r>
            <a:r>
              <a:rPr lang="en-US" sz="2800" dirty="0">
                <a:latin typeface="+mj-lt"/>
              </a:rPr>
              <a:t>, form transfer internal dan </a:t>
            </a:r>
            <a:r>
              <a:rPr lang="en-US" sz="2800" dirty="0" err="1">
                <a:latin typeface="+mj-lt"/>
              </a:rPr>
              <a:t>eksternal</a:t>
            </a:r>
            <a:r>
              <a:rPr lang="en-US" sz="28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46516-AB78-D9DA-56AF-BADC22A34C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4638675" cy="65532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E3F3118-F985-2134-4D2D-47A5C186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83638"/>
            <a:ext cx="4638525" cy="646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620782734"/>
      </p:ext>
    </p:extLst>
  </p:cSld>
  <p:clrMapOvr>
    <a:masterClrMapping/>
  </p:clrMapOvr>
</p:sld>
</file>

<file path=ppt/theme/theme1.xml><?xml version="1.0" encoding="utf-8"?>
<a:theme xmlns:a="http://schemas.openxmlformats.org/drawingml/2006/main" name="cute blu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15541</TotalTime>
  <Words>1960</Words>
  <Application>Microsoft Macintosh PowerPoint</Application>
  <PresentationFormat>On-screen Show (4:3)</PresentationFormat>
  <Paragraphs>256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Arvo</vt:lpstr>
      <vt:lpstr>Cabin</vt:lpstr>
      <vt:lpstr>Calibri</vt:lpstr>
      <vt:lpstr>Noto Sans Symbols</vt:lpstr>
      <vt:lpstr>Roboto Condensed</vt:lpstr>
      <vt:lpstr>Roboto Condensed Light</vt:lpstr>
      <vt:lpstr>Symbol</vt:lpstr>
      <vt:lpstr>Tw Cen MT</vt:lpstr>
      <vt:lpstr>Wingdings</vt:lpstr>
      <vt:lpstr>cute blue</vt:lpstr>
      <vt:lpstr>AKP  (AKSES DAN KESINAMBUNGAN PELAYANAN)</vt:lpstr>
      <vt:lpstr>PRE TEST</vt:lpstr>
      <vt:lpstr>PowerPoint Presentation</vt:lpstr>
      <vt:lpstr>PowerPoint Presentation</vt:lpstr>
      <vt:lpstr>TUJUAN AKP</vt:lpstr>
      <vt:lpstr>STANDAR DALAM AKP</vt:lpstr>
      <vt:lpstr>AKP 1- SKRINING PASIEN DI RS</vt:lpstr>
      <vt:lpstr>PowerPoint Presentation</vt:lpstr>
      <vt:lpstr>PowerPoint Presentation</vt:lpstr>
      <vt:lpstr>PowerPoint Presentation</vt:lpstr>
      <vt:lpstr>TRIASE</vt:lpstr>
      <vt:lpstr> AUSTRALIAN TRIAGE SCALE </vt:lpstr>
      <vt:lpstr> Skrining kebutuhan pasien saat admisi rawat inap</vt:lpstr>
      <vt:lpstr>Kriteria Masuk ICU - Diagnostik</vt:lpstr>
      <vt:lpstr>Kriteria Masuk ICU - Objektif</vt:lpstr>
      <vt:lpstr>Kriteria Keluar ICU</vt:lpstr>
      <vt:lpstr>Kriteria Masuk NICU</vt:lpstr>
      <vt:lpstr>AKP 1.3</vt:lpstr>
      <vt:lpstr>Form KIE</vt:lpstr>
      <vt:lpstr>AKP 2 - REGISTRASI DAN ADMISI RS</vt:lpstr>
      <vt:lpstr>Data Pasien Rawat jalan</vt:lpstr>
      <vt:lpstr>ALUR PASIEN</vt:lpstr>
      <vt:lpstr>PowerPoint Presentation</vt:lpstr>
      <vt:lpstr>PowerPoint Presentation</vt:lpstr>
      <vt:lpstr>PowerPoint Presentation</vt:lpstr>
      <vt:lpstr>AKP 3 - KESINAMBUNGAN PELAYANAN</vt:lpstr>
      <vt:lpstr>Pelaksanaan Asuhan Pasien secara terintegrasi mencakup:</vt:lpstr>
      <vt:lpstr>   DPJP</vt:lpstr>
      <vt:lpstr>AKP 4 - TRANSFER INTERNAL DI DALAM RS</vt:lpstr>
      <vt:lpstr>Transfer Pasien Internal</vt:lpstr>
      <vt:lpstr>AKP 5 -  PEMULANGAN (DISCHARGE), RUJUKAN DAN TINDAK LANJUT</vt:lpstr>
      <vt:lpstr>Ringkasan Keluar/ Resume</vt:lpstr>
      <vt:lpstr>Pulang APS</vt:lpstr>
      <vt:lpstr>Tindak Lanjut Pasien Melarikan Diri</vt:lpstr>
      <vt:lpstr>Melarikan diri – Rawat Jalan</vt:lpstr>
      <vt:lpstr>Melarikan diri – Rawat Jalan</vt:lpstr>
      <vt:lpstr>Melarikan diri – Rawat Inap</vt:lpstr>
      <vt:lpstr>Rujukan</vt:lpstr>
      <vt:lpstr>RUJUKAN</vt:lpstr>
      <vt:lpstr>Profil Ringkas Medis Rawat Jalan</vt:lpstr>
      <vt:lpstr>PowerPoint Presentation</vt:lpstr>
      <vt:lpstr>AKP 6 - TRANSPORTASI</vt:lpstr>
      <vt:lpstr>POST TEST</vt:lpstr>
      <vt:lpstr>PowerPoint Presentation</vt:lpstr>
      <vt:lpstr>PowerPoint Presentation</vt:lpstr>
      <vt:lpstr>TERIMA KASIH  SEMANGAT PARIPURNA!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AKP</dc:title>
  <dc:creator>IGD</dc:creator>
  <cp:lastModifiedBy>Microsoft Office User</cp:lastModifiedBy>
  <cp:revision>130</cp:revision>
  <cp:lastPrinted>2022-09-12T12:55:47Z</cp:lastPrinted>
  <dcterms:created xsi:type="dcterms:W3CDTF">2006-08-16T00:00:00Z</dcterms:created>
  <dcterms:modified xsi:type="dcterms:W3CDTF">2022-09-12T13:14:31Z</dcterms:modified>
</cp:coreProperties>
</file>