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8" r:id="rId4"/>
    <p:sldId id="259" r:id="rId5"/>
    <p:sldId id="261" r:id="rId6"/>
    <p:sldId id="273" r:id="rId7"/>
    <p:sldId id="269" r:id="rId8"/>
    <p:sldId id="270" r:id="rId9"/>
    <p:sldId id="271" r:id="rId10"/>
    <p:sldId id="262" r:id="rId11"/>
    <p:sldId id="265" r:id="rId12"/>
    <p:sldId id="272" r:id="rId13"/>
    <p:sldId id="268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A47C-8B9F-4BFE-98F7-8FF9ACFA24C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AEA4-A3D8-4C73-A813-89C7B1A0C1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A47C-8B9F-4BFE-98F7-8FF9ACFA24C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AEA4-A3D8-4C73-A813-89C7B1A0C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A47C-8B9F-4BFE-98F7-8FF9ACFA24C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AEA4-A3D8-4C73-A813-89C7B1A0C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A47C-8B9F-4BFE-98F7-8FF9ACFA24C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AEA4-A3D8-4C73-A813-89C7B1A0C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A47C-8B9F-4BFE-98F7-8FF9ACFA24C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E45AEA4-A3D8-4C73-A813-89C7B1A0C1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A47C-8B9F-4BFE-98F7-8FF9ACFA24C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AEA4-A3D8-4C73-A813-89C7B1A0C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A47C-8B9F-4BFE-98F7-8FF9ACFA24C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AEA4-A3D8-4C73-A813-89C7B1A0C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A47C-8B9F-4BFE-98F7-8FF9ACFA24C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AEA4-A3D8-4C73-A813-89C7B1A0C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A47C-8B9F-4BFE-98F7-8FF9ACFA24C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AEA4-A3D8-4C73-A813-89C7B1A0C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A47C-8B9F-4BFE-98F7-8FF9ACFA24C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AEA4-A3D8-4C73-A813-89C7B1A0C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A47C-8B9F-4BFE-98F7-8FF9ACFA24C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AEA4-A3D8-4C73-A813-89C7B1A0C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A86A47C-8B9F-4BFE-98F7-8FF9ACFA24C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E45AEA4-A3D8-4C73-A813-89C7B1A0C11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42" y="1743076"/>
            <a:ext cx="8229600" cy="18288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BHD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bantuan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hidup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dasar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user\Downloads\WhatsApp Image 2022-09-15 at 12.01.15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4021638"/>
            <a:ext cx="5308133" cy="1407626"/>
          </a:xfrm>
          <a:prstGeom prst="rect">
            <a:avLst/>
          </a:prstGeom>
          <a:noFill/>
        </p:spPr>
      </p:pic>
      <p:pic>
        <p:nvPicPr>
          <p:cNvPr id="5" name="Picture 5" descr="C:\Users\user\Downloads\WhatsApp Image 2022-09-15 at 14.48.01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85728"/>
            <a:ext cx="8072494" cy="13690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C:\Users\user\Downloads\WhatsApp Image 2022-09-15 at 13.12.57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6194" cy="68414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6. BREATHING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2" r="22134"/>
          <a:stretch>
            <a:fillRect/>
          </a:stretch>
        </p:blipFill>
        <p:spPr bwMode="auto">
          <a:xfrm>
            <a:off x="2124092" y="1214422"/>
            <a:ext cx="487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C:\Users\user\Downloads\WhatsApp Image 2022-09-15 at 13.47.16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0"/>
            <a:ext cx="917354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:\barry\first-aid-training-18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536"/>
            <a:ext cx="9144000" cy="68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 descr="C:\Users\user\Downloads\WhatsApp Image 2022-09-15 at 13.47.2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642919"/>
            <a:ext cx="5357850" cy="55721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black-and-red-heart-illustratio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6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err="1"/>
              <a:t>Bantuan</a:t>
            </a:r>
            <a:r>
              <a:rPr lang="en-US" sz="2400" dirty="0"/>
              <a:t> </a:t>
            </a:r>
            <a:r>
              <a:rPr lang="en-US" sz="2400" dirty="0" err="1"/>
              <a:t>Hidup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(BHD) / Basic Life Support (BLS)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fondasi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menyelamatkan</a:t>
            </a:r>
            <a:r>
              <a:rPr lang="en-US" sz="2400" dirty="0"/>
              <a:t> </a:t>
            </a:r>
            <a:r>
              <a:rPr lang="en-US" sz="2400" dirty="0" err="1"/>
              <a:t>penderita</a:t>
            </a:r>
            <a:r>
              <a:rPr lang="en-US" sz="2400" dirty="0"/>
              <a:t> yang </a:t>
            </a:r>
            <a:r>
              <a:rPr lang="en-US" sz="2400" dirty="0" err="1"/>
              <a:t>mengalami</a:t>
            </a:r>
            <a:r>
              <a:rPr lang="en-US" sz="2400" dirty="0"/>
              <a:t> </a:t>
            </a:r>
            <a:r>
              <a:rPr lang="en-US" sz="2400" dirty="0" err="1"/>
              <a:t>henti</a:t>
            </a:r>
            <a:r>
              <a:rPr lang="en-US" sz="2400" dirty="0"/>
              <a:t> </a:t>
            </a:r>
            <a:r>
              <a:rPr lang="en-US" sz="2400" dirty="0" err="1"/>
              <a:t>jantung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r>
              <a:rPr lang="en-US" sz="2400" dirty="0" smtClean="0"/>
              <a:t>Cardiac Arrest</a:t>
            </a:r>
          </a:p>
          <a:p>
            <a:pPr lvl="1"/>
            <a:r>
              <a:rPr lang="en-US" sz="2400" b="1" dirty="0" err="1" smtClean="0"/>
              <a:t>Keadaan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dimana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jantung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secara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tiba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tiba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berhenti</a:t>
            </a:r>
            <a:r>
              <a:rPr lang="en-US" sz="2400" b="1" dirty="0"/>
              <a:t> </a:t>
            </a:r>
            <a:r>
              <a:rPr lang="en-US" sz="2400" b="1" dirty="0" err="1" smtClean="0"/>
              <a:t>berdetak</a:t>
            </a:r>
            <a:r>
              <a:rPr lang="en-US" sz="2400" dirty="0" smtClean="0"/>
              <a:t>.</a:t>
            </a:r>
            <a:endParaRPr lang="en-US" sz="2400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lang="en-US"/>
          </a:p>
        </p:txBody>
      </p:sp>
      <p:pic>
        <p:nvPicPr>
          <p:cNvPr id="2049" name="Picture 1" descr="C:\Users\user\Downloads\WhatsApp Image 2022-09-15 at 12.24.3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514350"/>
            <a:ext cx="7886700" cy="582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oper Black" pitchFamily="18" charset="0"/>
              </a:rPr>
              <a:t>1. DANGER</a:t>
            </a:r>
            <a:endParaRPr lang="en-US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Cek</a:t>
            </a:r>
            <a:r>
              <a:rPr lang="en-US" sz="3200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Keamanan</a:t>
            </a:r>
            <a:r>
              <a:rPr lang="en-US" sz="3200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:</a:t>
            </a:r>
          </a:p>
          <a:p>
            <a:pPr lvl="1">
              <a:buFont typeface="Arial" charset="0"/>
              <a:buChar char="•"/>
            </a:pPr>
            <a:r>
              <a:rPr lang="en-US" sz="3200" dirty="0" err="1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Aman</a:t>
            </a:r>
            <a:r>
              <a:rPr lang="en-US" sz="3200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DIRI</a:t>
            </a:r>
          </a:p>
          <a:p>
            <a:pPr lvl="1">
              <a:buFont typeface="Arial" charset="0"/>
              <a:buChar char="•"/>
            </a:pPr>
            <a:r>
              <a:rPr lang="en-US" sz="3200" dirty="0" err="1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Aman</a:t>
            </a:r>
            <a:r>
              <a:rPr lang="en-US" sz="3200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Pasien</a:t>
            </a:r>
            <a:endParaRPr lang="en-US" sz="3200" dirty="0" smtClean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  <a:p>
            <a:pPr lvl="1">
              <a:buFont typeface="Arial" charset="0"/>
              <a:buChar char="•"/>
            </a:pPr>
            <a:r>
              <a:rPr lang="en-US" sz="3200" dirty="0" err="1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Aman</a:t>
            </a:r>
            <a:r>
              <a:rPr lang="en-US" sz="3200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Lingkungan</a:t>
            </a:r>
            <a:endParaRPr lang="en-US" sz="3200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3554" name="Picture 2" descr="C:\Users\user\Downloads\WhatsApp Image 2022-09-15 at 16.23.58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4214818"/>
            <a:ext cx="228600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C:\Users\user\Downloads\WhatsApp Image 2022-09-15 at 12.27.27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0"/>
            <a:ext cx="923321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oper Black" pitchFamily="18" charset="0"/>
              </a:rPr>
              <a:t>Cara </a:t>
            </a:r>
            <a:r>
              <a:rPr lang="en-US" dirty="0" err="1" smtClean="0">
                <a:solidFill>
                  <a:srgbClr val="C00000"/>
                </a:solidFill>
                <a:latin typeface="Cooper Black" pitchFamily="18" charset="0"/>
              </a:rPr>
              <a:t>Memanggil</a:t>
            </a:r>
            <a:r>
              <a:rPr lang="en-US" dirty="0" smtClean="0">
                <a:solidFill>
                  <a:srgbClr val="C00000"/>
                </a:solidFill>
                <a:latin typeface="Cooper Black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oper Black" pitchFamily="18" charset="0"/>
              </a:rPr>
              <a:t>Bantuan</a:t>
            </a:r>
            <a:r>
              <a:rPr lang="en-US" dirty="0" smtClean="0">
                <a:solidFill>
                  <a:srgbClr val="C00000"/>
                </a:solidFill>
                <a:latin typeface="Cooper Black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oper Black" pitchFamily="18" charset="0"/>
              </a:rPr>
              <a:t>Apabila</a:t>
            </a:r>
            <a:r>
              <a:rPr lang="en-US" dirty="0" smtClean="0">
                <a:solidFill>
                  <a:srgbClr val="C00000"/>
                </a:solidFill>
                <a:latin typeface="Cooper Black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oper Black" pitchFamily="18" charset="0"/>
              </a:rPr>
              <a:t>Tidak</a:t>
            </a:r>
            <a:r>
              <a:rPr lang="en-US" dirty="0" smtClean="0">
                <a:solidFill>
                  <a:srgbClr val="C00000"/>
                </a:solidFill>
                <a:latin typeface="Cooper Black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oper Black" pitchFamily="18" charset="0"/>
              </a:rPr>
              <a:t>ada</a:t>
            </a:r>
            <a:r>
              <a:rPr lang="en-US" dirty="0" smtClean="0">
                <a:solidFill>
                  <a:srgbClr val="C00000"/>
                </a:solidFill>
                <a:latin typeface="Cooper Black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oper Black" pitchFamily="18" charset="0"/>
              </a:rPr>
              <a:t>Petugas</a:t>
            </a:r>
            <a:r>
              <a:rPr lang="en-US" dirty="0" smtClean="0">
                <a:solidFill>
                  <a:srgbClr val="C00000"/>
                </a:solidFill>
                <a:latin typeface="Cooper Black" pitchFamily="18" charset="0"/>
              </a:rPr>
              <a:t> RS </a:t>
            </a:r>
            <a:r>
              <a:rPr lang="en-US" dirty="0" err="1" smtClean="0">
                <a:solidFill>
                  <a:srgbClr val="C00000"/>
                </a:solidFill>
                <a:latin typeface="Cooper Black" pitchFamily="18" charset="0"/>
              </a:rPr>
              <a:t>di</a:t>
            </a:r>
            <a:r>
              <a:rPr lang="en-US" dirty="0" smtClean="0">
                <a:solidFill>
                  <a:srgbClr val="C00000"/>
                </a:solidFill>
                <a:latin typeface="Cooper Black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oper Black" pitchFamily="18" charset="0"/>
              </a:rPr>
              <a:t>sekitar</a:t>
            </a:r>
            <a:r>
              <a:rPr lang="en-US" dirty="0" smtClean="0">
                <a:solidFill>
                  <a:srgbClr val="C00000"/>
                </a:solidFill>
                <a:latin typeface="Cooper Black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oper Black" pitchFamily="18" charset="0"/>
              </a:rPr>
              <a:t>Korban</a:t>
            </a:r>
            <a:r>
              <a:rPr lang="en-US" dirty="0" smtClean="0">
                <a:solidFill>
                  <a:srgbClr val="C00000"/>
                </a:solidFill>
                <a:latin typeface="Cooper Black" pitchFamily="18" charset="0"/>
              </a:rPr>
              <a:t> </a:t>
            </a:r>
            <a:endParaRPr lang="en-US" dirty="0">
              <a:solidFill>
                <a:srgbClr val="C00000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7492"/>
            <a:ext cx="8229600" cy="470916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TOLONG </a:t>
            </a:r>
            <a:r>
              <a:rPr lang="en-US" sz="4000" b="1" dirty="0" err="1" smtClean="0">
                <a:solidFill>
                  <a:srgbClr val="C00000"/>
                </a:solidFill>
              </a:rPr>
              <a:t>Sampaikan</a:t>
            </a:r>
            <a:r>
              <a:rPr lang="en-US" sz="4000" b="1" dirty="0" smtClean="0">
                <a:solidFill>
                  <a:srgbClr val="C00000"/>
                </a:solidFill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</a:rPr>
              <a:t>ke</a:t>
            </a:r>
            <a:r>
              <a:rPr lang="en-US" sz="4000" b="1" dirty="0" smtClean="0">
                <a:solidFill>
                  <a:srgbClr val="C00000"/>
                </a:solidFill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</a:rPr>
              <a:t>Petugas</a:t>
            </a:r>
            <a:r>
              <a:rPr lang="en-US" sz="4000" b="1" dirty="0" smtClean="0">
                <a:solidFill>
                  <a:srgbClr val="C00000"/>
                </a:solidFill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</a:rPr>
              <a:t>Rumah</a:t>
            </a:r>
            <a:r>
              <a:rPr lang="en-US" sz="4000" b="1" dirty="0" smtClean="0">
                <a:solidFill>
                  <a:srgbClr val="C00000"/>
                </a:solidFill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</a:rPr>
              <a:t>Sakit</a:t>
            </a:r>
            <a:r>
              <a:rPr lang="en-US" sz="4000" b="1" dirty="0" smtClean="0">
                <a:solidFill>
                  <a:srgbClr val="C00000"/>
                </a:solidFill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</a:rPr>
              <a:t>untuk</a:t>
            </a:r>
            <a:r>
              <a:rPr lang="en-US" sz="4000" b="1" dirty="0" smtClean="0">
                <a:solidFill>
                  <a:srgbClr val="C00000"/>
                </a:solidFill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</a:rPr>
              <a:t>aktifkan</a:t>
            </a:r>
            <a:r>
              <a:rPr lang="en-US" sz="4000" b="1" dirty="0" smtClean="0">
                <a:solidFill>
                  <a:srgbClr val="C00000"/>
                </a:solidFill>
              </a:rPr>
              <a:t> CODE BLUE </a:t>
            </a:r>
            <a:r>
              <a:rPr lang="en-US" sz="4000" b="1" dirty="0" err="1" smtClean="0">
                <a:solidFill>
                  <a:srgbClr val="C00000"/>
                </a:solidFill>
              </a:rPr>
              <a:t>di</a:t>
            </a:r>
            <a:r>
              <a:rPr lang="en-US" sz="4000" b="1" dirty="0" smtClean="0">
                <a:solidFill>
                  <a:srgbClr val="C00000"/>
                </a:solidFill>
              </a:rPr>
              <a:t> Extension 129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C:\Users\user\Downloads\WhatsApp Image 2022-09-15 at 13.38.04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C:\Users\user\Downloads\WhatsApp Image 2022-09-15 at 13.12.58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3999" cy="6858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C:\Users\user\Downloads\WhatsApp Image 2022-09-15 at 13.12.56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11236" cy="6808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328</TotalTime>
  <Words>75</Words>
  <Application>Microsoft Office PowerPoint</Application>
  <PresentationFormat>On-screen Show (4:3)</PresentationFormat>
  <Paragraphs>13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BHD  (bantuan hidup dasar)</vt:lpstr>
      <vt:lpstr>PENDAHULUAN</vt:lpstr>
      <vt:lpstr>Slide 3</vt:lpstr>
      <vt:lpstr>1. DANGER</vt:lpstr>
      <vt:lpstr>Slide 5</vt:lpstr>
      <vt:lpstr>Cara Memanggil Bantuan Apabila Tidak ada Petugas RS di sekitar Korban </vt:lpstr>
      <vt:lpstr>Slide 7</vt:lpstr>
      <vt:lpstr>Slide 8</vt:lpstr>
      <vt:lpstr>Slide 9</vt:lpstr>
      <vt:lpstr>Slide 10</vt:lpstr>
      <vt:lpstr>6. BREATHING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BHD  (bantuan hidup dasar)</dc:title>
  <dc:creator>user</dc:creator>
  <cp:lastModifiedBy>user</cp:lastModifiedBy>
  <cp:revision>35</cp:revision>
  <dcterms:created xsi:type="dcterms:W3CDTF">2022-09-15T04:45:52Z</dcterms:created>
  <dcterms:modified xsi:type="dcterms:W3CDTF">2022-09-15T10:14:07Z</dcterms:modified>
</cp:coreProperties>
</file>