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9" r:id="rId3"/>
    <p:sldId id="311" r:id="rId4"/>
    <p:sldId id="313" r:id="rId5"/>
    <p:sldId id="312" r:id="rId6"/>
    <p:sldId id="315" r:id="rId7"/>
    <p:sldId id="314" r:id="rId8"/>
    <p:sldId id="316" r:id="rId9"/>
  </p:sldIdLst>
  <p:sldSz cx="9144000" cy="5143500" type="screen16x9"/>
  <p:notesSz cx="6858000" cy="9144000"/>
  <p:embeddedFontLst>
    <p:embeddedFont>
      <p:font typeface="Aharoni" pitchFamily="2" charset="-79"/>
      <p:bold r:id="rId11"/>
    </p:embeddedFont>
    <p:embeddedFont>
      <p:font typeface="Candal" charset="0"/>
      <p:regular r:id="rId12"/>
    </p:embeddedFont>
    <p:embeddedFont>
      <p:font typeface="Armata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13440-4D41-4868-9F5F-292AAB4181D4}">
  <a:tblStyle styleId="{98B13440-4D41-4868-9F5F-292AAB418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2c4f612e9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2c4f612e9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2c4f612e9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2c4f612e9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6182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56075" y="2181225"/>
            <a:ext cx="66114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56075" y="3963075"/>
            <a:ext cx="66114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  <a:latin typeface="Armata"/>
                <a:ea typeface="Armata"/>
                <a:cs typeface="Armata"/>
                <a:sym typeface="Arm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77642" y="2356968"/>
            <a:ext cx="502368" cy="313612"/>
            <a:chOff x="8068696" y="916317"/>
            <a:chExt cx="317452" cy="198175"/>
          </a:xfrm>
        </p:grpSpPr>
        <p:sp>
          <p:nvSpPr>
            <p:cNvPr id="13" name="Google Shape;13;p2"/>
            <p:cNvSpPr/>
            <p:nvPr/>
          </p:nvSpPr>
          <p:spPr>
            <a:xfrm rot="860262">
              <a:off x="8087475" y="937160"/>
              <a:ext cx="152970" cy="99525"/>
            </a:xfrm>
            <a:custGeom>
              <a:avLst/>
              <a:gdLst/>
              <a:ahLst/>
              <a:cxnLst/>
              <a:rect l="l" t="t" r="r" b="b"/>
              <a:pathLst>
                <a:path w="4880" h="3175" extrusionOk="0">
                  <a:moveTo>
                    <a:pt x="1362" y="1"/>
                  </a:moveTo>
                  <a:cubicBezTo>
                    <a:pt x="789" y="1"/>
                    <a:pt x="275" y="398"/>
                    <a:pt x="147" y="981"/>
                  </a:cubicBezTo>
                  <a:cubicBezTo>
                    <a:pt x="1" y="1668"/>
                    <a:pt x="444" y="2346"/>
                    <a:pt x="1136" y="2477"/>
                  </a:cubicBezTo>
                  <a:lnTo>
                    <a:pt x="4349" y="3174"/>
                  </a:lnTo>
                  <a:lnTo>
                    <a:pt x="4880" y="737"/>
                  </a:lnTo>
                  <a:lnTo>
                    <a:pt x="1673" y="40"/>
                  </a:lnTo>
                  <a:cubicBezTo>
                    <a:pt x="1568" y="14"/>
                    <a:pt x="1464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860262">
              <a:off x="8213787" y="992984"/>
              <a:ext cx="150525" cy="99963"/>
            </a:xfrm>
            <a:custGeom>
              <a:avLst/>
              <a:gdLst/>
              <a:ahLst/>
              <a:cxnLst/>
              <a:rect l="l" t="t" r="r" b="b"/>
              <a:pathLst>
                <a:path w="4802" h="3189" extrusionOk="0">
                  <a:moveTo>
                    <a:pt x="532" y="0"/>
                  </a:moveTo>
                  <a:lnTo>
                    <a:pt x="1" y="2442"/>
                  </a:lnTo>
                  <a:lnTo>
                    <a:pt x="3296" y="3159"/>
                  </a:lnTo>
                  <a:cubicBezTo>
                    <a:pt x="3383" y="3178"/>
                    <a:pt x="3472" y="3188"/>
                    <a:pt x="3561" y="3188"/>
                  </a:cubicBezTo>
                  <a:cubicBezTo>
                    <a:pt x="3650" y="3188"/>
                    <a:pt x="3739" y="3178"/>
                    <a:pt x="3827" y="3159"/>
                  </a:cubicBezTo>
                  <a:lnTo>
                    <a:pt x="3827" y="3154"/>
                  </a:lnTo>
                  <a:cubicBezTo>
                    <a:pt x="4397" y="3027"/>
                    <a:pt x="4802" y="2520"/>
                    <a:pt x="4802" y="1935"/>
                  </a:cubicBezTo>
                  <a:cubicBezTo>
                    <a:pt x="4802" y="1350"/>
                    <a:pt x="4397" y="844"/>
                    <a:pt x="3827" y="717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860262">
              <a:off x="8080110" y="950784"/>
              <a:ext cx="294624" cy="129241"/>
            </a:xfrm>
            <a:custGeom>
              <a:avLst/>
              <a:gdLst/>
              <a:ahLst/>
              <a:cxnLst/>
              <a:rect l="l" t="t" r="r" b="b"/>
              <a:pathLst>
                <a:path w="9399" h="4123" extrusionOk="0">
                  <a:moveTo>
                    <a:pt x="1450" y="200"/>
                  </a:moveTo>
                  <a:cubicBezTo>
                    <a:pt x="1539" y="200"/>
                    <a:pt x="1630" y="211"/>
                    <a:pt x="1721" y="233"/>
                  </a:cubicBezTo>
                  <a:lnTo>
                    <a:pt x="8223" y="1651"/>
                  </a:lnTo>
                  <a:cubicBezTo>
                    <a:pt x="8750" y="1763"/>
                    <a:pt x="9125" y="2231"/>
                    <a:pt x="9125" y="2767"/>
                  </a:cubicBezTo>
                  <a:cubicBezTo>
                    <a:pt x="9125" y="3308"/>
                    <a:pt x="8750" y="3776"/>
                    <a:pt x="8223" y="3888"/>
                  </a:cubicBezTo>
                  <a:cubicBezTo>
                    <a:pt x="8143" y="3906"/>
                    <a:pt x="8061" y="3914"/>
                    <a:pt x="7980" y="3914"/>
                  </a:cubicBezTo>
                  <a:cubicBezTo>
                    <a:pt x="7898" y="3914"/>
                    <a:pt x="7816" y="3906"/>
                    <a:pt x="7736" y="3888"/>
                  </a:cubicBezTo>
                  <a:lnTo>
                    <a:pt x="4441" y="3172"/>
                  </a:lnTo>
                  <a:lnTo>
                    <a:pt x="1234" y="2470"/>
                  </a:lnTo>
                  <a:cubicBezTo>
                    <a:pt x="605" y="2348"/>
                    <a:pt x="196" y="1729"/>
                    <a:pt x="332" y="1100"/>
                  </a:cubicBezTo>
                  <a:cubicBezTo>
                    <a:pt x="449" y="563"/>
                    <a:pt x="925" y="200"/>
                    <a:pt x="1450" y="200"/>
                  </a:cubicBezTo>
                  <a:close/>
                  <a:moveTo>
                    <a:pt x="1475" y="1"/>
                  </a:moveTo>
                  <a:cubicBezTo>
                    <a:pt x="855" y="1"/>
                    <a:pt x="297" y="433"/>
                    <a:pt x="161" y="1061"/>
                  </a:cubicBezTo>
                  <a:cubicBezTo>
                    <a:pt x="1" y="1793"/>
                    <a:pt x="464" y="2509"/>
                    <a:pt x="1190" y="2670"/>
                  </a:cubicBezTo>
                  <a:lnTo>
                    <a:pt x="7692" y="4088"/>
                  </a:lnTo>
                  <a:cubicBezTo>
                    <a:pt x="7790" y="4108"/>
                    <a:pt x="7887" y="4122"/>
                    <a:pt x="7985" y="4122"/>
                  </a:cubicBezTo>
                  <a:cubicBezTo>
                    <a:pt x="8672" y="4122"/>
                    <a:pt x="9252" y="3601"/>
                    <a:pt x="9325" y="2914"/>
                  </a:cubicBezTo>
                  <a:cubicBezTo>
                    <a:pt x="9398" y="2226"/>
                    <a:pt x="8945" y="1598"/>
                    <a:pt x="8267" y="1451"/>
                  </a:cubicBezTo>
                  <a:lnTo>
                    <a:pt x="1765" y="33"/>
                  </a:lnTo>
                  <a:cubicBezTo>
                    <a:pt x="1668" y="11"/>
                    <a:pt x="1570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860262">
              <a:off x="8215727" y="976172"/>
              <a:ext cx="22946" cy="77802"/>
            </a:xfrm>
            <a:custGeom>
              <a:avLst/>
              <a:gdLst/>
              <a:ahLst/>
              <a:cxnLst/>
              <a:rect l="l" t="t" r="r" b="b"/>
              <a:pathLst>
                <a:path w="732" h="2482" extrusionOk="0">
                  <a:moveTo>
                    <a:pt x="536" y="1"/>
                  </a:moveTo>
                  <a:lnTo>
                    <a:pt x="0" y="2438"/>
                  </a:lnTo>
                  <a:lnTo>
                    <a:pt x="200" y="2482"/>
                  </a:lnTo>
                  <a:lnTo>
                    <a:pt x="731" y="4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1531919">
            <a:off x="5186509" y="233062"/>
            <a:ext cx="364909" cy="496355"/>
            <a:chOff x="6048053" y="559915"/>
            <a:chExt cx="230584" cy="313643"/>
          </a:xfrm>
        </p:grpSpPr>
        <p:sp>
          <p:nvSpPr>
            <p:cNvPr id="18" name="Google Shape;18;p2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656997" y="4529619"/>
            <a:ext cx="504021" cy="361201"/>
            <a:chOff x="8201303" y="1121442"/>
            <a:chExt cx="318496" cy="228247"/>
          </a:xfrm>
        </p:grpSpPr>
        <p:sp>
          <p:nvSpPr>
            <p:cNvPr id="23" name="Google Shape;23;p2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49040" y="1551100"/>
            <a:ext cx="501524" cy="377094"/>
            <a:chOff x="5381375" y="1945244"/>
            <a:chExt cx="316919" cy="238290"/>
          </a:xfrm>
        </p:grpSpPr>
        <p:sp>
          <p:nvSpPr>
            <p:cNvPr id="28" name="Google Shape;28;p2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259900" y="8108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680000" y="33492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73338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279700" y="859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3352800" y="1143000"/>
            <a:ext cx="50673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-1723337" flipH="1">
            <a:off x="160870" y="291324"/>
            <a:ext cx="364902" cy="496345"/>
            <a:chOff x="6048053" y="559915"/>
            <a:chExt cx="230584" cy="313643"/>
          </a:xfrm>
        </p:grpSpPr>
        <p:sp>
          <p:nvSpPr>
            <p:cNvPr id="66" name="Google Shape;66;p4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 flipH="1">
            <a:off x="7602881" y="4655744"/>
            <a:ext cx="504021" cy="361201"/>
            <a:chOff x="8201303" y="1121442"/>
            <a:chExt cx="318496" cy="228247"/>
          </a:xfrm>
        </p:grpSpPr>
        <p:sp>
          <p:nvSpPr>
            <p:cNvPr id="71" name="Google Shape;71;p4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4"/>
          <p:cNvSpPr/>
          <p:nvPr/>
        </p:nvSpPr>
        <p:spPr>
          <a:xfrm flipH="1">
            <a:off x="7793651" y="1475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8602501" y="47524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4"/>
          <p:cNvGrpSpPr/>
          <p:nvPr/>
        </p:nvGrpSpPr>
        <p:grpSpPr>
          <a:xfrm rot="4624850" flipH="1">
            <a:off x="8555663" y="977963"/>
            <a:ext cx="393070" cy="492525"/>
            <a:chOff x="7462019" y="2740914"/>
            <a:chExt cx="248392" cy="311241"/>
          </a:xfrm>
        </p:grpSpPr>
        <p:sp>
          <p:nvSpPr>
            <p:cNvPr id="78" name="Google Shape;78;p4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381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720000" y="369515"/>
            <a:ext cx="77025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173994" y="112235"/>
            <a:ext cx="393080" cy="492538"/>
            <a:chOff x="7462019" y="2740914"/>
            <a:chExt cx="248392" cy="311241"/>
          </a:xfrm>
        </p:grpSpPr>
        <p:sp>
          <p:nvSpPr>
            <p:cNvPr id="141" name="Google Shape;141;p7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8533133" y="3860896"/>
            <a:ext cx="483187" cy="450345"/>
            <a:chOff x="5467179" y="2412672"/>
            <a:chExt cx="305332" cy="284578"/>
          </a:xfrm>
        </p:grpSpPr>
        <p:sp>
          <p:nvSpPr>
            <p:cNvPr id="146" name="Google Shape;146;p7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980722" y="4657569"/>
            <a:ext cx="504021" cy="361201"/>
            <a:chOff x="8201303" y="1121442"/>
            <a:chExt cx="318496" cy="228247"/>
          </a:xfrm>
        </p:grpSpPr>
        <p:sp>
          <p:nvSpPr>
            <p:cNvPr id="151" name="Google Shape;151;p7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7"/>
          <p:cNvSpPr/>
          <p:nvPr/>
        </p:nvSpPr>
        <p:spPr>
          <a:xfrm>
            <a:off x="259900" y="8108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8013250" y="4515413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49038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8311875" y="2478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241550" y="1425929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2241550" y="2303504"/>
            <a:ext cx="46611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9"/>
          <p:cNvGrpSpPr/>
          <p:nvPr/>
        </p:nvGrpSpPr>
        <p:grpSpPr>
          <a:xfrm>
            <a:off x="8477642" y="2356968"/>
            <a:ext cx="502368" cy="313612"/>
            <a:chOff x="8068696" y="916317"/>
            <a:chExt cx="317452" cy="198175"/>
          </a:xfrm>
        </p:grpSpPr>
        <p:sp>
          <p:nvSpPr>
            <p:cNvPr id="187" name="Google Shape;187;p9"/>
            <p:cNvSpPr/>
            <p:nvPr/>
          </p:nvSpPr>
          <p:spPr>
            <a:xfrm rot="860262">
              <a:off x="8087475" y="937160"/>
              <a:ext cx="152970" cy="99525"/>
            </a:xfrm>
            <a:custGeom>
              <a:avLst/>
              <a:gdLst/>
              <a:ahLst/>
              <a:cxnLst/>
              <a:rect l="l" t="t" r="r" b="b"/>
              <a:pathLst>
                <a:path w="4880" h="3175" extrusionOk="0">
                  <a:moveTo>
                    <a:pt x="1362" y="1"/>
                  </a:moveTo>
                  <a:cubicBezTo>
                    <a:pt x="789" y="1"/>
                    <a:pt x="275" y="398"/>
                    <a:pt x="147" y="981"/>
                  </a:cubicBezTo>
                  <a:cubicBezTo>
                    <a:pt x="1" y="1668"/>
                    <a:pt x="444" y="2346"/>
                    <a:pt x="1136" y="2477"/>
                  </a:cubicBezTo>
                  <a:lnTo>
                    <a:pt x="4349" y="3174"/>
                  </a:lnTo>
                  <a:lnTo>
                    <a:pt x="4880" y="737"/>
                  </a:lnTo>
                  <a:lnTo>
                    <a:pt x="1673" y="40"/>
                  </a:lnTo>
                  <a:cubicBezTo>
                    <a:pt x="1568" y="14"/>
                    <a:pt x="1464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 rot="860262">
              <a:off x="8213787" y="992984"/>
              <a:ext cx="150525" cy="99963"/>
            </a:xfrm>
            <a:custGeom>
              <a:avLst/>
              <a:gdLst/>
              <a:ahLst/>
              <a:cxnLst/>
              <a:rect l="l" t="t" r="r" b="b"/>
              <a:pathLst>
                <a:path w="4802" h="3189" extrusionOk="0">
                  <a:moveTo>
                    <a:pt x="532" y="0"/>
                  </a:moveTo>
                  <a:lnTo>
                    <a:pt x="1" y="2442"/>
                  </a:lnTo>
                  <a:lnTo>
                    <a:pt x="3296" y="3159"/>
                  </a:lnTo>
                  <a:cubicBezTo>
                    <a:pt x="3383" y="3178"/>
                    <a:pt x="3472" y="3188"/>
                    <a:pt x="3561" y="3188"/>
                  </a:cubicBezTo>
                  <a:cubicBezTo>
                    <a:pt x="3650" y="3188"/>
                    <a:pt x="3739" y="3178"/>
                    <a:pt x="3827" y="3159"/>
                  </a:cubicBezTo>
                  <a:lnTo>
                    <a:pt x="3827" y="3154"/>
                  </a:lnTo>
                  <a:cubicBezTo>
                    <a:pt x="4397" y="3027"/>
                    <a:pt x="4802" y="2520"/>
                    <a:pt x="4802" y="1935"/>
                  </a:cubicBezTo>
                  <a:cubicBezTo>
                    <a:pt x="4802" y="1350"/>
                    <a:pt x="4397" y="844"/>
                    <a:pt x="3827" y="717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 rot="860262">
              <a:off x="8080110" y="950784"/>
              <a:ext cx="294624" cy="129241"/>
            </a:xfrm>
            <a:custGeom>
              <a:avLst/>
              <a:gdLst/>
              <a:ahLst/>
              <a:cxnLst/>
              <a:rect l="l" t="t" r="r" b="b"/>
              <a:pathLst>
                <a:path w="9399" h="4123" extrusionOk="0">
                  <a:moveTo>
                    <a:pt x="1450" y="200"/>
                  </a:moveTo>
                  <a:cubicBezTo>
                    <a:pt x="1539" y="200"/>
                    <a:pt x="1630" y="211"/>
                    <a:pt x="1721" y="233"/>
                  </a:cubicBezTo>
                  <a:lnTo>
                    <a:pt x="8223" y="1651"/>
                  </a:lnTo>
                  <a:cubicBezTo>
                    <a:pt x="8750" y="1763"/>
                    <a:pt x="9125" y="2231"/>
                    <a:pt x="9125" y="2767"/>
                  </a:cubicBezTo>
                  <a:cubicBezTo>
                    <a:pt x="9125" y="3308"/>
                    <a:pt x="8750" y="3776"/>
                    <a:pt x="8223" y="3888"/>
                  </a:cubicBezTo>
                  <a:cubicBezTo>
                    <a:pt x="8143" y="3906"/>
                    <a:pt x="8061" y="3914"/>
                    <a:pt x="7980" y="3914"/>
                  </a:cubicBezTo>
                  <a:cubicBezTo>
                    <a:pt x="7898" y="3914"/>
                    <a:pt x="7816" y="3906"/>
                    <a:pt x="7736" y="3888"/>
                  </a:cubicBezTo>
                  <a:lnTo>
                    <a:pt x="4441" y="3172"/>
                  </a:lnTo>
                  <a:lnTo>
                    <a:pt x="1234" y="2470"/>
                  </a:lnTo>
                  <a:cubicBezTo>
                    <a:pt x="605" y="2348"/>
                    <a:pt x="196" y="1729"/>
                    <a:pt x="332" y="1100"/>
                  </a:cubicBezTo>
                  <a:cubicBezTo>
                    <a:pt x="449" y="563"/>
                    <a:pt x="925" y="200"/>
                    <a:pt x="1450" y="200"/>
                  </a:cubicBezTo>
                  <a:close/>
                  <a:moveTo>
                    <a:pt x="1475" y="1"/>
                  </a:moveTo>
                  <a:cubicBezTo>
                    <a:pt x="855" y="1"/>
                    <a:pt x="297" y="433"/>
                    <a:pt x="161" y="1061"/>
                  </a:cubicBezTo>
                  <a:cubicBezTo>
                    <a:pt x="1" y="1793"/>
                    <a:pt x="464" y="2509"/>
                    <a:pt x="1190" y="2670"/>
                  </a:cubicBezTo>
                  <a:lnTo>
                    <a:pt x="7692" y="4088"/>
                  </a:lnTo>
                  <a:cubicBezTo>
                    <a:pt x="7790" y="4108"/>
                    <a:pt x="7887" y="4122"/>
                    <a:pt x="7985" y="4122"/>
                  </a:cubicBezTo>
                  <a:cubicBezTo>
                    <a:pt x="8672" y="4122"/>
                    <a:pt x="9252" y="3601"/>
                    <a:pt x="9325" y="2914"/>
                  </a:cubicBezTo>
                  <a:cubicBezTo>
                    <a:pt x="9398" y="2226"/>
                    <a:pt x="8945" y="1598"/>
                    <a:pt x="8267" y="1451"/>
                  </a:cubicBezTo>
                  <a:lnTo>
                    <a:pt x="1765" y="33"/>
                  </a:lnTo>
                  <a:cubicBezTo>
                    <a:pt x="1668" y="11"/>
                    <a:pt x="1570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 rot="860262">
              <a:off x="8215727" y="976172"/>
              <a:ext cx="22946" cy="77802"/>
            </a:xfrm>
            <a:custGeom>
              <a:avLst/>
              <a:gdLst/>
              <a:ahLst/>
              <a:cxnLst/>
              <a:rect l="l" t="t" r="r" b="b"/>
              <a:pathLst>
                <a:path w="732" h="2482" extrusionOk="0">
                  <a:moveTo>
                    <a:pt x="536" y="1"/>
                  </a:moveTo>
                  <a:lnTo>
                    <a:pt x="0" y="2438"/>
                  </a:lnTo>
                  <a:lnTo>
                    <a:pt x="200" y="2482"/>
                  </a:lnTo>
                  <a:lnTo>
                    <a:pt x="731" y="4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9"/>
          <p:cNvGrpSpPr/>
          <p:nvPr/>
        </p:nvGrpSpPr>
        <p:grpSpPr>
          <a:xfrm rot="-1531919">
            <a:off x="5186509" y="233062"/>
            <a:ext cx="364909" cy="496355"/>
            <a:chOff x="6048053" y="559915"/>
            <a:chExt cx="230584" cy="313643"/>
          </a:xfrm>
        </p:grpSpPr>
        <p:sp>
          <p:nvSpPr>
            <p:cNvPr id="192" name="Google Shape;192;p9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349040" y="1551100"/>
            <a:ext cx="501524" cy="377094"/>
            <a:chOff x="5381375" y="1945244"/>
            <a:chExt cx="316919" cy="238290"/>
          </a:xfrm>
        </p:grpSpPr>
        <p:sp>
          <p:nvSpPr>
            <p:cNvPr id="197" name="Google Shape;197;p9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9"/>
          <p:cNvSpPr/>
          <p:nvPr/>
        </p:nvSpPr>
        <p:spPr>
          <a:xfrm>
            <a:off x="259900" y="8108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8137075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6279700" y="859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2"/>
          <p:cNvGrpSpPr/>
          <p:nvPr/>
        </p:nvGrpSpPr>
        <p:grpSpPr>
          <a:xfrm rot="10800000" flipH="1">
            <a:off x="887432" y="4598205"/>
            <a:ext cx="393080" cy="492538"/>
            <a:chOff x="7462019" y="2740914"/>
            <a:chExt cx="248392" cy="311241"/>
          </a:xfrm>
        </p:grpSpPr>
        <p:sp>
          <p:nvSpPr>
            <p:cNvPr id="759" name="Google Shape;759;p32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2"/>
          <p:cNvGrpSpPr/>
          <p:nvPr/>
        </p:nvGrpSpPr>
        <p:grpSpPr>
          <a:xfrm rot="10800000" flipH="1">
            <a:off x="8549033" y="804225"/>
            <a:ext cx="483187" cy="450345"/>
            <a:chOff x="5467179" y="2412672"/>
            <a:chExt cx="305332" cy="284578"/>
          </a:xfrm>
        </p:grpSpPr>
        <p:sp>
          <p:nvSpPr>
            <p:cNvPr id="764" name="Google Shape;764;p32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2"/>
          <p:cNvGrpSpPr/>
          <p:nvPr/>
        </p:nvGrpSpPr>
        <p:grpSpPr>
          <a:xfrm rot="-6365228" flipH="1">
            <a:off x="7594296" y="44285"/>
            <a:ext cx="362479" cy="496208"/>
            <a:chOff x="7665335" y="2885404"/>
            <a:chExt cx="229059" cy="313566"/>
          </a:xfrm>
        </p:grpSpPr>
        <p:sp>
          <p:nvSpPr>
            <p:cNvPr id="769" name="Google Shape;769;p32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2"/>
          <p:cNvGrpSpPr/>
          <p:nvPr/>
        </p:nvGrpSpPr>
        <p:grpSpPr>
          <a:xfrm rot="10800000" flipH="1">
            <a:off x="94452" y="3821622"/>
            <a:ext cx="501524" cy="377094"/>
            <a:chOff x="5381375" y="1945244"/>
            <a:chExt cx="316919" cy="238290"/>
          </a:xfrm>
        </p:grpSpPr>
        <p:sp>
          <p:nvSpPr>
            <p:cNvPr id="774" name="Google Shape;774;p32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2"/>
          <p:cNvSpPr/>
          <p:nvPr/>
        </p:nvSpPr>
        <p:spPr>
          <a:xfrm rot="10800000" flipH="1">
            <a:off x="234600" y="4733856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2"/>
          <p:cNvSpPr/>
          <p:nvPr/>
        </p:nvSpPr>
        <p:spPr>
          <a:xfrm rot="10800000" flipH="1">
            <a:off x="8680000" y="181869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2"/>
          <p:cNvSpPr/>
          <p:nvPr/>
        </p:nvSpPr>
        <p:spPr>
          <a:xfrm rot="10800000" flipH="1">
            <a:off x="234600" y="181869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2"/>
          <p:cNvSpPr/>
          <p:nvPr/>
        </p:nvSpPr>
        <p:spPr>
          <a:xfrm rot="10800000" flipH="1">
            <a:off x="8680000" y="4733856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3"/>
          <p:cNvGrpSpPr/>
          <p:nvPr/>
        </p:nvGrpSpPr>
        <p:grpSpPr>
          <a:xfrm>
            <a:off x="1487507" y="85960"/>
            <a:ext cx="393080" cy="492538"/>
            <a:chOff x="7462019" y="2740914"/>
            <a:chExt cx="248392" cy="311241"/>
          </a:xfrm>
        </p:grpSpPr>
        <p:sp>
          <p:nvSpPr>
            <p:cNvPr id="784" name="Google Shape;784;p33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3"/>
          <p:cNvGrpSpPr/>
          <p:nvPr/>
        </p:nvGrpSpPr>
        <p:grpSpPr>
          <a:xfrm>
            <a:off x="8367933" y="3498946"/>
            <a:ext cx="483187" cy="450345"/>
            <a:chOff x="5467179" y="2412672"/>
            <a:chExt cx="305332" cy="284578"/>
          </a:xfrm>
        </p:grpSpPr>
        <p:sp>
          <p:nvSpPr>
            <p:cNvPr id="789" name="Google Shape;789;p33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7996392" y="175418"/>
            <a:ext cx="502368" cy="313612"/>
            <a:chOff x="8068696" y="916317"/>
            <a:chExt cx="317452" cy="198175"/>
          </a:xfrm>
        </p:grpSpPr>
        <p:sp>
          <p:nvSpPr>
            <p:cNvPr id="794" name="Google Shape;794;p33"/>
            <p:cNvSpPr/>
            <p:nvPr/>
          </p:nvSpPr>
          <p:spPr>
            <a:xfrm rot="860262">
              <a:off x="8087475" y="937160"/>
              <a:ext cx="152970" cy="99525"/>
            </a:xfrm>
            <a:custGeom>
              <a:avLst/>
              <a:gdLst/>
              <a:ahLst/>
              <a:cxnLst/>
              <a:rect l="l" t="t" r="r" b="b"/>
              <a:pathLst>
                <a:path w="4880" h="3175" extrusionOk="0">
                  <a:moveTo>
                    <a:pt x="1362" y="1"/>
                  </a:moveTo>
                  <a:cubicBezTo>
                    <a:pt x="789" y="1"/>
                    <a:pt x="275" y="398"/>
                    <a:pt x="147" y="981"/>
                  </a:cubicBezTo>
                  <a:cubicBezTo>
                    <a:pt x="1" y="1668"/>
                    <a:pt x="444" y="2346"/>
                    <a:pt x="1136" y="2477"/>
                  </a:cubicBezTo>
                  <a:lnTo>
                    <a:pt x="4349" y="3174"/>
                  </a:lnTo>
                  <a:lnTo>
                    <a:pt x="4880" y="737"/>
                  </a:lnTo>
                  <a:lnTo>
                    <a:pt x="1673" y="40"/>
                  </a:lnTo>
                  <a:cubicBezTo>
                    <a:pt x="1568" y="14"/>
                    <a:pt x="1464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 rot="860262">
              <a:off x="8213787" y="992984"/>
              <a:ext cx="150525" cy="99963"/>
            </a:xfrm>
            <a:custGeom>
              <a:avLst/>
              <a:gdLst/>
              <a:ahLst/>
              <a:cxnLst/>
              <a:rect l="l" t="t" r="r" b="b"/>
              <a:pathLst>
                <a:path w="4802" h="3189" extrusionOk="0">
                  <a:moveTo>
                    <a:pt x="532" y="0"/>
                  </a:moveTo>
                  <a:lnTo>
                    <a:pt x="1" y="2442"/>
                  </a:lnTo>
                  <a:lnTo>
                    <a:pt x="3296" y="3159"/>
                  </a:lnTo>
                  <a:cubicBezTo>
                    <a:pt x="3383" y="3178"/>
                    <a:pt x="3472" y="3188"/>
                    <a:pt x="3561" y="3188"/>
                  </a:cubicBezTo>
                  <a:cubicBezTo>
                    <a:pt x="3650" y="3188"/>
                    <a:pt x="3739" y="3178"/>
                    <a:pt x="3827" y="3159"/>
                  </a:cubicBezTo>
                  <a:lnTo>
                    <a:pt x="3827" y="3154"/>
                  </a:lnTo>
                  <a:cubicBezTo>
                    <a:pt x="4397" y="3027"/>
                    <a:pt x="4802" y="2520"/>
                    <a:pt x="4802" y="1935"/>
                  </a:cubicBezTo>
                  <a:cubicBezTo>
                    <a:pt x="4802" y="1350"/>
                    <a:pt x="4397" y="844"/>
                    <a:pt x="3827" y="717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 rot="860262">
              <a:off x="8080110" y="950784"/>
              <a:ext cx="294624" cy="129241"/>
            </a:xfrm>
            <a:custGeom>
              <a:avLst/>
              <a:gdLst/>
              <a:ahLst/>
              <a:cxnLst/>
              <a:rect l="l" t="t" r="r" b="b"/>
              <a:pathLst>
                <a:path w="9399" h="4123" extrusionOk="0">
                  <a:moveTo>
                    <a:pt x="1450" y="200"/>
                  </a:moveTo>
                  <a:cubicBezTo>
                    <a:pt x="1539" y="200"/>
                    <a:pt x="1630" y="211"/>
                    <a:pt x="1721" y="233"/>
                  </a:cubicBezTo>
                  <a:lnTo>
                    <a:pt x="8223" y="1651"/>
                  </a:lnTo>
                  <a:cubicBezTo>
                    <a:pt x="8750" y="1763"/>
                    <a:pt x="9125" y="2231"/>
                    <a:pt x="9125" y="2767"/>
                  </a:cubicBezTo>
                  <a:cubicBezTo>
                    <a:pt x="9125" y="3308"/>
                    <a:pt x="8750" y="3776"/>
                    <a:pt x="8223" y="3888"/>
                  </a:cubicBezTo>
                  <a:cubicBezTo>
                    <a:pt x="8143" y="3906"/>
                    <a:pt x="8061" y="3914"/>
                    <a:pt x="7980" y="3914"/>
                  </a:cubicBezTo>
                  <a:cubicBezTo>
                    <a:pt x="7898" y="3914"/>
                    <a:pt x="7816" y="3906"/>
                    <a:pt x="7736" y="3888"/>
                  </a:cubicBezTo>
                  <a:lnTo>
                    <a:pt x="4441" y="3172"/>
                  </a:lnTo>
                  <a:lnTo>
                    <a:pt x="1234" y="2470"/>
                  </a:lnTo>
                  <a:cubicBezTo>
                    <a:pt x="605" y="2348"/>
                    <a:pt x="196" y="1729"/>
                    <a:pt x="332" y="1100"/>
                  </a:cubicBezTo>
                  <a:cubicBezTo>
                    <a:pt x="449" y="563"/>
                    <a:pt x="925" y="200"/>
                    <a:pt x="1450" y="200"/>
                  </a:cubicBezTo>
                  <a:close/>
                  <a:moveTo>
                    <a:pt x="1475" y="1"/>
                  </a:moveTo>
                  <a:cubicBezTo>
                    <a:pt x="855" y="1"/>
                    <a:pt x="297" y="433"/>
                    <a:pt x="161" y="1061"/>
                  </a:cubicBezTo>
                  <a:cubicBezTo>
                    <a:pt x="1" y="1793"/>
                    <a:pt x="464" y="2509"/>
                    <a:pt x="1190" y="2670"/>
                  </a:cubicBezTo>
                  <a:lnTo>
                    <a:pt x="7692" y="4088"/>
                  </a:lnTo>
                  <a:cubicBezTo>
                    <a:pt x="7790" y="4108"/>
                    <a:pt x="7887" y="4122"/>
                    <a:pt x="7985" y="4122"/>
                  </a:cubicBezTo>
                  <a:cubicBezTo>
                    <a:pt x="8672" y="4122"/>
                    <a:pt x="9252" y="3601"/>
                    <a:pt x="9325" y="2914"/>
                  </a:cubicBezTo>
                  <a:cubicBezTo>
                    <a:pt x="9398" y="2226"/>
                    <a:pt x="8945" y="1598"/>
                    <a:pt x="8267" y="1451"/>
                  </a:cubicBezTo>
                  <a:lnTo>
                    <a:pt x="1765" y="33"/>
                  </a:lnTo>
                  <a:cubicBezTo>
                    <a:pt x="1668" y="11"/>
                    <a:pt x="1570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 rot="860262">
              <a:off x="8215727" y="976172"/>
              <a:ext cx="22946" cy="77802"/>
            </a:xfrm>
            <a:custGeom>
              <a:avLst/>
              <a:gdLst/>
              <a:ahLst/>
              <a:cxnLst/>
              <a:rect l="l" t="t" r="r" b="b"/>
              <a:pathLst>
                <a:path w="732" h="2482" extrusionOk="0">
                  <a:moveTo>
                    <a:pt x="536" y="1"/>
                  </a:moveTo>
                  <a:lnTo>
                    <a:pt x="0" y="2438"/>
                  </a:lnTo>
                  <a:lnTo>
                    <a:pt x="200" y="2482"/>
                  </a:lnTo>
                  <a:lnTo>
                    <a:pt x="731" y="4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-1531919">
            <a:off x="4573659" y="4532337"/>
            <a:ext cx="364909" cy="496355"/>
            <a:chOff x="6048053" y="559915"/>
            <a:chExt cx="230584" cy="313643"/>
          </a:xfrm>
        </p:grpSpPr>
        <p:sp>
          <p:nvSpPr>
            <p:cNvPr id="799" name="Google Shape;799;p33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3"/>
          <p:cNvGrpSpPr/>
          <p:nvPr/>
        </p:nvGrpSpPr>
        <p:grpSpPr>
          <a:xfrm>
            <a:off x="101952" y="2571750"/>
            <a:ext cx="501524" cy="377094"/>
            <a:chOff x="5381375" y="1945244"/>
            <a:chExt cx="316919" cy="238290"/>
          </a:xfrm>
        </p:grpSpPr>
        <p:sp>
          <p:nvSpPr>
            <p:cNvPr id="804" name="Google Shape;804;p33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3"/>
          <p:cNvSpPr/>
          <p:nvPr/>
        </p:nvSpPr>
        <p:spPr>
          <a:xfrm>
            <a:off x="242100" y="848863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8689525" y="165632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973338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4645488" y="859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7336975" y="459142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4"/>
          <p:cNvGrpSpPr/>
          <p:nvPr/>
        </p:nvGrpSpPr>
        <p:grpSpPr>
          <a:xfrm flipH="1">
            <a:off x="7132138" y="85960"/>
            <a:ext cx="393080" cy="492538"/>
            <a:chOff x="7462019" y="2740914"/>
            <a:chExt cx="248392" cy="311241"/>
          </a:xfrm>
        </p:grpSpPr>
        <p:sp>
          <p:nvSpPr>
            <p:cNvPr id="815" name="Google Shape;815;p34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4"/>
          <p:cNvGrpSpPr/>
          <p:nvPr/>
        </p:nvGrpSpPr>
        <p:grpSpPr>
          <a:xfrm flipH="1">
            <a:off x="161604" y="3498946"/>
            <a:ext cx="483187" cy="450345"/>
            <a:chOff x="5467179" y="2412672"/>
            <a:chExt cx="305332" cy="284578"/>
          </a:xfrm>
        </p:grpSpPr>
        <p:sp>
          <p:nvSpPr>
            <p:cNvPr id="820" name="Google Shape;820;p34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 flipH="1">
            <a:off x="8475923" y="3067050"/>
            <a:ext cx="501524" cy="377094"/>
            <a:chOff x="5381375" y="1945244"/>
            <a:chExt cx="316919" cy="238290"/>
          </a:xfrm>
        </p:grpSpPr>
        <p:sp>
          <p:nvSpPr>
            <p:cNvPr id="825" name="Google Shape;825;p34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4"/>
          <p:cNvSpPr/>
          <p:nvPr/>
        </p:nvSpPr>
        <p:spPr>
          <a:xfrm flipH="1">
            <a:off x="8549377" y="848863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 flipH="1">
            <a:off x="1187802" y="2216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 flipH="1">
            <a:off x="7818140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 flipH="1">
            <a:off x="1454502" y="459142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34"/>
          <p:cNvGrpSpPr/>
          <p:nvPr/>
        </p:nvGrpSpPr>
        <p:grpSpPr>
          <a:xfrm flipH="1">
            <a:off x="161598" y="1274875"/>
            <a:ext cx="501524" cy="377094"/>
            <a:chOff x="5381375" y="1945244"/>
            <a:chExt cx="316919" cy="238290"/>
          </a:xfrm>
        </p:grpSpPr>
        <p:sp>
          <p:nvSpPr>
            <p:cNvPr id="834" name="Google Shape;834;p34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mata"/>
              <a:buChar char="●"/>
              <a:defRPr sz="1800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ctrTitle"/>
          </p:nvPr>
        </p:nvSpPr>
        <p:spPr>
          <a:xfrm>
            <a:off x="987303" y="777765"/>
            <a:ext cx="5557245" cy="2554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600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MEDICATION ERROR</a:t>
            </a:r>
            <a:r>
              <a:rPr lang="en-US" sz="3600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en-US" sz="3600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haroni" pitchFamily="2" charset="-79"/>
                <a:cs typeface="Aharoni" pitchFamily="2" charset="-79"/>
              </a:rPr>
            </a:br>
            <a:r>
              <a:rPr lang="en-US" sz="3600" dirty="0" smtClean="0"/>
              <a:t> </a:t>
            </a:r>
            <a:r>
              <a:rPr lang="en-US" sz="2000" dirty="0" err="1" smtClean="0"/>
              <a:t>Pokja</a:t>
            </a:r>
            <a:r>
              <a:rPr lang="en-US" sz="2000" dirty="0" smtClean="0"/>
              <a:t> PKPO</a:t>
            </a:r>
            <a:endParaRPr lang="en-ID" sz="20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50" name="Google Shape;850;p38"/>
          <p:cNvGrpSpPr/>
          <p:nvPr/>
        </p:nvGrpSpPr>
        <p:grpSpPr>
          <a:xfrm>
            <a:off x="3249839" y="1352547"/>
            <a:ext cx="393320" cy="492600"/>
            <a:chOff x="6005818" y="77914"/>
            <a:chExt cx="248544" cy="311280"/>
          </a:xfrm>
        </p:grpSpPr>
        <p:sp>
          <p:nvSpPr>
            <p:cNvPr id="851" name="Google Shape;851;p38"/>
            <p:cNvSpPr/>
            <p:nvPr/>
          </p:nvSpPr>
          <p:spPr>
            <a:xfrm rot="860262">
              <a:off x="6029848" y="210021"/>
              <a:ext cx="123160" cy="149083"/>
            </a:xfrm>
            <a:custGeom>
              <a:avLst/>
              <a:gdLst/>
              <a:ahLst/>
              <a:cxnLst/>
              <a:rect l="l" t="t" r="r" b="b"/>
              <a:pathLst>
                <a:path w="3929" h="4756" extrusionOk="0">
                  <a:moveTo>
                    <a:pt x="1662" y="0"/>
                  </a:moveTo>
                  <a:lnTo>
                    <a:pt x="288" y="2983"/>
                  </a:lnTo>
                  <a:cubicBezTo>
                    <a:pt x="0" y="3612"/>
                    <a:pt x="273" y="4353"/>
                    <a:pt x="902" y="4641"/>
                  </a:cubicBezTo>
                  <a:cubicBezTo>
                    <a:pt x="1070" y="4718"/>
                    <a:pt x="1247" y="4755"/>
                    <a:pt x="1422" y="4755"/>
                  </a:cubicBezTo>
                  <a:cubicBezTo>
                    <a:pt x="1893" y="4755"/>
                    <a:pt x="2346" y="4487"/>
                    <a:pt x="2559" y="4031"/>
                  </a:cubicBezTo>
                  <a:lnTo>
                    <a:pt x="3929" y="104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 rot="860262">
              <a:off x="6109479" y="107313"/>
              <a:ext cx="118897" cy="151622"/>
            </a:xfrm>
            <a:custGeom>
              <a:avLst/>
              <a:gdLst/>
              <a:ahLst/>
              <a:cxnLst/>
              <a:rect l="l" t="t" r="r" b="b"/>
              <a:pathLst>
                <a:path w="3793" h="4837" extrusionOk="0">
                  <a:moveTo>
                    <a:pt x="2541" y="1"/>
                  </a:moveTo>
                  <a:cubicBezTo>
                    <a:pt x="2062" y="1"/>
                    <a:pt x="1618" y="276"/>
                    <a:pt x="1409" y="727"/>
                  </a:cubicBezTo>
                  <a:lnTo>
                    <a:pt x="0" y="3788"/>
                  </a:lnTo>
                  <a:lnTo>
                    <a:pt x="2267" y="4836"/>
                  </a:lnTo>
                  <a:lnTo>
                    <a:pt x="3680" y="1770"/>
                  </a:lnTo>
                  <a:cubicBezTo>
                    <a:pt x="3753" y="1610"/>
                    <a:pt x="3792" y="1429"/>
                    <a:pt x="3792" y="1249"/>
                  </a:cubicBezTo>
                  <a:cubicBezTo>
                    <a:pt x="3792" y="664"/>
                    <a:pt x="3388" y="152"/>
                    <a:pt x="2813" y="30"/>
                  </a:cubicBezTo>
                  <a:cubicBezTo>
                    <a:pt x="2722" y="10"/>
                    <a:pt x="2631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 rot="860262">
              <a:off x="6036787" y="96759"/>
              <a:ext cx="186605" cy="273591"/>
            </a:xfrm>
            <a:custGeom>
              <a:avLst/>
              <a:gdLst/>
              <a:ahLst/>
              <a:cxnLst/>
              <a:rect l="l" t="t" r="r" b="b"/>
              <a:pathLst>
                <a:path w="5953" h="8728" extrusionOk="0">
                  <a:moveTo>
                    <a:pt x="4426" y="183"/>
                  </a:moveTo>
                  <a:cubicBezTo>
                    <a:pt x="5265" y="183"/>
                    <a:pt x="5821" y="1051"/>
                    <a:pt x="5470" y="1811"/>
                  </a:cubicBezTo>
                  <a:lnTo>
                    <a:pt x="2682" y="7855"/>
                  </a:lnTo>
                  <a:cubicBezTo>
                    <a:pt x="2555" y="8133"/>
                    <a:pt x="2326" y="8348"/>
                    <a:pt x="2038" y="8450"/>
                  </a:cubicBezTo>
                  <a:cubicBezTo>
                    <a:pt x="1901" y="8501"/>
                    <a:pt x="1764" y="8525"/>
                    <a:pt x="1632" y="8525"/>
                  </a:cubicBezTo>
                  <a:cubicBezTo>
                    <a:pt x="848" y="8525"/>
                    <a:pt x="233" y="7692"/>
                    <a:pt x="600" y="6895"/>
                  </a:cubicBezTo>
                  <a:lnTo>
                    <a:pt x="3388" y="851"/>
                  </a:lnTo>
                  <a:cubicBezTo>
                    <a:pt x="3510" y="573"/>
                    <a:pt x="3744" y="359"/>
                    <a:pt x="4032" y="252"/>
                  </a:cubicBezTo>
                  <a:cubicBezTo>
                    <a:pt x="4158" y="208"/>
                    <a:pt x="4290" y="183"/>
                    <a:pt x="4426" y="183"/>
                  </a:cubicBezTo>
                  <a:close/>
                  <a:moveTo>
                    <a:pt x="4421" y="1"/>
                  </a:moveTo>
                  <a:cubicBezTo>
                    <a:pt x="3917" y="1"/>
                    <a:pt x="3437" y="282"/>
                    <a:pt x="3203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8" y="8728"/>
                  </a:cubicBezTo>
                  <a:cubicBezTo>
                    <a:pt x="1799" y="8723"/>
                    <a:pt x="1955" y="8699"/>
                    <a:pt x="2106" y="8640"/>
                  </a:cubicBezTo>
                  <a:cubicBezTo>
                    <a:pt x="2443" y="8518"/>
                    <a:pt x="2721" y="8265"/>
                    <a:pt x="2872" y="7938"/>
                  </a:cubicBezTo>
                  <a:lnTo>
                    <a:pt x="5655" y="1894"/>
                  </a:lnTo>
                  <a:cubicBezTo>
                    <a:pt x="5952" y="1217"/>
                    <a:pt x="5655" y="432"/>
                    <a:pt x="4987" y="125"/>
                  </a:cubicBezTo>
                  <a:cubicBezTo>
                    <a:pt x="4803" y="41"/>
                    <a:pt x="4610" y="1"/>
                    <a:pt x="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 rot="860262">
              <a:off x="6094010" y="215329"/>
              <a:ext cx="73821" cy="38556"/>
            </a:xfrm>
            <a:custGeom>
              <a:avLst/>
              <a:gdLst/>
              <a:ahLst/>
              <a:cxnLst/>
              <a:rect l="l" t="t" r="r" b="b"/>
              <a:pathLst>
                <a:path w="2355" h="1230" extrusionOk="0">
                  <a:moveTo>
                    <a:pt x="83" y="1"/>
                  </a:moveTo>
                  <a:lnTo>
                    <a:pt x="0" y="186"/>
                  </a:lnTo>
                  <a:lnTo>
                    <a:pt x="2267" y="1229"/>
                  </a:lnTo>
                  <a:lnTo>
                    <a:pt x="2355" y="10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887432" y="539510"/>
            <a:ext cx="393080" cy="492538"/>
            <a:chOff x="7462019" y="2740914"/>
            <a:chExt cx="248392" cy="311241"/>
          </a:xfrm>
        </p:grpSpPr>
        <p:sp>
          <p:nvSpPr>
            <p:cNvPr id="856" name="Google Shape;856;p38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38"/>
          <p:cNvGrpSpPr/>
          <p:nvPr/>
        </p:nvGrpSpPr>
        <p:grpSpPr>
          <a:xfrm>
            <a:off x="7939308" y="3679921"/>
            <a:ext cx="483187" cy="450345"/>
            <a:chOff x="5467179" y="2412672"/>
            <a:chExt cx="305332" cy="284578"/>
          </a:xfrm>
        </p:grpSpPr>
        <p:sp>
          <p:nvSpPr>
            <p:cNvPr id="861" name="Google Shape;861;p38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6556067" y="4377929"/>
            <a:ext cx="362486" cy="496218"/>
            <a:chOff x="7665335" y="2885404"/>
            <a:chExt cx="229059" cy="313566"/>
          </a:xfrm>
        </p:grpSpPr>
        <p:sp>
          <p:nvSpPr>
            <p:cNvPr id="866" name="Google Shape;866;p38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1297108" y="85943"/>
            <a:ext cx="1506194" cy="1759217"/>
            <a:chOff x="7547515" y="1501692"/>
            <a:chExt cx="1328682" cy="1551886"/>
          </a:xfrm>
        </p:grpSpPr>
        <p:sp>
          <p:nvSpPr>
            <p:cNvPr id="871" name="Google Shape;871;p38"/>
            <p:cNvSpPr/>
            <p:nvPr/>
          </p:nvSpPr>
          <p:spPr>
            <a:xfrm rot="860262">
              <a:off x="8547373" y="197559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4" y="2722"/>
                    <a:pt x="1190" y="3167"/>
                    <a:pt x="2007" y="3167"/>
                  </a:cubicBezTo>
                  <a:cubicBezTo>
                    <a:pt x="2335" y="3167"/>
                    <a:pt x="2668" y="3095"/>
                    <a:pt x="2983" y="2944"/>
                  </a:cubicBezTo>
                  <a:cubicBezTo>
                    <a:pt x="4085" y="2423"/>
                    <a:pt x="4572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 rot="860262">
              <a:off x="8539276" y="1929837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601" y="0"/>
                  </a:moveTo>
                  <a:cubicBezTo>
                    <a:pt x="2274" y="0"/>
                    <a:pt x="1943" y="71"/>
                    <a:pt x="1629" y="221"/>
                  </a:cubicBezTo>
                  <a:cubicBezTo>
                    <a:pt x="469" y="776"/>
                    <a:pt x="1" y="2180"/>
                    <a:pt x="595" y="3316"/>
                  </a:cubicBezTo>
                  <a:lnTo>
                    <a:pt x="4680" y="1366"/>
                  </a:lnTo>
                  <a:cubicBezTo>
                    <a:pt x="4311" y="507"/>
                    <a:pt x="3474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 rot="860262">
              <a:off x="8418136" y="2163370"/>
              <a:ext cx="143472" cy="99556"/>
            </a:xfrm>
            <a:custGeom>
              <a:avLst/>
              <a:gdLst/>
              <a:ahLst/>
              <a:cxnLst/>
              <a:rect l="l" t="t" r="r" b="b"/>
              <a:pathLst>
                <a:path w="4577" h="3176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1" y="2727"/>
                    <a:pt x="1190" y="3175"/>
                    <a:pt x="2010" y="3175"/>
                  </a:cubicBezTo>
                  <a:cubicBezTo>
                    <a:pt x="2337" y="3175"/>
                    <a:pt x="2669" y="3104"/>
                    <a:pt x="2983" y="2954"/>
                  </a:cubicBezTo>
                  <a:cubicBezTo>
                    <a:pt x="4090" y="2428"/>
                    <a:pt x="4577" y="1116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 rot="860262">
              <a:off x="8410200" y="2117864"/>
              <a:ext cx="146544" cy="103694"/>
            </a:xfrm>
            <a:custGeom>
              <a:avLst/>
              <a:gdLst/>
              <a:ahLst/>
              <a:cxnLst/>
              <a:rect l="l" t="t" r="r" b="b"/>
              <a:pathLst>
                <a:path w="4675" h="3308" extrusionOk="0">
                  <a:moveTo>
                    <a:pt x="2598" y="1"/>
                  </a:moveTo>
                  <a:cubicBezTo>
                    <a:pt x="2271" y="1"/>
                    <a:pt x="1939" y="72"/>
                    <a:pt x="1623" y="222"/>
                  </a:cubicBezTo>
                  <a:cubicBezTo>
                    <a:pt x="473" y="773"/>
                    <a:pt x="0" y="2167"/>
                    <a:pt x="590" y="3308"/>
                  </a:cubicBezTo>
                  <a:lnTo>
                    <a:pt x="4675" y="1358"/>
                  </a:lnTo>
                  <a:cubicBezTo>
                    <a:pt x="4299" y="504"/>
                    <a:pt x="3468" y="1"/>
                    <a:pt x="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 rot="860262">
              <a:off x="8288727" y="2350988"/>
              <a:ext cx="143974" cy="100026"/>
            </a:xfrm>
            <a:custGeom>
              <a:avLst/>
              <a:gdLst/>
              <a:ahLst/>
              <a:cxnLst/>
              <a:rect l="l" t="t" r="r" b="b"/>
              <a:pathLst>
                <a:path w="4593" h="3191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399" y="2735"/>
                    <a:pt x="1195" y="3191"/>
                    <a:pt x="2022" y="3191"/>
                  </a:cubicBezTo>
                  <a:cubicBezTo>
                    <a:pt x="2350" y="3191"/>
                    <a:pt x="2683" y="3119"/>
                    <a:pt x="2999" y="2969"/>
                  </a:cubicBezTo>
                  <a:cubicBezTo>
                    <a:pt x="4105" y="2442"/>
                    <a:pt x="4593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 rot="860262">
              <a:off x="8281254" y="2306002"/>
              <a:ext cx="146262" cy="103192"/>
            </a:xfrm>
            <a:custGeom>
              <a:avLst/>
              <a:gdLst/>
              <a:ahLst/>
              <a:cxnLst/>
              <a:rect l="l" t="t" r="r" b="b"/>
              <a:pathLst>
                <a:path w="4666" h="3292" extrusionOk="0">
                  <a:moveTo>
                    <a:pt x="2599" y="1"/>
                  </a:moveTo>
                  <a:cubicBezTo>
                    <a:pt x="2272" y="1"/>
                    <a:pt x="1939" y="71"/>
                    <a:pt x="1624" y="221"/>
                  </a:cubicBezTo>
                  <a:cubicBezTo>
                    <a:pt x="474" y="767"/>
                    <a:pt x="1" y="2156"/>
                    <a:pt x="576" y="3292"/>
                  </a:cubicBezTo>
                  <a:lnTo>
                    <a:pt x="4665" y="1342"/>
                  </a:lnTo>
                  <a:cubicBezTo>
                    <a:pt x="4291" y="497"/>
                    <a:pt x="3464" y="1"/>
                    <a:pt x="2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 rot="860262">
              <a:off x="8159631" y="2538546"/>
              <a:ext cx="143504" cy="99556"/>
            </a:xfrm>
            <a:custGeom>
              <a:avLst/>
              <a:gdLst/>
              <a:ahLst/>
              <a:cxnLst/>
              <a:rect l="l" t="t" r="r" b="b"/>
              <a:pathLst>
                <a:path w="4578" h="3176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401" y="2727"/>
                    <a:pt x="1191" y="3175"/>
                    <a:pt x="2013" y="3175"/>
                  </a:cubicBezTo>
                  <a:cubicBezTo>
                    <a:pt x="2340" y="3175"/>
                    <a:pt x="2673" y="3104"/>
                    <a:pt x="2989" y="2954"/>
                  </a:cubicBezTo>
                  <a:cubicBezTo>
                    <a:pt x="4090" y="2428"/>
                    <a:pt x="4578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 rot="860262">
              <a:off x="8151700" y="2492966"/>
              <a:ext cx="146732" cy="103819"/>
            </a:xfrm>
            <a:custGeom>
              <a:avLst/>
              <a:gdLst/>
              <a:ahLst/>
              <a:cxnLst/>
              <a:rect l="l" t="t" r="r" b="b"/>
              <a:pathLst>
                <a:path w="4681" h="3312" extrusionOk="0">
                  <a:moveTo>
                    <a:pt x="2598" y="0"/>
                  </a:moveTo>
                  <a:cubicBezTo>
                    <a:pt x="2272" y="0"/>
                    <a:pt x="1940" y="71"/>
                    <a:pt x="1624" y="221"/>
                  </a:cubicBezTo>
                  <a:cubicBezTo>
                    <a:pt x="469" y="776"/>
                    <a:pt x="1" y="2175"/>
                    <a:pt x="591" y="3311"/>
                  </a:cubicBezTo>
                  <a:lnTo>
                    <a:pt x="4680" y="1361"/>
                  </a:lnTo>
                  <a:cubicBezTo>
                    <a:pt x="4304" y="506"/>
                    <a:pt x="3471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 rot="860262">
              <a:off x="8030455" y="2726153"/>
              <a:ext cx="143504" cy="99681"/>
            </a:xfrm>
            <a:custGeom>
              <a:avLst/>
              <a:gdLst/>
              <a:ahLst/>
              <a:cxnLst/>
              <a:rect l="l" t="t" r="r" b="b"/>
              <a:pathLst>
                <a:path w="4578" h="3180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2" y="2729"/>
                    <a:pt x="1193" y="3180"/>
                    <a:pt x="2016" y="3180"/>
                  </a:cubicBezTo>
                  <a:cubicBezTo>
                    <a:pt x="2343" y="3180"/>
                    <a:pt x="2674" y="3109"/>
                    <a:pt x="2988" y="2959"/>
                  </a:cubicBezTo>
                  <a:cubicBezTo>
                    <a:pt x="4090" y="2433"/>
                    <a:pt x="4577" y="1122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 rot="860262">
              <a:off x="8022394" y="2680474"/>
              <a:ext cx="146732" cy="103882"/>
            </a:xfrm>
            <a:custGeom>
              <a:avLst/>
              <a:gdLst/>
              <a:ahLst/>
              <a:cxnLst/>
              <a:rect l="l" t="t" r="r" b="b"/>
              <a:pathLst>
                <a:path w="4681" h="3314" extrusionOk="0">
                  <a:moveTo>
                    <a:pt x="2603" y="0"/>
                  </a:moveTo>
                  <a:cubicBezTo>
                    <a:pt x="2276" y="0"/>
                    <a:pt x="1944" y="71"/>
                    <a:pt x="1629" y="223"/>
                  </a:cubicBezTo>
                  <a:cubicBezTo>
                    <a:pt x="469" y="774"/>
                    <a:pt x="1" y="2177"/>
                    <a:pt x="595" y="3313"/>
                  </a:cubicBezTo>
                  <a:lnTo>
                    <a:pt x="4680" y="1363"/>
                  </a:lnTo>
                  <a:cubicBezTo>
                    <a:pt x="4311" y="509"/>
                    <a:pt x="3476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 rot="860262">
              <a:off x="8255893" y="1774965"/>
              <a:ext cx="143660" cy="99838"/>
            </a:xfrm>
            <a:custGeom>
              <a:avLst/>
              <a:gdLst/>
              <a:ahLst/>
              <a:cxnLst/>
              <a:rect l="l" t="t" r="r" b="b"/>
              <a:pathLst>
                <a:path w="4583" h="3185" extrusionOk="0">
                  <a:moveTo>
                    <a:pt x="4090" y="1"/>
                  </a:moveTo>
                  <a:lnTo>
                    <a:pt x="1" y="1950"/>
                  </a:lnTo>
                  <a:cubicBezTo>
                    <a:pt x="402" y="2733"/>
                    <a:pt x="1196" y="3185"/>
                    <a:pt x="2021" y="3185"/>
                  </a:cubicBezTo>
                  <a:cubicBezTo>
                    <a:pt x="2348" y="3185"/>
                    <a:pt x="2679" y="3114"/>
                    <a:pt x="2993" y="2964"/>
                  </a:cubicBezTo>
                  <a:cubicBezTo>
                    <a:pt x="4100" y="2433"/>
                    <a:pt x="4582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 rot="860262">
              <a:off x="8126758" y="1962557"/>
              <a:ext cx="143504" cy="99650"/>
            </a:xfrm>
            <a:custGeom>
              <a:avLst/>
              <a:gdLst/>
              <a:ahLst/>
              <a:cxnLst/>
              <a:rect l="l" t="t" r="r" b="b"/>
              <a:pathLst>
                <a:path w="4578" h="3179" extrusionOk="0">
                  <a:moveTo>
                    <a:pt x="4085" y="1"/>
                  </a:moveTo>
                  <a:lnTo>
                    <a:pt x="0" y="1951"/>
                  </a:lnTo>
                  <a:cubicBezTo>
                    <a:pt x="401" y="2727"/>
                    <a:pt x="1190" y="3178"/>
                    <a:pt x="2011" y="3178"/>
                  </a:cubicBezTo>
                  <a:cubicBezTo>
                    <a:pt x="2339" y="3178"/>
                    <a:pt x="2673" y="3106"/>
                    <a:pt x="2988" y="2955"/>
                  </a:cubicBezTo>
                  <a:cubicBezTo>
                    <a:pt x="4090" y="2428"/>
                    <a:pt x="4577" y="1122"/>
                    <a:pt x="4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 rot="860262">
              <a:off x="8118806" y="1917233"/>
              <a:ext cx="146544" cy="103537"/>
            </a:xfrm>
            <a:custGeom>
              <a:avLst/>
              <a:gdLst/>
              <a:ahLst/>
              <a:cxnLst/>
              <a:rect l="l" t="t" r="r" b="b"/>
              <a:pathLst>
                <a:path w="4675" h="3303" extrusionOk="0">
                  <a:moveTo>
                    <a:pt x="2601" y="0"/>
                  </a:moveTo>
                  <a:cubicBezTo>
                    <a:pt x="2275" y="0"/>
                    <a:pt x="1943" y="71"/>
                    <a:pt x="1629" y="222"/>
                  </a:cubicBezTo>
                  <a:cubicBezTo>
                    <a:pt x="473" y="773"/>
                    <a:pt x="1" y="2167"/>
                    <a:pt x="590" y="3303"/>
                  </a:cubicBezTo>
                  <a:lnTo>
                    <a:pt x="4675" y="1353"/>
                  </a:lnTo>
                  <a:cubicBezTo>
                    <a:pt x="4300" y="503"/>
                    <a:pt x="346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 rot="860262">
              <a:off x="7997398" y="2150314"/>
              <a:ext cx="143786" cy="99681"/>
            </a:xfrm>
            <a:custGeom>
              <a:avLst/>
              <a:gdLst/>
              <a:ahLst/>
              <a:cxnLst/>
              <a:rect l="l" t="t" r="r" b="b"/>
              <a:pathLst>
                <a:path w="4587" h="3180" extrusionOk="0">
                  <a:moveTo>
                    <a:pt x="4090" y="1"/>
                  </a:moveTo>
                  <a:lnTo>
                    <a:pt x="0" y="1951"/>
                  </a:lnTo>
                  <a:cubicBezTo>
                    <a:pt x="402" y="2729"/>
                    <a:pt x="1195" y="3180"/>
                    <a:pt x="2020" y="3180"/>
                  </a:cubicBezTo>
                  <a:cubicBezTo>
                    <a:pt x="2347" y="3180"/>
                    <a:pt x="2679" y="3109"/>
                    <a:pt x="2993" y="2960"/>
                  </a:cubicBezTo>
                  <a:cubicBezTo>
                    <a:pt x="4099" y="2433"/>
                    <a:pt x="4587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 rot="860262">
              <a:off x="7989765" y="2104971"/>
              <a:ext cx="146544" cy="103600"/>
            </a:xfrm>
            <a:custGeom>
              <a:avLst/>
              <a:gdLst/>
              <a:ahLst/>
              <a:cxnLst/>
              <a:rect l="l" t="t" r="r" b="b"/>
              <a:pathLst>
                <a:path w="4675" h="3305" extrusionOk="0">
                  <a:moveTo>
                    <a:pt x="2594" y="0"/>
                  </a:moveTo>
                  <a:cubicBezTo>
                    <a:pt x="2268" y="0"/>
                    <a:pt x="1938" y="71"/>
                    <a:pt x="1623" y="219"/>
                  </a:cubicBezTo>
                  <a:cubicBezTo>
                    <a:pt x="468" y="770"/>
                    <a:pt x="0" y="2164"/>
                    <a:pt x="585" y="3305"/>
                  </a:cubicBezTo>
                  <a:lnTo>
                    <a:pt x="4670" y="1355"/>
                  </a:lnTo>
                  <a:lnTo>
                    <a:pt x="4675" y="1355"/>
                  </a:lnTo>
                  <a:cubicBezTo>
                    <a:pt x="4298" y="503"/>
                    <a:pt x="3465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 rot="860262">
              <a:off x="7868263" y="233786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90" y="1"/>
                  </a:moveTo>
                  <a:lnTo>
                    <a:pt x="1" y="1951"/>
                  </a:lnTo>
                  <a:cubicBezTo>
                    <a:pt x="405" y="2720"/>
                    <a:pt x="1192" y="3167"/>
                    <a:pt x="2011" y="3167"/>
                  </a:cubicBezTo>
                  <a:cubicBezTo>
                    <a:pt x="2338" y="3167"/>
                    <a:pt x="2669" y="3095"/>
                    <a:pt x="2984" y="2945"/>
                  </a:cubicBezTo>
                  <a:cubicBezTo>
                    <a:pt x="4086" y="2419"/>
                    <a:pt x="4573" y="1117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 rot="860262">
              <a:off x="7860190" y="2292133"/>
              <a:ext cx="146858" cy="103976"/>
            </a:xfrm>
            <a:custGeom>
              <a:avLst/>
              <a:gdLst/>
              <a:ahLst/>
              <a:cxnLst/>
              <a:rect l="l" t="t" r="r" b="b"/>
              <a:pathLst>
                <a:path w="4685" h="3317" extrusionOk="0">
                  <a:moveTo>
                    <a:pt x="2603" y="1"/>
                  </a:moveTo>
                  <a:cubicBezTo>
                    <a:pt x="2276" y="1"/>
                    <a:pt x="1944" y="72"/>
                    <a:pt x="1628" y="221"/>
                  </a:cubicBezTo>
                  <a:cubicBezTo>
                    <a:pt x="468" y="772"/>
                    <a:pt x="0" y="2176"/>
                    <a:pt x="595" y="3317"/>
                  </a:cubicBezTo>
                  <a:lnTo>
                    <a:pt x="4684" y="1367"/>
                  </a:lnTo>
                  <a:cubicBezTo>
                    <a:pt x="4312" y="508"/>
                    <a:pt x="3477" y="1"/>
                    <a:pt x="2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 rot="860262">
              <a:off x="7739049" y="2525521"/>
              <a:ext cx="143504" cy="99619"/>
            </a:xfrm>
            <a:custGeom>
              <a:avLst/>
              <a:gdLst/>
              <a:ahLst/>
              <a:cxnLst/>
              <a:rect l="l" t="t" r="r" b="b"/>
              <a:pathLst>
                <a:path w="4578" h="3178" extrusionOk="0">
                  <a:moveTo>
                    <a:pt x="4085" y="0"/>
                  </a:moveTo>
                  <a:lnTo>
                    <a:pt x="1" y="1950"/>
                  </a:lnTo>
                  <a:cubicBezTo>
                    <a:pt x="401" y="2727"/>
                    <a:pt x="1190" y="3177"/>
                    <a:pt x="2012" y="3177"/>
                  </a:cubicBezTo>
                  <a:cubicBezTo>
                    <a:pt x="2340" y="3177"/>
                    <a:pt x="2673" y="3105"/>
                    <a:pt x="2989" y="2954"/>
                  </a:cubicBezTo>
                  <a:cubicBezTo>
                    <a:pt x="4090" y="2427"/>
                    <a:pt x="4578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 rot="860262">
              <a:off x="7731028" y="2479753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597" y="1"/>
                  </a:moveTo>
                  <a:cubicBezTo>
                    <a:pt x="2272" y="1"/>
                    <a:pt x="1941" y="71"/>
                    <a:pt x="1628" y="221"/>
                  </a:cubicBezTo>
                  <a:cubicBezTo>
                    <a:pt x="468" y="776"/>
                    <a:pt x="0" y="2180"/>
                    <a:pt x="595" y="3316"/>
                  </a:cubicBezTo>
                  <a:lnTo>
                    <a:pt x="4679" y="1366"/>
                  </a:lnTo>
                  <a:cubicBezTo>
                    <a:pt x="4310" y="510"/>
                    <a:pt x="3472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 rot="860262">
              <a:off x="8247864" y="1729196"/>
              <a:ext cx="146889" cy="103976"/>
            </a:xfrm>
            <a:custGeom>
              <a:avLst/>
              <a:gdLst/>
              <a:ahLst/>
              <a:cxnLst/>
              <a:rect l="l" t="t" r="r" b="b"/>
              <a:pathLst>
                <a:path w="4686" h="3317" extrusionOk="0">
                  <a:moveTo>
                    <a:pt x="2601" y="1"/>
                  </a:moveTo>
                  <a:cubicBezTo>
                    <a:pt x="2275" y="1"/>
                    <a:pt x="1943" y="71"/>
                    <a:pt x="1629" y="221"/>
                  </a:cubicBezTo>
                  <a:cubicBezTo>
                    <a:pt x="469" y="772"/>
                    <a:pt x="1" y="2176"/>
                    <a:pt x="596" y="3316"/>
                  </a:cubicBezTo>
                  <a:lnTo>
                    <a:pt x="4685" y="1367"/>
                  </a:lnTo>
                  <a:cubicBezTo>
                    <a:pt x="4312" y="508"/>
                    <a:pt x="3475" y="1"/>
                    <a:pt x="2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 rot="860262">
              <a:off x="8525739" y="1914655"/>
              <a:ext cx="185508" cy="177264"/>
            </a:xfrm>
            <a:custGeom>
              <a:avLst/>
              <a:gdLst/>
              <a:ahLst/>
              <a:cxnLst/>
              <a:rect l="l" t="t" r="r" b="b"/>
              <a:pathLst>
                <a:path w="5918" h="5655" extrusionOk="0">
                  <a:moveTo>
                    <a:pt x="2876" y="564"/>
                  </a:moveTo>
                  <a:cubicBezTo>
                    <a:pt x="3435" y="564"/>
                    <a:pt x="3985" y="770"/>
                    <a:pt x="4412" y="1163"/>
                  </a:cubicBezTo>
                  <a:cubicBezTo>
                    <a:pt x="5084" y="1787"/>
                    <a:pt x="5318" y="2752"/>
                    <a:pt x="5002" y="3610"/>
                  </a:cubicBezTo>
                  <a:cubicBezTo>
                    <a:pt x="4672" y="4530"/>
                    <a:pt x="3806" y="5100"/>
                    <a:pt x="2885" y="5100"/>
                  </a:cubicBezTo>
                  <a:cubicBezTo>
                    <a:pt x="2622" y="5100"/>
                    <a:pt x="2353" y="5054"/>
                    <a:pt x="2092" y="4955"/>
                  </a:cubicBezTo>
                  <a:cubicBezTo>
                    <a:pt x="1234" y="4638"/>
                    <a:pt x="649" y="3834"/>
                    <a:pt x="610" y="2917"/>
                  </a:cubicBezTo>
                  <a:cubicBezTo>
                    <a:pt x="576" y="2006"/>
                    <a:pt x="1092" y="1158"/>
                    <a:pt x="1926" y="773"/>
                  </a:cubicBezTo>
                  <a:cubicBezTo>
                    <a:pt x="2231" y="632"/>
                    <a:pt x="2555" y="564"/>
                    <a:pt x="2876" y="564"/>
                  </a:cubicBezTo>
                  <a:close/>
                  <a:moveTo>
                    <a:pt x="2872" y="1"/>
                  </a:moveTo>
                  <a:cubicBezTo>
                    <a:pt x="2471" y="1"/>
                    <a:pt x="2067" y="86"/>
                    <a:pt x="1687" y="261"/>
                  </a:cubicBezTo>
                  <a:cubicBezTo>
                    <a:pt x="649" y="743"/>
                    <a:pt x="1" y="1801"/>
                    <a:pt x="44" y="2942"/>
                  </a:cubicBezTo>
                  <a:cubicBezTo>
                    <a:pt x="93" y="4082"/>
                    <a:pt x="824" y="5086"/>
                    <a:pt x="1897" y="5481"/>
                  </a:cubicBezTo>
                  <a:cubicBezTo>
                    <a:pt x="2218" y="5599"/>
                    <a:pt x="2547" y="5654"/>
                    <a:pt x="2870" y="5654"/>
                  </a:cubicBezTo>
                  <a:cubicBezTo>
                    <a:pt x="4021" y="5654"/>
                    <a:pt x="5101" y="4946"/>
                    <a:pt x="5523" y="3805"/>
                  </a:cubicBezTo>
                  <a:cubicBezTo>
                    <a:pt x="5918" y="2732"/>
                    <a:pt x="5630" y="1528"/>
                    <a:pt x="4787" y="753"/>
                  </a:cubicBezTo>
                  <a:cubicBezTo>
                    <a:pt x="4255" y="258"/>
                    <a:pt x="356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 rot="860262">
              <a:off x="8391049" y="2102239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3" y="555"/>
                  </a:moveTo>
                  <a:cubicBezTo>
                    <a:pt x="3306" y="555"/>
                    <a:pt x="3573" y="601"/>
                    <a:pt x="3832" y="697"/>
                  </a:cubicBezTo>
                  <a:lnTo>
                    <a:pt x="3832" y="702"/>
                  </a:lnTo>
                  <a:cubicBezTo>
                    <a:pt x="4407" y="911"/>
                    <a:pt x="4875" y="1350"/>
                    <a:pt x="5124" y="1915"/>
                  </a:cubicBezTo>
                  <a:cubicBezTo>
                    <a:pt x="5558" y="2905"/>
                    <a:pt x="5231" y="4065"/>
                    <a:pt x="4349" y="4684"/>
                  </a:cubicBezTo>
                  <a:cubicBezTo>
                    <a:pt x="3955" y="4962"/>
                    <a:pt x="3498" y="5099"/>
                    <a:pt x="3042" y="5099"/>
                  </a:cubicBezTo>
                  <a:cubicBezTo>
                    <a:pt x="2478" y="5099"/>
                    <a:pt x="1917" y="4889"/>
                    <a:pt x="1483" y="4479"/>
                  </a:cubicBezTo>
                  <a:cubicBezTo>
                    <a:pt x="698" y="3738"/>
                    <a:pt x="542" y="2544"/>
                    <a:pt x="1112" y="1628"/>
                  </a:cubicBezTo>
                  <a:cubicBezTo>
                    <a:pt x="1537" y="945"/>
                    <a:pt x="2275" y="555"/>
                    <a:pt x="3043" y="555"/>
                  </a:cubicBezTo>
                  <a:close/>
                  <a:moveTo>
                    <a:pt x="3047" y="1"/>
                  </a:moveTo>
                  <a:cubicBezTo>
                    <a:pt x="2271" y="1"/>
                    <a:pt x="1515" y="319"/>
                    <a:pt x="971" y="911"/>
                  </a:cubicBezTo>
                  <a:cubicBezTo>
                    <a:pt x="196" y="1750"/>
                    <a:pt x="1" y="2973"/>
                    <a:pt x="483" y="4011"/>
                  </a:cubicBezTo>
                  <a:cubicBezTo>
                    <a:pt x="946" y="5016"/>
                    <a:pt x="1952" y="5656"/>
                    <a:pt x="3050" y="5656"/>
                  </a:cubicBezTo>
                  <a:cubicBezTo>
                    <a:pt x="3087" y="5656"/>
                    <a:pt x="3123" y="5655"/>
                    <a:pt x="3159" y="5654"/>
                  </a:cubicBezTo>
                  <a:cubicBezTo>
                    <a:pt x="4305" y="5605"/>
                    <a:pt x="5304" y="4879"/>
                    <a:pt x="5704" y="3806"/>
                  </a:cubicBezTo>
                  <a:cubicBezTo>
                    <a:pt x="6240" y="2339"/>
                    <a:pt x="5489" y="716"/>
                    <a:pt x="4027" y="175"/>
                  </a:cubicBezTo>
                  <a:cubicBezTo>
                    <a:pt x="3707" y="58"/>
                    <a:pt x="3375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 rot="860262">
              <a:off x="8267239" y="2289945"/>
              <a:ext cx="185664" cy="177264"/>
            </a:xfrm>
            <a:custGeom>
              <a:avLst/>
              <a:gdLst/>
              <a:ahLst/>
              <a:cxnLst/>
              <a:rect l="l" t="t" r="r" b="b"/>
              <a:pathLst>
                <a:path w="5923" h="5655" extrusionOk="0">
                  <a:moveTo>
                    <a:pt x="2875" y="563"/>
                  </a:moveTo>
                  <a:cubicBezTo>
                    <a:pt x="3434" y="563"/>
                    <a:pt x="3984" y="769"/>
                    <a:pt x="4411" y="1165"/>
                  </a:cubicBezTo>
                  <a:cubicBezTo>
                    <a:pt x="5089" y="1784"/>
                    <a:pt x="5318" y="2749"/>
                    <a:pt x="5006" y="3612"/>
                  </a:cubicBezTo>
                  <a:cubicBezTo>
                    <a:pt x="4668" y="4531"/>
                    <a:pt x="3800" y="5098"/>
                    <a:pt x="2877" y="5098"/>
                  </a:cubicBezTo>
                  <a:cubicBezTo>
                    <a:pt x="2616" y="5098"/>
                    <a:pt x="2350" y="5053"/>
                    <a:pt x="2091" y="4957"/>
                  </a:cubicBezTo>
                  <a:cubicBezTo>
                    <a:pt x="1233" y="4640"/>
                    <a:pt x="648" y="3836"/>
                    <a:pt x="614" y="2919"/>
                  </a:cubicBezTo>
                  <a:cubicBezTo>
                    <a:pt x="575" y="2003"/>
                    <a:pt x="1097" y="1155"/>
                    <a:pt x="1926" y="770"/>
                  </a:cubicBezTo>
                  <a:cubicBezTo>
                    <a:pt x="2230" y="631"/>
                    <a:pt x="2554" y="563"/>
                    <a:pt x="2875" y="563"/>
                  </a:cubicBezTo>
                  <a:close/>
                  <a:moveTo>
                    <a:pt x="2873" y="1"/>
                  </a:moveTo>
                  <a:cubicBezTo>
                    <a:pt x="2471" y="1"/>
                    <a:pt x="2066" y="87"/>
                    <a:pt x="1687" y="263"/>
                  </a:cubicBezTo>
                  <a:cubicBezTo>
                    <a:pt x="648" y="741"/>
                    <a:pt x="0" y="1798"/>
                    <a:pt x="49" y="2944"/>
                  </a:cubicBezTo>
                  <a:cubicBezTo>
                    <a:pt x="93" y="4084"/>
                    <a:pt x="824" y="5089"/>
                    <a:pt x="1896" y="5483"/>
                  </a:cubicBezTo>
                  <a:lnTo>
                    <a:pt x="1901" y="5483"/>
                  </a:lnTo>
                  <a:cubicBezTo>
                    <a:pt x="2220" y="5599"/>
                    <a:pt x="2546" y="5654"/>
                    <a:pt x="2866" y="5654"/>
                  </a:cubicBezTo>
                  <a:cubicBezTo>
                    <a:pt x="4018" y="5654"/>
                    <a:pt x="5101" y="4946"/>
                    <a:pt x="5528" y="3807"/>
                  </a:cubicBezTo>
                  <a:cubicBezTo>
                    <a:pt x="5922" y="2729"/>
                    <a:pt x="5630" y="1525"/>
                    <a:pt x="4792" y="750"/>
                  </a:cubicBezTo>
                  <a:cubicBezTo>
                    <a:pt x="4257" y="259"/>
                    <a:pt x="35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 rot="860262">
              <a:off x="8128277" y="2476384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195" y="561"/>
                  </a:moveTo>
                  <a:cubicBezTo>
                    <a:pt x="3734" y="561"/>
                    <a:pt x="4271" y="752"/>
                    <a:pt x="4699" y="1129"/>
                  </a:cubicBezTo>
                  <a:cubicBezTo>
                    <a:pt x="5518" y="1855"/>
                    <a:pt x="5703" y="3054"/>
                    <a:pt x="5142" y="3995"/>
                  </a:cubicBezTo>
                  <a:cubicBezTo>
                    <a:pt x="4722" y="4696"/>
                    <a:pt x="3971" y="5099"/>
                    <a:pt x="3190" y="5099"/>
                  </a:cubicBezTo>
                  <a:cubicBezTo>
                    <a:pt x="2929" y="5099"/>
                    <a:pt x="2665" y="5054"/>
                    <a:pt x="2408" y="4960"/>
                  </a:cubicBezTo>
                  <a:lnTo>
                    <a:pt x="2408" y="4955"/>
                  </a:lnTo>
                  <a:cubicBezTo>
                    <a:pt x="1877" y="4760"/>
                    <a:pt x="1438" y="4375"/>
                    <a:pt x="1180" y="3873"/>
                  </a:cubicBezTo>
                  <a:cubicBezTo>
                    <a:pt x="678" y="2898"/>
                    <a:pt x="941" y="1709"/>
                    <a:pt x="1799" y="1041"/>
                  </a:cubicBezTo>
                  <a:cubicBezTo>
                    <a:pt x="2211" y="720"/>
                    <a:pt x="2703" y="561"/>
                    <a:pt x="3195" y="561"/>
                  </a:cubicBezTo>
                  <a:close/>
                  <a:moveTo>
                    <a:pt x="3197" y="0"/>
                  </a:moveTo>
                  <a:cubicBezTo>
                    <a:pt x="3156" y="0"/>
                    <a:pt x="3116" y="1"/>
                    <a:pt x="3076" y="3"/>
                  </a:cubicBezTo>
                  <a:cubicBezTo>
                    <a:pt x="1935" y="47"/>
                    <a:pt x="931" y="778"/>
                    <a:pt x="536" y="1850"/>
                  </a:cubicBezTo>
                  <a:cubicBezTo>
                    <a:pt x="0" y="3317"/>
                    <a:pt x="751" y="4940"/>
                    <a:pt x="2213" y="5481"/>
                  </a:cubicBezTo>
                  <a:cubicBezTo>
                    <a:pt x="2532" y="5598"/>
                    <a:pt x="2862" y="5655"/>
                    <a:pt x="3189" y="5655"/>
                  </a:cubicBezTo>
                  <a:cubicBezTo>
                    <a:pt x="3966" y="5655"/>
                    <a:pt x="4724" y="5335"/>
                    <a:pt x="5269" y="4745"/>
                  </a:cubicBezTo>
                  <a:cubicBezTo>
                    <a:pt x="6044" y="3902"/>
                    <a:pt x="6239" y="2679"/>
                    <a:pt x="5757" y="1641"/>
                  </a:cubicBezTo>
                  <a:cubicBezTo>
                    <a:pt x="5296" y="639"/>
                    <a:pt x="4295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 rot="860262">
              <a:off x="8003525" y="2665198"/>
              <a:ext cx="195444" cy="177326"/>
            </a:xfrm>
            <a:custGeom>
              <a:avLst/>
              <a:gdLst/>
              <a:ahLst/>
              <a:cxnLst/>
              <a:rect l="l" t="t" r="r" b="b"/>
              <a:pathLst>
                <a:path w="6235" h="5657" extrusionOk="0">
                  <a:moveTo>
                    <a:pt x="3033" y="561"/>
                  </a:moveTo>
                  <a:cubicBezTo>
                    <a:pt x="3143" y="561"/>
                    <a:pt x="3253" y="569"/>
                    <a:pt x="3363" y="585"/>
                  </a:cubicBezTo>
                  <a:cubicBezTo>
                    <a:pt x="4426" y="736"/>
                    <a:pt x="5230" y="1613"/>
                    <a:pt x="5298" y="2681"/>
                  </a:cubicBezTo>
                  <a:cubicBezTo>
                    <a:pt x="5367" y="3748"/>
                    <a:pt x="4679" y="4718"/>
                    <a:pt x="3646" y="5006"/>
                  </a:cubicBezTo>
                  <a:cubicBezTo>
                    <a:pt x="3444" y="5062"/>
                    <a:pt x="3241" y="5089"/>
                    <a:pt x="3040" y="5089"/>
                  </a:cubicBezTo>
                  <a:cubicBezTo>
                    <a:pt x="2211" y="5089"/>
                    <a:pt x="1429" y="4630"/>
                    <a:pt x="1029" y="3865"/>
                  </a:cubicBezTo>
                  <a:cubicBezTo>
                    <a:pt x="736" y="3305"/>
                    <a:pt x="697" y="2642"/>
                    <a:pt x="916" y="2042"/>
                  </a:cubicBezTo>
                  <a:lnTo>
                    <a:pt x="912" y="2042"/>
                  </a:lnTo>
                  <a:cubicBezTo>
                    <a:pt x="1243" y="1143"/>
                    <a:pt x="2099" y="561"/>
                    <a:pt x="3033" y="561"/>
                  </a:cubicBezTo>
                  <a:close/>
                  <a:moveTo>
                    <a:pt x="3043" y="1"/>
                  </a:moveTo>
                  <a:cubicBezTo>
                    <a:pt x="2268" y="1"/>
                    <a:pt x="1510" y="319"/>
                    <a:pt x="965" y="911"/>
                  </a:cubicBezTo>
                  <a:cubicBezTo>
                    <a:pt x="190" y="1750"/>
                    <a:pt x="0" y="2973"/>
                    <a:pt x="478" y="4011"/>
                  </a:cubicBezTo>
                  <a:cubicBezTo>
                    <a:pt x="940" y="5017"/>
                    <a:pt x="1946" y="5656"/>
                    <a:pt x="3049" y="5656"/>
                  </a:cubicBezTo>
                  <a:cubicBezTo>
                    <a:pt x="3086" y="5656"/>
                    <a:pt x="3122" y="5655"/>
                    <a:pt x="3159" y="5654"/>
                  </a:cubicBezTo>
                  <a:cubicBezTo>
                    <a:pt x="4299" y="5605"/>
                    <a:pt x="5303" y="4879"/>
                    <a:pt x="5698" y="3802"/>
                  </a:cubicBezTo>
                  <a:cubicBezTo>
                    <a:pt x="6234" y="2340"/>
                    <a:pt x="5484" y="716"/>
                    <a:pt x="4021" y="175"/>
                  </a:cubicBezTo>
                  <a:cubicBezTo>
                    <a:pt x="3702" y="58"/>
                    <a:pt x="3371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 rot="860262">
              <a:off x="7712132" y="2463286"/>
              <a:ext cx="185664" cy="177232"/>
            </a:xfrm>
            <a:custGeom>
              <a:avLst/>
              <a:gdLst/>
              <a:ahLst/>
              <a:cxnLst/>
              <a:rect l="l" t="t" r="r" b="b"/>
              <a:pathLst>
                <a:path w="5923" h="5654" extrusionOk="0">
                  <a:moveTo>
                    <a:pt x="3058" y="561"/>
                  </a:moveTo>
                  <a:cubicBezTo>
                    <a:pt x="4614" y="561"/>
                    <a:pt x="5725" y="2123"/>
                    <a:pt x="5177" y="3612"/>
                  </a:cubicBezTo>
                  <a:lnTo>
                    <a:pt x="5172" y="3612"/>
                  </a:lnTo>
                  <a:cubicBezTo>
                    <a:pt x="4860" y="4456"/>
                    <a:pt x="4085" y="5031"/>
                    <a:pt x="3188" y="5089"/>
                  </a:cubicBezTo>
                  <a:cubicBezTo>
                    <a:pt x="3143" y="5092"/>
                    <a:pt x="3097" y="5093"/>
                    <a:pt x="3052" y="5093"/>
                  </a:cubicBezTo>
                  <a:cubicBezTo>
                    <a:pt x="2207" y="5093"/>
                    <a:pt x="1427" y="4624"/>
                    <a:pt x="1034" y="3866"/>
                  </a:cubicBezTo>
                  <a:cubicBezTo>
                    <a:pt x="283" y="2413"/>
                    <a:pt x="1278" y="668"/>
                    <a:pt x="2910" y="566"/>
                  </a:cubicBezTo>
                  <a:cubicBezTo>
                    <a:pt x="2960" y="563"/>
                    <a:pt x="3009" y="561"/>
                    <a:pt x="3058" y="561"/>
                  </a:cubicBezTo>
                  <a:close/>
                  <a:moveTo>
                    <a:pt x="3048" y="0"/>
                  </a:moveTo>
                  <a:cubicBezTo>
                    <a:pt x="1897" y="0"/>
                    <a:pt x="818" y="709"/>
                    <a:pt x="400" y="1853"/>
                  </a:cubicBezTo>
                  <a:cubicBezTo>
                    <a:pt x="0" y="2925"/>
                    <a:pt x="293" y="4129"/>
                    <a:pt x="1131" y="4904"/>
                  </a:cubicBezTo>
                  <a:cubicBezTo>
                    <a:pt x="1666" y="5396"/>
                    <a:pt x="2354" y="5654"/>
                    <a:pt x="3050" y="5654"/>
                  </a:cubicBezTo>
                  <a:cubicBezTo>
                    <a:pt x="3452" y="5654"/>
                    <a:pt x="3856" y="5568"/>
                    <a:pt x="4236" y="5391"/>
                  </a:cubicBezTo>
                  <a:cubicBezTo>
                    <a:pt x="5274" y="4914"/>
                    <a:pt x="5923" y="3856"/>
                    <a:pt x="5874" y="2715"/>
                  </a:cubicBezTo>
                  <a:cubicBezTo>
                    <a:pt x="5830" y="1570"/>
                    <a:pt x="5099" y="566"/>
                    <a:pt x="4027" y="176"/>
                  </a:cubicBezTo>
                  <a:cubicBezTo>
                    <a:pt x="3703" y="57"/>
                    <a:pt x="3373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 rot="860262">
              <a:off x="7841340" y="2276765"/>
              <a:ext cx="195601" cy="177201"/>
            </a:xfrm>
            <a:custGeom>
              <a:avLst/>
              <a:gdLst/>
              <a:ahLst/>
              <a:cxnLst/>
              <a:rect l="l" t="t" r="r" b="b"/>
              <a:pathLst>
                <a:path w="6240" h="5653" extrusionOk="0">
                  <a:moveTo>
                    <a:pt x="3049" y="560"/>
                  </a:moveTo>
                  <a:cubicBezTo>
                    <a:pt x="3588" y="560"/>
                    <a:pt x="4125" y="750"/>
                    <a:pt x="4553" y="1127"/>
                  </a:cubicBezTo>
                  <a:cubicBezTo>
                    <a:pt x="5372" y="1854"/>
                    <a:pt x="5557" y="3058"/>
                    <a:pt x="4997" y="3994"/>
                  </a:cubicBezTo>
                  <a:cubicBezTo>
                    <a:pt x="4577" y="4694"/>
                    <a:pt x="3827" y="5100"/>
                    <a:pt x="3046" y="5100"/>
                  </a:cubicBezTo>
                  <a:cubicBezTo>
                    <a:pt x="2785" y="5100"/>
                    <a:pt x="2519" y="5054"/>
                    <a:pt x="2262" y="4959"/>
                  </a:cubicBezTo>
                  <a:cubicBezTo>
                    <a:pt x="1731" y="4764"/>
                    <a:pt x="1292" y="4374"/>
                    <a:pt x="1034" y="3872"/>
                  </a:cubicBezTo>
                  <a:cubicBezTo>
                    <a:pt x="532" y="2902"/>
                    <a:pt x="795" y="1712"/>
                    <a:pt x="1653" y="1040"/>
                  </a:cubicBezTo>
                  <a:cubicBezTo>
                    <a:pt x="2065" y="719"/>
                    <a:pt x="2558" y="560"/>
                    <a:pt x="3049" y="560"/>
                  </a:cubicBezTo>
                  <a:close/>
                  <a:moveTo>
                    <a:pt x="3044" y="0"/>
                  </a:moveTo>
                  <a:cubicBezTo>
                    <a:pt x="2270" y="0"/>
                    <a:pt x="1515" y="320"/>
                    <a:pt x="971" y="908"/>
                  </a:cubicBezTo>
                  <a:cubicBezTo>
                    <a:pt x="196" y="1746"/>
                    <a:pt x="1" y="2970"/>
                    <a:pt x="478" y="4008"/>
                  </a:cubicBezTo>
                  <a:cubicBezTo>
                    <a:pt x="941" y="5013"/>
                    <a:pt x="1947" y="5653"/>
                    <a:pt x="3050" y="5653"/>
                  </a:cubicBezTo>
                  <a:cubicBezTo>
                    <a:pt x="3086" y="5653"/>
                    <a:pt x="3123" y="5652"/>
                    <a:pt x="3159" y="5651"/>
                  </a:cubicBezTo>
                  <a:cubicBezTo>
                    <a:pt x="4300" y="5607"/>
                    <a:pt x="5304" y="4881"/>
                    <a:pt x="5699" y="3808"/>
                  </a:cubicBezTo>
                  <a:cubicBezTo>
                    <a:pt x="6240" y="2341"/>
                    <a:pt x="5489" y="713"/>
                    <a:pt x="4027" y="177"/>
                  </a:cubicBezTo>
                  <a:cubicBezTo>
                    <a:pt x="3706" y="58"/>
                    <a:pt x="3373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 rot="860262">
              <a:off x="7975992" y="2089333"/>
              <a:ext cx="185508" cy="177170"/>
            </a:xfrm>
            <a:custGeom>
              <a:avLst/>
              <a:gdLst/>
              <a:ahLst/>
              <a:cxnLst/>
              <a:rect l="l" t="t" r="r" b="b"/>
              <a:pathLst>
                <a:path w="5918" h="5652" extrusionOk="0">
                  <a:moveTo>
                    <a:pt x="2869" y="561"/>
                  </a:moveTo>
                  <a:cubicBezTo>
                    <a:pt x="3428" y="561"/>
                    <a:pt x="3979" y="768"/>
                    <a:pt x="4407" y="1164"/>
                  </a:cubicBezTo>
                  <a:cubicBezTo>
                    <a:pt x="5084" y="1783"/>
                    <a:pt x="5313" y="2748"/>
                    <a:pt x="5001" y="3611"/>
                  </a:cubicBezTo>
                  <a:cubicBezTo>
                    <a:pt x="4667" y="4528"/>
                    <a:pt x="3798" y="5097"/>
                    <a:pt x="2874" y="5097"/>
                  </a:cubicBezTo>
                  <a:cubicBezTo>
                    <a:pt x="2614" y="5097"/>
                    <a:pt x="2350" y="5052"/>
                    <a:pt x="2091" y="4957"/>
                  </a:cubicBezTo>
                  <a:cubicBezTo>
                    <a:pt x="1229" y="4635"/>
                    <a:pt x="644" y="3835"/>
                    <a:pt x="610" y="2919"/>
                  </a:cubicBezTo>
                  <a:cubicBezTo>
                    <a:pt x="571" y="2003"/>
                    <a:pt x="1092" y="1155"/>
                    <a:pt x="1921" y="770"/>
                  </a:cubicBezTo>
                  <a:cubicBezTo>
                    <a:pt x="2225" y="629"/>
                    <a:pt x="2548" y="561"/>
                    <a:pt x="2869" y="561"/>
                  </a:cubicBezTo>
                  <a:close/>
                  <a:moveTo>
                    <a:pt x="2872" y="0"/>
                  </a:moveTo>
                  <a:cubicBezTo>
                    <a:pt x="2471" y="0"/>
                    <a:pt x="2067" y="86"/>
                    <a:pt x="1687" y="263"/>
                  </a:cubicBezTo>
                  <a:cubicBezTo>
                    <a:pt x="649" y="740"/>
                    <a:pt x="0" y="1798"/>
                    <a:pt x="44" y="2939"/>
                  </a:cubicBezTo>
                  <a:cubicBezTo>
                    <a:pt x="93" y="4084"/>
                    <a:pt x="824" y="5083"/>
                    <a:pt x="1896" y="5478"/>
                  </a:cubicBezTo>
                  <a:cubicBezTo>
                    <a:pt x="2218" y="5596"/>
                    <a:pt x="2547" y="5652"/>
                    <a:pt x="2870" y="5652"/>
                  </a:cubicBezTo>
                  <a:cubicBezTo>
                    <a:pt x="4020" y="5652"/>
                    <a:pt x="5101" y="4946"/>
                    <a:pt x="5523" y="3801"/>
                  </a:cubicBezTo>
                  <a:cubicBezTo>
                    <a:pt x="5918" y="2729"/>
                    <a:pt x="5630" y="1525"/>
                    <a:pt x="4787" y="750"/>
                  </a:cubicBezTo>
                  <a:cubicBezTo>
                    <a:pt x="4255" y="258"/>
                    <a:pt x="3568" y="0"/>
                    <a:pt x="2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 rot="860262">
              <a:off x="8099805" y="1901631"/>
              <a:ext cx="195476" cy="177170"/>
            </a:xfrm>
            <a:custGeom>
              <a:avLst/>
              <a:gdLst/>
              <a:ahLst/>
              <a:cxnLst/>
              <a:rect l="l" t="t" r="r" b="b"/>
              <a:pathLst>
                <a:path w="6236" h="5652" extrusionOk="0">
                  <a:moveTo>
                    <a:pt x="3047" y="558"/>
                  </a:moveTo>
                  <a:cubicBezTo>
                    <a:pt x="3585" y="558"/>
                    <a:pt x="4121" y="748"/>
                    <a:pt x="4549" y="1125"/>
                  </a:cubicBezTo>
                  <a:cubicBezTo>
                    <a:pt x="5368" y="1847"/>
                    <a:pt x="5553" y="3051"/>
                    <a:pt x="4992" y="3986"/>
                  </a:cubicBezTo>
                  <a:cubicBezTo>
                    <a:pt x="4573" y="4690"/>
                    <a:pt x="3827" y="5093"/>
                    <a:pt x="3049" y="5093"/>
                  </a:cubicBezTo>
                  <a:cubicBezTo>
                    <a:pt x="2787" y="5093"/>
                    <a:pt x="2521" y="5047"/>
                    <a:pt x="2263" y="4952"/>
                  </a:cubicBezTo>
                  <a:cubicBezTo>
                    <a:pt x="1731" y="4757"/>
                    <a:pt x="1293" y="4367"/>
                    <a:pt x="1034" y="3865"/>
                  </a:cubicBezTo>
                  <a:cubicBezTo>
                    <a:pt x="532" y="2895"/>
                    <a:pt x="791" y="1705"/>
                    <a:pt x="1653" y="1037"/>
                  </a:cubicBezTo>
                  <a:cubicBezTo>
                    <a:pt x="2065" y="716"/>
                    <a:pt x="2557" y="558"/>
                    <a:pt x="3047" y="558"/>
                  </a:cubicBezTo>
                  <a:close/>
                  <a:moveTo>
                    <a:pt x="3043" y="0"/>
                  </a:moveTo>
                  <a:cubicBezTo>
                    <a:pt x="2268" y="0"/>
                    <a:pt x="1510" y="317"/>
                    <a:pt x="966" y="906"/>
                  </a:cubicBezTo>
                  <a:cubicBezTo>
                    <a:pt x="191" y="1749"/>
                    <a:pt x="1" y="2973"/>
                    <a:pt x="479" y="4011"/>
                  </a:cubicBezTo>
                  <a:cubicBezTo>
                    <a:pt x="939" y="5012"/>
                    <a:pt x="1940" y="5651"/>
                    <a:pt x="3039" y="5651"/>
                  </a:cubicBezTo>
                  <a:cubicBezTo>
                    <a:pt x="3079" y="5651"/>
                    <a:pt x="3119" y="5650"/>
                    <a:pt x="3159" y="5649"/>
                  </a:cubicBezTo>
                  <a:cubicBezTo>
                    <a:pt x="4300" y="5605"/>
                    <a:pt x="5304" y="4874"/>
                    <a:pt x="5699" y="3801"/>
                  </a:cubicBezTo>
                  <a:cubicBezTo>
                    <a:pt x="6235" y="2339"/>
                    <a:pt x="5485" y="711"/>
                    <a:pt x="4022" y="175"/>
                  </a:cubicBezTo>
                  <a:cubicBezTo>
                    <a:pt x="3703" y="57"/>
                    <a:pt x="3371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 rot="860262">
              <a:off x="8229018" y="1713891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9" y="558"/>
                  </a:moveTo>
                  <a:cubicBezTo>
                    <a:pt x="3587" y="558"/>
                    <a:pt x="4125" y="748"/>
                    <a:pt x="4553" y="1125"/>
                  </a:cubicBezTo>
                  <a:cubicBezTo>
                    <a:pt x="5372" y="1852"/>
                    <a:pt x="5557" y="3055"/>
                    <a:pt x="4996" y="3991"/>
                  </a:cubicBezTo>
                  <a:cubicBezTo>
                    <a:pt x="4577" y="4695"/>
                    <a:pt x="3828" y="5098"/>
                    <a:pt x="3049" y="5098"/>
                  </a:cubicBezTo>
                  <a:cubicBezTo>
                    <a:pt x="2786" y="5098"/>
                    <a:pt x="2520" y="5052"/>
                    <a:pt x="2262" y="4956"/>
                  </a:cubicBezTo>
                  <a:cubicBezTo>
                    <a:pt x="1731" y="4761"/>
                    <a:pt x="1292" y="4372"/>
                    <a:pt x="1034" y="3869"/>
                  </a:cubicBezTo>
                  <a:cubicBezTo>
                    <a:pt x="531" y="2899"/>
                    <a:pt x="790" y="1705"/>
                    <a:pt x="1653" y="1037"/>
                  </a:cubicBezTo>
                  <a:cubicBezTo>
                    <a:pt x="2064" y="716"/>
                    <a:pt x="2557" y="558"/>
                    <a:pt x="3049" y="558"/>
                  </a:cubicBezTo>
                  <a:close/>
                  <a:moveTo>
                    <a:pt x="3044" y="0"/>
                  </a:moveTo>
                  <a:cubicBezTo>
                    <a:pt x="2271" y="0"/>
                    <a:pt x="1515" y="318"/>
                    <a:pt x="970" y="911"/>
                  </a:cubicBezTo>
                  <a:cubicBezTo>
                    <a:pt x="190" y="1749"/>
                    <a:pt x="0" y="2973"/>
                    <a:pt x="478" y="4011"/>
                  </a:cubicBezTo>
                  <a:cubicBezTo>
                    <a:pt x="940" y="5016"/>
                    <a:pt x="1946" y="5656"/>
                    <a:pt x="3045" y="5656"/>
                  </a:cubicBezTo>
                  <a:cubicBezTo>
                    <a:pt x="3081" y="5656"/>
                    <a:pt x="3117" y="5655"/>
                    <a:pt x="3154" y="5653"/>
                  </a:cubicBezTo>
                  <a:cubicBezTo>
                    <a:pt x="4299" y="5610"/>
                    <a:pt x="5303" y="4878"/>
                    <a:pt x="5698" y="3806"/>
                  </a:cubicBezTo>
                  <a:cubicBezTo>
                    <a:pt x="6239" y="2339"/>
                    <a:pt x="5489" y="716"/>
                    <a:pt x="4021" y="175"/>
                  </a:cubicBezTo>
                  <a:cubicBezTo>
                    <a:pt x="3702" y="57"/>
                    <a:pt x="3372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 rot="860262">
              <a:off x="7700764" y="1611397"/>
              <a:ext cx="1022048" cy="1332376"/>
            </a:xfrm>
            <a:custGeom>
              <a:avLst/>
              <a:gdLst/>
              <a:ahLst/>
              <a:cxnLst/>
              <a:rect l="l" t="t" r="r" b="b"/>
              <a:pathLst>
                <a:path w="32605" h="42505" extrusionOk="0">
                  <a:moveTo>
                    <a:pt x="16030" y="2845"/>
                  </a:moveTo>
                  <a:cubicBezTo>
                    <a:pt x="16727" y="2845"/>
                    <a:pt x="17416" y="3101"/>
                    <a:pt x="17947" y="3593"/>
                  </a:cubicBezTo>
                  <a:cubicBezTo>
                    <a:pt x="18786" y="4373"/>
                    <a:pt x="19078" y="5576"/>
                    <a:pt x="18683" y="6649"/>
                  </a:cubicBezTo>
                  <a:lnTo>
                    <a:pt x="18683" y="6639"/>
                  </a:lnTo>
                  <a:cubicBezTo>
                    <a:pt x="18264" y="7786"/>
                    <a:pt x="17181" y="8498"/>
                    <a:pt x="16024" y="8498"/>
                  </a:cubicBezTo>
                  <a:cubicBezTo>
                    <a:pt x="15702" y="8498"/>
                    <a:pt x="15373" y="8443"/>
                    <a:pt x="15052" y="8326"/>
                  </a:cubicBezTo>
                  <a:cubicBezTo>
                    <a:pt x="13980" y="7931"/>
                    <a:pt x="13253" y="6927"/>
                    <a:pt x="13205" y="5786"/>
                  </a:cubicBezTo>
                  <a:cubicBezTo>
                    <a:pt x="13161" y="4646"/>
                    <a:pt x="13804" y="3588"/>
                    <a:pt x="14842" y="3105"/>
                  </a:cubicBezTo>
                  <a:cubicBezTo>
                    <a:pt x="15222" y="2930"/>
                    <a:pt x="15628" y="2845"/>
                    <a:pt x="16030" y="2845"/>
                  </a:cubicBezTo>
                  <a:close/>
                  <a:moveTo>
                    <a:pt x="26620" y="6737"/>
                  </a:moveTo>
                  <a:cubicBezTo>
                    <a:pt x="27316" y="6737"/>
                    <a:pt x="28004" y="6996"/>
                    <a:pt x="28539" y="7487"/>
                  </a:cubicBezTo>
                  <a:cubicBezTo>
                    <a:pt x="29377" y="8262"/>
                    <a:pt x="29670" y="9466"/>
                    <a:pt x="29275" y="10543"/>
                  </a:cubicBezTo>
                  <a:lnTo>
                    <a:pt x="29275" y="10539"/>
                  </a:lnTo>
                  <a:cubicBezTo>
                    <a:pt x="28852" y="11684"/>
                    <a:pt x="27770" y="12393"/>
                    <a:pt x="26617" y="12393"/>
                  </a:cubicBezTo>
                  <a:cubicBezTo>
                    <a:pt x="26294" y="12393"/>
                    <a:pt x="25965" y="12338"/>
                    <a:pt x="25644" y="12220"/>
                  </a:cubicBezTo>
                  <a:cubicBezTo>
                    <a:pt x="24571" y="11825"/>
                    <a:pt x="23840" y="10821"/>
                    <a:pt x="23796" y="9676"/>
                  </a:cubicBezTo>
                  <a:cubicBezTo>
                    <a:pt x="23748" y="8535"/>
                    <a:pt x="24396" y="7477"/>
                    <a:pt x="25434" y="7000"/>
                  </a:cubicBezTo>
                  <a:cubicBezTo>
                    <a:pt x="25814" y="6823"/>
                    <a:pt x="26218" y="6737"/>
                    <a:pt x="26620" y="6737"/>
                  </a:cubicBezTo>
                  <a:close/>
                  <a:moveTo>
                    <a:pt x="13523" y="9669"/>
                  </a:moveTo>
                  <a:cubicBezTo>
                    <a:pt x="14219" y="9669"/>
                    <a:pt x="14905" y="9925"/>
                    <a:pt x="15437" y="10417"/>
                  </a:cubicBezTo>
                  <a:cubicBezTo>
                    <a:pt x="16275" y="11197"/>
                    <a:pt x="16568" y="12400"/>
                    <a:pt x="16173" y="13473"/>
                  </a:cubicBezTo>
                  <a:lnTo>
                    <a:pt x="16173" y="13458"/>
                  </a:lnTo>
                  <a:cubicBezTo>
                    <a:pt x="15754" y="14609"/>
                    <a:pt x="14667" y="15322"/>
                    <a:pt x="13512" y="15322"/>
                  </a:cubicBezTo>
                  <a:cubicBezTo>
                    <a:pt x="13189" y="15322"/>
                    <a:pt x="12862" y="15267"/>
                    <a:pt x="12542" y="15150"/>
                  </a:cubicBezTo>
                  <a:cubicBezTo>
                    <a:pt x="11469" y="14750"/>
                    <a:pt x="10738" y="13751"/>
                    <a:pt x="10694" y="12605"/>
                  </a:cubicBezTo>
                  <a:cubicBezTo>
                    <a:pt x="10650" y="11465"/>
                    <a:pt x="11299" y="10407"/>
                    <a:pt x="12337" y="9929"/>
                  </a:cubicBezTo>
                  <a:cubicBezTo>
                    <a:pt x="12717" y="9754"/>
                    <a:pt x="13122" y="9669"/>
                    <a:pt x="13523" y="9669"/>
                  </a:cubicBezTo>
                  <a:close/>
                  <a:moveTo>
                    <a:pt x="24106" y="13560"/>
                  </a:moveTo>
                  <a:cubicBezTo>
                    <a:pt x="24805" y="13560"/>
                    <a:pt x="25496" y="13818"/>
                    <a:pt x="26029" y="14311"/>
                  </a:cubicBezTo>
                  <a:cubicBezTo>
                    <a:pt x="26867" y="15086"/>
                    <a:pt x="27160" y="16290"/>
                    <a:pt x="26765" y="17367"/>
                  </a:cubicBezTo>
                  <a:lnTo>
                    <a:pt x="26765" y="17362"/>
                  </a:lnTo>
                  <a:cubicBezTo>
                    <a:pt x="26342" y="18504"/>
                    <a:pt x="25260" y="19212"/>
                    <a:pt x="24107" y="19212"/>
                  </a:cubicBezTo>
                  <a:cubicBezTo>
                    <a:pt x="23784" y="19212"/>
                    <a:pt x="23455" y="19157"/>
                    <a:pt x="23133" y="19039"/>
                  </a:cubicBezTo>
                  <a:cubicBezTo>
                    <a:pt x="22061" y="18644"/>
                    <a:pt x="21330" y="17640"/>
                    <a:pt x="21286" y="16500"/>
                  </a:cubicBezTo>
                  <a:cubicBezTo>
                    <a:pt x="21242" y="15354"/>
                    <a:pt x="21886" y="14301"/>
                    <a:pt x="22924" y="13819"/>
                  </a:cubicBezTo>
                  <a:cubicBezTo>
                    <a:pt x="23302" y="13645"/>
                    <a:pt x="23705" y="13560"/>
                    <a:pt x="24106" y="13560"/>
                  </a:cubicBezTo>
                  <a:close/>
                  <a:moveTo>
                    <a:pt x="11008" y="16488"/>
                  </a:moveTo>
                  <a:cubicBezTo>
                    <a:pt x="11704" y="16488"/>
                    <a:pt x="12390" y="16744"/>
                    <a:pt x="12922" y="17236"/>
                  </a:cubicBezTo>
                  <a:cubicBezTo>
                    <a:pt x="13765" y="18016"/>
                    <a:pt x="14053" y="19220"/>
                    <a:pt x="13658" y="20292"/>
                  </a:cubicBezTo>
                  <a:lnTo>
                    <a:pt x="13658" y="20277"/>
                  </a:lnTo>
                  <a:cubicBezTo>
                    <a:pt x="13242" y="21428"/>
                    <a:pt x="12157" y="22141"/>
                    <a:pt x="11001" y="22141"/>
                  </a:cubicBezTo>
                  <a:cubicBezTo>
                    <a:pt x="10679" y="22141"/>
                    <a:pt x="10351" y="22086"/>
                    <a:pt x="10031" y="21969"/>
                  </a:cubicBezTo>
                  <a:cubicBezTo>
                    <a:pt x="8959" y="21574"/>
                    <a:pt x="8228" y="20570"/>
                    <a:pt x="8179" y="19429"/>
                  </a:cubicBezTo>
                  <a:cubicBezTo>
                    <a:pt x="8135" y="18289"/>
                    <a:pt x="8784" y="17231"/>
                    <a:pt x="9822" y="16748"/>
                  </a:cubicBezTo>
                  <a:cubicBezTo>
                    <a:pt x="10202" y="16574"/>
                    <a:pt x="10607" y="16488"/>
                    <a:pt x="11008" y="16488"/>
                  </a:cubicBezTo>
                  <a:close/>
                  <a:moveTo>
                    <a:pt x="21596" y="20381"/>
                  </a:moveTo>
                  <a:cubicBezTo>
                    <a:pt x="22293" y="20381"/>
                    <a:pt x="22982" y="20639"/>
                    <a:pt x="23514" y="21130"/>
                  </a:cubicBezTo>
                  <a:cubicBezTo>
                    <a:pt x="24352" y="21905"/>
                    <a:pt x="24644" y="23109"/>
                    <a:pt x="24250" y="24186"/>
                  </a:cubicBezTo>
                  <a:lnTo>
                    <a:pt x="24250" y="24182"/>
                  </a:lnTo>
                  <a:cubicBezTo>
                    <a:pt x="23831" y="25328"/>
                    <a:pt x="22746" y="26036"/>
                    <a:pt x="21594" y="26036"/>
                  </a:cubicBezTo>
                  <a:cubicBezTo>
                    <a:pt x="21271" y="26036"/>
                    <a:pt x="20943" y="25981"/>
                    <a:pt x="20623" y="25863"/>
                  </a:cubicBezTo>
                  <a:cubicBezTo>
                    <a:pt x="19546" y="25468"/>
                    <a:pt x="18820" y="24464"/>
                    <a:pt x="18771" y="23324"/>
                  </a:cubicBezTo>
                  <a:cubicBezTo>
                    <a:pt x="18727" y="22178"/>
                    <a:pt x="19370" y="21121"/>
                    <a:pt x="20409" y="20643"/>
                  </a:cubicBezTo>
                  <a:cubicBezTo>
                    <a:pt x="20788" y="20466"/>
                    <a:pt x="21194" y="20381"/>
                    <a:pt x="21596" y="20381"/>
                  </a:cubicBezTo>
                  <a:close/>
                  <a:moveTo>
                    <a:pt x="8497" y="23310"/>
                  </a:moveTo>
                  <a:cubicBezTo>
                    <a:pt x="9193" y="23310"/>
                    <a:pt x="9880" y="23568"/>
                    <a:pt x="10412" y="24060"/>
                  </a:cubicBezTo>
                  <a:cubicBezTo>
                    <a:pt x="11255" y="24840"/>
                    <a:pt x="11542" y="26044"/>
                    <a:pt x="11148" y="27116"/>
                  </a:cubicBezTo>
                  <a:lnTo>
                    <a:pt x="11148" y="27101"/>
                  </a:lnTo>
                  <a:cubicBezTo>
                    <a:pt x="10728" y="28250"/>
                    <a:pt x="9641" y="28963"/>
                    <a:pt x="8485" y="28963"/>
                  </a:cubicBezTo>
                  <a:cubicBezTo>
                    <a:pt x="8165" y="28963"/>
                    <a:pt x="7839" y="28908"/>
                    <a:pt x="7521" y="28793"/>
                  </a:cubicBezTo>
                  <a:cubicBezTo>
                    <a:pt x="6444" y="28398"/>
                    <a:pt x="5718" y="27394"/>
                    <a:pt x="5669" y="26248"/>
                  </a:cubicBezTo>
                  <a:cubicBezTo>
                    <a:pt x="5625" y="25108"/>
                    <a:pt x="6273" y="24050"/>
                    <a:pt x="7312" y="23572"/>
                  </a:cubicBezTo>
                  <a:cubicBezTo>
                    <a:pt x="7691" y="23396"/>
                    <a:pt x="8096" y="23310"/>
                    <a:pt x="8497" y="23310"/>
                  </a:cubicBezTo>
                  <a:close/>
                  <a:moveTo>
                    <a:pt x="19084" y="27203"/>
                  </a:moveTo>
                  <a:cubicBezTo>
                    <a:pt x="19782" y="27203"/>
                    <a:pt x="20470" y="27462"/>
                    <a:pt x="21003" y="27954"/>
                  </a:cubicBezTo>
                  <a:cubicBezTo>
                    <a:pt x="21847" y="28729"/>
                    <a:pt x="22134" y="29933"/>
                    <a:pt x="21739" y="31010"/>
                  </a:cubicBezTo>
                  <a:lnTo>
                    <a:pt x="21739" y="31001"/>
                  </a:lnTo>
                  <a:cubicBezTo>
                    <a:pt x="21317" y="32147"/>
                    <a:pt x="20234" y="32855"/>
                    <a:pt x="19081" y="32855"/>
                  </a:cubicBezTo>
                  <a:cubicBezTo>
                    <a:pt x="18758" y="32855"/>
                    <a:pt x="18429" y="32800"/>
                    <a:pt x="18108" y="32682"/>
                  </a:cubicBezTo>
                  <a:cubicBezTo>
                    <a:pt x="17036" y="32288"/>
                    <a:pt x="16309" y="31288"/>
                    <a:pt x="16261" y="30143"/>
                  </a:cubicBezTo>
                  <a:cubicBezTo>
                    <a:pt x="16217" y="29002"/>
                    <a:pt x="16865" y="27945"/>
                    <a:pt x="17903" y="27462"/>
                  </a:cubicBezTo>
                  <a:cubicBezTo>
                    <a:pt x="18281" y="27288"/>
                    <a:pt x="18684" y="27203"/>
                    <a:pt x="19084" y="27203"/>
                  </a:cubicBezTo>
                  <a:close/>
                  <a:moveTo>
                    <a:pt x="5983" y="30134"/>
                  </a:moveTo>
                  <a:cubicBezTo>
                    <a:pt x="6681" y="30134"/>
                    <a:pt x="7370" y="30392"/>
                    <a:pt x="7901" y="30884"/>
                  </a:cubicBezTo>
                  <a:cubicBezTo>
                    <a:pt x="8740" y="31659"/>
                    <a:pt x="9032" y="32863"/>
                    <a:pt x="8637" y="33935"/>
                  </a:cubicBezTo>
                  <a:lnTo>
                    <a:pt x="8637" y="33920"/>
                  </a:lnTo>
                  <a:cubicBezTo>
                    <a:pt x="8218" y="35071"/>
                    <a:pt x="7134" y="35784"/>
                    <a:pt x="5978" y="35784"/>
                  </a:cubicBezTo>
                  <a:cubicBezTo>
                    <a:pt x="5655" y="35784"/>
                    <a:pt x="5327" y="35729"/>
                    <a:pt x="5006" y="35612"/>
                  </a:cubicBezTo>
                  <a:cubicBezTo>
                    <a:pt x="3934" y="35217"/>
                    <a:pt x="3203" y="34213"/>
                    <a:pt x="3159" y="33072"/>
                  </a:cubicBezTo>
                  <a:cubicBezTo>
                    <a:pt x="3115" y="31932"/>
                    <a:pt x="3763" y="30874"/>
                    <a:pt x="4796" y="30396"/>
                  </a:cubicBezTo>
                  <a:cubicBezTo>
                    <a:pt x="5176" y="30220"/>
                    <a:pt x="5581" y="30134"/>
                    <a:pt x="5983" y="30134"/>
                  </a:cubicBezTo>
                  <a:close/>
                  <a:moveTo>
                    <a:pt x="16574" y="34027"/>
                  </a:moveTo>
                  <a:cubicBezTo>
                    <a:pt x="17271" y="34027"/>
                    <a:pt x="17960" y="34286"/>
                    <a:pt x="18493" y="34778"/>
                  </a:cubicBezTo>
                  <a:cubicBezTo>
                    <a:pt x="19331" y="35553"/>
                    <a:pt x="19624" y="36762"/>
                    <a:pt x="19229" y="37834"/>
                  </a:cubicBezTo>
                  <a:lnTo>
                    <a:pt x="19229" y="37820"/>
                  </a:lnTo>
                  <a:cubicBezTo>
                    <a:pt x="18807" y="38970"/>
                    <a:pt x="17724" y="39679"/>
                    <a:pt x="16571" y="39679"/>
                  </a:cubicBezTo>
                  <a:cubicBezTo>
                    <a:pt x="16247" y="39679"/>
                    <a:pt x="15919" y="39624"/>
                    <a:pt x="15598" y="39506"/>
                  </a:cubicBezTo>
                  <a:cubicBezTo>
                    <a:pt x="14525" y="39112"/>
                    <a:pt x="13794" y="38107"/>
                    <a:pt x="13750" y="36967"/>
                  </a:cubicBezTo>
                  <a:cubicBezTo>
                    <a:pt x="13707" y="35826"/>
                    <a:pt x="14355" y="34769"/>
                    <a:pt x="15393" y="34286"/>
                  </a:cubicBezTo>
                  <a:cubicBezTo>
                    <a:pt x="15771" y="34112"/>
                    <a:pt x="16174" y="34027"/>
                    <a:pt x="16574" y="34027"/>
                  </a:cubicBezTo>
                  <a:close/>
                  <a:moveTo>
                    <a:pt x="13952" y="0"/>
                  </a:moveTo>
                  <a:cubicBezTo>
                    <a:pt x="13335" y="0"/>
                    <a:pt x="12756" y="380"/>
                    <a:pt x="12527" y="990"/>
                  </a:cubicBezTo>
                  <a:lnTo>
                    <a:pt x="288" y="34227"/>
                  </a:lnTo>
                  <a:cubicBezTo>
                    <a:pt x="0" y="35007"/>
                    <a:pt x="400" y="35880"/>
                    <a:pt x="1185" y="36167"/>
                  </a:cubicBezTo>
                  <a:lnTo>
                    <a:pt x="18132" y="42411"/>
                  </a:lnTo>
                  <a:cubicBezTo>
                    <a:pt x="18305" y="42475"/>
                    <a:pt x="18481" y="42505"/>
                    <a:pt x="18655" y="42505"/>
                  </a:cubicBezTo>
                  <a:cubicBezTo>
                    <a:pt x="19272" y="42505"/>
                    <a:pt x="19853" y="42126"/>
                    <a:pt x="20077" y="41510"/>
                  </a:cubicBezTo>
                  <a:lnTo>
                    <a:pt x="32317" y="8282"/>
                  </a:lnTo>
                  <a:cubicBezTo>
                    <a:pt x="32604" y="7497"/>
                    <a:pt x="32204" y="6624"/>
                    <a:pt x="31420" y="6337"/>
                  </a:cubicBezTo>
                  <a:lnTo>
                    <a:pt x="14472" y="93"/>
                  </a:lnTo>
                  <a:cubicBezTo>
                    <a:pt x="14300" y="30"/>
                    <a:pt x="14125" y="0"/>
                    <a:pt x="13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 rot="860262">
              <a:off x="7697243" y="1608281"/>
              <a:ext cx="1029226" cy="1338708"/>
            </a:xfrm>
            <a:custGeom>
              <a:avLst/>
              <a:gdLst/>
              <a:ahLst/>
              <a:cxnLst/>
              <a:rect l="l" t="t" r="r" b="b"/>
              <a:pathLst>
                <a:path w="32834" h="42707" extrusionOk="0">
                  <a:moveTo>
                    <a:pt x="14062" y="203"/>
                  </a:moveTo>
                  <a:cubicBezTo>
                    <a:pt x="14228" y="203"/>
                    <a:pt x="14394" y="237"/>
                    <a:pt x="14550" y="295"/>
                  </a:cubicBezTo>
                  <a:lnTo>
                    <a:pt x="31498" y="6534"/>
                  </a:lnTo>
                  <a:cubicBezTo>
                    <a:pt x="32229" y="6802"/>
                    <a:pt x="32604" y="7612"/>
                    <a:pt x="32336" y="8348"/>
                  </a:cubicBezTo>
                  <a:lnTo>
                    <a:pt x="20097" y="41576"/>
                  </a:lnTo>
                  <a:cubicBezTo>
                    <a:pt x="19888" y="42149"/>
                    <a:pt x="19348" y="42503"/>
                    <a:pt x="18774" y="42503"/>
                  </a:cubicBezTo>
                  <a:cubicBezTo>
                    <a:pt x="18611" y="42503"/>
                    <a:pt x="18445" y="42474"/>
                    <a:pt x="18283" y="42414"/>
                  </a:cubicBezTo>
                  <a:lnTo>
                    <a:pt x="1336" y="36175"/>
                  </a:lnTo>
                  <a:cubicBezTo>
                    <a:pt x="604" y="35902"/>
                    <a:pt x="229" y="35093"/>
                    <a:pt x="502" y="34362"/>
                  </a:cubicBezTo>
                  <a:lnTo>
                    <a:pt x="12741" y="1129"/>
                  </a:lnTo>
                  <a:cubicBezTo>
                    <a:pt x="12941" y="573"/>
                    <a:pt x="13473" y="208"/>
                    <a:pt x="14062" y="203"/>
                  </a:cubicBezTo>
                  <a:close/>
                  <a:moveTo>
                    <a:pt x="14061" y="1"/>
                  </a:moveTo>
                  <a:cubicBezTo>
                    <a:pt x="13403" y="1"/>
                    <a:pt x="12786" y="405"/>
                    <a:pt x="12546" y="1056"/>
                  </a:cubicBezTo>
                  <a:lnTo>
                    <a:pt x="307" y="34293"/>
                  </a:lnTo>
                  <a:cubicBezTo>
                    <a:pt x="0" y="35127"/>
                    <a:pt x="424" y="36053"/>
                    <a:pt x="1262" y="36365"/>
                  </a:cubicBezTo>
                  <a:lnTo>
                    <a:pt x="18210" y="42604"/>
                  </a:lnTo>
                  <a:cubicBezTo>
                    <a:pt x="18391" y="42672"/>
                    <a:pt x="18581" y="42706"/>
                    <a:pt x="18771" y="42706"/>
                  </a:cubicBezTo>
                  <a:cubicBezTo>
                    <a:pt x="19448" y="42706"/>
                    <a:pt x="20053" y="42282"/>
                    <a:pt x="20282" y="41649"/>
                  </a:cubicBezTo>
                  <a:lnTo>
                    <a:pt x="32526" y="8416"/>
                  </a:lnTo>
                  <a:cubicBezTo>
                    <a:pt x="32833" y="7577"/>
                    <a:pt x="32404" y="6651"/>
                    <a:pt x="31566" y="6339"/>
                  </a:cubicBezTo>
                  <a:lnTo>
                    <a:pt x="14618" y="100"/>
                  </a:lnTo>
                  <a:cubicBezTo>
                    <a:pt x="14434" y="33"/>
                    <a:pt x="14246" y="1"/>
                    <a:pt x="1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 rot="860262">
              <a:off x="8224098" y="1710839"/>
              <a:ext cx="195601" cy="182404"/>
            </a:xfrm>
            <a:custGeom>
              <a:avLst/>
              <a:gdLst/>
              <a:ahLst/>
              <a:cxnLst/>
              <a:rect l="l" t="t" r="r" b="b"/>
              <a:pathLst>
                <a:path w="6240" h="5819" extrusionOk="0">
                  <a:moveTo>
                    <a:pt x="3202" y="161"/>
                  </a:moveTo>
                  <a:cubicBezTo>
                    <a:pt x="3874" y="161"/>
                    <a:pt x="4537" y="410"/>
                    <a:pt x="5050" y="886"/>
                  </a:cubicBezTo>
                  <a:cubicBezTo>
                    <a:pt x="5859" y="1632"/>
                    <a:pt x="6142" y="2797"/>
                    <a:pt x="5757" y="3830"/>
                  </a:cubicBezTo>
                  <a:cubicBezTo>
                    <a:pt x="5350" y="4930"/>
                    <a:pt x="4307" y="5610"/>
                    <a:pt x="3199" y="5610"/>
                  </a:cubicBezTo>
                  <a:cubicBezTo>
                    <a:pt x="2887" y="5610"/>
                    <a:pt x="2571" y="5557"/>
                    <a:pt x="2262" y="5443"/>
                  </a:cubicBezTo>
                  <a:cubicBezTo>
                    <a:pt x="1224" y="5063"/>
                    <a:pt x="522" y="4098"/>
                    <a:pt x="478" y="2996"/>
                  </a:cubicBezTo>
                  <a:cubicBezTo>
                    <a:pt x="434" y="1895"/>
                    <a:pt x="1058" y="876"/>
                    <a:pt x="2057" y="413"/>
                  </a:cubicBezTo>
                  <a:cubicBezTo>
                    <a:pt x="2424" y="244"/>
                    <a:pt x="2815" y="161"/>
                    <a:pt x="3202" y="161"/>
                  </a:cubicBezTo>
                  <a:close/>
                  <a:moveTo>
                    <a:pt x="3202" y="1"/>
                  </a:moveTo>
                  <a:cubicBezTo>
                    <a:pt x="1913" y="1"/>
                    <a:pt x="753" y="857"/>
                    <a:pt x="400" y="2139"/>
                  </a:cubicBezTo>
                  <a:cubicBezTo>
                    <a:pt x="0" y="3591"/>
                    <a:pt x="780" y="5107"/>
                    <a:pt x="2189" y="5633"/>
                  </a:cubicBezTo>
                  <a:cubicBezTo>
                    <a:pt x="2515" y="5755"/>
                    <a:pt x="2857" y="5819"/>
                    <a:pt x="3203" y="5819"/>
                  </a:cubicBezTo>
                  <a:cubicBezTo>
                    <a:pt x="4709" y="5819"/>
                    <a:pt x="5966" y="4673"/>
                    <a:pt x="6103" y="3172"/>
                  </a:cubicBezTo>
                  <a:cubicBezTo>
                    <a:pt x="6239" y="1671"/>
                    <a:pt x="5206" y="316"/>
                    <a:pt x="3724" y="48"/>
                  </a:cubicBezTo>
                  <a:cubicBezTo>
                    <a:pt x="3549" y="16"/>
                    <a:pt x="3375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 rot="860262">
              <a:off x="8244152" y="1727950"/>
              <a:ext cx="161246" cy="148456"/>
            </a:xfrm>
            <a:custGeom>
              <a:avLst/>
              <a:gdLst/>
              <a:ahLst/>
              <a:cxnLst/>
              <a:rect l="l" t="t" r="r" b="b"/>
              <a:pathLst>
                <a:path w="5144" h="4736" extrusionOk="0">
                  <a:moveTo>
                    <a:pt x="2560" y="197"/>
                  </a:moveTo>
                  <a:cubicBezTo>
                    <a:pt x="3418" y="197"/>
                    <a:pt x="4197" y="709"/>
                    <a:pt x="4544" y="1494"/>
                  </a:cubicBezTo>
                  <a:cubicBezTo>
                    <a:pt x="4929" y="2376"/>
                    <a:pt x="4690" y="3404"/>
                    <a:pt x="3959" y="4023"/>
                  </a:cubicBezTo>
                  <a:cubicBezTo>
                    <a:pt x="3555" y="4363"/>
                    <a:pt x="3055" y="4536"/>
                    <a:pt x="2554" y="4536"/>
                  </a:cubicBezTo>
                  <a:cubicBezTo>
                    <a:pt x="2143" y="4536"/>
                    <a:pt x="1731" y="4420"/>
                    <a:pt x="1370" y="4184"/>
                  </a:cubicBezTo>
                  <a:cubicBezTo>
                    <a:pt x="566" y="3658"/>
                    <a:pt x="201" y="2664"/>
                    <a:pt x="478" y="1747"/>
                  </a:cubicBezTo>
                  <a:cubicBezTo>
                    <a:pt x="751" y="826"/>
                    <a:pt x="1600" y="197"/>
                    <a:pt x="2560" y="197"/>
                  </a:cubicBezTo>
                  <a:close/>
                  <a:moveTo>
                    <a:pt x="2569" y="1"/>
                  </a:moveTo>
                  <a:cubicBezTo>
                    <a:pt x="2096" y="1"/>
                    <a:pt x="1622" y="143"/>
                    <a:pt x="1214" y="426"/>
                  </a:cubicBezTo>
                  <a:cubicBezTo>
                    <a:pt x="366" y="1016"/>
                    <a:pt x="1" y="2088"/>
                    <a:pt x="308" y="3073"/>
                  </a:cubicBezTo>
                  <a:cubicBezTo>
                    <a:pt x="615" y="4058"/>
                    <a:pt x="1526" y="4730"/>
                    <a:pt x="2560" y="4735"/>
                  </a:cubicBezTo>
                  <a:cubicBezTo>
                    <a:pt x="2564" y="4735"/>
                    <a:pt x="2567" y="4735"/>
                    <a:pt x="2571" y="4735"/>
                  </a:cubicBezTo>
                  <a:cubicBezTo>
                    <a:pt x="3561" y="4735"/>
                    <a:pt x="4447" y="4112"/>
                    <a:pt x="4787" y="3180"/>
                  </a:cubicBezTo>
                  <a:cubicBezTo>
                    <a:pt x="5143" y="2210"/>
                    <a:pt x="4831" y="1123"/>
                    <a:pt x="4012" y="495"/>
                  </a:cubicBezTo>
                  <a:cubicBezTo>
                    <a:pt x="3587" y="166"/>
                    <a:pt x="3078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 rot="860262">
              <a:off x="8259451" y="1771197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1"/>
                  </a:moveTo>
                  <a:lnTo>
                    <a:pt x="1" y="1946"/>
                  </a:lnTo>
                  <a:lnTo>
                    <a:pt x="88" y="2131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 rot="860262">
              <a:off x="8098372" y="1897800"/>
              <a:ext cx="199112" cy="184348"/>
            </a:xfrm>
            <a:custGeom>
              <a:avLst/>
              <a:gdLst/>
              <a:ahLst/>
              <a:cxnLst/>
              <a:rect l="l" t="t" r="r" b="b"/>
              <a:pathLst>
                <a:path w="6352" h="5881" extrusionOk="0">
                  <a:moveTo>
                    <a:pt x="3086" y="227"/>
                  </a:moveTo>
                  <a:cubicBezTo>
                    <a:pt x="3089" y="227"/>
                    <a:pt x="3092" y="227"/>
                    <a:pt x="3095" y="227"/>
                  </a:cubicBezTo>
                  <a:cubicBezTo>
                    <a:pt x="3417" y="227"/>
                    <a:pt x="3734" y="285"/>
                    <a:pt x="4036" y="392"/>
                  </a:cubicBezTo>
                  <a:cubicBezTo>
                    <a:pt x="5362" y="880"/>
                    <a:pt x="6093" y="2303"/>
                    <a:pt x="5723" y="3668"/>
                  </a:cubicBezTo>
                  <a:cubicBezTo>
                    <a:pt x="5395" y="4869"/>
                    <a:pt x="4303" y="5675"/>
                    <a:pt x="3095" y="5675"/>
                  </a:cubicBezTo>
                  <a:cubicBezTo>
                    <a:pt x="2936" y="5675"/>
                    <a:pt x="2775" y="5661"/>
                    <a:pt x="2613" y="5632"/>
                  </a:cubicBezTo>
                  <a:cubicBezTo>
                    <a:pt x="1219" y="5384"/>
                    <a:pt x="249" y="4116"/>
                    <a:pt x="376" y="2708"/>
                  </a:cubicBezTo>
                  <a:cubicBezTo>
                    <a:pt x="502" y="1302"/>
                    <a:pt x="1677" y="227"/>
                    <a:pt x="3086" y="227"/>
                  </a:cubicBezTo>
                  <a:close/>
                  <a:moveTo>
                    <a:pt x="3090" y="0"/>
                  </a:moveTo>
                  <a:cubicBezTo>
                    <a:pt x="2879" y="0"/>
                    <a:pt x="2665" y="23"/>
                    <a:pt x="2452" y="71"/>
                  </a:cubicBezTo>
                  <a:cubicBezTo>
                    <a:pt x="985" y="397"/>
                    <a:pt x="0" y="1772"/>
                    <a:pt x="161" y="3263"/>
                  </a:cubicBezTo>
                  <a:cubicBezTo>
                    <a:pt x="326" y="4752"/>
                    <a:pt x="1584" y="5881"/>
                    <a:pt x="3081" y="5881"/>
                  </a:cubicBezTo>
                  <a:cubicBezTo>
                    <a:pt x="3084" y="5881"/>
                    <a:pt x="3087" y="5881"/>
                    <a:pt x="3090" y="5881"/>
                  </a:cubicBezTo>
                  <a:cubicBezTo>
                    <a:pt x="3515" y="5881"/>
                    <a:pt x="3934" y="5788"/>
                    <a:pt x="4319" y="5608"/>
                  </a:cubicBezTo>
                  <a:cubicBezTo>
                    <a:pt x="5684" y="4979"/>
                    <a:pt x="6351" y="3424"/>
                    <a:pt x="5874" y="2001"/>
                  </a:cubicBezTo>
                  <a:cubicBezTo>
                    <a:pt x="5462" y="785"/>
                    <a:pt x="4324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 rot="860262">
              <a:off x="8117106" y="1915689"/>
              <a:ext cx="160775" cy="148801"/>
            </a:xfrm>
            <a:custGeom>
              <a:avLst/>
              <a:gdLst/>
              <a:ahLst/>
              <a:cxnLst/>
              <a:rect l="l" t="t" r="r" b="b"/>
              <a:pathLst>
                <a:path w="5129" h="4747" extrusionOk="0">
                  <a:moveTo>
                    <a:pt x="2480" y="213"/>
                  </a:moveTo>
                  <a:cubicBezTo>
                    <a:pt x="2484" y="213"/>
                    <a:pt x="2488" y="213"/>
                    <a:pt x="2491" y="213"/>
                  </a:cubicBezTo>
                  <a:cubicBezTo>
                    <a:pt x="3354" y="213"/>
                    <a:pt x="4129" y="720"/>
                    <a:pt x="4475" y="1510"/>
                  </a:cubicBezTo>
                  <a:cubicBezTo>
                    <a:pt x="4860" y="2387"/>
                    <a:pt x="4622" y="3416"/>
                    <a:pt x="3890" y="4035"/>
                  </a:cubicBezTo>
                  <a:cubicBezTo>
                    <a:pt x="3486" y="4375"/>
                    <a:pt x="2985" y="4549"/>
                    <a:pt x="2484" y="4549"/>
                  </a:cubicBezTo>
                  <a:cubicBezTo>
                    <a:pt x="2073" y="4549"/>
                    <a:pt x="1662" y="4432"/>
                    <a:pt x="1302" y="4195"/>
                  </a:cubicBezTo>
                  <a:cubicBezTo>
                    <a:pt x="498" y="3669"/>
                    <a:pt x="137" y="2680"/>
                    <a:pt x="410" y="1758"/>
                  </a:cubicBezTo>
                  <a:cubicBezTo>
                    <a:pt x="687" y="841"/>
                    <a:pt x="1525" y="213"/>
                    <a:pt x="2480" y="213"/>
                  </a:cubicBezTo>
                  <a:close/>
                  <a:moveTo>
                    <a:pt x="2496" y="0"/>
                  </a:moveTo>
                  <a:cubicBezTo>
                    <a:pt x="2325" y="0"/>
                    <a:pt x="2152" y="19"/>
                    <a:pt x="1980" y="57"/>
                  </a:cubicBezTo>
                  <a:cubicBezTo>
                    <a:pt x="795" y="320"/>
                    <a:pt x="1" y="1432"/>
                    <a:pt x="132" y="2636"/>
                  </a:cubicBezTo>
                  <a:cubicBezTo>
                    <a:pt x="264" y="3836"/>
                    <a:pt x="1277" y="4746"/>
                    <a:pt x="2487" y="4746"/>
                  </a:cubicBezTo>
                  <a:cubicBezTo>
                    <a:pt x="2490" y="4746"/>
                    <a:pt x="2493" y="4746"/>
                    <a:pt x="2496" y="4746"/>
                  </a:cubicBezTo>
                  <a:cubicBezTo>
                    <a:pt x="2838" y="4746"/>
                    <a:pt x="3174" y="4673"/>
                    <a:pt x="3486" y="4527"/>
                  </a:cubicBezTo>
                  <a:cubicBezTo>
                    <a:pt x="4587" y="4020"/>
                    <a:pt x="5128" y="2762"/>
                    <a:pt x="4739" y="1617"/>
                  </a:cubicBezTo>
                  <a:cubicBezTo>
                    <a:pt x="4410" y="634"/>
                    <a:pt x="3494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 rot="860262">
              <a:off x="8130347" y="1958355"/>
              <a:ext cx="130808" cy="67238"/>
            </a:xfrm>
            <a:custGeom>
              <a:avLst/>
              <a:gdLst/>
              <a:ahLst/>
              <a:cxnLst/>
              <a:rect l="l" t="t" r="r" b="b"/>
              <a:pathLst>
                <a:path w="4173" h="2145" extrusionOk="0">
                  <a:moveTo>
                    <a:pt x="4085" y="0"/>
                  </a:moveTo>
                  <a:lnTo>
                    <a:pt x="0" y="1955"/>
                  </a:lnTo>
                  <a:lnTo>
                    <a:pt x="44" y="2043"/>
                  </a:lnTo>
                  <a:lnTo>
                    <a:pt x="44" y="2145"/>
                  </a:lnTo>
                  <a:lnTo>
                    <a:pt x="69" y="2145"/>
                  </a:lnTo>
                  <a:lnTo>
                    <a:pt x="4173" y="185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 rot="860262">
              <a:off x="7965264" y="2085139"/>
              <a:ext cx="196667" cy="183313"/>
            </a:xfrm>
            <a:custGeom>
              <a:avLst/>
              <a:gdLst/>
              <a:ahLst/>
              <a:cxnLst/>
              <a:rect l="l" t="t" r="r" b="b"/>
              <a:pathLst>
                <a:path w="6274" h="5848" extrusionOk="0">
                  <a:moveTo>
                    <a:pt x="3208" y="192"/>
                  </a:moveTo>
                  <a:cubicBezTo>
                    <a:pt x="4271" y="192"/>
                    <a:pt x="5244" y="808"/>
                    <a:pt x="5693" y="1778"/>
                  </a:cubicBezTo>
                  <a:cubicBezTo>
                    <a:pt x="6152" y="2777"/>
                    <a:pt x="5966" y="3957"/>
                    <a:pt x="5221" y="4766"/>
                  </a:cubicBezTo>
                  <a:cubicBezTo>
                    <a:pt x="4693" y="5338"/>
                    <a:pt x="3963" y="5645"/>
                    <a:pt x="3217" y="5645"/>
                  </a:cubicBezTo>
                  <a:cubicBezTo>
                    <a:pt x="2902" y="5645"/>
                    <a:pt x="2583" y="5590"/>
                    <a:pt x="2277" y="5477"/>
                  </a:cubicBezTo>
                  <a:lnTo>
                    <a:pt x="2281" y="5477"/>
                  </a:lnTo>
                  <a:cubicBezTo>
                    <a:pt x="858" y="4966"/>
                    <a:pt x="127" y="3391"/>
                    <a:pt x="658" y="1978"/>
                  </a:cubicBezTo>
                  <a:cubicBezTo>
                    <a:pt x="1043" y="944"/>
                    <a:pt x="2008" y="238"/>
                    <a:pt x="3110" y="194"/>
                  </a:cubicBezTo>
                  <a:cubicBezTo>
                    <a:pt x="3143" y="193"/>
                    <a:pt x="3175" y="192"/>
                    <a:pt x="3208" y="192"/>
                  </a:cubicBezTo>
                  <a:close/>
                  <a:moveTo>
                    <a:pt x="3222" y="1"/>
                  </a:moveTo>
                  <a:cubicBezTo>
                    <a:pt x="1927" y="1"/>
                    <a:pt x="758" y="862"/>
                    <a:pt x="405" y="2153"/>
                  </a:cubicBezTo>
                  <a:cubicBezTo>
                    <a:pt x="0" y="3611"/>
                    <a:pt x="785" y="5136"/>
                    <a:pt x="2208" y="5668"/>
                  </a:cubicBezTo>
                  <a:cubicBezTo>
                    <a:pt x="2530" y="5785"/>
                    <a:pt x="2871" y="5848"/>
                    <a:pt x="3212" y="5848"/>
                  </a:cubicBezTo>
                  <a:cubicBezTo>
                    <a:pt x="3216" y="5848"/>
                    <a:pt x="3219" y="5848"/>
                    <a:pt x="3222" y="5848"/>
                  </a:cubicBezTo>
                  <a:cubicBezTo>
                    <a:pt x="4734" y="5848"/>
                    <a:pt x="5996" y="4694"/>
                    <a:pt x="6137" y="3191"/>
                  </a:cubicBezTo>
                  <a:cubicBezTo>
                    <a:pt x="6273" y="1680"/>
                    <a:pt x="5235" y="320"/>
                    <a:pt x="3744" y="48"/>
                  </a:cubicBezTo>
                  <a:cubicBezTo>
                    <a:pt x="3569" y="16"/>
                    <a:pt x="3394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 rot="860262">
              <a:off x="7971584" y="2102292"/>
              <a:ext cx="184128" cy="148613"/>
            </a:xfrm>
            <a:custGeom>
              <a:avLst/>
              <a:gdLst/>
              <a:ahLst/>
              <a:cxnLst/>
              <a:rect l="l" t="t" r="r" b="b"/>
              <a:pathLst>
                <a:path w="5874" h="4741" extrusionOk="0">
                  <a:moveTo>
                    <a:pt x="3022" y="207"/>
                  </a:moveTo>
                  <a:cubicBezTo>
                    <a:pt x="3880" y="207"/>
                    <a:pt x="4660" y="714"/>
                    <a:pt x="5006" y="1504"/>
                  </a:cubicBezTo>
                  <a:cubicBezTo>
                    <a:pt x="5386" y="2381"/>
                    <a:pt x="5147" y="3410"/>
                    <a:pt x="4416" y="4029"/>
                  </a:cubicBezTo>
                  <a:cubicBezTo>
                    <a:pt x="4015" y="4369"/>
                    <a:pt x="3516" y="4541"/>
                    <a:pt x="3016" y="4541"/>
                  </a:cubicBezTo>
                  <a:cubicBezTo>
                    <a:pt x="2605" y="4541"/>
                    <a:pt x="2193" y="4425"/>
                    <a:pt x="1833" y="4190"/>
                  </a:cubicBezTo>
                  <a:cubicBezTo>
                    <a:pt x="1029" y="3663"/>
                    <a:pt x="663" y="2674"/>
                    <a:pt x="936" y="1757"/>
                  </a:cubicBezTo>
                  <a:cubicBezTo>
                    <a:pt x="1214" y="836"/>
                    <a:pt x="2057" y="207"/>
                    <a:pt x="3017" y="207"/>
                  </a:cubicBezTo>
                  <a:close/>
                  <a:moveTo>
                    <a:pt x="3010" y="0"/>
                  </a:moveTo>
                  <a:cubicBezTo>
                    <a:pt x="2259" y="0"/>
                    <a:pt x="1505" y="350"/>
                    <a:pt x="1033" y="1075"/>
                  </a:cubicBezTo>
                  <a:cubicBezTo>
                    <a:pt x="1" y="2649"/>
                    <a:pt x="1130" y="4739"/>
                    <a:pt x="3015" y="4740"/>
                  </a:cubicBezTo>
                  <a:lnTo>
                    <a:pt x="3015" y="4740"/>
                  </a:lnTo>
                  <a:cubicBezTo>
                    <a:pt x="4724" y="4739"/>
                    <a:pt x="5873" y="2990"/>
                    <a:pt x="5186" y="1421"/>
                  </a:cubicBezTo>
                  <a:cubicBezTo>
                    <a:pt x="4777" y="487"/>
                    <a:pt x="3896" y="0"/>
                    <a:pt x="3010" y="0"/>
                  </a:cubicBezTo>
                  <a:close/>
                  <a:moveTo>
                    <a:pt x="3015" y="4740"/>
                  </a:moveTo>
                  <a:cubicBezTo>
                    <a:pt x="3014" y="4740"/>
                    <a:pt x="3013" y="4740"/>
                    <a:pt x="3012" y="4740"/>
                  </a:cubicBezTo>
                  <a:lnTo>
                    <a:pt x="3017" y="4740"/>
                  </a:lnTo>
                  <a:cubicBezTo>
                    <a:pt x="3016" y="4740"/>
                    <a:pt x="3016" y="4740"/>
                    <a:pt x="3015" y="4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 rot="860262">
              <a:off x="8000957" y="2146374"/>
              <a:ext cx="130965" cy="66956"/>
            </a:xfrm>
            <a:custGeom>
              <a:avLst/>
              <a:gdLst/>
              <a:ahLst/>
              <a:cxnLst/>
              <a:rect l="l" t="t" r="r" b="b"/>
              <a:pathLst>
                <a:path w="4178" h="2136" extrusionOk="0">
                  <a:moveTo>
                    <a:pt x="4090" y="1"/>
                  </a:moveTo>
                  <a:lnTo>
                    <a:pt x="0" y="1951"/>
                  </a:lnTo>
                  <a:lnTo>
                    <a:pt x="88" y="2136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 rot="860262">
              <a:off x="7836514" y="2274061"/>
              <a:ext cx="195131" cy="182091"/>
            </a:xfrm>
            <a:custGeom>
              <a:avLst/>
              <a:gdLst/>
              <a:ahLst/>
              <a:cxnLst/>
              <a:rect l="l" t="t" r="r" b="b"/>
              <a:pathLst>
                <a:path w="6225" h="5809" extrusionOk="0">
                  <a:moveTo>
                    <a:pt x="3203" y="150"/>
                  </a:moveTo>
                  <a:cubicBezTo>
                    <a:pt x="4899" y="150"/>
                    <a:pt x="6181" y="1685"/>
                    <a:pt x="5879" y="3357"/>
                  </a:cubicBezTo>
                  <a:cubicBezTo>
                    <a:pt x="5640" y="4697"/>
                    <a:pt x="4472" y="5602"/>
                    <a:pt x="3198" y="5602"/>
                  </a:cubicBezTo>
                  <a:cubicBezTo>
                    <a:pt x="2887" y="5602"/>
                    <a:pt x="2569" y="5548"/>
                    <a:pt x="2257" y="5434"/>
                  </a:cubicBezTo>
                  <a:cubicBezTo>
                    <a:pt x="1014" y="4975"/>
                    <a:pt x="283" y="3698"/>
                    <a:pt x="517" y="2397"/>
                  </a:cubicBezTo>
                  <a:cubicBezTo>
                    <a:pt x="746" y="1095"/>
                    <a:pt x="1882" y="150"/>
                    <a:pt x="3203" y="150"/>
                  </a:cubicBezTo>
                  <a:close/>
                  <a:moveTo>
                    <a:pt x="3196" y="1"/>
                  </a:moveTo>
                  <a:cubicBezTo>
                    <a:pt x="1913" y="1"/>
                    <a:pt x="753" y="857"/>
                    <a:pt x="400" y="2134"/>
                  </a:cubicBezTo>
                  <a:cubicBezTo>
                    <a:pt x="0" y="3586"/>
                    <a:pt x="775" y="5097"/>
                    <a:pt x="2184" y="5624"/>
                  </a:cubicBezTo>
                  <a:cubicBezTo>
                    <a:pt x="2511" y="5746"/>
                    <a:pt x="2852" y="5804"/>
                    <a:pt x="3198" y="5809"/>
                  </a:cubicBezTo>
                  <a:cubicBezTo>
                    <a:pt x="4699" y="5809"/>
                    <a:pt x="5957" y="4659"/>
                    <a:pt x="6093" y="3162"/>
                  </a:cubicBezTo>
                  <a:cubicBezTo>
                    <a:pt x="6225" y="1666"/>
                    <a:pt x="5196" y="316"/>
                    <a:pt x="3715" y="47"/>
                  </a:cubicBezTo>
                  <a:cubicBezTo>
                    <a:pt x="3541" y="16"/>
                    <a:pt x="3367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 rot="860262">
              <a:off x="7855199" y="2290253"/>
              <a:ext cx="159083" cy="148331"/>
            </a:xfrm>
            <a:custGeom>
              <a:avLst/>
              <a:gdLst/>
              <a:ahLst/>
              <a:cxnLst/>
              <a:rect l="l" t="t" r="r" b="b"/>
              <a:pathLst>
                <a:path w="5075" h="4732" extrusionOk="0">
                  <a:moveTo>
                    <a:pt x="2608" y="198"/>
                  </a:moveTo>
                  <a:cubicBezTo>
                    <a:pt x="2861" y="198"/>
                    <a:pt x="3115" y="242"/>
                    <a:pt x="3354" y="335"/>
                  </a:cubicBezTo>
                  <a:cubicBezTo>
                    <a:pt x="3909" y="535"/>
                    <a:pt x="4353" y="954"/>
                    <a:pt x="4587" y="1495"/>
                  </a:cubicBezTo>
                  <a:cubicBezTo>
                    <a:pt x="4972" y="2372"/>
                    <a:pt x="4733" y="3401"/>
                    <a:pt x="4002" y="4020"/>
                  </a:cubicBezTo>
                  <a:cubicBezTo>
                    <a:pt x="3602" y="4359"/>
                    <a:pt x="3104" y="4531"/>
                    <a:pt x="2605" y="4531"/>
                  </a:cubicBezTo>
                  <a:cubicBezTo>
                    <a:pt x="2193" y="4531"/>
                    <a:pt x="1780" y="4414"/>
                    <a:pt x="1419" y="4176"/>
                  </a:cubicBezTo>
                  <a:cubicBezTo>
                    <a:pt x="614" y="3654"/>
                    <a:pt x="254" y="2665"/>
                    <a:pt x="527" y="1744"/>
                  </a:cubicBezTo>
                  <a:cubicBezTo>
                    <a:pt x="800" y="827"/>
                    <a:pt x="1648" y="198"/>
                    <a:pt x="2603" y="198"/>
                  </a:cubicBezTo>
                  <a:close/>
                  <a:moveTo>
                    <a:pt x="2605" y="1"/>
                  </a:moveTo>
                  <a:cubicBezTo>
                    <a:pt x="1554" y="1"/>
                    <a:pt x="606" y="701"/>
                    <a:pt x="322" y="1748"/>
                  </a:cubicBezTo>
                  <a:cubicBezTo>
                    <a:pt x="0" y="2933"/>
                    <a:pt x="639" y="4166"/>
                    <a:pt x="1789" y="4590"/>
                  </a:cubicBezTo>
                  <a:cubicBezTo>
                    <a:pt x="2052" y="4683"/>
                    <a:pt x="2325" y="4731"/>
                    <a:pt x="2603" y="4731"/>
                  </a:cubicBezTo>
                  <a:cubicBezTo>
                    <a:pt x="2606" y="4731"/>
                    <a:pt x="2609" y="4731"/>
                    <a:pt x="2613" y="4731"/>
                  </a:cubicBezTo>
                  <a:cubicBezTo>
                    <a:pt x="3837" y="4731"/>
                    <a:pt x="4855" y="3792"/>
                    <a:pt x="4967" y="2577"/>
                  </a:cubicBezTo>
                  <a:cubicBezTo>
                    <a:pt x="5074" y="1354"/>
                    <a:pt x="4231" y="252"/>
                    <a:pt x="3022" y="38"/>
                  </a:cubicBezTo>
                  <a:cubicBezTo>
                    <a:pt x="2882" y="13"/>
                    <a:pt x="274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 rot="860262">
              <a:off x="7871827" y="2333705"/>
              <a:ext cx="130965" cy="67269"/>
            </a:xfrm>
            <a:custGeom>
              <a:avLst/>
              <a:gdLst/>
              <a:ahLst/>
              <a:cxnLst/>
              <a:rect l="l" t="t" r="r" b="b"/>
              <a:pathLst>
                <a:path w="4178" h="2146" extrusionOk="0">
                  <a:moveTo>
                    <a:pt x="4090" y="0"/>
                  </a:moveTo>
                  <a:lnTo>
                    <a:pt x="0" y="1950"/>
                  </a:lnTo>
                  <a:lnTo>
                    <a:pt x="44" y="2038"/>
                  </a:lnTo>
                  <a:lnTo>
                    <a:pt x="44" y="2145"/>
                  </a:lnTo>
                  <a:lnTo>
                    <a:pt x="68" y="2145"/>
                  </a:lnTo>
                  <a:lnTo>
                    <a:pt x="4177" y="186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 rot="860262">
              <a:off x="7710664" y="2460764"/>
              <a:ext cx="199112" cy="184317"/>
            </a:xfrm>
            <a:custGeom>
              <a:avLst/>
              <a:gdLst/>
              <a:ahLst/>
              <a:cxnLst/>
              <a:rect l="l" t="t" r="r" b="b"/>
              <a:pathLst>
                <a:path w="6352" h="5880" extrusionOk="0">
                  <a:moveTo>
                    <a:pt x="3086" y="226"/>
                  </a:moveTo>
                  <a:cubicBezTo>
                    <a:pt x="3089" y="226"/>
                    <a:pt x="3092" y="226"/>
                    <a:pt x="3096" y="226"/>
                  </a:cubicBezTo>
                  <a:cubicBezTo>
                    <a:pt x="4792" y="226"/>
                    <a:pt x="6079" y="1761"/>
                    <a:pt x="5777" y="3428"/>
                  </a:cubicBezTo>
                  <a:cubicBezTo>
                    <a:pt x="5538" y="4770"/>
                    <a:pt x="4373" y="5676"/>
                    <a:pt x="3098" y="5676"/>
                  </a:cubicBezTo>
                  <a:cubicBezTo>
                    <a:pt x="2785" y="5676"/>
                    <a:pt x="2465" y="5621"/>
                    <a:pt x="2150" y="5505"/>
                  </a:cubicBezTo>
                  <a:cubicBezTo>
                    <a:pt x="912" y="5046"/>
                    <a:pt x="181" y="3769"/>
                    <a:pt x="410" y="2468"/>
                  </a:cubicBezTo>
                  <a:cubicBezTo>
                    <a:pt x="643" y="1175"/>
                    <a:pt x="1769" y="226"/>
                    <a:pt x="3086" y="226"/>
                  </a:cubicBezTo>
                  <a:close/>
                  <a:moveTo>
                    <a:pt x="3086" y="1"/>
                  </a:moveTo>
                  <a:cubicBezTo>
                    <a:pt x="2876" y="1"/>
                    <a:pt x="2664" y="23"/>
                    <a:pt x="2452" y="70"/>
                  </a:cubicBezTo>
                  <a:cubicBezTo>
                    <a:pt x="985" y="396"/>
                    <a:pt x="1" y="1771"/>
                    <a:pt x="166" y="3263"/>
                  </a:cubicBezTo>
                  <a:cubicBezTo>
                    <a:pt x="327" y="4754"/>
                    <a:pt x="1590" y="5880"/>
                    <a:pt x="3091" y="5880"/>
                  </a:cubicBezTo>
                  <a:cubicBezTo>
                    <a:pt x="3515" y="5880"/>
                    <a:pt x="3934" y="5787"/>
                    <a:pt x="4319" y="5607"/>
                  </a:cubicBezTo>
                  <a:cubicBezTo>
                    <a:pt x="5684" y="4978"/>
                    <a:pt x="6352" y="3423"/>
                    <a:pt x="5869" y="2000"/>
                  </a:cubicBezTo>
                  <a:cubicBezTo>
                    <a:pt x="5461" y="783"/>
                    <a:pt x="4322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 rot="860262">
              <a:off x="7717116" y="2478107"/>
              <a:ext cx="178079" cy="148394"/>
            </a:xfrm>
            <a:custGeom>
              <a:avLst/>
              <a:gdLst/>
              <a:ahLst/>
              <a:cxnLst/>
              <a:rect l="l" t="t" r="r" b="b"/>
              <a:pathLst>
                <a:path w="5681" h="4734" extrusionOk="0">
                  <a:moveTo>
                    <a:pt x="2894" y="1"/>
                  </a:moveTo>
                  <a:cubicBezTo>
                    <a:pt x="2843" y="1"/>
                    <a:pt x="2792" y="2"/>
                    <a:pt x="2740" y="5"/>
                  </a:cubicBezTo>
                  <a:cubicBezTo>
                    <a:pt x="1034" y="108"/>
                    <a:pt x="0" y="1936"/>
                    <a:pt x="785" y="3452"/>
                  </a:cubicBezTo>
                  <a:lnTo>
                    <a:pt x="965" y="3359"/>
                  </a:lnTo>
                  <a:cubicBezTo>
                    <a:pt x="556" y="2564"/>
                    <a:pt x="673" y="1604"/>
                    <a:pt x="1268" y="932"/>
                  </a:cubicBezTo>
                  <a:cubicBezTo>
                    <a:pt x="1686" y="458"/>
                    <a:pt x="2282" y="200"/>
                    <a:pt x="2892" y="200"/>
                  </a:cubicBezTo>
                  <a:cubicBezTo>
                    <a:pt x="3141" y="200"/>
                    <a:pt x="3393" y="243"/>
                    <a:pt x="3637" y="332"/>
                  </a:cubicBezTo>
                  <a:cubicBezTo>
                    <a:pt x="5065" y="858"/>
                    <a:pt x="5518" y="2652"/>
                    <a:pt x="4509" y="3793"/>
                  </a:cubicBezTo>
                  <a:cubicBezTo>
                    <a:pt x="4073" y="4288"/>
                    <a:pt x="3479" y="4526"/>
                    <a:pt x="2891" y="4526"/>
                  </a:cubicBezTo>
                  <a:cubicBezTo>
                    <a:pt x="2124" y="4526"/>
                    <a:pt x="1365" y="4123"/>
                    <a:pt x="970" y="3359"/>
                  </a:cubicBezTo>
                  <a:lnTo>
                    <a:pt x="785" y="3452"/>
                  </a:lnTo>
                  <a:cubicBezTo>
                    <a:pt x="1195" y="4236"/>
                    <a:pt x="2004" y="4733"/>
                    <a:pt x="2891" y="4733"/>
                  </a:cubicBezTo>
                  <a:cubicBezTo>
                    <a:pt x="3880" y="4733"/>
                    <a:pt x="4767" y="4114"/>
                    <a:pt x="5109" y="3183"/>
                  </a:cubicBezTo>
                  <a:cubicBezTo>
                    <a:pt x="5680" y="1629"/>
                    <a:pt x="4520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 rot="860262">
              <a:off x="7742638" y="2521291"/>
              <a:ext cx="130840" cy="67269"/>
            </a:xfrm>
            <a:custGeom>
              <a:avLst/>
              <a:gdLst/>
              <a:ahLst/>
              <a:cxnLst/>
              <a:rect l="l" t="t" r="r" b="b"/>
              <a:pathLst>
                <a:path w="4174" h="2146" extrusionOk="0">
                  <a:moveTo>
                    <a:pt x="4085" y="0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3" y="18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 rot="860262">
              <a:off x="8519450" y="1911526"/>
              <a:ext cx="198360" cy="183721"/>
            </a:xfrm>
            <a:custGeom>
              <a:avLst/>
              <a:gdLst/>
              <a:ahLst/>
              <a:cxnLst/>
              <a:rect l="l" t="t" r="r" b="b"/>
              <a:pathLst>
                <a:path w="6328" h="5861" extrusionOk="0">
                  <a:moveTo>
                    <a:pt x="3063" y="204"/>
                  </a:moveTo>
                  <a:cubicBezTo>
                    <a:pt x="4126" y="204"/>
                    <a:pt x="5098" y="816"/>
                    <a:pt x="5548" y="1790"/>
                  </a:cubicBezTo>
                  <a:cubicBezTo>
                    <a:pt x="6006" y="2789"/>
                    <a:pt x="5821" y="3969"/>
                    <a:pt x="5075" y="4778"/>
                  </a:cubicBezTo>
                  <a:cubicBezTo>
                    <a:pt x="4549" y="5348"/>
                    <a:pt x="3818" y="5654"/>
                    <a:pt x="3071" y="5654"/>
                  </a:cubicBezTo>
                  <a:cubicBezTo>
                    <a:pt x="2757" y="5654"/>
                    <a:pt x="2441" y="5601"/>
                    <a:pt x="2136" y="5490"/>
                  </a:cubicBezTo>
                  <a:cubicBezTo>
                    <a:pt x="722" y="4963"/>
                    <a:pt x="1" y="3399"/>
                    <a:pt x="517" y="1985"/>
                  </a:cubicBezTo>
                  <a:cubicBezTo>
                    <a:pt x="898" y="952"/>
                    <a:pt x="1863" y="250"/>
                    <a:pt x="2964" y="206"/>
                  </a:cubicBezTo>
                  <a:cubicBezTo>
                    <a:pt x="2997" y="205"/>
                    <a:pt x="3030" y="204"/>
                    <a:pt x="3063" y="204"/>
                  </a:cubicBezTo>
                  <a:close/>
                  <a:moveTo>
                    <a:pt x="3067" y="0"/>
                  </a:moveTo>
                  <a:cubicBezTo>
                    <a:pt x="2661" y="0"/>
                    <a:pt x="2247" y="86"/>
                    <a:pt x="1848" y="269"/>
                  </a:cubicBezTo>
                  <a:cubicBezTo>
                    <a:pt x="771" y="762"/>
                    <a:pt x="98" y="1858"/>
                    <a:pt x="147" y="3043"/>
                  </a:cubicBezTo>
                  <a:cubicBezTo>
                    <a:pt x="196" y="4227"/>
                    <a:pt x="951" y="5265"/>
                    <a:pt x="2063" y="5675"/>
                  </a:cubicBezTo>
                  <a:cubicBezTo>
                    <a:pt x="2384" y="5797"/>
                    <a:pt x="2730" y="5860"/>
                    <a:pt x="3072" y="5860"/>
                  </a:cubicBezTo>
                  <a:cubicBezTo>
                    <a:pt x="4938" y="5855"/>
                    <a:pt x="6328" y="4125"/>
                    <a:pt x="5928" y="2302"/>
                  </a:cubicBezTo>
                  <a:cubicBezTo>
                    <a:pt x="5622" y="907"/>
                    <a:pt x="4389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 rot="860262">
              <a:off x="8521475" y="1927711"/>
              <a:ext cx="184097" cy="148644"/>
            </a:xfrm>
            <a:custGeom>
              <a:avLst/>
              <a:gdLst/>
              <a:ahLst/>
              <a:cxnLst/>
              <a:rect l="l" t="t" r="r" b="b"/>
              <a:pathLst>
                <a:path w="5873" h="4742" extrusionOk="0">
                  <a:moveTo>
                    <a:pt x="3017" y="204"/>
                  </a:moveTo>
                  <a:lnTo>
                    <a:pt x="3017" y="208"/>
                  </a:lnTo>
                  <a:cubicBezTo>
                    <a:pt x="3875" y="208"/>
                    <a:pt x="4655" y="715"/>
                    <a:pt x="4996" y="1500"/>
                  </a:cubicBezTo>
                  <a:cubicBezTo>
                    <a:pt x="5381" y="2382"/>
                    <a:pt x="5147" y="3406"/>
                    <a:pt x="4411" y="4030"/>
                  </a:cubicBezTo>
                  <a:cubicBezTo>
                    <a:pt x="4011" y="4369"/>
                    <a:pt x="3514" y="4541"/>
                    <a:pt x="3014" y="4541"/>
                  </a:cubicBezTo>
                  <a:cubicBezTo>
                    <a:pt x="2601" y="4541"/>
                    <a:pt x="2187" y="4424"/>
                    <a:pt x="1823" y="4186"/>
                  </a:cubicBezTo>
                  <a:cubicBezTo>
                    <a:pt x="1024" y="3659"/>
                    <a:pt x="658" y="2670"/>
                    <a:pt x="936" y="1749"/>
                  </a:cubicBezTo>
                  <a:cubicBezTo>
                    <a:pt x="1214" y="832"/>
                    <a:pt x="2057" y="204"/>
                    <a:pt x="3017" y="204"/>
                  </a:cubicBezTo>
                  <a:close/>
                  <a:moveTo>
                    <a:pt x="3008" y="1"/>
                  </a:moveTo>
                  <a:cubicBezTo>
                    <a:pt x="2257" y="1"/>
                    <a:pt x="1502" y="350"/>
                    <a:pt x="1029" y="1071"/>
                  </a:cubicBezTo>
                  <a:cubicBezTo>
                    <a:pt x="0" y="2650"/>
                    <a:pt x="1131" y="4737"/>
                    <a:pt x="3013" y="4742"/>
                  </a:cubicBezTo>
                  <a:cubicBezTo>
                    <a:pt x="3015" y="4742"/>
                    <a:pt x="3017" y="4742"/>
                    <a:pt x="3020" y="4742"/>
                  </a:cubicBezTo>
                  <a:cubicBezTo>
                    <a:pt x="4727" y="4742"/>
                    <a:pt x="5873" y="2985"/>
                    <a:pt x="5186" y="1422"/>
                  </a:cubicBezTo>
                  <a:cubicBezTo>
                    <a:pt x="4777" y="488"/>
                    <a:pt x="3895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 rot="860262">
              <a:off x="8550856" y="1971860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8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 rot="860262">
              <a:off x="8385867" y="2097904"/>
              <a:ext cx="196824" cy="183627"/>
            </a:xfrm>
            <a:custGeom>
              <a:avLst/>
              <a:gdLst/>
              <a:ahLst/>
              <a:cxnLst/>
              <a:rect l="l" t="t" r="r" b="b"/>
              <a:pathLst>
                <a:path w="6279" h="5858" extrusionOk="0">
                  <a:moveTo>
                    <a:pt x="3219" y="206"/>
                  </a:moveTo>
                  <a:cubicBezTo>
                    <a:pt x="4278" y="206"/>
                    <a:pt x="5246" y="821"/>
                    <a:pt x="5693" y="1787"/>
                  </a:cubicBezTo>
                  <a:cubicBezTo>
                    <a:pt x="6152" y="2786"/>
                    <a:pt x="5966" y="3966"/>
                    <a:pt x="5221" y="4775"/>
                  </a:cubicBezTo>
                  <a:cubicBezTo>
                    <a:pt x="4692" y="5345"/>
                    <a:pt x="3960" y="5654"/>
                    <a:pt x="3213" y="5654"/>
                  </a:cubicBezTo>
                  <a:cubicBezTo>
                    <a:pt x="2899" y="5654"/>
                    <a:pt x="2582" y="5599"/>
                    <a:pt x="2277" y="5487"/>
                  </a:cubicBezTo>
                  <a:cubicBezTo>
                    <a:pt x="868" y="4960"/>
                    <a:pt x="146" y="3396"/>
                    <a:pt x="663" y="1987"/>
                  </a:cubicBezTo>
                  <a:cubicBezTo>
                    <a:pt x="1043" y="954"/>
                    <a:pt x="2008" y="252"/>
                    <a:pt x="3110" y="208"/>
                  </a:cubicBezTo>
                  <a:cubicBezTo>
                    <a:pt x="3146" y="206"/>
                    <a:pt x="3183" y="206"/>
                    <a:pt x="3219" y="206"/>
                  </a:cubicBezTo>
                  <a:close/>
                  <a:moveTo>
                    <a:pt x="3222" y="0"/>
                  </a:moveTo>
                  <a:cubicBezTo>
                    <a:pt x="1926" y="0"/>
                    <a:pt x="753" y="862"/>
                    <a:pt x="400" y="2153"/>
                  </a:cubicBezTo>
                  <a:cubicBezTo>
                    <a:pt x="0" y="3620"/>
                    <a:pt x="785" y="5146"/>
                    <a:pt x="2208" y="5672"/>
                  </a:cubicBezTo>
                  <a:cubicBezTo>
                    <a:pt x="2530" y="5794"/>
                    <a:pt x="2871" y="5857"/>
                    <a:pt x="3217" y="5857"/>
                  </a:cubicBezTo>
                  <a:cubicBezTo>
                    <a:pt x="3220" y="5857"/>
                    <a:pt x="3224" y="5857"/>
                    <a:pt x="3227" y="5857"/>
                  </a:cubicBezTo>
                  <a:cubicBezTo>
                    <a:pt x="4739" y="5857"/>
                    <a:pt x="6006" y="4704"/>
                    <a:pt x="6142" y="3196"/>
                  </a:cubicBezTo>
                  <a:cubicBezTo>
                    <a:pt x="6278" y="1685"/>
                    <a:pt x="5240" y="320"/>
                    <a:pt x="3744" y="47"/>
                  </a:cubicBezTo>
                  <a:cubicBezTo>
                    <a:pt x="3569" y="16"/>
                    <a:pt x="3394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 rot="860262">
              <a:off x="8408503" y="2116457"/>
              <a:ext cx="160619" cy="148644"/>
            </a:xfrm>
            <a:custGeom>
              <a:avLst/>
              <a:gdLst/>
              <a:ahLst/>
              <a:cxnLst/>
              <a:rect l="l" t="t" r="r" b="b"/>
              <a:pathLst>
                <a:path w="5124" h="4742" extrusionOk="0">
                  <a:moveTo>
                    <a:pt x="2480" y="209"/>
                  </a:moveTo>
                  <a:cubicBezTo>
                    <a:pt x="2484" y="209"/>
                    <a:pt x="2488" y="209"/>
                    <a:pt x="2491" y="209"/>
                  </a:cubicBezTo>
                  <a:cubicBezTo>
                    <a:pt x="3349" y="209"/>
                    <a:pt x="4129" y="716"/>
                    <a:pt x="4475" y="1505"/>
                  </a:cubicBezTo>
                  <a:cubicBezTo>
                    <a:pt x="4860" y="2383"/>
                    <a:pt x="4621" y="3411"/>
                    <a:pt x="3890" y="4030"/>
                  </a:cubicBezTo>
                  <a:cubicBezTo>
                    <a:pt x="3486" y="4372"/>
                    <a:pt x="2987" y="4546"/>
                    <a:pt x="2486" y="4546"/>
                  </a:cubicBezTo>
                  <a:cubicBezTo>
                    <a:pt x="2074" y="4546"/>
                    <a:pt x="1660" y="4428"/>
                    <a:pt x="1297" y="4191"/>
                  </a:cubicBezTo>
                  <a:cubicBezTo>
                    <a:pt x="498" y="3664"/>
                    <a:pt x="132" y="2675"/>
                    <a:pt x="410" y="1754"/>
                  </a:cubicBezTo>
                  <a:cubicBezTo>
                    <a:pt x="682" y="836"/>
                    <a:pt x="1525" y="209"/>
                    <a:pt x="2480" y="209"/>
                  </a:cubicBezTo>
                  <a:close/>
                  <a:moveTo>
                    <a:pt x="2494" y="1"/>
                  </a:moveTo>
                  <a:cubicBezTo>
                    <a:pt x="2324" y="1"/>
                    <a:pt x="2152" y="19"/>
                    <a:pt x="1979" y="57"/>
                  </a:cubicBezTo>
                  <a:cubicBezTo>
                    <a:pt x="795" y="316"/>
                    <a:pt x="1" y="1427"/>
                    <a:pt x="132" y="2631"/>
                  </a:cubicBezTo>
                  <a:cubicBezTo>
                    <a:pt x="263" y="3832"/>
                    <a:pt x="1277" y="4742"/>
                    <a:pt x="2486" y="4742"/>
                  </a:cubicBezTo>
                  <a:cubicBezTo>
                    <a:pt x="2490" y="4742"/>
                    <a:pt x="2493" y="4742"/>
                    <a:pt x="2496" y="4742"/>
                  </a:cubicBezTo>
                  <a:cubicBezTo>
                    <a:pt x="2837" y="4742"/>
                    <a:pt x="3174" y="4669"/>
                    <a:pt x="3486" y="4522"/>
                  </a:cubicBezTo>
                  <a:cubicBezTo>
                    <a:pt x="4587" y="4015"/>
                    <a:pt x="5123" y="2763"/>
                    <a:pt x="4738" y="1612"/>
                  </a:cubicBezTo>
                  <a:cubicBezTo>
                    <a:pt x="4409" y="634"/>
                    <a:pt x="3490" y="1"/>
                    <a:pt x="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 rot="860262">
              <a:off x="8421717" y="2159139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0" y="1950"/>
                  </a:lnTo>
                  <a:lnTo>
                    <a:pt x="39" y="2038"/>
                  </a:lnTo>
                  <a:lnTo>
                    <a:pt x="44" y="2145"/>
                  </a:lnTo>
                  <a:lnTo>
                    <a:pt x="64" y="2145"/>
                  </a:lnTo>
                  <a:lnTo>
                    <a:pt x="4173" y="18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 rot="860262">
              <a:off x="8240954" y="2285390"/>
              <a:ext cx="227857" cy="183690"/>
            </a:xfrm>
            <a:custGeom>
              <a:avLst/>
              <a:gdLst/>
              <a:ahLst/>
              <a:cxnLst/>
              <a:rect l="l" t="t" r="r" b="b"/>
              <a:pathLst>
                <a:path w="7269" h="5860" extrusionOk="0">
                  <a:moveTo>
                    <a:pt x="3725" y="205"/>
                  </a:moveTo>
                  <a:cubicBezTo>
                    <a:pt x="5421" y="210"/>
                    <a:pt x="6703" y="1741"/>
                    <a:pt x="6401" y="3412"/>
                  </a:cubicBezTo>
                  <a:cubicBezTo>
                    <a:pt x="6162" y="4752"/>
                    <a:pt x="4994" y="5658"/>
                    <a:pt x="3720" y="5658"/>
                  </a:cubicBezTo>
                  <a:cubicBezTo>
                    <a:pt x="3409" y="5658"/>
                    <a:pt x="3091" y="5604"/>
                    <a:pt x="2779" y="5489"/>
                  </a:cubicBezTo>
                  <a:cubicBezTo>
                    <a:pt x="1536" y="5036"/>
                    <a:pt x="800" y="3754"/>
                    <a:pt x="1034" y="2452"/>
                  </a:cubicBezTo>
                  <a:cubicBezTo>
                    <a:pt x="1268" y="1151"/>
                    <a:pt x="2404" y="205"/>
                    <a:pt x="3725" y="205"/>
                  </a:cubicBezTo>
                  <a:close/>
                  <a:moveTo>
                    <a:pt x="3715" y="1"/>
                  </a:moveTo>
                  <a:cubicBezTo>
                    <a:pt x="2777" y="1"/>
                    <a:pt x="1835" y="442"/>
                    <a:pt x="1254" y="1351"/>
                  </a:cubicBezTo>
                  <a:cubicBezTo>
                    <a:pt x="1" y="3300"/>
                    <a:pt x="1405" y="5859"/>
                    <a:pt x="3720" y="5859"/>
                  </a:cubicBezTo>
                  <a:cubicBezTo>
                    <a:pt x="5855" y="5854"/>
                    <a:pt x="7268" y="3646"/>
                    <a:pt x="6381" y="1706"/>
                  </a:cubicBezTo>
                  <a:cubicBezTo>
                    <a:pt x="5863" y="582"/>
                    <a:pt x="4792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 rot="860262">
              <a:off x="8263142" y="2303018"/>
              <a:ext cx="183815" cy="148519"/>
            </a:xfrm>
            <a:custGeom>
              <a:avLst/>
              <a:gdLst/>
              <a:ahLst/>
              <a:cxnLst/>
              <a:rect l="l" t="t" r="r" b="b"/>
              <a:pathLst>
                <a:path w="5864" h="4738" extrusionOk="0">
                  <a:moveTo>
                    <a:pt x="3012" y="205"/>
                  </a:moveTo>
                  <a:cubicBezTo>
                    <a:pt x="3265" y="205"/>
                    <a:pt x="3524" y="249"/>
                    <a:pt x="3763" y="336"/>
                  </a:cubicBezTo>
                  <a:cubicBezTo>
                    <a:pt x="4816" y="726"/>
                    <a:pt x="5396" y="1857"/>
                    <a:pt x="5103" y="2939"/>
                  </a:cubicBezTo>
                  <a:cubicBezTo>
                    <a:pt x="4845" y="3894"/>
                    <a:pt x="3980" y="4534"/>
                    <a:pt x="3020" y="4534"/>
                  </a:cubicBezTo>
                  <a:cubicBezTo>
                    <a:pt x="2892" y="4534"/>
                    <a:pt x="2762" y="4522"/>
                    <a:pt x="2632" y="4499"/>
                  </a:cubicBezTo>
                  <a:cubicBezTo>
                    <a:pt x="1525" y="4304"/>
                    <a:pt x="755" y="3295"/>
                    <a:pt x="853" y="2179"/>
                  </a:cubicBezTo>
                  <a:cubicBezTo>
                    <a:pt x="955" y="1058"/>
                    <a:pt x="1891" y="205"/>
                    <a:pt x="3012" y="205"/>
                  </a:cubicBezTo>
                  <a:close/>
                  <a:moveTo>
                    <a:pt x="3005" y="0"/>
                  </a:moveTo>
                  <a:cubicBezTo>
                    <a:pt x="2254" y="0"/>
                    <a:pt x="1500" y="350"/>
                    <a:pt x="1028" y="1072"/>
                  </a:cubicBezTo>
                  <a:cubicBezTo>
                    <a:pt x="1" y="2650"/>
                    <a:pt x="1128" y="4738"/>
                    <a:pt x="3005" y="4738"/>
                  </a:cubicBezTo>
                  <a:cubicBezTo>
                    <a:pt x="3008" y="4738"/>
                    <a:pt x="3010" y="4738"/>
                    <a:pt x="3012" y="4738"/>
                  </a:cubicBezTo>
                  <a:cubicBezTo>
                    <a:pt x="4718" y="4738"/>
                    <a:pt x="5863" y="2983"/>
                    <a:pt x="5181" y="1423"/>
                  </a:cubicBezTo>
                  <a:cubicBezTo>
                    <a:pt x="4772" y="487"/>
                    <a:pt x="3891" y="0"/>
                    <a:pt x="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 rot="860262">
              <a:off x="8292343" y="2347192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7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 rot="860262">
              <a:off x="8127784" y="2474551"/>
              <a:ext cx="195288" cy="182248"/>
            </a:xfrm>
            <a:custGeom>
              <a:avLst/>
              <a:gdLst/>
              <a:ahLst/>
              <a:cxnLst/>
              <a:rect l="l" t="t" r="r" b="b"/>
              <a:pathLst>
                <a:path w="6230" h="5814" extrusionOk="0">
                  <a:moveTo>
                    <a:pt x="3203" y="154"/>
                  </a:moveTo>
                  <a:cubicBezTo>
                    <a:pt x="4899" y="159"/>
                    <a:pt x="6186" y="1690"/>
                    <a:pt x="5884" y="3362"/>
                  </a:cubicBezTo>
                  <a:cubicBezTo>
                    <a:pt x="5645" y="4704"/>
                    <a:pt x="4480" y="5609"/>
                    <a:pt x="3205" y="5609"/>
                  </a:cubicBezTo>
                  <a:cubicBezTo>
                    <a:pt x="2892" y="5609"/>
                    <a:pt x="2572" y="5554"/>
                    <a:pt x="2257" y="5438"/>
                  </a:cubicBezTo>
                  <a:cubicBezTo>
                    <a:pt x="1019" y="4980"/>
                    <a:pt x="283" y="3703"/>
                    <a:pt x="517" y="2401"/>
                  </a:cubicBezTo>
                  <a:cubicBezTo>
                    <a:pt x="751" y="1100"/>
                    <a:pt x="1882" y="154"/>
                    <a:pt x="3203" y="154"/>
                  </a:cubicBezTo>
                  <a:close/>
                  <a:moveTo>
                    <a:pt x="3199" y="0"/>
                  </a:moveTo>
                  <a:cubicBezTo>
                    <a:pt x="1912" y="0"/>
                    <a:pt x="748" y="857"/>
                    <a:pt x="400" y="2138"/>
                  </a:cubicBezTo>
                  <a:cubicBezTo>
                    <a:pt x="0" y="3586"/>
                    <a:pt x="775" y="5102"/>
                    <a:pt x="2189" y="5628"/>
                  </a:cubicBezTo>
                  <a:cubicBezTo>
                    <a:pt x="2511" y="5750"/>
                    <a:pt x="2857" y="5813"/>
                    <a:pt x="3203" y="5813"/>
                  </a:cubicBezTo>
                  <a:cubicBezTo>
                    <a:pt x="4704" y="5813"/>
                    <a:pt x="5962" y="4663"/>
                    <a:pt x="6098" y="3167"/>
                  </a:cubicBezTo>
                  <a:cubicBezTo>
                    <a:pt x="6230" y="1665"/>
                    <a:pt x="5201" y="315"/>
                    <a:pt x="3719" y="47"/>
                  </a:cubicBezTo>
                  <a:cubicBezTo>
                    <a:pt x="3545" y="15"/>
                    <a:pt x="3371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 rot="860262">
              <a:off x="8150002" y="2491692"/>
              <a:ext cx="160587" cy="148738"/>
            </a:xfrm>
            <a:custGeom>
              <a:avLst/>
              <a:gdLst/>
              <a:ahLst/>
              <a:cxnLst/>
              <a:rect l="l" t="t" r="r" b="b"/>
              <a:pathLst>
                <a:path w="5123" h="4745" extrusionOk="0">
                  <a:moveTo>
                    <a:pt x="2496" y="207"/>
                  </a:moveTo>
                  <a:cubicBezTo>
                    <a:pt x="2749" y="207"/>
                    <a:pt x="3003" y="256"/>
                    <a:pt x="3242" y="343"/>
                  </a:cubicBezTo>
                  <a:cubicBezTo>
                    <a:pt x="3797" y="543"/>
                    <a:pt x="4241" y="962"/>
                    <a:pt x="4475" y="1503"/>
                  </a:cubicBezTo>
                  <a:cubicBezTo>
                    <a:pt x="4860" y="2381"/>
                    <a:pt x="4621" y="3409"/>
                    <a:pt x="3890" y="4028"/>
                  </a:cubicBezTo>
                  <a:cubicBezTo>
                    <a:pt x="3489" y="4367"/>
                    <a:pt x="2992" y="4540"/>
                    <a:pt x="2493" y="4540"/>
                  </a:cubicBezTo>
                  <a:cubicBezTo>
                    <a:pt x="2081" y="4540"/>
                    <a:pt x="1668" y="4422"/>
                    <a:pt x="1306" y="4184"/>
                  </a:cubicBezTo>
                  <a:cubicBezTo>
                    <a:pt x="502" y="3663"/>
                    <a:pt x="142" y="2673"/>
                    <a:pt x="414" y="1752"/>
                  </a:cubicBezTo>
                  <a:cubicBezTo>
                    <a:pt x="692" y="836"/>
                    <a:pt x="1536" y="207"/>
                    <a:pt x="2496" y="207"/>
                  </a:cubicBezTo>
                  <a:close/>
                  <a:moveTo>
                    <a:pt x="2485" y="0"/>
                  </a:moveTo>
                  <a:cubicBezTo>
                    <a:pt x="2317" y="0"/>
                    <a:pt x="2145" y="18"/>
                    <a:pt x="1974" y="56"/>
                  </a:cubicBezTo>
                  <a:cubicBezTo>
                    <a:pt x="795" y="319"/>
                    <a:pt x="0" y="1430"/>
                    <a:pt x="132" y="2634"/>
                  </a:cubicBezTo>
                  <a:cubicBezTo>
                    <a:pt x="263" y="3838"/>
                    <a:pt x="1282" y="4745"/>
                    <a:pt x="2496" y="4745"/>
                  </a:cubicBezTo>
                  <a:cubicBezTo>
                    <a:pt x="2837" y="4745"/>
                    <a:pt x="3173" y="4667"/>
                    <a:pt x="3485" y="4525"/>
                  </a:cubicBezTo>
                  <a:cubicBezTo>
                    <a:pt x="4582" y="4018"/>
                    <a:pt x="5123" y="2761"/>
                    <a:pt x="4738" y="1615"/>
                  </a:cubicBezTo>
                  <a:cubicBezTo>
                    <a:pt x="4404" y="631"/>
                    <a:pt x="3486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 rot="860262">
              <a:off x="8163210" y="2534334"/>
              <a:ext cx="130996" cy="67269"/>
            </a:xfrm>
            <a:custGeom>
              <a:avLst/>
              <a:gdLst/>
              <a:ahLst/>
              <a:cxnLst/>
              <a:rect l="l" t="t" r="r" b="b"/>
              <a:pathLst>
                <a:path w="4179" h="2146" extrusionOk="0">
                  <a:moveTo>
                    <a:pt x="4090" y="1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 rot="860262">
              <a:off x="8001915" y="2661408"/>
              <a:ext cx="199269" cy="184317"/>
            </a:xfrm>
            <a:custGeom>
              <a:avLst/>
              <a:gdLst/>
              <a:ahLst/>
              <a:cxnLst/>
              <a:rect l="l" t="t" r="r" b="b"/>
              <a:pathLst>
                <a:path w="6357" h="5880" extrusionOk="0">
                  <a:moveTo>
                    <a:pt x="3090" y="225"/>
                  </a:moveTo>
                  <a:cubicBezTo>
                    <a:pt x="3094" y="225"/>
                    <a:pt x="3097" y="225"/>
                    <a:pt x="3101" y="225"/>
                  </a:cubicBezTo>
                  <a:cubicBezTo>
                    <a:pt x="4797" y="225"/>
                    <a:pt x="6079" y="1761"/>
                    <a:pt x="5781" y="3428"/>
                  </a:cubicBezTo>
                  <a:cubicBezTo>
                    <a:pt x="5538" y="4772"/>
                    <a:pt x="4370" y="5678"/>
                    <a:pt x="3095" y="5678"/>
                  </a:cubicBezTo>
                  <a:cubicBezTo>
                    <a:pt x="2784" y="5678"/>
                    <a:pt x="2467" y="5624"/>
                    <a:pt x="2155" y="5509"/>
                  </a:cubicBezTo>
                  <a:cubicBezTo>
                    <a:pt x="917" y="5051"/>
                    <a:pt x="181" y="3769"/>
                    <a:pt x="415" y="2467"/>
                  </a:cubicBezTo>
                  <a:cubicBezTo>
                    <a:pt x="648" y="1174"/>
                    <a:pt x="1774" y="225"/>
                    <a:pt x="3090" y="225"/>
                  </a:cubicBezTo>
                  <a:close/>
                  <a:moveTo>
                    <a:pt x="3091" y="0"/>
                  </a:moveTo>
                  <a:cubicBezTo>
                    <a:pt x="2881" y="0"/>
                    <a:pt x="2669" y="23"/>
                    <a:pt x="2457" y="69"/>
                  </a:cubicBezTo>
                  <a:cubicBezTo>
                    <a:pt x="990" y="396"/>
                    <a:pt x="1" y="1770"/>
                    <a:pt x="166" y="3262"/>
                  </a:cubicBezTo>
                  <a:cubicBezTo>
                    <a:pt x="332" y="4750"/>
                    <a:pt x="1589" y="5879"/>
                    <a:pt x="3086" y="5879"/>
                  </a:cubicBezTo>
                  <a:cubicBezTo>
                    <a:pt x="3089" y="5879"/>
                    <a:pt x="3092" y="5879"/>
                    <a:pt x="3096" y="5879"/>
                  </a:cubicBezTo>
                  <a:cubicBezTo>
                    <a:pt x="3520" y="5879"/>
                    <a:pt x="3939" y="5787"/>
                    <a:pt x="4324" y="5606"/>
                  </a:cubicBezTo>
                  <a:cubicBezTo>
                    <a:pt x="5689" y="4978"/>
                    <a:pt x="6357" y="3423"/>
                    <a:pt x="5874" y="1999"/>
                  </a:cubicBezTo>
                  <a:cubicBezTo>
                    <a:pt x="5466" y="782"/>
                    <a:pt x="4326" y="0"/>
                    <a:pt x="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 rot="860262">
              <a:off x="8017768" y="2679303"/>
              <a:ext cx="163503" cy="148331"/>
            </a:xfrm>
            <a:custGeom>
              <a:avLst/>
              <a:gdLst/>
              <a:ahLst/>
              <a:cxnLst/>
              <a:rect l="l" t="t" r="r" b="b"/>
              <a:pathLst>
                <a:path w="5216" h="4732" extrusionOk="0">
                  <a:moveTo>
                    <a:pt x="2586" y="0"/>
                  </a:moveTo>
                  <a:cubicBezTo>
                    <a:pt x="2000" y="0"/>
                    <a:pt x="1420" y="216"/>
                    <a:pt x="970" y="637"/>
                  </a:cubicBezTo>
                  <a:cubicBezTo>
                    <a:pt x="195" y="1359"/>
                    <a:pt x="0" y="2514"/>
                    <a:pt x="488" y="3455"/>
                  </a:cubicBezTo>
                  <a:lnTo>
                    <a:pt x="668" y="3362"/>
                  </a:lnTo>
                  <a:cubicBezTo>
                    <a:pt x="259" y="2568"/>
                    <a:pt x="376" y="1603"/>
                    <a:pt x="970" y="935"/>
                  </a:cubicBezTo>
                  <a:cubicBezTo>
                    <a:pt x="1388" y="459"/>
                    <a:pt x="1981" y="200"/>
                    <a:pt x="2589" y="200"/>
                  </a:cubicBezTo>
                  <a:cubicBezTo>
                    <a:pt x="2841" y="200"/>
                    <a:pt x="3094" y="244"/>
                    <a:pt x="3339" y="335"/>
                  </a:cubicBezTo>
                  <a:cubicBezTo>
                    <a:pt x="4767" y="862"/>
                    <a:pt x="5216" y="2655"/>
                    <a:pt x="4212" y="3796"/>
                  </a:cubicBezTo>
                  <a:cubicBezTo>
                    <a:pt x="3776" y="4291"/>
                    <a:pt x="3184" y="4528"/>
                    <a:pt x="2596" y="4528"/>
                  </a:cubicBezTo>
                  <a:cubicBezTo>
                    <a:pt x="1828" y="4528"/>
                    <a:pt x="1068" y="4124"/>
                    <a:pt x="673" y="3362"/>
                  </a:cubicBezTo>
                  <a:lnTo>
                    <a:pt x="488" y="3455"/>
                  </a:lnTo>
                  <a:cubicBezTo>
                    <a:pt x="897" y="4240"/>
                    <a:pt x="1706" y="4732"/>
                    <a:pt x="2594" y="4732"/>
                  </a:cubicBezTo>
                  <a:cubicBezTo>
                    <a:pt x="3651" y="4732"/>
                    <a:pt x="4582" y="4025"/>
                    <a:pt x="4865" y="3002"/>
                  </a:cubicBezTo>
                  <a:cubicBezTo>
                    <a:pt x="5153" y="1978"/>
                    <a:pt x="4724" y="896"/>
                    <a:pt x="3817" y="345"/>
                  </a:cubicBezTo>
                  <a:cubicBezTo>
                    <a:pt x="3436" y="114"/>
                    <a:pt x="3010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 rot="860262">
              <a:off x="8034051" y="2721920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1" y="1955"/>
                  </a:lnTo>
                  <a:lnTo>
                    <a:pt x="40" y="2043"/>
                  </a:lnTo>
                  <a:lnTo>
                    <a:pt x="44" y="2146"/>
                  </a:lnTo>
                  <a:lnTo>
                    <a:pt x="64" y="2146"/>
                  </a:lnTo>
                  <a:lnTo>
                    <a:pt x="4173" y="186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 rot="860262">
              <a:off x="8014989" y="1765015"/>
              <a:ext cx="386751" cy="1034586"/>
            </a:xfrm>
            <a:custGeom>
              <a:avLst/>
              <a:gdLst/>
              <a:ahLst/>
              <a:cxnLst/>
              <a:rect l="l" t="t" r="r" b="b"/>
              <a:pathLst>
                <a:path w="12338" h="33005" extrusionOk="0">
                  <a:moveTo>
                    <a:pt x="12147" y="0"/>
                  </a:moveTo>
                  <a:lnTo>
                    <a:pt x="1" y="32936"/>
                  </a:lnTo>
                  <a:lnTo>
                    <a:pt x="191" y="33004"/>
                  </a:lnTo>
                  <a:lnTo>
                    <a:pt x="12337" y="69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8"/>
          <p:cNvGrpSpPr/>
          <p:nvPr/>
        </p:nvGrpSpPr>
        <p:grpSpPr>
          <a:xfrm rot="-3631141">
            <a:off x="4001217" y="153666"/>
            <a:ext cx="1260526" cy="2122022"/>
            <a:chOff x="5199836" y="-16245"/>
            <a:chExt cx="1138881" cy="1917325"/>
          </a:xfrm>
        </p:grpSpPr>
        <p:sp>
          <p:nvSpPr>
            <p:cNvPr id="935" name="Google Shape;935;p38"/>
            <p:cNvSpPr/>
            <p:nvPr/>
          </p:nvSpPr>
          <p:spPr>
            <a:xfrm rot="860262">
              <a:off x="5804792" y="1715119"/>
              <a:ext cx="107737" cy="170117"/>
            </a:xfrm>
            <a:custGeom>
              <a:avLst/>
              <a:gdLst/>
              <a:ahLst/>
              <a:cxnLst/>
              <a:rect l="l" t="t" r="r" b="b"/>
              <a:pathLst>
                <a:path w="3437" h="5427" extrusionOk="0">
                  <a:moveTo>
                    <a:pt x="1921" y="0"/>
                  </a:moveTo>
                  <a:lnTo>
                    <a:pt x="25" y="624"/>
                  </a:lnTo>
                  <a:lnTo>
                    <a:pt x="0" y="634"/>
                  </a:lnTo>
                  <a:lnTo>
                    <a:pt x="1351" y="4753"/>
                  </a:lnTo>
                  <a:cubicBezTo>
                    <a:pt x="1499" y="5166"/>
                    <a:pt x="1891" y="5427"/>
                    <a:pt x="2309" y="5427"/>
                  </a:cubicBezTo>
                  <a:cubicBezTo>
                    <a:pt x="2413" y="5427"/>
                    <a:pt x="2519" y="5411"/>
                    <a:pt x="2623" y="5377"/>
                  </a:cubicBezTo>
                  <a:cubicBezTo>
                    <a:pt x="3149" y="5206"/>
                    <a:pt x="3437" y="4645"/>
                    <a:pt x="3276" y="4119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 rot="860262">
              <a:off x="5689142" y="242650"/>
              <a:ext cx="133128" cy="110276"/>
            </a:xfrm>
            <a:custGeom>
              <a:avLst/>
              <a:gdLst/>
              <a:ahLst/>
              <a:cxnLst/>
              <a:rect l="l" t="t" r="r" b="b"/>
              <a:pathLst>
                <a:path w="4247" h="3518" extrusionOk="0">
                  <a:moveTo>
                    <a:pt x="2183" y="0"/>
                  </a:moveTo>
                  <a:cubicBezTo>
                    <a:pt x="2002" y="0"/>
                    <a:pt x="1819" y="29"/>
                    <a:pt x="1638" y="88"/>
                  </a:cubicBezTo>
                  <a:cubicBezTo>
                    <a:pt x="151" y="580"/>
                    <a:pt x="0" y="2618"/>
                    <a:pt x="1394" y="3325"/>
                  </a:cubicBezTo>
                  <a:cubicBezTo>
                    <a:pt x="1657" y="3457"/>
                    <a:pt x="1926" y="3517"/>
                    <a:pt x="2186" y="3517"/>
                  </a:cubicBezTo>
                  <a:cubicBezTo>
                    <a:pt x="3301" y="3517"/>
                    <a:pt x="4246" y="2411"/>
                    <a:pt x="3851" y="1209"/>
                  </a:cubicBezTo>
                  <a:cubicBezTo>
                    <a:pt x="3608" y="470"/>
                    <a:pt x="2919" y="0"/>
                    <a:pt x="2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 rot="860262">
              <a:off x="5687947" y="230857"/>
              <a:ext cx="142595" cy="135542"/>
            </a:xfrm>
            <a:custGeom>
              <a:avLst/>
              <a:gdLst/>
              <a:ahLst/>
              <a:cxnLst/>
              <a:rect l="l" t="t" r="r" b="b"/>
              <a:pathLst>
                <a:path w="4549" h="4324" extrusionOk="0">
                  <a:moveTo>
                    <a:pt x="2213" y="401"/>
                  </a:moveTo>
                  <a:cubicBezTo>
                    <a:pt x="2474" y="401"/>
                    <a:pt x="2744" y="461"/>
                    <a:pt x="3008" y="595"/>
                  </a:cubicBezTo>
                  <a:cubicBezTo>
                    <a:pt x="3642" y="917"/>
                    <a:pt x="4022" y="1585"/>
                    <a:pt x="3969" y="2292"/>
                  </a:cubicBezTo>
                  <a:cubicBezTo>
                    <a:pt x="3915" y="2998"/>
                    <a:pt x="3442" y="3608"/>
                    <a:pt x="2770" y="3827"/>
                  </a:cubicBezTo>
                  <a:cubicBezTo>
                    <a:pt x="2587" y="3887"/>
                    <a:pt x="2401" y="3916"/>
                    <a:pt x="2219" y="3916"/>
                  </a:cubicBezTo>
                  <a:cubicBezTo>
                    <a:pt x="1481" y="3916"/>
                    <a:pt x="794" y="3450"/>
                    <a:pt x="552" y="2711"/>
                  </a:cubicBezTo>
                  <a:cubicBezTo>
                    <a:pt x="157" y="1506"/>
                    <a:pt x="1100" y="401"/>
                    <a:pt x="2213" y="401"/>
                  </a:cubicBezTo>
                  <a:close/>
                  <a:moveTo>
                    <a:pt x="2219" y="0"/>
                  </a:moveTo>
                  <a:cubicBezTo>
                    <a:pt x="1996" y="0"/>
                    <a:pt x="1769" y="35"/>
                    <a:pt x="1546" y="108"/>
                  </a:cubicBezTo>
                  <a:cubicBezTo>
                    <a:pt x="713" y="381"/>
                    <a:pt x="128" y="1132"/>
                    <a:pt x="64" y="1999"/>
                  </a:cubicBezTo>
                  <a:cubicBezTo>
                    <a:pt x="1" y="2872"/>
                    <a:pt x="464" y="3700"/>
                    <a:pt x="1249" y="4090"/>
                  </a:cubicBezTo>
                  <a:cubicBezTo>
                    <a:pt x="1558" y="4247"/>
                    <a:pt x="1893" y="4324"/>
                    <a:pt x="2226" y="4324"/>
                  </a:cubicBezTo>
                  <a:cubicBezTo>
                    <a:pt x="2732" y="4324"/>
                    <a:pt x="3233" y="4147"/>
                    <a:pt x="3632" y="3803"/>
                  </a:cubicBezTo>
                  <a:cubicBezTo>
                    <a:pt x="4295" y="3232"/>
                    <a:pt x="4549" y="2316"/>
                    <a:pt x="4276" y="1487"/>
                  </a:cubicBezTo>
                  <a:cubicBezTo>
                    <a:pt x="3974" y="576"/>
                    <a:pt x="3127" y="0"/>
                    <a:pt x="2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 rot="860262">
              <a:off x="5738668" y="730985"/>
              <a:ext cx="99337" cy="57270"/>
            </a:xfrm>
            <a:custGeom>
              <a:avLst/>
              <a:gdLst/>
              <a:ahLst/>
              <a:cxnLst/>
              <a:rect l="l" t="t" r="r" b="b"/>
              <a:pathLst>
                <a:path w="3169" h="1827" extrusionOk="0">
                  <a:moveTo>
                    <a:pt x="2925" y="0"/>
                  </a:moveTo>
                  <a:cubicBezTo>
                    <a:pt x="3017" y="288"/>
                    <a:pt x="2856" y="600"/>
                    <a:pt x="2564" y="692"/>
                  </a:cubicBezTo>
                  <a:lnTo>
                    <a:pt x="702" y="1306"/>
                  </a:lnTo>
                  <a:cubicBezTo>
                    <a:pt x="644" y="1326"/>
                    <a:pt x="585" y="1335"/>
                    <a:pt x="526" y="1335"/>
                  </a:cubicBezTo>
                  <a:cubicBezTo>
                    <a:pt x="297" y="1335"/>
                    <a:pt x="82" y="1190"/>
                    <a:pt x="0" y="960"/>
                  </a:cubicBezTo>
                  <a:lnTo>
                    <a:pt x="0" y="960"/>
                  </a:lnTo>
                  <a:lnTo>
                    <a:pt x="122" y="1340"/>
                  </a:lnTo>
                  <a:cubicBezTo>
                    <a:pt x="219" y="1636"/>
                    <a:pt x="494" y="1827"/>
                    <a:pt x="792" y="1827"/>
                  </a:cubicBezTo>
                  <a:cubicBezTo>
                    <a:pt x="867" y="1827"/>
                    <a:pt x="943" y="1814"/>
                    <a:pt x="1019" y="1789"/>
                  </a:cubicBezTo>
                  <a:lnTo>
                    <a:pt x="2598" y="1272"/>
                  </a:lnTo>
                  <a:cubicBezTo>
                    <a:pt x="2968" y="1150"/>
                    <a:pt x="3168" y="746"/>
                    <a:pt x="3046" y="375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 rot="860262">
              <a:off x="5683300" y="431007"/>
              <a:ext cx="189489" cy="334215"/>
            </a:xfrm>
            <a:custGeom>
              <a:avLst/>
              <a:gdLst/>
              <a:ahLst/>
              <a:cxnLst/>
              <a:rect l="l" t="t" r="r" b="b"/>
              <a:pathLst>
                <a:path w="6045" h="10662" extrusionOk="0">
                  <a:moveTo>
                    <a:pt x="2377" y="0"/>
                  </a:moveTo>
                  <a:cubicBezTo>
                    <a:pt x="2302" y="0"/>
                    <a:pt x="2225" y="12"/>
                    <a:pt x="2150" y="38"/>
                  </a:cubicBezTo>
                  <a:lnTo>
                    <a:pt x="575" y="554"/>
                  </a:lnTo>
                  <a:cubicBezTo>
                    <a:pt x="200" y="676"/>
                    <a:pt x="0" y="1076"/>
                    <a:pt x="122" y="1451"/>
                  </a:cubicBezTo>
                  <a:lnTo>
                    <a:pt x="3027" y="10279"/>
                  </a:lnTo>
                  <a:cubicBezTo>
                    <a:pt x="3032" y="10283"/>
                    <a:pt x="3032" y="10288"/>
                    <a:pt x="3032" y="10288"/>
                  </a:cubicBezTo>
                  <a:cubicBezTo>
                    <a:pt x="3110" y="10519"/>
                    <a:pt x="3326" y="10662"/>
                    <a:pt x="3557" y="10662"/>
                  </a:cubicBezTo>
                  <a:cubicBezTo>
                    <a:pt x="3614" y="10662"/>
                    <a:pt x="3672" y="10653"/>
                    <a:pt x="3729" y="10634"/>
                  </a:cubicBezTo>
                  <a:lnTo>
                    <a:pt x="5596" y="10020"/>
                  </a:lnTo>
                  <a:cubicBezTo>
                    <a:pt x="5883" y="9928"/>
                    <a:pt x="6044" y="9616"/>
                    <a:pt x="5957" y="9323"/>
                  </a:cubicBezTo>
                  <a:cubicBezTo>
                    <a:pt x="5957" y="9323"/>
                    <a:pt x="5957" y="9318"/>
                    <a:pt x="5952" y="9313"/>
                  </a:cubicBezTo>
                  <a:lnTo>
                    <a:pt x="3047" y="486"/>
                  </a:lnTo>
                  <a:cubicBezTo>
                    <a:pt x="2949" y="190"/>
                    <a:pt x="2675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 rot="860262">
              <a:off x="5620203" y="15807"/>
              <a:ext cx="251210" cy="186605"/>
            </a:xfrm>
            <a:custGeom>
              <a:avLst/>
              <a:gdLst/>
              <a:ahLst/>
              <a:cxnLst/>
              <a:rect l="l" t="t" r="r" b="b"/>
              <a:pathLst>
                <a:path w="8014" h="5953" extrusionOk="0">
                  <a:moveTo>
                    <a:pt x="5821" y="1"/>
                  </a:moveTo>
                  <a:cubicBezTo>
                    <a:pt x="5680" y="1"/>
                    <a:pt x="5537" y="23"/>
                    <a:pt x="5396" y="69"/>
                  </a:cubicBezTo>
                  <a:lnTo>
                    <a:pt x="1097" y="1488"/>
                  </a:lnTo>
                  <a:cubicBezTo>
                    <a:pt x="390" y="1722"/>
                    <a:pt x="0" y="2487"/>
                    <a:pt x="234" y="3194"/>
                  </a:cubicBezTo>
                  <a:lnTo>
                    <a:pt x="1145" y="5953"/>
                  </a:lnTo>
                  <a:lnTo>
                    <a:pt x="3363" y="5222"/>
                  </a:lnTo>
                  <a:cubicBezTo>
                    <a:pt x="3134" y="4549"/>
                    <a:pt x="3495" y="3823"/>
                    <a:pt x="4168" y="3598"/>
                  </a:cubicBezTo>
                  <a:cubicBezTo>
                    <a:pt x="4299" y="3556"/>
                    <a:pt x="4432" y="3535"/>
                    <a:pt x="4563" y="3535"/>
                  </a:cubicBezTo>
                  <a:cubicBezTo>
                    <a:pt x="5104" y="3535"/>
                    <a:pt x="5608" y="3882"/>
                    <a:pt x="5781" y="4427"/>
                  </a:cubicBezTo>
                  <a:lnTo>
                    <a:pt x="8013" y="3691"/>
                  </a:lnTo>
                  <a:lnTo>
                    <a:pt x="7107" y="932"/>
                  </a:lnTo>
                  <a:cubicBezTo>
                    <a:pt x="6919" y="362"/>
                    <a:pt x="6390" y="1"/>
                    <a:pt x="5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 rot="860262">
              <a:off x="5455669" y="157346"/>
              <a:ext cx="624168" cy="1527758"/>
            </a:xfrm>
            <a:custGeom>
              <a:avLst/>
              <a:gdLst/>
              <a:ahLst/>
              <a:cxnLst/>
              <a:rect l="l" t="t" r="r" b="b"/>
              <a:pathLst>
                <a:path w="19912" h="48738" extrusionOk="0">
                  <a:moveTo>
                    <a:pt x="4718" y="3030"/>
                  </a:moveTo>
                  <a:cubicBezTo>
                    <a:pt x="5050" y="3030"/>
                    <a:pt x="5384" y="3107"/>
                    <a:pt x="5694" y="3266"/>
                  </a:cubicBezTo>
                  <a:cubicBezTo>
                    <a:pt x="6478" y="3661"/>
                    <a:pt x="6941" y="4484"/>
                    <a:pt x="6873" y="5357"/>
                  </a:cubicBezTo>
                  <a:cubicBezTo>
                    <a:pt x="6810" y="6229"/>
                    <a:pt x="6225" y="6975"/>
                    <a:pt x="5391" y="7248"/>
                  </a:cubicBezTo>
                  <a:lnTo>
                    <a:pt x="5396" y="7248"/>
                  </a:lnTo>
                  <a:cubicBezTo>
                    <a:pt x="5173" y="7321"/>
                    <a:pt x="4947" y="7355"/>
                    <a:pt x="4724" y="7355"/>
                  </a:cubicBezTo>
                  <a:cubicBezTo>
                    <a:pt x="3814" y="7355"/>
                    <a:pt x="2968" y="6777"/>
                    <a:pt x="2667" y="5869"/>
                  </a:cubicBezTo>
                  <a:cubicBezTo>
                    <a:pt x="2394" y="5035"/>
                    <a:pt x="2647" y="4124"/>
                    <a:pt x="3310" y="3553"/>
                  </a:cubicBezTo>
                  <a:cubicBezTo>
                    <a:pt x="3710" y="3209"/>
                    <a:pt x="4212" y="3030"/>
                    <a:pt x="4718" y="3030"/>
                  </a:cubicBezTo>
                  <a:close/>
                  <a:moveTo>
                    <a:pt x="7075" y="8968"/>
                  </a:moveTo>
                  <a:cubicBezTo>
                    <a:pt x="7375" y="8968"/>
                    <a:pt x="7653" y="9158"/>
                    <a:pt x="7751" y="9456"/>
                  </a:cubicBezTo>
                  <a:lnTo>
                    <a:pt x="10656" y="18283"/>
                  </a:lnTo>
                  <a:cubicBezTo>
                    <a:pt x="10656" y="18288"/>
                    <a:pt x="10656" y="18293"/>
                    <a:pt x="10656" y="18293"/>
                  </a:cubicBezTo>
                  <a:lnTo>
                    <a:pt x="10777" y="18673"/>
                  </a:lnTo>
                  <a:cubicBezTo>
                    <a:pt x="10899" y="19044"/>
                    <a:pt x="10699" y="19444"/>
                    <a:pt x="10329" y="19565"/>
                  </a:cubicBezTo>
                  <a:lnTo>
                    <a:pt x="8745" y="20087"/>
                  </a:lnTo>
                  <a:cubicBezTo>
                    <a:pt x="8671" y="20111"/>
                    <a:pt x="8597" y="20123"/>
                    <a:pt x="8523" y="20123"/>
                  </a:cubicBezTo>
                  <a:cubicBezTo>
                    <a:pt x="8225" y="20123"/>
                    <a:pt x="7946" y="19934"/>
                    <a:pt x="7848" y="19634"/>
                  </a:cubicBezTo>
                  <a:lnTo>
                    <a:pt x="7726" y="19258"/>
                  </a:lnTo>
                  <a:cubicBezTo>
                    <a:pt x="7726" y="19253"/>
                    <a:pt x="7726" y="19253"/>
                    <a:pt x="7726" y="19249"/>
                  </a:cubicBezTo>
                  <a:lnTo>
                    <a:pt x="4826" y="10421"/>
                  </a:lnTo>
                  <a:cubicBezTo>
                    <a:pt x="4704" y="10046"/>
                    <a:pt x="4904" y="9646"/>
                    <a:pt x="5279" y="9524"/>
                  </a:cubicBezTo>
                  <a:lnTo>
                    <a:pt x="6854" y="9003"/>
                  </a:lnTo>
                  <a:cubicBezTo>
                    <a:pt x="6927" y="8979"/>
                    <a:pt x="7002" y="8968"/>
                    <a:pt x="7075" y="8968"/>
                  </a:cubicBezTo>
                  <a:close/>
                  <a:moveTo>
                    <a:pt x="3418" y="0"/>
                  </a:moveTo>
                  <a:cubicBezTo>
                    <a:pt x="3287" y="0"/>
                    <a:pt x="3154" y="21"/>
                    <a:pt x="3023" y="63"/>
                  </a:cubicBezTo>
                  <a:cubicBezTo>
                    <a:pt x="2350" y="288"/>
                    <a:pt x="1989" y="1019"/>
                    <a:pt x="2218" y="1687"/>
                  </a:cubicBezTo>
                  <a:lnTo>
                    <a:pt x="0" y="2418"/>
                  </a:lnTo>
                  <a:lnTo>
                    <a:pt x="7068" y="23894"/>
                  </a:lnTo>
                  <a:cubicBezTo>
                    <a:pt x="8989" y="29714"/>
                    <a:pt x="13653" y="35577"/>
                    <a:pt x="14409" y="37868"/>
                  </a:cubicBezTo>
                  <a:lnTo>
                    <a:pt x="17991" y="48738"/>
                  </a:lnTo>
                  <a:lnTo>
                    <a:pt x="18021" y="48728"/>
                  </a:lnTo>
                  <a:lnTo>
                    <a:pt x="19912" y="48104"/>
                  </a:lnTo>
                  <a:lnTo>
                    <a:pt x="16334" y="37230"/>
                  </a:lnTo>
                  <a:cubicBezTo>
                    <a:pt x="15579" y="34944"/>
                    <a:pt x="15852" y="27447"/>
                    <a:pt x="13941" y="21627"/>
                  </a:cubicBezTo>
                  <a:lnTo>
                    <a:pt x="6873" y="156"/>
                  </a:lnTo>
                  <a:lnTo>
                    <a:pt x="4636" y="892"/>
                  </a:lnTo>
                  <a:cubicBezTo>
                    <a:pt x="4463" y="347"/>
                    <a:pt x="3959" y="0"/>
                    <a:pt x="3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 rot="860262">
              <a:off x="5411034" y="44502"/>
              <a:ext cx="716483" cy="1795832"/>
            </a:xfrm>
            <a:custGeom>
              <a:avLst/>
              <a:gdLst/>
              <a:ahLst/>
              <a:cxnLst/>
              <a:rect l="l" t="t" r="r" b="b"/>
              <a:pathLst>
                <a:path w="22857" h="57290" extrusionOk="0">
                  <a:moveTo>
                    <a:pt x="5938" y="202"/>
                  </a:moveTo>
                  <a:cubicBezTo>
                    <a:pt x="6474" y="202"/>
                    <a:pt x="6952" y="548"/>
                    <a:pt x="7122" y="1059"/>
                  </a:cubicBezTo>
                  <a:lnTo>
                    <a:pt x="15097" y="25289"/>
                  </a:lnTo>
                  <a:cubicBezTo>
                    <a:pt x="16271" y="28857"/>
                    <a:pt x="16612" y="32981"/>
                    <a:pt x="16890" y="36291"/>
                  </a:cubicBezTo>
                  <a:cubicBezTo>
                    <a:pt x="17061" y="38362"/>
                    <a:pt x="17197" y="39995"/>
                    <a:pt x="17495" y="40892"/>
                  </a:cubicBezTo>
                  <a:lnTo>
                    <a:pt x="22427" y="55885"/>
                  </a:lnTo>
                  <a:cubicBezTo>
                    <a:pt x="22583" y="56363"/>
                    <a:pt x="22325" y="56875"/>
                    <a:pt x="21847" y="57031"/>
                  </a:cubicBezTo>
                  <a:cubicBezTo>
                    <a:pt x="21752" y="57063"/>
                    <a:pt x="21655" y="57078"/>
                    <a:pt x="21560" y="57078"/>
                  </a:cubicBezTo>
                  <a:cubicBezTo>
                    <a:pt x="21179" y="57078"/>
                    <a:pt x="20826" y="56833"/>
                    <a:pt x="20697" y="56451"/>
                  </a:cubicBezTo>
                  <a:lnTo>
                    <a:pt x="15764" y="41462"/>
                  </a:lnTo>
                  <a:cubicBezTo>
                    <a:pt x="15467" y="40570"/>
                    <a:pt x="14609" y="39181"/>
                    <a:pt x="13517" y="37412"/>
                  </a:cubicBezTo>
                  <a:cubicBezTo>
                    <a:pt x="11772" y="34580"/>
                    <a:pt x="9598" y="31061"/>
                    <a:pt x="8424" y="27493"/>
                  </a:cubicBezTo>
                  <a:lnTo>
                    <a:pt x="449" y="3258"/>
                  </a:lnTo>
                  <a:cubicBezTo>
                    <a:pt x="230" y="2605"/>
                    <a:pt x="586" y="1898"/>
                    <a:pt x="1244" y="1678"/>
                  </a:cubicBezTo>
                  <a:lnTo>
                    <a:pt x="5543" y="265"/>
                  </a:lnTo>
                  <a:cubicBezTo>
                    <a:pt x="5670" y="221"/>
                    <a:pt x="5801" y="202"/>
                    <a:pt x="5938" y="202"/>
                  </a:cubicBezTo>
                  <a:close/>
                  <a:moveTo>
                    <a:pt x="5934" y="0"/>
                  </a:moveTo>
                  <a:cubicBezTo>
                    <a:pt x="5782" y="0"/>
                    <a:pt x="5627" y="24"/>
                    <a:pt x="5475" y="75"/>
                  </a:cubicBezTo>
                  <a:lnTo>
                    <a:pt x="1176" y="1488"/>
                  </a:lnTo>
                  <a:cubicBezTo>
                    <a:pt x="415" y="1742"/>
                    <a:pt x="1" y="2566"/>
                    <a:pt x="249" y="3326"/>
                  </a:cubicBezTo>
                  <a:lnTo>
                    <a:pt x="8229" y="27556"/>
                  </a:lnTo>
                  <a:cubicBezTo>
                    <a:pt x="9408" y="31148"/>
                    <a:pt x="11592" y="34682"/>
                    <a:pt x="13347" y="37519"/>
                  </a:cubicBezTo>
                  <a:cubicBezTo>
                    <a:pt x="14429" y="39279"/>
                    <a:pt x="15282" y="40658"/>
                    <a:pt x="15569" y="41531"/>
                  </a:cubicBezTo>
                  <a:lnTo>
                    <a:pt x="20507" y="56519"/>
                  </a:lnTo>
                  <a:cubicBezTo>
                    <a:pt x="20653" y="56977"/>
                    <a:pt x="21082" y="57284"/>
                    <a:pt x="21560" y="57284"/>
                  </a:cubicBezTo>
                  <a:lnTo>
                    <a:pt x="21560" y="57289"/>
                  </a:lnTo>
                  <a:cubicBezTo>
                    <a:pt x="22320" y="57284"/>
                    <a:pt x="22856" y="56548"/>
                    <a:pt x="22622" y="55827"/>
                  </a:cubicBezTo>
                  <a:lnTo>
                    <a:pt x="17690" y="40833"/>
                  </a:lnTo>
                  <a:cubicBezTo>
                    <a:pt x="17397" y="39961"/>
                    <a:pt x="17266" y="38338"/>
                    <a:pt x="17095" y="36281"/>
                  </a:cubicBezTo>
                  <a:cubicBezTo>
                    <a:pt x="16817" y="32957"/>
                    <a:pt x="16471" y="28818"/>
                    <a:pt x="15291" y="25231"/>
                  </a:cubicBezTo>
                  <a:lnTo>
                    <a:pt x="7312" y="1001"/>
                  </a:lnTo>
                  <a:cubicBezTo>
                    <a:pt x="7113" y="388"/>
                    <a:pt x="6545" y="0"/>
                    <a:pt x="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 rot="860262">
              <a:off x="5824023" y="1708459"/>
              <a:ext cx="62379" cy="25986"/>
            </a:xfrm>
            <a:custGeom>
              <a:avLst/>
              <a:gdLst/>
              <a:ahLst/>
              <a:cxnLst/>
              <a:rect l="l" t="t" r="r" b="b"/>
              <a:pathLst>
                <a:path w="1990" h="829" extrusionOk="0">
                  <a:moveTo>
                    <a:pt x="1921" y="0"/>
                  </a:moveTo>
                  <a:lnTo>
                    <a:pt x="0" y="634"/>
                  </a:lnTo>
                  <a:lnTo>
                    <a:pt x="64" y="829"/>
                  </a:lnTo>
                  <a:lnTo>
                    <a:pt x="1960" y="205"/>
                  </a:lnTo>
                  <a:lnTo>
                    <a:pt x="1989" y="195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 rot="860262">
              <a:off x="5640147" y="125917"/>
              <a:ext cx="218672" cy="82441"/>
            </a:xfrm>
            <a:custGeom>
              <a:avLst/>
              <a:gdLst/>
              <a:ahLst/>
              <a:cxnLst/>
              <a:rect l="l" t="t" r="r" b="b"/>
              <a:pathLst>
                <a:path w="6976" h="2630" extrusionOk="0">
                  <a:moveTo>
                    <a:pt x="3475" y="0"/>
                  </a:moveTo>
                  <a:cubicBezTo>
                    <a:pt x="3331" y="0"/>
                    <a:pt x="3186" y="23"/>
                    <a:pt x="3042" y="70"/>
                  </a:cubicBezTo>
                  <a:cubicBezTo>
                    <a:pt x="2350" y="299"/>
                    <a:pt x="1955" y="1025"/>
                    <a:pt x="2146" y="1727"/>
                  </a:cubicBezTo>
                  <a:lnTo>
                    <a:pt x="20" y="2429"/>
                  </a:lnTo>
                  <a:lnTo>
                    <a:pt x="1" y="2434"/>
                  </a:lnTo>
                  <a:lnTo>
                    <a:pt x="64" y="2629"/>
                  </a:lnTo>
                  <a:lnTo>
                    <a:pt x="2404" y="1859"/>
                  </a:lnTo>
                  <a:lnTo>
                    <a:pt x="2375" y="1761"/>
                  </a:lnTo>
                  <a:cubicBezTo>
                    <a:pt x="2170" y="1147"/>
                    <a:pt x="2506" y="484"/>
                    <a:pt x="3120" y="284"/>
                  </a:cubicBezTo>
                  <a:cubicBezTo>
                    <a:pt x="3242" y="244"/>
                    <a:pt x="3365" y="224"/>
                    <a:pt x="3486" y="224"/>
                  </a:cubicBezTo>
                  <a:cubicBezTo>
                    <a:pt x="3975" y="224"/>
                    <a:pt x="4432" y="538"/>
                    <a:pt x="4592" y="1030"/>
                  </a:cubicBezTo>
                  <a:lnTo>
                    <a:pt x="4627" y="1128"/>
                  </a:lnTo>
                  <a:lnTo>
                    <a:pt x="6952" y="358"/>
                  </a:lnTo>
                  <a:lnTo>
                    <a:pt x="6976" y="353"/>
                  </a:lnTo>
                  <a:lnTo>
                    <a:pt x="6913" y="158"/>
                  </a:lnTo>
                  <a:lnTo>
                    <a:pt x="4748" y="869"/>
                  </a:lnTo>
                  <a:cubicBezTo>
                    <a:pt x="4540" y="332"/>
                    <a:pt x="4024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 rot="860262">
              <a:off x="5735338" y="729930"/>
              <a:ext cx="106076" cy="61470"/>
            </a:xfrm>
            <a:custGeom>
              <a:avLst/>
              <a:gdLst/>
              <a:ahLst/>
              <a:cxnLst/>
              <a:rect l="l" t="t" r="r" b="b"/>
              <a:pathLst>
                <a:path w="3384" h="1961" extrusionOk="0">
                  <a:moveTo>
                    <a:pt x="3120" y="1"/>
                  </a:moveTo>
                  <a:lnTo>
                    <a:pt x="2925" y="64"/>
                  </a:lnTo>
                  <a:lnTo>
                    <a:pt x="3047" y="440"/>
                  </a:lnTo>
                  <a:cubicBezTo>
                    <a:pt x="3154" y="761"/>
                    <a:pt x="2979" y="1103"/>
                    <a:pt x="2662" y="1210"/>
                  </a:cubicBezTo>
                  <a:lnTo>
                    <a:pt x="1083" y="1726"/>
                  </a:lnTo>
                  <a:cubicBezTo>
                    <a:pt x="1019" y="1748"/>
                    <a:pt x="955" y="1758"/>
                    <a:pt x="892" y="1758"/>
                  </a:cubicBezTo>
                  <a:cubicBezTo>
                    <a:pt x="639" y="1758"/>
                    <a:pt x="403" y="1595"/>
                    <a:pt x="317" y="1341"/>
                  </a:cubicBezTo>
                  <a:lnTo>
                    <a:pt x="196" y="961"/>
                  </a:lnTo>
                  <a:lnTo>
                    <a:pt x="1" y="1025"/>
                  </a:lnTo>
                  <a:lnTo>
                    <a:pt x="122" y="1405"/>
                  </a:lnTo>
                  <a:cubicBezTo>
                    <a:pt x="235" y="1736"/>
                    <a:pt x="542" y="1960"/>
                    <a:pt x="897" y="1960"/>
                  </a:cubicBezTo>
                  <a:cubicBezTo>
                    <a:pt x="980" y="1960"/>
                    <a:pt x="1068" y="1951"/>
                    <a:pt x="1146" y="1921"/>
                  </a:cubicBezTo>
                  <a:lnTo>
                    <a:pt x="2725" y="1400"/>
                  </a:lnTo>
                  <a:cubicBezTo>
                    <a:pt x="3149" y="1263"/>
                    <a:pt x="3383" y="800"/>
                    <a:pt x="3242" y="37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 rot="860262">
              <a:off x="5681457" y="427598"/>
              <a:ext cx="193313" cy="326315"/>
            </a:xfrm>
            <a:custGeom>
              <a:avLst/>
              <a:gdLst/>
              <a:ahLst/>
              <a:cxnLst/>
              <a:rect l="l" t="t" r="r" b="b"/>
              <a:pathLst>
                <a:path w="6167" h="10410" extrusionOk="0">
                  <a:moveTo>
                    <a:pt x="2493" y="0"/>
                  </a:moveTo>
                  <a:cubicBezTo>
                    <a:pt x="2409" y="0"/>
                    <a:pt x="2322" y="14"/>
                    <a:pt x="2238" y="42"/>
                  </a:cubicBezTo>
                  <a:lnTo>
                    <a:pt x="658" y="559"/>
                  </a:lnTo>
                  <a:cubicBezTo>
                    <a:pt x="234" y="700"/>
                    <a:pt x="0" y="1158"/>
                    <a:pt x="142" y="1587"/>
                  </a:cubicBezTo>
                  <a:lnTo>
                    <a:pt x="3047" y="10410"/>
                  </a:lnTo>
                  <a:lnTo>
                    <a:pt x="3242" y="10346"/>
                  </a:lnTo>
                  <a:lnTo>
                    <a:pt x="337" y="1519"/>
                  </a:lnTo>
                  <a:cubicBezTo>
                    <a:pt x="229" y="1202"/>
                    <a:pt x="405" y="861"/>
                    <a:pt x="722" y="754"/>
                  </a:cubicBezTo>
                  <a:lnTo>
                    <a:pt x="2301" y="232"/>
                  </a:lnTo>
                  <a:cubicBezTo>
                    <a:pt x="2363" y="212"/>
                    <a:pt x="2426" y="203"/>
                    <a:pt x="2489" y="203"/>
                  </a:cubicBezTo>
                  <a:cubicBezTo>
                    <a:pt x="2744" y="203"/>
                    <a:pt x="2984" y="364"/>
                    <a:pt x="3066" y="622"/>
                  </a:cubicBezTo>
                  <a:lnTo>
                    <a:pt x="5971" y="9450"/>
                  </a:lnTo>
                  <a:lnTo>
                    <a:pt x="6166" y="9386"/>
                  </a:lnTo>
                  <a:lnTo>
                    <a:pt x="3261" y="559"/>
                  </a:lnTo>
                  <a:cubicBezTo>
                    <a:pt x="3148" y="216"/>
                    <a:pt x="2832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 rot="860262">
              <a:off x="5737265" y="728785"/>
              <a:ext cx="101186" cy="46800"/>
            </a:xfrm>
            <a:custGeom>
              <a:avLst/>
              <a:gdLst/>
              <a:ahLst/>
              <a:cxnLst/>
              <a:rect l="l" t="t" r="r" b="b"/>
              <a:pathLst>
                <a:path w="3228" h="1493" extrusionOk="0">
                  <a:moveTo>
                    <a:pt x="3115" y="1"/>
                  </a:moveTo>
                  <a:lnTo>
                    <a:pt x="3003" y="54"/>
                  </a:lnTo>
                  <a:lnTo>
                    <a:pt x="2925" y="54"/>
                  </a:lnTo>
                  <a:lnTo>
                    <a:pt x="2930" y="83"/>
                  </a:lnTo>
                  <a:cubicBezTo>
                    <a:pt x="3003" y="322"/>
                    <a:pt x="2872" y="576"/>
                    <a:pt x="2633" y="654"/>
                  </a:cubicBezTo>
                  <a:lnTo>
                    <a:pt x="771" y="1268"/>
                  </a:lnTo>
                  <a:cubicBezTo>
                    <a:pt x="723" y="1283"/>
                    <a:pt x="675" y="1291"/>
                    <a:pt x="627" y="1291"/>
                  </a:cubicBezTo>
                  <a:cubicBezTo>
                    <a:pt x="437" y="1291"/>
                    <a:pt x="262" y="1172"/>
                    <a:pt x="196" y="985"/>
                  </a:cubicBezTo>
                  <a:lnTo>
                    <a:pt x="171" y="946"/>
                  </a:lnTo>
                  <a:lnTo>
                    <a:pt x="132" y="985"/>
                  </a:lnTo>
                  <a:lnTo>
                    <a:pt x="1" y="1044"/>
                  </a:lnTo>
                  <a:lnTo>
                    <a:pt x="10" y="1073"/>
                  </a:lnTo>
                  <a:lnTo>
                    <a:pt x="15" y="1073"/>
                  </a:lnTo>
                  <a:cubicBezTo>
                    <a:pt x="113" y="1326"/>
                    <a:pt x="357" y="1492"/>
                    <a:pt x="629" y="1492"/>
                  </a:cubicBezTo>
                  <a:cubicBezTo>
                    <a:pt x="698" y="1492"/>
                    <a:pt x="766" y="1482"/>
                    <a:pt x="829" y="1463"/>
                  </a:cubicBezTo>
                  <a:lnTo>
                    <a:pt x="2696" y="849"/>
                  </a:lnTo>
                  <a:cubicBezTo>
                    <a:pt x="3037" y="737"/>
                    <a:pt x="3227" y="371"/>
                    <a:pt x="3120" y="25"/>
                  </a:cubicBezTo>
                  <a:lnTo>
                    <a:pt x="3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 rot="860262">
              <a:off x="5677981" y="226864"/>
              <a:ext cx="156794" cy="142030"/>
            </a:xfrm>
            <a:custGeom>
              <a:avLst/>
              <a:gdLst/>
              <a:ahLst/>
              <a:cxnLst/>
              <a:rect l="l" t="t" r="r" b="b"/>
              <a:pathLst>
                <a:path w="5002" h="4531" extrusionOk="0">
                  <a:moveTo>
                    <a:pt x="2547" y="205"/>
                  </a:moveTo>
                  <a:cubicBezTo>
                    <a:pt x="2865" y="205"/>
                    <a:pt x="3182" y="279"/>
                    <a:pt x="3471" y="427"/>
                  </a:cubicBezTo>
                  <a:cubicBezTo>
                    <a:pt x="4348" y="870"/>
                    <a:pt x="4787" y="1869"/>
                    <a:pt x="4528" y="2820"/>
                  </a:cubicBezTo>
                  <a:cubicBezTo>
                    <a:pt x="4279" y="3715"/>
                    <a:pt x="3461" y="4327"/>
                    <a:pt x="2543" y="4327"/>
                  </a:cubicBezTo>
                  <a:cubicBezTo>
                    <a:pt x="2492" y="4327"/>
                    <a:pt x="2440" y="4325"/>
                    <a:pt x="2389" y="4321"/>
                  </a:cubicBezTo>
                  <a:cubicBezTo>
                    <a:pt x="1409" y="4248"/>
                    <a:pt x="614" y="3492"/>
                    <a:pt x="497" y="2518"/>
                  </a:cubicBezTo>
                  <a:cubicBezTo>
                    <a:pt x="376" y="1543"/>
                    <a:pt x="965" y="617"/>
                    <a:pt x="1896" y="310"/>
                  </a:cubicBezTo>
                  <a:cubicBezTo>
                    <a:pt x="2109" y="240"/>
                    <a:pt x="2328" y="205"/>
                    <a:pt x="2547" y="205"/>
                  </a:cubicBezTo>
                  <a:close/>
                  <a:moveTo>
                    <a:pt x="2543" y="1"/>
                  </a:moveTo>
                  <a:cubicBezTo>
                    <a:pt x="2309" y="1"/>
                    <a:pt x="2070" y="37"/>
                    <a:pt x="1833" y="115"/>
                  </a:cubicBezTo>
                  <a:cubicBezTo>
                    <a:pt x="649" y="509"/>
                    <a:pt x="0" y="1786"/>
                    <a:pt x="390" y="2971"/>
                  </a:cubicBezTo>
                  <a:cubicBezTo>
                    <a:pt x="697" y="3902"/>
                    <a:pt x="1565" y="4531"/>
                    <a:pt x="2545" y="4531"/>
                  </a:cubicBezTo>
                  <a:cubicBezTo>
                    <a:pt x="3939" y="4531"/>
                    <a:pt x="5001" y="3283"/>
                    <a:pt x="4777" y="1908"/>
                  </a:cubicBezTo>
                  <a:cubicBezTo>
                    <a:pt x="4597" y="775"/>
                    <a:pt x="3621" y="1"/>
                    <a:pt x="2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 rot="860262">
              <a:off x="5692935" y="239518"/>
              <a:ext cx="128551" cy="116922"/>
            </a:xfrm>
            <a:custGeom>
              <a:avLst/>
              <a:gdLst/>
              <a:ahLst/>
              <a:cxnLst/>
              <a:rect l="l" t="t" r="r" b="b"/>
              <a:pathLst>
                <a:path w="4101" h="3730" extrusionOk="0">
                  <a:moveTo>
                    <a:pt x="2068" y="215"/>
                  </a:moveTo>
                  <a:cubicBezTo>
                    <a:pt x="3130" y="220"/>
                    <a:pt x="3920" y="1214"/>
                    <a:pt x="3671" y="2252"/>
                  </a:cubicBezTo>
                  <a:cubicBezTo>
                    <a:pt x="3486" y="3028"/>
                    <a:pt x="2797" y="3523"/>
                    <a:pt x="2064" y="3523"/>
                  </a:cubicBezTo>
                  <a:cubicBezTo>
                    <a:pt x="1816" y="3523"/>
                    <a:pt x="1562" y="3466"/>
                    <a:pt x="1322" y="3344"/>
                  </a:cubicBezTo>
                  <a:cubicBezTo>
                    <a:pt x="1" y="2681"/>
                    <a:pt x="147" y="761"/>
                    <a:pt x="1546" y="298"/>
                  </a:cubicBezTo>
                  <a:cubicBezTo>
                    <a:pt x="1712" y="244"/>
                    <a:pt x="1887" y="215"/>
                    <a:pt x="2068" y="215"/>
                  </a:cubicBezTo>
                  <a:close/>
                  <a:moveTo>
                    <a:pt x="2063" y="0"/>
                  </a:moveTo>
                  <a:cubicBezTo>
                    <a:pt x="1963" y="0"/>
                    <a:pt x="1862" y="8"/>
                    <a:pt x="1761" y="25"/>
                  </a:cubicBezTo>
                  <a:cubicBezTo>
                    <a:pt x="800" y="181"/>
                    <a:pt x="123" y="1043"/>
                    <a:pt x="201" y="2013"/>
                  </a:cubicBezTo>
                  <a:cubicBezTo>
                    <a:pt x="279" y="2983"/>
                    <a:pt x="1088" y="3729"/>
                    <a:pt x="2063" y="3729"/>
                  </a:cubicBezTo>
                  <a:cubicBezTo>
                    <a:pt x="2258" y="3724"/>
                    <a:pt x="2458" y="3695"/>
                    <a:pt x="2643" y="3632"/>
                  </a:cubicBezTo>
                  <a:cubicBezTo>
                    <a:pt x="3569" y="3325"/>
                    <a:pt x="4100" y="2364"/>
                    <a:pt x="3871" y="1419"/>
                  </a:cubicBezTo>
                  <a:cubicBezTo>
                    <a:pt x="3662" y="573"/>
                    <a:pt x="2907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 rot="860262">
              <a:off x="5753520" y="528632"/>
              <a:ext cx="46769" cy="33070"/>
            </a:xfrm>
            <a:custGeom>
              <a:avLst/>
              <a:gdLst/>
              <a:ahLst/>
              <a:cxnLst/>
              <a:rect l="l" t="t" r="r" b="b"/>
              <a:pathLst>
                <a:path w="1492" h="1055" extrusionOk="0">
                  <a:moveTo>
                    <a:pt x="1199" y="1"/>
                  </a:moveTo>
                  <a:lnTo>
                    <a:pt x="1087" y="88"/>
                  </a:lnTo>
                  <a:cubicBezTo>
                    <a:pt x="1165" y="147"/>
                    <a:pt x="1224" y="230"/>
                    <a:pt x="1258" y="322"/>
                  </a:cubicBezTo>
                  <a:cubicBezTo>
                    <a:pt x="1307" y="483"/>
                    <a:pt x="1238" y="581"/>
                    <a:pt x="1136" y="615"/>
                  </a:cubicBezTo>
                  <a:cubicBezTo>
                    <a:pt x="1114" y="622"/>
                    <a:pt x="1093" y="625"/>
                    <a:pt x="1073" y="625"/>
                  </a:cubicBezTo>
                  <a:cubicBezTo>
                    <a:pt x="949" y="625"/>
                    <a:pt x="857" y="505"/>
                    <a:pt x="819" y="396"/>
                  </a:cubicBezTo>
                  <a:lnTo>
                    <a:pt x="790" y="298"/>
                  </a:lnTo>
                  <a:lnTo>
                    <a:pt x="658" y="337"/>
                  </a:lnTo>
                  <a:lnTo>
                    <a:pt x="687" y="435"/>
                  </a:lnTo>
                  <a:cubicBezTo>
                    <a:pt x="741" y="605"/>
                    <a:pt x="722" y="795"/>
                    <a:pt x="536" y="859"/>
                  </a:cubicBezTo>
                  <a:cubicBezTo>
                    <a:pt x="512" y="866"/>
                    <a:pt x="484" y="871"/>
                    <a:pt x="456" y="871"/>
                  </a:cubicBezTo>
                  <a:cubicBezTo>
                    <a:pt x="358" y="871"/>
                    <a:pt x="247" y="817"/>
                    <a:pt x="190" y="644"/>
                  </a:cubicBezTo>
                  <a:cubicBezTo>
                    <a:pt x="161" y="542"/>
                    <a:pt x="156" y="435"/>
                    <a:pt x="181" y="327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0" y="444"/>
                    <a:pt x="5" y="566"/>
                    <a:pt x="44" y="688"/>
                  </a:cubicBezTo>
                  <a:cubicBezTo>
                    <a:pt x="126" y="939"/>
                    <a:pt x="294" y="1054"/>
                    <a:pt x="465" y="1054"/>
                  </a:cubicBezTo>
                  <a:cubicBezTo>
                    <a:pt x="507" y="1054"/>
                    <a:pt x="549" y="1047"/>
                    <a:pt x="590" y="1034"/>
                  </a:cubicBezTo>
                  <a:cubicBezTo>
                    <a:pt x="756" y="980"/>
                    <a:pt x="858" y="810"/>
                    <a:pt x="834" y="639"/>
                  </a:cubicBezTo>
                  <a:lnTo>
                    <a:pt x="834" y="639"/>
                  </a:lnTo>
                  <a:cubicBezTo>
                    <a:pt x="918" y="746"/>
                    <a:pt x="1016" y="797"/>
                    <a:pt x="1118" y="797"/>
                  </a:cubicBezTo>
                  <a:cubicBezTo>
                    <a:pt x="1151" y="797"/>
                    <a:pt x="1185" y="791"/>
                    <a:pt x="1219" y="781"/>
                  </a:cubicBezTo>
                  <a:cubicBezTo>
                    <a:pt x="1375" y="727"/>
                    <a:pt x="1492" y="561"/>
                    <a:pt x="1409" y="308"/>
                  </a:cubicBezTo>
                  <a:cubicBezTo>
                    <a:pt x="1370" y="186"/>
                    <a:pt x="1297" y="84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 rot="860262">
              <a:off x="5755060" y="572282"/>
              <a:ext cx="47991" cy="31346"/>
            </a:xfrm>
            <a:custGeom>
              <a:avLst/>
              <a:gdLst/>
              <a:ahLst/>
              <a:cxnLst/>
              <a:rect l="l" t="t" r="r" b="b"/>
              <a:pathLst>
                <a:path w="1531" h="1000" extrusionOk="0">
                  <a:moveTo>
                    <a:pt x="554" y="229"/>
                  </a:moveTo>
                  <a:cubicBezTo>
                    <a:pt x="566" y="229"/>
                    <a:pt x="578" y="230"/>
                    <a:pt x="590" y="232"/>
                  </a:cubicBezTo>
                  <a:cubicBezTo>
                    <a:pt x="702" y="252"/>
                    <a:pt x="795" y="325"/>
                    <a:pt x="834" y="432"/>
                  </a:cubicBezTo>
                  <a:cubicBezTo>
                    <a:pt x="887" y="598"/>
                    <a:pt x="809" y="739"/>
                    <a:pt x="624" y="798"/>
                  </a:cubicBezTo>
                  <a:cubicBezTo>
                    <a:pt x="575" y="814"/>
                    <a:pt x="527" y="822"/>
                    <a:pt x="484" y="822"/>
                  </a:cubicBezTo>
                  <a:cubicBezTo>
                    <a:pt x="360" y="822"/>
                    <a:pt x="264" y="758"/>
                    <a:pt x="225" y="647"/>
                  </a:cubicBezTo>
                  <a:cubicBezTo>
                    <a:pt x="166" y="461"/>
                    <a:pt x="293" y="310"/>
                    <a:pt x="507" y="237"/>
                  </a:cubicBezTo>
                  <a:cubicBezTo>
                    <a:pt x="521" y="232"/>
                    <a:pt x="537" y="229"/>
                    <a:pt x="554" y="229"/>
                  </a:cubicBezTo>
                  <a:close/>
                  <a:moveTo>
                    <a:pt x="788" y="0"/>
                  </a:moveTo>
                  <a:cubicBezTo>
                    <a:pt x="688" y="0"/>
                    <a:pt x="588" y="17"/>
                    <a:pt x="493" y="52"/>
                  </a:cubicBezTo>
                  <a:cubicBezTo>
                    <a:pt x="156" y="159"/>
                    <a:pt x="0" y="418"/>
                    <a:pt x="88" y="691"/>
                  </a:cubicBezTo>
                  <a:cubicBezTo>
                    <a:pt x="156" y="898"/>
                    <a:pt x="334" y="1000"/>
                    <a:pt x="522" y="1000"/>
                  </a:cubicBezTo>
                  <a:cubicBezTo>
                    <a:pt x="577" y="1000"/>
                    <a:pt x="633" y="991"/>
                    <a:pt x="688" y="973"/>
                  </a:cubicBezTo>
                  <a:cubicBezTo>
                    <a:pt x="941" y="890"/>
                    <a:pt x="1053" y="676"/>
                    <a:pt x="980" y="447"/>
                  </a:cubicBezTo>
                  <a:cubicBezTo>
                    <a:pt x="941" y="320"/>
                    <a:pt x="848" y="223"/>
                    <a:pt x="727" y="179"/>
                  </a:cubicBezTo>
                  <a:lnTo>
                    <a:pt x="727" y="174"/>
                  </a:lnTo>
                  <a:cubicBezTo>
                    <a:pt x="762" y="167"/>
                    <a:pt x="798" y="164"/>
                    <a:pt x="833" y="164"/>
                  </a:cubicBezTo>
                  <a:cubicBezTo>
                    <a:pt x="1045" y="164"/>
                    <a:pt x="1244" y="285"/>
                    <a:pt x="1336" y="481"/>
                  </a:cubicBezTo>
                  <a:cubicBezTo>
                    <a:pt x="1360" y="520"/>
                    <a:pt x="1375" y="564"/>
                    <a:pt x="1389" y="608"/>
                  </a:cubicBezTo>
                  <a:lnTo>
                    <a:pt x="1531" y="559"/>
                  </a:lnTo>
                  <a:cubicBezTo>
                    <a:pt x="1516" y="515"/>
                    <a:pt x="1497" y="476"/>
                    <a:pt x="1477" y="437"/>
                  </a:cubicBezTo>
                  <a:cubicBezTo>
                    <a:pt x="1409" y="286"/>
                    <a:pt x="1297" y="159"/>
                    <a:pt x="1151" y="81"/>
                  </a:cubicBezTo>
                  <a:cubicBezTo>
                    <a:pt x="1037" y="27"/>
                    <a:pt x="913" y="0"/>
                    <a:pt x="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 rot="860262">
              <a:off x="5758423" y="614629"/>
              <a:ext cx="9498" cy="7899"/>
            </a:xfrm>
            <a:custGeom>
              <a:avLst/>
              <a:gdLst/>
              <a:ahLst/>
              <a:cxnLst/>
              <a:rect l="l" t="t" r="r" b="b"/>
              <a:pathLst>
                <a:path w="303" h="252" extrusionOk="0">
                  <a:moveTo>
                    <a:pt x="146" y="0"/>
                  </a:moveTo>
                  <a:cubicBezTo>
                    <a:pt x="136" y="0"/>
                    <a:pt x="124" y="2"/>
                    <a:pt x="113" y="5"/>
                  </a:cubicBezTo>
                  <a:cubicBezTo>
                    <a:pt x="40" y="20"/>
                    <a:pt x="1" y="98"/>
                    <a:pt x="25" y="166"/>
                  </a:cubicBezTo>
                  <a:cubicBezTo>
                    <a:pt x="41" y="222"/>
                    <a:pt x="93" y="252"/>
                    <a:pt x="145" y="252"/>
                  </a:cubicBezTo>
                  <a:cubicBezTo>
                    <a:pt x="187" y="252"/>
                    <a:pt x="230" y="232"/>
                    <a:pt x="254" y="190"/>
                  </a:cubicBezTo>
                  <a:cubicBezTo>
                    <a:pt x="302" y="103"/>
                    <a:pt x="237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 rot="860262">
              <a:off x="5760528" y="628318"/>
              <a:ext cx="48493" cy="26927"/>
            </a:xfrm>
            <a:custGeom>
              <a:avLst/>
              <a:gdLst/>
              <a:ahLst/>
              <a:cxnLst/>
              <a:rect l="l" t="t" r="r" b="b"/>
              <a:pathLst>
                <a:path w="1547" h="859" extrusionOk="0">
                  <a:moveTo>
                    <a:pt x="1283" y="1"/>
                  </a:moveTo>
                  <a:lnTo>
                    <a:pt x="1137" y="50"/>
                  </a:lnTo>
                  <a:lnTo>
                    <a:pt x="1337" y="688"/>
                  </a:lnTo>
                  <a:lnTo>
                    <a:pt x="1332" y="688"/>
                  </a:lnTo>
                  <a:lnTo>
                    <a:pt x="1" y="493"/>
                  </a:lnTo>
                  <a:lnTo>
                    <a:pt x="59" y="673"/>
                  </a:lnTo>
                  <a:lnTo>
                    <a:pt x="1429" y="859"/>
                  </a:lnTo>
                  <a:lnTo>
                    <a:pt x="1546" y="820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8"/>
          <p:cNvGrpSpPr/>
          <p:nvPr/>
        </p:nvGrpSpPr>
        <p:grpSpPr>
          <a:xfrm rot="598520">
            <a:off x="6101083" y="-7715"/>
            <a:ext cx="2610774" cy="3213139"/>
            <a:chOff x="5895255" y="99955"/>
            <a:chExt cx="2194321" cy="2700601"/>
          </a:xfrm>
        </p:grpSpPr>
        <p:sp>
          <p:nvSpPr>
            <p:cNvPr id="955" name="Google Shape;955;p38"/>
            <p:cNvSpPr/>
            <p:nvPr/>
          </p:nvSpPr>
          <p:spPr>
            <a:xfrm rot="860262">
              <a:off x="7392674" y="566150"/>
              <a:ext cx="36518" cy="18526"/>
            </a:xfrm>
            <a:custGeom>
              <a:avLst/>
              <a:gdLst/>
              <a:ahLst/>
              <a:cxnLst/>
              <a:rect l="l" t="t" r="r" b="b"/>
              <a:pathLst>
                <a:path w="1165" h="591" extrusionOk="0">
                  <a:moveTo>
                    <a:pt x="15" y="1"/>
                  </a:moveTo>
                  <a:cubicBezTo>
                    <a:pt x="0" y="322"/>
                    <a:pt x="258" y="590"/>
                    <a:pt x="585" y="590"/>
                  </a:cubicBezTo>
                  <a:cubicBezTo>
                    <a:pt x="907" y="590"/>
                    <a:pt x="1165" y="322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 rot="860262">
              <a:off x="7397558" y="549300"/>
              <a:ext cx="35798" cy="17460"/>
            </a:xfrm>
            <a:custGeom>
              <a:avLst/>
              <a:gdLst/>
              <a:ahLst/>
              <a:cxnLst/>
              <a:rect l="l" t="t" r="r" b="b"/>
              <a:pathLst>
                <a:path w="1142" h="557" extrusionOk="0">
                  <a:moveTo>
                    <a:pt x="571" y="1"/>
                  </a:moveTo>
                  <a:cubicBezTo>
                    <a:pt x="259" y="1"/>
                    <a:pt x="10" y="245"/>
                    <a:pt x="1" y="557"/>
                  </a:cubicBezTo>
                  <a:lnTo>
                    <a:pt x="1141" y="557"/>
                  </a:lnTo>
                  <a:cubicBezTo>
                    <a:pt x="1132" y="245"/>
                    <a:pt x="878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rot="860262">
              <a:off x="6879299" y="434937"/>
              <a:ext cx="36550" cy="18526"/>
            </a:xfrm>
            <a:custGeom>
              <a:avLst/>
              <a:gdLst/>
              <a:ahLst/>
              <a:cxnLst/>
              <a:rect l="l" t="t" r="r" b="b"/>
              <a:pathLst>
                <a:path w="1166" h="591" extrusionOk="0">
                  <a:moveTo>
                    <a:pt x="15" y="1"/>
                  </a:moveTo>
                  <a:cubicBezTo>
                    <a:pt x="0" y="322"/>
                    <a:pt x="258" y="590"/>
                    <a:pt x="585" y="590"/>
                  </a:cubicBezTo>
                  <a:cubicBezTo>
                    <a:pt x="907" y="590"/>
                    <a:pt x="1165" y="322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 rot="860262">
              <a:off x="6884184" y="418083"/>
              <a:ext cx="35798" cy="17460"/>
            </a:xfrm>
            <a:custGeom>
              <a:avLst/>
              <a:gdLst/>
              <a:ahLst/>
              <a:cxnLst/>
              <a:rect l="l" t="t" r="r" b="b"/>
              <a:pathLst>
                <a:path w="1142" h="557" extrusionOk="0">
                  <a:moveTo>
                    <a:pt x="571" y="1"/>
                  </a:moveTo>
                  <a:cubicBezTo>
                    <a:pt x="259" y="1"/>
                    <a:pt x="10" y="245"/>
                    <a:pt x="1" y="557"/>
                  </a:cubicBezTo>
                  <a:lnTo>
                    <a:pt x="1141" y="557"/>
                  </a:lnTo>
                  <a:cubicBezTo>
                    <a:pt x="1132" y="245"/>
                    <a:pt x="878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 rot="860262">
              <a:off x="6155311" y="368679"/>
              <a:ext cx="503610" cy="1948269"/>
            </a:xfrm>
            <a:custGeom>
              <a:avLst/>
              <a:gdLst/>
              <a:ahLst/>
              <a:cxnLst/>
              <a:rect l="l" t="t" r="r" b="b"/>
              <a:pathLst>
                <a:path w="16066" h="62153" extrusionOk="0">
                  <a:moveTo>
                    <a:pt x="2120" y="0"/>
                  </a:moveTo>
                  <a:lnTo>
                    <a:pt x="741" y="40427"/>
                  </a:lnTo>
                  <a:lnTo>
                    <a:pt x="0" y="62055"/>
                  </a:lnTo>
                  <a:lnTo>
                    <a:pt x="736" y="62079"/>
                  </a:lnTo>
                  <a:lnTo>
                    <a:pt x="2774" y="62152"/>
                  </a:lnTo>
                  <a:lnTo>
                    <a:pt x="2774" y="2281"/>
                  </a:lnTo>
                  <a:lnTo>
                    <a:pt x="10329" y="2281"/>
                  </a:lnTo>
                  <a:cubicBezTo>
                    <a:pt x="10363" y="2242"/>
                    <a:pt x="10397" y="2203"/>
                    <a:pt x="10431" y="2164"/>
                  </a:cubicBezTo>
                  <a:cubicBezTo>
                    <a:pt x="10767" y="1799"/>
                    <a:pt x="11148" y="1599"/>
                    <a:pt x="11616" y="1433"/>
                  </a:cubicBezTo>
                  <a:cubicBezTo>
                    <a:pt x="12444" y="1131"/>
                    <a:pt x="13361" y="1043"/>
                    <a:pt x="14228" y="868"/>
                  </a:cubicBezTo>
                  <a:cubicBezTo>
                    <a:pt x="14837" y="741"/>
                    <a:pt x="15456" y="614"/>
                    <a:pt x="16066" y="478"/>
                  </a:cubicBezTo>
                  <a:lnTo>
                    <a:pt x="2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 rot="860262">
              <a:off x="7486261" y="701209"/>
              <a:ext cx="388130" cy="35014"/>
            </a:xfrm>
            <a:custGeom>
              <a:avLst/>
              <a:gdLst/>
              <a:ahLst/>
              <a:cxnLst/>
              <a:rect l="l" t="t" r="r" b="b"/>
              <a:pathLst>
                <a:path w="12382" h="1117" extrusionOk="0">
                  <a:moveTo>
                    <a:pt x="1" y="0"/>
                  </a:moveTo>
                  <a:lnTo>
                    <a:pt x="1" y="0"/>
                  </a:lnTo>
                  <a:cubicBezTo>
                    <a:pt x="327" y="63"/>
                    <a:pt x="649" y="151"/>
                    <a:pt x="961" y="263"/>
                  </a:cubicBezTo>
                  <a:cubicBezTo>
                    <a:pt x="1429" y="429"/>
                    <a:pt x="1814" y="624"/>
                    <a:pt x="2145" y="994"/>
                  </a:cubicBezTo>
                  <a:cubicBezTo>
                    <a:pt x="2180" y="1033"/>
                    <a:pt x="2214" y="1077"/>
                    <a:pt x="2248" y="1116"/>
                  </a:cubicBezTo>
                  <a:lnTo>
                    <a:pt x="12357" y="1116"/>
                  </a:lnTo>
                  <a:lnTo>
                    <a:pt x="12381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 rot="860262">
              <a:off x="7136748" y="254821"/>
              <a:ext cx="128050" cy="120589"/>
            </a:xfrm>
            <a:custGeom>
              <a:avLst/>
              <a:gdLst/>
              <a:ahLst/>
              <a:cxnLst/>
              <a:rect l="l" t="t" r="r" b="b"/>
              <a:pathLst>
                <a:path w="4085" h="3847" extrusionOk="0">
                  <a:moveTo>
                    <a:pt x="2018" y="415"/>
                  </a:moveTo>
                  <a:cubicBezTo>
                    <a:pt x="2847" y="415"/>
                    <a:pt x="3520" y="1087"/>
                    <a:pt x="3520" y="1921"/>
                  </a:cubicBezTo>
                  <a:cubicBezTo>
                    <a:pt x="3523" y="2828"/>
                    <a:pt x="2780" y="3432"/>
                    <a:pt x="2004" y="3432"/>
                  </a:cubicBezTo>
                  <a:cubicBezTo>
                    <a:pt x="1635" y="3432"/>
                    <a:pt x="1258" y="3295"/>
                    <a:pt x="951" y="2988"/>
                  </a:cubicBezTo>
                  <a:cubicBezTo>
                    <a:pt x="0" y="2038"/>
                    <a:pt x="673" y="415"/>
                    <a:pt x="2013" y="415"/>
                  </a:cubicBezTo>
                  <a:close/>
                  <a:moveTo>
                    <a:pt x="2013" y="1"/>
                  </a:moveTo>
                  <a:cubicBezTo>
                    <a:pt x="1767" y="1"/>
                    <a:pt x="1519" y="48"/>
                    <a:pt x="1282" y="147"/>
                  </a:cubicBezTo>
                  <a:cubicBezTo>
                    <a:pt x="561" y="444"/>
                    <a:pt x="93" y="1146"/>
                    <a:pt x="93" y="1921"/>
                  </a:cubicBezTo>
                  <a:cubicBezTo>
                    <a:pt x="93" y="2983"/>
                    <a:pt x="951" y="3841"/>
                    <a:pt x="2013" y="3846"/>
                  </a:cubicBezTo>
                  <a:cubicBezTo>
                    <a:pt x="2793" y="3846"/>
                    <a:pt x="3490" y="3378"/>
                    <a:pt x="3788" y="2657"/>
                  </a:cubicBezTo>
                  <a:cubicBezTo>
                    <a:pt x="4085" y="1940"/>
                    <a:pt x="3924" y="1116"/>
                    <a:pt x="3373" y="566"/>
                  </a:cubicBezTo>
                  <a:cubicBezTo>
                    <a:pt x="3004" y="197"/>
                    <a:pt x="2513" y="1"/>
                    <a:pt x="2013" y="1"/>
                  </a:cubicBezTo>
                  <a:close/>
                </a:path>
              </a:pathLst>
            </a:custGeom>
            <a:solidFill>
              <a:srgbClr val="385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rot="860262">
              <a:off x="7152418" y="269560"/>
              <a:ext cx="110496" cy="94635"/>
            </a:xfrm>
            <a:custGeom>
              <a:avLst/>
              <a:gdLst/>
              <a:ahLst/>
              <a:cxnLst/>
              <a:rect l="l" t="t" r="r" b="b"/>
              <a:pathLst>
                <a:path w="3525" h="3019" extrusionOk="0">
                  <a:moveTo>
                    <a:pt x="1511" y="1"/>
                  </a:moveTo>
                  <a:cubicBezTo>
                    <a:pt x="678" y="1"/>
                    <a:pt x="0" y="673"/>
                    <a:pt x="0" y="1507"/>
                  </a:cubicBezTo>
                  <a:cubicBezTo>
                    <a:pt x="0" y="2414"/>
                    <a:pt x="745" y="3018"/>
                    <a:pt x="1520" y="3018"/>
                  </a:cubicBezTo>
                  <a:cubicBezTo>
                    <a:pt x="1890" y="3018"/>
                    <a:pt x="2267" y="2881"/>
                    <a:pt x="2574" y="2574"/>
                  </a:cubicBezTo>
                  <a:cubicBezTo>
                    <a:pt x="3524" y="1624"/>
                    <a:pt x="2852" y="1"/>
                    <a:pt x="1511" y="1"/>
                  </a:cubicBez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 rot="860262">
              <a:off x="7012924" y="50258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 rot="860262">
              <a:off x="7028589" y="444055"/>
              <a:ext cx="269704" cy="27522"/>
            </a:xfrm>
            <a:custGeom>
              <a:avLst/>
              <a:gdLst/>
              <a:ahLst/>
              <a:cxnLst/>
              <a:rect l="l" t="t" r="r" b="b"/>
              <a:pathLst>
                <a:path w="8604" h="878" extrusionOk="0">
                  <a:moveTo>
                    <a:pt x="0" y="1"/>
                  </a:moveTo>
                  <a:lnTo>
                    <a:pt x="0" y="878"/>
                  </a:lnTo>
                  <a:lnTo>
                    <a:pt x="8603" y="878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 rot="860262">
              <a:off x="7006284" y="534755"/>
              <a:ext cx="269704" cy="20657"/>
            </a:xfrm>
            <a:custGeom>
              <a:avLst/>
              <a:gdLst/>
              <a:ahLst/>
              <a:cxnLst/>
              <a:rect l="l" t="t" r="r" b="b"/>
              <a:pathLst>
                <a:path w="8604" h="659" extrusionOk="0">
                  <a:moveTo>
                    <a:pt x="0" y="1"/>
                  </a:moveTo>
                  <a:lnTo>
                    <a:pt x="0" y="659"/>
                  </a:lnTo>
                  <a:lnTo>
                    <a:pt x="8603" y="659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 rot="860262">
              <a:off x="7021098" y="47060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 rot="860262">
              <a:off x="6683146" y="214244"/>
              <a:ext cx="955437" cy="507309"/>
            </a:xfrm>
            <a:custGeom>
              <a:avLst/>
              <a:gdLst/>
              <a:ahLst/>
              <a:cxnLst/>
              <a:rect l="l" t="t" r="r" b="b"/>
              <a:pathLst>
                <a:path w="30480" h="16184" extrusionOk="0">
                  <a:moveTo>
                    <a:pt x="15242" y="1131"/>
                  </a:moveTo>
                  <a:cubicBezTo>
                    <a:pt x="15490" y="1131"/>
                    <a:pt x="15740" y="1179"/>
                    <a:pt x="15978" y="1278"/>
                  </a:cubicBezTo>
                  <a:cubicBezTo>
                    <a:pt x="16695" y="1575"/>
                    <a:pt x="17163" y="2272"/>
                    <a:pt x="17163" y="3052"/>
                  </a:cubicBezTo>
                  <a:cubicBezTo>
                    <a:pt x="17163" y="4109"/>
                    <a:pt x="16300" y="4972"/>
                    <a:pt x="15242" y="4972"/>
                  </a:cubicBezTo>
                  <a:cubicBezTo>
                    <a:pt x="14467" y="4972"/>
                    <a:pt x="13765" y="4504"/>
                    <a:pt x="13468" y="3788"/>
                  </a:cubicBezTo>
                  <a:cubicBezTo>
                    <a:pt x="13171" y="3071"/>
                    <a:pt x="13332" y="2243"/>
                    <a:pt x="13882" y="1692"/>
                  </a:cubicBezTo>
                  <a:cubicBezTo>
                    <a:pt x="14251" y="1327"/>
                    <a:pt x="14742" y="1131"/>
                    <a:pt x="15242" y="1131"/>
                  </a:cubicBezTo>
                  <a:close/>
                  <a:moveTo>
                    <a:pt x="19541" y="7322"/>
                  </a:moveTo>
                  <a:lnTo>
                    <a:pt x="19541" y="10963"/>
                  </a:lnTo>
                  <a:lnTo>
                    <a:pt x="10943" y="10963"/>
                  </a:lnTo>
                  <a:lnTo>
                    <a:pt x="10943" y="7322"/>
                  </a:lnTo>
                  <a:close/>
                  <a:moveTo>
                    <a:pt x="15242" y="0"/>
                  </a:moveTo>
                  <a:cubicBezTo>
                    <a:pt x="14204" y="0"/>
                    <a:pt x="12747" y="834"/>
                    <a:pt x="12332" y="2910"/>
                  </a:cubicBezTo>
                  <a:cubicBezTo>
                    <a:pt x="11918" y="4987"/>
                    <a:pt x="10353" y="6444"/>
                    <a:pt x="8584" y="6859"/>
                  </a:cubicBezTo>
                  <a:lnTo>
                    <a:pt x="8584" y="10119"/>
                  </a:lnTo>
                  <a:cubicBezTo>
                    <a:pt x="8189" y="10207"/>
                    <a:pt x="7799" y="10295"/>
                    <a:pt x="7404" y="10378"/>
                  </a:cubicBezTo>
                  <a:cubicBezTo>
                    <a:pt x="7234" y="10417"/>
                    <a:pt x="7058" y="10456"/>
                    <a:pt x="6888" y="10490"/>
                  </a:cubicBezTo>
                  <a:cubicBezTo>
                    <a:pt x="6274" y="10626"/>
                    <a:pt x="5659" y="10753"/>
                    <a:pt x="5050" y="10880"/>
                  </a:cubicBezTo>
                  <a:cubicBezTo>
                    <a:pt x="4183" y="11060"/>
                    <a:pt x="3266" y="11148"/>
                    <a:pt x="2438" y="11445"/>
                  </a:cubicBezTo>
                  <a:cubicBezTo>
                    <a:pt x="1970" y="11611"/>
                    <a:pt x="1589" y="11806"/>
                    <a:pt x="1253" y="12176"/>
                  </a:cubicBezTo>
                  <a:cubicBezTo>
                    <a:pt x="1219" y="12215"/>
                    <a:pt x="1185" y="12259"/>
                    <a:pt x="1151" y="12293"/>
                  </a:cubicBezTo>
                  <a:cubicBezTo>
                    <a:pt x="922" y="12581"/>
                    <a:pt x="722" y="12893"/>
                    <a:pt x="561" y="13224"/>
                  </a:cubicBezTo>
                  <a:cubicBezTo>
                    <a:pt x="249" y="13853"/>
                    <a:pt x="0" y="14589"/>
                    <a:pt x="0" y="15296"/>
                  </a:cubicBezTo>
                  <a:cubicBezTo>
                    <a:pt x="0" y="16054"/>
                    <a:pt x="250" y="16181"/>
                    <a:pt x="1293" y="16181"/>
                  </a:cubicBezTo>
                  <a:cubicBezTo>
                    <a:pt x="1818" y="16181"/>
                    <a:pt x="2546" y="16149"/>
                    <a:pt x="3544" y="16149"/>
                  </a:cubicBezTo>
                  <a:cubicBezTo>
                    <a:pt x="6522" y="16149"/>
                    <a:pt x="15242" y="16183"/>
                    <a:pt x="15242" y="16183"/>
                  </a:cubicBezTo>
                  <a:cubicBezTo>
                    <a:pt x="15242" y="16183"/>
                    <a:pt x="23957" y="16149"/>
                    <a:pt x="26936" y="16149"/>
                  </a:cubicBezTo>
                  <a:cubicBezTo>
                    <a:pt x="27926" y="16149"/>
                    <a:pt x="28649" y="16180"/>
                    <a:pt x="29173" y="16180"/>
                  </a:cubicBezTo>
                  <a:cubicBezTo>
                    <a:pt x="30227" y="16180"/>
                    <a:pt x="30479" y="16054"/>
                    <a:pt x="30479" y="15296"/>
                  </a:cubicBezTo>
                  <a:cubicBezTo>
                    <a:pt x="30479" y="14584"/>
                    <a:pt x="30231" y="13853"/>
                    <a:pt x="29919" y="13224"/>
                  </a:cubicBezTo>
                  <a:cubicBezTo>
                    <a:pt x="29758" y="12893"/>
                    <a:pt x="29563" y="12581"/>
                    <a:pt x="29329" y="12293"/>
                  </a:cubicBezTo>
                  <a:cubicBezTo>
                    <a:pt x="29295" y="12259"/>
                    <a:pt x="29261" y="12215"/>
                    <a:pt x="29227" y="12176"/>
                  </a:cubicBezTo>
                  <a:cubicBezTo>
                    <a:pt x="28895" y="11811"/>
                    <a:pt x="28510" y="11611"/>
                    <a:pt x="28042" y="11445"/>
                  </a:cubicBezTo>
                  <a:cubicBezTo>
                    <a:pt x="27730" y="11338"/>
                    <a:pt x="27408" y="11245"/>
                    <a:pt x="27082" y="11182"/>
                  </a:cubicBezTo>
                  <a:cubicBezTo>
                    <a:pt x="26536" y="11065"/>
                    <a:pt x="25971" y="10987"/>
                    <a:pt x="25429" y="10880"/>
                  </a:cubicBezTo>
                  <a:cubicBezTo>
                    <a:pt x="24645" y="10719"/>
                    <a:pt x="23860" y="10548"/>
                    <a:pt x="23075" y="10378"/>
                  </a:cubicBezTo>
                  <a:cubicBezTo>
                    <a:pt x="22685" y="10295"/>
                    <a:pt x="22290" y="10207"/>
                    <a:pt x="21901" y="10119"/>
                  </a:cubicBezTo>
                  <a:lnTo>
                    <a:pt x="21901" y="6859"/>
                  </a:lnTo>
                  <a:cubicBezTo>
                    <a:pt x="20126" y="6444"/>
                    <a:pt x="18567" y="4987"/>
                    <a:pt x="18147" y="2910"/>
                  </a:cubicBezTo>
                  <a:cubicBezTo>
                    <a:pt x="17733" y="829"/>
                    <a:pt x="16280" y="0"/>
                    <a:pt x="15242" y="0"/>
                  </a:cubicBezTo>
                  <a:close/>
                </a:path>
              </a:pathLst>
            </a:custGeom>
            <a:solidFill>
              <a:srgbClr val="B6D3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 rot="860262">
              <a:off x="5940680" y="2076426"/>
              <a:ext cx="1575906" cy="533421"/>
            </a:xfrm>
            <a:custGeom>
              <a:avLst/>
              <a:gdLst/>
              <a:ahLst/>
              <a:cxnLst/>
              <a:rect l="l" t="t" r="r" b="b"/>
              <a:pathLst>
                <a:path w="50274" h="17017" extrusionOk="0">
                  <a:moveTo>
                    <a:pt x="50273" y="0"/>
                  </a:moveTo>
                  <a:cubicBezTo>
                    <a:pt x="49620" y="15"/>
                    <a:pt x="48582" y="244"/>
                    <a:pt x="48587" y="1058"/>
                  </a:cubicBezTo>
                  <a:lnTo>
                    <a:pt x="48587" y="13434"/>
                  </a:lnTo>
                  <a:lnTo>
                    <a:pt x="2038" y="13434"/>
                  </a:lnTo>
                  <a:lnTo>
                    <a:pt x="2038" y="11206"/>
                  </a:lnTo>
                  <a:lnTo>
                    <a:pt x="0" y="11138"/>
                  </a:lnTo>
                  <a:lnTo>
                    <a:pt x="0" y="14584"/>
                  </a:lnTo>
                  <a:cubicBezTo>
                    <a:pt x="0" y="15929"/>
                    <a:pt x="1087" y="17016"/>
                    <a:pt x="2432" y="17016"/>
                  </a:cubicBezTo>
                  <a:lnTo>
                    <a:pt x="47846" y="17016"/>
                  </a:lnTo>
                  <a:cubicBezTo>
                    <a:pt x="49186" y="17016"/>
                    <a:pt x="50273" y="15924"/>
                    <a:pt x="50273" y="14584"/>
                  </a:cubicBezTo>
                  <a:lnTo>
                    <a:pt x="50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 rot="860262">
              <a:off x="6272130" y="304170"/>
              <a:ext cx="533703" cy="1353316"/>
            </a:xfrm>
            <a:custGeom>
              <a:avLst/>
              <a:gdLst/>
              <a:ahLst/>
              <a:cxnLst/>
              <a:rect l="l" t="t" r="r" b="b"/>
              <a:pathLst>
                <a:path w="17026" h="43173" extrusionOk="0">
                  <a:moveTo>
                    <a:pt x="15363" y="1299"/>
                  </a:moveTo>
                  <a:cubicBezTo>
                    <a:pt x="15503" y="1299"/>
                    <a:pt x="15647" y="1351"/>
                    <a:pt x="15764" y="1468"/>
                  </a:cubicBezTo>
                  <a:cubicBezTo>
                    <a:pt x="16124" y="1829"/>
                    <a:pt x="15866" y="2443"/>
                    <a:pt x="15359" y="2443"/>
                  </a:cubicBezTo>
                  <a:cubicBezTo>
                    <a:pt x="15042" y="2443"/>
                    <a:pt x="14784" y="2185"/>
                    <a:pt x="14789" y="1873"/>
                  </a:cubicBezTo>
                  <a:cubicBezTo>
                    <a:pt x="14789" y="1527"/>
                    <a:pt x="15069" y="1299"/>
                    <a:pt x="15363" y="1299"/>
                  </a:cubicBezTo>
                  <a:close/>
                  <a:moveTo>
                    <a:pt x="2432" y="1"/>
                  </a:moveTo>
                  <a:cubicBezTo>
                    <a:pt x="1092" y="1"/>
                    <a:pt x="0" y="1088"/>
                    <a:pt x="0" y="2428"/>
                  </a:cubicBezTo>
                  <a:lnTo>
                    <a:pt x="0" y="43172"/>
                  </a:lnTo>
                  <a:lnTo>
                    <a:pt x="1384" y="2740"/>
                  </a:lnTo>
                  <a:lnTo>
                    <a:pt x="15330" y="3218"/>
                  </a:lnTo>
                  <a:cubicBezTo>
                    <a:pt x="15500" y="3184"/>
                    <a:pt x="15676" y="3145"/>
                    <a:pt x="15846" y="3106"/>
                  </a:cubicBezTo>
                  <a:cubicBezTo>
                    <a:pt x="16241" y="3023"/>
                    <a:pt x="16631" y="2935"/>
                    <a:pt x="17026" y="2847"/>
                  </a:cubicBezTo>
                  <a:lnTo>
                    <a:pt x="17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 rot="860262">
              <a:off x="7327409" y="567985"/>
              <a:ext cx="624795" cy="261303"/>
            </a:xfrm>
            <a:custGeom>
              <a:avLst/>
              <a:gdLst/>
              <a:ahLst/>
              <a:cxnLst/>
              <a:rect l="l" t="t" r="r" b="b"/>
              <a:pathLst>
                <a:path w="19932" h="8336" extrusionOk="0">
                  <a:moveTo>
                    <a:pt x="1925" y="1299"/>
                  </a:moveTo>
                  <a:cubicBezTo>
                    <a:pt x="2065" y="1299"/>
                    <a:pt x="2209" y="1351"/>
                    <a:pt x="2326" y="1468"/>
                  </a:cubicBezTo>
                  <a:cubicBezTo>
                    <a:pt x="2686" y="1829"/>
                    <a:pt x="2433" y="2443"/>
                    <a:pt x="1921" y="2443"/>
                  </a:cubicBezTo>
                  <a:cubicBezTo>
                    <a:pt x="1604" y="2443"/>
                    <a:pt x="1351" y="2185"/>
                    <a:pt x="1351" y="1873"/>
                  </a:cubicBezTo>
                  <a:cubicBezTo>
                    <a:pt x="1351" y="1527"/>
                    <a:pt x="1631" y="1299"/>
                    <a:pt x="1925" y="1299"/>
                  </a:cubicBezTo>
                  <a:close/>
                  <a:moveTo>
                    <a:pt x="17508" y="1"/>
                  </a:moveTo>
                  <a:cubicBezTo>
                    <a:pt x="17505" y="1"/>
                    <a:pt x="17502" y="1"/>
                    <a:pt x="17499" y="1"/>
                  </a:cubicBezTo>
                  <a:lnTo>
                    <a:pt x="1" y="1"/>
                  </a:lnTo>
                  <a:lnTo>
                    <a:pt x="1" y="2847"/>
                  </a:lnTo>
                  <a:cubicBezTo>
                    <a:pt x="395" y="2935"/>
                    <a:pt x="785" y="3018"/>
                    <a:pt x="1180" y="3106"/>
                  </a:cubicBezTo>
                  <a:cubicBezTo>
                    <a:pt x="1965" y="3276"/>
                    <a:pt x="2750" y="3442"/>
                    <a:pt x="3534" y="3603"/>
                  </a:cubicBezTo>
                  <a:cubicBezTo>
                    <a:pt x="4075" y="3715"/>
                    <a:pt x="4641" y="3793"/>
                    <a:pt x="5187" y="3910"/>
                  </a:cubicBezTo>
                  <a:lnTo>
                    <a:pt x="17562" y="4329"/>
                  </a:lnTo>
                  <a:lnTo>
                    <a:pt x="17538" y="5026"/>
                  </a:lnTo>
                  <a:lnTo>
                    <a:pt x="18245" y="5026"/>
                  </a:lnTo>
                  <a:lnTo>
                    <a:pt x="18245" y="7181"/>
                  </a:lnTo>
                  <a:cubicBezTo>
                    <a:pt x="18883" y="7439"/>
                    <a:pt x="19283" y="8326"/>
                    <a:pt x="19931" y="8336"/>
                  </a:cubicBezTo>
                  <a:lnTo>
                    <a:pt x="19931" y="2428"/>
                  </a:lnTo>
                  <a:cubicBezTo>
                    <a:pt x="19931" y="1091"/>
                    <a:pt x="18849" y="1"/>
                    <a:pt x="1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 rot="860262">
              <a:off x="7559842" y="1811925"/>
              <a:ext cx="82096" cy="505146"/>
            </a:xfrm>
            <a:custGeom>
              <a:avLst/>
              <a:gdLst/>
              <a:ahLst/>
              <a:cxnLst/>
              <a:rect l="l" t="t" r="r" b="b"/>
              <a:pathLst>
                <a:path w="2619" h="16115" extrusionOk="0">
                  <a:moveTo>
                    <a:pt x="2423" y="0"/>
                  </a:moveTo>
                  <a:cubicBezTo>
                    <a:pt x="2326" y="210"/>
                    <a:pt x="2126" y="342"/>
                    <a:pt x="1746" y="342"/>
                  </a:cubicBezTo>
                  <a:cubicBezTo>
                    <a:pt x="1102" y="342"/>
                    <a:pt x="1" y="556"/>
                    <a:pt x="1" y="1399"/>
                  </a:cubicBezTo>
                  <a:lnTo>
                    <a:pt x="1" y="16115"/>
                  </a:lnTo>
                  <a:cubicBezTo>
                    <a:pt x="1" y="15301"/>
                    <a:pt x="1039" y="15067"/>
                    <a:pt x="1687" y="15057"/>
                  </a:cubicBezTo>
                  <a:lnTo>
                    <a:pt x="1746" y="15057"/>
                  </a:lnTo>
                  <a:cubicBezTo>
                    <a:pt x="2389" y="15057"/>
                    <a:pt x="2521" y="14672"/>
                    <a:pt x="2521" y="14189"/>
                  </a:cubicBezTo>
                  <a:cubicBezTo>
                    <a:pt x="2521" y="13707"/>
                    <a:pt x="2618" y="2403"/>
                    <a:pt x="2618" y="1273"/>
                  </a:cubicBezTo>
                  <a:cubicBezTo>
                    <a:pt x="2618" y="234"/>
                    <a:pt x="2453" y="30"/>
                    <a:pt x="2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 rot="860262">
              <a:off x="7673890" y="1365447"/>
              <a:ext cx="82221" cy="504707"/>
            </a:xfrm>
            <a:custGeom>
              <a:avLst/>
              <a:gdLst/>
              <a:ahLst/>
              <a:cxnLst/>
              <a:rect l="l" t="t" r="r" b="b"/>
              <a:pathLst>
                <a:path w="2623" h="16101" extrusionOk="0">
                  <a:moveTo>
                    <a:pt x="2437" y="1"/>
                  </a:moveTo>
                  <a:cubicBezTo>
                    <a:pt x="2257" y="157"/>
                    <a:pt x="2008" y="239"/>
                    <a:pt x="1696" y="239"/>
                  </a:cubicBezTo>
                  <a:cubicBezTo>
                    <a:pt x="1043" y="239"/>
                    <a:pt x="643" y="1131"/>
                    <a:pt x="0" y="1390"/>
                  </a:cubicBezTo>
                  <a:lnTo>
                    <a:pt x="0" y="16100"/>
                  </a:lnTo>
                  <a:cubicBezTo>
                    <a:pt x="0" y="15257"/>
                    <a:pt x="1102" y="15043"/>
                    <a:pt x="1750" y="15043"/>
                  </a:cubicBezTo>
                  <a:cubicBezTo>
                    <a:pt x="2125" y="15043"/>
                    <a:pt x="2325" y="14911"/>
                    <a:pt x="2427" y="14701"/>
                  </a:cubicBezTo>
                  <a:cubicBezTo>
                    <a:pt x="2501" y="14536"/>
                    <a:pt x="2530" y="14355"/>
                    <a:pt x="2525" y="14175"/>
                  </a:cubicBezTo>
                  <a:cubicBezTo>
                    <a:pt x="2525" y="13692"/>
                    <a:pt x="2622" y="2389"/>
                    <a:pt x="2622" y="1258"/>
                  </a:cubicBezTo>
                  <a:cubicBezTo>
                    <a:pt x="2622" y="303"/>
                    <a:pt x="2481" y="54"/>
                    <a:pt x="2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rot="860262">
              <a:off x="7746264" y="848042"/>
              <a:ext cx="138770" cy="572980"/>
            </a:xfrm>
            <a:custGeom>
              <a:avLst/>
              <a:gdLst/>
              <a:ahLst/>
              <a:cxnLst/>
              <a:rect l="l" t="t" r="r" b="b"/>
              <a:pathLst>
                <a:path w="4427" h="18279" extrusionOk="0">
                  <a:moveTo>
                    <a:pt x="1268" y="0"/>
                  </a:moveTo>
                  <a:cubicBezTo>
                    <a:pt x="405" y="0"/>
                    <a:pt x="0" y="54"/>
                    <a:pt x="0" y="741"/>
                  </a:cubicBezTo>
                  <a:lnTo>
                    <a:pt x="0" y="17543"/>
                  </a:lnTo>
                  <a:cubicBezTo>
                    <a:pt x="0" y="18230"/>
                    <a:pt x="405" y="18279"/>
                    <a:pt x="1268" y="18279"/>
                  </a:cubicBezTo>
                  <a:cubicBezTo>
                    <a:pt x="1385" y="18279"/>
                    <a:pt x="1502" y="18259"/>
                    <a:pt x="1609" y="18211"/>
                  </a:cubicBezTo>
                  <a:cubicBezTo>
                    <a:pt x="2252" y="17952"/>
                    <a:pt x="2652" y="17060"/>
                    <a:pt x="3305" y="17060"/>
                  </a:cubicBezTo>
                  <a:cubicBezTo>
                    <a:pt x="3617" y="17060"/>
                    <a:pt x="3866" y="16978"/>
                    <a:pt x="4046" y="16822"/>
                  </a:cubicBezTo>
                  <a:cubicBezTo>
                    <a:pt x="4304" y="16602"/>
                    <a:pt x="4426" y="16251"/>
                    <a:pt x="4426" y="15813"/>
                  </a:cubicBezTo>
                  <a:lnTo>
                    <a:pt x="4426" y="2467"/>
                  </a:lnTo>
                  <a:cubicBezTo>
                    <a:pt x="4426" y="1731"/>
                    <a:pt x="4066" y="1224"/>
                    <a:pt x="3305" y="1224"/>
                  </a:cubicBezTo>
                  <a:lnTo>
                    <a:pt x="3300" y="1224"/>
                  </a:lnTo>
                  <a:cubicBezTo>
                    <a:pt x="2652" y="1214"/>
                    <a:pt x="2248" y="327"/>
                    <a:pt x="1609" y="69"/>
                  </a:cubicBezTo>
                  <a:cubicBezTo>
                    <a:pt x="1502" y="25"/>
                    <a:pt x="1385" y="0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 rot="860262">
              <a:off x="6206978" y="577936"/>
              <a:ext cx="1459172" cy="1946420"/>
            </a:xfrm>
            <a:custGeom>
              <a:avLst/>
              <a:gdLst/>
              <a:ahLst/>
              <a:cxnLst/>
              <a:rect l="l" t="t" r="r" b="b"/>
              <a:pathLst>
                <a:path w="46550" h="62094" extrusionOk="0">
                  <a:moveTo>
                    <a:pt x="42397" y="8238"/>
                  </a:moveTo>
                  <a:lnTo>
                    <a:pt x="42397" y="58584"/>
                  </a:lnTo>
                  <a:lnTo>
                    <a:pt x="1712" y="58584"/>
                  </a:lnTo>
                  <a:lnTo>
                    <a:pt x="1712" y="8238"/>
                  </a:lnTo>
                  <a:close/>
                  <a:moveTo>
                    <a:pt x="1" y="0"/>
                  </a:moveTo>
                  <a:lnTo>
                    <a:pt x="1" y="62094"/>
                  </a:lnTo>
                  <a:lnTo>
                    <a:pt x="46550" y="62094"/>
                  </a:lnTo>
                  <a:lnTo>
                    <a:pt x="46550" y="49718"/>
                  </a:lnTo>
                  <a:lnTo>
                    <a:pt x="46550" y="20297"/>
                  </a:lnTo>
                  <a:cubicBezTo>
                    <a:pt x="46438" y="20345"/>
                    <a:pt x="46321" y="20365"/>
                    <a:pt x="46204" y="20365"/>
                  </a:cubicBezTo>
                  <a:cubicBezTo>
                    <a:pt x="45346" y="20365"/>
                    <a:pt x="44937" y="20316"/>
                    <a:pt x="44937" y="19629"/>
                  </a:cubicBezTo>
                  <a:lnTo>
                    <a:pt x="44937" y="2827"/>
                  </a:lnTo>
                  <a:cubicBezTo>
                    <a:pt x="44937" y="2140"/>
                    <a:pt x="45346" y="2086"/>
                    <a:pt x="46204" y="2086"/>
                  </a:cubicBezTo>
                  <a:cubicBezTo>
                    <a:pt x="46321" y="2086"/>
                    <a:pt x="46438" y="2111"/>
                    <a:pt x="46550" y="2155"/>
                  </a:cubicBezTo>
                  <a:lnTo>
                    <a:pt x="46550" y="0"/>
                  </a:lnTo>
                  <a:lnTo>
                    <a:pt x="35734" y="0"/>
                  </a:lnTo>
                  <a:cubicBezTo>
                    <a:pt x="35968" y="283"/>
                    <a:pt x="36163" y="595"/>
                    <a:pt x="36324" y="926"/>
                  </a:cubicBezTo>
                  <a:cubicBezTo>
                    <a:pt x="36636" y="1560"/>
                    <a:pt x="36889" y="2291"/>
                    <a:pt x="36889" y="2998"/>
                  </a:cubicBezTo>
                  <a:cubicBezTo>
                    <a:pt x="36889" y="3756"/>
                    <a:pt x="36637" y="3883"/>
                    <a:pt x="35593" y="3883"/>
                  </a:cubicBezTo>
                  <a:cubicBezTo>
                    <a:pt x="35067" y="3883"/>
                    <a:pt x="34339" y="3851"/>
                    <a:pt x="33341" y="3851"/>
                  </a:cubicBezTo>
                  <a:cubicBezTo>
                    <a:pt x="30363" y="3851"/>
                    <a:pt x="21647" y="3885"/>
                    <a:pt x="21647" y="3885"/>
                  </a:cubicBezTo>
                  <a:cubicBezTo>
                    <a:pt x="21647" y="3885"/>
                    <a:pt x="12932" y="3851"/>
                    <a:pt x="9954" y="3851"/>
                  </a:cubicBezTo>
                  <a:cubicBezTo>
                    <a:pt x="8964" y="3851"/>
                    <a:pt x="8240" y="3882"/>
                    <a:pt x="7715" y="3882"/>
                  </a:cubicBezTo>
                  <a:cubicBezTo>
                    <a:pt x="6660" y="3882"/>
                    <a:pt x="6406" y="3756"/>
                    <a:pt x="6406" y="2998"/>
                  </a:cubicBezTo>
                  <a:cubicBezTo>
                    <a:pt x="6406" y="2291"/>
                    <a:pt x="6659" y="1555"/>
                    <a:pt x="6966" y="926"/>
                  </a:cubicBezTo>
                  <a:cubicBezTo>
                    <a:pt x="7127" y="600"/>
                    <a:pt x="7327" y="283"/>
                    <a:pt x="7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 rot="860262">
              <a:off x="6810530" y="2397169"/>
              <a:ext cx="510507" cy="76579"/>
            </a:xfrm>
            <a:custGeom>
              <a:avLst/>
              <a:gdLst/>
              <a:ahLst/>
              <a:cxnLst/>
              <a:rect l="l" t="t" r="r" b="b"/>
              <a:pathLst>
                <a:path w="16286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16285" y="2442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 rot="860262">
              <a:off x="6785693" y="2135335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 rot="860262">
              <a:off x="7048905" y="1454161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 rot="860262">
              <a:off x="6756790" y="1927025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 rot="860262">
              <a:off x="7072988" y="1360016"/>
              <a:ext cx="510507" cy="97205"/>
            </a:xfrm>
            <a:custGeom>
              <a:avLst/>
              <a:gdLst/>
              <a:ahLst/>
              <a:cxnLst/>
              <a:rect l="l" t="t" r="r" b="b"/>
              <a:pathLst>
                <a:path w="16286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16285" y="3101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 rot="860262">
              <a:off x="6882065" y="1758292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 rot="860262">
              <a:off x="7097071" y="1265715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 rot="860262">
              <a:off x="6853161" y="1549981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 rot="860262">
              <a:off x="6877264" y="1455682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 rot="860262">
              <a:off x="6857982" y="1852593"/>
              <a:ext cx="79651" cy="97205"/>
            </a:xfrm>
            <a:custGeom>
              <a:avLst/>
              <a:gdLst/>
              <a:ahLst/>
              <a:cxnLst/>
              <a:rect l="l" t="t" r="r" b="b"/>
              <a:pathLst>
                <a:path w="2541" h="3101" extrusionOk="0">
                  <a:moveTo>
                    <a:pt x="1" y="0"/>
                  </a:moveTo>
                  <a:lnTo>
                    <a:pt x="1" y="3100"/>
                  </a:lnTo>
                  <a:lnTo>
                    <a:pt x="2540" y="310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 rot="860262">
              <a:off x="6952495" y="1831356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 rot="860262">
              <a:off x="6804956" y="1738579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 rot="860262">
              <a:off x="6880226" y="2114101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 rot="860262">
              <a:off x="6976597" y="1737057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 rot="860262">
              <a:off x="6930270" y="1569694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 rot="860262">
              <a:off x="6925449" y="1267239"/>
              <a:ext cx="79620" cy="97205"/>
            </a:xfrm>
            <a:custGeom>
              <a:avLst/>
              <a:gdLst/>
              <a:ahLst/>
              <a:cxnLst/>
              <a:rect l="l" t="t" r="r" b="b"/>
              <a:pathLst>
                <a:path w="2540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540" y="310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 rot="860262">
              <a:off x="6904328" y="2019802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 rot="860262">
              <a:off x="7000700" y="1642759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 rot="860262">
              <a:off x="6973631" y="1078670"/>
              <a:ext cx="79620" cy="97330"/>
            </a:xfrm>
            <a:custGeom>
              <a:avLst/>
              <a:gdLst/>
              <a:ahLst/>
              <a:cxnLst/>
              <a:rect l="l" t="t" r="r" b="b"/>
              <a:pathLst>
                <a:path w="2540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 rot="860262">
              <a:off x="6740100" y="2324105"/>
              <a:ext cx="79651" cy="76579"/>
            </a:xfrm>
            <a:custGeom>
              <a:avLst/>
              <a:gdLst/>
              <a:ahLst/>
              <a:cxnLst/>
              <a:rect l="l" t="t" r="r" b="b"/>
              <a:pathLst>
                <a:path w="2541" h="2443" extrusionOk="0">
                  <a:moveTo>
                    <a:pt x="1" y="0"/>
                  </a:moveTo>
                  <a:lnTo>
                    <a:pt x="1" y="2442"/>
                  </a:lnTo>
                  <a:lnTo>
                    <a:pt x="2540" y="2442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 rot="860262">
              <a:off x="6833898" y="1946738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 rot="860262">
              <a:off x="6978475" y="1381096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 rot="860262">
              <a:off x="7026641" y="1192650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 rot="860262">
              <a:off x="6954372" y="1475395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 rot="860262">
              <a:off x="6780873" y="1832880"/>
              <a:ext cx="79620" cy="97205"/>
            </a:xfrm>
            <a:custGeom>
              <a:avLst/>
              <a:gdLst/>
              <a:ahLst/>
              <a:cxnLst/>
              <a:rect l="l" t="t" r="r" b="b"/>
              <a:pathLst>
                <a:path w="2540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2540" y="310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 rot="860262">
              <a:off x="6829058" y="1644280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 rot="860262">
              <a:off x="6949532" y="1172938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 rot="860262">
              <a:off x="6928411" y="1925658"/>
              <a:ext cx="510507" cy="97205"/>
            </a:xfrm>
            <a:custGeom>
              <a:avLst/>
              <a:gdLst/>
              <a:ahLst/>
              <a:cxnLst/>
              <a:rect l="l" t="t" r="r" b="b"/>
              <a:pathLst>
                <a:path w="16286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16285" y="3100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 rot="860262">
              <a:off x="6761591" y="2229634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 rot="860262">
              <a:off x="6906167" y="1663993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 rot="860262">
              <a:off x="7002558" y="1286952"/>
              <a:ext cx="79651" cy="97205"/>
            </a:xfrm>
            <a:custGeom>
              <a:avLst/>
              <a:gdLst/>
              <a:ahLst/>
              <a:cxnLst/>
              <a:rect l="l" t="t" r="r" b="b"/>
              <a:pathLst>
                <a:path w="2541" h="3101" extrusionOk="0">
                  <a:moveTo>
                    <a:pt x="1" y="1"/>
                  </a:moveTo>
                  <a:lnTo>
                    <a:pt x="1" y="3101"/>
                  </a:lnTo>
                  <a:lnTo>
                    <a:pt x="2540" y="310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 rot="860262">
              <a:off x="6732687" y="2021324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 rot="860262">
              <a:off x="7024802" y="1548460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 rot="860262">
              <a:off x="7121170" y="1171447"/>
              <a:ext cx="510507" cy="97330"/>
            </a:xfrm>
            <a:custGeom>
              <a:avLst/>
              <a:gdLst/>
              <a:ahLst/>
              <a:cxnLst/>
              <a:rect l="l" t="t" r="r" b="b"/>
              <a:pathLst>
                <a:path w="16286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 rot="860262">
              <a:off x="6662991" y="2304392"/>
              <a:ext cx="79620" cy="76579"/>
            </a:xfrm>
            <a:custGeom>
              <a:avLst/>
              <a:gdLst/>
              <a:ahLst/>
              <a:cxnLst/>
              <a:rect l="l" t="t" r="r" b="b"/>
              <a:pathLst>
                <a:path w="2540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2540" y="2442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 rot="860262">
              <a:off x="6809796" y="2041036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 rot="860262">
              <a:off x="6708584" y="2115622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 rot="860262">
              <a:off x="7050740" y="1098382"/>
              <a:ext cx="79651" cy="97330"/>
            </a:xfrm>
            <a:custGeom>
              <a:avLst/>
              <a:gdLst/>
              <a:ahLst/>
              <a:cxnLst/>
              <a:rect l="l" t="t" r="r" b="b"/>
              <a:pathLst>
                <a:path w="2541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860262">
              <a:off x="6684482" y="2209921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860262">
              <a:off x="6901366" y="1361383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860262">
              <a:off x="6832021" y="2302699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860262">
              <a:off x="6856123" y="2208400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 rot="860262">
              <a:off x="6683568" y="1907805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 rot="860262">
              <a:off x="6804042" y="1436462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860262">
              <a:off x="6268576" y="1748921"/>
              <a:ext cx="447250" cy="97205"/>
            </a:xfrm>
            <a:custGeom>
              <a:avLst/>
              <a:gdLst/>
              <a:ahLst/>
              <a:cxnLst/>
              <a:rect l="l" t="t" r="r" b="b"/>
              <a:pathLst>
                <a:path w="14268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14267" y="3100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860262">
              <a:off x="6437236" y="1088978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860262">
              <a:off x="6220390" y="1937364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860262">
              <a:off x="6364967" y="1371723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 rot="860262">
              <a:off x="6340864" y="1466022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 rot="860262">
              <a:off x="6413152" y="1183280"/>
              <a:ext cx="447250" cy="97205"/>
            </a:xfrm>
            <a:custGeom>
              <a:avLst/>
              <a:gdLst/>
              <a:ahLst/>
              <a:cxnLst/>
              <a:rect l="l" t="t" r="r" b="b"/>
              <a:pathLst>
                <a:path w="14268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14267" y="3101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860262">
              <a:off x="6589770" y="2285172"/>
              <a:ext cx="75670" cy="76579"/>
            </a:xfrm>
            <a:custGeom>
              <a:avLst/>
              <a:gdLst/>
              <a:ahLst/>
              <a:cxnLst/>
              <a:rect l="l" t="t" r="r" b="b"/>
              <a:pathLst>
                <a:path w="2414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2413" y="2442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860262">
              <a:off x="6659466" y="2002104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860262">
              <a:off x="6707651" y="1813660"/>
              <a:ext cx="75670" cy="97205"/>
            </a:xfrm>
            <a:custGeom>
              <a:avLst/>
              <a:gdLst/>
              <a:ahLst/>
              <a:cxnLst/>
              <a:rect l="l" t="t" r="r" b="b"/>
              <a:pathLst>
                <a:path w="2414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2413" y="310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860262">
              <a:off x="6755837" y="1625060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 rot="860262">
              <a:off x="6196288" y="2031663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 rot="860262">
              <a:off x="6828145" y="1342164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860262">
              <a:off x="6389069" y="1277424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860262">
              <a:off x="6244493" y="1843066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860262">
              <a:off x="6876311" y="1153718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860262">
              <a:off x="6779940" y="1530761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 rot="860262">
              <a:off x="6172185" y="2125962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 rot="860262">
              <a:off x="6292659" y="1654620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 rot="860262">
              <a:off x="6316762" y="1560321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 rot="860262">
              <a:off x="6635363" y="2096402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 rot="860262">
              <a:off x="6150694" y="2220433"/>
              <a:ext cx="447250" cy="76579"/>
            </a:xfrm>
            <a:custGeom>
              <a:avLst/>
              <a:gdLst/>
              <a:ahLst/>
              <a:cxnLst/>
              <a:rect l="l" t="t" r="r" b="b"/>
              <a:pathLst>
                <a:path w="14268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14267" y="2442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 rot="860262">
              <a:off x="6900410" y="1059450"/>
              <a:ext cx="75670" cy="97330"/>
            </a:xfrm>
            <a:custGeom>
              <a:avLst/>
              <a:gdLst/>
              <a:ahLst/>
              <a:cxnLst/>
              <a:rect l="l" t="t" r="r" b="b"/>
              <a:pathLst>
                <a:path w="2414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 rot="860262">
              <a:off x="6731735" y="1719359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 rot="860262">
              <a:off x="6611261" y="2190701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 rot="860262">
              <a:off x="6852228" y="1248019"/>
              <a:ext cx="75670" cy="97205"/>
            </a:xfrm>
            <a:custGeom>
              <a:avLst/>
              <a:gdLst/>
              <a:ahLst/>
              <a:cxnLst/>
              <a:rect l="l" t="t" r="r" b="b"/>
              <a:pathLst>
                <a:path w="2414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413" y="310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 rot="860262">
              <a:off x="6076132" y="2154805"/>
              <a:ext cx="82848" cy="76579"/>
            </a:xfrm>
            <a:custGeom>
              <a:avLst/>
              <a:gdLst/>
              <a:ahLst/>
              <a:cxnLst/>
              <a:rect l="l" t="t" r="r" b="b"/>
              <a:pathLst>
                <a:path w="2643" h="2443" extrusionOk="0">
                  <a:moveTo>
                    <a:pt x="1" y="0"/>
                  </a:moveTo>
                  <a:lnTo>
                    <a:pt x="1" y="2442"/>
                  </a:lnTo>
                  <a:lnTo>
                    <a:pt x="2642" y="244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 rot="860262">
              <a:off x="6097622" y="2060334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 rot="860262">
              <a:off x="6121725" y="1966035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 rot="860262">
              <a:off x="6145828" y="1871736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 rot="860262">
              <a:off x="6169930" y="1777437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 rot="860262">
              <a:off x="6194013" y="1683293"/>
              <a:ext cx="82848" cy="97205"/>
            </a:xfrm>
            <a:custGeom>
              <a:avLst/>
              <a:gdLst/>
              <a:ahLst/>
              <a:cxnLst/>
              <a:rect l="l" t="t" r="r" b="b"/>
              <a:pathLst>
                <a:path w="2643" h="3101" extrusionOk="0">
                  <a:moveTo>
                    <a:pt x="1" y="0"/>
                  </a:moveTo>
                  <a:lnTo>
                    <a:pt x="1" y="3100"/>
                  </a:lnTo>
                  <a:lnTo>
                    <a:pt x="2642" y="3100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 rot="860262">
              <a:off x="6242199" y="1494693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 rot="860262">
              <a:off x="6266302" y="1400394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 rot="860262">
              <a:off x="6386772" y="929082"/>
              <a:ext cx="82848" cy="97330"/>
            </a:xfrm>
            <a:custGeom>
              <a:avLst/>
              <a:gdLst/>
              <a:ahLst/>
              <a:cxnLst/>
              <a:rect l="l" t="t" r="r" b="b"/>
              <a:pathLst>
                <a:path w="2643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 rot="860262">
              <a:off x="6314507" y="1211796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 rot="860262">
              <a:off x="6218096" y="1588992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 rot="860262">
              <a:off x="6290404" y="1306095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 rot="860262">
              <a:off x="6362673" y="1023350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 rot="860262">
              <a:off x="6338590" y="1117652"/>
              <a:ext cx="82848" cy="97205"/>
            </a:xfrm>
            <a:custGeom>
              <a:avLst/>
              <a:gdLst/>
              <a:ahLst/>
              <a:cxnLst/>
              <a:rect l="l" t="t" r="r" b="b"/>
              <a:pathLst>
                <a:path w="2643" h="3101" extrusionOk="0">
                  <a:moveTo>
                    <a:pt x="1" y="1"/>
                  </a:moveTo>
                  <a:lnTo>
                    <a:pt x="1" y="3101"/>
                  </a:lnTo>
                  <a:lnTo>
                    <a:pt x="2642" y="3101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 rot="860262">
              <a:off x="7144663" y="1081962"/>
              <a:ext cx="510507" cy="92472"/>
            </a:xfrm>
            <a:custGeom>
              <a:avLst/>
              <a:gdLst/>
              <a:ahLst/>
              <a:cxnLst/>
              <a:rect l="l" t="t" r="r" b="b"/>
              <a:pathLst>
                <a:path w="16286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16285" y="2949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 rot="860262">
              <a:off x="7396850" y="1052242"/>
              <a:ext cx="273685" cy="61470"/>
            </a:xfrm>
            <a:custGeom>
              <a:avLst/>
              <a:gdLst/>
              <a:ahLst/>
              <a:cxnLst/>
              <a:rect l="l" t="t" r="r" b="b"/>
              <a:pathLst>
                <a:path w="8731" h="1961" extrusionOk="0">
                  <a:moveTo>
                    <a:pt x="0" y="1"/>
                  </a:moveTo>
                  <a:lnTo>
                    <a:pt x="0" y="1960"/>
                  </a:lnTo>
                  <a:lnTo>
                    <a:pt x="8730" y="1960"/>
                  </a:lnTo>
                  <a:lnTo>
                    <a:pt x="8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 rot="860262">
              <a:off x="7074233" y="1008897"/>
              <a:ext cx="79651" cy="92472"/>
            </a:xfrm>
            <a:custGeom>
              <a:avLst/>
              <a:gdLst/>
              <a:ahLst/>
              <a:cxnLst/>
              <a:rect l="l" t="t" r="r" b="b"/>
              <a:pathLst>
                <a:path w="2541" h="2950" extrusionOk="0">
                  <a:moveTo>
                    <a:pt x="1" y="0"/>
                  </a:moveTo>
                  <a:lnTo>
                    <a:pt x="1" y="2949"/>
                  </a:lnTo>
                  <a:lnTo>
                    <a:pt x="2540" y="294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 rot="860262">
              <a:off x="6415008" y="894329"/>
              <a:ext cx="1001735" cy="61470"/>
            </a:xfrm>
            <a:custGeom>
              <a:avLst/>
              <a:gdLst/>
              <a:ahLst/>
              <a:cxnLst/>
              <a:rect l="l" t="t" r="r" b="b"/>
              <a:pathLst>
                <a:path w="31957" h="1961" extrusionOk="0">
                  <a:moveTo>
                    <a:pt x="1" y="1"/>
                  </a:moveTo>
                  <a:lnTo>
                    <a:pt x="1" y="1960"/>
                  </a:lnTo>
                  <a:lnTo>
                    <a:pt x="31956" y="1960"/>
                  </a:lnTo>
                  <a:lnTo>
                    <a:pt x="319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 rot="860262">
              <a:off x="6461334" y="994710"/>
              <a:ext cx="447250" cy="97330"/>
            </a:xfrm>
            <a:custGeom>
              <a:avLst/>
              <a:gdLst/>
              <a:ahLst/>
              <a:cxnLst/>
              <a:rect l="l" t="t" r="r" b="b"/>
              <a:pathLst>
                <a:path w="14268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 rot="860262">
              <a:off x="6923903" y="969964"/>
              <a:ext cx="75670" cy="92472"/>
            </a:xfrm>
            <a:custGeom>
              <a:avLst/>
              <a:gdLst/>
              <a:ahLst/>
              <a:cxnLst/>
              <a:rect l="l" t="t" r="r" b="b"/>
              <a:pathLst>
                <a:path w="2414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2413" y="2949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 rot="860262">
              <a:off x="6997124" y="989184"/>
              <a:ext cx="79620" cy="92472"/>
            </a:xfrm>
            <a:custGeom>
              <a:avLst/>
              <a:gdLst/>
              <a:ahLst/>
              <a:cxnLst/>
              <a:rect l="l" t="t" r="r" b="b"/>
              <a:pathLst>
                <a:path w="2540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2540" y="294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 rot="860262">
              <a:off x="6484827" y="905225"/>
              <a:ext cx="447250" cy="92472"/>
            </a:xfrm>
            <a:custGeom>
              <a:avLst/>
              <a:gdLst/>
              <a:ahLst/>
              <a:cxnLst/>
              <a:rect l="l" t="t" r="r" b="b"/>
              <a:pathLst>
                <a:path w="14268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14267" y="2949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 rot="860262">
              <a:off x="6410265" y="839597"/>
              <a:ext cx="82848" cy="92472"/>
            </a:xfrm>
            <a:custGeom>
              <a:avLst/>
              <a:gdLst/>
              <a:ahLst/>
              <a:cxnLst/>
              <a:rect l="l" t="t" r="r" b="b"/>
              <a:pathLst>
                <a:path w="2643" h="2950" extrusionOk="0">
                  <a:moveTo>
                    <a:pt x="1" y="0"/>
                  </a:moveTo>
                  <a:lnTo>
                    <a:pt x="1" y="2949"/>
                  </a:lnTo>
                  <a:lnTo>
                    <a:pt x="2642" y="2949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 rot="860262">
              <a:off x="7157817" y="939360"/>
              <a:ext cx="534643" cy="82848"/>
            </a:xfrm>
            <a:custGeom>
              <a:avLst/>
              <a:gdLst/>
              <a:ahLst/>
              <a:cxnLst/>
              <a:rect l="l" t="t" r="r" b="b"/>
              <a:pathLst>
                <a:path w="17056" h="2643" extrusionOk="0">
                  <a:moveTo>
                    <a:pt x="0" y="1"/>
                  </a:moveTo>
                  <a:lnTo>
                    <a:pt x="0" y="2643"/>
                  </a:lnTo>
                  <a:lnTo>
                    <a:pt x="17055" y="2643"/>
                  </a:lnTo>
                  <a:lnTo>
                    <a:pt x="17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 rot="860262">
              <a:off x="6436972" y="781296"/>
              <a:ext cx="740777" cy="82848"/>
            </a:xfrm>
            <a:custGeom>
              <a:avLst/>
              <a:gdLst/>
              <a:ahLst/>
              <a:cxnLst/>
              <a:rect l="l" t="t" r="r" b="b"/>
              <a:pathLst>
                <a:path w="23632" h="2643" extrusionOk="0">
                  <a:moveTo>
                    <a:pt x="1" y="1"/>
                  </a:moveTo>
                  <a:lnTo>
                    <a:pt x="1" y="2643"/>
                  </a:lnTo>
                  <a:lnTo>
                    <a:pt x="23631" y="2643"/>
                  </a:lnTo>
                  <a:lnTo>
                    <a:pt x="23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 rot="860262">
              <a:off x="6269348" y="300623"/>
              <a:ext cx="536932" cy="1356513"/>
            </a:xfrm>
            <a:custGeom>
              <a:avLst/>
              <a:gdLst/>
              <a:ahLst/>
              <a:cxnLst/>
              <a:rect l="l" t="t" r="r" b="b"/>
              <a:pathLst>
                <a:path w="17129" h="43275" extrusionOk="0">
                  <a:moveTo>
                    <a:pt x="2535" y="1"/>
                  </a:moveTo>
                  <a:cubicBezTo>
                    <a:pt x="1137" y="1"/>
                    <a:pt x="1" y="1131"/>
                    <a:pt x="1" y="2530"/>
                  </a:cubicBezTo>
                  <a:lnTo>
                    <a:pt x="1" y="43274"/>
                  </a:lnTo>
                  <a:lnTo>
                    <a:pt x="206" y="43274"/>
                  </a:lnTo>
                  <a:lnTo>
                    <a:pt x="206" y="2530"/>
                  </a:lnTo>
                  <a:cubicBezTo>
                    <a:pt x="206" y="1243"/>
                    <a:pt x="1249" y="205"/>
                    <a:pt x="2535" y="200"/>
                  </a:cubicBezTo>
                  <a:lnTo>
                    <a:pt x="17129" y="200"/>
                  </a:lnTo>
                  <a:lnTo>
                    <a:pt x="17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 rot="860262">
              <a:off x="5937056" y="2076373"/>
              <a:ext cx="1582332" cy="536618"/>
            </a:xfrm>
            <a:custGeom>
              <a:avLst/>
              <a:gdLst/>
              <a:ahLst/>
              <a:cxnLst/>
              <a:rect l="l" t="t" r="r" b="b"/>
              <a:pathLst>
                <a:path w="50479" h="17119" extrusionOk="0">
                  <a:moveTo>
                    <a:pt x="50274" y="0"/>
                  </a:moveTo>
                  <a:lnTo>
                    <a:pt x="50274" y="14584"/>
                  </a:lnTo>
                  <a:cubicBezTo>
                    <a:pt x="50274" y="15871"/>
                    <a:pt x="49231" y="16909"/>
                    <a:pt x="47944" y="16914"/>
                  </a:cubicBezTo>
                  <a:lnTo>
                    <a:pt x="2535" y="16914"/>
                  </a:lnTo>
                  <a:cubicBezTo>
                    <a:pt x="1249" y="16909"/>
                    <a:pt x="206" y="15871"/>
                    <a:pt x="206" y="14584"/>
                  </a:cubicBezTo>
                  <a:lnTo>
                    <a:pt x="206" y="11138"/>
                  </a:lnTo>
                  <a:lnTo>
                    <a:pt x="1" y="11138"/>
                  </a:lnTo>
                  <a:lnTo>
                    <a:pt x="1" y="14584"/>
                  </a:lnTo>
                  <a:cubicBezTo>
                    <a:pt x="1" y="15983"/>
                    <a:pt x="1137" y="17114"/>
                    <a:pt x="2535" y="17119"/>
                  </a:cubicBezTo>
                  <a:lnTo>
                    <a:pt x="47944" y="17119"/>
                  </a:lnTo>
                  <a:cubicBezTo>
                    <a:pt x="49343" y="17114"/>
                    <a:pt x="50474" y="15983"/>
                    <a:pt x="50479" y="14584"/>
                  </a:cubicBezTo>
                  <a:lnTo>
                    <a:pt x="50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 rot="860262">
              <a:off x="7327755" y="565234"/>
              <a:ext cx="627993" cy="264500"/>
            </a:xfrm>
            <a:custGeom>
              <a:avLst/>
              <a:gdLst/>
              <a:ahLst/>
              <a:cxnLst/>
              <a:rect l="l" t="t" r="r" b="b"/>
              <a:pathLst>
                <a:path w="20034" h="8438" extrusionOk="0">
                  <a:moveTo>
                    <a:pt x="1" y="1"/>
                  </a:moveTo>
                  <a:lnTo>
                    <a:pt x="1" y="200"/>
                  </a:lnTo>
                  <a:lnTo>
                    <a:pt x="17499" y="200"/>
                  </a:lnTo>
                  <a:cubicBezTo>
                    <a:pt x="18786" y="205"/>
                    <a:pt x="19829" y="1248"/>
                    <a:pt x="19829" y="2530"/>
                  </a:cubicBezTo>
                  <a:lnTo>
                    <a:pt x="19829" y="8438"/>
                  </a:lnTo>
                  <a:lnTo>
                    <a:pt x="20034" y="8438"/>
                  </a:lnTo>
                  <a:lnTo>
                    <a:pt x="20034" y="2530"/>
                  </a:lnTo>
                  <a:cubicBezTo>
                    <a:pt x="20029" y="1136"/>
                    <a:pt x="18898" y="1"/>
                    <a:pt x="17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 rot="860262">
              <a:off x="6687456" y="151515"/>
              <a:ext cx="481010" cy="513547"/>
            </a:xfrm>
            <a:custGeom>
              <a:avLst/>
              <a:gdLst/>
              <a:ahLst/>
              <a:cxnLst/>
              <a:rect l="l" t="t" r="r" b="b"/>
              <a:pathLst>
                <a:path w="15345" h="16383" extrusionOk="0">
                  <a:moveTo>
                    <a:pt x="15339" y="0"/>
                  </a:moveTo>
                  <a:cubicBezTo>
                    <a:pt x="14179" y="0"/>
                    <a:pt x="12746" y="936"/>
                    <a:pt x="12332" y="2993"/>
                  </a:cubicBezTo>
                  <a:cubicBezTo>
                    <a:pt x="11952" y="4913"/>
                    <a:pt x="10509" y="6429"/>
                    <a:pt x="8662" y="6863"/>
                  </a:cubicBezTo>
                  <a:lnTo>
                    <a:pt x="8584" y="6878"/>
                  </a:lnTo>
                  <a:lnTo>
                    <a:pt x="8584" y="10139"/>
                  </a:lnTo>
                  <a:cubicBezTo>
                    <a:pt x="8218" y="10217"/>
                    <a:pt x="7853" y="10299"/>
                    <a:pt x="7487" y="10377"/>
                  </a:cubicBezTo>
                  <a:lnTo>
                    <a:pt x="6965" y="10490"/>
                  </a:lnTo>
                  <a:cubicBezTo>
                    <a:pt x="6351" y="10626"/>
                    <a:pt x="5742" y="10753"/>
                    <a:pt x="5128" y="10879"/>
                  </a:cubicBezTo>
                  <a:cubicBezTo>
                    <a:pt x="4869" y="10933"/>
                    <a:pt x="4606" y="10977"/>
                    <a:pt x="4338" y="11021"/>
                  </a:cubicBezTo>
                  <a:cubicBezTo>
                    <a:pt x="3724" y="11128"/>
                    <a:pt x="3090" y="11240"/>
                    <a:pt x="2505" y="11450"/>
                  </a:cubicBezTo>
                  <a:cubicBezTo>
                    <a:pt x="2091" y="11596"/>
                    <a:pt x="1657" y="11791"/>
                    <a:pt x="1277" y="12210"/>
                  </a:cubicBezTo>
                  <a:cubicBezTo>
                    <a:pt x="1243" y="12249"/>
                    <a:pt x="1209" y="12293"/>
                    <a:pt x="1175" y="12332"/>
                  </a:cubicBezTo>
                  <a:cubicBezTo>
                    <a:pt x="936" y="12624"/>
                    <a:pt x="736" y="12946"/>
                    <a:pt x="570" y="13282"/>
                  </a:cubicBezTo>
                  <a:cubicBezTo>
                    <a:pt x="195" y="14053"/>
                    <a:pt x="0" y="14764"/>
                    <a:pt x="0" y="15398"/>
                  </a:cubicBezTo>
                  <a:cubicBezTo>
                    <a:pt x="0" y="15773"/>
                    <a:pt x="63" y="15993"/>
                    <a:pt x="215" y="16139"/>
                  </a:cubicBezTo>
                  <a:cubicBezTo>
                    <a:pt x="419" y="16339"/>
                    <a:pt x="760" y="16383"/>
                    <a:pt x="1399" y="16383"/>
                  </a:cubicBezTo>
                  <a:cubicBezTo>
                    <a:pt x="1623" y="16383"/>
                    <a:pt x="1882" y="16378"/>
                    <a:pt x="2184" y="16373"/>
                  </a:cubicBezTo>
                  <a:cubicBezTo>
                    <a:pt x="2603" y="16363"/>
                    <a:pt x="3076" y="16353"/>
                    <a:pt x="3651" y="16353"/>
                  </a:cubicBezTo>
                  <a:cubicBezTo>
                    <a:pt x="6595" y="16353"/>
                    <a:pt x="15257" y="16383"/>
                    <a:pt x="15344" y="16383"/>
                  </a:cubicBezTo>
                  <a:lnTo>
                    <a:pt x="15344" y="16178"/>
                  </a:lnTo>
                  <a:cubicBezTo>
                    <a:pt x="15257" y="16178"/>
                    <a:pt x="6595" y="16149"/>
                    <a:pt x="3651" y="16149"/>
                  </a:cubicBezTo>
                  <a:cubicBezTo>
                    <a:pt x="3071" y="16149"/>
                    <a:pt x="2579" y="16158"/>
                    <a:pt x="2179" y="16168"/>
                  </a:cubicBezTo>
                  <a:cubicBezTo>
                    <a:pt x="1893" y="16173"/>
                    <a:pt x="1642" y="16178"/>
                    <a:pt x="1424" y="16178"/>
                  </a:cubicBezTo>
                  <a:cubicBezTo>
                    <a:pt x="855" y="16178"/>
                    <a:pt x="511" y="16144"/>
                    <a:pt x="356" y="15993"/>
                  </a:cubicBezTo>
                  <a:cubicBezTo>
                    <a:pt x="249" y="15885"/>
                    <a:pt x="205" y="15710"/>
                    <a:pt x="205" y="15398"/>
                  </a:cubicBezTo>
                  <a:cubicBezTo>
                    <a:pt x="205" y="14794"/>
                    <a:pt x="390" y="14111"/>
                    <a:pt x="756" y="13375"/>
                  </a:cubicBezTo>
                  <a:cubicBezTo>
                    <a:pt x="912" y="13049"/>
                    <a:pt x="1102" y="12746"/>
                    <a:pt x="1331" y="12464"/>
                  </a:cubicBezTo>
                  <a:cubicBezTo>
                    <a:pt x="1360" y="12425"/>
                    <a:pt x="1394" y="12386"/>
                    <a:pt x="1428" y="12347"/>
                  </a:cubicBezTo>
                  <a:cubicBezTo>
                    <a:pt x="1779" y="11962"/>
                    <a:pt x="2184" y="11781"/>
                    <a:pt x="2574" y="11640"/>
                  </a:cubicBezTo>
                  <a:cubicBezTo>
                    <a:pt x="3144" y="11435"/>
                    <a:pt x="3768" y="11328"/>
                    <a:pt x="4372" y="11226"/>
                  </a:cubicBezTo>
                  <a:cubicBezTo>
                    <a:pt x="4635" y="11182"/>
                    <a:pt x="4908" y="11133"/>
                    <a:pt x="5172" y="11079"/>
                  </a:cubicBezTo>
                  <a:cubicBezTo>
                    <a:pt x="5781" y="10953"/>
                    <a:pt x="6400" y="10826"/>
                    <a:pt x="7009" y="10694"/>
                  </a:cubicBezTo>
                  <a:lnTo>
                    <a:pt x="7526" y="10582"/>
                  </a:lnTo>
                  <a:cubicBezTo>
                    <a:pt x="7921" y="10494"/>
                    <a:pt x="8316" y="10412"/>
                    <a:pt x="8706" y="10324"/>
                  </a:cubicBezTo>
                  <a:lnTo>
                    <a:pt x="8783" y="10304"/>
                  </a:lnTo>
                  <a:lnTo>
                    <a:pt x="8783" y="7039"/>
                  </a:lnTo>
                  <a:cubicBezTo>
                    <a:pt x="10675" y="6566"/>
                    <a:pt x="12142" y="5001"/>
                    <a:pt x="12532" y="3032"/>
                  </a:cubicBezTo>
                  <a:cubicBezTo>
                    <a:pt x="12922" y="1087"/>
                    <a:pt x="14262" y="205"/>
                    <a:pt x="15339" y="205"/>
                  </a:cubicBezTo>
                  <a:lnTo>
                    <a:pt x="15339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 rot="860262">
              <a:off x="7153451" y="270642"/>
              <a:ext cx="481166" cy="513547"/>
            </a:xfrm>
            <a:custGeom>
              <a:avLst/>
              <a:gdLst/>
              <a:ahLst/>
              <a:cxnLst/>
              <a:rect l="l" t="t" r="r" b="b"/>
              <a:pathLst>
                <a:path w="15350" h="16383" extrusionOk="0">
                  <a:moveTo>
                    <a:pt x="5" y="0"/>
                  </a:moveTo>
                  <a:lnTo>
                    <a:pt x="5" y="210"/>
                  </a:lnTo>
                  <a:cubicBezTo>
                    <a:pt x="1087" y="210"/>
                    <a:pt x="2428" y="1092"/>
                    <a:pt x="2818" y="3037"/>
                  </a:cubicBezTo>
                  <a:cubicBezTo>
                    <a:pt x="3208" y="5006"/>
                    <a:pt x="4675" y="6571"/>
                    <a:pt x="6561" y="7043"/>
                  </a:cubicBezTo>
                  <a:lnTo>
                    <a:pt x="6561" y="10304"/>
                  </a:lnTo>
                  <a:lnTo>
                    <a:pt x="6644" y="10324"/>
                  </a:lnTo>
                  <a:cubicBezTo>
                    <a:pt x="6966" y="10392"/>
                    <a:pt x="7287" y="10465"/>
                    <a:pt x="7609" y="10533"/>
                  </a:cubicBezTo>
                  <a:lnTo>
                    <a:pt x="7819" y="10582"/>
                  </a:lnTo>
                  <a:cubicBezTo>
                    <a:pt x="8667" y="10767"/>
                    <a:pt x="9437" y="10928"/>
                    <a:pt x="10178" y="11079"/>
                  </a:cubicBezTo>
                  <a:cubicBezTo>
                    <a:pt x="10441" y="11133"/>
                    <a:pt x="10709" y="11182"/>
                    <a:pt x="10977" y="11226"/>
                  </a:cubicBezTo>
                  <a:cubicBezTo>
                    <a:pt x="11255" y="11274"/>
                    <a:pt x="11547" y="11323"/>
                    <a:pt x="11830" y="11382"/>
                  </a:cubicBezTo>
                  <a:cubicBezTo>
                    <a:pt x="12147" y="11445"/>
                    <a:pt x="12464" y="11533"/>
                    <a:pt x="12776" y="11640"/>
                  </a:cubicBezTo>
                  <a:cubicBezTo>
                    <a:pt x="13166" y="11781"/>
                    <a:pt x="13570" y="11962"/>
                    <a:pt x="13916" y="12347"/>
                  </a:cubicBezTo>
                  <a:cubicBezTo>
                    <a:pt x="13950" y="12386"/>
                    <a:pt x="13985" y="12425"/>
                    <a:pt x="14014" y="12464"/>
                  </a:cubicBezTo>
                  <a:cubicBezTo>
                    <a:pt x="14243" y="12746"/>
                    <a:pt x="14433" y="13049"/>
                    <a:pt x="14594" y="13375"/>
                  </a:cubicBezTo>
                  <a:cubicBezTo>
                    <a:pt x="14959" y="14116"/>
                    <a:pt x="15140" y="14794"/>
                    <a:pt x="15140" y="15398"/>
                  </a:cubicBezTo>
                  <a:cubicBezTo>
                    <a:pt x="15140" y="15710"/>
                    <a:pt x="15096" y="15885"/>
                    <a:pt x="14989" y="15993"/>
                  </a:cubicBezTo>
                  <a:cubicBezTo>
                    <a:pt x="14834" y="16143"/>
                    <a:pt x="14496" y="16181"/>
                    <a:pt x="13932" y="16181"/>
                  </a:cubicBezTo>
                  <a:cubicBezTo>
                    <a:pt x="13712" y="16181"/>
                    <a:pt x="13457" y="16175"/>
                    <a:pt x="13166" y="16168"/>
                  </a:cubicBezTo>
                  <a:cubicBezTo>
                    <a:pt x="12771" y="16158"/>
                    <a:pt x="12274" y="16149"/>
                    <a:pt x="11698" y="16149"/>
                  </a:cubicBezTo>
                  <a:cubicBezTo>
                    <a:pt x="8750" y="16149"/>
                    <a:pt x="88" y="16178"/>
                    <a:pt x="0" y="16178"/>
                  </a:cubicBezTo>
                  <a:lnTo>
                    <a:pt x="0" y="16383"/>
                  </a:lnTo>
                  <a:cubicBezTo>
                    <a:pt x="88" y="16383"/>
                    <a:pt x="8750" y="16353"/>
                    <a:pt x="11694" y="16353"/>
                  </a:cubicBezTo>
                  <a:cubicBezTo>
                    <a:pt x="12269" y="16353"/>
                    <a:pt x="12742" y="16363"/>
                    <a:pt x="13161" y="16373"/>
                  </a:cubicBezTo>
                  <a:cubicBezTo>
                    <a:pt x="13458" y="16378"/>
                    <a:pt x="13721" y="16383"/>
                    <a:pt x="13941" y="16383"/>
                  </a:cubicBezTo>
                  <a:cubicBezTo>
                    <a:pt x="14579" y="16383"/>
                    <a:pt x="14925" y="16339"/>
                    <a:pt x="15140" y="16139"/>
                  </a:cubicBezTo>
                  <a:cubicBezTo>
                    <a:pt x="15291" y="15993"/>
                    <a:pt x="15349" y="15773"/>
                    <a:pt x="15349" y="15403"/>
                  </a:cubicBezTo>
                  <a:cubicBezTo>
                    <a:pt x="15349" y="14764"/>
                    <a:pt x="15159" y="14053"/>
                    <a:pt x="14779" y="13287"/>
                  </a:cubicBezTo>
                  <a:cubicBezTo>
                    <a:pt x="14613" y="12946"/>
                    <a:pt x="14413" y="12629"/>
                    <a:pt x="14175" y="12332"/>
                  </a:cubicBezTo>
                  <a:cubicBezTo>
                    <a:pt x="14141" y="12293"/>
                    <a:pt x="14106" y="12254"/>
                    <a:pt x="14072" y="12210"/>
                  </a:cubicBezTo>
                  <a:cubicBezTo>
                    <a:pt x="13697" y="11796"/>
                    <a:pt x="13263" y="11601"/>
                    <a:pt x="12849" y="11450"/>
                  </a:cubicBezTo>
                  <a:cubicBezTo>
                    <a:pt x="12527" y="11338"/>
                    <a:pt x="12205" y="11250"/>
                    <a:pt x="11874" y="11182"/>
                  </a:cubicBezTo>
                  <a:cubicBezTo>
                    <a:pt x="11586" y="11123"/>
                    <a:pt x="11294" y="11074"/>
                    <a:pt x="11011" y="11026"/>
                  </a:cubicBezTo>
                  <a:cubicBezTo>
                    <a:pt x="10743" y="10982"/>
                    <a:pt x="10480" y="10933"/>
                    <a:pt x="10217" y="10879"/>
                  </a:cubicBezTo>
                  <a:cubicBezTo>
                    <a:pt x="9481" y="10728"/>
                    <a:pt x="8711" y="10563"/>
                    <a:pt x="7862" y="10382"/>
                  </a:cubicBezTo>
                  <a:lnTo>
                    <a:pt x="7653" y="10334"/>
                  </a:lnTo>
                  <a:cubicBezTo>
                    <a:pt x="7356" y="10270"/>
                    <a:pt x="7063" y="10207"/>
                    <a:pt x="6766" y="10139"/>
                  </a:cubicBezTo>
                  <a:lnTo>
                    <a:pt x="6766" y="6878"/>
                  </a:lnTo>
                  <a:lnTo>
                    <a:pt x="6688" y="6863"/>
                  </a:lnTo>
                  <a:cubicBezTo>
                    <a:pt x="4845" y="6429"/>
                    <a:pt x="3398" y="4908"/>
                    <a:pt x="3017" y="2993"/>
                  </a:cubicBezTo>
                  <a:cubicBezTo>
                    <a:pt x="2603" y="936"/>
                    <a:pt x="1165" y="0"/>
                    <a:pt x="5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 rot="860262">
              <a:off x="7123847" y="249769"/>
              <a:ext cx="139836" cy="127047"/>
            </a:xfrm>
            <a:custGeom>
              <a:avLst/>
              <a:gdLst/>
              <a:ahLst/>
              <a:cxnLst/>
              <a:rect l="l" t="t" r="r" b="b"/>
              <a:pathLst>
                <a:path w="4461" h="4053" extrusionOk="0">
                  <a:moveTo>
                    <a:pt x="2437" y="207"/>
                  </a:moveTo>
                  <a:cubicBezTo>
                    <a:pt x="3441" y="207"/>
                    <a:pt x="4255" y="1021"/>
                    <a:pt x="4255" y="2025"/>
                  </a:cubicBezTo>
                  <a:cubicBezTo>
                    <a:pt x="4255" y="2761"/>
                    <a:pt x="3812" y="3424"/>
                    <a:pt x="3129" y="3706"/>
                  </a:cubicBezTo>
                  <a:cubicBezTo>
                    <a:pt x="2905" y="3800"/>
                    <a:pt x="2669" y="3846"/>
                    <a:pt x="2434" y="3846"/>
                  </a:cubicBezTo>
                  <a:cubicBezTo>
                    <a:pt x="1961" y="3846"/>
                    <a:pt x="1494" y="3660"/>
                    <a:pt x="1146" y="3312"/>
                  </a:cubicBezTo>
                  <a:cubicBezTo>
                    <a:pt x="0" y="2166"/>
                    <a:pt x="814" y="207"/>
                    <a:pt x="2437" y="207"/>
                  </a:cubicBezTo>
                  <a:close/>
                  <a:moveTo>
                    <a:pt x="2438" y="0"/>
                  </a:moveTo>
                  <a:cubicBezTo>
                    <a:pt x="1909" y="0"/>
                    <a:pt x="1388" y="207"/>
                    <a:pt x="999" y="597"/>
                  </a:cubicBezTo>
                  <a:cubicBezTo>
                    <a:pt x="424" y="1177"/>
                    <a:pt x="249" y="2044"/>
                    <a:pt x="566" y="2800"/>
                  </a:cubicBezTo>
                  <a:cubicBezTo>
                    <a:pt x="877" y="3560"/>
                    <a:pt x="1618" y="4052"/>
                    <a:pt x="2437" y="4052"/>
                  </a:cubicBezTo>
                  <a:cubicBezTo>
                    <a:pt x="3553" y="4048"/>
                    <a:pt x="4460" y="3141"/>
                    <a:pt x="4460" y="2025"/>
                  </a:cubicBezTo>
                  <a:cubicBezTo>
                    <a:pt x="4460" y="1206"/>
                    <a:pt x="3963" y="470"/>
                    <a:pt x="3207" y="153"/>
                  </a:cubicBezTo>
                  <a:cubicBezTo>
                    <a:pt x="2959" y="50"/>
                    <a:pt x="2697" y="0"/>
                    <a:pt x="2438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 rot="860262">
              <a:off x="7132925" y="262252"/>
              <a:ext cx="117831" cy="100935"/>
            </a:xfrm>
            <a:custGeom>
              <a:avLst/>
              <a:gdLst/>
              <a:ahLst/>
              <a:cxnLst/>
              <a:rect l="l" t="t" r="r" b="b"/>
              <a:pathLst>
                <a:path w="3759" h="3220" extrusionOk="0">
                  <a:moveTo>
                    <a:pt x="2150" y="207"/>
                  </a:moveTo>
                  <a:cubicBezTo>
                    <a:pt x="2925" y="207"/>
                    <a:pt x="3549" y="836"/>
                    <a:pt x="3554" y="1611"/>
                  </a:cubicBezTo>
                  <a:cubicBezTo>
                    <a:pt x="3557" y="2456"/>
                    <a:pt x="2863" y="3019"/>
                    <a:pt x="2139" y="3019"/>
                  </a:cubicBezTo>
                  <a:cubicBezTo>
                    <a:pt x="1794" y="3019"/>
                    <a:pt x="1442" y="2891"/>
                    <a:pt x="1156" y="2605"/>
                  </a:cubicBezTo>
                  <a:cubicBezTo>
                    <a:pt x="274" y="1723"/>
                    <a:pt x="898" y="207"/>
                    <a:pt x="2150" y="207"/>
                  </a:cubicBezTo>
                  <a:close/>
                  <a:moveTo>
                    <a:pt x="2141" y="0"/>
                  </a:moveTo>
                  <a:cubicBezTo>
                    <a:pt x="1746" y="0"/>
                    <a:pt x="1343" y="147"/>
                    <a:pt x="1015" y="475"/>
                  </a:cubicBezTo>
                  <a:cubicBezTo>
                    <a:pt x="1" y="1489"/>
                    <a:pt x="717" y="3219"/>
                    <a:pt x="2150" y="3219"/>
                  </a:cubicBezTo>
                  <a:cubicBezTo>
                    <a:pt x="3037" y="3219"/>
                    <a:pt x="3759" y="2498"/>
                    <a:pt x="3759" y="1611"/>
                  </a:cubicBezTo>
                  <a:cubicBezTo>
                    <a:pt x="3759" y="641"/>
                    <a:pt x="2967" y="0"/>
                    <a:pt x="2141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 rot="860262">
              <a:off x="6871626" y="413093"/>
              <a:ext cx="49370" cy="42349"/>
            </a:xfrm>
            <a:custGeom>
              <a:avLst/>
              <a:gdLst/>
              <a:ahLst/>
              <a:cxnLst/>
              <a:rect l="l" t="t" r="r" b="b"/>
              <a:pathLst>
                <a:path w="1575" h="1351" extrusionOk="0">
                  <a:moveTo>
                    <a:pt x="907" y="205"/>
                  </a:moveTo>
                  <a:cubicBezTo>
                    <a:pt x="1165" y="205"/>
                    <a:pt x="1375" y="414"/>
                    <a:pt x="1375" y="678"/>
                  </a:cubicBezTo>
                  <a:cubicBezTo>
                    <a:pt x="1375" y="959"/>
                    <a:pt x="1142" y="1145"/>
                    <a:pt x="901" y="1145"/>
                  </a:cubicBezTo>
                  <a:cubicBezTo>
                    <a:pt x="786" y="1145"/>
                    <a:pt x="670" y="1103"/>
                    <a:pt x="576" y="1009"/>
                  </a:cubicBezTo>
                  <a:cubicBezTo>
                    <a:pt x="278" y="712"/>
                    <a:pt x="488" y="205"/>
                    <a:pt x="907" y="205"/>
                  </a:cubicBezTo>
                  <a:close/>
                  <a:moveTo>
                    <a:pt x="897" y="1"/>
                  </a:moveTo>
                  <a:cubicBezTo>
                    <a:pt x="731" y="1"/>
                    <a:pt x="562" y="62"/>
                    <a:pt x="424" y="200"/>
                  </a:cubicBezTo>
                  <a:cubicBezTo>
                    <a:pt x="0" y="624"/>
                    <a:pt x="307" y="1350"/>
                    <a:pt x="907" y="1350"/>
                  </a:cubicBezTo>
                  <a:cubicBezTo>
                    <a:pt x="1277" y="1345"/>
                    <a:pt x="1575" y="1048"/>
                    <a:pt x="1575" y="678"/>
                  </a:cubicBezTo>
                  <a:cubicBezTo>
                    <a:pt x="1575" y="269"/>
                    <a:pt x="1243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 rot="860262">
              <a:off x="6882026" y="432043"/>
              <a:ext cx="35798" cy="6426"/>
            </a:xfrm>
            <a:custGeom>
              <a:avLst/>
              <a:gdLst/>
              <a:ahLst/>
              <a:cxnLst/>
              <a:rect l="l" t="t" r="r" b="b"/>
              <a:pathLst>
                <a:path w="1142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41" y="205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 rot="860262">
              <a:off x="7385000" y="544310"/>
              <a:ext cx="49370" cy="42349"/>
            </a:xfrm>
            <a:custGeom>
              <a:avLst/>
              <a:gdLst/>
              <a:ahLst/>
              <a:cxnLst/>
              <a:rect l="l" t="t" r="r" b="b"/>
              <a:pathLst>
                <a:path w="1575" h="1351" extrusionOk="0">
                  <a:moveTo>
                    <a:pt x="907" y="205"/>
                  </a:moveTo>
                  <a:cubicBezTo>
                    <a:pt x="1165" y="205"/>
                    <a:pt x="1375" y="414"/>
                    <a:pt x="1375" y="678"/>
                  </a:cubicBezTo>
                  <a:cubicBezTo>
                    <a:pt x="1375" y="959"/>
                    <a:pt x="1142" y="1145"/>
                    <a:pt x="901" y="1145"/>
                  </a:cubicBezTo>
                  <a:cubicBezTo>
                    <a:pt x="786" y="1145"/>
                    <a:pt x="670" y="1103"/>
                    <a:pt x="576" y="1009"/>
                  </a:cubicBezTo>
                  <a:cubicBezTo>
                    <a:pt x="278" y="712"/>
                    <a:pt x="488" y="205"/>
                    <a:pt x="907" y="205"/>
                  </a:cubicBezTo>
                  <a:close/>
                  <a:moveTo>
                    <a:pt x="897" y="1"/>
                  </a:moveTo>
                  <a:cubicBezTo>
                    <a:pt x="731" y="1"/>
                    <a:pt x="562" y="62"/>
                    <a:pt x="424" y="200"/>
                  </a:cubicBezTo>
                  <a:cubicBezTo>
                    <a:pt x="0" y="624"/>
                    <a:pt x="307" y="1350"/>
                    <a:pt x="907" y="1350"/>
                  </a:cubicBezTo>
                  <a:cubicBezTo>
                    <a:pt x="1277" y="1345"/>
                    <a:pt x="1575" y="1048"/>
                    <a:pt x="1575" y="678"/>
                  </a:cubicBezTo>
                  <a:cubicBezTo>
                    <a:pt x="1575" y="269"/>
                    <a:pt x="1243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 rot="860262">
              <a:off x="7395400" y="563260"/>
              <a:ext cx="35798" cy="6426"/>
            </a:xfrm>
            <a:custGeom>
              <a:avLst/>
              <a:gdLst/>
              <a:ahLst/>
              <a:cxnLst/>
              <a:rect l="l" t="t" r="r" b="b"/>
              <a:pathLst>
                <a:path w="1142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41" y="205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 rot="860262">
              <a:off x="7099747" y="726954"/>
              <a:ext cx="364433" cy="6457"/>
            </a:xfrm>
            <a:custGeom>
              <a:avLst/>
              <a:gdLst/>
              <a:ahLst/>
              <a:cxnLst/>
              <a:rect l="l" t="t" r="r" b="b"/>
              <a:pathLst>
                <a:path w="11626" h="206" extrusionOk="0">
                  <a:moveTo>
                    <a:pt x="0" y="1"/>
                  </a:moveTo>
                  <a:lnTo>
                    <a:pt x="0" y="206"/>
                  </a:lnTo>
                  <a:lnTo>
                    <a:pt x="2447" y="206"/>
                  </a:lnTo>
                  <a:lnTo>
                    <a:pt x="2447" y="1"/>
                  </a:lnTo>
                  <a:close/>
                  <a:moveTo>
                    <a:pt x="3266" y="1"/>
                  </a:moveTo>
                  <a:lnTo>
                    <a:pt x="3266" y="206"/>
                  </a:lnTo>
                  <a:lnTo>
                    <a:pt x="3875" y="206"/>
                  </a:lnTo>
                  <a:lnTo>
                    <a:pt x="3875" y="1"/>
                  </a:lnTo>
                  <a:close/>
                  <a:moveTo>
                    <a:pt x="6322" y="1"/>
                  </a:moveTo>
                  <a:lnTo>
                    <a:pt x="6322" y="206"/>
                  </a:lnTo>
                  <a:lnTo>
                    <a:pt x="7136" y="206"/>
                  </a:lnTo>
                  <a:lnTo>
                    <a:pt x="7136" y="1"/>
                  </a:lnTo>
                  <a:close/>
                  <a:moveTo>
                    <a:pt x="7750" y="1"/>
                  </a:moveTo>
                  <a:lnTo>
                    <a:pt x="7750" y="206"/>
                  </a:lnTo>
                  <a:lnTo>
                    <a:pt x="10197" y="206"/>
                  </a:lnTo>
                  <a:lnTo>
                    <a:pt x="10202" y="1"/>
                  </a:lnTo>
                  <a:close/>
                  <a:moveTo>
                    <a:pt x="11016" y="1"/>
                  </a:moveTo>
                  <a:lnTo>
                    <a:pt x="11016" y="206"/>
                  </a:lnTo>
                  <a:lnTo>
                    <a:pt x="11625" y="20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 rot="860262">
              <a:off x="7486457" y="698407"/>
              <a:ext cx="391484" cy="38243"/>
            </a:xfrm>
            <a:custGeom>
              <a:avLst/>
              <a:gdLst/>
              <a:ahLst/>
              <a:cxnLst/>
              <a:rect l="l" t="t" r="r" b="b"/>
              <a:pathLst>
                <a:path w="12489" h="1220" extrusionOk="0">
                  <a:moveTo>
                    <a:pt x="6" y="1"/>
                  </a:moveTo>
                  <a:lnTo>
                    <a:pt x="1" y="205"/>
                  </a:lnTo>
                  <a:lnTo>
                    <a:pt x="12274" y="625"/>
                  </a:lnTo>
                  <a:lnTo>
                    <a:pt x="12255" y="1214"/>
                  </a:lnTo>
                  <a:lnTo>
                    <a:pt x="12459" y="1219"/>
                  </a:lnTo>
                  <a:lnTo>
                    <a:pt x="12489" y="425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 rot="860262">
              <a:off x="6151988" y="364990"/>
              <a:ext cx="507905" cy="1954852"/>
            </a:xfrm>
            <a:custGeom>
              <a:avLst/>
              <a:gdLst/>
              <a:ahLst/>
              <a:cxnLst/>
              <a:rect l="l" t="t" r="r" b="b"/>
              <a:pathLst>
                <a:path w="16203" h="62363" extrusionOk="0">
                  <a:moveTo>
                    <a:pt x="2131" y="1"/>
                  </a:moveTo>
                  <a:lnTo>
                    <a:pt x="1" y="62163"/>
                  </a:lnTo>
                  <a:lnTo>
                    <a:pt x="1" y="62265"/>
                  </a:lnTo>
                  <a:lnTo>
                    <a:pt x="2877" y="62362"/>
                  </a:lnTo>
                  <a:lnTo>
                    <a:pt x="2882" y="62158"/>
                  </a:lnTo>
                  <a:lnTo>
                    <a:pt x="211" y="62070"/>
                  </a:lnTo>
                  <a:lnTo>
                    <a:pt x="2326" y="215"/>
                  </a:lnTo>
                  <a:lnTo>
                    <a:pt x="16174" y="688"/>
                  </a:lnTo>
                  <a:lnTo>
                    <a:pt x="16203" y="688"/>
                  </a:lnTo>
                  <a:lnTo>
                    <a:pt x="16203" y="484"/>
                  </a:lnTo>
                  <a:lnTo>
                    <a:pt x="16179" y="484"/>
                  </a:lnTo>
                  <a:lnTo>
                    <a:pt x="2233" y="6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 rot="860262">
              <a:off x="7542775" y="743126"/>
              <a:ext cx="342145" cy="70780"/>
            </a:xfrm>
            <a:custGeom>
              <a:avLst/>
              <a:gdLst/>
              <a:ahLst/>
              <a:cxnLst/>
              <a:rect l="l" t="t" r="r" b="b"/>
              <a:pathLst>
                <a:path w="10915" h="2258" extrusionOk="0">
                  <a:moveTo>
                    <a:pt x="1" y="1"/>
                  </a:moveTo>
                  <a:lnTo>
                    <a:pt x="1" y="206"/>
                  </a:lnTo>
                  <a:lnTo>
                    <a:pt x="10710" y="206"/>
                  </a:lnTo>
                  <a:lnTo>
                    <a:pt x="10710" y="2258"/>
                  </a:lnTo>
                  <a:lnTo>
                    <a:pt x="10914" y="2258"/>
                  </a:lnTo>
                  <a:lnTo>
                    <a:pt x="10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 rot="860262">
              <a:off x="6203938" y="574732"/>
              <a:ext cx="1465442" cy="1952846"/>
            </a:xfrm>
            <a:custGeom>
              <a:avLst/>
              <a:gdLst/>
              <a:ahLst/>
              <a:cxnLst/>
              <a:rect l="l" t="t" r="r" b="b"/>
              <a:pathLst>
                <a:path w="46750" h="62299" extrusionOk="0">
                  <a:moveTo>
                    <a:pt x="0" y="1"/>
                  </a:moveTo>
                  <a:lnTo>
                    <a:pt x="0" y="62299"/>
                  </a:lnTo>
                  <a:lnTo>
                    <a:pt x="46749" y="62299"/>
                  </a:lnTo>
                  <a:lnTo>
                    <a:pt x="46749" y="20400"/>
                  </a:lnTo>
                  <a:lnTo>
                    <a:pt x="46545" y="20400"/>
                  </a:lnTo>
                  <a:lnTo>
                    <a:pt x="46545" y="62094"/>
                  </a:lnTo>
                  <a:lnTo>
                    <a:pt x="205" y="62094"/>
                  </a:lnTo>
                  <a:lnTo>
                    <a:pt x="205" y="206"/>
                  </a:lnTo>
                  <a:lnTo>
                    <a:pt x="7658" y="206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 rot="860262">
              <a:off x="6240274" y="821159"/>
              <a:ext cx="1281783" cy="1584464"/>
            </a:xfrm>
            <a:custGeom>
              <a:avLst/>
              <a:gdLst/>
              <a:ahLst/>
              <a:cxnLst/>
              <a:rect l="l" t="t" r="r" b="b"/>
              <a:pathLst>
                <a:path w="40891" h="50547" extrusionOk="0">
                  <a:moveTo>
                    <a:pt x="40686" y="200"/>
                  </a:moveTo>
                  <a:lnTo>
                    <a:pt x="40686" y="50347"/>
                  </a:lnTo>
                  <a:lnTo>
                    <a:pt x="205" y="50347"/>
                  </a:lnTo>
                  <a:lnTo>
                    <a:pt x="205" y="200"/>
                  </a:lnTo>
                  <a:close/>
                  <a:moveTo>
                    <a:pt x="0" y="0"/>
                  </a:moveTo>
                  <a:lnTo>
                    <a:pt x="0" y="50547"/>
                  </a:lnTo>
                  <a:lnTo>
                    <a:pt x="40890" y="50547"/>
                  </a:lnTo>
                  <a:lnTo>
                    <a:pt x="40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 rot="860262">
              <a:off x="6403143" y="985467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 rot="860262">
              <a:off x="6418369" y="925974"/>
              <a:ext cx="1275389" cy="6301"/>
            </a:xfrm>
            <a:custGeom>
              <a:avLst/>
              <a:gdLst/>
              <a:ahLst/>
              <a:cxnLst/>
              <a:rect l="l" t="t" r="r" b="b"/>
              <a:pathLst>
                <a:path w="40687" h="201" extrusionOk="0">
                  <a:moveTo>
                    <a:pt x="1" y="0"/>
                  </a:moveTo>
                  <a:lnTo>
                    <a:pt x="1" y="200"/>
                  </a:lnTo>
                  <a:lnTo>
                    <a:pt x="40686" y="200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 rot="860262">
              <a:off x="6755801" y="939709"/>
              <a:ext cx="6426" cy="1433813"/>
            </a:xfrm>
            <a:custGeom>
              <a:avLst/>
              <a:gdLst/>
              <a:ahLst/>
              <a:cxnLst/>
              <a:rect l="l" t="t" r="r" b="b"/>
              <a:pathLst>
                <a:path w="205" h="45741" extrusionOk="0">
                  <a:moveTo>
                    <a:pt x="0" y="0"/>
                  </a:moveTo>
                  <a:lnTo>
                    <a:pt x="0" y="45740"/>
                  </a:lnTo>
                  <a:lnTo>
                    <a:pt x="205" y="4574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 rot="860262">
              <a:off x="6322512" y="828962"/>
              <a:ext cx="6426" cy="1433813"/>
            </a:xfrm>
            <a:custGeom>
              <a:avLst/>
              <a:gdLst/>
              <a:ahLst/>
              <a:cxnLst/>
              <a:rect l="l" t="t" r="r" b="b"/>
              <a:pathLst>
                <a:path w="205" h="45741" extrusionOk="0">
                  <a:moveTo>
                    <a:pt x="0" y="0"/>
                  </a:moveTo>
                  <a:lnTo>
                    <a:pt x="0" y="45740"/>
                  </a:lnTo>
                  <a:lnTo>
                    <a:pt x="205" y="4574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 rot="860262">
              <a:off x="6829053" y="958436"/>
              <a:ext cx="6457" cy="1433813"/>
            </a:xfrm>
            <a:custGeom>
              <a:avLst/>
              <a:gdLst/>
              <a:ahLst/>
              <a:cxnLst/>
              <a:rect l="l" t="t" r="r" b="b"/>
              <a:pathLst>
                <a:path w="206" h="45741" extrusionOk="0">
                  <a:moveTo>
                    <a:pt x="1" y="0"/>
                  </a:moveTo>
                  <a:lnTo>
                    <a:pt x="1" y="45740"/>
                  </a:lnTo>
                  <a:lnTo>
                    <a:pt x="206" y="457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 rot="860262">
              <a:off x="6906193" y="978153"/>
              <a:ext cx="6457" cy="1433813"/>
            </a:xfrm>
            <a:custGeom>
              <a:avLst/>
              <a:gdLst/>
              <a:ahLst/>
              <a:cxnLst/>
              <a:rect l="l" t="t" r="r" b="b"/>
              <a:pathLst>
                <a:path w="206" h="45741" extrusionOk="0">
                  <a:moveTo>
                    <a:pt x="0" y="0"/>
                  </a:moveTo>
                  <a:lnTo>
                    <a:pt x="0" y="45740"/>
                  </a:lnTo>
                  <a:lnTo>
                    <a:pt x="205" y="4574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 rot="860262">
              <a:off x="6983302" y="997862"/>
              <a:ext cx="6457" cy="1433813"/>
            </a:xfrm>
            <a:custGeom>
              <a:avLst/>
              <a:gdLst/>
              <a:ahLst/>
              <a:cxnLst/>
              <a:rect l="l" t="t" r="r" b="b"/>
              <a:pathLst>
                <a:path w="206" h="45741" extrusionOk="0">
                  <a:moveTo>
                    <a:pt x="1" y="0"/>
                  </a:moveTo>
                  <a:lnTo>
                    <a:pt x="1" y="45740"/>
                  </a:lnTo>
                  <a:lnTo>
                    <a:pt x="206" y="457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 rot="860262">
              <a:off x="7162953" y="873010"/>
              <a:ext cx="6457" cy="82848"/>
            </a:xfrm>
            <a:custGeom>
              <a:avLst/>
              <a:gdLst/>
              <a:ahLst/>
              <a:cxnLst/>
              <a:rect l="l" t="t" r="r" b="b"/>
              <a:pathLst>
                <a:path w="206" h="2643" extrusionOk="0">
                  <a:moveTo>
                    <a:pt x="1" y="1"/>
                  </a:moveTo>
                  <a:lnTo>
                    <a:pt x="1" y="2643"/>
                  </a:lnTo>
                  <a:lnTo>
                    <a:pt x="205" y="264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 rot="860262">
              <a:off x="7397883" y="1018355"/>
              <a:ext cx="6457" cy="61470"/>
            </a:xfrm>
            <a:custGeom>
              <a:avLst/>
              <a:gdLst/>
              <a:ahLst/>
              <a:cxnLst/>
              <a:rect l="l" t="t" r="r" b="b"/>
              <a:pathLst>
                <a:path w="206" h="1961" extrusionOk="0">
                  <a:moveTo>
                    <a:pt x="1" y="1"/>
                  </a:moveTo>
                  <a:lnTo>
                    <a:pt x="1" y="1960"/>
                  </a:lnTo>
                  <a:lnTo>
                    <a:pt x="206" y="196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 rot="860262">
              <a:off x="6380251" y="1075028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 rot="860262">
              <a:off x="6356148" y="1169327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 rot="860262">
              <a:off x="6332046" y="1263625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 rot="860262">
              <a:off x="6307982" y="1357772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 rot="860262">
              <a:off x="6283879" y="1452071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 rot="860262">
              <a:off x="6259777" y="1546370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 rot="860262">
              <a:off x="6235678" y="1640669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 rot="860262">
              <a:off x="6211576" y="1734968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 rot="860262">
              <a:off x="6187473" y="1829267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 rot="860262">
              <a:off x="6163409" y="1923414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 rot="860262">
              <a:off x="6139307" y="2017713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 rot="860262">
              <a:off x="6115208" y="2111981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6"/>
                  </a:lnTo>
                  <a:lnTo>
                    <a:pt x="40686" y="206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 rot="860262">
              <a:off x="6091106" y="2206280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6"/>
                  </a:lnTo>
                  <a:lnTo>
                    <a:pt x="40686" y="206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 rot="860262">
              <a:off x="6067003" y="2300579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6"/>
                  </a:lnTo>
                  <a:lnTo>
                    <a:pt x="40686" y="206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 rot="860262">
              <a:off x="7779004" y="849385"/>
              <a:ext cx="145322" cy="289107"/>
            </a:xfrm>
            <a:custGeom>
              <a:avLst/>
              <a:gdLst/>
              <a:ahLst/>
              <a:cxnLst/>
              <a:rect l="l" t="t" r="r" b="b"/>
              <a:pathLst>
                <a:path w="4636" h="9223" extrusionOk="0">
                  <a:moveTo>
                    <a:pt x="1370" y="0"/>
                  </a:moveTo>
                  <a:cubicBezTo>
                    <a:pt x="634" y="0"/>
                    <a:pt x="0" y="0"/>
                    <a:pt x="0" y="843"/>
                  </a:cubicBezTo>
                  <a:lnTo>
                    <a:pt x="0" y="9222"/>
                  </a:lnTo>
                  <a:lnTo>
                    <a:pt x="205" y="9222"/>
                  </a:lnTo>
                  <a:lnTo>
                    <a:pt x="205" y="843"/>
                  </a:lnTo>
                  <a:cubicBezTo>
                    <a:pt x="205" y="288"/>
                    <a:pt x="453" y="205"/>
                    <a:pt x="1370" y="205"/>
                  </a:cubicBezTo>
                  <a:cubicBezTo>
                    <a:pt x="1472" y="205"/>
                    <a:pt x="1579" y="229"/>
                    <a:pt x="1672" y="268"/>
                  </a:cubicBezTo>
                  <a:cubicBezTo>
                    <a:pt x="1935" y="375"/>
                    <a:pt x="2159" y="600"/>
                    <a:pt x="2379" y="814"/>
                  </a:cubicBezTo>
                  <a:cubicBezTo>
                    <a:pt x="2681" y="1111"/>
                    <a:pt x="2993" y="1423"/>
                    <a:pt x="3407" y="1423"/>
                  </a:cubicBezTo>
                  <a:cubicBezTo>
                    <a:pt x="4294" y="1423"/>
                    <a:pt x="4426" y="2145"/>
                    <a:pt x="4426" y="2569"/>
                  </a:cubicBezTo>
                  <a:lnTo>
                    <a:pt x="4426" y="9222"/>
                  </a:lnTo>
                  <a:lnTo>
                    <a:pt x="4631" y="9222"/>
                  </a:lnTo>
                  <a:lnTo>
                    <a:pt x="4636" y="2569"/>
                  </a:lnTo>
                  <a:cubicBezTo>
                    <a:pt x="4636" y="1726"/>
                    <a:pt x="4177" y="1224"/>
                    <a:pt x="3402" y="1224"/>
                  </a:cubicBezTo>
                  <a:cubicBezTo>
                    <a:pt x="3081" y="1219"/>
                    <a:pt x="2808" y="951"/>
                    <a:pt x="2525" y="668"/>
                  </a:cubicBezTo>
                  <a:cubicBezTo>
                    <a:pt x="2291" y="439"/>
                    <a:pt x="2047" y="195"/>
                    <a:pt x="1755" y="78"/>
                  </a:cubicBezTo>
                  <a:cubicBezTo>
                    <a:pt x="1633" y="29"/>
                    <a:pt x="1501" y="0"/>
                    <a:pt x="1370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 rot="860262">
              <a:off x="7707269" y="1129418"/>
              <a:ext cx="145165" cy="290330"/>
            </a:xfrm>
            <a:custGeom>
              <a:avLst/>
              <a:gdLst/>
              <a:ahLst/>
              <a:cxnLst/>
              <a:rect l="l" t="t" r="r" b="b"/>
              <a:pathLst>
                <a:path w="4631" h="9262" extrusionOk="0">
                  <a:moveTo>
                    <a:pt x="0" y="0"/>
                  </a:moveTo>
                  <a:lnTo>
                    <a:pt x="0" y="8423"/>
                  </a:lnTo>
                  <a:cubicBezTo>
                    <a:pt x="0" y="9261"/>
                    <a:pt x="639" y="9261"/>
                    <a:pt x="1370" y="9261"/>
                  </a:cubicBezTo>
                  <a:cubicBezTo>
                    <a:pt x="1497" y="9261"/>
                    <a:pt x="1628" y="9237"/>
                    <a:pt x="1745" y="9188"/>
                  </a:cubicBezTo>
                  <a:cubicBezTo>
                    <a:pt x="2042" y="9066"/>
                    <a:pt x="2286" y="8828"/>
                    <a:pt x="2520" y="8594"/>
                  </a:cubicBezTo>
                  <a:cubicBezTo>
                    <a:pt x="2808" y="8311"/>
                    <a:pt x="3076" y="8043"/>
                    <a:pt x="3402" y="8043"/>
                  </a:cubicBezTo>
                  <a:cubicBezTo>
                    <a:pt x="3734" y="8043"/>
                    <a:pt x="4007" y="7955"/>
                    <a:pt x="4207" y="7780"/>
                  </a:cubicBezTo>
                  <a:cubicBezTo>
                    <a:pt x="4484" y="7546"/>
                    <a:pt x="4631" y="7175"/>
                    <a:pt x="4631" y="6693"/>
                  </a:cubicBezTo>
                  <a:lnTo>
                    <a:pt x="4631" y="0"/>
                  </a:lnTo>
                  <a:lnTo>
                    <a:pt x="4426" y="0"/>
                  </a:lnTo>
                  <a:lnTo>
                    <a:pt x="4426" y="6697"/>
                  </a:lnTo>
                  <a:cubicBezTo>
                    <a:pt x="4426" y="7112"/>
                    <a:pt x="4304" y="7433"/>
                    <a:pt x="4075" y="7624"/>
                  </a:cubicBezTo>
                  <a:cubicBezTo>
                    <a:pt x="3914" y="7765"/>
                    <a:pt x="3685" y="7838"/>
                    <a:pt x="3407" y="7838"/>
                  </a:cubicBezTo>
                  <a:cubicBezTo>
                    <a:pt x="2993" y="7838"/>
                    <a:pt x="2681" y="8150"/>
                    <a:pt x="2379" y="8447"/>
                  </a:cubicBezTo>
                  <a:cubicBezTo>
                    <a:pt x="2159" y="8672"/>
                    <a:pt x="1930" y="8891"/>
                    <a:pt x="1672" y="8998"/>
                  </a:cubicBezTo>
                  <a:cubicBezTo>
                    <a:pt x="1575" y="9037"/>
                    <a:pt x="1472" y="9057"/>
                    <a:pt x="1370" y="9057"/>
                  </a:cubicBezTo>
                  <a:cubicBezTo>
                    <a:pt x="453" y="9057"/>
                    <a:pt x="205" y="8979"/>
                    <a:pt x="205" y="842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 rot="860262">
              <a:off x="7671003" y="1362728"/>
              <a:ext cx="88647" cy="507466"/>
            </a:xfrm>
            <a:custGeom>
              <a:avLst/>
              <a:gdLst/>
              <a:ahLst/>
              <a:cxnLst/>
              <a:rect l="l" t="t" r="r" b="b"/>
              <a:pathLst>
                <a:path w="2828" h="16189" extrusionOk="0">
                  <a:moveTo>
                    <a:pt x="2599" y="1"/>
                  </a:moveTo>
                  <a:lnTo>
                    <a:pt x="2457" y="152"/>
                  </a:lnTo>
                  <a:cubicBezTo>
                    <a:pt x="2477" y="171"/>
                    <a:pt x="2623" y="381"/>
                    <a:pt x="2623" y="1351"/>
                  </a:cubicBezTo>
                  <a:cubicBezTo>
                    <a:pt x="2623" y="2033"/>
                    <a:pt x="2589" y="6406"/>
                    <a:pt x="2560" y="9925"/>
                  </a:cubicBezTo>
                  <a:cubicBezTo>
                    <a:pt x="2540" y="12240"/>
                    <a:pt x="2526" y="14073"/>
                    <a:pt x="2526" y="14263"/>
                  </a:cubicBezTo>
                  <a:cubicBezTo>
                    <a:pt x="2526" y="14477"/>
                    <a:pt x="2496" y="14629"/>
                    <a:pt x="2438" y="14746"/>
                  </a:cubicBezTo>
                  <a:cubicBezTo>
                    <a:pt x="2379" y="14867"/>
                    <a:pt x="2253" y="15028"/>
                    <a:pt x="1853" y="15028"/>
                  </a:cubicBezTo>
                  <a:cubicBezTo>
                    <a:pt x="1166" y="15028"/>
                    <a:pt x="1" y="15272"/>
                    <a:pt x="1" y="16188"/>
                  </a:cubicBezTo>
                  <a:lnTo>
                    <a:pt x="205" y="16188"/>
                  </a:lnTo>
                  <a:cubicBezTo>
                    <a:pt x="205" y="15433"/>
                    <a:pt x="1239" y="15233"/>
                    <a:pt x="1853" y="15233"/>
                  </a:cubicBezTo>
                  <a:cubicBezTo>
                    <a:pt x="2233" y="15233"/>
                    <a:pt x="2496" y="15096"/>
                    <a:pt x="2623" y="14838"/>
                  </a:cubicBezTo>
                  <a:cubicBezTo>
                    <a:pt x="2696" y="14692"/>
                    <a:pt x="2725" y="14512"/>
                    <a:pt x="2725" y="14263"/>
                  </a:cubicBezTo>
                  <a:cubicBezTo>
                    <a:pt x="2725" y="14073"/>
                    <a:pt x="2745" y="12152"/>
                    <a:pt x="2764" y="9925"/>
                  </a:cubicBezTo>
                  <a:cubicBezTo>
                    <a:pt x="2794" y="6406"/>
                    <a:pt x="2828" y="2033"/>
                    <a:pt x="2828" y="1351"/>
                  </a:cubicBezTo>
                  <a:cubicBezTo>
                    <a:pt x="2828" y="420"/>
                    <a:pt x="2696" y="123"/>
                    <a:pt x="2618" y="25"/>
                  </a:cubicBez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 rot="860262">
              <a:off x="7556906" y="1808761"/>
              <a:ext cx="88647" cy="508187"/>
            </a:xfrm>
            <a:custGeom>
              <a:avLst/>
              <a:gdLst/>
              <a:ahLst/>
              <a:cxnLst/>
              <a:rect l="l" t="t" r="r" b="b"/>
              <a:pathLst>
                <a:path w="2828" h="16212" extrusionOk="0">
                  <a:moveTo>
                    <a:pt x="2526" y="0"/>
                  </a:moveTo>
                  <a:lnTo>
                    <a:pt x="2526" y="107"/>
                  </a:lnTo>
                  <a:lnTo>
                    <a:pt x="2438" y="151"/>
                  </a:lnTo>
                  <a:lnTo>
                    <a:pt x="2457" y="180"/>
                  </a:lnTo>
                  <a:cubicBezTo>
                    <a:pt x="2462" y="180"/>
                    <a:pt x="2623" y="366"/>
                    <a:pt x="2623" y="1375"/>
                  </a:cubicBezTo>
                  <a:cubicBezTo>
                    <a:pt x="2623" y="2057"/>
                    <a:pt x="2589" y="6434"/>
                    <a:pt x="2560" y="9948"/>
                  </a:cubicBezTo>
                  <a:cubicBezTo>
                    <a:pt x="2540" y="12269"/>
                    <a:pt x="2521" y="14101"/>
                    <a:pt x="2521" y="14291"/>
                  </a:cubicBezTo>
                  <a:cubicBezTo>
                    <a:pt x="2521" y="14750"/>
                    <a:pt x="2409" y="15057"/>
                    <a:pt x="1853" y="15057"/>
                  </a:cubicBezTo>
                  <a:lnTo>
                    <a:pt x="1789" y="15057"/>
                  </a:lnTo>
                  <a:cubicBezTo>
                    <a:pt x="966" y="15071"/>
                    <a:pt x="1" y="15383"/>
                    <a:pt x="1" y="16212"/>
                  </a:cubicBezTo>
                  <a:lnTo>
                    <a:pt x="205" y="16212"/>
                  </a:lnTo>
                  <a:cubicBezTo>
                    <a:pt x="205" y="15315"/>
                    <a:pt x="1634" y="15261"/>
                    <a:pt x="1794" y="15256"/>
                  </a:cubicBezTo>
                  <a:lnTo>
                    <a:pt x="1848" y="15256"/>
                  </a:lnTo>
                  <a:cubicBezTo>
                    <a:pt x="2638" y="15256"/>
                    <a:pt x="2725" y="14706"/>
                    <a:pt x="2725" y="14287"/>
                  </a:cubicBezTo>
                  <a:cubicBezTo>
                    <a:pt x="2725" y="14101"/>
                    <a:pt x="2740" y="12176"/>
                    <a:pt x="2759" y="9948"/>
                  </a:cubicBezTo>
                  <a:cubicBezTo>
                    <a:pt x="2789" y="6434"/>
                    <a:pt x="2828" y="2057"/>
                    <a:pt x="2828" y="1375"/>
                  </a:cubicBezTo>
                  <a:cubicBezTo>
                    <a:pt x="2828" y="351"/>
                    <a:pt x="2667" y="93"/>
                    <a:pt x="2599" y="29"/>
                  </a:cubicBezTo>
                  <a:lnTo>
                    <a:pt x="2589" y="39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 rot="860262">
              <a:off x="7014784" y="439523"/>
              <a:ext cx="275973" cy="120589"/>
            </a:xfrm>
            <a:custGeom>
              <a:avLst/>
              <a:gdLst/>
              <a:ahLst/>
              <a:cxnLst/>
              <a:rect l="l" t="t" r="r" b="b"/>
              <a:pathLst>
                <a:path w="8804" h="3847" extrusionOk="0">
                  <a:moveTo>
                    <a:pt x="8599" y="205"/>
                  </a:moveTo>
                  <a:lnTo>
                    <a:pt x="8599" y="3646"/>
                  </a:lnTo>
                  <a:lnTo>
                    <a:pt x="201" y="3646"/>
                  </a:lnTo>
                  <a:lnTo>
                    <a:pt x="201" y="205"/>
                  </a:lnTo>
                  <a:close/>
                  <a:moveTo>
                    <a:pt x="1" y="0"/>
                  </a:moveTo>
                  <a:lnTo>
                    <a:pt x="1" y="3846"/>
                  </a:lnTo>
                  <a:lnTo>
                    <a:pt x="8804" y="3846"/>
                  </a:lnTo>
                  <a:lnTo>
                    <a:pt x="8804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 rot="860262">
              <a:off x="7025336" y="46793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1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1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 rot="860262">
              <a:off x="7017162" y="49991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 rot="860262">
              <a:off x="7008988" y="531898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 rot="860262">
              <a:off x="7672788" y="844254"/>
              <a:ext cx="257040" cy="247323"/>
            </a:xfrm>
            <a:custGeom>
              <a:avLst/>
              <a:gdLst/>
              <a:ahLst/>
              <a:cxnLst/>
              <a:rect l="l" t="t" r="r" b="b"/>
              <a:pathLst>
                <a:path w="8200" h="7890" extrusionOk="0">
                  <a:moveTo>
                    <a:pt x="3956" y="505"/>
                  </a:moveTo>
                  <a:cubicBezTo>
                    <a:pt x="5345" y="505"/>
                    <a:pt x="6597" y="1347"/>
                    <a:pt x="7127" y="2631"/>
                  </a:cubicBezTo>
                  <a:cubicBezTo>
                    <a:pt x="7658" y="3917"/>
                    <a:pt x="7366" y="5399"/>
                    <a:pt x="6381" y="6384"/>
                  </a:cubicBezTo>
                  <a:cubicBezTo>
                    <a:pt x="5723" y="7042"/>
                    <a:pt x="4842" y="7391"/>
                    <a:pt x="3946" y="7391"/>
                  </a:cubicBezTo>
                  <a:cubicBezTo>
                    <a:pt x="3502" y="7391"/>
                    <a:pt x="3054" y="7305"/>
                    <a:pt x="2628" y="7129"/>
                  </a:cubicBezTo>
                  <a:cubicBezTo>
                    <a:pt x="1341" y="6593"/>
                    <a:pt x="498" y="5341"/>
                    <a:pt x="503" y="3947"/>
                  </a:cubicBezTo>
                  <a:cubicBezTo>
                    <a:pt x="503" y="2046"/>
                    <a:pt x="2043" y="505"/>
                    <a:pt x="3944" y="505"/>
                  </a:cubicBezTo>
                  <a:cubicBezTo>
                    <a:pt x="3948" y="505"/>
                    <a:pt x="3952" y="505"/>
                    <a:pt x="3956" y="505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8" y="301"/>
                  </a:cubicBezTo>
                  <a:cubicBezTo>
                    <a:pt x="961" y="910"/>
                    <a:pt x="1" y="2348"/>
                    <a:pt x="1" y="3947"/>
                  </a:cubicBezTo>
                  <a:cubicBezTo>
                    <a:pt x="1" y="6125"/>
                    <a:pt x="1765" y="7890"/>
                    <a:pt x="3944" y="7890"/>
                  </a:cubicBezTo>
                  <a:cubicBezTo>
                    <a:pt x="5538" y="7890"/>
                    <a:pt x="6976" y="6930"/>
                    <a:pt x="7590" y="5458"/>
                  </a:cubicBezTo>
                  <a:cubicBezTo>
                    <a:pt x="8199" y="3981"/>
                    <a:pt x="7863" y="2284"/>
                    <a:pt x="6737" y="1158"/>
                  </a:cubicBezTo>
                  <a:cubicBezTo>
                    <a:pt x="5980" y="402"/>
                    <a:pt x="4970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 rot="860262">
              <a:off x="6518389" y="2444513"/>
              <a:ext cx="15172" cy="29842"/>
            </a:xfrm>
            <a:custGeom>
              <a:avLst/>
              <a:gdLst/>
              <a:ahLst/>
              <a:cxnLst/>
              <a:rect l="l" t="t" r="r" b="b"/>
              <a:pathLst>
                <a:path w="484" h="952" extrusionOk="0">
                  <a:moveTo>
                    <a:pt x="108" y="1"/>
                  </a:moveTo>
                  <a:lnTo>
                    <a:pt x="1" y="45"/>
                  </a:lnTo>
                  <a:lnTo>
                    <a:pt x="376" y="951"/>
                  </a:lnTo>
                  <a:cubicBezTo>
                    <a:pt x="410" y="937"/>
                    <a:pt x="444" y="922"/>
                    <a:pt x="483" y="908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 rot="860262">
              <a:off x="7562859" y="755342"/>
              <a:ext cx="469380" cy="423677"/>
            </a:xfrm>
            <a:custGeom>
              <a:avLst/>
              <a:gdLst/>
              <a:ahLst/>
              <a:cxnLst/>
              <a:rect l="l" t="t" r="r" b="b"/>
              <a:pathLst>
                <a:path w="14974" h="13516" extrusionOk="0">
                  <a:moveTo>
                    <a:pt x="7450" y="590"/>
                  </a:moveTo>
                  <a:cubicBezTo>
                    <a:pt x="9054" y="590"/>
                    <a:pt x="10630" y="1217"/>
                    <a:pt x="11810" y="2395"/>
                  </a:cubicBezTo>
                  <a:cubicBezTo>
                    <a:pt x="13570" y="4159"/>
                    <a:pt x="14096" y="6806"/>
                    <a:pt x="13146" y="9107"/>
                  </a:cubicBezTo>
                  <a:cubicBezTo>
                    <a:pt x="12191" y="11412"/>
                    <a:pt x="9944" y="12914"/>
                    <a:pt x="7453" y="12914"/>
                  </a:cubicBezTo>
                  <a:cubicBezTo>
                    <a:pt x="4051" y="12914"/>
                    <a:pt x="1292" y="10155"/>
                    <a:pt x="1292" y="6753"/>
                  </a:cubicBezTo>
                  <a:cubicBezTo>
                    <a:pt x="1292" y="4262"/>
                    <a:pt x="2793" y="2015"/>
                    <a:pt x="5094" y="1059"/>
                  </a:cubicBezTo>
                  <a:cubicBezTo>
                    <a:pt x="5856" y="743"/>
                    <a:pt x="6656" y="590"/>
                    <a:pt x="7450" y="590"/>
                  </a:cubicBezTo>
                  <a:close/>
                  <a:moveTo>
                    <a:pt x="7459" y="1"/>
                  </a:moveTo>
                  <a:cubicBezTo>
                    <a:pt x="6161" y="1"/>
                    <a:pt x="4851" y="374"/>
                    <a:pt x="3700" y="1147"/>
                  </a:cubicBezTo>
                  <a:cubicBezTo>
                    <a:pt x="3159" y="1508"/>
                    <a:pt x="2676" y="1947"/>
                    <a:pt x="2267" y="2444"/>
                  </a:cubicBezTo>
                  <a:cubicBezTo>
                    <a:pt x="0" y="5168"/>
                    <a:pt x="229" y="9185"/>
                    <a:pt x="2783" y="11637"/>
                  </a:cubicBezTo>
                  <a:cubicBezTo>
                    <a:pt x="4089" y="12887"/>
                    <a:pt x="5773" y="13515"/>
                    <a:pt x="7460" y="13515"/>
                  </a:cubicBezTo>
                  <a:cubicBezTo>
                    <a:pt x="9080" y="13515"/>
                    <a:pt x="10701" y="12936"/>
                    <a:pt x="11991" y="11773"/>
                  </a:cubicBezTo>
                  <a:cubicBezTo>
                    <a:pt x="14623" y="9394"/>
                    <a:pt x="14974" y="5393"/>
                    <a:pt x="12790" y="2600"/>
                  </a:cubicBezTo>
                  <a:cubicBezTo>
                    <a:pt x="11465" y="901"/>
                    <a:pt x="9476" y="1"/>
                    <a:pt x="7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 rot="860262">
              <a:off x="7588538" y="771736"/>
              <a:ext cx="401390" cy="386218"/>
            </a:xfrm>
            <a:custGeom>
              <a:avLst/>
              <a:gdLst/>
              <a:ahLst/>
              <a:cxnLst/>
              <a:rect l="l" t="t" r="r" b="b"/>
              <a:pathLst>
                <a:path w="12805" h="12321" extrusionOk="0">
                  <a:moveTo>
                    <a:pt x="6647" y="2216"/>
                  </a:moveTo>
                  <a:cubicBezTo>
                    <a:pt x="7156" y="2216"/>
                    <a:pt x="7668" y="2314"/>
                    <a:pt x="8155" y="2516"/>
                  </a:cubicBezTo>
                  <a:cubicBezTo>
                    <a:pt x="9627" y="3125"/>
                    <a:pt x="10587" y="4563"/>
                    <a:pt x="10592" y="6162"/>
                  </a:cubicBezTo>
                  <a:cubicBezTo>
                    <a:pt x="10592" y="8340"/>
                    <a:pt x="8823" y="10105"/>
                    <a:pt x="6644" y="10105"/>
                  </a:cubicBezTo>
                  <a:cubicBezTo>
                    <a:pt x="5050" y="10105"/>
                    <a:pt x="3612" y="9145"/>
                    <a:pt x="3003" y="7673"/>
                  </a:cubicBezTo>
                  <a:cubicBezTo>
                    <a:pt x="2389" y="6196"/>
                    <a:pt x="2730" y="4499"/>
                    <a:pt x="3856" y="3373"/>
                  </a:cubicBezTo>
                  <a:cubicBezTo>
                    <a:pt x="4609" y="2617"/>
                    <a:pt x="5620" y="2216"/>
                    <a:pt x="6647" y="2216"/>
                  </a:cubicBezTo>
                  <a:close/>
                  <a:moveTo>
                    <a:pt x="6644" y="0"/>
                  </a:moveTo>
                  <a:cubicBezTo>
                    <a:pt x="4153" y="0"/>
                    <a:pt x="1906" y="1502"/>
                    <a:pt x="951" y="3802"/>
                  </a:cubicBezTo>
                  <a:cubicBezTo>
                    <a:pt x="0" y="6108"/>
                    <a:pt x="527" y="8755"/>
                    <a:pt x="2291" y="10519"/>
                  </a:cubicBezTo>
                  <a:cubicBezTo>
                    <a:pt x="3467" y="11695"/>
                    <a:pt x="5042" y="12321"/>
                    <a:pt x="6644" y="12321"/>
                  </a:cubicBezTo>
                  <a:cubicBezTo>
                    <a:pt x="7439" y="12321"/>
                    <a:pt x="8240" y="12167"/>
                    <a:pt x="9003" y="11850"/>
                  </a:cubicBezTo>
                  <a:cubicBezTo>
                    <a:pt x="11304" y="10899"/>
                    <a:pt x="12805" y="8652"/>
                    <a:pt x="12805" y="6162"/>
                  </a:cubicBezTo>
                  <a:cubicBezTo>
                    <a:pt x="12805" y="2759"/>
                    <a:pt x="10046" y="0"/>
                    <a:pt x="6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 rot="860262">
              <a:off x="7688506" y="859944"/>
              <a:ext cx="224471" cy="215945"/>
            </a:xfrm>
            <a:custGeom>
              <a:avLst/>
              <a:gdLst/>
              <a:ahLst/>
              <a:cxnLst/>
              <a:rect l="l" t="t" r="r" b="b"/>
              <a:pathLst>
                <a:path w="7161" h="6889" extrusionOk="0">
                  <a:moveTo>
                    <a:pt x="3454" y="0"/>
                  </a:moveTo>
                  <a:cubicBezTo>
                    <a:pt x="3450" y="0"/>
                    <a:pt x="3446" y="0"/>
                    <a:pt x="3442" y="0"/>
                  </a:cubicBezTo>
                  <a:cubicBezTo>
                    <a:pt x="1541" y="0"/>
                    <a:pt x="1" y="1541"/>
                    <a:pt x="1" y="3442"/>
                  </a:cubicBezTo>
                  <a:cubicBezTo>
                    <a:pt x="1" y="4836"/>
                    <a:pt x="839" y="6093"/>
                    <a:pt x="2126" y="6624"/>
                  </a:cubicBezTo>
                  <a:cubicBezTo>
                    <a:pt x="2552" y="6802"/>
                    <a:pt x="3000" y="6888"/>
                    <a:pt x="3444" y="6888"/>
                  </a:cubicBezTo>
                  <a:cubicBezTo>
                    <a:pt x="4340" y="6888"/>
                    <a:pt x="5222" y="6537"/>
                    <a:pt x="5884" y="5879"/>
                  </a:cubicBezTo>
                  <a:cubicBezTo>
                    <a:pt x="6868" y="4894"/>
                    <a:pt x="7161" y="3412"/>
                    <a:pt x="6630" y="2126"/>
                  </a:cubicBezTo>
                  <a:cubicBezTo>
                    <a:pt x="6095" y="838"/>
                    <a:pt x="4843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rot="860262">
              <a:off x="6515310" y="2406493"/>
              <a:ext cx="51063" cy="91155"/>
            </a:xfrm>
            <a:custGeom>
              <a:avLst/>
              <a:gdLst/>
              <a:ahLst/>
              <a:cxnLst/>
              <a:rect l="l" t="t" r="r" b="b"/>
              <a:pathLst>
                <a:path w="1629" h="2908" extrusionOk="0">
                  <a:moveTo>
                    <a:pt x="430" y="1"/>
                  </a:moveTo>
                  <a:cubicBezTo>
                    <a:pt x="118" y="235"/>
                    <a:pt x="1" y="659"/>
                    <a:pt x="152" y="1024"/>
                  </a:cubicBezTo>
                  <a:lnTo>
                    <a:pt x="274" y="1317"/>
                  </a:lnTo>
                  <a:lnTo>
                    <a:pt x="381" y="1273"/>
                  </a:lnTo>
                  <a:lnTo>
                    <a:pt x="756" y="2185"/>
                  </a:lnTo>
                  <a:cubicBezTo>
                    <a:pt x="717" y="2199"/>
                    <a:pt x="683" y="2214"/>
                    <a:pt x="649" y="2224"/>
                  </a:cubicBezTo>
                  <a:lnTo>
                    <a:pt x="708" y="2370"/>
                  </a:lnTo>
                  <a:cubicBezTo>
                    <a:pt x="845" y="2697"/>
                    <a:pt x="1170" y="2908"/>
                    <a:pt x="1521" y="2908"/>
                  </a:cubicBezTo>
                  <a:cubicBezTo>
                    <a:pt x="1557" y="2908"/>
                    <a:pt x="1593" y="2906"/>
                    <a:pt x="1629" y="290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rot="860262">
              <a:off x="6526360" y="2406583"/>
              <a:ext cx="64981" cy="96453"/>
            </a:xfrm>
            <a:custGeom>
              <a:avLst/>
              <a:gdLst/>
              <a:ahLst/>
              <a:cxnLst/>
              <a:rect l="l" t="t" r="r" b="b"/>
              <a:pathLst>
                <a:path w="2073" h="3077" extrusionOk="0">
                  <a:moveTo>
                    <a:pt x="527" y="0"/>
                  </a:moveTo>
                  <a:cubicBezTo>
                    <a:pt x="415" y="0"/>
                    <a:pt x="303" y="20"/>
                    <a:pt x="196" y="64"/>
                  </a:cubicBezTo>
                  <a:cubicBezTo>
                    <a:pt x="128" y="93"/>
                    <a:pt x="59" y="132"/>
                    <a:pt x="1" y="176"/>
                  </a:cubicBezTo>
                  <a:lnTo>
                    <a:pt x="1200" y="3076"/>
                  </a:lnTo>
                  <a:cubicBezTo>
                    <a:pt x="1273" y="3066"/>
                    <a:pt x="1346" y="3047"/>
                    <a:pt x="1414" y="3018"/>
                  </a:cubicBezTo>
                  <a:cubicBezTo>
                    <a:pt x="1863" y="2832"/>
                    <a:pt x="2072" y="2325"/>
                    <a:pt x="1892" y="1882"/>
                  </a:cubicBezTo>
                  <a:lnTo>
                    <a:pt x="1332" y="537"/>
                  </a:lnTo>
                  <a:cubicBezTo>
                    <a:pt x="1200" y="210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rot="860262">
              <a:off x="6894703" y="2374130"/>
              <a:ext cx="42380" cy="94760"/>
            </a:xfrm>
            <a:custGeom>
              <a:avLst/>
              <a:gdLst/>
              <a:ahLst/>
              <a:cxnLst/>
              <a:rect l="l" t="t" r="r" b="b"/>
              <a:pathLst>
                <a:path w="1352" h="3023" extrusionOk="0">
                  <a:moveTo>
                    <a:pt x="12" y="0"/>
                  </a:moveTo>
                  <a:cubicBezTo>
                    <a:pt x="8" y="0"/>
                    <a:pt x="5" y="0"/>
                    <a:pt x="1" y="0"/>
                  </a:cubicBezTo>
                  <a:lnTo>
                    <a:pt x="6" y="0"/>
                  </a:lnTo>
                  <a:lnTo>
                    <a:pt x="844" y="3022"/>
                  </a:lnTo>
                  <a:cubicBezTo>
                    <a:pt x="1185" y="2823"/>
                    <a:pt x="1351" y="2423"/>
                    <a:pt x="1244" y="2043"/>
                  </a:cubicBezTo>
                  <a:lnTo>
                    <a:pt x="854" y="639"/>
                  </a:lnTo>
                  <a:cubicBezTo>
                    <a:pt x="748" y="262"/>
                    <a:pt x="40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rot="860262">
              <a:off x="6865143" y="2368413"/>
              <a:ext cx="56267" cy="98741"/>
            </a:xfrm>
            <a:custGeom>
              <a:avLst/>
              <a:gdLst/>
              <a:ahLst/>
              <a:cxnLst/>
              <a:rect l="l" t="t" r="r" b="b"/>
              <a:pathLst>
                <a:path w="1795" h="3150" extrusionOk="0">
                  <a:moveTo>
                    <a:pt x="956" y="0"/>
                  </a:moveTo>
                  <a:cubicBezTo>
                    <a:pt x="878" y="0"/>
                    <a:pt x="805" y="15"/>
                    <a:pt x="732" y="34"/>
                  </a:cubicBezTo>
                  <a:cubicBezTo>
                    <a:pt x="269" y="161"/>
                    <a:pt x="0" y="644"/>
                    <a:pt x="127" y="1107"/>
                  </a:cubicBezTo>
                  <a:lnTo>
                    <a:pt x="517" y="2511"/>
                  </a:lnTo>
                  <a:cubicBezTo>
                    <a:pt x="624" y="2886"/>
                    <a:pt x="966" y="3149"/>
                    <a:pt x="1355" y="3149"/>
                  </a:cubicBezTo>
                  <a:cubicBezTo>
                    <a:pt x="1433" y="3149"/>
                    <a:pt x="1516" y="3134"/>
                    <a:pt x="1589" y="3115"/>
                  </a:cubicBezTo>
                  <a:cubicBezTo>
                    <a:pt x="1663" y="3096"/>
                    <a:pt x="1731" y="3066"/>
                    <a:pt x="1794" y="3022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rot="860262">
              <a:off x="6189620" y="1549429"/>
              <a:ext cx="450322" cy="905784"/>
            </a:xfrm>
            <a:custGeom>
              <a:avLst/>
              <a:gdLst/>
              <a:ahLst/>
              <a:cxnLst/>
              <a:rect l="l" t="t" r="r" b="b"/>
              <a:pathLst>
                <a:path w="14366" h="28896" extrusionOk="0">
                  <a:moveTo>
                    <a:pt x="927" y="0"/>
                  </a:moveTo>
                  <a:lnTo>
                    <a:pt x="1" y="336"/>
                  </a:lnTo>
                  <a:cubicBezTo>
                    <a:pt x="357" y="1531"/>
                    <a:pt x="6147" y="21203"/>
                    <a:pt x="7200" y="24328"/>
                  </a:cubicBezTo>
                  <a:cubicBezTo>
                    <a:pt x="7858" y="26268"/>
                    <a:pt x="8423" y="27935"/>
                    <a:pt x="9895" y="28607"/>
                  </a:cubicBezTo>
                  <a:cubicBezTo>
                    <a:pt x="10329" y="28794"/>
                    <a:pt x="10794" y="28895"/>
                    <a:pt x="11264" y="28895"/>
                  </a:cubicBezTo>
                  <a:cubicBezTo>
                    <a:pt x="11286" y="28895"/>
                    <a:pt x="11307" y="28895"/>
                    <a:pt x="11329" y="28895"/>
                  </a:cubicBezTo>
                  <a:cubicBezTo>
                    <a:pt x="12172" y="28895"/>
                    <a:pt x="13166" y="28656"/>
                    <a:pt x="14365" y="28173"/>
                  </a:cubicBezTo>
                  <a:lnTo>
                    <a:pt x="13990" y="27267"/>
                  </a:lnTo>
                  <a:cubicBezTo>
                    <a:pt x="12919" y="27696"/>
                    <a:pt x="12037" y="27911"/>
                    <a:pt x="11328" y="27911"/>
                  </a:cubicBezTo>
                  <a:cubicBezTo>
                    <a:pt x="10933" y="27911"/>
                    <a:pt x="10591" y="27845"/>
                    <a:pt x="10300" y="27710"/>
                  </a:cubicBezTo>
                  <a:cubicBezTo>
                    <a:pt x="9213" y="27218"/>
                    <a:pt x="8711" y="25736"/>
                    <a:pt x="8131" y="24016"/>
                  </a:cubicBezTo>
                  <a:cubicBezTo>
                    <a:pt x="7049" y="20828"/>
                    <a:pt x="985" y="215"/>
                    <a:pt x="927" y="5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rot="860262">
              <a:off x="6840497" y="1469951"/>
              <a:ext cx="355279" cy="966126"/>
            </a:xfrm>
            <a:custGeom>
              <a:avLst/>
              <a:gdLst/>
              <a:ahLst/>
              <a:cxnLst/>
              <a:rect l="l" t="t" r="r" b="b"/>
              <a:pathLst>
                <a:path w="11334" h="30821" extrusionOk="0">
                  <a:moveTo>
                    <a:pt x="922" y="0"/>
                  </a:moveTo>
                  <a:lnTo>
                    <a:pt x="1" y="336"/>
                  </a:lnTo>
                  <a:cubicBezTo>
                    <a:pt x="113" y="609"/>
                    <a:pt x="8033" y="20501"/>
                    <a:pt x="9150" y="23670"/>
                  </a:cubicBezTo>
                  <a:cubicBezTo>
                    <a:pt x="9749" y="25381"/>
                    <a:pt x="10266" y="26857"/>
                    <a:pt x="9720" y="27920"/>
                  </a:cubicBezTo>
                  <a:cubicBezTo>
                    <a:pt x="9301" y="28729"/>
                    <a:pt x="8224" y="29368"/>
                    <a:pt x="6430" y="29879"/>
                  </a:cubicBezTo>
                  <a:lnTo>
                    <a:pt x="6698" y="30820"/>
                  </a:lnTo>
                  <a:cubicBezTo>
                    <a:pt x="8794" y="30226"/>
                    <a:pt x="10032" y="29451"/>
                    <a:pt x="10588" y="28373"/>
                  </a:cubicBezTo>
                  <a:cubicBezTo>
                    <a:pt x="11333" y="26935"/>
                    <a:pt x="10748" y="25268"/>
                    <a:pt x="10071" y="23348"/>
                  </a:cubicBezTo>
                  <a:cubicBezTo>
                    <a:pt x="8969" y="20204"/>
                    <a:pt x="1273" y="863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rot="860262">
              <a:off x="7370516" y="447465"/>
              <a:ext cx="390701" cy="315846"/>
            </a:xfrm>
            <a:custGeom>
              <a:avLst/>
              <a:gdLst/>
              <a:ahLst/>
              <a:cxnLst/>
              <a:rect l="l" t="t" r="r" b="b"/>
              <a:pathLst>
                <a:path w="12464" h="10076" extrusionOk="0">
                  <a:moveTo>
                    <a:pt x="0" y="1"/>
                  </a:moveTo>
                  <a:cubicBezTo>
                    <a:pt x="2403" y="1229"/>
                    <a:pt x="4231" y="4573"/>
                    <a:pt x="4231" y="4573"/>
                  </a:cubicBezTo>
                  <a:cubicBezTo>
                    <a:pt x="6917" y="6284"/>
                    <a:pt x="9169" y="8077"/>
                    <a:pt x="11031" y="10076"/>
                  </a:cubicBezTo>
                  <a:cubicBezTo>
                    <a:pt x="11440" y="9579"/>
                    <a:pt x="11923" y="9140"/>
                    <a:pt x="12464" y="8779"/>
                  </a:cubicBezTo>
                  <a:cubicBezTo>
                    <a:pt x="9339" y="5421"/>
                    <a:pt x="5006" y="237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 rot="860262">
              <a:off x="6618389" y="260892"/>
              <a:ext cx="911583" cy="892932"/>
            </a:xfrm>
            <a:custGeom>
              <a:avLst/>
              <a:gdLst/>
              <a:ahLst/>
              <a:cxnLst/>
              <a:rect l="l" t="t" r="r" b="b"/>
              <a:pathLst>
                <a:path w="29081" h="28486" extrusionOk="0">
                  <a:moveTo>
                    <a:pt x="14833" y="1960"/>
                  </a:moveTo>
                  <a:cubicBezTo>
                    <a:pt x="21603" y="1960"/>
                    <a:pt x="27116" y="7473"/>
                    <a:pt x="27116" y="14243"/>
                  </a:cubicBezTo>
                  <a:cubicBezTo>
                    <a:pt x="27116" y="21018"/>
                    <a:pt x="21608" y="26526"/>
                    <a:pt x="14833" y="26526"/>
                  </a:cubicBezTo>
                  <a:cubicBezTo>
                    <a:pt x="8063" y="26526"/>
                    <a:pt x="2550" y="21018"/>
                    <a:pt x="2550" y="14243"/>
                  </a:cubicBezTo>
                  <a:cubicBezTo>
                    <a:pt x="2550" y="13229"/>
                    <a:pt x="2677" y="12220"/>
                    <a:pt x="2925" y="11236"/>
                  </a:cubicBezTo>
                  <a:cubicBezTo>
                    <a:pt x="3335" y="10076"/>
                    <a:pt x="3812" y="8940"/>
                    <a:pt x="4358" y="7838"/>
                  </a:cubicBezTo>
                  <a:cubicBezTo>
                    <a:pt x="6591" y="4188"/>
                    <a:pt x="10558" y="1965"/>
                    <a:pt x="14833" y="1960"/>
                  </a:cubicBezTo>
                  <a:close/>
                  <a:moveTo>
                    <a:pt x="14860" y="0"/>
                  </a:moveTo>
                  <a:cubicBezTo>
                    <a:pt x="14850" y="0"/>
                    <a:pt x="14839" y="1"/>
                    <a:pt x="14828" y="1"/>
                  </a:cubicBezTo>
                  <a:cubicBezTo>
                    <a:pt x="9666" y="1"/>
                    <a:pt x="5138" y="2759"/>
                    <a:pt x="2643" y="6878"/>
                  </a:cubicBezTo>
                  <a:cubicBezTo>
                    <a:pt x="2638" y="6888"/>
                    <a:pt x="2633" y="6893"/>
                    <a:pt x="2633" y="6903"/>
                  </a:cubicBezTo>
                  <a:cubicBezTo>
                    <a:pt x="1921" y="8077"/>
                    <a:pt x="1385" y="9345"/>
                    <a:pt x="1044" y="10675"/>
                  </a:cubicBezTo>
                  <a:cubicBezTo>
                    <a:pt x="776" y="11431"/>
                    <a:pt x="542" y="12191"/>
                    <a:pt x="342" y="12956"/>
                  </a:cubicBezTo>
                  <a:cubicBezTo>
                    <a:pt x="342" y="12961"/>
                    <a:pt x="342" y="12966"/>
                    <a:pt x="342" y="12966"/>
                  </a:cubicBezTo>
                  <a:cubicBezTo>
                    <a:pt x="1" y="15023"/>
                    <a:pt x="1346" y="18825"/>
                    <a:pt x="1346" y="18825"/>
                  </a:cubicBezTo>
                  <a:cubicBezTo>
                    <a:pt x="3257" y="24435"/>
                    <a:pt x="8579" y="28486"/>
                    <a:pt x="14833" y="28486"/>
                  </a:cubicBezTo>
                  <a:cubicBezTo>
                    <a:pt x="22686" y="28486"/>
                    <a:pt x="29076" y="22100"/>
                    <a:pt x="29076" y="14243"/>
                  </a:cubicBezTo>
                  <a:cubicBezTo>
                    <a:pt x="29081" y="11592"/>
                    <a:pt x="28335" y="8994"/>
                    <a:pt x="26931" y="6742"/>
                  </a:cubicBezTo>
                  <a:cubicBezTo>
                    <a:pt x="26931" y="6742"/>
                    <a:pt x="25103" y="3398"/>
                    <a:pt x="22690" y="2170"/>
                  </a:cubicBezTo>
                  <a:cubicBezTo>
                    <a:pt x="22608" y="2126"/>
                    <a:pt x="22525" y="2092"/>
                    <a:pt x="22442" y="2053"/>
                  </a:cubicBezTo>
                  <a:cubicBezTo>
                    <a:pt x="21959" y="1828"/>
                    <a:pt x="21472" y="1604"/>
                    <a:pt x="20975" y="1390"/>
                  </a:cubicBezTo>
                  <a:lnTo>
                    <a:pt x="20975" y="1395"/>
                  </a:lnTo>
                  <a:cubicBezTo>
                    <a:pt x="19064" y="478"/>
                    <a:pt x="16975" y="0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 rot="860262">
              <a:off x="6374114" y="594327"/>
              <a:ext cx="710684" cy="1020041"/>
            </a:xfrm>
            <a:custGeom>
              <a:avLst/>
              <a:gdLst/>
              <a:ahLst/>
              <a:cxnLst/>
              <a:rect l="l" t="t" r="r" b="b"/>
              <a:pathLst>
                <a:path w="22672" h="32541" extrusionOk="0">
                  <a:moveTo>
                    <a:pt x="4651" y="0"/>
                  </a:moveTo>
                  <a:cubicBezTo>
                    <a:pt x="3038" y="6093"/>
                    <a:pt x="3350" y="12381"/>
                    <a:pt x="5631" y="17991"/>
                  </a:cubicBezTo>
                  <a:cubicBezTo>
                    <a:pt x="3705" y="19200"/>
                    <a:pt x="2185" y="21003"/>
                    <a:pt x="1263" y="23231"/>
                  </a:cubicBezTo>
                  <a:cubicBezTo>
                    <a:pt x="45" y="26155"/>
                    <a:pt x="1" y="29460"/>
                    <a:pt x="1132" y="32541"/>
                  </a:cubicBezTo>
                  <a:lnTo>
                    <a:pt x="1522" y="32399"/>
                  </a:lnTo>
                  <a:lnTo>
                    <a:pt x="2448" y="32063"/>
                  </a:lnTo>
                  <a:lnTo>
                    <a:pt x="2974" y="31868"/>
                  </a:lnTo>
                  <a:cubicBezTo>
                    <a:pt x="2009" y="29251"/>
                    <a:pt x="2048" y="26448"/>
                    <a:pt x="3077" y="23982"/>
                  </a:cubicBezTo>
                  <a:cubicBezTo>
                    <a:pt x="4090" y="21540"/>
                    <a:pt x="5952" y="19717"/>
                    <a:pt x="8326" y="18844"/>
                  </a:cubicBezTo>
                  <a:cubicBezTo>
                    <a:pt x="9312" y="18483"/>
                    <a:pt x="10337" y="18304"/>
                    <a:pt x="11369" y="18304"/>
                  </a:cubicBezTo>
                  <a:cubicBezTo>
                    <a:pt x="12817" y="18304"/>
                    <a:pt x="14277" y="18658"/>
                    <a:pt x="15652" y="19361"/>
                  </a:cubicBezTo>
                  <a:cubicBezTo>
                    <a:pt x="18026" y="20584"/>
                    <a:pt x="19868" y="22695"/>
                    <a:pt x="20829" y="25312"/>
                  </a:cubicBezTo>
                  <a:lnTo>
                    <a:pt x="21297" y="25142"/>
                  </a:lnTo>
                  <a:lnTo>
                    <a:pt x="22218" y="24805"/>
                  </a:lnTo>
                  <a:lnTo>
                    <a:pt x="22671" y="24635"/>
                  </a:lnTo>
                  <a:cubicBezTo>
                    <a:pt x="21540" y="21554"/>
                    <a:pt x="19366" y="19063"/>
                    <a:pt x="16544" y="17621"/>
                  </a:cubicBezTo>
                  <a:cubicBezTo>
                    <a:pt x="14886" y="16769"/>
                    <a:pt x="13121" y="16340"/>
                    <a:pt x="11366" y="16340"/>
                  </a:cubicBezTo>
                  <a:cubicBezTo>
                    <a:pt x="10108" y="16340"/>
                    <a:pt x="8855" y="16560"/>
                    <a:pt x="7649" y="17002"/>
                  </a:cubicBezTo>
                  <a:cubicBezTo>
                    <a:pt x="7561" y="17036"/>
                    <a:pt x="7478" y="17075"/>
                    <a:pt x="7390" y="17104"/>
                  </a:cubicBezTo>
                  <a:cubicBezTo>
                    <a:pt x="5977" y="13565"/>
                    <a:pt x="5402" y="9729"/>
                    <a:pt x="5660" y="5859"/>
                  </a:cubicBezTo>
                  <a:cubicBezTo>
                    <a:pt x="5660" y="5859"/>
                    <a:pt x="4315" y="2057"/>
                    <a:pt x="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 rot="860262">
              <a:off x="6388186" y="451645"/>
              <a:ext cx="1198214" cy="1229529"/>
            </a:xfrm>
            <a:custGeom>
              <a:avLst/>
              <a:gdLst/>
              <a:ahLst/>
              <a:cxnLst/>
              <a:rect l="l" t="t" r="r" b="b"/>
              <a:pathLst>
                <a:path w="38225" h="39224" extrusionOk="0">
                  <a:moveTo>
                    <a:pt x="31030" y="0"/>
                  </a:moveTo>
                  <a:lnTo>
                    <a:pt x="31269" y="380"/>
                  </a:lnTo>
                  <a:cubicBezTo>
                    <a:pt x="32658" y="2613"/>
                    <a:pt x="33399" y="5196"/>
                    <a:pt x="33394" y="7828"/>
                  </a:cubicBezTo>
                  <a:cubicBezTo>
                    <a:pt x="33394" y="15627"/>
                    <a:pt x="27053" y="21973"/>
                    <a:pt x="19254" y="21973"/>
                  </a:cubicBezTo>
                  <a:cubicBezTo>
                    <a:pt x="13200" y="21968"/>
                    <a:pt x="7814" y="18113"/>
                    <a:pt x="5864" y="12376"/>
                  </a:cubicBezTo>
                  <a:lnTo>
                    <a:pt x="5704" y="11893"/>
                  </a:lnTo>
                  <a:lnTo>
                    <a:pt x="5670" y="12400"/>
                  </a:lnTo>
                  <a:cubicBezTo>
                    <a:pt x="5406" y="16353"/>
                    <a:pt x="5991" y="20150"/>
                    <a:pt x="7410" y="23694"/>
                  </a:cubicBezTo>
                  <a:lnTo>
                    <a:pt x="7444" y="23791"/>
                  </a:lnTo>
                  <a:lnTo>
                    <a:pt x="7536" y="23757"/>
                  </a:lnTo>
                  <a:cubicBezTo>
                    <a:pt x="7575" y="23743"/>
                    <a:pt x="7614" y="23728"/>
                    <a:pt x="7658" y="23709"/>
                  </a:cubicBezTo>
                  <a:cubicBezTo>
                    <a:pt x="7702" y="23694"/>
                    <a:pt x="7746" y="23674"/>
                    <a:pt x="7795" y="23655"/>
                  </a:cubicBezTo>
                  <a:cubicBezTo>
                    <a:pt x="8988" y="23216"/>
                    <a:pt x="10228" y="22998"/>
                    <a:pt x="11473" y="22998"/>
                  </a:cubicBezTo>
                  <a:cubicBezTo>
                    <a:pt x="13213" y="22998"/>
                    <a:pt x="14962" y="23423"/>
                    <a:pt x="16607" y="24264"/>
                  </a:cubicBezTo>
                  <a:cubicBezTo>
                    <a:pt x="19376" y="25683"/>
                    <a:pt x="21521" y="28120"/>
                    <a:pt x="22651" y="31132"/>
                  </a:cubicBezTo>
                  <a:lnTo>
                    <a:pt x="20999" y="31736"/>
                  </a:lnTo>
                  <a:cubicBezTo>
                    <a:pt x="20024" y="29138"/>
                    <a:pt x="18182" y="27047"/>
                    <a:pt x="15808" y="25829"/>
                  </a:cubicBezTo>
                  <a:cubicBezTo>
                    <a:pt x="14416" y="25116"/>
                    <a:pt x="12938" y="24755"/>
                    <a:pt x="11470" y="24755"/>
                  </a:cubicBezTo>
                  <a:cubicBezTo>
                    <a:pt x="10429" y="24755"/>
                    <a:pt x="9394" y="24936"/>
                    <a:pt x="8399" y="25302"/>
                  </a:cubicBezTo>
                  <a:cubicBezTo>
                    <a:pt x="5996" y="26185"/>
                    <a:pt x="4110" y="28032"/>
                    <a:pt x="3086" y="30494"/>
                  </a:cubicBezTo>
                  <a:cubicBezTo>
                    <a:pt x="2063" y="32955"/>
                    <a:pt x="2014" y="35748"/>
                    <a:pt x="2950" y="38361"/>
                  </a:cubicBezTo>
                  <a:lnTo>
                    <a:pt x="1297" y="38965"/>
                  </a:lnTo>
                  <a:cubicBezTo>
                    <a:pt x="210" y="35933"/>
                    <a:pt x="269" y="32692"/>
                    <a:pt x="1463" y="29821"/>
                  </a:cubicBezTo>
                  <a:cubicBezTo>
                    <a:pt x="2375" y="27627"/>
                    <a:pt x="3871" y="25834"/>
                    <a:pt x="5791" y="24630"/>
                  </a:cubicBezTo>
                  <a:lnTo>
                    <a:pt x="5864" y="24586"/>
                  </a:lnTo>
                  <a:lnTo>
                    <a:pt x="5835" y="24508"/>
                  </a:lnTo>
                  <a:cubicBezTo>
                    <a:pt x="3564" y="18922"/>
                    <a:pt x="3227" y="12722"/>
                    <a:pt x="4860" y="6580"/>
                  </a:cubicBezTo>
                  <a:lnTo>
                    <a:pt x="4661" y="6527"/>
                  </a:lnTo>
                  <a:lnTo>
                    <a:pt x="4661" y="6527"/>
                  </a:lnTo>
                  <a:cubicBezTo>
                    <a:pt x="3028" y="12683"/>
                    <a:pt x="3359" y="18893"/>
                    <a:pt x="5611" y="24498"/>
                  </a:cubicBezTo>
                  <a:cubicBezTo>
                    <a:pt x="3691" y="25727"/>
                    <a:pt x="2189" y="27540"/>
                    <a:pt x="1278" y="29738"/>
                  </a:cubicBezTo>
                  <a:cubicBezTo>
                    <a:pt x="49" y="32687"/>
                    <a:pt x="1" y="36021"/>
                    <a:pt x="1141" y="39131"/>
                  </a:cubicBezTo>
                  <a:lnTo>
                    <a:pt x="1175" y="39223"/>
                  </a:lnTo>
                  <a:lnTo>
                    <a:pt x="3213" y="38482"/>
                  </a:lnTo>
                  <a:lnTo>
                    <a:pt x="3179" y="38390"/>
                  </a:lnTo>
                  <a:cubicBezTo>
                    <a:pt x="2223" y="35797"/>
                    <a:pt x="2262" y="33023"/>
                    <a:pt x="3276" y="30576"/>
                  </a:cubicBezTo>
                  <a:cubicBezTo>
                    <a:pt x="4280" y="28164"/>
                    <a:pt x="6123" y="26355"/>
                    <a:pt x="8467" y="25497"/>
                  </a:cubicBezTo>
                  <a:cubicBezTo>
                    <a:pt x="9445" y="25139"/>
                    <a:pt x="10460" y="24960"/>
                    <a:pt x="11480" y="24960"/>
                  </a:cubicBezTo>
                  <a:cubicBezTo>
                    <a:pt x="12912" y="24960"/>
                    <a:pt x="14355" y="25312"/>
                    <a:pt x="15715" y="26009"/>
                  </a:cubicBezTo>
                  <a:cubicBezTo>
                    <a:pt x="18075" y="27218"/>
                    <a:pt x="19897" y="29309"/>
                    <a:pt x="20848" y="31902"/>
                  </a:cubicBezTo>
                  <a:lnTo>
                    <a:pt x="20882" y="32000"/>
                  </a:lnTo>
                  <a:lnTo>
                    <a:pt x="22915" y="31254"/>
                  </a:lnTo>
                  <a:lnTo>
                    <a:pt x="22881" y="31156"/>
                  </a:lnTo>
                  <a:cubicBezTo>
                    <a:pt x="21740" y="28052"/>
                    <a:pt x="19547" y="25536"/>
                    <a:pt x="16705" y="24084"/>
                  </a:cubicBezTo>
                  <a:cubicBezTo>
                    <a:pt x="15030" y="23227"/>
                    <a:pt x="13250" y="22794"/>
                    <a:pt x="11479" y="22794"/>
                  </a:cubicBezTo>
                  <a:cubicBezTo>
                    <a:pt x="10208" y="22794"/>
                    <a:pt x="8941" y="23017"/>
                    <a:pt x="7722" y="23465"/>
                  </a:cubicBezTo>
                  <a:cubicBezTo>
                    <a:pt x="7678" y="23479"/>
                    <a:pt x="7629" y="23499"/>
                    <a:pt x="7580" y="23518"/>
                  </a:cubicBezTo>
                  <a:lnTo>
                    <a:pt x="7561" y="23528"/>
                  </a:lnTo>
                  <a:cubicBezTo>
                    <a:pt x="6240" y="20189"/>
                    <a:pt x="5665" y="16621"/>
                    <a:pt x="5845" y="12917"/>
                  </a:cubicBezTo>
                  <a:lnTo>
                    <a:pt x="5845" y="12917"/>
                  </a:lnTo>
                  <a:cubicBezTo>
                    <a:pt x="7956" y="18488"/>
                    <a:pt x="13293" y="22178"/>
                    <a:pt x="19254" y="22178"/>
                  </a:cubicBezTo>
                  <a:cubicBezTo>
                    <a:pt x="27165" y="22178"/>
                    <a:pt x="33599" y="15744"/>
                    <a:pt x="33599" y="7833"/>
                  </a:cubicBezTo>
                  <a:cubicBezTo>
                    <a:pt x="33599" y="5308"/>
                    <a:pt x="32936" y="2832"/>
                    <a:pt x="31669" y="653"/>
                  </a:cubicBezTo>
                  <a:lnTo>
                    <a:pt x="31669" y="653"/>
                  </a:lnTo>
                  <a:cubicBezTo>
                    <a:pt x="34252" y="2330"/>
                    <a:pt x="36353" y="4051"/>
                    <a:pt x="38078" y="5903"/>
                  </a:cubicBezTo>
                  <a:lnTo>
                    <a:pt x="38225" y="5761"/>
                  </a:lnTo>
                  <a:cubicBezTo>
                    <a:pt x="36407" y="3812"/>
                    <a:pt x="34179" y="2008"/>
                    <a:pt x="31410" y="244"/>
                  </a:cubicBezTo>
                  <a:lnTo>
                    <a:pt x="31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 rot="860262">
              <a:off x="6689668" y="240854"/>
              <a:ext cx="697519" cy="410104"/>
            </a:xfrm>
            <a:custGeom>
              <a:avLst/>
              <a:gdLst/>
              <a:ahLst/>
              <a:cxnLst/>
              <a:rect l="l" t="t" r="r" b="b"/>
              <a:pathLst>
                <a:path w="22252" h="13083" extrusionOk="0">
                  <a:moveTo>
                    <a:pt x="14622" y="0"/>
                  </a:moveTo>
                  <a:cubicBezTo>
                    <a:pt x="14611" y="0"/>
                    <a:pt x="14600" y="0"/>
                    <a:pt x="14589" y="0"/>
                  </a:cubicBezTo>
                  <a:cubicBezTo>
                    <a:pt x="9573" y="0"/>
                    <a:pt x="5016" y="2544"/>
                    <a:pt x="2374" y="6824"/>
                  </a:cubicBezTo>
                  <a:lnTo>
                    <a:pt x="2364" y="6814"/>
                  </a:lnTo>
                  <a:lnTo>
                    <a:pt x="2301" y="6946"/>
                  </a:lnTo>
                  <a:cubicBezTo>
                    <a:pt x="1585" y="8125"/>
                    <a:pt x="1048" y="9403"/>
                    <a:pt x="702" y="10738"/>
                  </a:cubicBezTo>
                  <a:cubicBezTo>
                    <a:pt x="444" y="11474"/>
                    <a:pt x="210" y="12244"/>
                    <a:pt x="0" y="13029"/>
                  </a:cubicBezTo>
                  <a:lnTo>
                    <a:pt x="195" y="13083"/>
                  </a:lnTo>
                  <a:cubicBezTo>
                    <a:pt x="405" y="12303"/>
                    <a:pt x="639" y="11537"/>
                    <a:pt x="897" y="10797"/>
                  </a:cubicBezTo>
                  <a:cubicBezTo>
                    <a:pt x="1238" y="9481"/>
                    <a:pt x="1770" y="8218"/>
                    <a:pt x="2477" y="7058"/>
                  </a:cubicBezTo>
                  <a:lnTo>
                    <a:pt x="2481" y="7048"/>
                  </a:lnTo>
                  <a:lnTo>
                    <a:pt x="2491" y="7034"/>
                  </a:lnTo>
                  <a:cubicBezTo>
                    <a:pt x="5084" y="2754"/>
                    <a:pt x="9608" y="200"/>
                    <a:pt x="14589" y="200"/>
                  </a:cubicBezTo>
                  <a:cubicBezTo>
                    <a:pt x="14600" y="200"/>
                    <a:pt x="14610" y="200"/>
                    <a:pt x="14621" y="200"/>
                  </a:cubicBezTo>
                  <a:cubicBezTo>
                    <a:pt x="16726" y="200"/>
                    <a:pt x="18800" y="677"/>
                    <a:pt x="20697" y="1589"/>
                  </a:cubicBezTo>
                  <a:lnTo>
                    <a:pt x="20789" y="1628"/>
                  </a:lnTo>
                  <a:lnTo>
                    <a:pt x="20789" y="1623"/>
                  </a:lnTo>
                  <a:cubicBezTo>
                    <a:pt x="21252" y="1823"/>
                    <a:pt x="21715" y="2033"/>
                    <a:pt x="22164" y="2247"/>
                  </a:cubicBezTo>
                  <a:lnTo>
                    <a:pt x="22251" y="2062"/>
                  </a:lnTo>
                  <a:cubicBezTo>
                    <a:pt x="21769" y="1838"/>
                    <a:pt x="21272" y="1613"/>
                    <a:pt x="20779" y="1399"/>
                  </a:cubicBezTo>
                  <a:lnTo>
                    <a:pt x="20731" y="1379"/>
                  </a:lnTo>
                  <a:cubicBezTo>
                    <a:pt x="18820" y="473"/>
                    <a:pt x="16736" y="0"/>
                    <a:pt x="14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 rot="860262">
              <a:off x="7374209" y="445479"/>
              <a:ext cx="394525" cy="280268"/>
            </a:xfrm>
            <a:custGeom>
              <a:avLst/>
              <a:gdLst/>
              <a:ahLst/>
              <a:cxnLst/>
              <a:rect l="l" t="t" r="r" b="b"/>
              <a:pathLst>
                <a:path w="12586" h="8941" extrusionOk="0">
                  <a:moveTo>
                    <a:pt x="88" y="1"/>
                  </a:moveTo>
                  <a:lnTo>
                    <a:pt x="0" y="181"/>
                  </a:lnTo>
                  <a:cubicBezTo>
                    <a:pt x="5021" y="2565"/>
                    <a:pt x="9320" y="5592"/>
                    <a:pt x="12430" y="8940"/>
                  </a:cubicBezTo>
                  <a:lnTo>
                    <a:pt x="12586" y="8799"/>
                  </a:lnTo>
                  <a:cubicBezTo>
                    <a:pt x="9451" y="5436"/>
                    <a:pt x="5133" y="2394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 rot="860262">
              <a:off x="6694810" y="321353"/>
              <a:ext cx="776355" cy="776512"/>
            </a:xfrm>
            <a:custGeom>
              <a:avLst/>
              <a:gdLst/>
              <a:ahLst/>
              <a:cxnLst/>
              <a:rect l="l" t="t" r="r" b="b"/>
              <a:pathLst>
                <a:path w="24767" h="24772" extrusionOk="0">
                  <a:moveTo>
                    <a:pt x="12386" y="205"/>
                  </a:moveTo>
                  <a:cubicBezTo>
                    <a:pt x="19103" y="205"/>
                    <a:pt x="24567" y="5669"/>
                    <a:pt x="24567" y="12386"/>
                  </a:cubicBezTo>
                  <a:cubicBezTo>
                    <a:pt x="24567" y="19103"/>
                    <a:pt x="19103" y="24567"/>
                    <a:pt x="12386" y="24567"/>
                  </a:cubicBezTo>
                  <a:cubicBezTo>
                    <a:pt x="5669" y="24567"/>
                    <a:pt x="205" y="19103"/>
                    <a:pt x="205" y="12386"/>
                  </a:cubicBezTo>
                  <a:cubicBezTo>
                    <a:pt x="205" y="11382"/>
                    <a:pt x="332" y="10388"/>
                    <a:pt x="571" y="9413"/>
                  </a:cubicBezTo>
                  <a:cubicBezTo>
                    <a:pt x="980" y="8258"/>
                    <a:pt x="1458" y="7132"/>
                    <a:pt x="1999" y="6035"/>
                  </a:cubicBezTo>
                  <a:cubicBezTo>
                    <a:pt x="4241" y="2384"/>
                    <a:pt x="8121" y="205"/>
                    <a:pt x="12386" y="205"/>
                  </a:cubicBezTo>
                  <a:close/>
                  <a:moveTo>
                    <a:pt x="12386" y="1"/>
                  </a:moveTo>
                  <a:cubicBezTo>
                    <a:pt x="8048" y="1"/>
                    <a:pt x="4100" y="2218"/>
                    <a:pt x="1819" y="5937"/>
                  </a:cubicBezTo>
                  <a:cubicBezTo>
                    <a:pt x="1268" y="7044"/>
                    <a:pt x="790" y="8189"/>
                    <a:pt x="376" y="9354"/>
                  </a:cubicBezTo>
                  <a:cubicBezTo>
                    <a:pt x="127" y="10344"/>
                    <a:pt x="1" y="11363"/>
                    <a:pt x="1" y="12386"/>
                  </a:cubicBezTo>
                  <a:cubicBezTo>
                    <a:pt x="1" y="19215"/>
                    <a:pt x="5557" y="24772"/>
                    <a:pt x="12386" y="24772"/>
                  </a:cubicBezTo>
                  <a:cubicBezTo>
                    <a:pt x="19215" y="24772"/>
                    <a:pt x="24767" y="19215"/>
                    <a:pt x="24767" y="12386"/>
                  </a:cubicBezTo>
                  <a:cubicBezTo>
                    <a:pt x="24767" y="5557"/>
                    <a:pt x="19215" y="1"/>
                    <a:pt x="1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 rot="860262">
              <a:off x="7563451" y="753796"/>
              <a:ext cx="480414" cy="429602"/>
            </a:xfrm>
            <a:custGeom>
              <a:avLst/>
              <a:gdLst/>
              <a:ahLst/>
              <a:cxnLst/>
              <a:rect l="l" t="t" r="r" b="b"/>
              <a:pathLst>
                <a:path w="15326" h="13705" extrusionOk="0">
                  <a:moveTo>
                    <a:pt x="7405" y="208"/>
                  </a:moveTo>
                  <a:cubicBezTo>
                    <a:pt x="7413" y="208"/>
                    <a:pt x="7421" y="208"/>
                    <a:pt x="7429" y="208"/>
                  </a:cubicBezTo>
                  <a:cubicBezTo>
                    <a:pt x="10724" y="208"/>
                    <a:pt x="13522" y="2616"/>
                    <a:pt x="14004" y="5872"/>
                  </a:cubicBezTo>
                  <a:cubicBezTo>
                    <a:pt x="14492" y="9128"/>
                    <a:pt x="12518" y="12247"/>
                    <a:pt x="9369" y="13208"/>
                  </a:cubicBezTo>
                  <a:cubicBezTo>
                    <a:pt x="8727" y="13402"/>
                    <a:pt x="8076" y="13496"/>
                    <a:pt x="7434" y="13496"/>
                  </a:cubicBezTo>
                  <a:cubicBezTo>
                    <a:pt x="4925" y="13496"/>
                    <a:pt x="2554" y="12071"/>
                    <a:pt x="1429" y="9703"/>
                  </a:cubicBezTo>
                  <a:cubicBezTo>
                    <a:pt x="20" y="6730"/>
                    <a:pt x="995" y="3167"/>
                    <a:pt x="3729" y="1334"/>
                  </a:cubicBezTo>
                  <a:cubicBezTo>
                    <a:pt x="4819" y="602"/>
                    <a:pt x="6097" y="208"/>
                    <a:pt x="7405" y="208"/>
                  </a:cubicBezTo>
                  <a:close/>
                  <a:moveTo>
                    <a:pt x="7416" y="1"/>
                  </a:moveTo>
                  <a:cubicBezTo>
                    <a:pt x="6121" y="1"/>
                    <a:pt x="4802" y="370"/>
                    <a:pt x="3617" y="1163"/>
                  </a:cubicBezTo>
                  <a:cubicBezTo>
                    <a:pt x="1112" y="2845"/>
                    <a:pt x="0" y="5964"/>
                    <a:pt x="878" y="8845"/>
                  </a:cubicBezTo>
                  <a:cubicBezTo>
                    <a:pt x="1755" y="11731"/>
                    <a:pt x="4417" y="13705"/>
                    <a:pt x="7429" y="13705"/>
                  </a:cubicBezTo>
                  <a:cubicBezTo>
                    <a:pt x="12030" y="13705"/>
                    <a:pt x="15325" y="9264"/>
                    <a:pt x="13985" y="4863"/>
                  </a:cubicBezTo>
                  <a:cubicBezTo>
                    <a:pt x="13063" y="1826"/>
                    <a:pt x="10298" y="1"/>
                    <a:pt x="7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 rot="860262">
              <a:off x="7585020" y="768502"/>
              <a:ext cx="408129" cy="392707"/>
            </a:xfrm>
            <a:custGeom>
              <a:avLst/>
              <a:gdLst/>
              <a:ahLst/>
              <a:cxnLst/>
              <a:rect l="l" t="t" r="r" b="b"/>
              <a:pathLst>
                <a:path w="13020" h="12528" extrusionOk="0">
                  <a:moveTo>
                    <a:pt x="6756" y="205"/>
                  </a:moveTo>
                  <a:cubicBezTo>
                    <a:pt x="10100" y="210"/>
                    <a:pt x="12810" y="2920"/>
                    <a:pt x="12815" y="6264"/>
                  </a:cubicBezTo>
                  <a:cubicBezTo>
                    <a:pt x="12815" y="8715"/>
                    <a:pt x="11338" y="10923"/>
                    <a:pt x="9076" y="11859"/>
                  </a:cubicBezTo>
                  <a:cubicBezTo>
                    <a:pt x="8325" y="12171"/>
                    <a:pt x="7538" y="12322"/>
                    <a:pt x="6757" y="12322"/>
                  </a:cubicBezTo>
                  <a:cubicBezTo>
                    <a:pt x="5181" y="12322"/>
                    <a:pt x="3632" y="11705"/>
                    <a:pt x="2471" y="10548"/>
                  </a:cubicBezTo>
                  <a:cubicBezTo>
                    <a:pt x="741" y="8813"/>
                    <a:pt x="219" y="6210"/>
                    <a:pt x="1160" y="3943"/>
                  </a:cubicBezTo>
                  <a:cubicBezTo>
                    <a:pt x="2096" y="1682"/>
                    <a:pt x="4304" y="205"/>
                    <a:pt x="6756" y="205"/>
                  </a:cubicBezTo>
                  <a:close/>
                  <a:moveTo>
                    <a:pt x="6758" y="0"/>
                  </a:moveTo>
                  <a:cubicBezTo>
                    <a:pt x="5128" y="0"/>
                    <a:pt x="3525" y="637"/>
                    <a:pt x="2325" y="1833"/>
                  </a:cubicBezTo>
                  <a:cubicBezTo>
                    <a:pt x="536" y="3627"/>
                    <a:pt x="0" y="6317"/>
                    <a:pt x="970" y="8662"/>
                  </a:cubicBezTo>
                  <a:cubicBezTo>
                    <a:pt x="1940" y="11001"/>
                    <a:pt x="4221" y="12527"/>
                    <a:pt x="6756" y="12527"/>
                  </a:cubicBezTo>
                  <a:cubicBezTo>
                    <a:pt x="10212" y="12522"/>
                    <a:pt x="13014" y="9719"/>
                    <a:pt x="13019" y="6264"/>
                  </a:cubicBezTo>
                  <a:cubicBezTo>
                    <a:pt x="13019" y="3729"/>
                    <a:pt x="11494" y="1448"/>
                    <a:pt x="9154" y="478"/>
                  </a:cubicBezTo>
                  <a:cubicBezTo>
                    <a:pt x="8379" y="157"/>
                    <a:pt x="7565" y="0"/>
                    <a:pt x="6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 rot="860262">
              <a:off x="7659946" y="838708"/>
              <a:ext cx="263591" cy="253655"/>
            </a:xfrm>
            <a:custGeom>
              <a:avLst/>
              <a:gdLst/>
              <a:ahLst/>
              <a:cxnLst/>
              <a:rect l="l" t="t" r="r" b="b"/>
              <a:pathLst>
                <a:path w="8409" h="8092" extrusionOk="0">
                  <a:moveTo>
                    <a:pt x="4363" y="205"/>
                  </a:moveTo>
                  <a:cubicBezTo>
                    <a:pt x="6483" y="205"/>
                    <a:pt x="8204" y="1920"/>
                    <a:pt x="8209" y="4041"/>
                  </a:cubicBezTo>
                  <a:cubicBezTo>
                    <a:pt x="8209" y="5596"/>
                    <a:pt x="7273" y="6999"/>
                    <a:pt x="5835" y="7594"/>
                  </a:cubicBezTo>
                  <a:cubicBezTo>
                    <a:pt x="5359" y="7791"/>
                    <a:pt x="4860" y="7887"/>
                    <a:pt x="4364" y="7887"/>
                  </a:cubicBezTo>
                  <a:cubicBezTo>
                    <a:pt x="3366" y="7887"/>
                    <a:pt x="2384" y="7498"/>
                    <a:pt x="1648" y="6765"/>
                  </a:cubicBezTo>
                  <a:cubicBezTo>
                    <a:pt x="551" y="5664"/>
                    <a:pt x="220" y="4011"/>
                    <a:pt x="814" y="2578"/>
                  </a:cubicBezTo>
                  <a:cubicBezTo>
                    <a:pt x="1409" y="1141"/>
                    <a:pt x="2808" y="205"/>
                    <a:pt x="4363" y="205"/>
                  </a:cubicBezTo>
                  <a:close/>
                  <a:moveTo>
                    <a:pt x="4368" y="0"/>
                  </a:moveTo>
                  <a:cubicBezTo>
                    <a:pt x="3314" y="0"/>
                    <a:pt x="2278" y="411"/>
                    <a:pt x="1502" y="1184"/>
                  </a:cubicBezTo>
                  <a:cubicBezTo>
                    <a:pt x="346" y="2340"/>
                    <a:pt x="0" y="4080"/>
                    <a:pt x="624" y="5596"/>
                  </a:cubicBezTo>
                  <a:cubicBezTo>
                    <a:pt x="1253" y="7107"/>
                    <a:pt x="2725" y="8091"/>
                    <a:pt x="4363" y="8091"/>
                  </a:cubicBezTo>
                  <a:cubicBezTo>
                    <a:pt x="6600" y="8091"/>
                    <a:pt x="8408" y="6278"/>
                    <a:pt x="8408" y="4046"/>
                  </a:cubicBezTo>
                  <a:cubicBezTo>
                    <a:pt x="8408" y="2408"/>
                    <a:pt x="7424" y="931"/>
                    <a:pt x="5913" y="307"/>
                  </a:cubicBezTo>
                  <a:cubicBezTo>
                    <a:pt x="5413" y="101"/>
                    <a:pt x="4888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 rot="860262">
              <a:off x="7676884" y="854446"/>
              <a:ext cx="231211" cy="222528"/>
            </a:xfrm>
            <a:custGeom>
              <a:avLst/>
              <a:gdLst/>
              <a:ahLst/>
              <a:cxnLst/>
              <a:rect l="l" t="t" r="r" b="b"/>
              <a:pathLst>
                <a:path w="7376" h="7099" extrusionOk="0">
                  <a:moveTo>
                    <a:pt x="3822" y="206"/>
                  </a:moveTo>
                  <a:cubicBezTo>
                    <a:pt x="5669" y="206"/>
                    <a:pt x="7166" y="1702"/>
                    <a:pt x="7166" y="3550"/>
                  </a:cubicBezTo>
                  <a:cubicBezTo>
                    <a:pt x="7166" y="4900"/>
                    <a:pt x="6352" y="6118"/>
                    <a:pt x="5104" y="6640"/>
                  </a:cubicBezTo>
                  <a:cubicBezTo>
                    <a:pt x="4690" y="6811"/>
                    <a:pt x="4256" y="6894"/>
                    <a:pt x="3825" y="6894"/>
                  </a:cubicBezTo>
                  <a:cubicBezTo>
                    <a:pt x="2953" y="6894"/>
                    <a:pt x="2097" y="6553"/>
                    <a:pt x="1458" y="5914"/>
                  </a:cubicBezTo>
                  <a:cubicBezTo>
                    <a:pt x="502" y="4958"/>
                    <a:pt x="215" y="3520"/>
                    <a:pt x="732" y="2268"/>
                  </a:cubicBezTo>
                  <a:cubicBezTo>
                    <a:pt x="1248" y="1020"/>
                    <a:pt x="2472" y="206"/>
                    <a:pt x="3822" y="206"/>
                  </a:cubicBezTo>
                  <a:close/>
                  <a:moveTo>
                    <a:pt x="3830" y="1"/>
                  </a:moveTo>
                  <a:cubicBezTo>
                    <a:pt x="2907" y="1"/>
                    <a:pt x="1998" y="361"/>
                    <a:pt x="1316" y="1039"/>
                  </a:cubicBezTo>
                  <a:cubicBezTo>
                    <a:pt x="303" y="2053"/>
                    <a:pt x="0" y="3579"/>
                    <a:pt x="546" y="4905"/>
                  </a:cubicBezTo>
                  <a:cubicBezTo>
                    <a:pt x="1097" y="6230"/>
                    <a:pt x="2389" y="7093"/>
                    <a:pt x="3822" y="7098"/>
                  </a:cubicBezTo>
                  <a:cubicBezTo>
                    <a:pt x="5781" y="7098"/>
                    <a:pt x="7370" y="5509"/>
                    <a:pt x="7375" y="3550"/>
                  </a:cubicBezTo>
                  <a:cubicBezTo>
                    <a:pt x="7370" y="2112"/>
                    <a:pt x="6508" y="820"/>
                    <a:pt x="5182" y="269"/>
                  </a:cubicBezTo>
                  <a:cubicBezTo>
                    <a:pt x="4745" y="89"/>
                    <a:pt x="4286" y="1"/>
                    <a:pt x="3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 rot="860262">
              <a:off x="6185902" y="1549120"/>
              <a:ext cx="461167" cy="909765"/>
            </a:xfrm>
            <a:custGeom>
              <a:avLst/>
              <a:gdLst/>
              <a:ahLst/>
              <a:cxnLst/>
              <a:rect l="l" t="t" r="r" b="b"/>
              <a:pathLst>
                <a:path w="14712" h="29023" extrusionOk="0">
                  <a:moveTo>
                    <a:pt x="1131" y="1"/>
                  </a:moveTo>
                  <a:lnTo>
                    <a:pt x="936" y="54"/>
                  </a:lnTo>
                  <a:cubicBezTo>
                    <a:pt x="995" y="264"/>
                    <a:pt x="7063" y="20897"/>
                    <a:pt x="8141" y="24070"/>
                  </a:cubicBezTo>
                  <a:cubicBezTo>
                    <a:pt x="8730" y="25810"/>
                    <a:pt x="9237" y="27316"/>
                    <a:pt x="10363" y="27828"/>
                  </a:cubicBezTo>
                  <a:cubicBezTo>
                    <a:pt x="10667" y="27967"/>
                    <a:pt x="11021" y="28037"/>
                    <a:pt x="11432" y="28037"/>
                  </a:cubicBezTo>
                  <a:cubicBezTo>
                    <a:pt x="12155" y="28037"/>
                    <a:pt x="13050" y="27820"/>
                    <a:pt x="14136" y="27384"/>
                  </a:cubicBezTo>
                  <a:lnTo>
                    <a:pt x="14146" y="27380"/>
                  </a:lnTo>
                  <a:lnTo>
                    <a:pt x="14443" y="28096"/>
                  </a:lnTo>
                  <a:lnTo>
                    <a:pt x="14433" y="28101"/>
                  </a:lnTo>
                  <a:cubicBezTo>
                    <a:pt x="13245" y="28581"/>
                    <a:pt x="12273" y="28819"/>
                    <a:pt x="11449" y="28819"/>
                  </a:cubicBezTo>
                  <a:cubicBezTo>
                    <a:pt x="10928" y="28819"/>
                    <a:pt x="10466" y="28724"/>
                    <a:pt x="10046" y="28535"/>
                  </a:cubicBezTo>
                  <a:cubicBezTo>
                    <a:pt x="8613" y="27882"/>
                    <a:pt x="8058" y="26234"/>
                    <a:pt x="7405" y="24318"/>
                  </a:cubicBezTo>
                  <a:cubicBezTo>
                    <a:pt x="6322" y="21121"/>
                    <a:pt x="269" y="532"/>
                    <a:pt x="205" y="327"/>
                  </a:cubicBezTo>
                  <a:cubicBezTo>
                    <a:pt x="200" y="308"/>
                    <a:pt x="195" y="293"/>
                    <a:pt x="191" y="274"/>
                  </a:cubicBezTo>
                  <a:lnTo>
                    <a:pt x="1" y="337"/>
                  </a:lnTo>
                  <a:cubicBezTo>
                    <a:pt x="1" y="357"/>
                    <a:pt x="5" y="371"/>
                    <a:pt x="15" y="386"/>
                  </a:cubicBezTo>
                  <a:cubicBezTo>
                    <a:pt x="74" y="595"/>
                    <a:pt x="6127" y="21184"/>
                    <a:pt x="7214" y="24392"/>
                  </a:cubicBezTo>
                  <a:cubicBezTo>
                    <a:pt x="7877" y="26346"/>
                    <a:pt x="8452" y="28033"/>
                    <a:pt x="9964" y="28725"/>
                  </a:cubicBezTo>
                  <a:cubicBezTo>
                    <a:pt x="10416" y="28920"/>
                    <a:pt x="10906" y="29022"/>
                    <a:pt x="11401" y="29022"/>
                  </a:cubicBezTo>
                  <a:cubicBezTo>
                    <a:pt x="11412" y="29022"/>
                    <a:pt x="11424" y="29022"/>
                    <a:pt x="11436" y="29022"/>
                  </a:cubicBezTo>
                  <a:cubicBezTo>
                    <a:pt x="12289" y="29022"/>
                    <a:pt x="13293" y="28783"/>
                    <a:pt x="14511" y="28291"/>
                  </a:cubicBezTo>
                  <a:lnTo>
                    <a:pt x="14614" y="28247"/>
                  </a:lnTo>
                  <a:lnTo>
                    <a:pt x="14711" y="28208"/>
                  </a:lnTo>
                  <a:lnTo>
                    <a:pt x="14297" y="27204"/>
                  </a:lnTo>
                  <a:lnTo>
                    <a:pt x="14238" y="27121"/>
                  </a:lnTo>
                  <a:lnTo>
                    <a:pt x="14058" y="27194"/>
                  </a:lnTo>
                  <a:cubicBezTo>
                    <a:pt x="12995" y="27620"/>
                    <a:pt x="12127" y="27831"/>
                    <a:pt x="11433" y="27831"/>
                  </a:cubicBezTo>
                  <a:cubicBezTo>
                    <a:pt x="11054" y="27831"/>
                    <a:pt x="10728" y="27768"/>
                    <a:pt x="10451" y="27643"/>
                  </a:cubicBezTo>
                  <a:cubicBezTo>
                    <a:pt x="9403" y="27165"/>
                    <a:pt x="8906" y="25698"/>
                    <a:pt x="8335" y="24007"/>
                  </a:cubicBezTo>
                  <a:cubicBezTo>
                    <a:pt x="7258" y="20838"/>
                    <a:pt x="1190" y="205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 rot="860262">
              <a:off x="6837573" y="1467443"/>
              <a:ext cx="361705" cy="972552"/>
            </a:xfrm>
            <a:custGeom>
              <a:avLst/>
              <a:gdLst/>
              <a:ahLst/>
              <a:cxnLst/>
              <a:rect l="l" t="t" r="r" b="b"/>
              <a:pathLst>
                <a:path w="11539" h="31026" extrusionOk="0">
                  <a:moveTo>
                    <a:pt x="1093" y="0"/>
                  </a:moveTo>
                  <a:lnTo>
                    <a:pt x="922" y="112"/>
                  </a:lnTo>
                  <a:cubicBezTo>
                    <a:pt x="1000" y="307"/>
                    <a:pt x="8935" y="20243"/>
                    <a:pt x="10066" y="23460"/>
                  </a:cubicBezTo>
                  <a:cubicBezTo>
                    <a:pt x="10739" y="25366"/>
                    <a:pt x="11314" y="27009"/>
                    <a:pt x="10593" y="28403"/>
                  </a:cubicBezTo>
                  <a:cubicBezTo>
                    <a:pt x="10057" y="29436"/>
                    <a:pt x="8867" y="30192"/>
                    <a:pt x="6859" y="30776"/>
                  </a:cubicBezTo>
                  <a:lnTo>
                    <a:pt x="6645" y="30026"/>
                  </a:lnTo>
                  <a:cubicBezTo>
                    <a:pt x="8409" y="29519"/>
                    <a:pt x="9476" y="28866"/>
                    <a:pt x="9901" y="28047"/>
                  </a:cubicBezTo>
                  <a:cubicBezTo>
                    <a:pt x="10471" y="26945"/>
                    <a:pt x="9944" y="25449"/>
                    <a:pt x="9335" y="23719"/>
                  </a:cubicBezTo>
                  <a:cubicBezTo>
                    <a:pt x="8453" y="21213"/>
                    <a:pt x="3364" y="8360"/>
                    <a:pt x="405" y="922"/>
                  </a:cubicBezTo>
                  <a:cubicBezTo>
                    <a:pt x="274" y="595"/>
                    <a:pt x="201" y="400"/>
                    <a:pt x="191" y="376"/>
                  </a:cubicBezTo>
                  <a:lnTo>
                    <a:pt x="181" y="351"/>
                  </a:lnTo>
                  <a:lnTo>
                    <a:pt x="162" y="337"/>
                  </a:lnTo>
                  <a:lnTo>
                    <a:pt x="94" y="415"/>
                  </a:lnTo>
                  <a:lnTo>
                    <a:pt x="1" y="449"/>
                  </a:lnTo>
                  <a:cubicBezTo>
                    <a:pt x="11" y="473"/>
                    <a:pt x="89" y="668"/>
                    <a:pt x="220" y="1000"/>
                  </a:cubicBezTo>
                  <a:cubicBezTo>
                    <a:pt x="5319" y="13838"/>
                    <a:pt x="8492" y="21930"/>
                    <a:pt x="9145" y="23787"/>
                  </a:cubicBezTo>
                  <a:cubicBezTo>
                    <a:pt x="9735" y="25473"/>
                    <a:pt x="10251" y="26931"/>
                    <a:pt x="9720" y="27954"/>
                  </a:cubicBezTo>
                  <a:cubicBezTo>
                    <a:pt x="9311" y="28734"/>
                    <a:pt x="8258" y="29358"/>
                    <a:pt x="6493" y="29860"/>
                  </a:cubicBezTo>
                  <a:lnTo>
                    <a:pt x="6391" y="29889"/>
                  </a:lnTo>
                  <a:lnTo>
                    <a:pt x="6718" y="31025"/>
                  </a:lnTo>
                  <a:lnTo>
                    <a:pt x="6815" y="30996"/>
                  </a:lnTo>
                  <a:cubicBezTo>
                    <a:pt x="8945" y="30396"/>
                    <a:pt x="10198" y="29602"/>
                    <a:pt x="10773" y="28500"/>
                  </a:cubicBezTo>
                  <a:cubicBezTo>
                    <a:pt x="11538" y="27023"/>
                    <a:pt x="10944" y="25342"/>
                    <a:pt x="10261" y="23392"/>
                  </a:cubicBezTo>
                  <a:cubicBezTo>
                    <a:pt x="9130" y="20170"/>
                    <a:pt x="1185" y="229"/>
                    <a:pt x="1112" y="39"/>
                  </a:cubicBezTo>
                  <a:cubicBezTo>
                    <a:pt x="1107" y="25"/>
                    <a:pt x="1098" y="1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 rot="860262">
              <a:off x="6512566" y="2401063"/>
              <a:ext cx="85607" cy="103161"/>
            </a:xfrm>
            <a:custGeom>
              <a:avLst/>
              <a:gdLst/>
              <a:ahLst/>
              <a:cxnLst/>
              <a:rect l="l" t="t" r="r" b="b"/>
              <a:pathLst>
                <a:path w="2731" h="3291" extrusionOk="0">
                  <a:moveTo>
                    <a:pt x="1073" y="205"/>
                  </a:moveTo>
                  <a:cubicBezTo>
                    <a:pt x="1380" y="205"/>
                    <a:pt x="1663" y="395"/>
                    <a:pt x="1780" y="683"/>
                  </a:cubicBezTo>
                  <a:lnTo>
                    <a:pt x="2336" y="2028"/>
                  </a:lnTo>
                  <a:cubicBezTo>
                    <a:pt x="2496" y="2418"/>
                    <a:pt x="2311" y="2866"/>
                    <a:pt x="1921" y="3027"/>
                  </a:cubicBezTo>
                  <a:cubicBezTo>
                    <a:pt x="1858" y="3056"/>
                    <a:pt x="1795" y="3071"/>
                    <a:pt x="1726" y="3081"/>
                  </a:cubicBezTo>
                  <a:cubicBezTo>
                    <a:pt x="1693" y="3085"/>
                    <a:pt x="1660" y="3087"/>
                    <a:pt x="1627" y="3087"/>
                  </a:cubicBezTo>
                  <a:cubicBezTo>
                    <a:pt x="1319" y="3087"/>
                    <a:pt x="1036" y="2904"/>
                    <a:pt x="917" y="2613"/>
                  </a:cubicBezTo>
                  <a:lnTo>
                    <a:pt x="357" y="1267"/>
                  </a:lnTo>
                  <a:cubicBezTo>
                    <a:pt x="225" y="946"/>
                    <a:pt x="327" y="570"/>
                    <a:pt x="605" y="361"/>
                  </a:cubicBezTo>
                  <a:cubicBezTo>
                    <a:pt x="659" y="322"/>
                    <a:pt x="717" y="288"/>
                    <a:pt x="776" y="263"/>
                  </a:cubicBezTo>
                  <a:cubicBezTo>
                    <a:pt x="868" y="224"/>
                    <a:pt x="966" y="205"/>
                    <a:pt x="1068" y="205"/>
                  </a:cubicBezTo>
                  <a:close/>
                  <a:moveTo>
                    <a:pt x="1068" y="0"/>
                  </a:moveTo>
                  <a:cubicBezTo>
                    <a:pt x="942" y="0"/>
                    <a:pt x="815" y="25"/>
                    <a:pt x="698" y="73"/>
                  </a:cubicBezTo>
                  <a:cubicBezTo>
                    <a:pt x="620" y="107"/>
                    <a:pt x="547" y="146"/>
                    <a:pt x="483" y="200"/>
                  </a:cubicBezTo>
                  <a:cubicBezTo>
                    <a:pt x="128" y="463"/>
                    <a:pt x="1" y="936"/>
                    <a:pt x="171" y="1345"/>
                  </a:cubicBezTo>
                  <a:lnTo>
                    <a:pt x="727" y="2691"/>
                  </a:lnTo>
                  <a:cubicBezTo>
                    <a:pt x="878" y="3056"/>
                    <a:pt x="1234" y="3290"/>
                    <a:pt x="1629" y="3290"/>
                  </a:cubicBezTo>
                  <a:cubicBezTo>
                    <a:pt x="1668" y="3290"/>
                    <a:pt x="1712" y="3290"/>
                    <a:pt x="1751" y="3285"/>
                  </a:cubicBezTo>
                  <a:cubicBezTo>
                    <a:pt x="1838" y="3271"/>
                    <a:pt x="1916" y="3251"/>
                    <a:pt x="1994" y="3217"/>
                  </a:cubicBezTo>
                  <a:cubicBezTo>
                    <a:pt x="2492" y="3012"/>
                    <a:pt x="2730" y="2447"/>
                    <a:pt x="2526" y="1950"/>
                  </a:cubicBezTo>
                  <a:lnTo>
                    <a:pt x="1970" y="605"/>
                  </a:lnTo>
                  <a:cubicBezTo>
                    <a:pt x="1819" y="239"/>
                    <a:pt x="1463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 rot="860262">
              <a:off x="6526180" y="2406856"/>
              <a:ext cx="43415" cy="93412"/>
            </a:xfrm>
            <a:custGeom>
              <a:avLst/>
              <a:gdLst/>
              <a:ahLst/>
              <a:cxnLst/>
              <a:rect l="l" t="t" r="r" b="b"/>
              <a:pathLst>
                <a:path w="1385" h="2980" extrusionOk="0">
                  <a:moveTo>
                    <a:pt x="190" y="1"/>
                  </a:moveTo>
                  <a:lnTo>
                    <a:pt x="0" y="79"/>
                  </a:lnTo>
                  <a:lnTo>
                    <a:pt x="1199" y="2979"/>
                  </a:lnTo>
                  <a:lnTo>
                    <a:pt x="1385" y="2901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 rot="860262">
              <a:off x="6861239" y="2367251"/>
              <a:ext cx="79024" cy="104854"/>
            </a:xfrm>
            <a:custGeom>
              <a:avLst/>
              <a:gdLst/>
              <a:ahLst/>
              <a:cxnLst/>
              <a:rect l="l" t="t" r="r" b="b"/>
              <a:pathLst>
                <a:path w="2521" h="3345" extrusionOk="0">
                  <a:moveTo>
                    <a:pt x="1083" y="201"/>
                  </a:moveTo>
                  <a:cubicBezTo>
                    <a:pt x="1429" y="201"/>
                    <a:pt x="1731" y="435"/>
                    <a:pt x="1819" y="766"/>
                  </a:cubicBezTo>
                  <a:lnTo>
                    <a:pt x="2213" y="2165"/>
                  </a:lnTo>
                  <a:cubicBezTo>
                    <a:pt x="2306" y="2501"/>
                    <a:pt x="2160" y="2857"/>
                    <a:pt x="1858" y="3033"/>
                  </a:cubicBezTo>
                  <a:cubicBezTo>
                    <a:pt x="1804" y="3067"/>
                    <a:pt x="1741" y="3096"/>
                    <a:pt x="1677" y="3111"/>
                  </a:cubicBezTo>
                  <a:cubicBezTo>
                    <a:pt x="1609" y="3130"/>
                    <a:pt x="1541" y="3140"/>
                    <a:pt x="1472" y="3140"/>
                  </a:cubicBezTo>
                  <a:cubicBezTo>
                    <a:pt x="1126" y="3140"/>
                    <a:pt x="824" y="2911"/>
                    <a:pt x="732" y="2574"/>
                  </a:cubicBezTo>
                  <a:lnTo>
                    <a:pt x="342" y="1176"/>
                  </a:lnTo>
                  <a:cubicBezTo>
                    <a:pt x="230" y="766"/>
                    <a:pt x="468" y="342"/>
                    <a:pt x="873" y="230"/>
                  </a:cubicBezTo>
                  <a:cubicBezTo>
                    <a:pt x="936" y="210"/>
                    <a:pt x="1005" y="201"/>
                    <a:pt x="1068" y="201"/>
                  </a:cubicBezTo>
                  <a:close/>
                  <a:moveTo>
                    <a:pt x="1085" y="1"/>
                  </a:moveTo>
                  <a:cubicBezTo>
                    <a:pt x="1077" y="1"/>
                    <a:pt x="1070" y="1"/>
                    <a:pt x="1063" y="1"/>
                  </a:cubicBezTo>
                  <a:cubicBezTo>
                    <a:pt x="980" y="1"/>
                    <a:pt x="897" y="11"/>
                    <a:pt x="819" y="35"/>
                  </a:cubicBezTo>
                  <a:cubicBezTo>
                    <a:pt x="303" y="181"/>
                    <a:pt x="0" y="712"/>
                    <a:pt x="142" y="1234"/>
                  </a:cubicBezTo>
                  <a:lnTo>
                    <a:pt x="532" y="2633"/>
                  </a:lnTo>
                  <a:cubicBezTo>
                    <a:pt x="649" y="3052"/>
                    <a:pt x="1034" y="3345"/>
                    <a:pt x="1472" y="3345"/>
                  </a:cubicBezTo>
                  <a:cubicBezTo>
                    <a:pt x="1560" y="3345"/>
                    <a:pt x="1648" y="3335"/>
                    <a:pt x="1731" y="3310"/>
                  </a:cubicBezTo>
                  <a:cubicBezTo>
                    <a:pt x="1814" y="3286"/>
                    <a:pt x="1887" y="3252"/>
                    <a:pt x="1960" y="3208"/>
                  </a:cubicBezTo>
                  <a:cubicBezTo>
                    <a:pt x="2340" y="2989"/>
                    <a:pt x="2520" y="2535"/>
                    <a:pt x="2408" y="2111"/>
                  </a:cubicBezTo>
                  <a:lnTo>
                    <a:pt x="2014" y="712"/>
                  </a:lnTo>
                  <a:cubicBezTo>
                    <a:pt x="1898" y="291"/>
                    <a:pt x="1519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 rot="860262">
              <a:off x="6891856" y="2371528"/>
              <a:ext cx="32569" cy="96453"/>
            </a:xfrm>
            <a:custGeom>
              <a:avLst/>
              <a:gdLst/>
              <a:ahLst/>
              <a:cxnLst/>
              <a:rect l="l" t="t" r="r" b="b"/>
              <a:pathLst>
                <a:path w="1039" h="3077" extrusionOk="0">
                  <a:moveTo>
                    <a:pt x="195" y="1"/>
                  </a:moveTo>
                  <a:lnTo>
                    <a:pt x="0" y="54"/>
                  </a:lnTo>
                  <a:lnTo>
                    <a:pt x="844" y="3077"/>
                  </a:lnTo>
                  <a:lnTo>
                    <a:pt x="1039" y="3023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 rot="860262">
              <a:off x="6616056" y="555752"/>
              <a:ext cx="48461" cy="187075"/>
            </a:xfrm>
            <a:custGeom>
              <a:avLst/>
              <a:gdLst/>
              <a:ahLst/>
              <a:cxnLst/>
              <a:rect l="l" t="t" r="r" b="b"/>
              <a:pathLst>
                <a:path w="1546" h="5968" extrusionOk="0">
                  <a:moveTo>
                    <a:pt x="366" y="1"/>
                  </a:moveTo>
                  <a:lnTo>
                    <a:pt x="346" y="25"/>
                  </a:lnTo>
                  <a:lnTo>
                    <a:pt x="342" y="55"/>
                  </a:lnTo>
                  <a:cubicBezTo>
                    <a:pt x="0" y="2116"/>
                    <a:pt x="1297" y="5811"/>
                    <a:pt x="1355" y="5967"/>
                  </a:cubicBezTo>
                  <a:lnTo>
                    <a:pt x="1545" y="5894"/>
                  </a:lnTo>
                  <a:cubicBezTo>
                    <a:pt x="1531" y="5855"/>
                    <a:pt x="210" y="2092"/>
                    <a:pt x="541" y="84"/>
                  </a:cubicBezTo>
                  <a:lnTo>
                    <a:pt x="537" y="84"/>
                  </a:lnTo>
                  <a:lnTo>
                    <a:pt x="546" y="64"/>
                  </a:lnTo>
                  <a:lnTo>
                    <a:pt x="434" y="64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 rot="860262">
              <a:off x="7387435" y="410898"/>
              <a:ext cx="144569" cy="151466"/>
            </a:xfrm>
            <a:custGeom>
              <a:avLst/>
              <a:gdLst/>
              <a:ahLst/>
              <a:cxnLst/>
              <a:rect l="l" t="t" r="r" b="b"/>
              <a:pathLst>
                <a:path w="4612" h="4832" extrusionOk="0">
                  <a:moveTo>
                    <a:pt x="84" y="1"/>
                  </a:moveTo>
                  <a:lnTo>
                    <a:pt x="1" y="191"/>
                  </a:lnTo>
                  <a:cubicBezTo>
                    <a:pt x="84" y="225"/>
                    <a:pt x="166" y="264"/>
                    <a:pt x="244" y="303"/>
                  </a:cubicBezTo>
                  <a:cubicBezTo>
                    <a:pt x="2594" y="1502"/>
                    <a:pt x="4417" y="4797"/>
                    <a:pt x="4436" y="4831"/>
                  </a:cubicBezTo>
                  <a:lnTo>
                    <a:pt x="4612" y="4734"/>
                  </a:lnTo>
                  <a:cubicBezTo>
                    <a:pt x="4592" y="4700"/>
                    <a:pt x="2740" y="1346"/>
                    <a:pt x="337" y="123"/>
                  </a:cubicBezTo>
                  <a:cubicBezTo>
                    <a:pt x="254" y="79"/>
                    <a:pt x="166" y="40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 rot="860262">
              <a:off x="7136748" y="254821"/>
              <a:ext cx="128050" cy="120589"/>
            </a:xfrm>
            <a:custGeom>
              <a:avLst/>
              <a:gdLst/>
              <a:ahLst/>
              <a:cxnLst/>
              <a:rect l="l" t="t" r="r" b="b"/>
              <a:pathLst>
                <a:path w="4085" h="3847" extrusionOk="0">
                  <a:moveTo>
                    <a:pt x="2018" y="415"/>
                  </a:moveTo>
                  <a:cubicBezTo>
                    <a:pt x="2847" y="415"/>
                    <a:pt x="3520" y="1087"/>
                    <a:pt x="3520" y="1921"/>
                  </a:cubicBezTo>
                  <a:cubicBezTo>
                    <a:pt x="3523" y="2828"/>
                    <a:pt x="2780" y="3432"/>
                    <a:pt x="2004" y="3432"/>
                  </a:cubicBezTo>
                  <a:cubicBezTo>
                    <a:pt x="1635" y="3432"/>
                    <a:pt x="1258" y="3295"/>
                    <a:pt x="951" y="2988"/>
                  </a:cubicBezTo>
                  <a:cubicBezTo>
                    <a:pt x="0" y="2038"/>
                    <a:pt x="673" y="415"/>
                    <a:pt x="2013" y="415"/>
                  </a:cubicBezTo>
                  <a:close/>
                  <a:moveTo>
                    <a:pt x="2013" y="1"/>
                  </a:moveTo>
                  <a:cubicBezTo>
                    <a:pt x="1767" y="1"/>
                    <a:pt x="1519" y="48"/>
                    <a:pt x="1282" y="147"/>
                  </a:cubicBezTo>
                  <a:cubicBezTo>
                    <a:pt x="561" y="444"/>
                    <a:pt x="93" y="1146"/>
                    <a:pt x="93" y="1921"/>
                  </a:cubicBezTo>
                  <a:cubicBezTo>
                    <a:pt x="93" y="2983"/>
                    <a:pt x="951" y="3841"/>
                    <a:pt x="2013" y="3846"/>
                  </a:cubicBezTo>
                  <a:cubicBezTo>
                    <a:pt x="2793" y="3846"/>
                    <a:pt x="3490" y="3378"/>
                    <a:pt x="3788" y="2657"/>
                  </a:cubicBezTo>
                  <a:cubicBezTo>
                    <a:pt x="4085" y="1940"/>
                    <a:pt x="3924" y="1116"/>
                    <a:pt x="3373" y="566"/>
                  </a:cubicBezTo>
                  <a:cubicBezTo>
                    <a:pt x="3004" y="197"/>
                    <a:pt x="2513" y="1"/>
                    <a:pt x="2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 rot="860262">
              <a:off x="7152418" y="269560"/>
              <a:ext cx="110496" cy="94635"/>
            </a:xfrm>
            <a:custGeom>
              <a:avLst/>
              <a:gdLst/>
              <a:ahLst/>
              <a:cxnLst/>
              <a:rect l="l" t="t" r="r" b="b"/>
              <a:pathLst>
                <a:path w="3525" h="3019" extrusionOk="0">
                  <a:moveTo>
                    <a:pt x="1511" y="1"/>
                  </a:moveTo>
                  <a:cubicBezTo>
                    <a:pt x="678" y="1"/>
                    <a:pt x="0" y="673"/>
                    <a:pt x="0" y="1507"/>
                  </a:cubicBezTo>
                  <a:cubicBezTo>
                    <a:pt x="0" y="2414"/>
                    <a:pt x="745" y="3018"/>
                    <a:pt x="1520" y="3018"/>
                  </a:cubicBezTo>
                  <a:cubicBezTo>
                    <a:pt x="1890" y="3018"/>
                    <a:pt x="2267" y="2881"/>
                    <a:pt x="2574" y="2574"/>
                  </a:cubicBezTo>
                  <a:cubicBezTo>
                    <a:pt x="3524" y="1624"/>
                    <a:pt x="2852" y="1"/>
                    <a:pt x="1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 rot="860262">
              <a:off x="7012924" y="50258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 rot="860262">
              <a:off x="7028589" y="444055"/>
              <a:ext cx="269704" cy="27522"/>
            </a:xfrm>
            <a:custGeom>
              <a:avLst/>
              <a:gdLst/>
              <a:ahLst/>
              <a:cxnLst/>
              <a:rect l="l" t="t" r="r" b="b"/>
              <a:pathLst>
                <a:path w="8604" h="878" extrusionOk="0">
                  <a:moveTo>
                    <a:pt x="0" y="1"/>
                  </a:moveTo>
                  <a:lnTo>
                    <a:pt x="0" y="878"/>
                  </a:lnTo>
                  <a:lnTo>
                    <a:pt x="8603" y="878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 rot="860262">
              <a:off x="7006284" y="534755"/>
              <a:ext cx="269704" cy="20657"/>
            </a:xfrm>
            <a:custGeom>
              <a:avLst/>
              <a:gdLst/>
              <a:ahLst/>
              <a:cxnLst/>
              <a:rect l="l" t="t" r="r" b="b"/>
              <a:pathLst>
                <a:path w="8604" h="659" extrusionOk="0">
                  <a:moveTo>
                    <a:pt x="0" y="1"/>
                  </a:moveTo>
                  <a:lnTo>
                    <a:pt x="0" y="659"/>
                  </a:lnTo>
                  <a:lnTo>
                    <a:pt x="8603" y="659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 rot="860262">
              <a:off x="7021098" y="47060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 rot="860262">
              <a:off x="6683146" y="214244"/>
              <a:ext cx="955437" cy="507309"/>
            </a:xfrm>
            <a:custGeom>
              <a:avLst/>
              <a:gdLst/>
              <a:ahLst/>
              <a:cxnLst/>
              <a:rect l="l" t="t" r="r" b="b"/>
              <a:pathLst>
                <a:path w="30480" h="16184" extrusionOk="0">
                  <a:moveTo>
                    <a:pt x="15242" y="1131"/>
                  </a:moveTo>
                  <a:cubicBezTo>
                    <a:pt x="15490" y="1131"/>
                    <a:pt x="15740" y="1179"/>
                    <a:pt x="15978" y="1278"/>
                  </a:cubicBezTo>
                  <a:cubicBezTo>
                    <a:pt x="16695" y="1575"/>
                    <a:pt x="17163" y="2272"/>
                    <a:pt x="17163" y="3052"/>
                  </a:cubicBezTo>
                  <a:cubicBezTo>
                    <a:pt x="17163" y="4109"/>
                    <a:pt x="16300" y="4972"/>
                    <a:pt x="15242" y="4972"/>
                  </a:cubicBezTo>
                  <a:cubicBezTo>
                    <a:pt x="14467" y="4972"/>
                    <a:pt x="13765" y="4504"/>
                    <a:pt x="13468" y="3788"/>
                  </a:cubicBezTo>
                  <a:cubicBezTo>
                    <a:pt x="13171" y="3071"/>
                    <a:pt x="13332" y="2243"/>
                    <a:pt x="13882" y="1692"/>
                  </a:cubicBezTo>
                  <a:cubicBezTo>
                    <a:pt x="14251" y="1327"/>
                    <a:pt x="14742" y="1131"/>
                    <a:pt x="15242" y="1131"/>
                  </a:cubicBezTo>
                  <a:close/>
                  <a:moveTo>
                    <a:pt x="19541" y="7322"/>
                  </a:moveTo>
                  <a:lnTo>
                    <a:pt x="19541" y="10963"/>
                  </a:lnTo>
                  <a:lnTo>
                    <a:pt x="10943" y="10963"/>
                  </a:lnTo>
                  <a:lnTo>
                    <a:pt x="10943" y="7322"/>
                  </a:lnTo>
                  <a:close/>
                  <a:moveTo>
                    <a:pt x="15242" y="0"/>
                  </a:moveTo>
                  <a:cubicBezTo>
                    <a:pt x="14204" y="0"/>
                    <a:pt x="12747" y="834"/>
                    <a:pt x="12332" y="2910"/>
                  </a:cubicBezTo>
                  <a:cubicBezTo>
                    <a:pt x="11918" y="4987"/>
                    <a:pt x="10353" y="6444"/>
                    <a:pt x="8584" y="6859"/>
                  </a:cubicBezTo>
                  <a:lnTo>
                    <a:pt x="8584" y="10119"/>
                  </a:lnTo>
                  <a:cubicBezTo>
                    <a:pt x="8189" y="10207"/>
                    <a:pt x="7799" y="10295"/>
                    <a:pt x="7404" y="10378"/>
                  </a:cubicBezTo>
                  <a:cubicBezTo>
                    <a:pt x="7234" y="10417"/>
                    <a:pt x="7058" y="10456"/>
                    <a:pt x="6888" y="10490"/>
                  </a:cubicBezTo>
                  <a:cubicBezTo>
                    <a:pt x="6274" y="10626"/>
                    <a:pt x="5659" y="10753"/>
                    <a:pt x="5050" y="10880"/>
                  </a:cubicBezTo>
                  <a:cubicBezTo>
                    <a:pt x="4183" y="11060"/>
                    <a:pt x="3266" y="11148"/>
                    <a:pt x="2438" y="11445"/>
                  </a:cubicBezTo>
                  <a:cubicBezTo>
                    <a:pt x="1970" y="11611"/>
                    <a:pt x="1589" y="11806"/>
                    <a:pt x="1253" y="12176"/>
                  </a:cubicBezTo>
                  <a:cubicBezTo>
                    <a:pt x="1219" y="12215"/>
                    <a:pt x="1185" y="12259"/>
                    <a:pt x="1151" y="12293"/>
                  </a:cubicBezTo>
                  <a:cubicBezTo>
                    <a:pt x="922" y="12581"/>
                    <a:pt x="722" y="12893"/>
                    <a:pt x="561" y="13224"/>
                  </a:cubicBezTo>
                  <a:cubicBezTo>
                    <a:pt x="249" y="13853"/>
                    <a:pt x="0" y="14589"/>
                    <a:pt x="0" y="15296"/>
                  </a:cubicBezTo>
                  <a:cubicBezTo>
                    <a:pt x="0" y="16054"/>
                    <a:pt x="250" y="16181"/>
                    <a:pt x="1293" y="16181"/>
                  </a:cubicBezTo>
                  <a:cubicBezTo>
                    <a:pt x="1818" y="16181"/>
                    <a:pt x="2546" y="16149"/>
                    <a:pt x="3544" y="16149"/>
                  </a:cubicBezTo>
                  <a:cubicBezTo>
                    <a:pt x="6522" y="16149"/>
                    <a:pt x="15242" y="16183"/>
                    <a:pt x="15242" y="16183"/>
                  </a:cubicBezTo>
                  <a:cubicBezTo>
                    <a:pt x="15242" y="16183"/>
                    <a:pt x="23957" y="16149"/>
                    <a:pt x="26936" y="16149"/>
                  </a:cubicBezTo>
                  <a:cubicBezTo>
                    <a:pt x="27926" y="16149"/>
                    <a:pt x="28649" y="16180"/>
                    <a:pt x="29173" y="16180"/>
                  </a:cubicBezTo>
                  <a:cubicBezTo>
                    <a:pt x="30227" y="16180"/>
                    <a:pt x="30479" y="16054"/>
                    <a:pt x="30479" y="15296"/>
                  </a:cubicBezTo>
                  <a:cubicBezTo>
                    <a:pt x="30479" y="14584"/>
                    <a:pt x="30231" y="13853"/>
                    <a:pt x="29919" y="13224"/>
                  </a:cubicBezTo>
                  <a:cubicBezTo>
                    <a:pt x="29758" y="12893"/>
                    <a:pt x="29563" y="12581"/>
                    <a:pt x="29329" y="12293"/>
                  </a:cubicBezTo>
                  <a:cubicBezTo>
                    <a:pt x="29295" y="12259"/>
                    <a:pt x="29261" y="12215"/>
                    <a:pt x="29227" y="12176"/>
                  </a:cubicBezTo>
                  <a:cubicBezTo>
                    <a:pt x="28895" y="11811"/>
                    <a:pt x="28510" y="11611"/>
                    <a:pt x="28042" y="11445"/>
                  </a:cubicBezTo>
                  <a:cubicBezTo>
                    <a:pt x="27730" y="11338"/>
                    <a:pt x="27408" y="11245"/>
                    <a:pt x="27082" y="11182"/>
                  </a:cubicBezTo>
                  <a:cubicBezTo>
                    <a:pt x="26536" y="11065"/>
                    <a:pt x="25971" y="10987"/>
                    <a:pt x="25429" y="10880"/>
                  </a:cubicBezTo>
                  <a:cubicBezTo>
                    <a:pt x="24645" y="10719"/>
                    <a:pt x="23860" y="10548"/>
                    <a:pt x="23075" y="10378"/>
                  </a:cubicBezTo>
                  <a:cubicBezTo>
                    <a:pt x="22685" y="10295"/>
                    <a:pt x="22290" y="10207"/>
                    <a:pt x="21901" y="10119"/>
                  </a:cubicBezTo>
                  <a:lnTo>
                    <a:pt x="21901" y="6859"/>
                  </a:lnTo>
                  <a:cubicBezTo>
                    <a:pt x="20126" y="6444"/>
                    <a:pt x="18567" y="4987"/>
                    <a:pt x="18147" y="2910"/>
                  </a:cubicBezTo>
                  <a:cubicBezTo>
                    <a:pt x="17733" y="829"/>
                    <a:pt x="16280" y="0"/>
                    <a:pt x="15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 rot="860262">
              <a:off x="6687456" y="151515"/>
              <a:ext cx="481010" cy="513547"/>
            </a:xfrm>
            <a:custGeom>
              <a:avLst/>
              <a:gdLst/>
              <a:ahLst/>
              <a:cxnLst/>
              <a:rect l="l" t="t" r="r" b="b"/>
              <a:pathLst>
                <a:path w="15345" h="16383" extrusionOk="0">
                  <a:moveTo>
                    <a:pt x="15339" y="0"/>
                  </a:moveTo>
                  <a:cubicBezTo>
                    <a:pt x="14179" y="0"/>
                    <a:pt x="12746" y="936"/>
                    <a:pt x="12332" y="2993"/>
                  </a:cubicBezTo>
                  <a:cubicBezTo>
                    <a:pt x="11952" y="4913"/>
                    <a:pt x="10509" y="6429"/>
                    <a:pt x="8662" y="6863"/>
                  </a:cubicBezTo>
                  <a:lnTo>
                    <a:pt x="8584" y="6878"/>
                  </a:lnTo>
                  <a:lnTo>
                    <a:pt x="8584" y="10139"/>
                  </a:lnTo>
                  <a:cubicBezTo>
                    <a:pt x="8218" y="10217"/>
                    <a:pt x="7853" y="10299"/>
                    <a:pt x="7487" y="10377"/>
                  </a:cubicBezTo>
                  <a:lnTo>
                    <a:pt x="6965" y="10490"/>
                  </a:lnTo>
                  <a:cubicBezTo>
                    <a:pt x="6351" y="10626"/>
                    <a:pt x="5742" y="10753"/>
                    <a:pt x="5128" y="10879"/>
                  </a:cubicBezTo>
                  <a:cubicBezTo>
                    <a:pt x="4869" y="10933"/>
                    <a:pt x="4606" y="10977"/>
                    <a:pt x="4338" y="11021"/>
                  </a:cubicBezTo>
                  <a:cubicBezTo>
                    <a:pt x="3724" y="11128"/>
                    <a:pt x="3090" y="11240"/>
                    <a:pt x="2505" y="11450"/>
                  </a:cubicBezTo>
                  <a:cubicBezTo>
                    <a:pt x="2091" y="11596"/>
                    <a:pt x="1657" y="11791"/>
                    <a:pt x="1277" y="12210"/>
                  </a:cubicBezTo>
                  <a:cubicBezTo>
                    <a:pt x="1243" y="12249"/>
                    <a:pt x="1209" y="12293"/>
                    <a:pt x="1175" y="12332"/>
                  </a:cubicBezTo>
                  <a:cubicBezTo>
                    <a:pt x="936" y="12624"/>
                    <a:pt x="736" y="12946"/>
                    <a:pt x="570" y="13282"/>
                  </a:cubicBezTo>
                  <a:cubicBezTo>
                    <a:pt x="195" y="14053"/>
                    <a:pt x="0" y="14764"/>
                    <a:pt x="0" y="15398"/>
                  </a:cubicBezTo>
                  <a:cubicBezTo>
                    <a:pt x="0" y="15773"/>
                    <a:pt x="63" y="15993"/>
                    <a:pt x="215" y="16139"/>
                  </a:cubicBezTo>
                  <a:cubicBezTo>
                    <a:pt x="419" y="16339"/>
                    <a:pt x="760" y="16383"/>
                    <a:pt x="1399" y="16383"/>
                  </a:cubicBezTo>
                  <a:cubicBezTo>
                    <a:pt x="1623" y="16383"/>
                    <a:pt x="1882" y="16378"/>
                    <a:pt x="2184" y="16373"/>
                  </a:cubicBezTo>
                  <a:cubicBezTo>
                    <a:pt x="2603" y="16363"/>
                    <a:pt x="3076" y="16353"/>
                    <a:pt x="3651" y="16353"/>
                  </a:cubicBezTo>
                  <a:cubicBezTo>
                    <a:pt x="6595" y="16353"/>
                    <a:pt x="15257" y="16383"/>
                    <a:pt x="15344" y="16383"/>
                  </a:cubicBezTo>
                  <a:lnTo>
                    <a:pt x="15344" y="16178"/>
                  </a:lnTo>
                  <a:cubicBezTo>
                    <a:pt x="15257" y="16178"/>
                    <a:pt x="6595" y="16149"/>
                    <a:pt x="3651" y="16149"/>
                  </a:cubicBezTo>
                  <a:cubicBezTo>
                    <a:pt x="3071" y="16149"/>
                    <a:pt x="2579" y="16158"/>
                    <a:pt x="2179" y="16168"/>
                  </a:cubicBezTo>
                  <a:cubicBezTo>
                    <a:pt x="1893" y="16173"/>
                    <a:pt x="1642" y="16178"/>
                    <a:pt x="1424" y="16178"/>
                  </a:cubicBezTo>
                  <a:cubicBezTo>
                    <a:pt x="855" y="16178"/>
                    <a:pt x="511" y="16144"/>
                    <a:pt x="356" y="15993"/>
                  </a:cubicBezTo>
                  <a:cubicBezTo>
                    <a:pt x="249" y="15885"/>
                    <a:pt x="205" y="15710"/>
                    <a:pt x="205" y="15398"/>
                  </a:cubicBezTo>
                  <a:cubicBezTo>
                    <a:pt x="205" y="14794"/>
                    <a:pt x="390" y="14111"/>
                    <a:pt x="756" y="13375"/>
                  </a:cubicBezTo>
                  <a:cubicBezTo>
                    <a:pt x="912" y="13049"/>
                    <a:pt x="1102" y="12746"/>
                    <a:pt x="1331" y="12464"/>
                  </a:cubicBezTo>
                  <a:cubicBezTo>
                    <a:pt x="1360" y="12425"/>
                    <a:pt x="1394" y="12386"/>
                    <a:pt x="1428" y="12347"/>
                  </a:cubicBezTo>
                  <a:cubicBezTo>
                    <a:pt x="1779" y="11962"/>
                    <a:pt x="2184" y="11781"/>
                    <a:pt x="2574" y="11640"/>
                  </a:cubicBezTo>
                  <a:cubicBezTo>
                    <a:pt x="3144" y="11435"/>
                    <a:pt x="3768" y="11328"/>
                    <a:pt x="4372" y="11226"/>
                  </a:cubicBezTo>
                  <a:cubicBezTo>
                    <a:pt x="4635" y="11182"/>
                    <a:pt x="4908" y="11133"/>
                    <a:pt x="5172" y="11079"/>
                  </a:cubicBezTo>
                  <a:cubicBezTo>
                    <a:pt x="5781" y="10953"/>
                    <a:pt x="6400" y="10826"/>
                    <a:pt x="7009" y="10694"/>
                  </a:cubicBezTo>
                  <a:lnTo>
                    <a:pt x="7526" y="10582"/>
                  </a:lnTo>
                  <a:cubicBezTo>
                    <a:pt x="7921" y="10494"/>
                    <a:pt x="8316" y="10412"/>
                    <a:pt x="8706" y="10324"/>
                  </a:cubicBezTo>
                  <a:lnTo>
                    <a:pt x="8783" y="10304"/>
                  </a:lnTo>
                  <a:lnTo>
                    <a:pt x="8783" y="7039"/>
                  </a:lnTo>
                  <a:cubicBezTo>
                    <a:pt x="10675" y="6566"/>
                    <a:pt x="12142" y="5001"/>
                    <a:pt x="12532" y="3032"/>
                  </a:cubicBezTo>
                  <a:cubicBezTo>
                    <a:pt x="12922" y="1087"/>
                    <a:pt x="14262" y="205"/>
                    <a:pt x="15339" y="205"/>
                  </a:cubicBezTo>
                  <a:lnTo>
                    <a:pt x="1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 rot="860262">
              <a:off x="7153451" y="270642"/>
              <a:ext cx="481166" cy="513547"/>
            </a:xfrm>
            <a:custGeom>
              <a:avLst/>
              <a:gdLst/>
              <a:ahLst/>
              <a:cxnLst/>
              <a:rect l="l" t="t" r="r" b="b"/>
              <a:pathLst>
                <a:path w="15350" h="16383" extrusionOk="0">
                  <a:moveTo>
                    <a:pt x="5" y="0"/>
                  </a:moveTo>
                  <a:lnTo>
                    <a:pt x="5" y="210"/>
                  </a:lnTo>
                  <a:cubicBezTo>
                    <a:pt x="1087" y="210"/>
                    <a:pt x="2428" y="1092"/>
                    <a:pt x="2818" y="3037"/>
                  </a:cubicBezTo>
                  <a:cubicBezTo>
                    <a:pt x="3208" y="5006"/>
                    <a:pt x="4675" y="6571"/>
                    <a:pt x="6561" y="7043"/>
                  </a:cubicBezTo>
                  <a:lnTo>
                    <a:pt x="6561" y="10304"/>
                  </a:lnTo>
                  <a:lnTo>
                    <a:pt x="6644" y="10324"/>
                  </a:lnTo>
                  <a:cubicBezTo>
                    <a:pt x="6966" y="10392"/>
                    <a:pt x="7287" y="10465"/>
                    <a:pt x="7609" y="10533"/>
                  </a:cubicBezTo>
                  <a:lnTo>
                    <a:pt x="7819" y="10582"/>
                  </a:lnTo>
                  <a:cubicBezTo>
                    <a:pt x="8667" y="10767"/>
                    <a:pt x="9437" y="10928"/>
                    <a:pt x="10178" y="11079"/>
                  </a:cubicBezTo>
                  <a:cubicBezTo>
                    <a:pt x="10441" y="11133"/>
                    <a:pt x="10709" y="11182"/>
                    <a:pt x="10977" y="11226"/>
                  </a:cubicBezTo>
                  <a:cubicBezTo>
                    <a:pt x="11255" y="11274"/>
                    <a:pt x="11547" y="11323"/>
                    <a:pt x="11830" y="11382"/>
                  </a:cubicBezTo>
                  <a:cubicBezTo>
                    <a:pt x="12147" y="11445"/>
                    <a:pt x="12464" y="11533"/>
                    <a:pt x="12776" y="11640"/>
                  </a:cubicBezTo>
                  <a:cubicBezTo>
                    <a:pt x="13166" y="11781"/>
                    <a:pt x="13570" y="11962"/>
                    <a:pt x="13916" y="12347"/>
                  </a:cubicBezTo>
                  <a:cubicBezTo>
                    <a:pt x="13950" y="12386"/>
                    <a:pt x="13985" y="12425"/>
                    <a:pt x="14014" y="12464"/>
                  </a:cubicBezTo>
                  <a:cubicBezTo>
                    <a:pt x="14243" y="12746"/>
                    <a:pt x="14433" y="13049"/>
                    <a:pt x="14594" y="13375"/>
                  </a:cubicBezTo>
                  <a:cubicBezTo>
                    <a:pt x="14959" y="14116"/>
                    <a:pt x="15140" y="14794"/>
                    <a:pt x="15140" y="15398"/>
                  </a:cubicBezTo>
                  <a:cubicBezTo>
                    <a:pt x="15140" y="15710"/>
                    <a:pt x="15096" y="15885"/>
                    <a:pt x="14989" y="15993"/>
                  </a:cubicBezTo>
                  <a:cubicBezTo>
                    <a:pt x="14834" y="16143"/>
                    <a:pt x="14496" y="16181"/>
                    <a:pt x="13932" y="16181"/>
                  </a:cubicBezTo>
                  <a:cubicBezTo>
                    <a:pt x="13712" y="16181"/>
                    <a:pt x="13457" y="16175"/>
                    <a:pt x="13166" y="16168"/>
                  </a:cubicBezTo>
                  <a:cubicBezTo>
                    <a:pt x="12771" y="16158"/>
                    <a:pt x="12274" y="16149"/>
                    <a:pt x="11698" y="16149"/>
                  </a:cubicBezTo>
                  <a:cubicBezTo>
                    <a:pt x="8750" y="16149"/>
                    <a:pt x="88" y="16178"/>
                    <a:pt x="0" y="16178"/>
                  </a:cubicBezTo>
                  <a:lnTo>
                    <a:pt x="0" y="16383"/>
                  </a:lnTo>
                  <a:cubicBezTo>
                    <a:pt x="88" y="16383"/>
                    <a:pt x="8750" y="16353"/>
                    <a:pt x="11694" y="16353"/>
                  </a:cubicBezTo>
                  <a:cubicBezTo>
                    <a:pt x="12269" y="16353"/>
                    <a:pt x="12742" y="16363"/>
                    <a:pt x="13161" y="16373"/>
                  </a:cubicBezTo>
                  <a:cubicBezTo>
                    <a:pt x="13458" y="16378"/>
                    <a:pt x="13721" y="16383"/>
                    <a:pt x="13941" y="16383"/>
                  </a:cubicBezTo>
                  <a:cubicBezTo>
                    <a:pt x="14579" y="16383"/>
                    <a:pt x="14925" y="16339"/>
                    <a:pt x="15140" y="16139"/>
                  </a:cubicBezTo>
                  <a:cubicBezTo>
                    <a:pt x="15291" y="15993"/>
                    <a:pt x="15349" y="15773"/>
                    <a:pt x="15349" y="15403"/>
                  </a:cubicBezTo>
                  <a:cubicBezTo>
                    <a:pt x="15349" y="14764"/>
                    <a:pt x="15159" y="14053"/>
                    <a:pt x="14779" y="13287"/>
                  </a:cubicBezTo>
                  <a:cubicBezTo>
                    <a:pt x="14613" y="12946"/>
                    <a:pt x="14413" y="12629"/>
                    <a:pt x="14175" y="12332"/>
                  </a:cubicBezTo>
                  <a:cubicBezTo>
                    <a:pt x="14141" y="12293"/>
                    <a:pt x="14106" y="12254"/>
                    <a:pt x="14072" y="12210"/>
                  </a:cubicBezTo>
                  <a:cubicBezTo>
                    <a:pt x="13697" y="11796"/>
                    <a:pt x="13263" y="11601"/>
                    <a:pt x="12849" y="11450"/>
                  </a:cubicBezTo>
                  <a:cubicBezTo>
                    <a:pt x="12527" y="11338"/>
                    <a:pt x="12205" y="11250"/>
                    <a:pt x="11874" y="11182"/>
                  </a:cubicBezTo>
                  <a:cubicBezTo>
                    <a:pt x="11586" y="11123"/>
                    <a:pt x="11294" y="11074"/>
                    <a:pt x="11011" y="11026"/>
                  </a:cubicBezTo>
                  <a:cubicBezTo>
                    <a:pt x="10743" y="10982"/>
                    <a:pt x="10480" y="10933"/>
                    <a:pt x="10217" y="10879"/>
                  </a:cubicBezTo>
                  <a:cubicBezTo>
                    <a:pt x="9481" y="10728"/>
                    <a:pt x="8711" y="10563"/>
                    <a:pt x="7862" y="10382"/>
                  </a:cubicBezTo>
                  <a:lnTo>
                    <a:pt x="7653" y="10334"/>
                  </a:lnTo>
                  <a:cubicBezTo>
                    <a:pt x="7356" y="10270"/>
                    <a:pt x="7063" y="10207"/>
                    <a:pt x="6766" y="10139"/>
                  </a:cubicBezTo>
                  <a:lnTo>
                    <a:pt x="6766" y="6878"/>
                  </a:lnTo>
                  <a:lnTo>
                    <a:pt x="6688" y="6863"/>
                  </a:lnTo>
                  <a:cubicBezTo>
                    <a:pt x="4845" y="6429"/>
                    <a:pt x="3398" y="4908"/>
                    <a:pt x="3017" y="2993"/>
                  </a:cubicBezTo>
                  <a:cubicBezTo>
                    <a:pt x="2603" y="936"/>
                    <a:pt x="116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 rot="860262">
              <a:off x="7123847" y="249769"/>
              <a:ext cx="139836" cy="127047"/>
            </a:xfrm>
            <a:custGeom>
              <a:avLst/>
              <a:gdLst/>
              <a:ahLst/>
              <a:cxnLst/>
              <a:rect l="l" t="t" r="r" b="b"/>
              <a:pathLst>
                <a:path w="4461" h="4053" extrusionOk="0">
                  <a:moveTo>
                    <a:pt x="2437" y="207"/>
                  </a:moveTo>
                  <a:cubicBezTo>
                    <a:pt x="3441" y="207"/>
                    <a:pt x="4255" y="1021"/>
                    <a:pt x="4255" y="2025"/>
                  </a:cubicBezTo>
                  <a:cubicBezTo>
                    <a:pt x="4255" y="2761"/>
                    <a:pt x="3812" y="3424"/>
                    <a:pt x="3129" y="3706"/>
                  </a:cubicBezTo>
                  <a:cubicBezTo>
                    <a:pt x="2905" y="3800"/>
                    <a:pt x="2669" y="3846"/>
                    <a:pt x="2434" y="3846"/>
                  </a:cubicBezTo>
                  <a:cubicBezTo>
                    <a:pt x="1961" y="3846"/>
                    <a:pt x="1494" y="3660"/>
                    <a:pt x="1146" y="3312"/>
                  </a:cubicBezTo>
                  <a:cubicBezTo>
                    <a:pt x="0" y="2166"/>
                    <a:pt x="814" y="207"/>
                    <a:pt x="2437" y="207"/>
                  </a:cubicBezTo>
                  <a:close/>
                  <a:moveTo>
                    <a:pt x="2438" y="0"/>
                  </a:moveTo>
                  <a:cubicBezTo>
                    <a:pt x="1909" y="0"/>
                    <a:pt x="1388" y="207"/>
                    <a:pt x="999" y="597"/>
                  </a:cubicBezTo>
                  <a:cubicBezTo>
                    <a:pt x="424" y="1177"/>
                    <a:pt x="249" y="2044"/>
                    <a:pt x="566" y="2800"/>
                  </a:cubicBezTo>
                  <a:cubicBezTo>
                    <a:pt x="877" y="3560"/>
                    <a:pt x="1618" y="4052"/>
                    <a:pt x="2437" y="4052"/>
                  </a:cubicBezTo>
                  <a:cubicBezTo>
                    <a:pt x="3553" y="4048"/>
                    <a:pt x="4460" y="3141"/>
                    <a:pt x="4460" y="2025"/>
                  </a:cubicBezTo>
                  <a:cubicBezTo>
                    <a:pt x="4460" y="1206"/>
                    <a:pt x="3963" y="470"/>
                    <a:pt x="3207" y="153"/>
                  </a:cubicBezTo>
                  <a:cubicBezTo>
                    <a:pt x="2959" y="50"/>
                    <a:pt x="2697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 rot="860262">
              <a:off x="7132925" y="262252"/>
              <a:ext cx="117831" cy="100935"/>
            </a:xfrm>
            <a:custGeom>
              <a:avLst/>
              <a:gdLst/>
              <a:ahLst/>
              <a:cxnLst/>
              <a:rect l="l" t="t" r="r" b="b"/>
              <a:pathLst>
                <a:path w="3759" h="3220" extrusionOk="0">
                  <a:moveTo>
                    <a:pt x="2150" y="207"/>
                  </a:moveTo>
                  <a:cubicBezTo>
                    <a:pt x="2925" y="207"/>
                    <a:pt x="3549" y="836"/>
                    <a:pt x="3554" y="1611"/>
                  </a:cubicBezTo>
                  <a:cubicBezTo>
                    <a:pt x="3557" y="2456"/>
                    <a:pt x="2863" y="3019"/>
                    <a:pt x="2139" y="3019"/>
                  </a:cubicBezTo>
                  <a:cubicBezTo>
                    <a:pt x="1794" y="3019"/>
                    <a:pt x="1442" y="2891"/>
                    <a:pt x="1156" y="2605"/>
                  </a:cubicBezTo>
                  <a:cubicBezTo>
                    <a:pt x="274" y="1723"/>
                    <a:pt x="898" y="207"/>
                    <a:pt x="2150" y="207"/>
                  </a:cubicBezTo>
                  <a:close/>
                  <a:moveTo>
                    <a:pt x="2141" y="0"/>
                  </a:moveTo>
                  <a:cubicBezTo>
                    <a:pt x="1746" y="0"/>
                    <a:pt x="1343" y="147"/>
                    <a:pt x="1015" y="475"/>
                  </a:cubicBezTo>
                  <a:cubicBezTo>
                    <a:pt x="1" y="1489"/>
                    <a:pt x="717" y="3219"/>
                    <a:pt x="2150" y="3219"/>
                  </a:cubicBezTo>
                  <a:cubicBezTo>
                    <a:pt x="3037" y="3219"/>
                    <a:pt x="3759" y="2498"/>
                    <a:pt x="3759" y="1611"/>
                  </a:cubicBezTo>
                  <a:cubicBezTo>
                    <a:pt x="3759" y="641"/>
                    <a:pt x="2967" y="0"/>
                    <a:pt x="2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 rot="860262">
              <a:off x="7099747" y="726954"/>
              <a:ext cx="364433" cy="6457"/>
            </a:xfrm>
            <a:custGeom>
              <a:avLst/>
              <a:gdLst/>
              <a:ahLst/>
              <a:cxnLst/>
              <a:rect l="l" t="t" r="r" b="b"/>
              <a:pathLst>
                <a:path w="11626" h="206" extrusionOk="0">
                  <a:moveTo>
                    <a:pt x="0" y="1"/>
                  </a:moveTo>
                  <a:lnTo>
                    <a:pt x="0" y="206"/>
                  </a:lnTo>
                  <a:lnTo>
                    <a:pt x="2447" y="206"/>
                  </a:lnTo>
                  <a:lnTo>
                    <a:pt x="2447" y="1"/>
                  </a:lnTo>
                  <a:close/>
                  <a:moveTo>
                    <a:pt x="3266" y="1"/>
                  </a:moveTo>
                  <a:lnTo>
                    <a:pt x="3266" y="206"/>
                  </a:lnTo>
                  <a:lnTo>
                    <a:pt x="3875" y="206"/>
                  </a:lnTo>
                  <a:lnTo>
                    <a:pt x="3875" y="1"/>
                  </a:lnTo>
                  <a:close/>
                  <a:moveTo>
                    <a:pt x="6322" y="1"/>
                  </a:moveTo>
                  <a:lnTo>
                    <a:pt x="6322" y="206"/>
                  </a:lnTo>
                  <a:lnTo>
                    <a:pt x="7136" y="206"/>
                  </a:lnTo>
                  <a:lnTo>
                    <a:pt x="7136" y="1"/>
                  </a:lnTo>
                  <a:close/>
                  <a:moveTo>
                    <a:pt x="7750" y="1"/>
                  </a:moveTo>
                  <a:lnTo>
                    <a:pt x="7750" y="206"/>
                  </a:lnTo>
                  <a:lnTo>
                    <a:pt x="10197" y="206"/>
                  </a:lnTo>
                  <a:lnTo>
                    <a:pt x="10202" y="1"/>
                  </a:lnTo>
                  <a:close/>
                  <a:moveTo>
                    <a:pt x="11016" y="1"/>
                  </a:moveTo>
                  <a:lnTo>
                    <a:pt x="11016" y="206"/>
                  </a:lnTo>
                  <a:lnTo>
                    <a:pt x="11625" y="20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 rot="860262">
              <a:off x="7014784" y="439523"/>
              <a:ext cx="275973" cy="120589"/>
            </a:xfrm>
            <a:custGeom>
              <a:avLst/>
              <a:gdLst/>
              <a:ahLst/>
              <a:cxnLst/>
              <a:rect l="l" t="t" r="r" b="b"/>
              <a:pathLst>
                <a:path w="8804" h="3847" extrusionOk="0">
                  <a:moveTo>
                    <a:pt x="8599" y="205"/>
                  </a:moveTo>
                  <a:lnTo>
                    <a:pt x="8599" y="3646"/>
                  </a:lnTo>
                  <a:lnTo>
                    <a:pt x="201" y="3646"/>
                  </a:lnTo>
                  <a:lnTo>
                    <a:pt x="201" y="205"/>
                  </a:lnTo>
                  <a:close/>
                  <a:moveTo>
                    <a:pt x="1" y="0"/>
                  </a:moveTo>
                  <a:lnTo>
                    <a:pt x="1" y="3846"/>
                  </a:lnTo>
                  <a:lnTo>
                    <a:pt x="8804" y="3846"/>
                  </a:lnTo>
                  <a:lnTo>
                    <a:pt x="8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 rot="860262">
              <a:off x="7025336" y="46793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1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 rot="860262">
              <a:off x="7017162" y="49991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 rot="860262">
              <a:off x="7008988" y="531898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1"/>
          <p:cNvSpPr txBox="1">
            <a:spLocks noGrp="1"/>
          </p:cNvSpPr>
          <p:nvPr>
            <p:ph type="title"/>
          </p:nvPr>
        </p:nvSpPr>
        <p:spPr>
          <a:xfrm>
            <a:off x="-135994" y="1202899"/>
            <a:ext cx="6326587" cy="867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DEFINISI </a:t>
            </a:r>
            <a:endParaRPr lang="en-US" dirty="0"/>
          </a:p>
        </p:txBody>
      </p:sp>
      <p:sp>
        <p:nvSpPr>
          <p:cNvPr id="1319" name="Google Shape;1319;p41"/>
          <p:cNvSpPr txBox="1">
            <a:spLocks noGrp="1"/>
          </p:cNvSpPr>
          <p:nvPr>
            <p:ph type="subTitle" idx="1"/>
          </p:nvPr>
        </p:nvSpPr>
        <p:spPr>
          <a:xfrm>
            <a:off x="2159509" y="2147042"/>
            <a:ext cx="4661100" cy="1404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dirty="0" err="1" smtClean="0">
                <a:solidFill>
                  <a:srgbClr val="7030A0"/>
                </a:solidFill>
              </a:rPr>
              <a:t>DefiniSuatu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kesal</a:t>
            </a:r>
            <a:r>
              <a:rPr lang="en-US" dirty="0" err="1" smtClean="0">
                <a:solidFill>
                  <a:srgbClr val="7030A0"/>
                </a:solidFill>
              </a:rPr>
              <a:t>ahan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dalam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proses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pengobatan</a:t>
            </a:r>
            <a:r>
              <a:rPr lang="en-US" dirty="0" smtClean="0">
                <a:solidFill>
                  <a:srgbClr val="7030A0"/>
                </a:solidFill>
              </a:rPr>
              <a:t>  yang </a:t>
            </a:r>
            <a:r>
              <a:rPr lang="en-US" dirty="0" err="1" smtClean="0">
                <a:solidFill>
                  <a:srgbClr val="7030A0"/>
                </a:solidFill>
              </a:rPr>
              <a:t>masih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berada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dalam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pengawasan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tanggung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jawab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profesi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kesehatan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pasien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seharusnya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dapat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cegah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320" name="Google Shape;1320;p41"/>
          <p:cNvGrpSpPr/>
          <p:nvPr/>
        </p:nvGrpSpPr>
        <p:grpSpPr>
          <a:xfrm>
            <a:off x="3211739" y="4130272"/>
            <a:ext cx="393320" cy="492600"/>
            <a:chOff x="6005818" y="77914"/>
            <a:chExt cx="248544" cy="311280"/>
          </a:xfrm>
        </p:grpSpPr>
        <p:sp>
          <p:nvSpPr>
            <p:cNvPr id="1321" name="Google Shape;1321;p41"/>
            <p:cNvSpPr/>
            <p:nvPr/>
          </p:nvSpPr>
          <p:spPr>
            <a:xfrm rot="860262">
              <a:off x="6029848" y="210021"/>
              <a:ext cx="123160" cy="149083"/>
            </a:xfrm>
            <a:custGeom>
              <a:avLst/>
              <a:gdLst/>
              <a:ahLst/>
              <a:cxnLst/>
              <a:rect l="l" t="t" r="r" b="b"/>
              <a:pathLst>
                <a:path w="3929" h="4756" extrusionOk="0">
                  <a:moveTo>
                    <a:pt x="1662" y="0"/>
                  </a:moveTo>
                  <a:lnTo>
                    <a:pt x="288" y="2983"/>
                  </a:lnTo>
                  <a:cubicBezTo>
                    <a:pt x="0" y="3612"/>
                    <a:pt x="273" y="4353"/>
                    <a:pt x="902" y="4641"/>
                  </a:cubicBezTo>
                  <a:cubicBezTo>
                    <a:pt x="1070" y="4718"/>
                    <a:pt x="1247" y="4755"/>
                    <a:pt x="1422" y="4755"/>
                  </a:cubicBezTo>
                  <a:cubicBezTo>
                    <a:pt x="1893" y="4755"/>
                    <a:pt x="2346" y="4487"/>
                    <a:pt x="2559" y="4031"/>
                  </a:cubicBezTo>
                  <a:lnTo>
                    <a:pt x="3929" y="104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 rot="860262">
              <a:off x="6109479" y="107313"/>
              <a:ext cx="118897" cy="151622"/>
            </a:xfrm>
            <a:custGeom>
              <a:avLst/>
              <a:gdLst/>
              <a:ahLst/>
              <a:cxnLst/>
              <a:rect l="l" t="t" r="r" b="b"/>
              <a:pathLst>
                <a:path w="3793" h="4837" extrusionOk="0">
                  <a:moveTo>
                    <a:pt x="2541" y="1"/>
                  </a:moveTo>
                  <a:cubicBezTo>
                    <a:pt x="2062" y="1"/>
                    <a:pt x="1618" y="276"/>
                    <a:pt x="1409" y="727"/>
                  </a:cubicBezTo>
                  <a:lnTo>
                    <a:pt x="0" y="3788"/>
                  </a:lnTo>
                  <a:lnTo>
                    <a:pt x="2267" y="4836"/>
                  </a:lnTo>
                  <a:lnTo>
                    <a:pt x="3680" y="1770"/>
                  </a:lnTo>
                  <a:cubicBezTo>
                    <a:pt x="3753" y="1610"/>
                    <a:pt x="3792" y="1429"/>
                    <a:pt x="3792" y="1249"/>
                  </a:cubicBezTo>
                  <a:cubicBezTo>
                    <a:pt x="3792" y="664"/>
                    <a:pt x="3388" y="152"/>
                    <a:pt x="2813" y="30"/>
                  </a:cubicBezTo>
                  <a:cubicBezTo>
                    <a:pt x="2722" y="10"/>
                    <a:pt x="2631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 rot="860262">
              <a:off x="6036787" y="96759"/>
              <a:ext cx="186605" cy="273591"/>
            </a:xfrm>
            <a:custGeom>
              <a:avLst/>
              <a:gdLst/>
              <a:ahLst/>
              <a:cxnLst/>
              <a:rect l="l" t="t" r="r" b="b"/>
              <a:pathLst>
                <a:path w="5953" h="8728" extrusionOk="0">
                  <a:moveTo>
                    <a:pt x="4426" y="183"/>
                  </a:moveTo>
                  <a:cubicBezTo>
                    <a:pt x="5265" y="183"/>
                    <a:pt x="5821" y="1051"/>
                    <a:pt x="5470" y="1811"/>
                  </a:cubicBezTo>
                  <a:lnTo>
                    <a:pt x="2682" y="7855"/>
                  </a:lnTo>
                  <a:cubicBezTo>
                    <a:pt x="2555" y="8133"/>
                    <a:pt x="2326" y="8348"/>
                    <a:pt x="2038" y="8450"/>
                  </a:cubicBezTo>
                  <a:cubicBezTo>
                    <a:pt x="1901" y="8501"/>
                    <a:pt x="1764" y="8525"/>
                    <a:pt x="1632" y="8525"/>
                  </a:cubicBezTo>
                  <a:cubicBezTo>
                    <a:pt x="848" y="8525"/>
                    <a:pt x="233" y="7692"/>
                    <a:pt x="600" y="6895"/>
                  </a:cubicBezTo>
                  <a:lnTo>
                    <a:pt x="3388" y="851"/>
                  </a:lnTo>
                  <a:cubicBezTo>
                    <a:pt x="3510" y="573"/>
                    <a:pt x="3744" y="359"/>
                    <a:pt x="4032" y="252"/>
                  </a:cubicBezTo>
                  <a:cubicBezTo>
                    <a:pt x="4158" y="208"/>
                    <a:pt x="4290" y="183"/>
                    <a:pt x="4426" y="183"/>
                  </a:cubicBezTo>
                  <a:close/>
                  <a:moveTo>
                    <a:pt x="4421" y="1"/>
                  </a:moveTo>
                  <a:cubicBezTo>
                    <a:pt x="3917" y="1"/>
                    <a:pt x="3437" y="282"/>
                    <a:pt x="3203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8" y="8728"/>
                  </a:cubicBezTo>
                  <a:cubicBezTo>
                    <a:pt x="1799" y="8723"/>
                    <a:pt x="1955" y="8699"/>
                    <a:pt x="2106" y="8640"/>
                  </a:cubicBezTo>
                  <a:cubicBezTo>
                    <a:pt x="2443" y="8518"/>
                    <a:pt x="2721" y="8265"/>
                    <a:pt x="2872" y="7938"/>
                  </a:cubicBezTo>
                  <a:lnTo>
                    <a:pt x="5655" y="1894"/>
                  </a:lnTo>
                  <a:cubicBezTo>
                    <a:pt x="5952" y="1217"/>
                    <a:pt x="5655" y="432"/>
                    <a:pt x="4987" y="125"/>
                  </a:cubicBezTo>
                  <a:cubicBezTo>
                    <a:pt x="4803" y="41"/>
                    <a:pt x="4610" y="1"/>
                    <a:pt x="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 rot="860262">
              <a:off x="6094010" y="215329"/>
              <a:ext cx="73821" cy="38556"/>
            </a:xfrm>
            <a:custGeom>
              <a:avLst/>
              <a:gdLst/>
              <a:ahLst/>
              <a:cxnLst/>
              <a:rect l="l" t="t" r="r" b="b"/>
              <a:pathLst>
                <a:path w="2355" h="1230" extrusionOk="0">
                  <a:moveTo>
                    <a:pt x="83" y="1"/>
                  </a:moveTo>
                  <a:lnTo>
                    <a:pt x="0" y="186"/>
                  </a:lnTo>
                  <a:lnTo>
                    <a:pt x="2267" y="1229"/>
                  </a:lnTo>
                  <a:lnTo>
                    <a:pt x="2355" y="10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887432" y="539510"/>
            <a:ext cx="393080" cy="492538"/>
            <a:chOff x="7462019" y="2740914"/>
            <a:chExt cx="248392" cy="311241"/>
          </a:xfrm>
        </p:grpSpPr>
        <p:sp>
          <p:nvSpPr>
            <p:cNvPr id="1326" name="Google Shape;1326;p41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>
            <a:off x="7939308" y="3679921"/>
            <a:ext cx="483187" cy="450345"/>
            <a:chOff x="5467179" y="2412672"/>
            <a:chExt cx="305332" cy="284578"/>
          </a:xfrm>
        </p:grpSpPr>
        <p:sp>
          <p:nvSpPr>
            <p:cNvPr id="1331" name="Google Shape;1331;p41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1"/>
          <p:cNvGrpSpPr/>
          <p:nvPr/>
        </p:nvGrpSpPr>
        <p:grpSpPr>
          <a:xfrm>
            <a:off x="5470217" y="4273154"/>
            <a:ext cx="362486" cy="496218"/>
            <a:chOff x="7665335" y="2885404"/>
            <a:chExt cx="229059" cy="313566"/>
          </a:xfrm>
        </p:grpSpPr>
        <p:sp>
          <p:nvSpPr>
            <p:cNvPr id="1336" name="Google Shape;1336;p41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2707722" y="449594"/>
            <a:ext cx="504021" cy="361201"/>
            <a:chOff x="8201303" y="1121442"/>
            <a:chExt cx="318496" cy="228247"/>
          </a:xfrm>
        </p:grpSpPr>
        <p:sp>
          <p:nvSpPr>
            <p:cNvPr id="1341" name="Google Shape;1341;p41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1"/>
          <p:cNvGrpSpPr/>
          <p:nvPr/>
        </p:nvGrpSpPr>
        <p:grpSpPr>
          <a:xfrm>
            <a:off x="6149274" y="254641"/>
            <a:ext cx="1506194" cy="1759217"/>
            <a:chOff x="7697243" y="1608281"/>
            <a:chExt cx="1029226" cy="1338708"/>
          </a:xfrm>
        </p:grpSpPr>
        <p:sp>
          <p:nvSpPr>
            <p:cNvPr id="1346" name="Google Shape;1346;p41"/>
            <p:cNvSpPr/>
            <p:nvPr/>
          </p:nvSpPr>
          <p:spPr>
            <a:xfrm rot="860262">
              <a:off x="8547373" y="197559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4" y="2722"/>
                    <a:pt x="1190" y="3167"/>
                    <a:pt x="2007" y="3167"/>
                  </a:cubicBezTo>
                  <a:cubicBezTo>
                    <a:pt x="2335" y="3167"/>
                    <a:pt x="2668" y="3095"/>
                    <a:pt x="2983" y="2944"/>
                  </a:cubicBezTo>
                  <a:cubicBezTo>
                    <a:pt x="4085" y="2423"/>
                    <a:pt x="4572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860262">
              <a:off x="8539276" y="1929837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601" y="0"/>
                  </a:moveTo>
                  <a:cubicBezTo>
                    <a:pt x="2274" y="0"/>
                    <a:pt x="1943" y="71"/>
                    <a:pt x="1629" y="221"/>
                  </a:cubicBezTo>
                  <a:cubicBezTo>
                    <a:pt x="469" y="776"/>
                    <a:pt x="1" y="2180"/>
                    <a:pt x="595" y="3316"/>
                  </a:cubicBezTo>
                  <a:lnTo>
                    <a:pt x="4680" y="1366"/>
                  </a:lnTo>
                  <a:cubicBezTo>
                    <a:pt x="4311" y="507"/>
                    <a:pt x="3474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860262">
              <a:off x="8418136" y="2163370"/>
              <a:ext cx="143472" cy="99556"/>
            </a:xfrm>
            <a:custGeom>
              <a:avLst/>
              <a:gdLst/>
              <a:ahLst/>
              <a:cxnLst/>
              <a:rect l="l" t="t" r="r" b="b"/>
              <a:pathLst>
                <a:path w="4577" h="3176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1" y="2727"/>
                    <a:pt x="1190" y="3175"/>
                    <a:pt x="2010" y="3175"/>
                  </a:cubicBezTo>
                  <a:cubicBezTo>
                    <a:pt x="2337" y="3175"/>
                    <a:pt x="2669" y="3104"/>
                    <a:pt x="2983" y="2954"/>
                  </a:cubicBezTo>
                  <a:cubicBezTo>
                    <a:pt x="4090" y="2428"/>
                    <a:pt x="4577" y="1116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860262">
              <a:off x="8410200" y="2117864"/>
              <a:ext cx="146544" cy="103694"/>
            </a:xfrm>
            <a:custGeom>
              <a:avLst/>
              <a:gdLst/>
              <a:ahLst/>
              <a:cxnLst/>
              <a:rect l="l" t="t" r="r" b="b"/>
              <a:pathLst>
                <a:path w="4675" h="3308" extrusionOk="0">
                  <a:moveTo>
                    <a:pt x="2598" y="1"/>
                  </a:moveTo>
                  <a:cubicBezTo>
                    <a:pt x="2271" y="1"/>
                    <a:pt x="1939" y="72"/>
                    <a:pt x="1623" y="222"/>
                  </a:cubicBezTo>
                  <a:cubicBezTo>
                    <a:pt x="473" y="773"/>
                    <a:pt x="0" y="2167"/>
                    <a:pt x="590" y="3308"/>
                  </a:cubicBezTo>
                  <a:lnTo>
                    <a:pt x="4675" y="1358"/>
                  </a:lnTo>
                  <a:cubicBezTo>
                    <a:pt x="4299" y="504"/>
                    <a:pt x="3468" y="1"/>
                    <a:pt x="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 rot="860262">
              <a:off x="8288727" y="2350988"/>
              <a:ext cx="143974" cy="100026"/>
            </a:xfrm>
            <a:custGeom>
              <a:avLst/>
              <a:gdLst/>
              <a:ahLst/>
              <a:cxnLst/>
              <a:rect l="l" t="t" r="r" b="b"/>
              <a:pathLst>
                <a:path w="4593" h="3191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399" y="2735"/>
                    <a:pt x="1195" y="3191"/>
                    <a:pt x="2022" y="3191"/>
                  </a:cubicBezTo>
                  <a:cubicBezTo>
                    <a:pt x="2350" y="3191"/>
                    <a:pt x="2683" y="3119"/>
                    <a:pt x="2999" y="2969"/>
                  </a:cubicBezTo>
                  <a:cubicBezTo>
                    <a:pt x="4105" y="2442"/>
                    <a:pt x="4593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 rot="860262">
              <a:off x="8281254" y="2306002"/>
              <a:ext cx="146262" cy="103192"/>
            </a:xfrm>
            <a:custGeom>
              <a:avLst/>
              <a:gdLst/>
              <a:ahLst/>
              <a:cxnLst/>
              <a:rect l="l" t="t" r="r" b="b"/>
              <a:pathLst>
                <a:path w="4666" h="3292" extrusionOk="0">
                  <a:moveTo>
                    <a:pt x="2599" y="1"/>
                  </a:moveTo>
                  <a:cubicBezTo>
                    <a:pt x="2272" y="1"/>
                    <a:pt x="1939" y="71"/>
                    <a:pt x="1624" y="221"/>
                  </a:cubicBezTo>
                  <a:cubicBezTo>
                    <a:pt x="474" y="767"/>
                    <a:pt x="1" y="2156"/>
                    <a:pt x="576" y="3292"/>
                  </a:cubicBezTo>
                  <a:lnTo>
                    <a:pt x="4665" y="1342"/>
                  </a:lnTo>
                  <a:cubicBezTo>
                    <a:pt x="4291" y="497"/>
                    <a:pt x="3464" y="1"/>
                    <a:pt x="2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 rot="860262">
              <a:off x="8159631" y="2538546"/>
              <a:ext cx="143504" cy="99556"/>
            </a:xfrm>
            <a:custGeom>
              <a:avLst/>
              <a:gdLst/>
              <a:ahLst/>
              <a:cxnLst/>
              <a:rect l="l" t="t" r="r" b="b"/>
              <a:pathLst>
                <a:path w="4578" h="3176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401" y="2727"/>
                    <a:pt x="1191" y="3175"/>
                    <a:pt x="2013" y="3175"/>
                  </a:cubicBezTo>
                  <a:cubicBezTo>
                    <a:pt x="2340" y="3175"/>
                    <a:pt x="2673" y="3104"/>
                    <a:pt x="2989" y="2954"/>
                  </a:cubicBezTo>
                  <a:cubicBezTo>
                    <a:pt x="4090" y="2428"/>
                    <a:pt x="4578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 rot="860262">
              <a:off x="8151700" y="2492966"/>
              <a:ext cx="146732" cy="103819"/>
            </a:xfrm>
            <a:custGeom>
              <a:avLst/>
              <a:gdLst/>
              <a:ahLst/>
              <a:cxnLst/>
              <a:rect l="l" t="t" r="r" b="b"/>
              <a:pathLst>
                <a:path w="4681" h="3312" extrusionOk="0">
                  <a:moveTo>
                    <a:pt x="2598" y="0"/>
                  </a:moveTo>
                  <a:cubicBezTo>
                    <a:pt x="2272" y="0"/>
                    <a:pt x="1940" y="71"/>
                    <a:pt x="1624" y="221"/>
                  </a:cubicBezTo>
                  <a:cubicBezTo>
                    <a:pt x="469" y="776"/>
                    <a:pt x="1" y="2175"/>
                    <a:pt x="591" y="3311"/>
                  </a:cubicBezTo>
                  <a:lnTo>
                    <a:pt x="4680" y="1361"/>
                  </a:lnTo>
                  <a:cubicBezTo>
                    <a:pt x="4304" y="506"/>
                    <a:pt x="3471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 rot="860262">
              <a:off x="8030455" y="2726153"/>
              <a:ext cx="143504" cy="99681"/>
            </a:xfrm>
            <a:custGeom>
              <a:avLst/>
              <a:gdLst/>
              <a:ahLst/>
              <a:cxnLst/>
              <a:rect l="l" t="t" r="r" b="b"/>
              <a:pathLst>
                <a:path w="4578" h="3180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2" y="2729"/>
                    <a:pt x="1193" y="3180"/>
                    <a:pt x="2016" y="3180"/>
                  </a:cubicBezTo>
                  <a:cubicBezTo>
                    <a:pt x="2343" y="3180"/>
                    <a:pt x="2674" y="3109"/>
                    <a:pt x="2988" y="2959"/>
                  </a:cubicBezTo>
                  <a:cubicBezTo>
                    <a:pt x="4090" y="2433"/>
                    <a:pt x="4577" y="1122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 rot="860262">
              <a:off x="8022394" y="2680474"/>
              <a:ext cx="146732" cy="103882"/>
            </a:xfrm>
            <a:custGeom>
              <a:avLst/>
              <a:gdLst/>
              <a:ahLst/>
              <a:cxnLst/>
              <a:rect l="l" t="t" r="r" b="b"/>
              <a:pathLst>
                <a:path w="4681" h="3314" extrusionOk="0">
                  <a:moveTo>
                    <a:pt x="2603" y="0"/>
                  </a:moveTo>
                  <a:cubicBezTo>
                    <a:pt x="2276" y="0"/>
                    <a:pt x="1944" y="71"/>
                    <a:pt x="1629" y="223"/>
                  </a:cubicBezTo>
                  <a:cubicBezTo>
                    <a:pt x="469" y="774"/>
                    <a:pt x="1" y="2177"/>
                    <a:pt x="595" y="3313"/>
                  </a:cubicBezTo>
                  <a:lnTo>
                    <a:pt x="4680" y="1363"/>
                  </a:lnTo>
                  <a:cubicBezTo>
                    <a:pt x="4311" y="509"/>
                    <a:pt x="3476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 rot="860262">
              <a:off x="8255893" y="1774965"/>
              <a:ext cx="143660" cy="99838"/>
            </a:xfrm>
            <a:custGeom>
              <a:avLst/>
              <a:gdLst/>
              <a:ahLst/>
              <a:cxnLst/>
              <a:rect l="l" t="t" r="r" b="b"/>
              <a:pathLst>
                <a:path w="4583" h="3185" extrusionOk="0">
                  <a:moveTo>
                    <a:pt x="4090" y="1"/>
                  </a:moveTo>
                  <a:lnTo>
                    <a:pt x="1" y="1950"/>
                  </a:lnTo>
                  <a:cubicBezTo>
                    <a:pt x="402" y="2733"/>
                    <a:pt x="1196" y="3185"/>
                    <a:pt x="2021" y="3185"/>
                  </a:cubicBezTo>
                  <a:cubicBezTo>
                    <a:pt x="2348" y="3185"/>
                    <a:pt x="2679" y="3114"/>
                    <a:pt x="2993" y="2964"/>
                  </a:cubicBezTo>
                  <a:cubicBezTo>
                    <a:pt x="4100" y="2433"/>
                    <a:pt x="4582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 rot="860262">
              <a:off x="8126758" y="1962557"/>
              <a:ext cx="143504" cy="99650"/>
            </a:xfrm>
            <a:custGeom>
              <a:avLst/>
              <a:gdLst/>
              <a:ahLst/>
              <a:cxnLst/>
              <a:rect l="l" t="t" r="r" b="b"/>
              <a:pathLst>
                <a:path w="4578" h="3179" extrusionOk="0">
                  <a:moveTo>
                    <a:pt x="4085" y="1"/>
                  </a:moveTo>
                  <a:lnTo>
                    <a:pt x="0" y="1951"/>
                  </a:lnTo>
                  <a:cubicBezTo>
                    <a:pt x="401" y="2727"/>
                    <a:pt x="1190" y="3178"/>
                    <a:pt x="2011" y="3178"/>
                  </a:cubicBezTo>
                  <a:cubicBezTo>
                    <a:pt x="2339" y="3178"/>
                    <a:pt x="2673" y="3106"/>
                    <a:pt x="2988" y="2955"/>
                  </a:cubicBezTo>
                  <a:cubicBezTo>
                    <a:pt x="4090" y="2428"/>
                    <a:pt x="4577" y="1122"/>
                    <a:pt x="4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 rot="860262">
              <a:off x="8118806" y="1917233"/>
              <a:ext cx="146544" cy="103537"/>
            </a:xfrm>
            <a:custGeom>
              <a:avLst/>
              <a:gdLst/>
              <a:ahLst/>
              <a:cxnLst/>
              <a:rect l="l" t="t" r="r" b="b"/>
              <a:pathLst>
                <a:path w="4675" h="3303" extrusionOk="0">
                  <a:moveTo>
                    <a:pt x="2601" y="0"/>
                  </a:moveTo>
                  <a:cubicBezTo>
                    <a:pt x="2275" y="0"/>
                    <a:pt x="1943" y="71"/>
                    <a:pt x="1629" y="222"/>
                  </a:cubicBezTo>
                  <a:cubicBezTo>
                    <a:pt x="473" y="773"/>
                    <a:pt x="1" y="2167"/>
                    <a:pt x="590" y="3303"/>
                  </a:cubicBezTo>
                  <a:lnTo>
                    <a:pt x="4675" y="1353"/>
                  </a:lnTo>
                  <a:cubicBezTo>
                    <a:pt x="4300" y="503"/>
                    <a:pt x="346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 rot="860262">
              <a:off x="7997398" y="2150314"/>
              <a:ext cx="143786" cy="99681"/>
            </a:xfrm>
            <a:custGeom>
              <a:avLst/>
              <a:gdLst/>
              <a:ahLst/>
              <a:cxnLst/>
              <a:rect l="l" t="t" r="r" b="b"/>
              <a:pathLst>
                <a:path w="4587" h="3180" extrusionOk="0">
                  <a:moveTo>
                    <a:pt x="4090" y="1"/>
                  </a:moveTo>
                  <a:lnTo>
                    <a:pt x="0" y="1951"/>
                  </a:lnTo>
                  <a:cubicBezTo>
                    <a:pt x="402" y="2729"/>
                    <a:pt x="1195" y="3180"/>
                    <a:pt x="2020" y="3180"/>
                  </a:cubicBezTo>
                  <a:cubicBezTo>
                    <a:pt x="2347" y="3180"/>
                    <a:pt x="2679" y="3109"/>
                    <a:pt x="2993" y="2960"/>
                  </a:cubicBezTo>
                  <a:cubicBezTo>
                    <a:pt x="4099" y="2433"/>
                    <a:pt x="4587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 rot="860262">
              <a:off x="7989765" y="2104971"/>
              <a:ext cx="146544" cy="103600"/>
            </a:xfrm>
            <a:custGeom>
              <a:avLst/>
              <a:gdLst/>
              <a:ahLst/>
              <a:cxnLst/>
              <a:rect l="l" t="t" r="r" b="b"/>
              <a:pathLst>
                <a:path w="4675" h="3305" extrusionOk="0">
                  <a:moveTo>
                    <a:pt x="2594" y="0"/>
                  </a:moveTo>
                  <a:cubicBezTo>
                    <a:pt x="2268" y="0"/>
                    <a:pt x="1938" y="71"/>
                    <a:pt x="1623" y="219"/>
                  </a:cubicBezTo>
                  <a:cubicBezTo>
                    <a:pt x="468" y="770"/>
                    <a:pt x="0" y="2164"/>
                    <a:pt x="585" y="3305"/>
                  </a:cubicBezTo>
                  <a:lnTo>
                    <a:pt x="4670" y="1355"/>
                  </a:lnTo>
                  <a:lnTo>
                    <a:pt x="4675" y="1355"/>
                  </a:lnTo>
                  <a:cubicBezTo>
                    <a:pt x="4298" y="503"/>
                    <a:pt x="3465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rot="860262">
              <a:off x="7868263" y="233786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90" y="1"/>
                  </a:moveTo>
                  <a:lnTo>
                    <a:pt x="1" y="1951"/>
                  </a:lnTo>
                  <a:cubicBezTo>
                    <a:pt x="405" y="2720"/>
                    <a:pt x="1192" y="3167"/>
                    <a:pt x="2011" y="3167"/>
                  </a:cubicBezTo>
                  <a:cubicBezTo>
                    <a:pt x="2338" y="3167"/>
                    <a:pt x="2669" y="3095"/>
                    <a:pt x="2984" y="2945"/>
                  </a:cubicBezTo>
                  <a:cubicBezTo>
                    <a:pt x="4086" y="2419"/>
                    <a:pt x="4573" y="1117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 rot="860262">
              <a:off x="7860190" y="2292133"/>
              <a:ext cx="146858" cy="103976"/>
            </a:xfrm>
            <a:custGeom>
              <a:avLst/>
              <a:gdLst/>
              <a:ahLst/>
              <a:cxnLst/>
              <a:rect l="l" t="t" r="r" b="b"/>
              <a:pathLst>
                <a:path w="4685" h="3317" extrusionOk="0">
                  <a:moveTo>
                    <a:pt x="2603" y="1"/>
                  </a:moveTo>
                  <a:cubicBezTo>
                    <a:pt x="2276" y="1"/>
                    <a:pt x="1944" y="72"/>
                    <a:pt x="1628" y="221"/>
                  </a:cubicBezTo>
                  <a:cubicBezTo>
                    <a:pt x="468" y="772"/>
                    <a:pt x="0" y="2176"/>
                    <a:pt x="595" y="3317"/>
                  </a:cubicBezTo>
                  <a:lnTo>
                    <a:pt x="4684" y="1367"/>
                  </a:lnTo>
                  <a:cubicBezTo>
                    <a:pt x="4312" y="508"/>
                    <a:pt x="3477" y="1"/>
                    <a:pt x="2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 rot="860262">
              <a:off x="7739049" y="2525521"/>
              <a:ext cx="143504" cy="99619"/>
            </a:xfrm>
            <a:custGeom>
              <a:avLst/>
              <a:gdLst/>
              <a:ahLst/>
              <a:cxnLst/>
              <a:rect l="l" t="t" r="r" b="b"/>
              <a:pathLst>
                <a:path w="4578" h="3178" extrusionOk="0">
                  <a:moveTo>
                    <a:pt x="4085" y="0"/>
                  </a:moveTo>
                  <a:lnTo>
                    <a:pt x="1" y="1950"/>
                  </a:lnTo>
                  <a:cubicBezTo>
                    <a:pt x="401" y="2727"/>
                    <a:pt x="1190" y="3177"/>
                    <a:pt x="2012" y="3177"/>
                  </a:cubicBezTo>
                  <a:cubicBezTo>
                    <a:pt x="2340" y="3177"/>
                    <a:pt x="2673" y="3105"/>
                    <a:pt x="2989" y="2954"/>
                  </a:cubicBezTo>
                  <a:cubicBezTo>
                    <a:pt x="4090" y="2427"/>
                    <a:pt x="4578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 rot="860262">
              <a:off x="7731028" y="2479753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597" y="1"/>
                  </a:moveTo>
                  <a:cubicBezTo>
                    <a:pt x="2272" y="1"/>
                    <a:pt x="1941" y="71"/>
                    <a:pt x="1628" y="221"/>
                  </a:cubicBezTo>
                  <a:cubicBezTo>
                    <a:pt x="468" y="776"/>
                    <a:pt x="0" y="2180"/>
                    <a:pt x="595" y="3316"/>
                  </a:cubicBezTo>
                  <a:lnTo>
                    <a:pt x="4679" y="1366"/>
                  </a:lnTo>
                  <a:cubicBezTo>
                    <a:pt x="4310" y="510"/>
                    <a:pt x="3472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 rot="860262">
              <a:off x="8247864" y="1729196"/>
              <a:ext cx="146889" cy="103976"/>
            </a:xfrm>
            <a:custGeom>
              <a:avLst/>
              <a:gdLst/>
              <a:ahLst/>
              <a:cxnLst/>
              <a:rect l="l" t="t" r="r" b="b"/>
              <a:pathLst>
                <a:path w="4686" h="3317" extrusionOk="0">
                  <a:moveTo>
                    <a:pt x="2601" y="1"/>
                  </a:moveTo>
                  <a:cubicBezTo>
                    <a:pt x="2275" y="1"/>
                    <a:pt x="1943" y="71"/>
                    <a:pt x="1629" y="221"/>
                  </a:cubicBezTo>
                  <a:cubicBezTo>
                    <a:pt x="469" y="772"/>
                    <a:pt x="1" y="2176"/>
                    <a:pt x="596" y="3316"/>
                  </a:cubicBezTo>
                  <a:lnTo>
                    <a:pt x="4685" y="1367"/>
                  </a:lnTo>
                  <a:cubicBezTo>
                    <a:pt x="4312" y="508"/>
                    <a:pt x="3475" y="1"/>
                    <a:pt x="2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 rot="860262">
              <a:off x="8525739" y="1914655"/>
              <a:ext cx="185508" cy="177264"/>
            </a:xfrm>
            <a:custGeom>
              <a:avLst/>
              <a:gdLst/>
              <a:ahLst/>
              <a:cxnLst/>
              <a:rect l="l" t="t" r="r" b="b"/>
              <a:pathLst>
                <a:path w="5918" h="5655" extrusionOk="0">
                  <a:moveTo>
                    <a:pt x="2876" y="564"/>
                  </a:moveTo>
                  <a:cubicBezTo>
                    <a:pt x="3435" y="564"/>
                    <a:pt x="3985" y="770"/>
                    <a:pt x="4412" y="1163"/>
                  </a:cubicBezTo>
                  <a:cubicBezTo>
                    <a:pt x="5084" y="1787"/>
                    <a:pt x="5318" y="2752"/>
                    <a:pt x="5002" y="3610"/>
                  </a:cubicBezTo>
                  <a:cubicBezTo>
                    <a:pt x="4672" y="4530"/>
                    <a:pt x="3806" y="5100"/>
                    <a:pt x="2885" y="5100"/>
                  </a:cubicBezTo>
                  <a:cubicBezTo>
                    <a:pt x="2622" y="5100"/>
                    <a:pt x="2353" y="5054"/>
                    <a:pt x="2092" y="4955"/>
                  </a:cubicBezTo>
                  <a:cubicBezTo>
                    <a:pt x="1234" y="4638"/>
                    <a:pt x="649" y="3834"/>
                    <a:pt x="610" y="2917"/>
                  </a:cubicBezTo>
                  <a:cubicBezTo>
                    <a:pt x="576" y="2006"/>
                    <a:pt x="1092" y="1158"/>
                    <a:pt x="1926" y="773"/>
                  </a:cubicBezTo>
                  <a:cubicBezTo>
                    <a:pt x="2231" y="632"/>
                    <a:pt x="2555" y="564"/>
                    <a:pt x="2876" y="564"/>
                  </a:cubicBezTo>
                  <a:close/>
                  <a:moveTo>
                    <a:pt x="2872" y="1"/>
                  </a:moveTo>
                  <a:cubicBezTo>
                    <a:pt x="2471" y="1"/>
                    <a:pt x="2067" y="86"/>
                    <a:pt x="1687" y="261"/>
                  </a:cubicBezTo>
                  <a:cubicBezTo>
                    <a:pt x="649" y="743"/>
                    <a:pt x="1" y="1801"/>
                    <a:pt x="44" y="2942"/>
                  </a:cubicBezTo>
                  <a:cubicBezTo>
                    <a:pt x="93" y="4082"/>
                    <a:pt x="824" y="5086"/>
                    <a:pt x="1897" y="5481"/>
                  </a:cubicBezTo>
                  <a:cubicBezTo>
                    <a:pt x="2218" y="5599"/>
                    <a:pt x="2547" y="5654"/>
                    <a:pt x="2870" y="5654"/>
                  </a:cubicBezTo>
                  <a:cubicBezTo>
                    <a:pt x="4021" y="5654"/>
                    <a:pt x="5101" y="4946"/>
                    <a:pt x="5523" y="3805"/>
                  </a:cubicBezTo>
                  <a:cubicBezTo>
                    <a:pt x="5918" y="2732"/>
                    <a:pt x="5630" y="1528"/>
                    <a:pt x="4787" y="753"/>
                  </a:cubicBezTo>
                  <a:cubicBezTo>
                    <a:pt x="4255" y="258"/>
                    <a:pt x="356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 rot="860262">
              <a:off x="8391049" y="2102239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3" y="555"/>
                  </a:moveTo>
                  <a:cubicBezTo>
                    <a:pt x="3306" y="555"/>
                    <a:pt x="3573" y="601"/>
                    <a:pt x="3832" y="697"/>
                  </a:cubicBezTo>
                  <a:lnTo>
                    <a:pt x="3832" y="702"/>
                  </a:lnTo>
                  <a:cubicBezTo>
                    <a:pt x="4407" y="911"/>
                    <a:pt x="4875" y="1350"/>
                    <a:pt x="5124" y="1915"/>
                  </a:cubicBezTo>
                  <a:cubicBezTo>
                    <a:pt x="5558" y="2905"/>
                    <a:pt x="5231" y="4065"/>
                    <a:pt x="4349" y="4684"/>
                  </a:cubicBezTo>
                  <a:cubicBezTo>
                    <a:pt x="3955" y="4962"/>
                    <a:pt x="3498" y="5099"/>
                    <a:pt x="3042" y="5099"/>
                  </a:cubicBezTo>
                  <a:cubicBezTo>
                    <a:pt x="2478" y="5099"/>
                    <a:pt x="1917" y="4889"/>
                    <a:pt x="1483" y="4479"/>
                  </a:cubicBezTo>
                  <a:cubicBezTo>
                    <a:pt x="698" y="3738"/>
                    <a:pt x="542" y="2544"/>
                    <a:pt x="1112" y="1628"/>
                  </a:cubicBezTo>
                  <a:cubicBezTo>
                    <a:pt x="1537" y="945"/>
                    <a:pt x="2275" y="555"/>
                    <a:pt x="3043" y="555"/>
                  </a:cubicBezTo>
                  <a:close/>
                  <a:moveTo>
                    <a:pt x="3047" y="1"/>
                  </a:moveTo>
                  <a:cubicBezTo>
                    <a:pt x="2271" y="1"/>
                    <a:pt x="1515" y="319"/>
                    <a:pt x="971" y="911"/>
                  </a:cubicBezTo>
                  <a:cubicBezTo>
                    <a:pt x="196" y="1750"/>
                    <a:pt x="1" y="2973"/>
                    <a:pt x="483" y="4011"/>
                  </a:cubicBezTo>
                  <a:cubicBezTo>
                    <a:pt x="946" y="5016"/>
                    <a:pt x="1952" y="5656"/>
                    <a:pt x="3050" y="5656"/>
                  </a:cubicBezTo>
                  <a:cubicBezTo>
                    <a:pt x="3087" y="5656"/>
                    <a:pt x="3123" y="5655"/>
                    <a:pt x="3159" y="5654"/>
                  </a:cubicBezTo>
                  <a:cubicBezTo>
                    <a:pt x="4305" y="5605"/>
                    <a:pt x="5304" y="4879"/>
                    <a:pt x="5704" y="3806"/>
                  </a:cubicBezTo>
                  <a:cubicBezTo>
                    <a:pt x="6240" y="2339"/>
                    <a:pt x="5489" y="716"/>
                    <a:pt x="4027" y="175"/>
                  </a:cubicBezTo>
                  <a:cubicBezTo>
                    <a:pt x="3707" y="58"/>
                    <a:pt x="3375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 rot="860262">
              <a:off x="8267239" y="2289945"/>
              <a:ext cx="185664" cy="177264"/>
            </a:xfrm>
            <a:custGeom>
              <a:avLst/>
              <a:gdLst/>
              <a:ahLst/>
              <a:cxnLst/>
              <a:rect l="l" t="t" r="r" b="b"/>
              <a:pathLst>
                <a:path w="5923" h="5655" extrusionOk="0">
                  <a:moveTo>
                    <a:pt x="2875" y="563"/>
                  </a:moveTo>
                  <a:cubicBezTo>
                    <a:pt x="3434" y="563"/>
                    <a:pt x="3984" y="769"/>
                    <a:pt x="4411" y="1165"/>
                  </a:cubicBezTo>
                  <a:cubicBezTo>
                    <a:pt x="5089" y="1784"/>
                    <a:pt x="5318" y="2749"/>
                    <a:pt x="5006" y="3612"/>
                  </a:cubicBezTo>
                  <a:cubicBezTo>
                    <a:pt x="4668" y="4531"/>
                    <a:pt x="3800" y="5098"/>
                    <a:pt x="2877" y="5098"/>
                  </a:cubicBezTo>
                  <a:cubicBezTo>
                    <a:pt x="2616" y="5098"/>
                    <a:pt x="2350" y="5053"/>
                    <a:pt x="2091" y="4957"/>
                  </a:cubicBezTo>
                  <a:cubicBezTo>
                    <a:pt x="1233" y="4640"/>
                    <a:pt x="648" y="3836"/>
                    <a:pt x="614" y="2919"/>
                  </a:cubicBezTo>
                  <a:cubicBezTo>
                    <a:pt x="575" y="2003"/>
                    <a:pt x="1097" y="1155"/>
                    <a:pt x="1926" y="770"/>
                  </a:cubicBezTo>
                  <a:cubicBezTo>
                    <a:pt x="2230" y="631"/>
                    <a:pt x="2554" y="563"/>
                    <a:pt x="2875" y="563"/>
                  </a:cubicBezTo>
                  <a:close/>
                  <a:moveTo>
                    <a:pt x="2873" y="1"/>
                  </a:moveTo>
                  <a:cubicBezTo>
                    <a:pt x="2471" y="1"/>
                    <a:pt x="2066" y="87"/>
                    <a:pt x="1687" y="263"/>
                  </a:cubicBezTo>
                  <a:cubicBezTo>
                    <a:pt x="648" y="741"/>
                    <a:pt x="0" y="1798"/>
                    <a:pt x="49" y="2944"/>
                  </a:cubicBezTo>
                  <a:cubicBezTo>
                    <a:pt x="93" y="4084"/>
                    <a:pt x="824" y="5089"/>
                    <a:pt x="1896" y="5483"/>
                  </a:cubicBezTo>
                  <a:lnTo>
                    <a:pt x="1901" y="5483"/>
                  </a:lnTo>
                  <a:cubicBezTo>
                    <a:pt x="2220" y="5599"/>
                    <a:pt x="2546" y="5654"/>
                    <a:pt x="2866" y="5654"/>
                  </a:cubicBezTo>
                  <a:cubicBezTo>
                    <a:pt x="4018" y="5654"/>
                    <a:pt x="5101" y="4946"/>
                    <a:pt x="5528" y="3807"/>
                  </a:cubicBezTo>
                  <a:cubicBezTo>
                    <a:pt x="5922" y="2729"/>
                    <a:pt x="5630" y="1525"/>
                    <a:pt x="4792" y="750"/>
                  </a:cubicBezTo>
                  <a:cubicBezTo>
                    <a:pt x="4257" y="259"/>
                    <a:pt x="35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 rot="860262">
              <a:off x="8128277" y="2476384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195" y="561"/>
                  </a:moveTo>
                  <a:cubicBezTo>
                    <a:pt x="3734" y="561"/>
                    <a:pt x="4271" y="752"/>
                    <a:pt x="4699" y="1129"/>
                  </a:cubicBezTo>
                  <a:cubicBezTo>
                    <a:pt x="5518" y="1855"/>
                    <a:pt x="5703" y="3054"/>
                    <a:pt x="5142" y="3995"/>
                  </a:cubicBezTo>
                  <a:cubicBezTo>
                    <a:pt x="4722" y="4696"/>
                    <a:pt x="3971" y="5099"/>
                    <a:pt x="3190" y="5099"/>
                  </a:cubicBezTo>
                  <a:cubicBezTo>
                    <a:pt x="2929" y="5099"/>
                    <a:pt x="2665" y="5054"/>
                    <a:pt x="2408" y="4960"/>
                  </a:cubicBezTo>
                  <a:lnTo>
                    <a:pt x="2408" y="4955"/>
                  </a:lnTo>
                  <a:cubicBezTo>
                    <a:pt x="1877" y="4760"/>
                    <a:pt x="1438" y="4375"/>
                    <a:pt x="1180" y="3873"/>
                  </a:cubicBezTo>
                  <a:cubicBezTo>
                    <a:pt x="678" y="2898"/>
                    <a:pt x="941" y="1709"/>
                    <a:pt x="1799" y="1041"/>
                  </a:cubicBezTo>
                  <a:cubicBezTo>
                    <a:pt x="2211" y="720"/>
                    <a:pt x="2703" y="561"/>
                    <a:pt x="3195" y="561"/>
                  </a:cubicBezTo>
                  <a:close/>
                  <a:moveTo>
                    <a:pt x="3197" y="0"/>
                  </a:moveTo>
                  <a:cubicBezTo>
                    <a:pt x="3156" y="0"/>
                    <a:pt x="3116" y="1"/>
                    <a:pt x="3076" y="3"/>
                  </a:cubicBezTo>
                  <a:cubicBezTo>
                    <a:pt x="1935" y="47"/>
                    <a:pt x="931" y="778"/>
                    <a:pt x="536" y="1850"/>
                  </a:cubicBezTo>
                  <a:cubicBezTo>
                    <a:pt x="0" y="3317"/>
                    <a:pt x="751" y="4940"/>
                    <a:pt x="2213" y="5481"/>
                  </a:cubicBezTo>
                  <a:cubicBezTo>
                    <a:pt x="2532" y="5598"/>
                    <a:pt x="2862" y="5655"/>
                    <a:pt x="3189" y="5655"/>
                  </a:cubicBezTo>
                  <a:cubicBezTo>
                    <a:pt x="3966" y="5655"/>
                    <a:pt x="4724" y="5335"/>
                    <a:pt x="5269" y="4745"/>
                  </a:cubicBezTo>
                  <a:cubicBezTo>
                    <a:pt x="6044" y="3902"/>
                    <a:pt x="6239" y="2679"/>
                    <a:pt x="5757" y="1641"/>
                  </a:cubicBezTo>
                  <a:cubicBezTo>
                    <a:pt x="5296" y="639"/>
                    <a:pt x="4295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 rot="860262">
              <a:off x="8003525" y="2665198"/>
              <a:ext cx="195444" cy="177326"/>
            </a:xfrm>
            <a:custGeom>
              <a:avLst/>
              <a:gdLst/>
              <a:ahLst/>
              <a:cxnLst/>
              <a:rect l="l" t="t" r="r" b="b"/>
              <a:pathLst>
                <a:path w="6235" h="5657" extrusionOk="0">
                  <a:moveTo>
                    <a:pt x="3033" y="561"/>
                  </a:moveTo>
                  <a:cubicBezTo>
                    <a:pt x="3143" y="561"/>
                    <a:pt x="3253" y="569"/>
                    <a:pt x="3363" y="585"/>
                  </a:cubicBezTo>
                  <a:cubicBezTo>
                    <a:pt x="4426" y="736"/>
                    <a:pt x="5230" y="1613"/>
                    <a:pt x="5298" y="2681"/>
                  </a:cubicBezTo>
                  <a:cubicBezTo>
                    <a:pt x="5367" y="3748"/>
                    <a:pt x="4679" y="4718"/>
                    <a:pt x="3646" y="5006"/>
                  </a:cubicBezTo>
                  <a:cubicBezTo>
                    <a:pt x="3444" y="5062"/>
                    <a:pt x="3241" y="5089"/>
                    <a:pt x="3040" y="5089"/>
                  </a:cubicBezTo>
                  <a:cubicBezTo>
                    <a:pt x="2211" y="5089"/>
                    <a:pt x="1429" y="4630"/>
                    <a:pt x="1029" y="3865"/>
                  </a:cubicBezTo>
                  <a:cubicBezTo>
                    <a:pt x="736" y="3305"/>
                    <a:pt x="697" y="2642"/>
                    <a:pt x="916" y="2042"/>
                  </a:cubicBezTo>
                  <a:lnTo>
                    <a:pt x="912" y="2042"/>
                  </a:lnTo>
                  <a:cubicBezTo>
                    <a:pt x="1243" y="1143"/>
                    <a:pt x="2099" y="561"/>
                    <a:pt x="3033" y="561"/>
                  </a:cubicBezTo>
                  <a:close/>
                  <a:moveTo>
                    <a:pt x="3043" y="1"/>
                  </a:moveTo>
                  <a:cubicBezTo>
                    <a:pt x="2268" y="1"/>
                    <a:pt x="1510" y="319"/>
                    <a:pt x="965" y="911"/>
                  </a:cubicBezTo>
                  <a:cubicBezTo>
                    <a:pt x="190" y="1750"/>
                    <a:pt x="0" y="2973"/>
                    <a:pt x="478" y="4011"/>
                  </a:cubicBezTo>
                  <a:cubicBezTo>
                    <a:pt x="940" y="5017"/>
                    <a:pt x="1946" y="5656"/>
                    <a:pt x="3049" y="5656"/>
                  </a:cubicBezTo>
                  <a:cubicBezTo>
                    <a:pt x="3086" y="5656"/>
                    <a:pt x="3122" y="5655"/>
                    <a:pt x="3159" y="5654"/>
                  </a:cubicBezTo>
                  <a:cubicBezTo>
                    <a:pt x="4299" y="5605"/>
                    <a:pt x="5303" y="4879"/>
                    <a:pt x="5698" y="3802"/>
                  </a:cubicBezTo>
                  <a:cubicBezTo>
                    <a:pt x="6234" y="2340"/>
                    <a:pt x="5484" y="716"/>
                    <a:pt x="4021" y="175"/>
                  </a:cubicBezTo>
                  <a:cubicBezTo>
                    <a:pt x="3702" y="58"/>
                    <a:pt x="3371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 rot="860262">
              <a:off x="7712132" y="2463286"/>
              <a:ext cx="185664" cy="177232"/>
            </a:xfrm>
            <a:custGeom>
              <a:avLst/>
              <a:gdLst/>
              <a:ahLst/>
              <a:cxnLst/>
              <a:rect l="l" t="t" r="r" b="b"/>
              <a:pathLst>
                <a:path w="5923" h="5654" extrusionOk="0">
                  <a:moveTo>
                    <a:pt x="3058" y="561"/>
                  </a:moveTo>
                  <a:cubicBezTo>
                    <a:pt x="4614" y="561"/>
                    <a:pt x="5725" y="2123"/>
                    <a:pt x="5177" y="3612"/>
                  </a:cubicBezTo>
                  <a:lnTo>
                    <a:pt x="5172" y="3612"/>
                  </a:lnTo>
                  <a:cubicBezTo>
                    <a:pt x="4860" y="4456"/>
                    <a:pt x="4085" y="5031"/>
                    <a:pt x="3188" y="5089"/>
                  </a:cubicBezTo>
                  <a:cubicBezTo>
                    <a:pt x="3143" y="5092"/>
                    <a:pt x="3097" y="5093"/>
                    <a:pt x="3052" y="5093"/>
                  </a:cubicBezTo>
                  <a:cubicBezTo>
                    <a:pt x="2207" y="5093"/>
                    <a:pt x="1427" y="4624"/>
                    <a:pt x="1034" y="3866"/>
                  </a:cubicBezTo>
                  <a:cubicBezTo>
                    <a:pt x="283" y="2413"/>
                    <a:pt x="1278" y="668"/>
                    <a:pt x="2910" y="566"/>
                  </a:cubicBezTo>
                  <a:cubicBezTo>
                    <a:pt x="2960" y="563"/>
                    <a:pt x="3009" y="561"/>
                    <a:pt x="3058" y="561"/>
                  </a:cubicBezTo>
                  <a:close/>
                  <a:moveTo>
                    <a:pt x="3048" y="0"/>
                  </a:moveTo>
                  <a:cubicBezTo>
                    <a:pt x="1897" y="0"/>
                    <a:pt x="818" y="709"/>
                    <a:pt x="400" y="1853"/>
                  </a:cubicBezTo>
                  <a:cubicBezTo>
                    <a:pt x="0" y="2925"/>
                    <a:pt x="293" y="4129"/>
                    <a:pt x="1131" y="4904"/>
                  </a:cubicBezTo>
                  <a:cubicBezTo>
                    <a:pt x="1666" y="5396"/>
                    <a:pt x="2354" y="5654"/>
                    <a:pt x="3050" y="5654"/>
                  </a:cubicBezTo>
                  <a:cubicBezTo>
                    <a:pt x="3452" y="5654"/>
                    <a:pt x="3856" y="5568"/>
                    <a:pt x="4236" y="5391"/>
                  </a:cubicBezTo>
                  <a:cubicBezTo>
                    <a:pt x="5274" y="4914"/>
                    <a:pt x="5923" y="3856"/>
                    <a:pt x="5874" y="2715"/>
                  </a:cubicBezTo>
                  <a:cubicBezTo>
                    <a:pt x="5830" y="1570"/>
                    <a:pt x="5099" y="566"/>
                    <a:pt x="4027" y="176"/>
                  </a:cubicBezTo>
                  <a:cubicBezTo>
                    <a:pt x="3703" y="57"/>
                    <a:pt x="3373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 rot="860262">
              <a:off x="7841340" y="2276765"/>
              <a:ext cx="195601" cy="177201"/>
            </a:xfrm>
            <a:custGeom>
              <a:avLst/>
              <a:gdLst/>
              <a:ahLst/>
              <a:cxnLst/>
              <a:rect l="l" t="t" r="r" b="b"/>
              <a:pathLst>
                <a:path w="6240" h="5653" extrusionOk="0">
                  <a:moveTo>
                    <a:pt x="3049" y="560"/>
                  </a:moveTo>
                  <a:cubicBezTo>
                    <a:pt x="3588" y="560"/>
                    <a:pt x="4125" y="750"/>
                    <a:pt x="4553" y="1127"/>
                  </a:cubicBezTo>
                  <a:cubicBezTo>
                    <a:pt x="5372" y="1854"/>
                    <a:pt x="5557" y="3058"/>
                    <a:pt x="4997" y="3994"/>
                  </a:cubicBezTo>
                  <a:cubicBezTo>
                    <a:pt x="4577" y="4694"/>
                    <a:pt x="3827" y="5100"/>
                    <a:pt x="3046" y="5100"/>
                  </a:cubicBezTo>
                  <a:cubicBezTo>
                    <a:pt x="2785" y="5100"/>
                    <a:pt x="2519" y="5054"/>
                    <a:pt x="2262" y="4959"/>
                  </a:cubicBezTo>
                  <a:cubicBezTo>
                    <a:pt x="1731" y="4764"/>
                    <a:pt x="1292" y="4374"/>
                    <a:pt x="1034" y="3872"/>
                  </a:cubicBezTo>
                  <a:cubicBezTo>
                    <a:pt x="532" y="2902"/>
                    <a:pt x="795" y="1712"/>
                    <a:pt x="1653" y="1040"/>
                  </a:cubicBezTo>
                  <a:cubicBezTo>
                    <a:pt x="2065" y="719"/>
                    <a:pt x="2558" y="560"/>
                    <a:pt x="3049" y="560"/>
                  </a:cubicBezTo>
                  <a:close/>
                  <a:moveTo>
                    <a:pt x="3044" y="0"/>
                  </a:moveTo>
                  <a:cubicBezTo>
                    <a:pt x="2270" y="0"/>
                    <a:pt x="1515" y="320"/>
                    <a:pt x="971" y="908"/>
                  </a:cubicBezTo>
                  <a:cubicBezTo>
                    <a:pt x="196" y="1746"/>
                    <a:pt x="1" y="2970"/>
                    <a:pt x="478" y="4008"/>
                  </a:cubicBezTo>
                  <a:cubicBezTo>
                    <a:pt x="941" y="5013"/>
                    <a:pt x="1947" y="5653"/>
                    <a:pt x="3050" y="5653"/>
                  </a:cubicBezTo>
                  <a:cubicBezTo>
                    <a:pt x="3086" y="5653"/>
                    <a:pt x="3123" y="5652"/>
                    <a:pt x="3159" y="5651"/>
                  </a:cubicBezTo>
                  <a:cubicBezTo>
                    <a:pt x="4300" y="5607"/>
                    <a:pt x="5304" y="4881"/>
                    <a:pt x="5699" y="3808"/>
                  </a:cubicBezTo>
                  <a:cubicBezTo>
                    <a:pt x="6240" y="2341"/>
                    <a:pt x="5489" y="713"/>
                    <a:pt x="4027" y="177"/>
                  </a:cubicBezTo>
                  <a:cubicBezTo>
                    <a:pt x="3706" y="58"/>
                    <a:pt x="3373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 rot="860262">
              <a:off x="7975992" y="2089333"/>
              <a:ext cx="185508" cy="177170"/>
            </a:xfrm>
            <a:custGeom>
              <a:avLst/>
              <a:gdLst/>
              <a:ahLst/>
              <a:cxnLst/>
              <a:rect l="l" t="t" r="r" b="b"/>
              <a:pathLst>
                <a:path w="5918" h="5652" extrusionOk="0">
                  <a:moveTo>
                    <a:pt x="2869" y="561"/>
                  </a:moveTo>
                  <a:cubicBezTo>
                    <a:pt x="3428" y="561"/>
                    <a:pt x="3979" y="768"/>
                    <a:pt x="4407" y="1164"/>
                  </a:cubicBezTo>
                  <a:cubicBezTo>
                    <a:pt x="5084" y="1783"/>
                    <a:pt x="5313" y="2748"/>
                    <a:pt x="5001" y="3611"/>
                  </a:cubicBezTo>
                  <a:cubicBezTo>
                    <a:pt x="4667" y="4528"/>
                    <a:pt x="3798" y="5097"/>
                    <a:pt x="2874" y="5097"/>
                  </a:cubicBezTo>
                  <a:cubicBezTo>
                    <a:pt x="2614" y="5097"/>
                    <a:pt x="2350" y="5052"/>
                    <a:pt x="2091" y="4957"/>
                  </a:cubicBezTo>
                  <a:cubicBezTo>
                    <a:pt x="1229" y="4635"/>
                    <a:pt x="644" y="3835"/>
                    <a:pt x="610" y="2919"/>
                  </a:cubicBezTo>
                  <a:cubicBezTo>
                    <a:pt x="571" y="2003"/>
                    <a:pt x="1092" y="1155"/>
                    <a:pt x="1921" y="770"/>
                  </a:cubicBezTo>
                  <a:cubicBezTo>
                    <a:pt x="2225" y="629"/>
                    <a:pt x="2548" y="561"/>
                    <a:pt x="2869" y="561"/>
                  </a:cubicBezTo>
                  <a:close/>
                  <a:moveTo>
                    <a:pt x="2872" y="0"/>
                  </a:moveTo>
                  <a:cubicBezTo>
                    <a:pt x="2471" y="0"/>
                    <a:pt x="2067" y="86"/>
                    <a:pt x="1687" y="263"/>
                  </a:cubicBezTo>
                  <a:cubicBezTo>
                    <a:pt x="649" y="740"/>
                    <a:pt x="0" y="1798"/>
                    <a:pt x="44" y="2939"/>
                  </a:cubicBezTo>
                  <a:cubicBezTo>
                    <a:pt x="93" y="4084"/>
                    <a:pt x="824" y="5083"/>
                    <a:pt x="1896" y="5478"/>
                  </a:cubicBezTo>
                  <a:cubicBezTo>
                    <a:pt x="2218" y="5596"/>
                    <a:pt x="2547" y="5652"/>
                    <a:pt x="2870" y="5652"/>
                  </a:cubicBezTo>
                  <a:cubicBezTo>
                    <a:pt x="4020" y="5652"/>
                    <a:pt x="5101" y="4946"/>
                    <a:pt x="5523" y="3801"/>
                  </a:cubicBezTo>
                  <a:cubicBezTo>
                    <a:pt x="5918" y="2729"/>
                    <a:pt x="5630" y="1525"/>
                    <a:pt x="4787" y="750"/>
                  </a:cubicBezTo>
                  <a:cubicBezTo>
                    <a:pt x="4255" y="258"/>
                    <a:pt x="3568" y="0"/>
                    <a:pt x="2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 rot="860262">
              <a:off x="8099805" y="1901631"/>
              <a:ext cx="195476" cy="177170"/>
            </a:xfrm>
            <a:custGeom>
              <a:avLst/>
              <a:gdLst/>
              <a:ahLst/>
              <a:cxnLst/>
              <a:rect l="l" t="t" r="r" b="b"/>
              <a:pathLst>
                <a:path w="6236" h="5652" extrusionOk="0">
                  <a:moveTo>
                    <a:pt x="3047" y="558"/>
                  </a:moveTo>
                  <a:cubicBezTo>
                    <a:pt x="3585" y="558"/>
                    <a:pt x="4121" y="748"/>
                    <a:pt x="4549" y="1125"/>
                  </a:cubicBezTo>
                  <a:cubicBezTo>
                    <a:pt x="5368" y="1847"/>
                    <a:pt x="5553" y="3051"/>
                    <a:pt x="4992" y="3986"/>
                  </a:cubicBezTo>
                  <a:cubicBezTo>
                    <a:pt x="4573" y="4690"/>
                    <a:pt x="3827" y="5093"/>
                    <a:pt x="3049" y="5093"/>
                  </a:cubicBezTo>
                  <a:cubicBezTo>
                    <a:pt x="2787" y="5093"/>
                    <a:pt x="2521" y="5047"/>
                    <a:pt x="2263" y="4952"/>
                  </a:cubicBezTo>
                  <a:cubicBezTo>
                    <a:pt x="1731" y="4757"/>
                    <a:pt x="1293" y="4367"/>
                    <a:pt x="1034" y="3865"/>
                  </a:cubicBezTo>
                  <a:cubicBezTo>
                    <a:pt x="532" y="2895"/>
                    <a:pt x="791" y="1705"/>
                    <a:pt x="1653" y="1037"/>
                  </a:cubicBezTo>
                  <a:cubicBezTo>
                    <a:pt x="2065" y="716"/>
                    <a:pt x="2557" y="558"/>
                    <a:pt x="3047" y="558"/>
                  </a:cubicBezTo>
                  <a:close/>
                  <a:moveTo>
                    <a:pt x="3043" y="0"/>
                  </a:moveTo>
                  <a:cubicBezTo>
                    <a:pt x="2268" y="0"/>
                    <a:pt x="1510" y="317"/>
                    <a:pt x="966" y="906"/>
                  </a:cubicBezTo>
                  <a:cubicBezTo>
                    <a:pt x="191" y="1749"/>
                    <a:pt x="1" y="2973"/>
                    <a:pt x="479" y="4011"/>
                  </a:cubicBezTo>
                  <a:cubicBezTo>
                    <a:pt x="939" y="5012"/>
                    <a:pt x="1940" y="5651"/>
                    <a:pt x="3039" y="5651"/>
                  </a:cubicBezTo>
                  <a:cubicBezTo>
                    <a:pt x="3079" y="5651"/>
                    <a:pt x="3119" y="5650"/>
                    <a:pt x="3159" y="5649"/>
                  </a:cubicBezTo>
                  <a:cubicBezTo>
                    <a:pt x="4300" y="5605"/>
                    <a:pt x="5304" y="4874"/>
                    <a:pt x="5699" y="3801"/>
                  </a:cubicBezTo>
                  <a:cubicBezTo>
                    <a:pt x="6235" y="2339"/>
                    <a:pt x="5485" y="711"/>
                    <a:pt x="4022" y="175"/>
                  </a:cubicBezTo>
                  <a:cubicBezTo>
                    <a:pt x="3703" y="57"/>
                    <a:pt x="3371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 rot="860262">
              <a:off x="8229018" y="1713891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9" y="558"/>
                  </a:moveTo>
                  <a:cubicBezTo>
                    <a:pt x="3587" y="558"/>
                    <a:pt x="4125" y="748"/>
                    <a:pt x="4553" y="1125"/>
                  </a:cubicBezTo>
                  <a:cubicBezTo>
                    <a:pt x="5372" y="1852"/>
                    <a:pt x="5557" y="3055"/>
                    <a:pt x="4996" y="3991"/>
                  </a:cubicBezTo>
                  <a:cubicBezTo>
                    <a:pt x="4577" y="4695"/>
                    <a:pt x="3828" y="5098"/>
                    <a:pt x="3049" y="5098"/>
                  </a:cubicBezTo>
                  <a:cubicBezTo>
                    <a:pt x="2786" y="5098"/>
                    <a:pt x="2520" y="5052"/>
                    <a:pt x="2262" y="4956"/>
                  </a:cubicBezTo>
                  <a:cubicBezTo>
                    <a:pt x="1731" y="4761"/>
                    <a:pt x="1292" y="4372"/>
                    <a:pt x="1034" y="3869"/>
                  </a:cubicBezTo>
                  <a:cubicBezTo>
                    <a:pt x="531" y="2899"/>
                    <a:pt x="790" y="1705"/>
                    <a:pt x="1653" y="1037"/>
                  </a:cubicBezTo>
                  <a:cubicBezTo>
                    <a:pt x="2064" y="716"/>
                    <a:pt x="2557" y="558"/>
                    <a:pt x="3049" y="558"/>
                  </a:cubicBezTo>
                  <a:close/>
                  <a:moveTo>
                    <a:pt x="3044" y="0"/>
                  </a:moveTo>
                  <a:cubicBezTo>
                    <a:pt x="2271" y="0"/>
                    <a:pt x="1515" y="318"/>
                    <a:pt x="970" y="911"/>
                  </a:cubicBezTo>
                  <a:cubicBezTo>
                    <a:pt x="190" y="1749"/>
                    <a:pt x="0" y="2973"/>
                    <a:pt x="478" y="4011"/>
                  </a:cubicBezTo>
                  <a:cubicBezTo>
                    <a:pt x="940" y="5016"/>
                    <a:pt x="1946" y="5656"/>
                    <a:pt x="3045" y="5656"/>
                  </a:cubicBezTo>
                  <a:cubicBezTo>
                    <a:pt x="3081" y="5656"/>
                    <a:pt x="3117" y="5655"/>
                    <a:pt x="3154" y="5653"/>
                  </a:cubicBezTo>
                  <a:cubicBezTo>
                    <a:pt x="4299" y="5610"/>
                    <a:pt x="5303" y="4878"/>
                    <a:pt x="5698" y="3806"/>
                  </a:cubicBezTo>
                  <a:cubicBezTo>
                    <a:pt x="6239" y="2339"/>
                    <a:pt x="5489" y="716"/>
                    <a:pt x="4021" y="175"/>
                  </a:cubicBezTo>
                  <a:cubicBezTo>
                    <a:pt x="3702" y="57"/>
                    <a:pt x="3372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 rot="860262">
              <a:off x="7700764" y="1611397"/>
              <a:ext cx="1022048" cy="1332376"/>
            </a:xfrm>
            <a:custGeom>
              <a:avLst/>
              <a:gdLst/>
              <a:ahLst/>
              <a:cxnLst/>
              <a:rect l="l" t="t" r="r" b="b"/>
              <a:pathLst>
                <a:path w="32605" h="42505" extrusionOk="0">
                  <a:moveTo>
                    <a:pt x="16030" y="2845"/>
                  </a:moveTo>
                  <a:cubicBezTo>
                    <a:pt x="16727" y="2845"/>
                    <a:pt x="17416" y="3101"/>
                    <a:pt x="17947" y="3593"/>
                  </a:cubicBezTo>
                  <a:cubicBezTo>
                    <a:pt x="18786" y="4373"/>
                    <a:pt x="19078" y="5576"/>
                    <a:pt x="18683" y="6649"/>
                  </a:cubicBezTo>
                  <a:lnTo>
                    <a:pt x="18683" y="6639"/>
                  </a:lnTo>
                  <a:cubicBezTo>
                    <a:pt x="18264" y="7786"/>
                    <a:pt x="17181" y="8498"/>
                    <a:pt x="16024" y="8498"/>
                  </a:cubicBezTo>
                  <a:cubicBezTo>
                    <a:pt x="15702" y="8498"/>
                    <a:pt x="15373" y="8443"/>
                    <a:pt x="15052" y="8326"/>
                  </a:cubicBezTo>
                  <a:cubicBezTo>
                    <a:pt x="13980" y="7931"/>
                    <a:pt x="13253" y="6927"/>
                    <a:pt x="13205" y="5786"/>
                  </a:cubicBezTo>
                  <a:cubicBezTo>
                    <a:pt x="13161" y="4646"/>
                    <a:pt x="13804" y="3588"/>
                    <a:pt x="14842" y="3105"/>
                  </a:cubicBezTo>
                  <a:cubicBezTo>
                    <a:pt x="15222" y="2930"/>
                    <a:pt x="15628" y="2845"/>
                    <a:pt x="16030" y="2845"/>
                  </a:cubicBezTo>
                  <a:close/>
                  <a:moveTo>
                    <a:pt x="26620" y="6737"/>
                  </a:moveTo>
                  <a:cubicBezTo>
                    <a:pt x="27316" y="6737"/>
                    <a:pt x="28004" y="6996"/>
                    <a:pt x="28539" y="7487"/>
                  </a:cubicBezTo>
                  <a:cubicBezTo>
                    <a:pt x="29377" y="8262"/>
                    <a:pt x="29670" y="9466"/>
                    <a:pt x="29275" y="10543"/>
                  </a:cubicBezTo>
                  <a:lnTo>
                    <a:pt x="29275" y="10539"/>
                  </a:lnTo>
                  <a:cubicBezTo>
                    <a:pt x="28852" y="11684"/>
                    <a:pt x="27770" y="12393"/>
                    <a:pt x="26617" y="12393"/>
                  </a:cubicBezTo>
                  <a:cubicBezTo>
                    <a:pt x="26294" y="12393"/>
                    <a:pt x="25965" y="12338"/>
                    <a:pt x="25644" y="12220"/>
                  </a:cubicBezTo>
                  <a:cubicBezTo>
                    <a:pt x="24571" y="11825"/>
                    <a:pt x="23840" y="10821"/>
                    <a:pt x="23796" y="9676"/>
                  </a:cubicBezTo>
                  <a:cubicBezTo>
                    <a:pt x="23748" y="8535"/>
                    <a:pt x="24396" y="7477"/>
                    <a:pt x="25434" y="7000"/>
                  </a:cubicBezTo>
                  <a:cubicBezTo>
                    <a:pt x="25814" y="6823"/>
                    <a:pt x="26218" y="6737"/>
                    <a:pt x="26620" y="6737"/>
                  </a:cubicBezTo>
                  <a:close/>
                  <a:moveTo>
                    <a:pt x="13523" y="9669"/>
                  </a:moveTo>
                  <a:cubicBezTo>
                    <a:pt x="14219" y="9669"/>
                    <a:pt x="14905" y="9925"/>
                    <a:pt x="15437" y="10417"/>
                  </a:cubicBezTo>
                  <a:cubicBezTo>
                    <a:pt x="16275" y="11197"/>
                    <a:pt x="16568" y="12400"/>
                    <a:pt x="16173" y="13473"/>
                  </a:cubicBezTo>
                  <a:lnTo>
                    <a:pt x="16173" y="13458"/>
                  </a:lnTo>
                  <a:cubicBezTo>
                    <a:pt x="15754" y="14609"/>
                    <a:pt x="14667" y="15322"/>
                    <a:pt x="13512" y="15322"/>
                  </a:cubicBezTo>
                  <a:cubicBezTo>
                    <a:pt x="13189" y="15322"/>
                    <a:pt x="12862" y="15267"/>
                    <a:pt x="12542" y="15150"/>
                  </a:cubicBezTo>
                  <a:cubicBezTo>
                    <a:pt x="11469" y="14750"/>
                    <a:pt x="10738" y="13751"/>
                    <a:pt x="10694" y="12605"/>
                  </a:cubicBezTo>
                  <a:cubicBezTo>
                    <a:pt x="10650" y="11465"/>
                    <a:pt x="11299" y="10407"/>
                    <a:pt x="12337" y="9929"/>
                  </a:cubicBezTo>
                  <a:cubicBezTo>
                    <a:pt x="12717" y="9754"/>
                    <a:pt x="13122" y="9669"/>
                    <a:pt x="13523" y="9669"/>
                  </a:cubicBezTo>
                  <a:close/>
                  <a:moveTo>
                    <a:pt x="24106" y="13560"/>
                  </a:moveTo>
                  <a:cubicBezTo>
                    <a:pt x="24805" y="13560"/>
                    <a:pt x="25496" y="13818"/>
                    <a:pt x="26029" y="14311"/>
                  </a:cubicBezTo>
                  <a:cubicBezTo>
                    <a:pt x="26867" y="15086"/>
                    <a:pt x="27160" y="16290"/>
                    <a:pt x="26765" y="17367"/>
                  </a:cubicBezTo>
                  <a:lnTo>
                    <a:pt x="26765" y="17362"/>
                  </a:lnTo>
                  <a:cubicBezTo>
                    <a:pt x="26342" y="18504"/>
                    <a:pt x="25260" y="19212"/>
                    <a:pt x="24107" y="19212"/>
                  </a:cubicBezTo>
                  <a:cubicBezTo>
                    <a:pt x="23784" y="19212"/>
                    <a:pt x="23455" y="19157"/>
                    <a:pt x="23133" y="19039"/>
                  </a:cubicBezTo>
                  <a:cubicBezTo>
                    <a:pt x="22061" y="18644"/>
                    <a:pt x="21330" y="17640"/>
                    <a:pt x="21286" y="16500"/>
                  </a:cubicBezTo>
                  <a:cubicBezTo>
                    <a:pt x="21242" y="15354"/>
                    <a:pt x="21886" y="14301"/>
                    <a:pt x="22924" y="13819"/>
                  </a:cubicBezTo>
                  <a:cubicBezTo>
                    <a:pt x="23302" y="13645"/>
                    <a:pt x="23705" y="13560"/>
                    <a:pt x="24106" y="13560"/>
                  </a:cubicBezTo>
                  <a:close/>
                  <a:moveTo>
                    <a:pt x="11008" y="16488"/>
                  </a:moveTo>
                  <a:cubicBezTo>
                    <a:pt x="11704" y="16488"/>
                    <a:pt x="12390" y="16744"/>
                    <a:pt x="12922" y="17236"/>
                  </a:cubicBezTo>
                  <a:cubicBezTo>
                    <a:pt x="13765" y="18016"/>
                    <a:pt x="14053" y="19220"/>
                    <a:pt x="13658" y="20292"/>
                  </a:cubicBezTo>
                  <a:lnTo>
                    <a:pt x="13658" y="20277"/>
                  </a:lnTo>
                  <a:cubicBezTo>
                    <a:pt x="13242" y="21428"/>
                    <a:pt x="12157" y="22141"/>
                    <a:pt x="11001" y="22141"/>
                  </a:cubicBezTo>
                  <a:cubicBezTo>
                    <a:pt x="10679" y="22141"/>
                    <a:pt x="10351" y="22086"/>
                    <a:pt x="10031" y="21969"/>
                  </a:cubicBezTo>
                  <a:cubicBezTo>
                    <a:pt x="8959" y="21574"/>
                    <a:pt x="8228" y="20570"/>
                    <a:pt x="8179" y="19429"/>
                  </a:cubicBezTo>
                  <a:cubicBezTo>
                    <a:pt x="8135" y="18289"/>
                    <a:pt x="8784" y="17231"/>
                    <a:pt x="9822" y="16748"/>
                  </a:cubicBezTo>
                  <a:cubicBezTo>
                    <a:pt x="10202" y="16574"/>
                    <a:pt x="10607" y="16488"/>
                    <a:pt x="11008" y="16488"/>
                  </a:cubicBezTo>
                  <a:close/>
                  <a:moveTo>
                    <a:pt x="21596" y="20381"/>
                  </a:moveTo>
                  <a:cubicBezTo>
                    <a:pt x="22293" y="20381"/>
                    <a:pt x="22982" y="20639"/>
                    <a:pt x="23514" y="21130"/>
                  </a:cubicBezTo>
                  <a:cubicBezTo>
                    <a:pt x="24352" y="21905"/>
                    <a:pt x="24644" y="23109"/>
                    <a:pt x="24250" y="24186"/>
                  </a:cubicBezTo>
                  <a:lnTo>
                    <a:pt x="24250" y="24182"/>
                  </a:lnTo>
                  <a:cubicBezTo>
                    <a:pt x="23831" y="25328"/>
                    <a:pt x="22746" y="26036"/>
                    <a:pt x="21594" y="26036"/>
                  </a:cubicBezTo>
                  <a:cubicBezTo>
                    <a:pt x="21271" y="26036"/>
                    <a:pt x="20943" y="25981"/>
                    <a:pt x="20623" y="25863"/>
                  </a:cubicBezTo>
                  <a:cubicBezTo>
                    <a:pt x="19546" y="25468"/>
                    <a:pt x="18820" y="24464"/>
                    <a:pt x="18771" y="23324"/>
                  </a:cubicBezTo>
                  <a:cubicBezTo>
                    <a:pt x="18727" y="22178"/>
                    <a:pt x="19370" y="21121"/>
                    <a:pt x="20409" y="20643"/>
                  </a:cubicBezTo>
                  <a:cubicBezTo>
                    <a:pt x="20788" y="20466"/>
                    <a:pt x="21194" y="20381"/>
                    <a:pt x="21596" y="20381"/>
                  </a:cubicBezTo>
                  <a:close/>
                  <a:moveTo>
                    <a:pt x="8497" y="23310"/>
                  </a:moveTo>
                  <a:cubicBezTo>
                    <a:pt x="9193" y="23310"/>
                    <a:pt x="9880" y="23568"/>
                    <a:pt x="10412" y="24060"/>
                  </a:cubicBezTo>
                  <a:cubicBezTo>
                    <a:pt x="11255" y="24840"/>
                    <a:pt x="11542" y="26044"/>
                    <a:pt x="11148" y="27116"/>
                  </a:cubicBezTo>
                  <a:lnTo>
                    <a:pt x="11148" y="27101"/>
                  </a:lnTo>
                  <a:cubicBezTo>
                    <a:pt x="10728" y="28250"/>
                    <a:pt x="9641" y="28963"/>
                    <a:pt x="8485" y="28963"/>
                  </a:cubicBezTo>
                  <a:cubicBezTo>
                    <a:pt x="8165" y="28963"/>
                    <a:pt x="7839" y="28908"/>
                    <a:pt x="7521" y="28793"/>
                  </a:cubicBezTo>
                  <a:cubicBezTo>
                    <a:pt x="6444" y="28398"/>
                    <a:pt x="5718" y="27394"/>
                    <a:pt x="5669" y="26248"/>
                  </a:cubicBezTo>
                  <a:cubicBezTo>
                    <a:pt x="5625" y="25108"/>
                    <a:pt x="6273" y="24050"/>
                    <a:pt x="7312" y="23572"/>
                  </a:cubicBezTo>
                  <a:cubicBezTo>
                    <a:pt x="7691" y="23396"/>
                    <a:pt x="8096" y="23310"/>
                    <a:pt x="8497" y="23310"/>
                  </a:cubicBezTo>
                  <a:close/>
                  <a:moveTo>
                    <a:pt x="19084" y="27203"/>
                  </a:moveTo>
                  <a:cubicBezTo>
                    <a:pt x="19782" y="27203"/>
                    <a:pt x="20470" y="27462"/>
                    <a:pt x="21003" y="27954"/>
                  </a:cubicBezTo>
                  <a:cubicBezTo>
                    <a:pt x="21847" y="28729"/>
                    <a:pt x="22134" y="29933"/>
                    <a:pt x="21739" y="31010"/>
                  </a:cubicBezTo>
                  <a:lnTo>
                    <a:pt x="21739" y="31001"/>
                  </a:lnTo>
                  <a:cubicBezTo>
                    <a:pt x="21317" y="32147"/>
                    <a:pt x="20234" y="32855"/>
                    <a:pt x="19081" y="32855"/>
                  </a:cubicBezTo>
                  <a:cubicBezTo>
                    <a:pt x="18758" y="32855"/>
                    <a:pt x="18429" y="32800"/>
                    <a:pt x="18108" y="32682"/>
                  </a:cubicBezTo>
                  <a:cubicBezTo>
                    <a:pt x="17036" y="32288"/>
                    <a:pt x="16309" y="31288"/>
                    <a:pt x="16261" y="30143"/>
                  </a:cubicBezTo>
                  <a:cubicBezTo>
                    <a:pt x="16217" y="29002"/>
                    <a:pt x="16865" y="27945"/>
                    <a:pt x="17903" y="27462"/>
                  </a:cubicBezTo>
                  <a:cubicBezTo>
                    <a:pt x="18281" y="27288"/>
                    <a:pt x="18684" y="27203"/>
                    <a:pt x="19084" y="27203"/>
                  </a:cubicBezTo>
                  <a:close/>
                  <a:moveTo>
                    <a:pt x="5983" y="30134"/>
                  </a:moveTo>
                  <a:cubicBezTo>
                    <a:pt x="6681" y="30134"/>
                    <a:pt x="7370" y="30392"/>
                    <a:pt x="7901" y="30884"/>
                  </a:cubicBezTo>
                  <a:cubicBezTo>
                    <a:pt x="8740" y="31659"/>
                    <a:pt x="9032" y="32863"/>
                    <a:pt x="8637" y="33935"/>
                  </a:cubicBezTo>
                  <a:lnTo>
                    <a:pt x="8637" y="33920"/>
                  </a:lnTo>
                  <a:cubicBezTo>
                    <a:pt x="8218" y="35071"/>
                    <a:pt x="7134" y="35784"/>
                    <a:pt x="5978" y="35784"/>
                  </a:cubicBezTo>
                  <a:cubicBezTo>
                    <a:pt x="5655" y="35784"/>
                    <a:pt x="5327" y="35729"/>
                    <a:pt x="5006" y="35612"/>
                  </a:cubicBezTo>
                  <a:cubicBezTo>
                    <a:pt x="3934" y="35217"/>
                    <a:pt x="3203" y="34213"/>
                    <a:pt x="3159" y="33072"/>
                  </a:cubicBezTo>
                  <a:cubicBezTo>
                    <a:pt x="3115" y="31932"/>
                    <a:pt x="3763" y="30874"/>
                    <a:pt x="4796" y="30396"/>
                  </a:cubicBezTo>
                  <a:cubicBezTo>
                    <a:pt x="5176" y="30220"/>
                    <a:pt x="5581" y="30134"/>
                    <a:pt x="5983" y="30134"/>
                  </a:cubicBezTo>
                  <a:close/>
                  <a:moveTo>
                    <a:pt x="16574" y="34027"/>
                  </a:moveTo>
                  <a:cubicBezTo>
                    <a:pt x="17271" y="34027"/>
                    <a:pt x="17960" y="34286"/>
                    <a:pt x="18493" y="34778"/>
                  </a:cubicBezTo>
                  <a:cubicBezTo>
                    <a:pt x="19331" y="35553"/>
                    <a:pt x="19624" y="36762"/>
                    <a:pt x="19229" y="37834"/>
                  </a:cubicBezTo>
                  <a:lnTo>
                    <a:pt x="19229" y="37820"/>
                  </a:lnTo>
                  <a:cubicBezTo>
                    <a:pt x="18807" y="38970"/>
                    <a:pt x="17724" y="39679"/>
                    <a:pt x="16571" y="39679"/>
                  </a:cubicBezTo>
                  <a:cubicBezTo>
                    <a:pt x="16247" y="39679"/>
                    <a:pt x="15919" y="39624"/>
                    <a:pt x="15598" y="39506"/>
                  </a:cubicBezTo>
                  <a:cubicBezTo>
                    <a:pt x="14525" y="39112"/>
                    <a:pt x="13794" y="38107"/>
                    <a:pt x="13750" y="36967"/>
                  </a:cubicBezTo>
                  <a:cubicBezTo>
                    <a:pt x="13707" y="35826"/>
                    <a:pt x="14355" y="34769"/>
                    <a:pt x="15393" y="34286"/>
                  </a:cubicBezTo>
                  <a:cubicBezTo>
                    <a:pt x="15771" y="34112"/>
                    <a:pt x="16174" y="34027"/>
                    <a:pt x="16574" y="34027"/>
                  </a:cubicBezTo>
                  <a:close/>
                  <a:moveTo>
                    <a:pt x="13952" y="0"/>
                  </a:moveTo>
                  <a:cubicBezTo>
                    <a:pt x="13335" y="0"/>
                    <a:pt x="12756" y="380"/>
                    <a:pt x="12527" y="990"/>
                  </a:cubicBezTo>
                  <a:lnTo>
                    <a:pt x="288" y="34227"/>
                  </a:lnTo>
                  <a:cubicBezTo>
                    <a:pt x="0" y="35007"/>
                    <a:pt x="400" y="35880"/>
                    <a:pt x="1185" y="36167"/>
                  </a:cubicBezTo>
                  <a:lnTo>
                    <a:pt x="18132" y="42411"/>
                  </a:lnTo>
                  <a:cubicBezTo>
                    <a:pt x="18305" y="42475"/>
                    <a:pt x="18481" y="42505"/>
                    <a:pt x="18655" y="42505"/>
                  </a:cubicBezTo>
                  <a:cubicBezTo>
                    <a:pt x="19272" y="42505"/>
                    <a:pt x="19853" y="42126"/>
                    <a:pt x="20077" y="41510"/>
                  </a:cubicBezTo>
                  <a:lnTo>
                    <a:pt x="32317" y="8282"/>
                  </a:lnTo>
                  <a:cubicBezTo>
                    <a:pt x="32604" y="7497"/>
                    <a:pt x="32204" y="6624"/>
                    <a:pt x="31420" y="6337"/>
                  </a:cubicBezTo>
                  <a:lnTo>
                    <a:pt x="14472" y="93"/>
                  </a:lnTo>
                  <a:cubicBezTo>
                    <a:pt x="14300" y="30"/>
                    <a:pt x="14125" y="0"/>
                    <a:pt x="13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 rot="860262">
              <a:off x="7697243" y="1608281"/>
              <a:ext cx="1029226" cy="1338708"/>
            </a:xfrm>
            <a:custGeom>
              <a:avLst/>
              <a:gdLst/>
              <a:ahLst/>
              <a:cxnLst/>
              <a:rect l="l" t="t" r="r" b="b"/>
              <a:pathLst>
                <a:path w="32834" h="42707" extrusionOk="0">
                  <a:moveTo>
                    <a:pt x="14062" y="203"/>
                  </a:moveTo>
                  <a:cubicBezTo>
                    <a:pt x="14228" y="203"/>
                    <a:pt x="14394" y="237"/>
                    <a:pt x="14550" y="295"/>
                  </a:cubicBezTo>
                  <a:lnTo>
                    <a:pt x="31498" y="6534"/>
                  </a:lnTo>
                  <a:cubicBezTo>
                    <a:pt x="32229" y="6802"/>
                    <a:pt x="32604" y="7612"/>
                    <a:pt x="32336" y="8348"/>
                  </a:cubicBezTo>
                  <a:lnTo>
                    <a:pt x="20097" y="41576"/>
                  </a:lnTo>
                  <a:cubicBezTo>
                    <a:pt x="19888" y="42149"/>
                    <a:pt x="19348" y="42503"/>
                    <a:pt x="18774" y="42503"/>
                  </a:cubicBezTo>
                  <a:cubicBezTo>
                    <a:pt x="18611" y="42503"/>
                    <a:pt x="18445" y="42474"/>
                    <a:pt x="18283" y="42414"/>
                  </a:cubicBezTo>
                  <a:lnTo>
                    <a:pt x="1336" y="36175"/>
                  </a:lnTo>
                  <a:cubicBezTo>
                    <a:pt x="604" y="35902"/>
                    <a:pt x="229" y="35093"/>
                    <a:pt x="502" y="34362"/>
                  </a:cubicBezTo>
                  <a:lnTo>
                    <a:pt x="12741" y="1129"/>
                  </a:lnTo>
                  <a:cubicBezTo>
                    <a:pt x="12941" y="573"/>
                    <a:pt x="13473" y="208"/>
                    <a:pt x="14062" y="203"/>
                  </a:cubicBezTo>
                  <a:close/>
                  <a:moveTo>
                    <a:pt x="14061" y="1"/>
                  </a:moveTo>
                  <a:cubicBezTo>
                    <a:pt x="13403" y="1"/>
                    <a:pt x="12786" y="405"/>
                    <a:pt x="12546" y="1056"/>
                  </a:cubicBezTo>
                  <a:lnTo>
                    <a:pt x="307" y="34293"/>
                  </a:lnTo>
                  <a:cubicBezTo>
                    <a:pt x="0" y="35127"/>
                    <a:pt x="424" y="36053"/>
                    <a:pt x="1262" y="36365"/>
                  </a:cubicBezTo>
                  <a:lnTo>
                    <a:pt x="18210" y="42604"/>
                  </a:lnTo>
                  <a:cubicBezTo>
                    <a:pt x="18391" y="42672"/>
                    <a:pt x="18581" y="42706"/>
                    <a:pt x="18771" y="42706"/>
                  </a:cubicBezTo>
                  <a:cubicBezTo>
                    <a:pt x="19448" y="42706"/>
                    <a:pt x="20053" y="42282"/>
                    <a:pt x="20282" y="41649"/>
                  </a:cubicBezTo>
                  <a:lnTo>
                    <a:pt x="32526" y="8416"/>
                  </a:lnTo>
                  <a:cubicBezTo>
                    <a:pt x="32833" y="7577"/>
                    <a:pt x="32404" y="6651"/>
                    <a:pt x="31566" y="6339"/>
                  </a:cubicBezTo>
                  <a:lnTo>
                    <a:pt x="14618" y="100"/>
                  </a:lnTo>
                  <a:cubicBezTo>
                    <a:pt x="14434" y="33"/>
                    <a:pt x="14246" y="1"/>
                    <a:pt x="1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 rot="860262">
              <a:off x="8224098" y="1710839"/>
              <a:ext cx="195601" cy="182404"/>
            </a:xfrm>
            <a:custGeom>
              <a:avLst/>
              <a:gdLst/>
              <a:ahLst/>
              <a:cxnLst/>
              <a:rect l="l" t="t" r="r" b="b"/>
              <a:pathLst>
                <a:path w="6240" h="5819" extrusionOk="0">
                  <a:moveTo>
                    <a:pt x="3202" y="161"/>
                  </a:moveTo>
                  <a:cubicBezTo>
                    <a:pt x="3874" y="161"/>
                    <a:pt x="4537" y="410"/>
                    <a:pt x="5050" y="886"/>
                  </a:cubicBezTo>
                  <a:cubicBezTo>
                    <a:pt x="5859" y="1632"/>
                    <a:pt x="6142" y="2797"/>
                    <a:pt x="5757" y="3830"/>
                  </a:cubicBezTo>
                  <a:cubicBezTo>
                    <a:pt x="5350" y="4930"/>
                    <a:pt x="4307" y="5610"/>
                    <a:pt x="3199" y="5610"/>
                  </a:cubicBezTo>
                  <a:cubicBezTo>
                    <a:pt x="2887" y="5610"/>
                    <a:pt x="2571" y="5557"/>
                    <a:pt x="2262" y="5443"/>
                  </a:cubicBezTo>
                  <a:cubicBezTo>
                    <a:pt x="1224" y="5063"/>
                    <a:pt x="522" y="4098"/>
                    <a:pt x="478" y="2996"/>
                  </a:cubicBezTo>
                  <a:cubicBezTo>
                    <a:pt x="434" y="1895"/>
                    <a:pt x="1058" y="876"/>
                    <a:pt x="2057" y="413"/>
                  </a:cubicBezTo>
                  <a:cubicBezTo>
                    <a:pt x="2424" y="244"/>
                    <a:pt x="2815" y="161"/>
                    <a:pt x="3202" y="161"/>
                  </a:cubicBezTo>
                  <a:close/>
                  <a:moveTo>
                    <a:pt x="3202" y="1"/>
                  </a:moveTo>
                  <a:cubicBezTo>
                    <a:pt x="1913" y="1"/>
                    <a:pt x="753" y="857"/>
                    <a:pt x="400" y="2139"/>
                  </a:cubicBezTo>
                  <a:cubicBezTo>
                    <a:pt x="0" y="3591"/>
                    <a:pt x="780" y="5107"/>
                    <a:pt x="2189" y="5633"/>
                  </a:cubicBezTo>
                  <a:cubicBezTo>
                    <a:pt x="2515" y="5755"/>
                    <a:pt x="2857" y="5819"/>
                    <a:pt x="3203" y="5819"/>
                  </a:cubicBezTo>
                  <a:cubicBezTo>
                    <a:pt x="4709" y="5819"/>
                    <a:pt x="5966" y="4673"/>
                    <a:pt x="6103" y="3172"/>
                  </a:cubicBezTo>
                  <a:cubicBezTo>
                    <a:pt x="6239" y="1671"/>
                    <a:pt x="5206" y="316"/>
                    <a:pt x="3724" y="48"/>
                  </a:cubicBezTo>
                  <a:cubicBezTo>
                    <a:pt x="3549" y="16"/>
                    <a:pt x="3375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 rot="860262">
              <a:off x="8244152" y="1727950"/>
              <a:ext cx="161246" cy="148456"/>
            </a:xfrm>
            <a:custGeom>
              <a:avLst/>
              <a:gdLst/>
              <a:ahLst/>
              <a:cxnLst/>
              <a:rect l="l" t="t" r="r" b="b"/>
              <a:pathLst>
                <a:path w="5144" h="4736" extrusionOk="0">
                  <a:moveTo>
                    <a:pt x="2560" y="197"/>
                  </a:moveTo>
                  <a:cubicBezTo>
                    <a:pt x="3418" y="197"/>
                    <a:pt x="4197" y="709"/>
                    <a:pt x="4544" y="1494"/>
                  </a:cubicBezTo>
                  <a:cubicBezTo>
                    <a:pt x="4929" y="2376"/>
                    <a:pt x="4690" y="3404"/>
                    <a:pt x="3959" y="4023"/>
                  </a:cubicBezTo>
                  <a:cubicBezTo>
                    <a:pt x="3555" y="4363"/>
                    <a:pt x="3055" y="4536"/>
                    <a:pt x="2554" y="4536"/>
                  </a:cubicBezTo>
                  <a:cubicBezTo>
                    <a:pt x="2143" y="4536"/>
                    <a:pt x="1731" y="4420"/>
                    <a:pt x="1370" y="4184"/>
                  </a:cubicBezTo>
                  <a:cubicBezTo>
                    <a:pt x="566" y="3658"/>
                    <a:pt x="201" y="2664"/>
                    <a:pt x="478" y="1747"/>
                  </a:cubicBezTo>
                  <a:cubicBezTo>
                    <a:pt x="751" y="826"/>
                    <a:pt x="1600" y="197"/>
                    <a:pt x="2560" y="197"/>
                  </a:cubicBezTo>
                  <a:close/>
                  <a:moveTo>
                    <a:pt x="2569" y="1"/>
                  </a:moveTo>
                  <a:cubicBezTo>
                    <a:pt x="2096" y="1"/>
                    <a:pt x="1622" y="143"/>
                    <a:pt x="1214" y="426"/>
                  </a:cubicBezTo>
                  <a:cubicBezTo>
                    <a:pt x="366" y="1016"/>
                    <a:pt x="1" y="2088"/>
                    <a:pt x="308" y="3073"/>
                  </a:cubicBezTo>
                  <a:cubicBezTo>
                    <a:pt x="615" y="4058"/>
                    <a:pt x="1526" y="4730"/>
                    <a:pt x="2560" y="4735"/>
                  </a:cubicBezTo>
                  <a:cubicBezTo>
                    <a:pt x="2564" y="4735"/>
                    <a:pt x="2567" y="4735"/>
                    <a:pt x="2571" y="4735"/>
                  </a:cubicBezTo>
                  <a:cubicBezTo>
                    <a:pt x="3561" y="4735"/>
                    <a:pt x="4447" y="4112"/>
                    <a:pt x="4787" y="3180"/>
                  </a:cubicBezTo>
                  <a:cubicBezTo>
                    <a:pt x="5143" y="2210"/>
                    <a:pt x="4831" y="1123"/>
                    <a:pt x="4012" y="495"/>
                  </a:cubicBezTo>
                  <a:cubicBezTo>
                    <a:pt x="3587" y="166"/>
                    <a:pt x="3078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 rot="860262">
              <a:off x="8259451" y="1771197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1"/>
                  </a:moveTo>
                  <a:lnTo>
                    <a:pt x="1" y="1946"/>
                  </a:lnTo>
                  <a:lnTo>
                    <a:pt x="88" y="2131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 rot="860262">
              <a:off x="8098372" y="1897800"/>
              <a:ext cx="199112" cy="184348"/>
            </a:xfrm>
            <a:custGeom>
              <a:avLst/>
              <a:gdLst/>
              <a:ahLst/>
              <a:cxnLst/>
              <a:rect l="l" t="t" r="r" b="b"/>
              <a:pathLst>
                <a:path w="6352" h="5881" extrusionOk="0">
                  <a:moveTo>
                    <a:pt x="3086" y="227"/>
                  </a:moveTo>
                  <a:cubicBezTo>
                    <a:pt x="3089" y="227"/>
                    <a:pt x="3092" y="227"/>
                    <a:pt x="3095" y="227"/>
                  </a:cubicBezTo>
                  <a:cubicBezTo>
                    <a:pt x="3417" y="227"/>
                    <a:pt x="3734" y="285"/>
                    <a:pt x="4036" y="392"/>
                  </a:cubicBezTo>
                  <a:cubicBezTo>
                    <a:pt x="5362" y="880"/>
                    <a:pt x="6093" y="2303"/>
                    <a:pt x="5723" y="3668"/>
                  </a:cubicBezTo>
                  <a:cubicBezTo>
                    <a:pt x="5395" y="4869"/>
                    <a:pt x="4303" y="5675"/>
                    <a:pt x="3095" y="5675"/>
                  </a:cubicBezTo>
                  <a:cubicBezTo>
                    <a:pt x="2936" y="5675"/>
                    <a:pt x="2775" y="5661"/>
                    <a:pt x="2613" y="5632"/>
                  </a:cubicBezTo>
                  <a:cubicBezTo>
                    <a:pt x="1219" y="5384"/>
                    <a:pt x="249" y="4116"/>
                    <a:pt x="376" y="2708"/>
                  </a:cubicBezTo>
                  <a:cubicBezTo>
                    <a:pt x="502" y="1302"/>
                    <a:pt x="1677" y="227"/>
                    <a:pt x="3086" y="227"/>
                  </a:cubicBezTo>
                  <a:close/>
                  <a:moveTo>
                    <a:pt x="3090" y="0"/>
                  </a:moveTo>
                  <a:cubicBezTo>
                    <a:pt x="2879" y="0"/>
                    <a:pt x="2665" y="23"/>
                    <a:pt x="2452" y="71"/>
                  </a:cubicBezTo>
                  <a:cubicBezTo>
                    <a:pt x="985" y="397"/>
                    <a:pt x="0" y="1772"/>
                    <a:pt x="161" y="3263"/>
                  </a:cubicBezTo>
                  <a:cubicBezTo>
                    <a:pt x="326" y="4752"/>
                    <a:pt x="1584" y="5881"/>
                    <a:pt x="3081" y="5881"/>
                  </a:cubicBezTo>
                  <a:cubicBezTo>
                    <a:pt x="3084" y="5881"/>
                    <a:pt x="3087" y="5881"/>
                    <a:pt x="3090" y="5881"/>
                  </a:cubicBezTo>
                  <a:cubicBezTo>
                    <a:pt x="3515" y="5881"/>
                    <a:pt x="3934" y="5788"/>
                    <a:pt x="4319" y="5608"/>
                  </a:cubicBezTo>
                  <a:cubicBezTo>
                    <a:pt x="5684" y="4979"/>
                    <a:pt x="6351" y="3424"/>
                    <a:pt x="5874" y="2001"/>
                  </a:cubicBezTo>
                  <a:cubicBezTo>
                    <a:pt x="5462" y="785"/>
                    <a:pt x="4324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 rot="860262">
              <a:off x="8117106" y="1915689"/>
              <a:ext cx="160775" cy="148801"/>
            </a:xfrm>
            <a:custGeom>
              <a:avLst/>
              <a:gdLst/>
              <a:ahLst/>
              <a:cxnLst/>
              <a:rect l="l" t="t" r="r" b="b"/>
              <a:pathLst>
                <a:path w="5129" h="4747" extrusionOk="0">
                  <a:moveTo>
                    <a:pt x="2480" y="213"/>
                  </a:moveTo>
                  <a:cubicBezTo>
                    <a:pt x="2484" y="213"/>
                    <a:pt x="2488" y="213"/>
                    <a:pt x="2491" y="213"/>
                  </a:cubicBezTo>
                  <a:cubicBezTo>
                    <a:pt x="3354" y="213"/>
                    <a:pt x="4129" y="720"/>
                    <a:pt x="4475" y="1510"/>
                  </a:cubicBezTo>
                  <a:cubicBezTo>
                    <a:pt x="4860" y="2387"/>
                    <a:pt x="4622" y="3416"/>
                    <a:pt x="3890" y="4035"/>
                  </a:cubicBezTo>
                  <a:cubicBezTo>
                    <a:pt x="3486" y="4375"/>
                    <a:pt x="2985" y="4549"/>
                    <a:pt x="2484" y="4549"/>
                  </a:cubicBezTo>
                  <a:cubicBezTo>
                    <a:pt x="2073" y="4549"/>
                    <a:pt x="1662" y="4432"/>
                    <a:pt x="1302" y="4195"/>
                  </a:cubicBezTo>
                  <a:cubicBezTo>
                    <a:pt x="498" y="3669"/>
                    <a:pt x="137" y="2680"/>
                    <a:pt x="410" y="1758"/>
                  </a:cubicBezTo>
                  <a:cubicBezTo>
                    <a:pt x="687" y="841"/>
                    <a:pt x="1525" y="213"/>
                    <a:pt x="2480" y="213"/>
                  </a:cubicBezTo>
                  <a:close/>
                  <a:moveTo>
                    <a:pt x="2496" y="0"/>
                  </a:moveTo>
                  <a:cubicBezTo>
                    <a:pt x="2325" y="0"/>
                    <a:pt x="2152" y="19"/>
                    <a:pt x="1980" y="57"/>
                  </a:cubicBezTo>
                  <a:cubicBezTo>
                    <a:pt x="795" y="320"/>
                    <a:pt x="1" y="1432"/>
                    <a:pt x="132" y="2636"/>
                  </a:cubicBezTo>
                  <a:cubicBezTo>
                    <a:pt x="264" y="3836"/>
                    <a:pt x="1277" y="4746"/>
                    <a:pt x="2487" y="4746"/>
                  </a:cubicBezTo>
                  <a:cubicBezTo>
                    <a:pt x="2490" y="4746"/>
                    <a:pt x="2493" y="4746"/>
                    <a:pt x="2496" y="4746"/>
                  </a:cubicBezTo>
                  <a:cubicBezTo>
                    <a:pt x="2838" y="4746"/>
                    <a:pt x="3174" y="4673"/>
                    <a:pt x="3486" y="4527"/>
                  </a:cubicBezTo>
                  <a:cubicBezTo>
                    <a:pt x="4587" y="4020"/>
                    <a:pt x="5128" y="2762"/>
                    <a:pt x="4739" y="1617"/>
                  </a:cubicBezTo>
                  <a:cubicBezTo>
                    <a:pt x="4410" y="634"/>
                    <a:pt x="3494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 rot="860262">
              <a:off x="8130347" y="1958355"/>
              <a:ext cx="130808" cy="67238"/>
            </a:xfrm>
            <a:custGeom>
              <a:avLst/>
              <a:gdLst/>
              <a:ahLst/>
              <a:cxnLst/>
              <a:rect l="l" t="t" r="r" b="b"/>
              <a:pathLst>
                <a:path w="4173" h="2145" extrusionOk="0">
                  <a:moveTo>
                    <a:pt x="4085" y="0"/>
                  </a:moveTo>
                  <a:lnTo>
                    <a:pt x="0" y="1955"/>
                  </a:lnTo>
                  <a:lnTo>
                    <a:pt x="44" y="2043"/>
                  </a:lnTo>
                  <a:lnTo>
                    <a:pt x="44" y="2145"/>
                  </a:lnTo>
                  <a:lnTo>
                    <a:pt x="69" y="2145"/>
                  </a:lnTo>
                  <a:lnTo>
                    <a:pt x="4173" y="185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 rot="860262">
              <a:off x="7965264" y="2085139"/>
              <a:ext cx="196667" cy="183313"/>
            </a:xfrm>
            <a:custGeom>
              <a:avLst/>
              <a:gdLst/>
              <a:ahLst/>
              <a:cxnLst/>
              <a:rect l="l" t="t" r="r" b="b"/>
              <a:pathLst>
                <a:path w="6274" h="5848" extrusionOk="0">
                  <a:moveTo>
                    <a:pt x="3208" y="192"/>
                  </a:moveTo>
                  <a:cubicBezTo>
                    <a:pt x="4271" y="192"/>
                    <a:pt x="5244" y="808"/>
                    <a:pt x="5693" y="1778"/>
                  </a:cubicBezTo>
                  <a:cubicBezTo>
                    <a:pt x="6152" y="2777"/>
                    <a:pt x="5966" y="3957"/>
                    <a:pt x="5221" y="4766"/>
                  </a:cubicBezTo>
                  <a:cubicBezTo>
                    <a:pt x="4693" y="5338"/>
                    <a:pt x="3963" y="5645"/>
                    <a:pt x="3217" y="5645"/>
                  </a:cubicBezTo>
                  <a:cubicBezTo>
                    <a:pt x="2902" y="5645"/>
                    <a:pt x="2583" y="5590"/>
                    <a:pt x="2277" y="5477"/>
                  </a:cubicBezTo>
                  <a:lnTo>
                    <a:pt x="2281" y="5477"/>
                  </a:lnTo>
                  <a:cubicBezTo>
                    <a:pt x="858" y="4966"/>
                    <a:pt x="127" y="3391"/>
                    <a:pt x="658" y="1978"/>
                  </a:cubicBezTo>
                  <a:cubicBezTo>
                    <a:pt x="1043" y="944"/>
                    <a:pt x="2008" y="238"/>
                    <a:pt x="3110" y="194"/>
                  </a:cubicBezTo>
                  <a:cubicBezTo>
                    <a:pt x="3143" y="193"/>
                    <a:pt x="3175" y="192"/>
                    <a:pt x="3208" y="192"/>
                  </a:cubicBezTo>
                  <a:close/>
                  <a:moveTo>
                    <a:pt x="3222" y="1"/>
                  </a:moveTo>
                  <a:cubicBezTo>
                    <a:pt x="1927" y="1"/>
                    <a:pt x="758" y="862"/>
                    <a:pt x="405" y="2153"/>
                  </a:cubicBezTo>
                  <a:cubicBezTo>
                    <a:pt x="0" y="3611"/>
                    <a:pt x="785" y="5136"/>
                    <a:pt x="2208" y="5668"/>
                  </a:cubicBezTo>
                  <a:cubicBezTo>
                    <a:pt x="2530" y="5785"/>
                    <a:pt x="2871" y="5848"/>
                    <a:pt x="3212" y="5848"/>
                  </a:cubicBezTo>
                  <a:cubicBezTo>
                    <a:pt x="3216" y="5848"/>
                    <a:pt x="3219" y="5848"/>
                    <a:pt x="3222" y="5848"/>
                  </a:cubicBezTo>
                  <a:cubicBezTo>
                    <a:pt x="4734" y="5848"/>
                    <a:pt x="5996" y="4694"/>
                    <a:pt x="6137" y="3191"/>
                  </a:cubicBezTo>
                  <a:cubicBezTo>
                    <a:pt x="6273" y="1680"/>
                    <a:pt x="5235" y="320"/>
                    <a:pt x="3744" y="48"/>
                  </a:cubicBezTo>
                  <a:cubicBezTo>
                    <a:pt x="3569" y="16"/>
                    <a:pt x="3394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 rot="860262">
              <a:off x="7971584" y="2102291"/>
              <a:ext cx="184128" cy="148613"/>
            </a:xfrm>
            <a:custGeom>
              <a:avLst/>
              <a:gdLst/>
              <a:ahLst/>
              <a:cxnLst/>
              <a:rect l="l" t="t" r="r" b="b"/>
              <a:pathLst>
                <a:path w="5874" h="4741" extrusionOk="0">
                  <a:moveTo>
                    <a:pt x="3022" y="207"/>
                  </a:moveTo>
                  <a:cubicBezTo>
                    <a:pt x="3880" y="207"/>
                    <a:pt x="4660" y="714"/>
                    <a:pt x="5006" y="1504"/>
                  </a:cubicBezTo>
                  <a:cubicBezTo>
                    <a:pt x="5386" y="2381"/>
                    <a:pt x="5147" y="3410"/>
                    <a:pt x="4416" y="4029"/>
                  </a:cubicBezTo>
                  <a:cubicBezTo>
                    <a:pt x="4015" y="4369"/>
                    <a:pt x="3516" y="4541"/>
                    <a:pt x="3016" y="4541"/>
                  </a:cubicBezTo>
                  <a:cubicBezTo>
                    <a:pt x="2605" y="4541"/>
                    <a:pt x="2193" y="4425"/>
                    <a:pt x="1833" y="4190"/>
                  </a:cubicBezTo>
                  <a:cubicBezTo>
                    <a:pt x="1029" y="3663"/>
                    <a:pt x="663" y="2674"/>
                    <a:pt x="936" y="1757"/>
                  </a:cubicBezTo>
                  <a:cubicBezTo>
                    <a:pt x="1214" y="836"/>
                    <a:pt x="2057" y="207"/>
                    <a:pt x="3017" y="207"/>
                  </a:cubicBezTo>
                  <a:close/>
                  <a:moveTo>
                    <a:pt x="3010" y="0"/>
                  </a:moveTo>
                  <a:cubicBezTo>
                    <a:pt x="2259" y="0"/>
                    <a:pt x="1505" y="350"/>
                    <a:pt x="1033" y="1075"/>
                  </a:cubicBezTo>
                  <a:cubicBezTo>
                    <a:pt x="1" y="2649"/>
                    <a:pt x="1130" y="4739"/>
                    <a:pt x="3015" y="4740"/>
                  </a:cubicBezTo>
                  <a:lnTo>
                    <a:pt x="3015" y="4740"/>
                  </a:lnTo>
                  <a:cubicBezTo>
                    <a:pt x="4724" y="4739"/>
                    <a:pt x="5873" y="2990"/>
                    <a:pt x="5186" y="1421"/>
                  </a:cubicBezTo>
                  <a:cubicBezTo>
                    <a:pt x="4777" y="487"/>
                    <a:pt x="3896" y="0"/>
                    <a:pt x="3010" y="0"/>
                  </a:cubicBezTo>
                  <a:close/>
                  <a:moveTo>
                    <a:pt x="3015" y="4740"/>
                  </a:moveTo>
                  <a:cubicBezTo>
                    <a:pt x="3014" y="4740"/>
                    <a:pt x="3013" y="4740"/>
                    <a:pt x="3012" y="4740"/>
                  </a:cubicBezTo>
                  <a:lnTo>
                    <a:pt x="3017" y="4740"/>
                  </a:lnTo>
                  <a:cubicBezTo>
                    <a:pt x="3016" y="4740"/>
                    <a:pt x="3016" y="4740"/>
                    <a:pt x="3015" y="4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 rot="860262">
              <a:off x="8000957" y="2146374"/>
              <a:ext cx="130965" cy="66956"/>
            </a:xfrm>
            <a:custGeom>
              <a:avLst/>
              <a:gdLst/>
              <a:ahLst/>
              <a:cxnLst/>
              <a:rect l="l" t="t" r="r" b="b"/>
              <a:pathLst>
                <a:path w="4178" h="2136" extrusionOk="0">
                  <a:moveTo>
                    <a:pt x="4090" y="1"/>
                  </a:moveTo>
                  <a:lnTo>
                    <a:pt x="0" y="1951"/>
                  </a:lnTo>
                  <a:lnTo>
                    <a:pt x="88" y="2136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 rot="860262">
              <a:off x="7836514" y="2274061"/>
              <a:ext cx="195131" cy="182091"/>
            </a:xfrm>
            <a:custGeom>
              <a:avLst/>
              <a:gdLst/>
              <a:ahLst/>
              <a:cxnLst/>
              <a:rect l="l" t="t" r="r" b="b"/>
              <a:pathLst>
                <a:path w="6225" h="5809" extrusionOk="0">
                  <a:moveTo>
                    <a:pt x="3203" y="150"/>
                  </a:moveTo>
                  <a:cubicBezTo>
                    <a:pt x="4899" y="150"/>
                    <a:pt x="6181" y="1685"/>
                    <a:pt x="5879" y="3357"/>
                  </a:cubicBezTo>
                  <a:cubicBezTo>
                    <a:pt x="5640" y="4697"/>
                    <a:pt x="4472" y="5602"/>
                    <a:pt x="3198" y="5602"/>
                  </a:cubicBezTo>
                  <a:cubicBezTo>
                    <a:pt x="2887" y="5602"/>
                    <a:pt x="2569" y="5548"/>
                    <a:pt x="2257" y="5434"/>
                  </a:cubicBezTo>
                  <a:cubicBezTo>
                    <a:pt x="1014" y="4975"/>
                    <a:pt x="283" y="3698"/>
                    <a:pt x="517" y="2397"/>
                  </a:cubicBezTo>
                  <a:cubicBezTo>
                    <a:pt x="746" y="1095"/>
                    <a:pt x="1882" y="150"/>
                    <a:pt x="3203" y="150"/>
                  </a:cubicBezTo>
                  <a:close/>
                  <a:moveTo>
                    <a:pt x="3196" y="1"/>
                  </a:moveTo>
                  <a:cubicBezTo>
                    <a:pt x="1913" y="1"/>
                    <a:pt x="753" y="857"/>
                    <a:pt x="400" y="2134"/>
                  </a:cubicBezTo>
                  <a:cubicBezTo>
                    <a:pt x="0" y="3586"/>
                    <a:pt x="775" y="5097"/>
                    <a:pt x="2184" y="5624"/>
                  </a:cubicBezTo>
                  <a:cubicBezTo>
                    <a:pt x="2511" y="5746"/>
                    <a:pt x="2852" y="5804"/>
                    <a:pt x="3198" y="5809"/>
                  </a:cubicBezTo>
                  <a:cubicBezTo>
                    <a:pt x="4699" y="5809"/>
                    <a:pt x="5957" y="4659"/>
                    <a:pt x="6093" y="3162"/>
                  </a:cubicBezTo>
                  <a:cubicBezTo>
                    <a:pt x="6225" y="1666"/>
                    <a:pt x="5196" y="316"/>
                    <a:pt x="3715" y="47"/>
                  </a:cubicBezTo>
                  <a:cubicBezTo>
                    <a:pt x="3541" y="16"/>
                    <a:pt x="3367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 rot="860262">
              <a:off x="7855199" y="2290253"/>
              <a:ext cx="159083" cy="148331"/>
            </a:xfrm>
            <a:custGeom>
              <a:avLst/>
              <a:gdLst/>
              <a:ahLst/>
              <a:cxnLst/>
              <a:rect l="l" t="t" r="r" b="b"/>
              <a:pathLst>
                <a:path w="5075" h="4732" extrusionOk="0">
                  <a:moveTo>
                    <a:pt x="2608" y="198"/>
                  </a:moveTo>
                  <a:cubicBezTo>
                    <a:pt x="2861" y="198"/>
                    <a:pt x="3115" y="242"/>
                    <a:pt x="3354" y="335"/>
                  </a:cubicBezTo>
                  <a:cubicBezTo>
                    <a:pt x="3909" y="535"/>
                    <a:pt x="4353" y="954"/>
                    <a:pt x="4587" y="1495"/>
                  </a:cubicBezTo>
                  <a:cubicBezTo>
                    <a:pt x="4972" y="2372"/>
                    <a:pt x="4733" y="3401"/>
                    <a:pt x="4002" y="4020"/>
                  </a:cubicBezTo>
                  <a:cubicBezTo>
                    <a:pt x="3602" y="4359"/>
                    <a:pt x="3104" y="4531"/>
                    <a:pt x="2605" y="4531"/>
                  </a:cubicBezTo>
                  <a:cubicBezTo>
                    <a:pt x="2193" y="4531"/>
                    <a:pt x="1780" y="4414"/>
                    <a:pt x="1419" y="4176"/>
                  </a:cubicBezTo>
                  <a:cubicBezTo>
                    <a:pt x="614" y="3654"/>
                    <a:pt x="254" y="2665"/>
                    <a:pt x="527" y="1744"/>
                  </a:cubicBezTo>
                  <a:cubicBezTo>
                    <a:pt x="800" y="827"/>
                    <a:pt x="1648" y="198"/>
                    <a:pt x="2603" y="198"/>
                  </a:cubicBezTo>
                  <a:close/>
                  <a:moveTo>
                    <a:pt x="2605" y="1"/>
                  </a:moveTo>
                  <a:cubicBezTo>
                    <a:pt x="1554" y="1"/>
                    <a:pt x="606" y="701"/>
                    <a:pt x="322" y="1748"/>
                  </a:cubicBezTo>
                  <a:cubicBezTo>
                    <a:pt x="0" y="2933"/>
                    <a:pt x="639" y="4166"/>
                    <a:pt x="1789" y="4590"/>
                  </a:cubicBezTo>
                  <a:cubicBezTo>
                    <a:pt x="2052" y="4683"/>
                    <a:pt x="2325" y="4731"/>
                    <a:pt x="2603" y="4731"/>
                  </a:cubicBezTo>
                  <a:cubicBezTo>
                    <a:pt x="2606" y="4731"/>
                    <a:pt x="2609" y="4731"/>
                    <a:pt x="2613" y="4731"/>
                  </a:cubicBezTo>
                  <a:cubicBezTo>
                    <a:pt x="3837" y="4731"/>
                    <a:pt x="4855" y="3792"/>
                    <a:pt x="4967" y="2577"/>
                  </a:cubicBezTo>
                  <a:cubicBezTo>
                    <a:pt x="5074" y="1354"/>
                    <a:pt x="4231" y="252"/>
                    <a:pt x="3022" y="38"/>
                  </a:cubicBezTo>
                  <a:cubicBezTo>
                    <a:pt x="2882" y="13"/>
                    <a:pt x="274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 rot="860262">
              <a:off x="7871827" y="2333705"/>
              <a:ext cx="130965" cy="67269"/>
            </a:xfrm>
            <a:custGeom>
              <a:avLst/>
              <a:gdLst/>
              <a:ahLst/>
              <a:cxnLst/>
              <a:rect l="l" t="t" r="r" b="b"/>
              <a:pathLst>
                <a:path w="4178" h="2146" extrusionOk="0">
                  <a:moveTo>
                    <a:pt x="4090" y="0"/>
                  </a:moveTo>
                  <a:lnTo>
                    <a:pt x="0" y="1950"/>
                  </a:lnTo>
                  <a:lnTo>
                    <a:pt x="44" y="2038"/>
                  </a:lnTo>
                  <a:lnTo>
                    <a:pt x="44" y="2145"/>
                  </a:lnTo>
                  <a:lnTo>
                    <a:pt x="68" y="2145"/>
                  </a:lnTo>
                  <a:lnTo>
                    <a:pt x="4177" y="186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 rot="860262">
              <a:off x="7710664" y="2460764"/>
              <a:ext cx="199112" cy="184317"/>
            </a:xfrm>
            <a:custGeom>
              <a:avLst/>
              <a:gdLst/>
              <a:ahLst/>
              <a:cxnLst/>
              <a:rect l="l" t="t" r="r" b="b"/>
              <a:pathLst>
                <a:path w="6352" h="5880" extrusionOk="0">
                  <a:moveTo>
                    <a:pt x="3086" y="226"/>
                  </a:moveTo>
                  <a:cubicBezTo>
                    <a:pt x="3089" y="226"/>
                    <a:pt x="3092" y="226"/>
                    <a:pt x="3096" y="226"/>
                  </a:cubicBezTo>
                  <a:cubicBezTo>
                    <a:pt x="4792" y="226"/>
                    <a:pt x="6079" y="1761"/>
                    <a:pt x="5777" y="3428"/>
                  </a:cubicBezTo>
                  <a:cubicBezTo>
                    <a:pt x="5538" y="4770"/>
                    <a:pt x="4373" y="5676"/>
                    <a:pt x="3098" y="5676"/>
                  </a:cubicBezTo>
                  <a:cubicBezTo>
                    <a:pt x="2785" y="5676"/>
                    <a:pt x="2465" y="5621"/>
                    <a:pt x="2150" y="5505"/>
                  </a:cubicBezTo>
                  <a:cubicBezTo>
                    <a:pt x="912" y="5046"/>
                    <a:pt x="181" y="3769"/>
                    <a:pt x="410" y="2468"/>
                  </a:cubicBezTo>
                  <a:cubicBezTo>
                    <a:pt x="643" y="1175"/>
                    <a:pt x="1769" y="226"/>
                    <a:pt x="3086" y="226"/>
                  </a:cubicBezTo>
                  <a:close/>
                  <a:moveTo>
                    <a:pt x="3086" y="1"/>
                  </a:moveTo>
                  <a:cubicBezTo>
                    <a:pt x="2876" y="1"/>
                    <a:pt x="2664" y="23"/>
                    <a:pt x="2452" y="70"/>
                  </a:cubicBezTo>
                  <a:cubicBezTo>
                    <a:pt x="985" y="396"/>
                    <a:pt x="1" y="1771"/>
                    <a:pt x="166" y="3263"/>
                  </a:cubicBezTo>
                  <a:cubicBezTo>
                    <a:pt x="327" y="4754"/>
                    <a:pt x="1590" y="5880"/>
                    <a:pt x="3091" y="5880"/>
                  </a:cubicBezTo>
                  <a:cubicBezTo>
                    <a:pt x="3515" y="5880"/>
                    <a:pt x="3934" y="5787"/>
                    <a:pt x="4319" y="5607"/>
                  </a:cubicBezTo>
                  <a:cubicBezTo>
                    <a:pt x="5684" y="4978"/>
                    <a:pt x="6352" y="3423"/>
                    <a:pt x="5869" y="2000"/>
                  </a:cubicBezTo>
                  <a:cubicBezTo>
                    <a:pt x="5461" y="783"/>
                    <a:pt x="4322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 rot="860262">
              <a:off x="7717116" y="2478107"/>
              <a:ext cx="178079" cy="148394"/>
            </a:xfrm>
            <a:custGeom>
              <a:avLst/>
              <a:gdLst/>
              <a:ahLst/>
              <a:cxnLst/>
              <a:rect l="l" t="t" r="r" b="b"/>
              <a:pathLst>
                <a:path w="5681" h="4734" extrusionOk="0">
                  <a:moveTo>
                    <a:pt x="2894" y="1"/>
                  </a:moveTo>
                  <a:cubicBezTo>
                    <a:pt x="2843" y="1"/>
                    <a:pt x="2792" y="2"/>
                    <a:pt x="2740" y="5"/>
                  </a:cubicBezTo>
                  <a:cubicBezTo>
                    <a:pt x="1034" y="108"/>
                    <a:pt x="0" y="1936"/>
                    <a:pt x="785" y="3452"/>
                  </a:cubicBezTo>
                  <a:lnTo>
                    <a:pt x="965" y="3359"/>
                  </a:lnTo>
                  <a:cubicBezTo>
                    <a:pt x="556" y="2564"/>
                    <a:pt x="673" y="1604"/>
                    <a:pt x="1268" y="932"/>
                  </a:cubicBezTo>
                  <a:cubicBezTo>
                    <a:pt x="1686" y="458"/>
                    <a:pt x="2282" y="200"/>
                    <a:pt x="2892" y="200"/>
                  </a:cubicBezTo>
                  <a:cubicBezTo>
                    <a:pt x="3141" y="200"/>
                    <a:pt x="3393" y="243"/>
                    <a:pt x="3637" y="332"/>
                  </a:cubicBezTo>
                  <a:cubicBezTo>
                    <a:pt x="5065" y="858"/>
                    <a:pt x="5518" y="2652"/>
                    <a:pt x="4509" y="3793"/>
                  </a:cubicBezTo>
                  <a:cubicBezTo>
                    <a:pt x="4073" y="4288"/>
                    <a:pt x="3479" y="4526"/>
                    <a:pt x="2891" y="4526"/>
                  </a:cubicBezTo>
                  <a:cubicBezTo>
                    <a:pt x="2124" y="4526"/>
                    <a:pt x="1365" y="4123"/>
                    <a:pt x="970" y="3359"/>
                  </a:cubicBezTo>
                  <a:lnTo>
                    <a:pt x="785" y="3452"/>
                  </a:lnTo>
                  <a:cubicBezTo>
                    <a:pt x="1195" y="4236"/>
                    <a:pt x="2004" y="4733"/>
                    <a:pt x="2891" y="4733"/>
                  </a:cubicBezTo>
                  <a:cubicBezTo>
                    <a:pt x="3880" y="4733"/>
                    <a:pt x="4767" y="4114"/>
                    <a:pt x="5109" y="3183"/>
                  </a:cubicBezTo>
                  <a:cubicBezTo>
                    <a:pt x="5680" y="1629"/>
                    <a:pt x="4520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 rot="860262">
              <a:off x="7742638" y="2521291"/>
              <a:ext cx="130840" cy="67269"/>
            </a:xfrm>
            <a:custGeom>
              <a:avLst/>
              <a:gdLst/>
              <a:ahLst/>
              <a:cxnLst/>
              <a:rect l="l" t="t" r="r" b="b"/>
              <a:pathLst>
                <a:path w="4174" h="2146" extrusionOk="0">
                  <a:moveTo>
                    <a:pt x="4085" y="0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3" y="18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 rot="860262">
              <a:off x="8519450" y="1911526"/>
              <a:ext cx="198360" cy="183721"/>
            </a:xfrm>
            <a:custGeom>
              <a:avLst/>
              <a:gdLst/>
              <a:ahLst/>
              <a:cxnLst/>
              <a:rect l="l" t="t" r="r" b="b"/>
              <a:pathLst>
                <a:path w="6328" h="5861" extrusionOk="0">
                  <a:moveTo>
                    <a:pt x="3063" y="204"/>
                  </a:moveTo>
                  <a:cubicBezTo>
                    <a:pt x="4126" y="204"/>
                    <a:pt x="5098" y="816"/>
                    <a:pt x="5548" y="1790"/>
                  </a:cubicBezTo>
                  <a:cubicBezTo>
                    <a:pt x="6006" y="2789"/>
                    <a:pt x="5821" y="3969"/>
                    <a:pt x="5075" y="4778"/>
                  </a:cubicBezTo>
                  <a:cubicBezTo>
                    <a:pt x="4549" y="5348"/>
                    <a:pt x="3818" y="5654"/>
                    <a:pt x="3071" y="5654"/>
                  </a:cubicBezTo>
                  <a:cubicBezTo>
                    <a:pt x="2757" y="5654"/>
                    <a:pt x="2441" y="5601"/>
                    <a:pt x="2136" y="5490"/>
                  </a:cubicBezTo>
                  <a:cubicBezTo>
                    <a:pt x="722" y="4963"/>
                    <a:pt x="1" y="3399"/>
                    <a:pt x="517" y="1985"/>
                  </a:cubicBezTo>
                  <a:cubicBezTo>
                    <a:pt x="898" y="952"/>
                    <a:pt x="1863" y="250"/>
                    <a:pt x="2964" y="206"/>
                  </a:cubicBezTo>
                  <a:cubicBezTo>
                    <a:pt x="2997" y="205"/>
                    <a:pt x="3030" y="204"/>
                    <a:pt x="3063" y="204"/>
                  </a:cubicBezTo>
                  <a:close/>
                  <a:moveTo>
                    <a:pt x="3067" y="0"/>
                  </a:moveTo>
                  <a:cubicBezTo>
                    <a:pt x="2661" y="0"/>
                    <a:pt x="2247" y="86"/>
                    <a:pt x="1848" y="269"/>
                  </a:cubicBezTo>
                  <a:cubicBezTo>
                    <a:pt x="771" y="762"/>
                    <a:pt x="98" y="1858"/>
                    <a:pt x="147" y="3043"/>
                  </a:cubicBezTo>
                  <a:cubicBezTo>
                    <a:pt x="196" y="4227"/>
                    <a:pt x="951" y="5265"/>
                    <a:pt x="2063" y="5675"/>
                  </a:cubicBezTo>
                  <a:cubicBezTo>
                    <a:pt x="2384" y="5797"/>
                    <a:pt x="2730" y="5860"/>
                    <a:pt x="3072" y="5860"/>
                  </a:cubicBezTo>
                  <a:cubicBezTo>
                    <a:pt x="4938" y="5855"/>
                    <a:pt x="6328" y="4125"/>
                    <a:pt x="5928" y="2302"/>
                  </a:cubicBezTo>
                  <a:cubicBezTo>
                    <a:pt x="5622" y="907"/>
                    <a:pt x="4389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 rot="860262">
              <a:off x="8521475" y="1927711"/>
              <a:ext cx="184097" cy="148644"/>
            </a:xfrm>
            <a:custGeom>
              <a:avLst/>
              <a:gdLst/>
              <a:ahLst/>
              <a:cxnLst/>
              <a:rect l="l" t="t" r="r" b="b"/>
              <a:pathLst>
                <a:path w="5873" h="4742" extrusionOk="0">
                  <a:moveTo>
                    <a:pt x="3017" y="204"/>
                  </a:moveTo>
                  <a:lnTo>
                    <a:pt x="3017" y="208"/>
                  </a:lnTo>
                  <a:cubicBezTo>
                    <a:pt x="3875" y="208"/>
                    <a:pt x="4655" y="715"/>
                    <a:pt x="4996" y="1500"/>
                  </a:cubicBezTo>
                  <a:cubicBezTo>
                    <a:pt x="5381" y="2382"/>
                    <a:pt x="5147" y="3406"/>
                    <a:pt x="4411" y="4030"/>
                  </a:cubicBezTo>
                  <a:cubicBezTo>
                    <a:pt x="4011" y="4369"/>
                    <a:pt x="3514" y="4541"/>
                    <a:pt x="3014" y="4541"/>
                  </a:cubicBezTo>
                  <a:cubicBezTo>
                    <a:pt x="2601" y="4541"/>
                    <a:pt x="2187" y="4424"/>
                    <a:pt x="1823" y="4186"/>
                  </a:cubicBezTo>
                  <a:cubicBezTo>
                    <a:pt x="1024" y="3659"/>
                    <a:pt x="658" y="2670"/>
                    <a:pt x="936" y="1749"/>
                  </a:cubicBezTo>
                  <a:cubicBezTo>
                    <a:pt x="1214" y="832"/>
                    <a:pt x="2057" y="204"/>
                    <a:pt x="3017" y="204"/>
                  </a:cubicBezTo>
                  <a:close/>
                  <a:moveTo>
                    <a:pt x="3008" y="1"/>
                  </a:moveTo>
                  <a:cubicBezTo>
                    <a:pt x="2257" y="1"/>
                    <a:pt x="1502" y="350"/>
                    <a:pt x="1029" y="1071"/>
                  </a:cubicBezTo>
                  <a:cubicBezTo>
                    <a:pt x="0" y="2650"/>
                    <a:pt x="1131" y="4737"/>
                    <a:pt x="3013" y="4742"/>
                  </a:cubicBezTo>
                  <a:cubicBezTo>
                    <a:pt x="3015" y="4742"/>
                    <a:pt x="3017" y="4742"/>
                    <a:pt x="3020" y="4742"/>
                  </a:cubicBezTo>
                  <a:cubicBezTo>
                    <a:pt x="4727" y="4742"/>
                    <a:pt x="5873" y="2985"/>
                    <a:pt x="5186" y="1422"/>
                  </a:cubicBezTo>
                  <a:cubicBezTo>
                    <a:pt x="4777" y="488"/>
                    <a:pt x="3895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 rot="860262">
              <a:off x="8550856" y="1971860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8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 rot="860262">
              <a:off x="8385867" y="2097904"/>
              <a:ext cx="196824" cy="183627"/>
            </a:xfrm>
            <a:custGeom>
              <a:avLst/>
              <a:gdLst/>
              <a:ahLst/>
              <a:cxnLst/>
              <a:rect l="l" t="t" r="r" b="b"/>
              <a:pathLst>
                <a:path w="6279" h="5858" extrusionOk="0">
                  <a:moveTo>
                    <a:pt x="3219" y="206"/>
                  </a:moveTo>
                  <a:cubicBezTo>
                    <a:pt x="4278" y="206"/>
                    <a:pt x="5246" y="821"/>
                    <a:pt x="5693" y="1787"/>
                  </a:cubicBezTo>
                  <a:cubicBezTo>
                    <a:pt x="6152" y="2786"/>
                    <a:pt x="5966" y="3966"/>
                    <a:pt x="5221" y="4775"/>
                  </a:cubicBezTo>
                  <a:cubicBezTo>
                    <a:pt x="4692" y="5345"/>
                    <a:pt x="3960" y="5654"/>
                    <a:pt x="3213" y="5654"/>
                  </a:cubicBezTo>
                  <a:cubicBezTo>
                    <a:pt x="2899" y="5654"/>
                    <a:pt x="2582" y="5599"/>
                    <a:pt x="2277" y="5487"/>
                  </a:cubicBezTo>
                  <a:cubicBezTo>
                    <a:pt x="868" y="4960"/>
                    <a:pt x="146" y="3396"/>
                    <a:pt x="663" y="1987"/>
                  </a:cubicBezTo>
                  <a:cubicBezTo>
                    <a:pt x="1043" y="954"/>
                    <a:pt x="2008" y="252"/>
                    <a:pt x="3110" y="208"/>
                  </a:cubicBezTo>
                  <a:cubicBezTo>
                    <a:pt x="3146" y="206"/>
                    <a:pt x="3183" y="206"/>
                    <a:pt x="3219" y="206"/>
                  </a:cubicBezTo>
                  <a:close/>
                  <a:moveTo>
                    <a:pt x="3222" y="0"/>
                  </a:moveTo>
                  <a:cubicBezTo>
                    <a:pt x="1926" y="0"/>
                    <a:pt x="753" y="862"/>
                    <a:pt x="400" y="2153"/>
                  </a:cubicBezTo>
                  <a:cubicBezTo>
                    <a:pt x="0" y="3620"/>
                    <a:pt x="785" y="5146"/>
                    <a:pt x="2208" y="5672"/>
                  </a:cubicBezTo>
                  <a:cubicBezTo>
                    <a:pt x="2530" y="5794"/>
                    <a:pt x="2871" y="5857"/>
                    <a:pt x="3217" y="5857"/>
                  </a:cubicBezTo>
                  <a:cubicBezTo>
                    <a:pt x="3220" y="5857"/>
                    <a:pt x="3224" y="5857"/>
                    <a:pt x="3227" y="5857"/>
                  </a:cubicBezTo>
                  <a:cubicBezTo>
                    <a:pt x="4739" y="5857"/>
                    <a:pt x="6006" y="4704"/>
                    <a:pt x="6142" y="3196"/>
                  </a:cubicBezTo>
                  <a:cubicBezTo>
                    <a:pt x="6278" y="1685"/>
                    <a:pt x="5240" y="320"/>
                    <a:pt x="3744" y="47"/>
                  </a:cubicBezTo>
                  <a:cubicBezTo>
                    <a:pt x="3569" y="16"/>
                    <a:pt x="3394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 rot="860262">
              <a:off x="8408503" y="2116457"/>
              <a:ext cx="160619" cy="148644"/>
            </a:xfrm>
            <a:custGeom>
              <a:avLst/>
              <a:gdLst/>
              <a:ahLst/>
              <a:cxnLst/>
              <a:rect l="l" t="t" r="r" b="b"/>
              <a:pathLst>
                <a:path w="5124" h="4742" extrusionOk="0">
                  <a:moveTo>
                    <a:pt x="2480" y="209"/>
                  </a:moveTo>
                  <a:cubicBezTo>
                    <a:pt x="2484" y="209"/>
                    <a:pt x="2488" y="209"/>
                    <a:pt x="2491" y="209"/>
                  </a:cubicBezTo>
                  <a:cubicBezTo>
                    <a:pt x="3349" y="209"/>
                    <a:pt x="4129" y="716"/>
                    <a:pt x="4475" y="1505"/>
                  </a:cubicBezTo>
                  <a:cubicBezTo>
                    <a:pt x="4860" y="2383"/>
                    <a:pt x="4621" y="3411"/>
                    <a:pt x="3890" y="4030"/>
                  </a:cubicBezTo>
                  <a:cubicBezTo>
                    <a:pt x="3486" y="4372"/>
                    <a:pt x="2987" y="4546"/>
                    <a:pt x="2486" y="4546"/>
                  </a:cubicBezTo>
                  <a:cubicBezTo>
                    <a:pt x="2074" y="4546"/>
                    <a:pt x="1660" y="4428"/>
                    <a:pt x="1297" y="4191"/>
                  </a:cubicBezTo>
                  <a:cubicBezTo>
                    <a:pt x="498" y="3664"/>
                    <a:pt x="132" y="2675"/>
                    <a:pt x="410" y="1754"/>
                  </a:cubicBezTo>
                  <a:cubicBezTo>
                    <a:pt x="682" y="836"/>
                    <a:pt x="1525" y="209"/>
                    <a:pt x="2480" y="209"/>
                  </a:cubicBezTo>
                  <a:close/>
                  <a:moveTo>
                    <a:pt x="2494" y="1"/>
                  </a:moveTo>
                  <a:cubicBezTo>
                    <a:pt x="2324" y="1"/>
                    <a:pt x="2152" y="19"/>
                    <a:pt x="1979" y="57"/>
                  </a:cubicBezTo>
                  <a:cubicBezTo>
                    <a:pt x="795" y="316"/>
                    <a:pt x="1" y="1427"/>
                    <a:pt x="132" y="2631"/>
                  </a:cubicBezTo>
                  <a:cubicBezTo>
                    <a:pt x="263" y="3832"/>
                    <a:pt x="1277" y="4742"/>
                    <a:pt x="2486" y="4742"/>
                  </a:cubicBezTo>
                  <a:cubicBezTo>
                    <a:pt x="2490" y="4742"/>
                    <a:pt x="2493" y="4742"/>
                    <a:pt x="2496" y="4742"/>
                  </a:cubicBezTo>
                  <a:cubicBezTo>
                    <a:pt x="2837" y="4742"/>
                    <a:pt x="3174" y="4669"/>
                    <a:pt x="3486" y="4522"/>
                  </a:cubicBezTo>
                  <a:cubicBezTo>
                    <a:pt x="4587" y="4015"/>
                    <a:pt x="5123" y="2763"/>
                    <a:pt x="4738" y="1612"/>
                  </a:cubicBezTo>
                  <a:cubicBezTo>
                    <a:pt x="4409" y="634"/>
                    <a:pt x="3490" y="1"/>
                    <a:pt x="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 rot="860262">
              <a:off x="8421717" y="2159139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0" y="1950"/>
                  </a:lnTo>
                  <a:lnTo>
                    <a:pt x="39" y="2038"/>
                  </a:lnTo>
                  <a:lnTo>
                    <a:pt x="44" y="2145"/>
                  </a:lnTo>
                  <a:lnTo>
                    <a:pt x="64" y="2145"/>
                  </a:lnTo>
                  <a:lnTo>
                    <a:pt x="4173" y="18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 rot="860262">
              <a:off x="8240954" y="2285390"/>
              <a:ext cx="227857" cy="183690"/>
            </a:xfrm>
            <a:custGeom>
              <a:avLst/>
              <a:gdLst/>
              <a:ahLst/>
              <a:cxnLst/>
              <a:rect l="l" t="t" r="r" b="b"/>
              <a:pathLst>
                <a:path w="7269" h="5860" extrusionOk="0">
                  <a:moveTo>
                    <a:pt x="3725" y="205"/>
                  </a:moveTo>
                  <a:cubicBezTo>
                    <a:pt x="5421" y="210"/>
                    <a:pt x="6703" y="1741"/>
                    <a:pt x="6401" y="3412"/>
                  </a:cubicBezTo>
                  <a:cubicBezTo>
                    <a:pt x="6162" y="4752"/>
                    <a:pt x="4994" y="5658"/>
                    <a:pt x="3720" y="5658"/>
                  </a:cubicBezTo>
                  <a:cubicBezTo>
                    <a:pt x="3409" y="5658"/>
                    <a:pt x="3091" y="5604"/>
                    <a:pt x="2779" y="5489"/>
                  </a:cubicBezTo>
                  <a:cubicBezTo>
                    <a:pt x="1536" y="5036"/>
                    <a:pt x="800" y="3754"/>
                    <a:pt x="1034" y="2452"/>
                  </a:cubicBezTo>
                  <a:cubicBezTo>
                    <a:pt x="1268" y="1151"/>
                    <a:pt x="2404" y="205"/>
                    <a:pt x="3725" y="205"/>
                  </a:cubicBezTo>
                  <a:close/>
                  <a:moveTo>
                    <a:pt x="3715" y="1"/>
                  </a:moveTo>
                  <a:cubicBezTo>
                    <a:pt x="2777" y="1"/>
                    <a:pt x="1835" y="442"/>
                    <a:pt x="1254" y="1351"/>
                  </a:cubicBezTo>
                  <a:cubicBezTo>
                    <a:pt x="1" y="3300"/>
                    <a:pt x="1405" y="5859"/>
                    <a:pt x="3720" y="5859"/>
                  </a:cubicBezTo>
                  <a:cubicBezTo>
                    <a:pt x="5855" y="5854"/>
                    <a:pt x="7268" y="3646"/>
                    <a:pt x="6381" y="1706"/>
                  </a:cubicBezTo>
                  <a:cubicBezTo>
                    <a:pt x="5863" y="582"/>
                    <a:pt x="4792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 rot="860262">
              <a:off x="8263142" y="2303018"/>
              <a:ext cx="183815" cy="148519"/>
            </a:xfrm>
            <a:custGeom>
              <a:avLst/>
              <a:gdLst/>
              <a:ahLst/>
              <a:cxnLst/>
              <a:rect l="l" t="t" r="r" b="b"/>
              <a:pathLst>
                <a:path w="5864" h="4738" extrusionOk="0">
                  <a:moveTo>
                    <a:pt x="3012" y="205"/>
                  </a:moveTo>
                  <a:cubicBezTo>
                    <a:pt x="3265" y="205"/>
                    <a:pt x="3524" y="249"/>
                    <a:pt x="3763" y="336"/>
                  </a:cubicBezTo>
                  <a:cubicBezTo>
                    <a:pt x="4816" y="726"/>
                    <a:pt x="5396" y="1857"/>
                    <a:pt x="5103" y="2939"/>
                  </a:cubicBezTo>
                  <a:cubicBezTo>
                    <a:pt x="4845" y="3894"/>
                    <a:pt x="3980" y="4534"/>
                    <a:pt x="3020" y="4534"/>
                  </a:cubicBezTo>
                  <a:cubicBezTo>
                    <a:pt x="2892" y="4534"/>
                    <a:pt x="2762" y="4522"/>
                    <a:pt x="2632" y="4499"/>
                  </a:cubicBezTo>
                  <a:cubicBezTo>
                    <a:pt x="1525" y="4304"/>
                    <a:pt x="755" y="3295"/>
                    <a:pt x="853" y="2179"/>
                  </a:cubicBezTo>
                  <a:cubicBezTo>
                    <a:pt x="955" y="1058"/>
                    <a:pt x="1891" y="205"/>
                    <a:pt x="3012" y="205"/>
                  </a:cubicBezTo>
                  <a:close/>
                  <a:moveTo>
                    <a:pt x="3005" y="0"/>
                  </a:moveTo>
                  <a:cubicBezTo>
                    <a:pt x="2254" y="0"/>
                    <a:pt x="1500" y="350"/>
                    <a:pt x="1028" y="1072"/>
                  </a:cubicBezTo>
                  <a:cubicBezTo>
                    <a:pt x="1" y="2650"/>
                    <a:pt x="1128" y="4738"/>
                    <a:pt x="3005" y="4738"/>
                  </a:cubicBezTo>
                  <a:cubicBezTo>
                    <a:pt x="3008" y="4738"/>
                    <a:pt x="3010" y="4738"/>
                    <a:pt x="3012" y="4738"/>
                  </a:cubicBezTo>
                  <a:cubicBezTo>
                    <a:pt x="4718" y="4738"/>
                    <a:pt x="5863" y="2983"/>
                    <a:pt x="5181" y="1423"/>
                  </a:cubicBezTo>
                  <a:cubicBezTo>
                    <a:pt x="4772" y="487"/>
                    <a:pt x="3891" y="0"/>
                    <a:pt x="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 rot="860262">
              <a:off x="8292343" y="2347192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7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 rot="860262">
              <a:off x="8127784" y="2474551"/>
              <a:ext cx="195288" cy="182248"/>
            </a:xfrm>
            <a:custGeom>
              <a:avLst/>
              <a:gdLst/>
              <a:ahLst/>
              <a:cxnLst/>
              <a:rect l="l" t="t" r="r" b="b"/>
              <a:pathLst>
                <a:path w="6230" h="5814" extrusionOk="0">
                  <a:moveTo>
                    <a:pt x="3203" y="154"/>
                  </a:moveTo>
                  <a:cubicBezTo>
                    <a:pt x="4899" y="159"/>
                    <a:pt x="6186" y="1690"/>
                    <a:pt x="5884" y="3362"/>
                  </a:cubicBezTo>
                  <a:cubicBezTo>
                    <a:pt x="5645" y="4704"/>
                    <a:pt x="4480" y="5609"/>
                    <a:pt x="3205" y="5609"/>
                  </a:cubicBezTo>
                  <a:cubicBezTo>
                    <a:pt x="2892" y="5609"/>
                    <a:pt x="2572" y="5554"/>
                    <a:pt x="2257" y="5438"/>
                  </a:cubicBezTo>
                  <a:cubicBezTo>
                    <a:pt x="1019" y="4980"/>
                    <a:pt x="283" y="3703"/>
                    <a:pt x="517" y="2401"/>
                  </a:cubicBezTo>
                  <a:cubicBezTo>
                    <a:pt x="751" y="1100"/>
                    <a:pt x="1882" y="154"/>
                    <a:pt x="3203" y="154"/>
                  </a:cubicBezTo>
                  <a:close/>
                  <a:moveTo>
                    <a:pt x="3199" y="0"/>
                  </a:moveTo>
                  <a:cubicBezTo>
                    <a:pt x="1912" y="0"/>
                    <a:pt x="748" y="857"/>
                    <a:pt x="400" y="2138"/>
                  </a:cubicBezTo>
                  <a:cubicBezTo>
                    <a:pt x="0" y="3586"/>
                    <a:pt x="775" y="5102"/>
                    <a:pt x="2189" y="5628"/>
                  </a:cubicBezTo>
                  <a:cubicBezTo>
                    <a:pt x="2511" y="5750"/>
                    <a:pt x="2857" y="5813"/>
                    <a:pt x="3203" y="5813"/>
                  </a:cubicBezTo>
                  <a:cubicBezTo>
                    <a:pt x="4704" y="5813"/>
                    <a:pt x="5962" y="4663"/>
                    <a:pt x="6098" y="3167"/>
                  </a:cubicBezTo>
                  <a:cubicBezTo>
                    <a:pt x="6230" y="1665"/>
                    <a:pt x="5201" y="315"/>
                    <a:pt x="3719" y="47"/>
                  </a:cubicBezTo>
                  <a:cubicBezTo>
                    <a:pt x="3545" y="15"/>
                    <a:pt x="3371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 rot="860262">
              <a:off x="8150002" y="2491692"/>
              <a:ext cx="160587" cy="148738"/>
            </a:xfrm>
            <a:custGeom>
              <a:avLst/>
              <a:gdLst/>
              <a:ahLst/>
              <a:cxnLst/>
              <a:rect l="l" t="t" r="r" b="b"/>
              <a:pathLst>
                <a:path w="5123" h="4745" extrusionOk="0">
                  <a:moveTo>
                    <a:pt x="2496" y="207"/>
                  </a:moveTo>
                  <a:cubicBezTo>
                    <a:pt x="2749" y="207"/>
                    <a:pt x="3003" y="256"/>
                    <a:pt x="3242" y="343"/>
                  </a:cubicBezTo>
                  <a:cubicBezTo>
                    <a:pt x="3797" y="543"/>
                    <a:pt x="4241" y="962"/>
                    <a:pt x="4475" y="1503"/>
                  </a:cubicBezTo>
                  <a:cubicBezTo>
                    <a:pt x="4860" y="2381"/>
                    <a:pt x="4621" y="3409"/>
                    <a:pt x="3890" y="4028"/>
                  </a:cubicBezTo>
                  <a:cubicBezTo>
                    <a:pt x="3489" y="4367"/>
                    <a:pt x="2992" y="4540"/>
                    <a:pt x="2493" y="4540"/>
                  </a:cubicBezTo>
                  <a:cubicBezTo>
                    <a:pt x="2081" y="4540"/>
                    <a:pt x="1668" y="4422"/>
                    <a:pt x="1306" y="4184"/>
                  </a:cubicBezTo>
                  <a:cubicBezTo>
                    <a:pt x="502" y="3663"/>
                    <a:pt x="142" y="2673"/>
                    <a:pt x="414" y="1752"/>
                  </a:cubicBezTo>
                  <a:cubicBezTo>
                    <a:pt x="692" y="836"/>
                    <a:pt x="1536" y="207"/>
                    <a:pt x="2496" y="207"/>
                  </a:cubicBezTo>
                  <a:close/>
                  <a:moveTo>
                    <a:pt x="2485" y="0"/>
                  </a:moveTo>
                  <a:cubicBezTo>
                    <a:pt x="2317" y="0"/>
                    <a:pt x="2145" y="18"/>
                    <a:pt x="1974" y="56"/>
                  </a:cubicBezTo>
                  <a:cubicBezTo>
                    <a:pt x="795" y="319"/>
                    <a:pt x="0" y="1430"/>
                    <a:pt x="132" y="2634"/>
                  </a:cubicBezTo>
                  <a:cubicBezTo>
                    <a:pt x="263" y="3838"/>
                    <a:pt x="1282" y="4745"/>
                    <a:pt x="2496" y="4745"/>
                  </a:cubicBezTo>
                  <a:cubicBezTo>
                    <a:pt x="2837" y="4745"/>
                    <a:pt x="3173" y="4667"/>
                    <a:pt x="3485" y="4525"/>
                  </a:cubicBezTo>
                  <a:cubicBezTo>
                    <a:pt x="4582" y="4018"/>
                    <a:pt x="5123" y="2761"/>
                    <a:pt x="4738" y="1615"/>
                  </a:cubicBezTo>
                  <a:cubicBezTo>
                    <a:pt x="4404" y="631"/>
                    <a:pt x="3486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 rot="860262">
              <a:off x="8163210" y="2534334"/>
              <a:ext cx="130996" cy="67269"/>
            </a:xfrm>
            <a:custGeom>
              <a:avLst/>
              <a:gdLst/>
              <a:ahLst/>
              <a:cxnLst/>
              <a:rect l="l" t="t" r="r" b="b"/>
              <a:pathLst>
                <a:path w="4179" h="2146" extrusionOk="0">
                  <a:moveTo>
                    <a:pt x="4090" y="1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 rot="860262">
              <a:off x="8001915" y="2661408"/>
              <a:ext cx="199269" cy="184317"/>
            </a:xfrm>
            <a:custGeom>
              <a:avLst/>
              <a:gdLst/>
              <a:ahLst/>
              <a:cxnLst/>
              <a:rect l="l" t="t" r="r" b="b"/>
              <a:pathLst>
                <a:path w="6357" h="5880" extrusionOk="0">
                  <a:moveTo>
                    <a:pt x="3090" y="225"/>
                  </a:moveTo>
                  <a:cubicBezTo>
                    <a:pt x="3094" y="225"/>
                    <a:pt x="3097" y="225"/>
                    <a:pt x="3101" y="225"/>
                  </a:cubicBezTo>
                  <a:cubicBezTo>
                    <a:pt x="4797" y="225"/>
                    <a:pt x="6079" y="1761"/>
                    <a:pt x="5781" y="3428"/>
                  </a:cubicBezTo>
                  <a:cubicBezTo>
                    <a:pt x="5538" y="4772"/>
                    <a:pt x="4370" y="5678"/>
                    <a:pt x="3095" y="5678"/>
                  </a:cubicBezTo>
                  <a:cubicBezTo>
                    <a:pt x="2784" y="5678"/>
                    <a:pt x="2467" y="5624"/>
                    <a:pt x="2155" y="5509"/>
                  </a:cubicBezTo>
                  <a:cubicBezTo>
                    <a:pt x="917" y="5051"/>
                    <a:pt x="181" y="3769"/>
                    <a:pt x="415" y="2467"/>
                  </a:cubicBezTo>
                  <a:cubicBezTo>
                    <a:pt x="648" y="1174"/>
                    <a:pt x="1774" y="225"/>
                    <a:pt x="3090" y="225"/>
                  </a:cubicBezTo>
                  <a:close/>
                  <a:moveTo>
                    <a:pt x="3091" y="0"/>
                  </a:moveTo>
                  <a:cubicBezTo>
                    <a:pt x="2881" y="0"/>
                    <a:pt x="2669" y="23"/>
                    <a:pt x="2457" y="69"/>
                  </a:cubicBezTo>
                  <a:cubicBezTo>
                    <a:pt x="990" y="396"/>
                    <a:pt x="1" y="1770"/>
                    <a:pt x="166" y="3262"/>
                  </a:cubicBezTo>
                  <a:cubicBezTo>
                    <a:pt x="332" y="4750"/>
                    <a:pt x="1589" y="5879"/>
                    <a:pt x="3086" y="5879"/>
                  </a:cubicBezTo>
                  <a:cubicBezTo>
                    <a:pt x="3089" y="5879"/>
                    <a:pt x="3092" y="5879"/>
                    <a:pt x="3096" y="5879"/>
                  </a:cubicBezTo>
                  <a:cubicBezTo>
                    <a:pt x="3520" y="5879"/>
                    <a:pt x="3939" y="5787"/>
                    <a:pt x="4324" y="5606"/>
                  </a:cubicBezTo>
                  <a:cubicBezTo>
                    <a:pt x="5689" y="4978"/>
                    <a:pt x="6357" y="3423"/>
                    <a:pt x="5874" y="1999"/>
                  </a:cubicBezTo>
                  <a:cubicBezTo>
                    <a:pt x="5466" y="782"/>
                    <a:pt x="4326" y="0"/>
                    <a:pt x="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 rot="860262">
              <a:off x="8017768" y="2679303"/>
              <a:ext cx="163503" cy="148331"/>
            </a:xfrm>
            <a:custGeom>
              <a:avLst/>
              <a:gdLst/>
              <a:ahLst/>
              <a:cxnLst/>
              <a:rect l="l" t="t" r="r" b="b"/>
              <a:pathLst>
                <a:path w="5216" h="4732" extrusionOk="0">
                  <a:moveTo>
                    <a:pt x="2586" y="0"/>
                  </a:moveTo>
                  <a:cubicBezTo>
                    <a:pt x="2000" y="0"/>
                    <a:pt x="1420" y="216"/>
                    <a:pt x="970" y="637"/>
                  </a:cubicBezTo>
                  <a:cubicBezTo>
                    <a:pt x="195" y="1359"/>
                    <a:pt x="0" y="2514"/>
                    <a:pt x="488" y="3455"/>
                  </a:cubicBezTo>
                  <a:lnTo>
                    <a:pt x="668" y="3362"/>
                  </a:lnTo>
                  <a:cubicBezTo>
                    <a:pt x="259" y="2568"/>
                    <a:pt x="376" y="1603"/>
                    <a:pt x="970" y="935"/>
                  </a:cubicBezTo>
                  <a:cubicBezTo>
                    <a:pt x="1388" y="459"/>
                    <a:pt x="1981" y="200"/>
                    <a:pt x="2589" y="200"/>
                  </a:cubicBezTo>
                  <a:cubicBezTo>
                    <a:pt x="2841" y="200"/>
                    <a:pt x="3094" y="244"/>
                    <a:pt x="3339" y="335"/>
                  </a:cubicBezTo>
                  <a:cubicBezTo>
                    <a:pt x="4767" y="862"/>
                    <a:pt x="5216" y="2655"/>
                    <a:pt x="4212" y="3796"/>
                  </a:cubicBezTo>
                  <a:cubicBezTo>
                    <a:pt x="3776" y="4291"/>
                    <a:pt x="3184" y="4528"/>
                    <a:pt x="2596" y="4528"/>
                  </a:cubicBezTo>
                  <a:cubicBezTo>
                    <a:pt x="1828" y="4528"/>
                    <a:pt x="1068" y="4124"/>
                    <a:pt x="673" y="3362"/>
                  </a:cubicBezTo>
                  <a:lnTo>
                    <a:pt x="488" y="3455"/>
                  </a:lnTo>
                  <a:cubicBezTo>
                    <a:pt x="897" y="4240"/>
                    <a:pt x="1706" y="4732"/>
                    <a:pt x="2594" y="4732"/>
                  </a:cubicBezTo>
                  <a:cubicBezTo>
                    <a:pt x="3651" y="4732"/>
                    <a:pt x="4582" y="4025"/>
                    <a:pt x="4865" y="3002"/>
                  </a:cubicBezTo>
                  <a:cubicBezTo>
                    <a:pt x="5153" y="1978"/>
                    <a:pt x="4724" y="896"/>
                    <a:pt x="3817" y="345"/>
                  </a:cubicBezTo>
                  <a:cubicBezTo>
                    <a:pt x="3436" y="114"/>
                    <a:pt x="3010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 rot="860262">
              <a:off x="8034051" y="2721920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1" y="1955"/>
                  </a:lnTo>
                  <a:lnTo>
                    <a:pt x="40" y="2043"/>
                  </a:lnTo>
                  <a:lnTo>
                    <a:pt x="44" y="2146"/>
                  </a:lnTo>
                  <a:lnTo>
                    <a:pt x="64" y="2146"/>
                  </a:lnTo>
                  <a:lnTo>
                    <a:pt x="4173" y="186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 rot="860262">
              <a:off x="8014989" y="1765015"/>
              <a:ext cx="386751" cy="1034586"/>
            </a:xfrm>
            <a:custGeom>
              <a:avLst/>
              <a:gdLst/>
              <a:ahLst/>
              <a:cxnLst/>
              <a:rect l="l" t="t" r="r" b="b"/>
              <a:pathLst>
                <a:path w="12338" h="33005" extrusionOk="0">
                  <a:moveTo>
                    <a:pt x="12147" y="0"/>
                  </a:moveTo>
                  <a:lnTo>
                    <a:pt x="1" y="32936"/>
                  </a:lnTo>
                  <a:lnTo>
                    <a:pt x="191" y="33004"/>
                  </a:lnTo>
                  <a:lnTo>
                    <a:pt x="12337" y="69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41"/>
          <p:cNvGrpSpPr/>
          <p:nvPr/>
        </p:nvGrpSpPr>
        <p:grpSpPr>
          <a:xfrm rot="-2699780">
            <a:off x="673183" y="2734529"/>
            <a:ext cx="1260552" cy="2122025"/>
            <a:chOff x="5199836" y="-16245"/>
            <a:chExt cx="1138881" cy="1917325"/>
          </a:xfrm>
        </p:grpSpPr>
        <p:sp>
          <p:nvSpPr>
            <p:cNvPr id="1410" name="Google Shape;1410;p41"/>
            <p:cNvSpPr/>
            <p:nvPr/>
          </p:nvSpPr>
          <p:spPr>
            <a:xfrm rot="860262">
              <a:off x="5804792" y="1715119"/>
              <a:ext cx="107737" cy="170117"/>
            </a:xfrm>
            <a:custGeom>
              <a:avLst/>
              <a:gdLst/>
              <a:ahLst/>
              <a:cxnLst/>
              <a:rect l="l" t="t" r="r" b="b"/>
              <a:pathLst>
                <a:path w="3437" h="5427" extrusionOk="0">
                  <a:moveTo>
                    <a:pt x="1921" y="0"/>
                  </a:moveTo>
                  <a:lnTo>
                    <a:pt x="25" y="624"/>
                  </a:lnTo>
                  <a:lnTo>
                    <a:pt x="0" y="634"/>
                  </a:lnTo>
                  <a:lnTo>
                    <a:pt x="1351" y="4753"/>
                  </a:lnTo>
                  <a:cubicBezTo>
                    <a:pt x="1499" y="5166"/>
                    <a:pt x="1891" y="5427"/>
                    <a:pt x="2309" y="5427"/>
                  </a:cubicBezTo>
                  <a:cubicBezTo>
                    <a:pt x="2413" y="5427"/>
                    <a:pt x="2519" y="5411"/>
                    <a:pt x="2623" y="5377"/>
                  </a:cubicBezTo>
                  <a:cubicBezTo>
                    <a:pt x="3149" y="5206"/>
                    <a:pt x="3437" y="4645"/>
                    <a:pt x="3276" y="4119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 rot="860262">
              <a:off x="5689142" y="242650"/>
              <a:ext cx="133128" cy="110276"/>
            </a:xfrm>
            <a:custGeom>
              <a:avLst/>
              <a:gdLst/>
              <a:ahLst/>
              <a:cxnLst/>
              <a:rect l="l" t="t" r="r" b="b"/>
              <a:pathLst>
                <a:path w="4247" h="3518" extrusionOk="0">
                  <a:moveTo>
                    <a:pt x="2183" y="0"/>
                  </a:moveTo>
                  <a:cubicBezTo>
                    <a:pt x="2002" y="0"/>
                    <a:pt x="1819" y="29"/>
                    <a:pt x="1638" y="88"/>
                  </a:cubicBezTo>
                  <a:cubicBezTo>
                    <a:pt x="151" y="580"/>
                    <a:pt x="0" y="2618"/>
                    <a:pt x="1394" y="3325"/>
                  </a:cubicBezTo>
                  <a:cubicBezTo>
                    <a:pt x="1657" y="3457"/>
                    <a:pt x="1926" y="3517"/>
                    <a:pt x="2186" y="3517"/>
                  </a:cubicBezTo>
                  <a:cubicBezTo>
                    <a:pt x="3301" y="3517"/>
                    <a:pt x="4246" y="2411"/>
                    <a:pt x="3851" y="1209"/>
                  </a:cubicBezTo>
                  <a:cubicBezTo>
                    <a:pt x="3608" y="470"/>
                    <a:pt x="2919" y="0"/>
                    <a:pt x="2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 rot="860262">
              <a:off x="5687947" y="230857"/>
              <a:ext cx="142595" cy="135542"/>
            </a:xfrm>
            <a:custGeom>
              <a:avLst/>
              <a:gdLst/>
              <a:ahLst/>
              <a:cxnLst/>
              <a:rect l="l" t="t" r="r" b="b"/>
              <a:pathLst>
                <a:path w="4549" h="4324" extrusionOk="0">
                  <a:moveTo>
                    <a:pt x="2213" y="401"/>
                  </a:moveTo>
                  <a:cubicBezTo>
                    <a:pt x="2474" y="401"/>
                    <a:pt x="2744" y="461"/>
                    <a:pt x="3008" y="595"/>
                  </a:cubicBezTo>
                  <a:cubicBezTo>
                    <a:pt x="3642" y="917"/>
                    <a:pt x="4022" y="1585"/>
                    <a:pt x="3969" y="2292"/>
                  </a:cubicBezTo>
                  <a:cubicBezTo>
                    <a:pt x="3915" y="2998"/>
                    <a:pt x="3442" y="3608"/>
                    <a:pt x="2770" y="3827"/>
                  </a:cubicBezTo>
                  <a:cubicBezTo>
                    <a:pt x="2587" y="3887"/>
                    <a:pt x="2401" y="3916"/>
                    <a:pt x="2219" y="3916"/>
                  </a:cubicBezTo>
                  <a:cubicBezTo>
                    <a:pt x="1481" y="3916"/>
                    <a:pt x="794" y="3450"/>
                    <a:pt x="552" y="2711"/>
                  </a:cubicBezTo>
                  <a:cubicBezTo>
                    <a:pt x="157" y="1506"/>
                    <a:pt x="1100" y="401"/>
                    <a:pt x="2213" y="401"/>
                  </a:cubicBezTo>
                  <a:close/>
                  <a:moveTo>
                    <a:pt x="2219" y="0"/>
                  </a:moveTo>
                  <a:cubicBezTo>
                    <a:pt x="1996" y="0"/>
                    <a:pt x="1769" y="35"/>
                    <a:pt x="1546" y="108"/>
                  </a:cubicBezTo>
                  <a:cubicBezTo>
                    <a:pt x="713" y="381"/>
                    <a:pt x="128" y="1132"/>
                    <a:pt x="64" y="1999"/>
                  </a:cubicBezTo>
                  <a:cubicBezTo>
                    <a:pt x="1" y="2872"/>
                    <a:pt x="464" y="3700"/>
                    <a:pt x="1249" y="4090"/>
                  </a:cubicBezTo>
                  <a:cubicBezTo>
                    <a:pt x="1558" y="4247"/>
                    <a:pt x="1893" y="4324"/>
                    <a:pt x="2226" y="4324"/>
                  </a:cubicBezTo>
                  <a:cubicBezTo>
                    <a:pt x="2732" y="4324"/>
                    <a:pt x="3233" y="4147"/>
                    <a:pt x="3632" y="3803"/>
                  </a:cubicBezTo>
                  <a:cubicBezTo>
                    <a:pt x="4295" y="3232"/>
                    <a:pt x="4549" y="2316"/>
                    <a:pt x="4276" y="1487"/>
                  </a:cubicBezTo>
                  <a:cubicBezTo>
                    <a:pt x="3974" y="576"/>
                    <a:pt x="3127" y="0"/>
                    <a:pt x="2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 rot="860262">
              <a:off x="5738668" y="730985"/>
              <a:ext cx="99337" cy="57270"/>
            </a:xfrm>
            <a:custGeom>
              <a:avLst/>
              <a:gdLst/>
              <a:ahLst/>
              <a:cxnLst/>
              <a:rect l="l" t="t" r="r" b="b"/>
              <a:pathLst>
                <a:path w="3169" h="1827" extrusionOk="0">
                  <a:moveTo>
                    <a:pt x="2925" y="0"/>
                  </a:moveTo>
                  <a:cubicBezTo>
                    <a:pt x="3017" y="288"/>
                    <a:pt x="2856" y="600"/>
                    <a:pt x="2564" y="692"/>
                  </a:cubicBezTo>
                  <a:lnTo>
                    <a:pt x="702" y="1306"/>
                  </a:lnTo>
                  <a:cubicBezTo>
                    <a:pt x="644" y="1326"/>
                    <a:pt x="585" y="1335"/>
                    <a:pt x="526" y="1335"/>
                  </a:cubicBezTo>
                  <a:cubicBezTo>
                    <a:pt x="297" y="1335"/>
                    <a:pt x="82" y="1190"/>
                    <a:pt x="0" y="960"/>
                  </a:cubicBezTo>
                  <a:lnTo>
                    <a:pt x="0" y="960"/>
                  </a:lnTo>
                  <a:lnTo>
                    <a:pt x="122" y="1340"/>
                  </a:lnTo>
                  <a:cubicBezTo>
                    <a:pt x="219" y="1636"/>
                    <a:pt x="494" y="1827"/>
                    <a:pt x="792" y="1827"/>
                  </a:cubicBezTo>
                  <a:cubicBezTo>
                    <a:pt x="867" y="1827"/>
                    <a:pt x="943" y="1814"/>
                    <a:pt x="1019" y="1789"/>
                  </a:cubicBezTo>
                  <a:lnTo>
                    <a:pt x="2598" y="1272"/>
                  </a:lnTo>
                  <a:cubicBezTo>
                    <a:pt x="2968" y="1150"/>
                    <a:pt x="3168" y="746"/>
                    <a:pt x="3046" y="375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 rot="860262">
              <a:off x="5683300" y="431007"/>
              <a:ext cx="189489" cy="334215"/>
            </a:xfrm>
            <a:custGeom>
              <a:avLst/>
              <a:gdLst/>
              <a:ahLst/>
              <a:cxnLst/>
              <a:rect l="l" t="t" r="r" b="b"/>
              <a:pathLst>
                <a:path w="6045" h="10662" extrusionOk="0">
                  <a:moveTo>
                    <a:pt x="2377" y="0"/>
                  </a:moveTo>
                  <a:cubicBezTo>
                    <a:pt x="2302" y="0"/>
                    <a:pt x="2225" y="12"/>
                    <a:pt x="2150" y="38"/>
                  </a:cubicBezTo>
                  <a:lnTo>
                    <a:pt x="575" y="554"/>
                  </a:lnTo>
                  <a:cubicBezTo>
                    <a:pt x="200" y="676"/>
                    <a:pt x="0" y="1076"/>
                    <a:pt x="122" y="1451"/>
                  </a:cubicBezTo>
                  <a:lnTo>
                    <a:pt x="3027" y="10279"/>
                  </a:lnTo>
                  <a:cubicBezTo>
                    <a:pt x="3032" y="10283"/>
                    <a:pt x="3032" y="10288"/>
                    <a:pt x="3032" y="10288"/>
                  </a:cubicBezTo>
                  <a:cubicBezTo>
                    <a:pt x="3110" y="10519"/>
                    <a:pt x="3326" y="10662"/>
                    <a:pt x="3557" y="10662"/>
                  </a:cubicBezTo>
                  <a:cubicBezTo>
                    <a:pt x="3614" y="10662"/>
                    <a:pt x="3672" y="10653"/>
                    <a:pt x="3729" y="10634"/>
                  </a:cubicBezTo>
                  <a:lnTo>
                    <a:pt x="5596" y="10020"/>
                  </a:lnTo>
                  <a:cubicBezTo>
                    <a:pt x="5883" y="9928"/>
                    <a:pt x="6044" y="9616"/>
                    <a:pt x="5957" y="9323"/>
                  </a:cubicBezTo>
                  <a:cubicBezTo>
                    <a:pt x="5957" y="9323"/>
                    <a:pt x="5957" y="9318"/>
                    <a:pt x="5952" y="9313"/>
                  </a:cubicBezTo>
                  <a:lnTo>
                    <a:pt x="3047" y="486"/>
                  </a:lnTo>
                  <a:cubicBezTo>
                    <a:pt x="2949" y="190"/>
                    <a:pt x="2675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 rot="860262">
              <a:off x="5620203" y="15807"/>
              <a:ext cx="251210" cy="186605"/>
            </a:xfrm>
            <a:custGeom>
              <a:avLst/>
              <a:gdLst/>
              <a:ahLst/>
              <a:cxnLst/>
              <a:rect l="l" t="t" r="r" b="b"/>
              <a:pathLst>
                <a:path w="8014" h="5953" extrusionOk="0">
                  <a:moveTo>
                    <a:pt x="5821" y="1"/>
                  </a:moveTo>
                  <a:cubicBezTo>
                    <a:pt x="5680" y="1"/>
                    <a:pt x="5537" y="23"/>
                    <a:pt x="5396" y="69"/>
                  </a:cubicBezTo>
                  <a:lnTo>
                    <a:pt x="1097" y="1488"/>
                  </a:lnTo>
                  <a:cubicBezTo>
                    <a:pt x="390" y="1722"/>
                    <a:pt x="0" y="2487"/>
                    <a:pt x="234" y="3194"/>
                  </a:cubicBezTo>
                  <a:lnTo>
                    <a:pt x="1145" y="5953"/>
                  </a:lnTo>
                  <a:lnTo>
                    <a:pt x="3363" y="5222"/>
                  </a:lnTo>
                  <a:cubicBezTo>
                    <a:pt x="3134" y="4549"/>
                    <a:pt x="3495" y="3823"/>
                    <a:pt x="4168" y="3598"/>
                  </a:cubicBezTo>
                  <a:cubicBezTo>
                    <a:pt x="4299" y="3556"/>
                    <a:pt x="4432" y="3535"/>
                    <a:pt x="4563" y="3535"/>
                  </a:cubicBezTo>
                  <a:cubicBezTo>
                    <a:pt x="5104" y="3535"/>
                    <a:pt x="5608" y="3882"/>
                    <a:pt x="5781" y="4427"/>
                  </a:cubicBezTo>
                  <a:lnTo>
                    <a:pt x="8013" y="3691"/>
                  </a:lnTo>
                  <a:lnTo>
                    <a:pt x="7107" y="932"/>
                  </a:lnTo>
                  <a:cubicBezTo>
                    <a:pt x="6919" y="362"/>
                    <a:pt x="6390" y="1"/>
                    <a:pt x="5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 rot="860262">
              <a:off x="5455669" y="157346"/>
              <a:ext cx="624168" cy="1527758"/>
            </a:xfrm>
            <a:custGeom>
              <a:avLst/>
              <a:gdLst/>
              <a:ahLst/>
              <a:cxnLst/>
              <a:rect l="l" t="t" r="r" b="b"/>
              <a:pathLst>
                <a:path w="19912" h="48738" extrusionOk="0">
                  <a:moveTo>
                    <a:pt x="4718" y="3030"/>
                  </a:moveTo>
                  <a:cubicBezTo>
                    <a:pt x="5050" y="3030"/>
                    <a:pt x="5384" y="3107"/>
                    <a:pt x="5694" y="3266"/>
                  </a:cubicBezTo>
                  <a:cubicBezTo>
                    <a:pt x="6478" y="3661"/>
                    <a:pt x="6941" y="4484"/>
                    <a:pt x="6873" y="5357"/>
                  </a:cubicBezTo>
                  <a:cubicBezTo>
                    <a:pt x="6810" y="6229"/>
                    <a:pt x="6225" y="6975"/>
                    <a:pt x="5391" y="7248"/>
                  </a:cubicBezTo>
                  <a:lnTo>
                    <a:pt x="5396" y="7248"/>
                  </a:lnTo>
                  <a:cubicBezTo>
                    <a:pt x="5173" y="7321"/>
                    <a:pt x="4947" y="7355"/>
                    <a:pt x="4724" y="7355"/>
                  </a:cubicBezTo>
                  <a:cubicBezTo>
                    <a:pt x="3814" y="7355"/>
                    <a:pt x="2968" y="6777"/>
                    <a:pt x="2667" y="5869"/>
                  </a:cubicBezTo>
                  <a:cubicBezTo>
                    <a:pt x="2394" y="5035"/>
                    <a:pt x="2647" y="4124"/>
                    <a:pt x="3310" y="3553"/>
                  </a:cubicBezTo>
                  <a:cubicBezTo>
                    <a:pt x="3710" y="3209"/>
                    <a:pt x="4212" y="3030"/>
                    <a:pt x="4718" y="3030"/>
                  </a:cubicBezTo>
                  <a:close/>
                  <a:moveTo>
                    <a:pt x="7075" y="8968"/>
                  </a:moveTo>
                  <a:cubicBezTo>
                    <a:pt x="7375" y="8968"/>
                    <a:pt x="7653" y="9158"/>
                    <a:pt x="7751" y="9456"/>
                  </a:cubicBezTo>
                  <a:lnTo>
                    <a:pt x="10656" y="18283"/>
                  </a:lnTo>
                  <a:cubicBezTo>
                    <a:pt x="10656" y="18288"/>
                    <a:pt x="10656" y="18293"/>
                    <a:pt x="10656" y="18293"/>
                  </a:cubicBezTo>
                  <a:lnTo>
                    <a:pt x="10777" y="18673"/>
                  </a:lnTo>
                  <a:cubicBezTo>
                    <a:pt x="10899" y="19044"/>
                    <a:pt x="10699" y="19444"/>
                    <a:pt x="10329" y="19565"/>
                  </a:cubicBezTo>
                  <a:lnTo>
                    <a:pt x="8745" y="20087"/>
                  </a:lnTo>
                  <a:cubicBezTo>
                    <a:pt x="8671" y="20111"/>
                    <a:pt x="8597" y="20123"/>
                    <a:pt x="8523" y="20123"/>
                  </a:cubicBezTo>
                  <a:cubicBezTo>
                    <a:pt x="8225" y="20123"/>
                    <a:pt x="7946" y="19934"/>
                    <a:pt x="7848" y="19634"/>
                  </a:cubicBezTo>
                  <a:lnTo>
                    <a:pt x="7726" y="19258"/>
                  </a:lnTo>
                  <a:cubicBezTo>
                    <a:pt x="7726" y="19253"/>
                    <a:pt x="7726" y="19253"/>
                    <a:pt x="7726" y="19249"/>
                  </a:cubicBezTo>
                  <a:lnTo>
                    <a:pt x="4826" y="10421"/>
                  </a:lnTo>
                  <a:cubicBezTo>
                    <a:pt x="4704" y="10046"/>
                    <a:pt x="4904" y="9646"/>
                    <a:pt x="5279" y="9524"/>
                  </a:cubicBezTo>
                  <a:lnTo>
                    <a:pt x="6854" y="9003"/>
                  </a:lnTo>
                  <a:cubicBezTo>
                    <a:pt x="6927" y="8979"/>
                    <a:pt x="7002" y="8968"/>
                    <a:pt x="7075" y="8968"/>
                  </a:cubicBezTo>
                  <a:close/>
                  <a:moveTo>
                    <a:pt x="3418" y="0"/>
                  </a:moveTo>
                  <a:cubicBezTo>
                    <a:pt x="3287" y="0"/>
                    <a:pt x="3154" y="21"/>
                    <a:pt x="3023" y="63"/>
                  </a:cubicBezTo>
                  <a:cubicBezTo>
                    <a:pt x="2350" y="288"/>
                    <a:pt x="1989" y="1019"/>
                    <a:pt x="2218" y="1687"/>
                  </a:cubicBezTo>
                  <a:lnTo>
                    <a:pt x="0" y="2418"/>
                  </a:lnTo>
                  <a:lnTo>
                    <a:pt x="7068" y="23894"/>
                  </a:lnTo>
                  <a:cubicBezTo>
                    <a:pt x="8989" y="29714"/>
                    <a:pt x="13653" y="35577"/>
                    <a:pt x="14409" y="37868"/>
                  </a:cubicBezTo>
                  <a:lnTo>
                    <a:pt x="17991" y="48738"/>
                  </a:lnTo>
                  <a:lnTo>
                    <a:pt x="18021" y="48728"/>
                  </a:lnTo>
                  <a:lnTo>
                    <a:pt x="19912" y="48104"/>
                  </a:lnTo>
                  <a:lnTo>
                    <a:pt x="16334" y="37230"/>
                  </a:lnTo>
                  <a:cubicBezTo>
                    <a:pt x="15579" y="34944"/>
                    <a:pt x="15852" y="27447"/>
                    <a:pt x="13941" y="21627"/>
                  </a:cubicBezTo>
                  <a:lnTo>
                    <a:pt x="6873" y="156"/>
                  </a:lnTo>
                  <a:lnTo>
                    <a:pt x="4636" y="892"/>
                  </a:lnTo>
                  <a:cubicBezTo>
                    <a:pt x="4463" y="347"/>
                    <a:pt x="3959" y="0"/>
                    <a:pt x="3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 rot="860262">
              <a:off x="5411034" y="44502"/>
              <a:ext cx="716483" cy="1795832"/>
            </a:xfrm>
            <a:custGeom>
              <a:avLst/>
              <a:gdLst/>
              <a:ahLst/>
              <a:cxnLst/>
              <a:rect l="l" t="t" r="r" b="b"/>
              <a:pathLst>
                <a:path w="22857" h="57290" extrusionOk="0">
                  <a:moveTo>
                    <a:pt x="5938" y="202"/>
                  </a:moveTo>
                  <a:cubicBezTo>
                    <a:pt x="6474" y="202"/>
                    <a:pt x="6952" y="548"/>
                    <a:pt x="7122" y="1059"/>
                  </a:cubicBezTo>
                  <a:lnTo>
                    <a:pt x="15097" y="25289"/>
                  </a:lnTo>
                  <a:cubicBezTo>
                    <a:pt x="16271" y="28857"/>
                    <a:pt x="16612" y="32981"/>
                    <a:pt x="16890" y="36291"/>
                  </a:cubicBezTo>
                  <a:cubicBezTo>
                    <a:pt x="17061" y="38362"/>
                    <a:pt x="17197" y="39995"/>
                    <a:pt x="17495" y="40892"/>
                  </a:cubicBezTo>
                  <a:lnTo>
                    <a:pt x="22427" y="55885"/>
                  </a:lnTo>
                  <a:cubicBezTo>
                    <a:pt x="22583" y="56363"/>
                    <a:pt x="22325" y="56875"/>
                    <a:pt x="21847" y="57031"/>
                  </a:cubicBezTo>
                  <a:cubicBezTo>
                    <a:pt x="21752" y="57063"/>
                    <a:pt x="21655" y="57078"/>
                    <a:pt x="21560" y="57078"/>
                  </a:cubicBezTo>
                  <a:cubicBezTo>
                    <a:pt x="21179" y="57078"/>
                    <a:pt x="20826" y="56833"/>
                    <a:pt x="20697" y="56451"/>
                  </a:cubicBezTo>
                  <a:lnTo>
                    <a:pt x="15764" y="41462"/>
                  </a:lnTo>
                  <a:cubicBezTo>
                    <a:pt x="15467" y="40570"/>
                    <a:pt x="14609" y="39181"/>
                    <a:pt x="13517" y="37412"/>
                  </a:cubicBezTo>
                  <a:cubicBezTo>
                    <a:pt x="11772" y="34580"/>
                    <a:pt x="9598" y="31061"/>
                    <a:pt x="8424" y="27493"/>
                  </a:cubicBezTo>
                  <a:lnTo>
                    <a:pt x="449" y="3258"/>
                  </a:lnTo>
                  <a:cubicBezTo>
                    <a:pt x="230" y="2605"/>
                    <a:pt x="586" y="1898"/>
                    <a:pt x="1244" y="1678"/>
                  </a:cubicBezTo>
                  <a:lnTo>
                    <a:pt x="5543" y="265"/>
                  </a:lnTo>
                  <a:cubicBezTo>
                    <a:pt x="5670" y="221"/>
                    <a:pt x="5801" y="202"/>
                    <a:pt x="5938" y="202"/>
                  </a:cubicBezTo>
                  <a:close/>
                  <a:moveTo>
                    <a:pt x="5934" y="0"/>
                  </a:moveTo>
                  <a:cubicBezTo>
                    <a:pt x="5782" y="0"/>
                    <a:pt x="5627" y="24"/>
                    <a:pt x="5475" y="75"/>
                  </a:cubicBezTo>
                  <a:lnTo>
                    <a:pt x="1176" y="1488"/>
                  </a:lnTo>
                  <a:cubicBezTo>
                    <a:pt x="415" y="1742"/>
                    <a:pt x="1" y="2566"/>
                    <a:pt x="249" y="3326"/>
                  </a:cubicBezTo>
                  <a:lnTo>
                    <a:pt x="8229" y="27556"/>
                  </a:lnTo>
                  <a:cubicBezTo>
                    <a:pt x="9408" y="31148"/>
                    <a:pt x="11592" y="34682"/>
                    <a:pt x="13347" y="37519"/>
                  </a:cubicBezTo>
                  <a:cubicBezTo>
                    <a:pt x="14429" y="39279"/>
                    <a:pt x="15282" y="40658"/>
                    <a:pt x="15569" y="41531"/>
                  </a:cubicBezTo>
                  <a:lnTo>
                    <a:pt x="20507" y="56519"/>
                  </a:lnTo>
                  <a:cubicBezTo>
                    <a:pt x="20653" y="56977"/>
                    <a:pt x="21082" y="57284"/>
                    <a:pt x="21560" y="57284"/>
                  </a:cubicBezTo>
                  <a:lnTo>
                    <a:pt x="21560" y="57289"/>
                  </a:lnTo>
                  <a:cubicBezTo>
                    <a:pt x="22320" y="57284"/>
                    <a:pt x="22856" y="56548"/>
                    <a:pt x="22622" y="55827"/>
                  </a:cubicBezTo>
                  <a:lnTo>
                    <a:pt x="17690" y="40833"/>
                  </a:lnTo>
                  <a:cubicBezTo>
                    <a:pt x="17397" y="39961"/>
                    <a:pt x="17266" y="38338"/>
                    <a:pt x="17095" y="36281"/>
                  </a:cubicBezTo>
                  <a:cubicBezTo>
                    <a:pt x="16817" y="32957"/>
                    <a:pt x="16471" y="28818"/>
                    <a:pt x="15291" y="25231"/>
                  </a:cubicBezTo>
                  <a:lnTo>
                    <a:pt x="7312" y="1001"/>
                  </a:lnTo>
                  <a:cubicBezTo>
                    <a:pt x="7113" y="388"/>
                    <a:pt x="6545" y="0"/>
                    <a:pt x="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 rot="860262">
              <a:off x="5824023" y="1708459"/>
              <a:ext cx="62379" cy="25986"/>
            </a:xfrm>
            <a:custGeom>
              <a:avLst/>
              <a:gdLst/>
              <a:ahLst/>
              <a:cxnLst/>
              <a:rect l="l" t="t" r="r" b="b"/>
              <a:pathLst>
                <a:path w="1990" h="829" extrusionOk="0">
                  <a:moveTo>
                    <a:pt x="1921" y="0"/>
                  </a:moveTo>
                  <a:lnTo>
                    <a:pt x="0" y="634"/>
                  </a:lnTo>
                  <a:lnTo>
                    <a:pt x="64" y="829"/>
                  </a:lnTo>
                  <a:lnTo>
                    <a:pt x="1960" y="205"/>
                  </a:lnTo>
                  <a:lnTo>
                    <a:pt x="1989" y="195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 rot="860262">
              <a:off x="5640147" y="125917"/>
              <a:ext cx="218672" cy="82441"/>
            </a:xfrm>
            <a:custGeom>
              <a:avLst/>
              <a:gdLst/>
              <a:ahLst/>
              <a:cxnLst/>
              <a:rect l="l" t="t" r="r" b="b"/>
              <a:pathLst>
                <a:path w="6976" h="2630" extrusionOk="0">
                  <a:moveTo>
                    <a:pt x="3475" y="0"/>
                  </a:moveTo>
                  <a:cubicBezTo>
                    <a:pt x="3331" y="0"/>
                    <a:pt x="3186" y="23"/>
                    <a:pt x="3042" y="70"/>
                  </a:cubicBezTo>
                  <a:cubicBezTo>
                    <a:pt x="2350" y="299"/>
                    <a:pt x="1955" y="1025"/>
                    <a:pt x="2146" y="1727"/>
                  </a:cubicBezTo>
                  <a:lnTo>
                    <a:pt x="20" y="2429"/>
                  </a:lnTo>
                  <a:lnTo>
                    <a:pt x="1" y="2434"/>
                  </a:lnTo>
                  <a:lnTo>
                    <a:pt x="64" y="2629"/>
                  </a:lnTo>
                  <a:lnTo>
                    <a:pt x="2404" y="1859"/>
                  </a:lnTo>
                  <a:lnTo>
                    <a:pt x="2375" y="1761"/>
                  </a:lnTo>
                  <a:cubicBezTo>
                    <a:pt x="2170" y="1147"/>
                    <a:pt x="2506" y="484"/>
                    <a:pt x="3120" y="284"/>
                  </a:cubicBezTo>
                  <a:cubicBezTo>
                    <a:pt x="3242" y="244"/>
                    <a:pt x="3365" y="224"/>
                    <a:pt x="3486" y="224"/>
                  </a:cubicBezTo>
                  <a:cubicBezTo>
                    <a:pt x="3975" y="224"/>
                    <a:pt x="4432" y="538"/>
                    <a:pt x="4592" y="1030"/>
                  </a:cubicBezTo>
                  <a:lnTo>
                    <a:pt x="4627" y="1128"/>
                  </a:lnTo>
                  <a:lnTo>
                    <a:pt x="6952" y="358"/>
                  </a:lnTo>
                  <a:lnTo>
                    <a:pt x="6976" y="353"/>
                  </a:lnTo>
                  <a:lnTo>
                    <a:pt x="6913" y="158"/>
                  </a:lnTo>
                  <a:lnTo>
                    <a:pt x="4748" y="869"/>
                  </a:lnTo>
                  <a:cubicBezTo>
                    <a:pt x="4540" y="332"/>
                    <a:pt x="4024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 rot="860262">
              <a:off x="5735338" y="729930"/>
              <a:ext cx="106076" cy="61470"/>
            </a:xfrm>
            <a:custGeom>
              <a:avLst/>
              <a:gdLst/>
              <a:ahLst/>
              <a:cxnLst/>
              <a:rect l="l" t="t" r="r" b="b"/>
              <a:pathLst>
                <a:path w="3384" h="1961" extrusionOk="0">
                  <a:moveTo>
                    <a:pt x="3120" y="1"/>
                  </a:moveTo>
                  <a:lnTo>
                    <a:pt x="2925" y="64"/>
                  </a:lnTo>
                  <a:lnTo>
                    <a:pt x="3047" y="440"/>
                  </a:lnTo>
                  <a:cubicBezTo>
                    <a:pt x="3154" y="761"/>
                    <a:pt x="2979" y="1103"/>
                    <a:pt x="2662" y="1210"/>
                  </a:cubicBezTo>
                  <a:lnTo>
                    <a:pt x="1083" y="1726"/>
                  </a:lnTo>
                  <a:cubicBezTo>
                    <a:pt x="1019" y="1748"/>
                    <a:pt x="955" y="1758"/>
                    <a:pt x="892" y="1758"/>
                  </a:cubicBezTo>
                  <a:cubicBezTo>
                    <a:pt x="639" y="1758"/>
                    <a:pt x="403" y="1595"/>
                    <a:pt x="317" y="1341"/>
                  </a:cubicBezTo>
                  <a:lnTo>
                    <a:pt x="196" y="961"/>
                  </a:lnTo>
                  <a:lnTo>
                    <a:pt x="1" y="1025"/>
                  </a:lnTo>
                  <a:lnTo>
                    <a:pt x="122" y="1405"/>
                  </a:lnTo>
                  <a:cubicBezTo>
                    <a:pt x="235" y="1736"/>
                    <a:pt x="542" y="1960"/>
                    <a:pt x="897" y="1960"/>
                  </a:cubicBezTo>
                  <a:cubicBezTo>
                    <a:pt x="980" y="1960"/>
                    <a:pt x="1068" y="1951"/>
                    <a:pt x="1146" y="1921"/>
                  </a:cubicBezTo>
                  <a:lnTo>
                    <a:pt x="2725" y="1400"/>
                  </a:lnTo>
                  <a:cubicBezTo>
                    <a:pt x="3149" y="1263"/>
                    <a:pt x="3383" y="800"/>
                    <a:pt x="3242" y="37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 rot="860262">
              <a:off x="5681457" y="427598"/>
              <a:ext cx="193313" cy="326315"/>
            </a:xfrm>
            <a:custGeom>
              <a:avLst/>
              <a:gdLst/>
              <a:ahLst/>
              <a:cxnLst/>
              <a:rect l="l" t="t" r="r" b="b"/>
              <a:pathLst>
                <a:path w="6167" h="10410" extrusionOk="0">
                  <a:moveTo>
                    <a:pt x="2493" y="0"/>
                  </a:moveTo>
                  <a:cubicBezTo>
                    <a:pt x="2409" y="0"/>
                    <a:pt x="2322" y="14"/>
                    <a:pt x="2238" y="42"/>
                  </a:cubicBezTo>
                  <a:lnTo>
                    <a:pt x="658" y="559"/>
                  </a:lnTo>
                  <a:cubicBezTo>
                    <a:pt x="234" y="700"/>
                    <a:pt x="0" y="1158"/>
                    <a:pt x="142" y="1587"/>
                  </a:cubicBezTo>
                  <a:lnTo>
                    <a:pt x="3047" y="10410"/>
                  </a:lnTo>
                  <a:lnTo>
                    <a:pt x="3242" y="10346"/>
                  </a:lnTo>
                  <a:lnTo>
                    <a:pt x="337" y="1519"/>
                  </a:lnTo>
                  <a:cubicBezTo>
                    <a:pt x="229" y="1202"/>
                    <a:pt x="405" y="861"/>
                    <a:pt x="722" y="754"/>
                  </a:cubicBezTo>
                  <a:lnTo>
                    <a:pt x="2301" y="232"/>
                  </a:lnTo>
                  <a:cubicBezTo>
                    <a:pt x="2363" y="212"/>
                    <a:pt x="2426" y="203"/>
                    <a:pt x="2489" y="203"/>
                  </a:cubicBezTo>
                  <a:cubicBezTo>
                    <a:pt x="2744" y="203"/>
                    <a:pt x="2984" y="364"/>
                    <a:pt x="3066" y="622"/>
                  </a:cubicBezTo>
                  <a:lnTo>
                    <a:pt x="5971" y="9450"/>
                  </a:lnTo>
                  <a:lnTo>
                    <a:pt x="6166" y="9386"/>
                  </a:lnTo>
                  <a:lnTo>
                    <a:pt x="3261" y="559"/>
                  </a:lnTo>
                  <a:cubicBezTo>
                    <a:pt x="3148" y="216"/>
                    <a:pt x="2832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 rot="860262">
              <a:off x="5737265" y="728785"/>
              <a:ext cx="101186" cy="46800"/>
            </a:xfrm>
            <a:custGeom>
              <a:avLst/>
              <a:gdLst/>
              <a:ahLst/>
              <a:cxnLst/>
              <a:rect l="l" t="t" r="r" b="b"/>
              <a:pathLst>
                <a:path w="3228" h="1493" extrusionOk="0">
                  <a:moveTo>
                    <a:pt x="3115" y="1"/>
                  </a:moveTo>
                  <a:lnTo>
                    <a:pt x="3003" y="54"/>
                  </a:lnTo>
                  <a:lnTo>
                    <a:pt x="2925" y="54"/>
                  </a:lnTo>
                  <a:lnTo>
                    <a:pt x="2930" y="83"/>
                  </a:lnTo>
                  <a:cubicBezTo>
                    <a:pt x="3003" y="322"/>
                    <a:pt x="2872" y="576"/>
                    <a:pt x="2633" y="654"/>
                  </a:cubicBezTo>
                  <a:lnTo>
                    <a:pt x="771" y="1268"/>
                  </a:lnTo>
                  <a:cubicBezTo>
                    <a:pt x="723" y="1283"/>
                    <a:pt x="675" y="1291"/>
                    <a:pt x="627" y="1291"/>
                  </a:cubicBezTo>
                  <a:cubicBezTo>
                    <a:pt x="437" y="1291"/>
                    <a:pt x="262" y="1172"/>
                    <a:pt x="196" y="985"/>
                  </a:cubicBezTo>
                  <a:lnTo>
                    <a:pt x="171" y="946"/>
                  </a:lnTo>
                  <a:lnTo>
                    <a:pt x="132" y="985"/>
                  </a:lnTo>
                  <a:lnTo>
                    <a:pt x="1" y="1044"/>
                  </a:lnTo>
                  <a:lnTo>
                    <a:pt x="10" y="1073"/>
                  </a:lnTo>
                  <a:lnTo>
                    <a:pt x="15" y="1073"/>
                  </a:lnTo>
                  <a:cubicBezTo>
                    <a:pt x="113" y="1326"/>
                    <a:pt x="357" y="1492"/>
                    <a:pt x="629" y="1492"/>
                  </a:cubicBezTo>
                  <a:cubicBezTo>
                    <a:pt x="698" y="1492"/>
                    <a:pt x="766" y="1482"/>
                    <a:pt x="829" y="1463"/>
                  </a:cubicBezTo>
                  <a:lnTo>
                    <a:pt x="2696" y="849"/>
                  </a:lnTo>
                  <a:cubicBezTo>
                    <a:pt x="3037" y="737"/>
                    <a:pt x="3227" y="371"/>
                    <a:pt x="3120" y="25"/>
                  </a:cubicBezTo>
                  <a:lnTo>
                    <a:pt x="3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 rot="860262">
              <a:off x="5677981" y="226864"/>
              <a:ext cx="156794" cy="142030"/>
            </a:xfrm>
            <a:custGeom>
              <a:avLst/>
              <a:gdLst/>
              <a:ahLst/>
              <a:cxnLst/>
              <a:rect l="l" t="t" r="r" b="b"/>
              <a:pathLst>
                <a:path w="5002" h="4531" extrusionOk="0">
                  <a:moveTo>
                    <a:pt x="2547" y="205"/>
                  </a:moveTo>
                  <a:cubicBezTo>
                    <a:pt x="2865" y="205"/>
                    <a:pt x="3182" y="279"/>
                    <a:pt x="3471" y="427"/>
                  </a:cubicBezTo>
                  <a:cubicBezTo>
                    <a:pt x="4348" y="870"/>
                    <a:pt x="4787" y="1869"/>
                    <a:pt x="4528" y="2820"/>
                  </a:cubicBezTo>
                  <a:cubicBezTo>
                    <a:pt x="4279" y="3715"/>
                    <a:pt x="3461" y="4327"/>
                    <a:pt x="2543" y="4327"/>
                  </a:cubicBezTo>
                  <a:cubicBezTo>
                    <a:pt x="2492" y="4327"/>
                    <a:pt x="2440" y="4325"/>
                    <a:pt x="2389" y="4321"/>
                  </a:cubicBezTo>
                  <a:cubicBezTo>
                    <a:pt x="1409" y="4248"/>
                    <a:pt x="614" y="3492"/>
                    <a:pt x="497" y="2518"/>
                  </a:cubicBezTo>
                  <a:cubicBezTo>
                    <a:pt x="376" y="1543"/>
                    <a:pt x="965" y="617"/>
                    <a:pt x="1896" y="310"/>
                  </a:cubicBezTo>
                  <a:cubicBezTo>
                    <a:pt x="2109" y="240"/>
                    <a:pt x="2328" y="205"/>
                    <a:pt x="2547" y="205"/>
                  </a:cubicBezTo>
                  <a:close/>
                  <a:moveTo>
                    <a:pt x="2543" y="1"/>
                  </a:moveTo>
                  <a:cubicBezTo>
                    <a:pt x="2309" y="1"/>
                    <a:pt x="2070" y="37"/>
                    <a:pt x="1833" y="115"/>
                  </a:cubicBezTo>
                  <a:cubicBezTo>
                    <a:pt x="649" y="509"/>
                    <a:pt x="0" y="1786"/>
                    <a:pt x="390" y="2971"/>
                  </a:cubicBezTo>
                  <a:cubicBezTo>
                    <a:pt x="697" y="3902"/>
                    <a:pt x="1565" y="4531"/>
                    <a:pt x="2545" y="4531"/>
                  </a:cubicBezTo>
                  <a:cubicBezTo>
                    <a:pt x="3939" y="4531"/>
                    <a:pt x="5001" y="3283"/>
                    <a:pt x="4777" y="1908"/>
                  </a:cubicBezTo>
                  <a:cubicBezTo>
                    <a:pt x="4597" y="775"/>
                    <a:pt x="3621" y="1"/>
                    <a:pt x="2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 rot="860262">
              <a:off x="5692935" y="239518"/>
              <a:ext cx="128551" cy="116922"/>
            </a:xfrm>
            <a:custGeom>
              <a:avLst/>
              <a:gdLst/>
              <a:ahLst/>
              <a:cxnLst/>
              <a:rect l="l" t="t" r="r" b="b"/>
              <a:pathLst>
                <a:path w="4101" h="3730" extrusionOk="0">
                  <a:moveTo>
                    <a:pt x="2068" y="215"/>
                  </a:moveTo>
                  <a:cubicBezTo>
                    <a:pt x="3130" y="220"/>
                    <a:pt x="3920" y="1214"/>
                    <a:pt x="3671" y="2252"/>
                  </a:cubicBezTo>
                  <a:cubicBezTo>
                    <a:pt x="3486" y="3028"/>
                    <a:pt x="2797" y="3523"/>
                    <a:pt x="2064" y="3523"/>
                  </a:cubicBezTo>
                  <a:cubicBezTo>
                    <a:pt x="1816" y="3523"/>
                    <a:pt x="1562" y="3466"/>
                    <a:pt x="1322" y="3344"/>
                  </a:cubicBezTo>
                  <a:cubicBezTo>
                    <a:pt x="1" y="2681"/>
                    <a:pt x="147" y="761"/>
                    <a:pt x="1546" y="298"/>
                  </a:cubicBezTo>
                  <a:cubicBezTo>
                    <a:pt x="1712" y="244"/>
                    <a:pt x="1887" y="215"/>
                    <a:pt x="2068" y="215"/>
                  </a:cubicBezTo>
                  <a:close/>
                  <a:moveTo>
                    <a:pt x="2063" y="0"/>
                  </a:moveTo>
                  <a:cubicBezTo>
                    <a:pt x="1963" y="0"/>
                    <a:pt x="1862" y="8"/>
                    <a:pt x="1761" y="25"/>
                  </a:cubicBezTo>
                  <a:cubicBezTo>
                    <a:pt x="800" y="181"/>
                    <a:pt x="123" y="1043"/>
                    <a:pt x="201" y="2013"/>
                  </a:cubicBezTo>
                  <a:cubicBezTo>
                    <a:pt x="279" y="2983"/>
                    <a:pt x="1088" y="3729"/>
                    <a:pt x="2063" y="3729"/>
                  </a:cubicBezTo>
                  <a:cubicBezTo>
                    <a:pt x="2258" y="3724"/>
                    <a:pt x="2458" y="3695"/>
                    <a:pt x="2643" y="3632"/>
                  </a:cubicBezTo>
                  <a:cubicBezTo>
                    <a:pt x="3569" y="3325"/>
                    <a:pt x="4100" y="2364"/>
                    <a:pt x="3871" y="1419"/>
                  </a:cubicBezTo>
                  <a:cubicBezTo>
                    <a:pt x="3662" y="573"/>
                    <a:pt x="2907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 rot="860262">
              <a:off x="5753520" y="528632"/>
              <a:ext cx="46769" cy="33070"/>
            </a:xfrm>
            <a:custGeom>
              <a:avLst/>
              <a:gdLst/>
              <a:ahLst/>
              <a:cxnLst/>
              <a:rect l="l" t="t" r="r" b="b"/>
              <a:pathLst>
                <a:path w="1492" h="1055" extrusionOk="0">
                  <a:moveTo>
                    <a:pt x="1199" y="1"/>
                  </a:moveTo>
                  <a:lnTo>
                    <a:pt x="1087" y="88"/>
                  </a:lnTo>
                  <a:cubicBezTo>
                    <a:pt x="1165" y="147"/>
                    <a:pt x="1224" y="230"/>
                    <a:pt x="1258" y="322"/>
                  </a:cubicBezTo>
                  <a:cubicBezTo>
                    <a:pt x="1307" y="483"/>
                    <a:pt x="1238" y="581"/>
                    <a:pt x="1136" y="615"/>
                  </a:cubicBezTo>
                  <a:cubicBezTo>
                    <a:pt x="1114" y="622"/>
                    <a:pt x="1093" y="625"/>
                    <a:pt x="1073" y="625"/>
                  </a:cubicBezTo>
                  <a:cubicBezTo>
                    <a:pt x="949" y="625"/>
                    <a:pt x="857" y="505"/>
                    <a:pt x="819" y="396"/>
                  </a:cubicBezTo>
                  <a:lnTo>
                    <a:pt x="790" y="298"/>
                  </a:lnTo>
                  <a:lnTo>
                    <a:pt x="658" y="337"/>
                  </a:lnTo>
                  <a:lnTo>
                    <a:pt x="687" y="435"/>
                  </a:lnTo>
                  <a:cubicBezTo>
                    <a:pt x="741" y="605"/>
                    <a:pt x="722" y="795"/>
                    <a:pt x="536" y="859"/>
                  </a:cubicBezTo>
                  <a:cubicBezTo>
                    <a:pt x="512" y="866"/>
                    <a:pt x="484" y="871"/>
                    <a:pt x="456" y="871"/>
                  </a:cubicBezTo>
                  <a:cubicBezTo>
                    <a:pt x="358" y="871"/>
                    <a:pt x="247" y="817"/>
                    <a:pt x="190" y="644"/>
                  </a:cubicBezTo>
                  <a:cubicBezTo>
                    <a:pt x="161" y="542"/>
                    <a:pt x="156" y="435"/>
                    <a:pt x="181" y="327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0" y="444"/>
                    <a:pt x="5" y="566"/>
                    <a:pt x="44" y="688"/>
                  </a:cubicBezTo>
                  <a:cubicBezTo>
                    <a:pt x="126" y="939"/>
                    <a:pt x="294" y="1054"/>
                    <a:pt x="465" y="1054"/>
                  </a:cubicBezTo>
                  <a:cubicBezTo>
                    <a:pt x="507" y="1054"/>
                    <a:pt x="549" y="1047"/>
                    <a:pt x="590" y="1034"/>
                  </a:cubicBezTo>
                  <a:cubicBezTo>
                    <a:pt x="756" y="980"/>
                    <a:pt x="858" y="810"/>
                    <a:pt x="834" y="639"/>
                  </a:cubicBezTo>
                  <a:lnTo>
                    <a:pt x="834" y="639"/>
                  </a:lnTo>
                  <a:cubicBezTo>
                    <a:pt x="918" y="746"/>
                    <a:pt x="1016" y="797"/>
                    <a:pt x="1118" y="797"/>
                  </a:cubicBezTo>
                  <a:cubicBezTo>
                    <a:pt x="1151" y="797"/>
                    <a:pt x="1185" y="791"/>
                    <a:pt x="1219" y="781"/>
                  </a:cubicBezTo>
                  <a:cubicBezTo>
                    <a:pt x="1375" y="727"/>
                    <a:pt x="1492" y="561"/>
                    <a:pt x="1409" y="308"/>
                  </a:cubicBezTo>
                  <a:cubicBezTo>
                    <a:pt x="1370" y="186"/>
                    <a:pt x="1297" y="84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 rot="860262">
              <a:off x="5755060" y="572282"/>
              <a:ext cx="47991" cy="31346"/>
            </a:xfrm>
            <a:custGeom>
              <a:avLst/>
              <a:gdLst/>
              <a:ahLst/>
              <a:cxnLst/>
              <a:rect l="l" t="t" r="r" b="b"/>
              <a:pathLst>
                <a:path w="1531" h="1000" extrusionOk="0">
                  <a:moveTo>
                    <a:pt x="554" y="229"/>
                  </a:moveTo>
                  <a:cubicBezTo>
                    <a:pt x="566" y="229"/>
                    <a:pt x="578" y="230"/>
                    <a:pt x="590" y="232"/>
                  </a:cubicBezTo>
                  <a:cubicBezTo>
                    <a:pt x="702" y="252"/>
                    <a:pt x="795" y="325"/>
                    <a:pt x="834" y="432"/>
                  </a:cubicBezTo>
                  <a:cubicBezTo>
                    <a:pt x="887" y="598"/>
                    <a:pt x="809" y="739"/>
                    <a:pt x="624" y="798"/>
                  </a:cubicBezTo>
                  <a:cubicBezTo>
                    <a:pt x="575" y="814"/>
                    <a:pt x="527" y="822"/>
                    <a:pt x="484" y="822"/>
                  </a:cubicBezTo>
                  <a:cubicBezTo>
                    <a:pt x="360" y="822"/>
                    <a:pt x="264" y="758"/>
                    <a:pt x="225" y="647"/>
                  </a:cubicBezTo>
                  <a:cubicBezTo>
                    <a:pt x="166" y="461"/>
                    <a:pt x="293" y="310"/>
                    <a:pt x="507" y="237"/>
                  </a:cubicBezTo>
                  <a:cubicBezTo>
                    <a:pt x="521" y="232"/>
                    <a:pt x="537" y="229"/>
                    <a:pt x="554" y="229"/>
                  </a:cubicBezTo>
                  <a:close/>
                  <a:moveTo>
                    <a:pt x="788" y="0"/>
                  </a:moveTo>
                  <a:cubicBezTo>
                    <a:pt x="688" y="0"/>
                    <a:pt x="588" y="17"/>
                    <a:pt x="493" y="52"/>
                  </a:cubicBezTo>
                  <a:cubicBezTo>
                    <a:pt x="156" y="159"/>
                    <a:pt x="0" y="418"/>
                    <a:pt x="88" y="691"/>
                  </a:cubicBezTo>
                  <a:cubicBezTo>
                    <a:pt x="156" y="898"/>
                    <a:pt x="334" y="1000"/>
                    <a:pt x="522" y="1000"/>
                  </a:cubicBezTo>
                  <a:cubicBezTo>
                    <a:pt x="577" y="1000"/>
                    <a:pt x="633" y="991"/>
                    <a:pt x="688" y="973"/>
                  </a:cubicBezTo>
                  <a:cubicBezTo>
                    <a:pt x="941" y="890"/>
                    <a:pt x="1053" y="676"/>
                    <a:pt x="980" y="447"/>
                  </a:cubicBezTo>
                  <a:cubicBezTo>
                    <a:pt x="941" y="320"/>
                    <a:pt x="848" y="223"/>
                    <a:pt x="727" y="179"/>
                  </a:cubicBezTo>
                  <a:lnTo>
                    <a:pt x="727" y="174"/>
                  </a:lnTo>
                  <a:cubicBezTo>
                    <a:pt x="762" y="167"/>
                    <a:pt x="798" y="164"/>
                    <a:pt x="833" y="164"/>
                  </a:cubicBezTo>
                  <a:cubicBezTo>
                    <a:pt x="1045" y="164"/>
                    <a:pt x="1244" y="285"/>
                    <a:pt x="1336" y="481"/>
                  </a:cubicBezTo>
                  <a:cubicBezTo>
                    <a:pt x="1360" y="520"/>
                    <a:pt x="1375" y="564"/>
                    <a:pt x="1389" y="608"/>
                  </a:cubicBezTo>
                  <a:lnTo>
                    <a:pt x="1531" y="559"/>
                  </a:lnTo>
                  <a:cubicBezTo>
                    <a:pt x="1516" y="515"/>
                    <a:pt x="1497" y="476"/>
                    <a:pt x="1477" y="437"/>
                  </a:cubicBezTo>
                  <a:cubicBezTo>
                    <a:pt x="1409" y="286"/>
                    <a:pt x="1297" y="159"/>
                    <a:pt x="1151" y="81"/>
                  </a:cubicBezTo>
                  <a:cubicBezTo>
                    <a:pt x="1037" y="27"/>
                    <a:pt x="913" y="0"/>
                    <a:pt x="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 rot="860262">
              <a:off x="5758423" y="614629"/>
              <a:ext cx="9498" cy="7899"/>
            </a:xfrm>
            <a:custGeom>
              <a:avLst/>
              <a:gdLst/>
              <a:ahLst/>
              <a:cxnLst/>
              <a:rect l="l" t="t" r="r" b="b"/>
              <a:pathLst>
                <a:path w="303" h="252" extrusionOk="0">
                  <a:moveTo>
                    <a:pt x="146" y="0"/>
                  </a:moveTo>
                  <a:cubicBezTo>
                    <a:pt x="136" y="0"/>
                    <a:pt x="124" y="2"/>
                    <a:pt x="113" y="5"/>
                  </a:cubicBezTo>
                  <a:cubicBezTo>
                    <a:pt x="40" y="20"/>
                    <a:pt x="1" y="98"/>
                    <a:pt x="25" y="166"/>
                  </a:cubicBezTo>
                  <a:cubicBezTo>
                    <a:pt x="41" y="222"/>
                    <a:pt x="93" y="252"/>
                    <a:pt x="145" y="252"/>
                  </a:cubicBezTo>
                  <a:cubicBezTo>
                    <a:pt x="187" y="252"/>
                    <a:pt x="230" y="232"/>
                    <a:pt x="254" y="190"/>
                  </a:cubicBezTo>
                  <a:cubicBezTo>
                    <a:pt x="302" y="103"/>
                    <a:pt x="237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 rot="860262">
              <a:off x="5760528" y="628318"/>
              <a:ext cx="48493" cy="26927"/>
            </a:xfrm>
            <a:custGeom>
              <a:avLst/>
              <a:gdLst/>
              <a:ahLst/>
              <a:cxnLst/>
              <a:rect l="l" t="t" r="r" b="b"/>
              <a:pathLst>
                <a:path w="1547" h="859" extrusionOk="0">
                  <a:moveTo>
                    <a:pt x="1283" y="1"/>
                  </a:moveTo>
                  <a:lnTo>
                    <a:pt x="1137" y="50"/>
                  </a:lnTo>
                  <a:lnTo>
                    <a:pt x="1337" y="688"/>
                  </a:lnTo>
                  <a:lnTo>
                    <a:pt x="1332" y="688"/>
                  </a:lnTo>
                  <a:lnTo>
                    <a:pt x="1" y="493"/>
                  </a:lnTo>
                  <a:lnTo>
                    <a:pt x="59" y="673"/>
                  </a:lnTo>
                  <a:lnTo>
                    <a:pt x="1429" y="859"/>
                  </a:lnTo>
                  <a:lnTo>
                    <a:pt x="1546" y="820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41"/>
          <p:cNvSpPr/>
          <p:nvPr/>
        </p:nvSpPr>
        <p:spPr>
          <a:xfrm>
            <a:off x="820938" y="42043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1"/>
          <p:cNvSpPr/>
          <p:nvPr/>
        </p:nvSpPr>
        <p:spPr>
          <a:xfrm>
            <a:off x="5491389" y="1559652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317874E-D1AA-32C4-FB7F-0507018CD9B1}"/>
              </a:ext>
            </a:extLst>
          </p:cNvPr>
          <p:cNvSpPr/>
          <p:nvPr/>
        </p:nvSpPr>
        <p:spPr>
          <a:xfrm>
            <a:off x="2476030" y="3665912"/>
            <a:ext cx="6667970" cy="106839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ACUAN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Keputusan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Menteri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Kesehatan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RI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1027/MENKES/SK/IX/2004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1"/>
          <p:cNvSpPr txBox="1">
            <a:spLocks noGrp="1"/>
          </p:cNvSpPr>
          <p:nvPr>
            <p:ph type="title"/>
          </p:nvPr>
        </p:nvSpPr>
        <p:spPr>
          <a:xfrm>
            <a:off x="956442" y="624830"/>
            <a:ext cx="5534101" cy="765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4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endParaRPr sz="2400" dirty="0"/>
          </a:p>
        </p:txBody>
      </p:sp>
      <p:sp>
        <p:nvSpPr>
          <p:cNvPr id="1319" name="Google Shape;1319;p41"/>
          <p:cNvSpPr txBox="1">
            <a:spLocks noGrp="1"/>
          </p:cNvSpPr>
          <p:nvPr>
            <p:ph type="subTitle" idx="1"/>
          </p:nvPr>
        </p:nvSpPr>
        <p:spPr>
          <a:xfrm>
            <a:off x="1044438" y="1250731"/>
            <a:ext cx="5653663" cy="20188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algn="l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algn="l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algn="l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algn="l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algn="l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algn="l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Prescribing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error yang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terjadi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tahap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penulisan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resep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lvl="0" algn="l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terdiri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dari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:</a:t>
            </a:r>
          </a:p>
          <a:p>
            <a:pPr marL="342900" lvl="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tepat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indikasi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</a:p>
          <a:p>
            <a:pPr marL="342900" lvl="0"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tepat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pasien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atau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kontraindikasi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</a:p>
          <a:p>
            <a:pPr marL="342900" lvl="0" algn="l"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tepat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obat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342900" lvl="0" algn="l"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Tidak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tepat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dosis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25000"/>
                  </a:schemeClr>
                </a:solidFill>
              </a:rPr>
              <a:t>aturan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</a:p>
          <a:p>
            <a:pPr marL="342900" lvl="0" algn="l"/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342900" lvl="0" algn="l"/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342900" lvl="0" algn="l"/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342900" lvl="0" algn="l"/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342900" lvl="0" algn="l"/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342900" lvl="0" algn="l"/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					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</a:p>
        </p:txBody>
      </p:sp>
      <p:grpSp>
        <p:nvGrpSpPr>
          <p:cNvPr id="1320" name="Google Shape;1320;p41"/>
          <p:cNvGrpSpPr/>
          <p:nvPr/>
        </p:nvGrpSpPr>
        <p:grpSpPr>
          <a:xfrm>
            <a:off x="3211739" y="4130272"/>
            <a:ext cx="393320" cy="492600"/>
            <a:chOff x="6005818" y="77914"/>
            <a:chExt cx="248544" cy="311280"/>
          </a:xfrm>
        </p:grpSpPr>
        <p:sp>
          <p:nvSpPr>
            <p:cNvPr id="1321" name="Google Shape;1321;p41"/>
            <p:cNvSpPr/>
            <p:nvPr/>
          </p:nvSpPr>
          <p:spPr>
            <a:xfrm rot="860262">
              <a:off x="6029848" y="210021"/>
              <a:ext cx="123160" cy="149083"/>
            </a:xfrm>
            <a:custGeom>
              <a:avLst/>
              <a:gdLst/>
              <a:ahLst/>
              <a:cxnLst/>
              <a:rect l="l" t="t" r="r" b="b"/>
              <a:pathLst>
                <a:path w="3929" h="4756" extrusionOk="0">
                  <a:moveTo>
                    <a:pt x="1662" y="0"/>
                  </a:moveTo>
                  <a:lnTo>
                    <a:pt x="288" y="2983"/>
                  </a:lnTo>
                  <a:cubicBezTo>
                    <a:pt x="0" y="3612"/>
                    <a:pt x="273" y="4353"/>
                    <a:pt x="902" y="4641"/>
                  </a:cubicBezTo>
                  <a:cubicBezTo>
                    <a:pt x="1070" y="4718"/>
                    <a:pt x="1247" y="4755"/>
                    <a:pt x="1422" y="4755"/>
                  </a:cubicBezTo>
                  <a:cubicBezTo>
                    <a:pt x="1893" y="4755"/>
                    <a:pt x="2346" y="4487"/>
                    <a:pt x="2559" y="4031"/>
                  </a:cubicBezTo>
                  <a:lnTo>
                    <a:pt x="3929" y="104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 rot="860262">
              <a:off x="6109479" y="107313"/>
              <a:ext cx="118897" cy="151622"/>
            </a:xfrm>
            <a:custGeom>
              <a:avLst/>
              <a:gdLst/>
              <a:ahLst/>
              <a:cxnLst/>
              <a:rect l="l" t="t" r="r" b="b"/>
              <a:pathLst>
                <a:path w="3793" h="4837" extrusionOk="0">
                  <a:moveTo>
                    <a:pt x="2541" y="1"/>
                  </a:moveTo>
                  <a:cubicBezTo>
                    <a:pt x="2062" y="1"/>
                    <a:pt x="1618" y="276"/>
                    <a:pt x="1409" y="727"/>
                  </a:cubicBezTo>
                  <a:lnTo>
                    <a:pt x="0" y="3788"/>
                  </a:lnTo>
                  <a:lnTo>
                    <a:pt x="2267" y="4836"/>
                  </a:lnTo>
                  <a:lnTo>
                    <a:pt x="3680" y="1770"/>
                  </a:lnTo>
                  <a:cubicBezTo>
                    <a:pt x="3753" y="1610"/>
                    <a:pt x="3792" y="1429"/>
                    <a:pt x="3792" y="1249"/>
                  </a:cubicBezTo>
                  <a:cubicBezTo>
                    <a:pt x="3792" y="664"/>
                    <a:pt x="3388" y="152"/>
                    <a:pt x="2813" y="30"/>
                  </a:cubicBezTo>
                  <a:cubicBezTo>
                    <a:pt x="2722" y="10"/>
                    <a:pt x="2631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 rot="860262">
              <a:off x="6036787" y="96759"/>
              <a:ext cx="186605" cy="273591"/>
            </a:xfrm>
            <a:custGeom>
              <a:avLst/>
              <a:gdLst/>
              <a:ahLst/>
              <a:cxnLst/>
              <a:rect l="l" t="t" r="r" b="b"/>
              <a:pathLst>
                <a:path w="5953" h="8728" extrusionOk="0">
                  <a:moveTo>
                    <a:pt x="4426" y="183"/>
                  </a:moveTo>
                  <a:cubicBezTo>
                    <a:pt x="5265" y="183"/>
                    <a:pt x="5821" y="1051"/>
                    <a:pt x="5470" y="1811"/>
                  </a:cubicBezTo>
                  <a:lnTo>
                    <a:pt x="2682" y="7855"/>
                  </a:lnTo>
                  <a:cubicBezTo>
                    <a:pt x="2555" y="8133"/>
                    <a:pt x="2326" y="8348"/>
                    <a:pt x="2038" y="8450"/>
                  </a:cubicBezTo>
                  <a:cubicBezTo>
                    <a:pt x="1901" y="8501"/>
                    <a:pt x="1764" y="8525"/>
                    <a:pt x="1632" y="8525"/>
                  </a:cubicBezTo>
                  <a:cubicBezTo>
                    <a:pt x="848" y="8525"/>
                    <a:pt x="233" y="7692"/>
                    <a:pt x="600" y="6895"/>
                  </a:cubicBezTo>
                  <a:lnTo>
                    <a:pt x="3388" y="851"/>
                  </a:lnTo>
                  <a:cubicBezTo>
                    <a:pt x="3510" y="573"/>
                    <a:pt x="3744" y="359"/>
                    <a:pt x="4032" y="252"/>
                  </a:cubicBezTo>
                  <a:cubicBezTo>
                    <a:pt x="4158" y="208"/>
                    <a:pt x="4290" y="183"/>
                    <a:pt x="4426" y="183"/>
                  </a:cubicBezTo>
                  <a:close/>
                  <a:moveTo>
                    <a:pt x="4421" y="1"/>
                  </a:moveTo>
                  <a:cubicBezTo>
                    <a:pt x="3917" y="1"/>
                    <a:pt x="3437" y="282"/>
                    <a:pt x="3203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8" y="8728"/>
                  </a:cubicBezTo>
                  <a:cubicBezTo>
                    <a:pt x="1799" y="8723"/>
                    <a:pt x="1955" y="8699"/>
                    <a:pt x="2106" y="8640"/>
                  </a:cubicBezTo>
                  <a:cubicBezTo>
                    <a:pt x="2443" y="8518"/>
                    <a:pt x="2721" y="8265"/>
                    <a:pt x="2872" y="7938"/>
                  </a:cubicBezTo>
                  <a:lnTo>
                    <a:pt x="5655" y="1894"/>
                  </a:lnTo>
                  <a:cubicBezTo>
                    <a:pt x="5952" y="1217"/>
                    <a:pt x="5655" y="432"/>
                    <a:pt x="4987" y="125"/>
                  </a:cubicBezTo>
                  <a:cubicBezTo>
                    <a:pt x="4803" y="41"/>
                    <a:pt x="4610" y="1"/>
                    <a:pt x="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 rot="860262">
              <a:off x="6094010" y="215329"/>
              <a:ext cx="73821" cy="38556"/>
            </a:xfrm>
            <a:custGeom>
              <a:avLst/>
              <a:gdLst/>
              <a:ahLst/>
              <a:cxnLst/>
              <a:rect l="l" t="t" r="r" b="b"/>
              <a:pathLst>
                <a:path w="2355" h="1230" extrusionOk="0">
                  <a:moveTo>
                    <a:pt x="83" y="1"/>
                  </a:moveTo>
                  <a:lnTo>
                    <a:pt x="0" y="186"/>
                  </a:lnTo>
                  <a:lnTo>
                    <a:pt x="2267" y="1229"/>
                  </a:lnTo>
                  <a:lnTo>
                    <a:pt x="2355" y="10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887432" y="539510"/>
            <a:ext cx="393080" cy="492538"/>
            <a:chOff x="7462019" y="2740914"/>
            <a:chExt cx="248392" cy="311241"/>
          </a:xfrm>
        </p:grpSpPr>
        <p:sp>
          <p:nvSpPr>
            <p:cNvPr id="1326" name="Google Shape;1326;p41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>
            <a:off x="7939308" y="3679921"/>
            <a:ext cx="483187" cy="450345"/>
            <a:chOff x="5467179" y="2412672"/>
            <a:chExt cx="305332" cy="284578"/>
          </a:xfrm>
        </p:grpSpPr>
        <p:sp>
          <p:nvSpPr>
            <p:cNvPr id="1331" name="Google Shape;1331;p41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1"/>
          <p:cNvGrpSpPr/>
          <p:nvPr/>
        </p:nvGrpSpPr>
        <p:grpSpPr>
          <a:xfrm>
            <a:off x="5470217" y="4273154"/>
            <a:ext cx="362486" cy="496218"/>
            <a:chOff x="7665335" y="2885404"/>
            <a:chExt cx="229059" cy="313566"/>
          </a:xfrm>
        </p:grpSpPr>
        <p:sp>
          <p:nvSpPr>
            <p:cNvPr id="1336" name="Google Shape;1336;p41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2707722" y="449594"/>
            <a:ext cx="504021" cy="361201"/>
            <a:chOff x="8201303" y="1121442"/>
            <a:chExt cx="318496" cy="228247"/>
          </a:xfrm>
        </p:grpSpPr>
        <p:sp>
          <p:nvSpPr>
            <p:cNvPr id="1341" name="Google Shape;1341;p41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1"/>
          <p:cNvGrpSpPr/>
          <p:nvPr/>
        </p:nvGrpSpPr>
        <p:grpSpPr>
          <a:xfrm>
            <a:off x="7021633" y="307193"/>
            <a:ext cx="1506194" cy="1759217"/>
            <a:chOff x="7547515" y="1501692"/>
            <a:chExt cx="1328682" cy="1551886"/>
          </a:xfrm>
        </p:grpSpPr>
        <p:sp>
          <p:nvSpPr>
            <p:cNvPr id="1346" name="Google Shape;1346;p41"/>
            <p:cNvSpPr/>
            <p:nvPr/>
          </p:nvSpPr>
          <p:spPr>
            <a:xfrm rot="860262">
              <a:off x="8547373" y="197559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4" y="2722"/>
                    <a:pt x="1190" y="3167"/>
                    <a:pt x="2007" y="3167"/>
                  </a:cubicBezTo>
                  <a:cubicBezTo>
                    <a:pt x="2335" y="3167"/>
                    <a:pt x="2668" y="3095"/>
                    <a:pt x="2983" y="2944"/>
                  </a:cubicBezTo>
                  <a:cubicBezTo>
                    <a:pt x="4085" y="2423"/>
                    <a:pt x="4572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860262">
              <a:off x="8539276" y="1929837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601" y="0"/>
                  </a:moveTo>
                  <a:cubicBezTo>
                    <a:pt x="2274" y="0"/>
                    <a:pt x="1943" y="71"/>
                    <a:pt x="1629" y="221"/>
                  </a:cubicBezTo>
                  <a:cubicBezTo>
                    <a:pt x="469" y="776"/>
                    <a:pt x="1" y="2180"/>
                    <a:pt x="595" y="3316"/>
                  </a:cubicBezTo>
                  <a:lnTo>
                    <a:pt x="4680" y="1366"/>
                  </a:lnTo>
                  <a:cubicBezTo>
                    <a:pt x="4311" y="507"/>
                    <a:pt x="3474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860262">
              <a:off x="8418136" y="2163370"/>
              <a:ext cx="143472" cy="99556"/>
            </a:xfrm>
            <a:custGeom>
              <a:avLst/>
              <a:gdLst/>
              <a:ahLst/>
              <a:cxnLst/>
              <a:rect l="l" t="t" r="r" b="b"/>
              <a:pathLst>
                <a:path w="4577" h="3176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1" y="2727"/>
                    <a:pt x="1190" y="3175"/>
                    <a:pt x="2010" y="3175"/>
                  </a:cubicBezTo>
                  <a:cubicBezTo>
                    <a:pt x="2337" y="3175"/>
                    <a:pt x="2669" y="3104"/>
                    <a:pt x="2983" y="2954"/>
                  </a:cubicBezTo>
                  <a:cubicBezTo>
                    <a:pt x="4090" y="2428"/>
                    <a:pt x="4577" y="1116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860262">
              <a:off x="8410200" y="2117864"/>
              <a:ext cx="146544" cy="103694"/>
            </a:xfrm>
            <a:custGeom>
              <a:avLst/>
              <a:gdLst/>
              <a:ahLst/>
              <a:cxnLst/>
              <a:rect l="l" t="t" r="r" b="b"/>
              <a:pathLst>
                <a:path w="4675" h="3308" extrusionOk="0">
                  <a:moveTo>
                    <a:pt x="2598" y="1"/>
                  </a:moveTo>
                  <a:cubicBezTo>
                    <a:pt x="2271" y="1"/>
                    <a:pt x="1939" y="72"/>
                    <a:pt x="1623" y="222"/>
                  </a:cubicBezTo>
                  <a:cubicBezTo>
                    <a:pt x="473" y="773"/>
                    <a:pt x="0" y="2167"/>
                    <a:pt x="590" y="3308"/>
                  </a:cubicBezTo>
                  <a:lnTo>
                    <a:pt x="4675" y="1358"/>
                  </a:lnTo>
                  <a:cubicBezTo>
                    <a:pt x="4299" y="504"/>
                    <a:pt x="3468" y="1"/>
                    <a:pt x="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 rot="860262">
              <a:off x="8288727" y="2350988"/>
              <a:ext cx="143974" cy="100026"/>
            </a:xfrm>
            <a:custGeom>
              <a:avLst/>
              <a:gdLst/>
              <a:ahLst/>
              <a:cxnLst/>
              <a:rect l="l" t="t" r="r" b="b"/>
              <a:pathLst>
                <a:path w="4593" h="3191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399" y="2735"/>
                    <a:pt x="1195" y="3191"/>
                    <a:pt x="2022" y="3191"/>
                  </a:cubicBezTo>
                  <a:cubicBezTo>
                    <a:pt x="2350" y="3191"/>
                    <a:pt x="2683" y="3119"/>
                    <a:pt x="2999" y="2969"/>
                  </a:cubicBezTo>
                  <a:cubicBezTo>
                    <a:pt x="4105" y="2442"/>
                    <a:pt x="4593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 rot="860262">
              <a:off x="8281254" y="2306002"/>
              <a:ext cx="146262" cy="103192"/>
            </a:xfrm>
            <a:custGeom>
              <a:avLst/>
              <a:gdLst/>
              <a:ahLst/>
              <a:cxnLst/>
              <a:rect l="l" t="t" r="r" b="b"/>
              <a:pathLst>
                <a:path w="4666" h="3292" extrusionOk="0">
                  <a:moveTo>
                    <a:pt x="2599" y="1"/>
                  </a:moveTo>
                  <a:cubicBezTo>
                    <a:pt x="2272" y="1"/>
                    <a:pt x="1939" y="71"/>
                    <a:pt x="1624" y="221"/>
                  </a:cubicBezTo>
                  <a:cubicBezTo>
                    <a:pt x="474" y="767"/>
                    <a:pt x="1" y="2156"/>
                    <a:pt x="576" y="3292"/>
                  </a:cubicBezTo>
                  <a:lnTo>
                    <a:pt x="4665" y="1342"/>
                  </a:lnTo>
                  <a:cubicBezTo>
                    <a:pt x="4291" y="497"/>
                    <a:pt x="3464" y="1"/>
                    <a:pt x="2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 rot="860262">
              <a:off x="8159631" y="2538546"/>
              <a:ext cx="143504" cy="99556"/>
            </a:xfrm>
            <a:custGeom>
              <a:avLst/>
              <a:gdLst/>
              <a:ahLst/>
              <a:cxnLst/>
              <a:rect l="l" t="t" r="r" b="b"/>
              <a:pathLst>
                <a:path w="4578" h="3176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401" y="2727"/>
                    <a:pt x="1191" y="3175"/>
                    <a:pt x="2013" y="3175"/>
                  </a:cubicBezTo>
                  <a:cubicBezTo>
                    <a:pt x="2340" y="3175"/>
                    <a:pt x="2673" y="3104"/>
                    <a:pt x="2989" y="2954"/>
                  </a:cubicBezTo>
                  <a:cubicBezTo>
                    <a:pt x="4090" y="2428"/>
                    <a:pt x="4578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 rot="860262">
              <a:off x="8151700" y="2492966"/>
              <a:ext cx="146732" cy="103819"/>
            </a:xfrm>
            <a:custGeom>
              <a:avLst/>
              <a:gdLst/>
              <a:ahLst/>
              <a:cxnLst/>
              <a:rect l="l" t="t" r="r" b="b"/>
              <a:pathLst>
                <a:path w="4681" h="3312" extrusionOk="0">
                  <a:moveTo>
                    <a:pt x="2598" y="0"/>
                  </a:moveTo>
                  <a:cubicBezTo>
                    <a:pt x="2272" y="0"/>
                    <a:pt x="1940" y="71"/>
                    <a:pt x="1624" y="221"/>
                  </a:cubicBezTo>
                  <a:cubicBezTo>
                    <a:pt x="469" y="776"/>
                    <a:pt x="1" y="2175"/>
                    <a:pt x="591" y="3311"/>
                  </a:cubicBezTo>
                  <a:lnTo>
                    <a:pt x="4680" y="1361"/>
                  </a:lnTo>
                  <a:cubicBezTo>
                    <a:pt x="4304" y="506"/>
                    <a:pt x="3471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 rot="860262">
              <a:off x="8030455" y="2726153"/>
              <a:ext cx="143504" cy="99681"/>
            </a:xfrm>
            <a:custGeom>
              <a:avLst/>
              <a:gdLst/>
              <a:ahLst/>
              <a:cxnLst/>
              <a:rect l="l" t="t" r="r" b="b"/>
              <a:pathLst>
                <a:path w="4578" h="3180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2" y="2729"/>
                    <a:pt x="1193" y="3180"/>
                    <a:pt x="2016" y="3180"/>
                  </a:cubicBezTo>
                  <a:cubicBezTo>
                    <a:pt x="2343" y="3180"/>
                    <a:pt x="2674" y="3109"/>
                    <a:pt x="2988" y="2959"/>
                  </a:cubicBezTo>
                  <a:cubicBezTo>
                    <a:pt x="4090" y="2433"/>
                    <a:pt x="4577" y="1122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 rot="860262">
              <a:off x="8022394" y="2680474"/>
              <a:ext cx="146732" cy="103882"/>
            </a:xfrm>
            <a:custGeom>
              <a:avLst/>
              <a:gdLst/>
              <a:ahLst/>
              <a:cxnLst/>
              <a:rect l="l" t="t" r="r" b="b"/>
              <a:pathLst>
                <a:path w="4681" h="3314" extrusionOk="0">
                  <a:moveTo>
                    <a:pt x="2603" y="0"/>
                  </a:moveTo>
                  <a:cubicBezTo>
                    <a:pt x="2276" y="0"/>
                    <a:pt x="1944" y="71"/>
                    <a:pt x="1629" y="223"/>
                  </a:cubicBezTo>
                  <a:cubicBezTo>
                    <a:pt x="469" y="774"/>
                    <a:pt x="1" y="2177"/>
                    <a:pt x="595" y="3313"/>
                  </a:cubicBezTo>
                  <a:lnTo>
                    <a:pt x="4680" y="1363"/>
                  </a:lnTo>
                  <a:cubicBezTo>
                    <a:pt x="4311" y="509"/>
                    <a:pt x="3476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 rot="860262">
              <a:off x="8255893" y="1774965"/>
              <a:ext cx="143660" cy="99838"/>
            </a:xfrm>
            <a:custGeom>
              <a:avLst/>
              <a:gdLst/>
              <a:ahLst/>
              <a:cxnLst/>
              <a:rect l="l" t="t" r="r" b="b"/>
              <a:pathLst>
                <a:path w="4583" h="3185" extrusionOk="0">
                  <a:moveTo>
                    <a:pt x="4090" y="1"/>
                  </a:moveTo>
                  <a:lnTo>
                    <a:pt x="1" y="1950"/>
                  </a:lnTo>
                  <a:cubicBezTo>
                    <a:pt x="402" y="2733"/>
                    <a:pt x="1196" y="3185"/>
                    <a:pt x="2021" y="3185"/>
                  </a:cubicBezTo>
                  <a:cubicBezTo>
                    <a:pt x="2348" y="3185"/>
                    <a:pt x="2679" y="3114"/>
                    <a:pt x="2993" y="2964"/>
                  </a:cubicBezTo>
                  <a:cubicBezTo>
                    <a:pt x="4100" y="2433"/>
                    <a:pt x="4582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 rot="860262">
              <a:off x="8126758" y="1962557"/>
              <a:ext cx="143504" cy="99650"/>
            </a:xfrm>
            <a:custGeom>
              <a:avLst/>
              <a:gdLst/>
              <a:ahLst/>
              <a:cxnLst/>
              <a:rect l="l" t="t" r="r" b="b"/>
              <a:pathLst>
                <a:path w="4578" h="3179" extrusionOk="0">
                  <a:moveTo>
                    <a:pt x="4085" y="1"/>
                  </a:moveTo>
                  <a:lnTo>
                    <a:pt x="0" y="1951"/>
                  </a:lnTo>
                  <a:cubicBezTo>
                    <a:pt x="401" y="2727"/>
                    <a:pt x="1190" y="3178"/>
                    <a:pt x="2011" y="3178"/>
                  </a:cubicBezTo>
                  <a:cubicBezTo>
                    <a:pt x="2339" y="3178"/>
                    <a:pt x="2673" y="3106"/>
                    <a:pt x="2988" y="2955"/>
                  </a:cubicBezTo>
                  <a:cubicBezTo>
                    <a:pt x="4090" y="2428"/>
                    <a:pt x="4577" y="1122"/>
                    <a:pt x="4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 rot="860262">
              <a:off x="8118806" y="1917233"/>
              <a:ext cx="146544" cy="103537"/>
            </a:xfrm>
            <a:custGeom>
              <a:avLst/>
              <a:gdLst/>
              <a:ahLst/>
              <a:cxnLst/>
              <a:rect l="l" t="t" r="r" b="b"/>
              <a:pathLst>
                <a:path w="4675" h="3303" extrusionOk="0">
                  <a:moveTo>
                    <a:pt x="2601" y="0"/>
                  </a:moveTo>
                  <a:cubicBezTo>
                    <a:pt x="2275" y="0"/>
                    <a:pt x="1943" y="71"/>
                    <a:pt x="1629" y="222"/>
                  </a:cubicBezTo>
                  <a:cubicBezTo>
                    <a:pt x="473" y="773"/>
                    <a:pt x="1" y="2167"/>
                    <a:pt x="590" y="3303"/>
                  </a:cubicBezTo>
                  <a:lnTo>
                    <a:pt x="4675" y="1353"/>
                  </a:lnTo>
                  <a:cubicBezTo>
                    <a:pt x="4300" y="503"/>
                    <a:pt x="346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 rot="860262">
              <a:off x="7997398" y="2150314"/>
              <a:ext cx="143786" cy="99681"/>
            </a:xfrm>
            <a:custGeom>
              <a:avLst/>
              <a:gdLst/>
              <a:ahLst/>
              <a:cxnLst/>
              <a:rect l="l" t="t" r="r" b="b"/>
              <a:pathLst>
                <a:path w="4587" h="3180" extrusionOk="0">
                  <a:moveTo>
                    <a:pt x="4090" y="1"/>
                  </a:moveTo>
                  <a:lnTo>
                    <a:pt x="0" y="1951"/>
                  </a:lnTo>
                  <a:cubicBezTo>
                    <a:pt x="402" y="2729"/>
                    <a:pt x="1195" y="3180"/>
                    <a:pt x="2020" y="3180"/>
                  </a:cubicBezTo>
                  <a:cubicBezTo>
                    <a:pt x="2347" y="3180"/>
                    <a:pt x="2679" y="3109"/>
                    <a:pt x="2993" y="2960"/>
                  </a:cubicBezTo>
                  <a:cubicBezTo>
                    <a:pt x="4099" y="2433"/>
                    <a:pt x="4587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 rot="860262">
              <a:off x="7989765" y="2104971"/>
              <a:ext cx="146544" cy="103600"/>
            </a:xfrm>
            <a:custGeom>
              <a:avLst/>
              <a:gdLst/>
              <a:ahLst/>
              <a:cxnLst/>
              <a:rect l="l" t="t" r="r" b="b"/>
              <a:pathLst>
                <a:path w="4675" h="3305" extrusionOk="0">
                  <a:moveTo>
                    <a:pt x="2594" y="0"/>
                  </a:moveTo>
                  <a:cubicBezTo>
                    <a:pt x="2268" y="0"/>
                    <a:pt x="1938" y="71"/>
                    <a:pt x="1623" y="219"/>
                  </a:cubicBezTo>
                  <a:cubicBezTo>
                    <a:pt x="468" y="770"/>
                    <a:pt x="0" y="2164"/>
                    <a:pt x="585" y="3305"/>
                  </a:cubicBezTo>
                  <a:lnTo>
                    <a:pt x="4670" y="1355"/>
                  </a:lnTo>
                  <a:lnTo>
                    <a:pt x="4675" y="1355"/>
                  </a:lnTo>
                  <a:cubicBezTo>
                    <a:pt x="4298" y="503"/>
                    <a:pt x="3465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rot="860262">
              <a:off x="7868263" y="233786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90" y="1"/>
                  </a:moveTo>
                  <a:lnTo>
                    <a:pt x="1" y="1951"/>
                  </a:lnTo>
                  <a:cubicBezTo>
                    <a:pt x="405" y="2720"/>
                    <a:pt x="1192" y="3167"/>
                    <a:pt x="2011" y="3167"/>
                  </a:cubicBezTo>
                  <a:cubicBezTo>
                    <a:pt x="2338" y="3167"/>
                    <a:pt x="2669" y="3095"/>
                    <a:pt x="2984" y="2945"/>
                  </a:cubicBezTo>
                  <a:cubicBezTo>
                    <a:pt x="4086" y="2419"/>
                    <a:pt x="4573" y="1117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 rot="860262">
              <a:off x="7860190" y="2292133"/>
              <a:ext cx="146858" cy="103976"/>
            </a:xfrm>
            <a:custGeom>
              <a:avLst/>
              <a:gdLst/>
              <a:ahLst/>
              <a:cxnLst/>
              <a:rect l="l" t="t" r="r" b="b"/>
              <a:pathLst>
                <a:path w="4685" h="3317" extrusionOk="0">
                  <a:moveTo>
                    <a:pt x="2603" y="1"/>
                  </a:moveTo>
                  <a:cubicBezTo>
                    <a:pt x="2276" y="1"/>
                    <a:pt x="1944" y="72"/>
                    <a:pt x="1628" y="221"/>
                  </a:cubicBezTo>
                  <a:cubicBezTo>
                    <a:pt x="468" y="772"/>
                    <a:pt x="0" y="2176"/>
                    <a:pt x="595" y="3317"/>
                  </a:cubicBezTo>
                  <a:lnTo>
                    <a:pt x="4684" y="1367"/>
                  </a:lnTo>
                  <a:cubicBezTo>
                    <a:pt x="4312" y="508"/>
                    <a:pt x="3477" y="1"/>
                    <a:pt x="2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 rot="860262">
              <a:off x="7739049" y="2525521"/>
              <a:ext cx="143504" cy="99619"/>
            </a:xfrm>
            <a:custGeom>
              <a:avLst/>
              <a:gdLst/>
              <a:ahLst/>
              <a:cxnLst/>
              <a:rect l="l" t="t" r="r" b="b"/>
              <a:pathLst>
                <a:path w="4578" h="3178" extrusionOk="0">
                  <a:moveTo>
                    <a:pt x="4085" y="0"/>
                  </a:moveTo>
                  <a:lnTo>
                    <a:pt x="1" y="1950"/>
                  </a:lnTo>
                  <a:cubicBezTo>
                    <a:pt x="401" y="2727"/>
                    <a:pt x="1190" y="3177"/>
                    <a:pt x="2012" y="3177"/>
                  </a:cubicBezTo>
                  <a:cubicBezTo>
                    <a:pt x="2340" y="3177"/>
                    <a:pt x="2673" y="3105"/>
                    <a:pt x="2989" y="2954"/>
                  </a:cubicBezTo>
                  <a:cubicBezTo>
                    <a:pt x="4090" y="2427"/>
                    <a:pt x="4578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 rot="860262">
              <a:off x="7731028" y="2479753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597" y="1"/>
                  </a:moveTo>
                  <a:cubicBezTo>
                    <a:pt x="2272" y="1"/>
                    <a:pt x="1941" y="71"/>
                    <a:pt x="1628" y="221"/>
                  </a:cubicBezTo>
                  <a:cubicBezTo>
                    <a:pt x="468" y="776"/>
                    <a:pt x="0" y="2180"/>
                    <a:pt x="595" y="3316"/>
                  </a:cubicBezTo>
                  <a:lnTo>
                    <a:pt x="4679" y="1366"/>
                  </a:lnTo>
                  <a:cubicBezTo>
                    <a:pt x="4310" y="510"/>
                    <a:pt x="3472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 rot="860262">
              <a:off x="8247864" y="1729196"/>
              <a:ext cx="146889" cy="103976"/>
            </a:xfrm>
            <a:custGeom>
              <a:avLst/>
              <a:gdLst/>
              <a:ahLst/>
              <a:cxnLst/>
              <a:rect l="l" t="t" r="r" b="b"/>
              <a:pathLst>
                <a:path w="4686" h="3317" extrusionOk="0">
                  <a:moveTo>
                    <a:pt x="2601" y="1"/>
                  </a:moveTo>
                  <a:cubicBezTo>
                    <a:pt x="2275" y="1"/>
                    <a:pt x="1943" y="71"/>
                    <a:pt x="1629" y="221"/>
                  </a:cubicBezTo>
                  <a:cubicBezTo>
                    <a:pt x="469" y="772"/>
                    <a:pt x="1" y="2176"/>
                    <a:pt x="596" y="3316"/>
                  </a:cubicBezTo>
                  <a:lnTo>
                    <a:pt x="4685" y="1367"/>
                  </a:lnTo>
                  <a:cubicBezTo>
                    <a:pt x="4312" y="508"/>
                    <a:pt x="3475" y="1"/>
                    <a:pt x="2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 rot="860262">
              <a:off x="8525739" y="1914655"/>
              <a:ext cx="185508" cy="177264"/>
            </a:xfrm>
            <a:custGeom>
              <a:avLst/>
              <a:gdLst/>
              <a:ahLst/>
              <a:cxnLst/>
              <a:rect l="l" t="t" r="r" b="b"/>
              <a:pathLst>
                <a:path w="5918" h="5655" extrusionOk="0">
                  <a:moveTo>
                    <a:pt x="2876" y="564"/>
                  </a:moveTo>
                  <a:cubicBezTo>
                    <a:pt x="3435" y="564"/>
                    <a:pt x="3985" y="770"/>
                    <a:pt x="4412" y="1163"/>
                  </a:cubicBezTo>
                  <a:cubicBezTo>
                    <a:pt x="5084" y="1787"/>
                    <a:pt x="5318" y="2752"/>
                    <a:pt x="5002" y="3610"/>
                  </a:cubicBezTo>
                  <a:cubicBezTo>
                    <a:pt x="4672" y="4530"/>
                    <a:pt x="3806" y="5100"/>
                    <a:pt x="2885" y="5100"/>
                  </a:cubicBezTo>
                  <a:cubicBezTo>
                    <a:pt x="2622" y="5100"/>
                    <a:pt x="2353" y="5054"/>
                    <a:pt x="2092" y="4955"/>
                  </a:cubicBezTo>
                  <a:cubicBezTo>
                    <a:pt x="1234" y="4638"/>
                    <a:pt x="649" y="3834"/>
                    <a:pt x="610" y="2917"/>
                  </a:cubicBezTo>
                  <a:cubicBezTo>
                    <a:pt x="576" y="2006"/>
                    <a:pt x="1092" y="1158"/>
                    <a:pt x="1926" y="773"/>
                  </a:cubicBezTo>
                  <a:cubicBezTo>
                    <a:pt x="2231" y="632"/>
                    <a:pt x="2555" y="564"/>
                    <a:pt x="2876" y="564"/>
                  </a:cubicBezTo>
                  <a:close/>
                  <a:moveTo>
                    <a:pt x="2872" y="1"/>
                  </a:moveTo>
                  <a:cubicBezTo>
                    <a:pt x="2471" y="1"/>
                    <a:pt x="2067" y="86"/>
                    <a:pt x="1687" y="261"/>
                  </a:cubicBezTo>
                  <a:cubicBezTo>
                    <a:pt x="649" y="743"/>
                    <a:pt x="1" y="1801"/>
                    <a:pt x="44" y="2942"/>
                  </a:cubicBezTo>
                  <a:cubicBezTo>
                    <a:pt x="93" y="4082"/>
                    <a:pt x="824" y="5086"/>
                    <a:pt x="1897" y="5481"/>
                  </a:cubicBezTo>
                  <a:cubicBezTo>
                    <a:pt x="2218" y="5599"/>
                    <a:pt x="2547" y="5654"/>
                    <a:pt x="2870" y="5654"/>
                  </a:cubicBezTo>
                  <a:cubicBezTo>
                    <a:pt x="4021" y="5654"/>
                    <a:pt x="5101" y="4946"/>
                    <a:pt x="5523" y="3805"/>
                  </a:cubicBezTo>
                  <a:cubicBezTo>
                    <a:pt x="5918" y="2732"/>
                    <a:pt x="5630" y="1528"/>
                    <a:pt x="4787" y="753"/>
                  </a:cubicBezTo>
                  <a:cubicBezTo>
                    <a:pt x="4255" y="258"/>
                    <a:pt x="356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 rot="860262">
              <a:off x="8391049" y="2102239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3" y="555"/>
                  </a:moveTo>
                  <a:cubicBezTo>
                    <a:pt x="3306" y="555"/>
                    <a:pt x="3573" y="601"/>
                    <a:pt x="3832" y="697"/>
                  </a:cubicBezTo>
                  <a:lnTo>
                    <a:pt x="3832" y="702"/>
                  </a:lnTo>
                  <a:cubicBezTo>
                    <a:pt x="4407" y="911"/>
                    <a:pt x="4875" y="1350"/>
                    <a:pt x="5124" y="1915"/>
                  </a:cubicBezTo>
                  <a:cubicBezTo>
                    <a:pt x="5558" y="2905"/>
                    <a:pt x="5231" y="4065"/>
                    <a:pt x="4349" y="4684"/>
                  </a:cubicBezTo>
                  <a:cubicBezTo>
                    <a:pt x="3955" y="4962"/>
                    <a:pt x="3498" y="5099"/>
                    <a:pt x="3042" y="5099"/>
                  </a:cubicBezTo>
                  <a:cubicBezTo>
                    <a:pt x="2478" y="5099"/>
                    <a:pt x="1917" y="4889"/>
                    <a:pt x="1483" y="4479"/>
                  </a:cubicBezTo>
                  <a:cubicBezTo>
                    <a:pt x="698" y="3738"/>
                    <a:pt x="542" y="2544"/>
                    <a:pt x="1112" y="1628"/>
                  </a:cubicBezTo>
                  <a:cubicBezTo>
                    <a:pt x="1537" y="945"/>
                    <a:pt x="2275" y="555"/>
                    <a:pt x="3043" y="555"/>
                  </a:cubicBezTo>
                  <a:close/>
                  <a:moveTo>
                    <a:pt x="3047" y="1"/>
                  </a:moveTo>
                  <a:cubicBezTo>
                    <a:pt x="2271" y="1"/>
                    <a:pt x="1515" y="319"/>
                    <a:pt x="971" y="911"/>
                  </a:cubicBezTo>
                  <a:cubicBezTo>
                    <a:pt x="196" y="1750"/>
                    <a:pt x="1" y="2973"/>
                    <a:pt x="483" y="4011"/>
                  </a:cubicBezTo>
                  <a:cubicBezTo>
                    <a:pt x="946" y="5016"/>
                    <a:pt x="1952" y="5656"/>
                    <a:pt x="3050" y="5656"/>
                  </a:cubicBezTo>
                  <a:cubicBezTo>
                    <a:pt x="3087" y="5656"/>
                    <a:pt x="3123" y="5655"/>
                    <a:pt x="3159" y="5654"/>
                  </a:cubicBezTo>
                  <a:cubicBezTo>
                    <a:pt x="4305" y="5605"/>
                    <a:pt x="5304" y="4879"/>
                    <a:pt x="5704" y="3806"/>
                  </a:cubicBezTo>
                  <a:cubicBezTo>
                    <a:pt x="6240" y="2339"/>
                    <a:pt x="5489" y="716"/>
                    <a:pt x="4027" y="175"/>
                  </a:cubicBezTo>
                  <a:cubicBezTo>
                    <a:pt x="3707" y="58"/>
                    <a:pt x="3375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 rot="860262">
              <a:off x="8267239" y="2289945"/>
              <a:ext cx="185664" cy="177264"/>
            </a:xfrm>
            <a:custGeom>
              <a:avLst/>
              <a:gdLst/>
              <a:ahLst/>
              <a:cxnLst/>
              <a:rect l="l" t="t" r="r" b="b"/>
              <a:pathLst>
                <a:path w="5923" h="5655" extrusionOk="0">
                  <a:moveTo>
                    <a:pt x="2875" y="563"/>
                  </a:moveTo>
                  <a:cubicBezTo>
                    <a:pt x="3434" y="563"/>
                    <a:pt x="3984" y="769"/>
                    <a:pt x="4411" y="1165"/>
                  </a:cubicBezTo>
                  <a:cubicBezTo>
                    <a:pt x="5089" y="1784"/>
                    <a:pt x="5318" y="2749"/>
                    <a:pt x="5006" y="3612"/>
                  </a:cubicBezTo>
                  <a:cubicBezTo>
                    <a:pt x="4668" y="4531"/>
                    <a:pt x="3800" y="5098"/>
                    <a:pt x="2877" y="5098"/>
                  </a:cubicBezTo>
                  <a:cubicBezTo>
                    <a:pt x="2616" y="5098"/>
                    <a:pt x="2350" y="5053"/>
                    <a:pt x="2091" y="4957"/>
                  </a:cubicBezTo>
                  <a:cubicBezTo>
                    <a:pt x="1233" y="4640"/>
                    <a:pt x="648" y="3836"/>
                    <a:pt x="614" y="2919"/>
                  </a:cubicBezTo>
                  <a:cubicBezTo>
                    <a:pt x="575" y="2003"/>
                    <a:pt x="1097" y="1155"/>
                    <a:pt x="1926" y="770"/>
                  </a:cubicBezTo>
                  <a:cubicBezTo>
                    <a:pt x="2230" y="631"/>
                    <a:pt x="2554" y="563"/>
                    <a:pt x="2875" y="563"/>
                  </a:cubicBezTo>
                  <a:close/>
                  <a:moveTo>
                    <a:pt x="2873" y="1"/>
                  </a:moveTo>
                  <a:cubicBezTo>
                    <a:pt x="2471" y="1"/>
                    <a:pt x="2066" y="87"/>
                    <a:pt x="1687" y="263"/>
                  </a:cubicBezTo>
                  <a:cubicBezTo>
                    <a:pt x="648" y="741"/>
                    <a:pt x="0" y="1798"/>
                    <a:pt x="49" y="2944"/>
                  </a:cubicBezTo>
                  <a:cubicBezTo>
                    <a:pt x="93" y="4084"/>
                    <a:pt x="824" y="5089"/>
                    <a:pt x="1896" y="5483"/>
                  </a:cubicBezTo>
                  <a:lnTo>
                    <a:pt x="1901" y="5483"/>
                  </a:lnTo>
                  <a:cubicBezTo>
                    <a:pt x="2220" y="5599"/>
                    <a:pt x="2546" y="5654"/>
                    <a:pt x="2866" y="5654"/>
                  </a:cubicBezTo>
                  <a:cubicBezTo>
                    <a:pt x="4018" y="5654"/>
                    <a:pt x="5101" y="4946"/>
                    <a:pt x="5528" y="3807"/>
                  </a:cubicBezTo>
                  <a:cubicBezTo>
                    <a:pt x="5922" y="2729"/>
                    <a:pt x="5630" y="1525"/>
                    <a:pt x="4792" y="750"/>
                  </a:cubicBezTo>
                  <a:cubicBezTo>
                    <a:pt x="4257" y="259"/>
                    <a:pt x="35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 rot="860262">
              <a:off x="8128277" y="2476384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195" y="561"/>
                  </a:moveTo>
                  <a:cubicBezTo>
                    <a:pt x="3734" y="561"/>
                    <a:pt x="4271" y="752"/>
                    <a:pt x="4699" y="1129"/>
                  </a:cubicBezTo>
                  <a:cubicBezTo>
                    <a:pt x="5518" y="1855"/>
                    <a:pt x="5703" y="3054"/>
                    <a:pt x="5142" y="3995"/>
                  </a:cubicBezTo>
                  <a:cubicBezTo>
                    <a:pt x="4722" y="4696"/>
                    <a:pt x="3971" y="5099"/>
                    <a:pt x="3190" y="5099"/>
                  </a:cubicBezTo>
                  <a:cubicBezTo>
                    <a:pt x="2929" y="5099"/>
                    <a:pt x="2665" y="5054"/>
                    <a:pt x="2408" y="4960"/>
                  </a:cubicBezTo>
                  <a:lnTo>
                    <a:pt x="2408" y="4955"/>
                  </a:lnTo>
                  <a:cubicBezTo>
                    <a:pt x="1877" y="4760"/>
                    <a:pt x="1438" y="4375"/>
                    <a:pt x="1180" y="3873"/>
                  </a:cubicBezTo>
                  <a:cubicBezTo>
                    <a:pt x="678" y="2898"/>
                    <a:pt x="941" y="1709"/>
                    <a:pt x="1799" y="1041"/>
                  </a:cubicBezTo>
                  <a:cubicBezTo>
                    <a:pt x="2211" y="720"/>
                    <a:pt x="2703" y="561"/>
                    <a:pt x="3195" y="561"/>
                  </a:cubicBezTo>
                  <a:close/>
                  <a:moveTo>
                    <a:pt x="3197" y="0"/>
                  </a:moveTo>
                  <a:cubicBezTo>
                    <a:pt x="3156" y="0"/>
                    <a:pt x="3116" y="1"/>
                    <a:pt x="3076" y="3"/>
                  </a:cubicBezTo>
                  <a:cubicBezTo>
                    <a:pt x="1935" y="47"/>
                    <a:pt x="931" y="778"/>
                    <a:pt x="536" y="1850"/>
                  </a:cubicBezTo>
                  <a:cubicBezTo>
                    <a:pt x="0" y="3317"/>
                    <a:pt x="751" y="4940"/>
                    <a:pt x="2213" y="5481"/>
                  </a:cubicBezTo>
                  <a:cubicBezTo>
                    <a:pt x="2532" y="5598"/>
                    <a:pt x="2862" y="5655"/>
                    <a:pt x="3189" y="5655"/>
                  </a:cubicBezTo>
                  <a:cubicBezTo>
                    <a:pt x="3966" y="5655"/>
                    <a:pt x="4724" y="5335"/>
                    <a:pt x="5269" y="4745"/>
                  </a:cubicBezTo>
                  <a:cubicBezTo>
                    <a:pt x="6044" y="3902"/>
                    <a:pt x="6239" y="2679"/>
                    <a:pt x="5757" y="1641"/>
                  </a:cubicBezTo>
                  <a:cubicBezTo>
                    <a:pt x="5296" y="639"/>
                    <a:pt x="4295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 rot="860262">
              <a:off x="8003525" y="2665198"/>
              <a:ext cx="195444" cy="177326"/>
            </a:xfrm>
            <a:custGeom>
              <a:avLst/>
              <a:gdLst/>
              <a:ahLst/>
              <a:cxnLst/>
              <a:rect l="l" t="t" r="r" b="b"/>
              <a:pathLst>
                <a:path w="6235" h="5657" extrusionOk="0">
                  <a:moveTo>
                    <a:pt x="3033" y="561"/>
                  </a:moveTo>
                  <a:cubicBezTo>
                    <a:pt x="3143" y="561"/>
                    <a:pt x="3253" y="569"/>
                    <a:pt x="3363" y="585"/>
                  </a:cubicBezTo>
                  <a:cubicBezTo>
                    <a:pt x="4426" y="736"/>
                    <a:pt x="5230" y="1613"/>
                    <a:pt x="5298" y="2681"/>
                  </a:cubicBezTo>
                  <a:cubicBezTo>
                    <a:pt x="5367" y="3748"/>
                    <a:pt x="4679" y="4718"/>
                    <a:pt x="3646" y="5006"/>
                  </a:cubicBezTo>
                  <a:cubicBezTo>
                    <a:pt x="3444" y="5062"/>
                    <a:pt x="3241" y="5089"/>
                    <a:pt x="3040" y="5089"/>
                  </a:cubicBezTo>
                  <a:cubicBezTo>
                    <a:pt x="2211" y="5089"/>
                    <a:pt x="1429" y="4630"/>
                    <a:pt x="1029" y="3865"/>
                  </a:cubicBezTo>
                  <a:cubicBezTo>
                    <a:pt x="736" y="3305"/>
                    <a:pt x="697" y="2642"/>
                    <a:pt x="916" y="2042"/>
                  </a:cubicBezTo>
                  <a:lnTo>
                    <a:pt x="912" y="2042"/>
                  </a:lnTo>
                  <a:cubicBezTo>
                    <a:pt x="1243" y="1143"/>
                    <a:pt x="2099" y="561"/>
                    <a:pt x="3033" y="561"/>
                  </a:cubicBezTo>
                  <a:close/>
                  <a:moveTo>
                    <a:pt x="3043" y="1"/>
                  </a:moveTo>
                  <a:cubicBezTo>
                    <a:pt x="2268" y="1"/>
                    <a:pt x="1510" y="319"/>
                    <a:pt x="965" y="911"/>
                  </a:cubicBezTo>
                  <a:cubicBezTo>
                    <a:pt x="190" y="1750"/>
                    <a:pt x="0" y="2973"/>
                    <a:pt x="478" y="4011"/>
                  </a:cubicBezTo>
                  <a:cubicBezTo>
                    <a:pt x="940" y="5017"/>
                    <a:pt x="1946" y="5656"/>
                    <a:pt x="3049" y="5656"/>
                  </a:cubicBezTo>
                  <a:cubicBezTo>
                    <a:pt x="3086" y="5656"/>
                    <a:pt x="3122" y="5655"/>
                    <a:pt x="3159" y="5654"/>
                  </a:cubicBezTo>
                  <a:cubicBezTo>
                    <a:pt x="4299" y="5605"/>
                    <a:pt x="5303" y="4879"/>
                    <a:pt x="5698" y="3802"/>
                  </a:cubicBezTo>
                  <a:cubicBezTo>
                    <a:pt x="6234" y="2340"/>
                    <a:pt x="5484" y="716"/>
                    <a:pt x="4021" y="175"/>
                  </a:cubicBezTo>
                  <a:cubicBezTo>
                    <a:pt x="3702" y="58"/>
                    <a:pt x="3371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 rot="860262">
              <a:off x="7712132" y="2463286"/>
              <a:ext cx="185664" cy="177232"/>
            </a:xfrm>
            <a:custGeom>
              <a:avLst/>
              <a:gdLst/>
              <a:ahLst/>
              <a:cxnLst/>
              <a:rect l="l" t="t" r="r" b="b"/>
              <a:pathLst>
                <a:path w="5923" h="5654" extrusionOk="0">
                  <a:moveTo>
                    <a:pt x="3058" y="561"/>
                  </a:moveTo>
                  <a:cubicBezTo>
                    <a:pt x="4614" y="561"/>
                    <a:pt x="5725" y="2123"/>
                    <a:pt x="5177" y="3612"/>
                  </a:cubicBezTo>
                  <a:lnTo>
                    <a:pt x="5172" y="3612"/>
                  </a:lnTo>
                  <a:cubicBezTo>
                    <a:pt x="4860" y="4456"/>
                    <a:pt x="4085" y="5031"/>
                    <a:pt x="3188" y="5089"/>
                  </a:cubicBezTo>
                  <a:cubicBezTo>
                    <a:pt x="3143" y="5092"/>
                    <a:pt x="3097" y="5093"/>
                    <a:pt x="3052" y="5093"/>
                  </a:cubicBezTo>
                  <a:cubicBezTo>
                    <a:pt x="2207" y="5093"/>
                    <a:pt x="1427" y="4624"/>
                    <a:pt x="1034" y="3866"/>
                  </a:cubicBezTo>
                  <a:cubicBezTo>
                    <a:pt x="283" y="2413"/>
                    <a:pt x="1278" y="668"/>
                    <a:pt x="2910" y="566"/>
                  </a:cubicBezTo>
                  <a:cubicBezTo>
                    <a:pt x="2960" y="563"/>
                    <a:pt x="3009" y="561"/>
                    <a:pt x="3058" y="561"/>
                  </a:cubicBezTo>
                  <a:close/>
                  <a:moveTo>
                    <a:pt x="3048" y="0"/>
                  </a:moveTo>
                  <a:cubicBezTo>
                    <a:pt x="1897" y="0"/>
                    <a:pt x="818" y="709"/>
                    <a:pt x="400" y="1853"/>
                  </a:cubicBezTo>
                  <a:cubicBezTo>
                    <a:pt x="0" y="2925"/>
                    <a:pt x="293" y="4129"/>
                    <a:pt x="1131" y="4904"/>
                  </a:cubicBezTo>
                  <a:cubicBezTo>
                    <a:pt x="1666" y="5396"/>
                    <a:pt x="2354" y="5654"/>
                    <a:pt x="3050" y="5654"/>
                  </a:cubicBezTo>
                  <a:cubicBezTo>
                    <a:pt x="3452" y="5654"/>
                    <a:pt x="3856" y="5568"/>
                    <a:pt x="4236" y="5391"/>
                  </a:cubicBezTo>
                  <a:cubicBezTo>
                    <a:pt x="5274" y="4914"/>
                    <a:pt x="5923" y="3856"/>
                    <a:pt x="5874" y="2715"/>
                  </a:cubicBezTo>
                  <a:cubicBezTo>
                    <a:pt x="5830" y="1570"/>
                    <a:pt x="5099" y="566"/>
                    <a:pt x="4027" y="176"/>
                  </a:cubicBezTo>
                  <a:cubicBezTo>
                    <a:pt x="3703" y="57"/>
                    <a:pt x="3373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 rot="860262">
              <a:off x="7841340" y="2276765"/>
              <a:ext cx="195601" cy="177201"/>
            </a:xfrm>
            <a:custGeom>
              <a:avLst/>
              <a:gdLst/>
              <a:ahLst/>
              <a:cxnLst/>
              <a:rect l="l" t="t" r="r" b="b"/>
              <a:pathLst>
                <a:path w="6240" h="5653" extrusionOk="0">
                  <a:moveTo>
                    <a:pt x="3049" y="560"/>
                  </a:moveTo>
                  <a:cubicBezTo>
                    <a:pt x="3588" y="560"/>
                    <a:pt x="4125" y="750"/>
                    <a:pt x="4553" y="1127"/>
                  </a:cubicBezTo>
                  <a:cubicBezTo>
                    <a:pt x="5372" y="1854"/>
                    <a:pt x="5557" y="3058"/>
                    <a:pt x="4997" y="3994"/>
                  </a:cubicBezTo>
                  <a:cubicBezTo>
                    <a:pt x="4577" y="4694"/>
                    <a:pt x="3827" y="5100"/>
                    <a:pt x="3046" y="5100"/>
                  </a:cubicBezTo>
                  <a:cubicBezTo>
                    <a:pt x="2785" y="5100"/>
                    <a:pt x="2519" y="5054"/>
                    <a:pt x="2262" y="4959"/>
                  </a:cubicBezTo>
                  <a:cubicBezTo>
                    <a:pt x="1731" y="4764"/>
                    <a:pt x="1292" y="4374"/>
                    <a:pt x="1034" y="3872"/>
                  </a:cubicBezTo>
                  <a:cubicBezTo>
                    <a:pt x="532" y="2902"/>
                    <a:pt x="795" y="1712"/>
                    <a:pt x="1653" y="1040"/>
                  </a:cubicBezTo>
                  <a:cubicBezTo>
                    <a:pt x="2065" y="719"/>
                    <a:pt x="2558" y="560"/>
                    <a:pt x="3049" y="560"/>
                  </a:cubicBezTo>
                  <a:close/>
                  <a:moveTo>
                    <a:pt x="3044" y="0"/>
                  </a:moveTo>
                  <a:cubicBezTo>
                    <a:pt x="2270" y="0"/>
                    <a:pt x="1515" y="320"/>
                    <a:pt x="971" y="908"/>
                  </a:cubicBezTo>
                  <a:cubicBezTo>
                    <a:pt x="196" y="1746"/>
                    <a:pt x="1" y="2970"/>
                    <a:pt x="478" y="4008"/>
                  </a:cubicBezTo>
                  <a:cubicBezTo>
                    <a:pt x="941" y="5013"/>
                    <a:pt x="1947" y="5653"/>
                    <a:pt x="3050" y="5653"/>
                  </a:cubicBezTo>
                  <a:cubicBezTo>
                    <a:pt x="3086" y="5653"/>
                    <a:pt x="3123" y="5652"/>
                    <a:pt x="3159" y="5651"/>
                  </a:cubicBezTo>
                  <a:cubicBezTo>
                    <a:pt x="4300" y="5607"/>
                    <a:pt x="5304" y="4881"/>
                    <a:pt x="5699" y="3808"/>
                  </a:cubicBezTo>
                  <a:cubicBezTo>
                    <a:pt x="6240" y="2341"/>
                    <a:pt x="5489" y="713"/>
                    <a:pt x="4027" y="177"/>
                  </a:cubicBezTo>
                  <a:cubicBezTo>
                    <a:pt x="3706" y="58"/>
                    <a:pt x="3373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 rot="860262">
              <a:off x="7975992" y="2089333"/>
              <a:ext cx="185508" cy="177170"/>
            </a:xfrm>
            <a:custGeom>
              <a:avLst/>
              <a:gdLst/>
              <a:ahLst/>
              <a:cxnLst/>
              <a:rect l="l" t="t" r="r" b="b"/>
              <a:pathLst>
                <a:path w="5918" h="5652" extrusionOk="0">
                  <a:moveTo>
                    <a:pt x="2869" y="561"/>
                  </a:moveTo>
                  <a:cubicBezTo>
                    <a:pt x="3428" y="561"/>
                    <a:pt x="3979" y="768"/>
                    <a:pt x="4407" y="1164"/>
                  </a:cubicBezTo>
                  <a:cubicBezTo>
                    <a:pt x="5084" y="1783"/>
                    <a:pt x="5313" y="2748"/>
                    <a:pt x="5001" y="3611"/>
                  </a:cubicBezTo>
                  <a:cubicBezTo>
                    <a:pt x="4667" y="4528"/>
                    <a:pt x="3798" y="5097"/>
                    <a:pt x="2874" y="5097"/>
                  </a:cubicBezTo>
                  <a:cubicBezTo>
                    <a:pt x="2614" y="5097"/>
                    <a:pt x="2350" y="5052"/>
                    <a:pt x="2091" y="4957"/>
                  </a:cubicBezTo>
                  <a:cubicBezTo>
                    <a:pt x="1229" y="4635"/>
                    <a:pt x="644" y="3835"/>
                    <a:pt x="610" y="2919"/>
                  </a:cubicBezTo>
                  <a:cubicBezTo>
                    <a:pt x="571" y="2003"/>
                    <a:pt x="1092" y="1155"/>
                    <a:pt x="1921" y="770"/>
                  </a:cubicBezTo>
                  <a:cubicBezTo>
                    <a:pt x="2225" y="629"/>
                    <a:pt x="2548" y="561"/>
                    <a:pt x="2869" y="561"/>
                  </a:cubicBezTo>
                  <a:close/>
                  <a:moveTo>
                    <a:pt x="2872" y="0"/>
                  </a:moveTo>
                  <a:cubicBezTo>
                    <a:pt x="2471" y="0"/>
                    <a:pt x="2067" y="86"/>
                    <a:pt x="1687" y="263"/>
                  </a:cubicBezTo>
                  <a:cubicBezTo>
                    <a:pt x="649" y="740"/>
                    <a:pt x="0" y="1798"/>
                    <a:pt x="44" y="2939"/>
                  </a:cubicBezTo>
                  <a:cubicBezTo>
                    <a:pt x="93" y="4084"/>
                    <a:pt x="824" y="5083"/>
                    <a:pt x="1896" y="5478"/>
                  </a:cubicBezTo>
                  <a:cubicBezTo>
                    <a:pt x="2218" y="5596"/>
                    <a:pt x="2547" y="5652"/>
                    <a:pt x="2870" y="5652"/>
                  </a:cubicBezTo>
                  <a:cubicBezTo>
                    <a:pt x="4020" y="5652"/>
                    <a:pt x="5101" y="4946"/>
                    <a:pt x="5523" y="3801"/>
                  </a:cubicBezTo>
                  <a:cubicBezTo>
                    <a:pt x="5918" y="2729"/>
                    <a:pt x="5630" y="1525"/>
                    <a:pt x="4787" y="750"/>
                  </a:cubicBezTo>
                  <a:cubicBezTo>
                    <a:pt x="4255" y="258"/>
                    <a:pt x="3568" y="0"/>
                    <a:pt x="2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 rot="860262">
              <a:off x="8099805" y="1901631"/>
              <a:ext cx="195476" cy="177170"/>
            </a:xfrm>
            <a:custGeom>
              <a:avLst/>
              <a:gdLst/>
              <a:ahLst/>
              <a:cxnLst/>
              <a:rect l="l" t="t" r="r" b="b"/>
              <a:pathLst>
                <a:path w="6236" h="5652" extrusionOk="0">
                  <a:moveTo>
                    <a:pt x="3047" y="558"/>
                  </a:moveTo>
                  <a:cubicBezTo>
                    <a:pt x="3585" y="558"/>
                    <a:pt x="4121" y="748"/>
                    <a:pt x="4549" y="1125"/>
                  </a:cubicBezTo>
                  <a:cubicBezTo>
                    <a:pt x="5368" y="1847"/>
                    <a:pt x="5553" y="3051"/>
                    <a:pt x="4992" y="3986"/>
                  </a:cubicBezTo>
                  <a:cubicBezTo>
                    <a:pt x="4573" y="4690"/>
                    <a:pt x="3827" y="5093"/>
                    <a:pt x="3049" y="5093"/>
                  </a:cubicBezTo>
                  <a:cubicBezTo>
                    <a:pt x="2787" y="5093"/>
                    <a:pt x="2521" y="5047"/>
                    <a:pt x="2263" y="4952"/>
                  </a:cubicBezTo>
                  <a:cubicBezTo>
                    <a:pt x="1731" y="4757"/>
                    <a:pt x="1293" y="4367"/>
                    <a:pt x="1034" y="3865"/>
                  </a:cubicBezTo>
                  <a:cubicBezTo>
                    <a:pt x="532" y="2895"/>
                    <a:pt x="791" y="1705"/>
                    <a:pt x="1653" y="1037"/>
                  </a:cubicBezTo>
                  <a:cubicBezTo>
                    <a:pt x="2065" y="716"/>
                    <a:pt x="2557" y="558"/>
                    <a:pt x="3047" y="558"/>
                  </a:cubicBezTo>
                  <a:close/>
                  <a:moveTo>
                    <a:pt x="3043" y="0"/>
                  </a:moveTo>
                  <a:cubicBezTo>
                    <a:pt x="2268" y="0"/>
                    <a:pt x="1510" y="317"/>
                    <a:pt x="966" y="906"/>
                  </a:cubicBezTo>
                  <a:cubicBezTo>
                    <a:pt x="191" y="1749"/>
                    <a:pt x="1" y="2973"/>
                    <a:pt x="479" y="4011"/>
                  </a:cubicBezTo>
                  <a:cubicBezTo>
                    <a:pt x="939" y="5012"/>
                    <a:pt x="1940" y="5651"/>
                    <a:pt x="3039" y="5651"/>
                  </a:cubicBezTo>
                  <a:cubicBezTo>
                    <a:pt x="3079" y="5651"/>
                    <a:pt x="3119" y="5650"/>
                    <a:pt x="3159" y="5649"/>
                  </a:cubicBezTo>
                  <a:cubicBezTo>
                    <a:pt x="4300" y="5605"/>
                    <a:pt x="5304" y="4874"/>
                    <a:pt x="5699" y="3801"/>
                  </a:cubicBezTo>
                  <a:cubicBezTo>
                    <a:pt x="6235" y="2339"/>
                    <a:pt x="5485" y="711"/>
                    <a:pt x="4022" y="175"/>
                  </a:cubicBezTo>
                  <a:cubicBezTo>
                    <a:pt x="3703" y="57"/>
                    <a:pt x="3371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 rot="860262">
              <a:off x="8229018" y="1713891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9" y="558"/>
                  </a:moveTo>
                  <a:cubicBezTo>
                    <a:pt x="3587" y="558"/>
                    <a:pt x="4125" y="748"/>
                    <a:pt x="4553" y="1125"/>
                  </a:cubicBezTo>
                  <a:cubicBezTo>
                    <a:pt x="5372" y="1852"/>
                    <a:pt x="5557" y="3055"/>
                    <a:pt x="4996" y="3991"/>
                  </a:cubicBezTo>
                  <a:cubicBezTo>
                    <a:pt x="4577" y="4695"/>
                    <a:pt x="3828" y="5098"/>
                    <a:pt x="3049" y="5098"/>
                  </a:cubicBezTo>
                  <a:cubicBezTo>
                    <a:pt x="2786" y="5098"/>
                    <a:pt x="2520" y="5052"/>
                    <a:pt x="2262" y="4956"/>
                  </a:cubicBezTo>
                  <a:cubicBezTo>
                    <a:pt x="1731" y="4761"/>
                    <a:pt x="1292" y="4372"/>
                    <a:pt x="1034" y="3869"/>
                  </a:cubicBezTo>
                  <a:cubicBezTo>
                    <a:pt x="531" y="2899"/>
                    <a:pt x="790" y="1705"/>
                    <a:pt x="1653" y="1037"/>
                  </a:cubicBezTo>
                  <a:cubicBezTo>
                    <a:pt x="2064" y="716"/>
                    <a:pt x="2557" y="558"/>
                    <a:pt x="3049" y="558"/>
                  </a:cubicBezTo>
                  <a:close/>
                  <a:moveTo>
                    <a:pt x="3044" y="0"/>
                  </a:moveTo>
                  <a:cubicBezTo>
                    <a:pt x="2271" y="0"/>
                    <a:pt x="1515" y="318"/>
                    <a:pt x="970" y="911"/>
                  </a:cubicBezTo>
                  <a:cubicBezTo>
                    <a:pt x="190" y="1749"/>
                    <a:pt x="0" y="2973"/>
                    <a:pt x="478" y="4011"/>
                  </a:cubicBezTo>
                  <a:cubicBezTo>
                    <a:pt x="940" y="5016"/>
                    <a:pt x="1946" y="5656"/>
                    <a:pt x="3045" y="5656"/>
                  </a:cubicBezTo>
                  <a:cubicBezTo>
                    <a:pt x="3081" y="5656"/>
                    <a:pt x="3117" y="5655"/>
                    <a:pt x="3154" y="5653"/>
                  </a:cubicBezTo>
                  <a:cubicBezTo>
                    <a:pt x="4299" y="5610"/>
                    <a:pt x="5303" y="4878"/>
                    <a:pt x="5698" y="3806"/>
                  </a:cubicBezTo>
                  <a:cubicBezTo>
                    <a:pt x="6239" y="2339"/>
                    <a:pt x="5489" y="716"/>
                    <a:pt x="4021" y="175"/>
                  </a:cubicBezTo>
                  <a:cubicBezTo>
                    <a:pt x="3702" y="57"/>
                    <a:pt x="3372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 rot="860262">
              <a:off x="7700764" y="1611397"/>
              <a:ext cx="1022048" cy="1332376"/>
            </a:xfrm>
            <a:custGeom>
              <a:avLst/>
              <a:gdLst/>
              <a:ahLst/>
              <a:cxnLst/>
              <a:rect l="l" t="t" r="r" b="b"/>
              <a:pathLst>
                <a:path w="32605" h="42505" extrusionOk="0">
                  <a:moveTo>
                    <a:pt x="16030" y="2845"/>
                  </a:moveTo>
                  <a:cubicBezTo>
                    <a:pt x="16727" y="2845"/>
                    <a:pt x="17416" y="3101"/>
                    <a:pt x="17947" y="3593"/>
                  </a:cubicBezTo>
                  <a:cubicBezTo>
                    <a:pt x="18786" y="4373"/>
                    <a:pt x="19078" y="5576"/>
                    <a:pt x="18683" y="6649"/>
                  </a:cubicBezTo>
                  <a:lnTo>
                    <a:pt x="18683" y="6639"/>
                  </a:lnTo>
                  <a:cubicBezTo>
                    <a:pt x="18264" y="7786"/>
                    <a:pt x="17181" y="8498"/>
                    <a:pt x="16024" y="8498"/>
                  </a:cubicBezTo>
                  <a:cubicBezTo>
                    <a:pt x="15702" y="8498"/>
                    <a:pt x="15373" y="8443"/>
                    <a:pt x="15052" y="8326"/>
                  </a:cubicBezTo>
                  <a:cubicBezTo>
                    <a:pt x="13980" y="7931"/>
                    <a:pt x="13253" y="6927"/>
                    <a:pt x="13205" y="5786"/>
                  </a:cubicBezTo>
                  <a:cubicBezTo>
                    <a:pt x="13161" y="4646"/>
                    <a:pt x="13804" y="3588"/>
                    <a:pt x="14842" y="3105"/>
                  </a:cubicBezTo>
                  <a:cubicBezTo>
                    <a:pt x="15222" y="2930"/>
                    <a:pt x="15628" y="2845"/>
                    <a:pt x="16030" y="2845"/>
                  </a:cubicBezTo>
                  <a:close/>
                  <a:moveTo>
                    <a:pt x="26620" y="6737"/>
                  </a:moveTo>
                  <a:cubicBezTo>
                    <a:pt x="27316" y="6737"/>
                    <a:pt x="28004" y="6996"/>
                    <a:pt x="28539" y="7487"/>
                  </a:cubicBezTo>
                  <a:cubicBezTo>
                    <a:pt x="29377" y="8262"/>
                    <a:pt x="29670" y="9466"/>
                    <a:pt x="29275" y="10543"/>
                  </a:cubicBezTo>
                  <a:lnTo>
                    <a:pt x="29275" y="10539"/>
                  </a:lnTo>
                  <a:cubicBezTo>
                    <a:pt x="28852" y="11684"/>
                    <a:pt x="27770" y="12393"/>
                    <a:pt x="26617" y="12393"/>
                  </a:cubicBezTo>
                  <a:cubicBezTo>
                    <a:pt x="26294" y="12393"/>
                    <a:pt x="25965" y="12338"/>
                    <a:pt x="25644" y="12220"/>
                  </a:cubicBezTo>
                  <a:cubicBezTo>
                    <a:pt x="24571" y="11825"/>
                    <a:pt x="23840" y="10821"/>
                    <a:pt x="23796" y="9676"/>
                  </a:cubicBezTo>
                  <a:cubicBezTo>
                    <a:pt x="23748" y="8535"/>
                    <a:pt x="24396" y="7477"/>
                    <a:pt x="25434" y="7000"/>
                  </a:cubicBezTo>
                  <a:cubicBezTo>
                    <a:pt x="25814" y="6823"/>
                    <a:pt x="26218" y="6737"/>
                    <a:pt x="26620" y="6737"/>
                  </a:cubicBezTo>
                  <a:close/>
                  <a:moveTo>
                    <a:pt x="13523" y="9669"/>
                  </a:moveTo>
                  <a:cubicBezTo>
                    <a:pt x="14219" y="9669"/>
                    <a:pt x="14905" y="9925"/>
                    <a:pt x="15437" y="10417"/>
                  </a:cubicBezTo>
                  <a:cubicBezTo>
                    <a:pt x="16275" y="11197"/>
                    <a:pt x="16568" y="12400"/>
                    <a:pt x="16173" y="13473"/>
                  </a:cubicBezTo>
                  <a:lnTo>
                    <a:pt x="16173" y="13458"/>
                  </a:lnTo>
                  <a:cubicBezTo>
                    <a:pt x="15754" y="14609"/>
                    <a:pt x="14667" y="15322"/>
                    <a:pt x="13512" y="15322"/>
                  </a:cubicBezTo>
                  <a:cubicBezTo>
                    <a:pt x="13189" y="15322"/>
                    <a:pt x="12862" y="15267"/>
                    <a:pt x="12542" y="15150"/>
                  </a:cubicBezTo>
                  <a:cubicBezTo>
                    <a:pt x="11469" y="14750"/>
                    <a:pt x="10738" y="13751"/>
                    <a:pt x="10694" y="12605"/>
                  </a:cubicBezTo>
                  <a:cubicBezTo>
                    <a:pt x="10650" y="11465"/>
                    <a:pt x="11299" y="10407"/>
                    <a:pt x="12337" y="9929"/>
                  </a:cubicBezTo>
                  <a:cubicBezTo>
                    <a:pt x="12717" y="9754"/>
                    <a:pt x="13122" y="9669"/>
                    <a:pt x="13523" y="9669"/>
                  </a:cubicBezTo>
                  <a:close/>
                  <a:moveTo>
                    <a:pt x="24106" y="13560"/>
                  </a:moveTo>
                  <a:cubicBezTo>
                    <a:pt x="24805" y="13560"/>
                    <a:pt x="25496" y="13818"/>
                    <a:pt x="26029" y="14311"/>
                  </a:cubicBezTo>
                  <a:cubicBezTo>
                    <a:pt x="26867" y="15086"/>
                    <a:pt x="27160" y="16290"/>
                    <a:pt x="26765" y="17367"/>
                  </a:cubicBezTo>
                  <a:lnTo>
                    <a:pt x="26765" y="17362"/>
                  </a:lnTo>
                  <a:cubicBezTo>
                    <a:pt x="26342" y="18504"/>
                    <a:pt x="25260" y="19212"/>
                    <a:pt x="24107" y="19212"/>
                  </a:cubicBezTo>
                  <a:cubicBezTo>
                    <a:pt x="23784" y="19212"/>
                    <a:pt x="23455" y="19157"/>
                    <a:pt x="23133" y="19039"/>
                  </a:cubicBezTo>
                  <a:cubicBezTo>
                    <a:pt x="22061" y="18644"/>
                    <a:pt x="21330" y="17640"/>
                    <a:pt x="21286" y="16500"/>
                  </a:cubicBezTo>
                  <a:cubicBezTo>
                    <a:pt x="21242" y="15354"/>
                    <a:pt x="21886" y="14301"/>
                    <a:pt x="22924" y="13819"/>
                  </a:cubicBezTo>
                  <a:cubicBezTo>
                    <a:pt x="23302" y="13645"/>
                    <a:pt x="23705" y="13560"/>
                    <a:pt x="24106" y="13560"/>
                  </a:cubicBezTo>
                  <a:close/>
                  <a:moveTo>
                    <a:pt x="11008" y="16488"/>
                  </a:moveTo>
                  <a:cubicBezTo>
                    <a:pt x="11704" y="16488"/>
                    <a:pt x="12390" y="16744"/>
                    <a:pt x="12922" y="17236"/>
                  </a:cubicBezTo>
                  <a:cubicBezTo>
                    <a:pt x="13765" y="18016"/>
                    <a:pt x="14053" y="19220"/>
                    <a:pt x="13658" y="20292"/>
                  </a:cubicBezTo>
                  <a:lnTo>
                    <a:pt x="13658" y="20277"/>
                  </a:lnTo>
                  <a:cubicBezTo>
                    <a:pt x="13242" y="21428"/>
                    <a:pt x="12157" y="22141"/>
                    <a:pt x="11001" y="22141"/>
                  </a:cubicBezTo>
                  <a:cubicBezTo>
                    <a:pt x="10679" y="22141"/>
                    <a:pt x="10351" y="22086"/>
                    <a:pt x="10031" y="21969"/>
                  </a:cubicBezTo>
                  <a:cubicBezTo>
                    <a:pt x="8959" y="21574"/>
                    <a:pt x="8228" y="20570"/>
                    <a:pt x="8179" y="19429"/>
                  </a:cubicBezTo>
                  <a:cubicBezTo>
                    <a:pt x="8135" y="18289"/>
                    <a:pt x="8784" y="17231"/>
                    <a:pt x="9822" y="16748"/>
                  </a:cubicBezTo>
                  <a:cubicBezTo>
                    <a:pt x="10202" y="16574"/>
                    <a:pt x="10607" y="16488"/>
                    <a:pt x="11008" y="16488"/>
                  </a:cubicBezTo>
                  <a:close/>
                  <a:moveTo>
                    <a:pt x="21596" y="20381"/>
                  </a:moveTo>
                  <a:cubicBezTo>
                    <a:pt x="22293" y="20381"/>
                    <a:pt x="22982" y="20639"/>
                    <a:pt x="23514" y="21130"/>
                  </a:cubicBezTo>
                  <a:cubicBezTo>
                    <a:pt x="24352" y="21905"/>
                    <a:pt x="24644" y="23109"/>
                    <a:pt x="24250" y="24186"/>
                  </a:cubicBezTo>
                  <a:lnTo>
                    <a:pt x="24250" y="24182"/>
                  </a:lnTo>
                  <a:cubicBezTo>
                    <a:pt x="23831" y="25328"/>
                    <a:pt x="22746" y="26036"/>
                    <a:pt x="21594" y="26036"/>
                  </a:cubicBezTo>
                  <a:cubicBezTo>
                    <a:pt x="21271" y="26036"/>
                    <a:pt x="20943" y="25981"/>
                    <a:pt x="20623" y="25863"/>
                  </a:cubicBezTo>
                  <a:cubicBezTo>
                    <a:pt x="19546" y="25468"/>
                    <a:pt x="18820" y="24464"/>
                    <a:pt x="18771" y="23324"/>
                  </a:cubicBezTo>
                  <a:cubicBezTo>
                    <a:pt x="18727" y="22178"/>
                    <a:pt x="19370" y="21121"/>
                    <a:pt x="20409" y="20643"/>
                  </a:cubicBezTo>
                  <a:cubicBezTo>
                    <a:pt x="20788" y="20466"/>
                    <a:pt x="21194" y="20381"/>
                    <a:pt x="21596" y="20381"/>
                  </a:cubicBezTo>
                  <a:close/>
                  <a:moveTo>
                    <a:pt x="8497" y="23310"/>
                  </a:moveTo>
                  <a:cubicBezTo>
                    <a:pt x="9193" y="23310"/>
                    <a:pt x="9880" y="23568"/>
                    <a:pt x="10412" y="24060"/>
                  </a:cubicBezTo>
                  <a:cubicBezTo>
                    <a:pt x="11255" y="24840"/>
                    <a:pt x="11542" y="26044"/>
                    <a:pt x="11148" y="27116"/>
                  </a:cubicBezTo>
                  <a:lnTo>
                    <a:pt x="11148" y="27101"/>
                  </a:lnTo>
                  <a:cubicBezTo>
                    <a:pt x="10728" y="28250"/>
                    <a:pt x="9641" y="28963"/>
                    <a:pt x="8485" y="28963"/>
                  </a:cubicBezTo>
                  <a:cubicBezTo>
                    <a:pt x="8165" y="28963"/>
                    <a:pt x="7839" y="28908"/>
                    <a:pt x="7521" y="28793"/>
                  </a:cubicBezTo>
                  <a:cubicBezTo>
                    <a:pt x="6444" y="28398"/>
                    <a:pt x="5718" y="27394"/>
                    <a:pt x="5669" y="26248"/>
                  </a:cubicBezTo>
                  <a:cubicBezTo>
                    <a:pt x="5625" y="25108"/>
                    <a:pt x="6273" y="24050"/>
                    <a:pt x="7312" y="23572"/>
                  </a:cubicBezTo>
                  <a:cubicBezTo>
                    <a:pt x="7691" y="23396"/>
                    <a:pt x="8096" y="23310"/>
                    <a:pt x="8497" y="23310"/>
                  </a:cubicBezTo>
                  <a:close/>
                  <a:moveTo>
                    <a:pt x="19084" y="27203"/>
                  </a:moveTo>
                  <a:cubicBezTo>
                    <a:pt x="19782" y="27203"/>
                    <a:pt x="20470" y="27462"/>
                    <a:pt x="21003" y="27954"/>
                  </a:cubicBezTo>
                  <a:cubicBezTo>
                    <a:pt x="21847" y="28729"/>
                    <a:pt x="22134" y="29933"/>
                    <a:pt x="21739" y="31010"/>
                  </a:cubicBezTo>
                  <a:lnTo>
                    <a:pt x="21739" y="31001"/>
                  </a:lnTo>
                  <a:cubicBezTo>
                    <a:pt x="21317" y="32147"/>
                    <a:pt x="20234" y="32855"/>
                    <a:pt x="19081" y="32855"/>
                  </a:cubicBezTo>
                  <a:cubicBezTo>
                    <a:pt x="18758" y="32855"/>
                    <a:pt x="18429" y="32800"/>
                    <a:pt x="18108" y="32682"/>
                  </a:cubicBezTo>
                  <a:cubicBezTo>
                    <a:pt x="17036" y="32288"/>
                    <a:pt x="16309" y="31288"/>
                    <a:pt x="16261" y="30143"/>
                  </a:cubicBezTo>
                  <a:cubicBezTo>
                    <a:pt x="16217" y="29002"/>
                    <a:pt x="16865" y="27945"/>
                    <a:pt x="17903" y="27462"/>
                  </a:cubicBezTo>
                  <a:cubicBezTo>
                    <a:pt x="18281" y="27288"/>
                    <a:pt x="18684" y="27203"/>
                    <a:pt x="19084" y="27203"/>
                  </a:cubicBezTo>
                  <a:close/>
                  <a:moveTo>
                    <a:pt x="5983" y="30134"/>
                  </a:moveTo>
                  <a:cubicBezTo>
                    <a:pt x="6681" y="30134"/>
                    <a:pt x="7370" y="30392"/>
                    <a:pt x="7901" y="30884"/>
                  </a:cubicBezTo>
                  <a:cubicBezTo>
                    <a:pt x="8740" y="31659"/>
                    <a:pt x="9032" y="32863"/>
                    <a:pt x="8637" y="33935"/>
                  </a:cubicBezTo>
                  <a:lnTo>
                    <a:pt x="8637" y="33920"/>
                  </a:lnTo>
                  <a:cubicBezTo>
                    <a:pt x="8218" y="35071"/>
                    <a:pt x="7134" y="35784"/>
                    <a:pt x="5978" y="35784"/>
                  </a:cubicBezTo>
                  <a:cubicBezTo>
                    <a:pt x="5655" y="35784"/>
                    <a:pt x="5327" y="35729"/>
                    <a:pt x="5006" y="35612"/>
                  </a:cubicBezTo>
                  <a:cubicBezTo>
                    <a:pt x="3934" y="35217"/>
                    <a:pt x="3203" y="34213"/>
                    <a:pt x="3159" y="33072"/>
                  </a:cubicBezTo>
                  <a:cubicBezTo>
                    <a:pt x="3115" y="31932"/>
                    <a:pt x="3763" y="30874"/>
                    <a:pt x="4796" y="30396"/>
                  </a:cubicBezTo>
                  <a:cubicBezTo>
                    <a:pt x="5176" y="30220"/>
                    <a:pt x="5581" y="30134"/>
                    <a:pt x="5983" y="30134"/>
                  </a:cubicBezTo>
                  <a:close/>
                  <a:moveTo>
                    <a:pt x="16574" y="34027"/>
                  </a:moveTo>
                  <a:cubicBezTo>
                    <a:pt x="17271" y="34027"/>
                    <a:pt x="17960" y="34286"/>
                    <a:pt x="18493" y="34778"/>
                  </a:cubicBezTo>
                  <a:cubicBezTo>
                    <a:pt x="19331" y="35553"/>
                    <a:pt x="19624" y="36762"/>
                    <a:pt x="19229" y="37834"/>
                  </a:cubicBezTo>
                  <a:lnTo>
                    <a:pt x="19229" y="37820"/>
                  </a:lnTo>
                  <a:cubicBezTo>
                    <a:pt x="18807" y="38970"/>
                    <a:pt x="17724" y="39679"/>
                    <a:pt x="16571" y="39679"/>
                  </a:cubicBezTo>
                  <a:cubicBezTo>
                    <a:pt x="16247" y="39679"/>
                    <a:pt x="15919" y="39624"/>
                    <a:pt x="15598" y="39506"/>
                  </a:cubicBezTo>
                  <a:cubicBezTo>
                    <a:pt x="14525" y="39112"/>
                    <a:pt x="13794" y="38107"/>
                    <a:pt x="13750" y="36967"/>
                  </a:cubicBezTo>
                  <a:cubicBezTo>
                    <a:pt x="13707" y="35826"/>
                    <a:pt x="14355" y="34769"/>
                    <a:pt x="15393" y="34286"/>
                  </a:cubicBezTo>
                  <a:cubicBezTo>
                    <a:pt x="15771" y="34112"/>
                    <a:pt x="16174" y="34027"/>
                    <a:pt x="16574" y="34027"/>
                  </a:cubicBezTo>
                  <a:close/>
                  <a:moveTo>
                    <a:pt x="13952" y="0"/>
                  </a:moveTo>
                  <a:cubicBezTo>
                    <a:pt x="13335" y="0"/>
                    <a:pt x="12756" y="380"/>
                    <a:pt x="12527" y="990"/>
                  </a:cubicBezTo>
                  <a:lnTo>
                    <a:pt x="288" y="34227"/>
                  </a:lnTo>
                  <a:cubicBezTo>
                    <a:pt x="0" y="35007"/>
                    <a:pt x="400" y="35880"/>
                    <a:pt x="1185" y="36167"/>
                  </a:cubicBezTo>
                  <a:lnTo>
                    <a:pt x="18132" y="42411"/>
                  </a:lnTo>
                  <a:cubicBezTo>
                    <a:pt x="18305" y="42475"/>
                    <a:pt x="18481" y="42505"/>
                    <a:pt x="18655" y="42505"/>
                  </a:cubicBezTo>
                  <a:cubicBezTo>
                    <a:pt x="19272" y="42505"/>
                    <a:pt x="19853" y="42126"/>
                    <a:pt x="20077" y="41510"/>
                  </a:cubicBezTo>
                  <a:lnTo>
                    <a:pt x="32317" y="8282"/>
                  </a:lnTo>
                  <a:cubicBezTo>
                    <a:pt x="32604" y="7497"/>
                    <a:pt x="32204" y="6624"/>
                    <a:pt x="31420" y="6337"/>
                  </a:cubicBezTo>
                  <a:lnTo>
                    <a:pt x="14472" y="93"/>
                  </a:lnTo>
                  <a:cubicBezTo>
                    <a:pt x="14300" y="30"/>
                    <a:pt x="14125" y="0"/>
                    <a:pt x="13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 rot="860262">
              <a:off x="7697243" y="1608281"/>
              <a:ext cx="1029226" cy="1338708"/>
            </a:xfrm>
            <a:custGeom>
              <a:avLst/>
              <a:gdLst/>
              <a:ahLst/>
              <a:cxnLst/>
              <a:rect l="l" t="t" r="r" b="b"/>
              <a:pathLst>
                <a:path w="32834" h="42707" extrusionOk="0">
                  <a:moveTo>
                    <a:pt x="14062" y="203"/>
                  </a:moveTo>
                  <a:cubicBezTo>
                    <a:pt x="14228" y="203"/>
                    <a:pt x="14394" y="237"/>
                    <a:pt x="14550" y="295"/>
                  </a:cubicBezTo>
                  <a:lnTo>
                    <a:pt x="31498" y="6534"/>
                  </a:lnTo>
                  <a:cubicBezTo>
                    <a:pt x="32229" y="6802"/>
                    <a:pt x="32604" y="7612"/>
                    <a:pt x="32336" y="8348"/>
                  </a:cubicBezTo>
                  <a:lnTo>
                    <a:pt x="20097" y="41576"/>
                  </a:lnTo>
                  <a:cubicBezTo>
                    <a:pt x="19888" y="42149"/>
                    <a:pt x="19348" y="42503"/>
                    <a:pt x="18774" y="42503"/>
                  </a:cubicBezTo>
                  <a:cubicBezTo>
                    <a:pt x="18611" y="42503"/>
                    <a:pt x="18445" y="42474"/>
                    <a:pt x="18283" y="42414"/>
                  </a:cubicBezTo>
                  <a:lnTo>
                    <a:pt x="1336" y="36175"/>
                  </a:lnTo>
                  <a:cubicBezTo>
                    <a:pt x="604" y="35902"/>
                    <a:pt x="229" y="35093"/>
                    <a:pt x="502" y="34362"/>
                  </a:cubicBezTo>
                  <a:lnTo>
                    <a:pt x="12741" y="1129"/>
                  </a:lnTo>
                  <a:cubicBezTo>
                    <a:pt x="12941" y="573"/>
                    <a:pt x="13473" y="208"/>
                    <a:pt x="14062" y="203"/>
                  </a:cubicBezTo>
                  <a:close/>
                  <a:moveTo>
                    <a:pt x="14061" y="1"/>
                  </a:moveTo>
                  <a:cubicBezTo>
                    <a:pt x="13403" y="1"/>
                    <a:pt x="12786" y="405"/>
                    <a:pt x="12546" y="1056"/>
                  </a:cubicBezTo>
                  <a:lnTo>
                    <a:pt x="307" y="34293"/>
                  </a:lnTo>
                  <a:cubicBezTo>
                    <a:pt x="0" y="35127"/>
                    <a:pt x="424" y="36053"/>
                    <a:pt x="1262" y="36365"/>
                  </a:cubicBezTo>
                  <a:lnTo>
                    <a:pt x="18210" y="42604"/>
                  </a:lnTo>
                  <a:cubicBezTo>
                    <a:pt x="18391" y="42672"/>
                    <a:pt x="18581" y="42706"/>
                    <a:pt x="18771" y="42706"/>
                  </a:cubicBezTo>
                  <a:cubicBezTo>
                    <a:pt x="19448" y="42706"/>
                    <a:pt x="20053" y="42282"/>
                    <a:pt x="20282" y="41649"/>
                  </a:cubicBezTo>
                  <a:lnTo>
                    <a:pt x="32526" y="8416"/>
                  </a:lnTo>
                  <a:cubicBezTo>
                    <a:pt x="32833" y="7577"/>
                    <a:pt x="32404" y="6651"/>
                    <a:pt x="31566" y="6339"/>
                  </a:cubicBezTo>
                  <a:lnTo>
                    <a:pt x="14618" y="100"/>
                  </a:lnTo>
                  <a:cubicBezTo>
                    <a:pt x="14434" y="33"/>
                    <a:pt x="14246" y="1"/>
                    <a:pt x="1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 rot="860262">
              <a:off x="8224098" y="1710839"/>
              <a:ext cx="195601" cy="182404"/>
            </a:xfrm>
            <a:custGeom>
              <a:avLst/>
              <a:gdLst/>
              <a:ahLst/>
              <a:cxnLst/>
              <a:rect l="l" t="t" r="r" b="b"/>
              <a:pathLst>
                <a:path w="6240" h="5819" extrusionOk="0">
                  <a:moveTo>
                    <a:pt x="3202" y="161"/>
                  </a:moveTo>
                  <a:cubicBezTo>
                    <a:pt x="3874" y="161"/>
                    <a:pt x="4537" y="410"/>
                    <a:pt x="5050" y="886"/>
                  </a:cubicBezTo>
                  <a:cubicBezTo>
                    <a:pt x="5859" y="1632"/>
                    <a:pt x="6142" y="2797"/>
                    <a:pt x="5757" y="3830"/>
                  </a:cubicBezTo>
                  <a:cubicBezTo>
                    <a:pt x="5350" y="4930"/>
                    <a:pt x="4307" y="5610"/>
                    <a:pt x="3199" y="5610"/>
                  </a:cubicBezTo>
                  <a:cubicBezTo>
                    <a:pt x="2887" y="5610"/>
                    <a:pt x="2571" y="5557"/>
                    <a:pt x="2262" y="5443"/>
                  </a:cubicBezTo>
                  <a:cubicBezTo>
                    <a:pt x="1224" y="5063"/>
                    <a:pt x="522" y="4098"/>
                    <a:pt x="478" y="2996"/>
                  </a:cubicBezTo>
                  <a:cubicBezTo>
                    <a:pt x="434" y="1895"/>
                    <a:pt x="1058" y="876"/>
                    <a:pt x="2057" y="413"/>
                  </a:cubicBezTo>
                  <a:cubicBezTo>
                    <a:pt x="2424" y="244"/>
                    <a:pt x="2815" y="161"/>
                    <a:pt x="3202" y="161"/>
                  </a:cubicBezTo>
                  <a:close/>
                  <a:moveTo>
                    <a:pt x="3202" y="1"/>
                  </a:moveTo>
                  <a:cubicBezTo>
                    <a:pt x="1913" y="1"/>
                    <a:pt x="753" y="857"/>
                    <a:pt x="400" y="2139"/>
                  </a:cubicBezTo>
                  <a:cubicBezTo>
                    <a:pt x="0" y="3591"/>
                    <a:pt x="780" y="5107"/>
                    <a:pt x="2189" y="5633"/>
                  </a:cubicBezTo>
                  <a:cubicBezTo>
                    <a:pt x="2515" y="5755"/>
                    <a:pt x="2857" y="5819"/>
                    <a:pt x="3203" y="5819"/>
                  </a:cubicBezTo>
                  <a:cubicBezTo>
                    <a:pt x="4709" y="5819"/>
                    <a:pt x="5966" y="4673"/>
                    <a:pt x="6103" y="3172"/>
                  </a:cubicBezTo>
                  <a:cubicBezTo>
                    <a:pt x="6239" y="1671"/>
                    <a:pt x="5206" y="316"/>
                    <a:pt x="3724" y="48"/>
                  </a:cubicBezTo>
                  <a:cubicBezTo>
                    <a:pt x="3549" y="16"/>
                    <a:pt x="3375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 rot="860262">
              <a:off x="8244152" y="1727950"/>
              <a:ext cx="161246" cy="148456"/>
            </a:xfrm>
            <a:custGeom>
              <a:avLst/>
              <a:gdLst/>
              <a:ahLst/>
              <a:cxnLst/>
              <a:rect l="l" t="t" r="r" b="b"/>
              <a:pathLst>
                <a:path w="5144" h="4736" extrusionOk="0">
                  <a:moveTo>
                    <a:pt x="2560" y="197"/>
                  </a:moveTo>
                  <a:cubicBezTo>
                    <a:pt x="3418" y="197"/>
                    <a:pt x="4197" y="709"/>
                    <a:pt x="4544" y="1494"/>
                  </a:cubicBezTo>
                  <a:cubicBezTo>
                    <a:pt x="4929" y="2376"/>
                    <a:pt x="4690" y="3404"/>
                    <a:pt x="3959" y="4023"/>
                  </a:cubicBezTo>
                  <a:cubicBezTo>
                    <a:pt x="3555" y="4363"/>
                    <a:pt x="3055" y="4536"/>
                    <a:pt x="2554" y="4536"/>
                  </a:cubicBezTo>
                  <a:cubicBezTo>
                    <a:pt x="2143" y="4536"/>
                    <a:pt x="1731" y="4420"/>
                    <a:pt x="1370" y="4184"/>
                  </a:cubicBezTo>
                  <a:cubicBezTo>
                    <a:pt x="566" y="3658"/>
                    <a:pt x="201" y="2664"/>
                    <a:pt x="478" y="1747"/>
                  </a:cubicBezTo>
                  <a:cubicBezTo>
                    <a:pt x="751" y="826"/>
                    <a:pt x="1600" y="197"/>
                    <a:pt x="2560" y="197"/>
                  </a:cubicBezTo>
                  <a:close/>
                  <a:moveTo>
                    <a:pt x="2569" y="1"/>
                  </a:moveTo>
                  <a:cubicBezTo>
                    <a:pt x="2096" y="1"/>
                    <a:pt x="1622" y="143"/>
                    <a:pt x="1214" y="426"/>
                  </a:cubicBezTo>
                  <a:cubicBezTo>
                    <a:pt x="366" y="1016"/>
                    <a:pt x="1" y="2088"/>
                    <a:pt x="308" y="3073"/>
                  </a:cubicBezTo>
                  <a:cubicBezTo>
                    <a:pt x="615" y="4058"/>
                    <a:pt x="1526" y="4730"/>
                    <a:pt x="2560" y="4735"/>
                  </a:cubicBezTo>
                  <a:cubicBezTo>
                    <a:pt x="2564" y="4735"/>
                    <a:pt x="2567" y="4735"/>
                    <a:pt x="2571" y="4735"/>
                  </a:cubicBezTo>
                  <a:cubicBezTo>
                    <a:pt x="3561" y="4735"/>
                    <a:pt x="4447" y="4112"/>
                    <a:pt x="4787" y="3180"/>
                  </a:cubicBezTo>
                  <a:cubicBezTo>
                    <a:pt x="5143" y="2210"/>
                    <a:pt x="4831" y="1123"/>
                    <a:pt x="4012" y="495"/>
                  </a:cubicBezTo>
                  <a:cubicBezTo>
                    <a:pt x="3587" y="166"/>
                    <a:pt x="3078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 rot="860262">
              <a:off x="8259451" y="1771197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1"/>
                  </a:moveTo>
                  <a:lnTo>
                    <a:pt x="1" y="1946"/>
                  </a:lnTo>
                  <a:lnTo>
                    <a:pt x="88" y="2131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 rot="860262">
              <a:off x="8098372" y="1897800"/>
              <a:ext cx="199112" cy="184348"/>
            </a:xfrm>
            <a:custGeom>
              <a:avLst/>
              <a:gdLst/>
              <a:ahLst/>
              <a:cxnLst/>
              <a:rect l="l" t="t" r="r" b="b"/>
              <a:pathLst>
                <a:path w="6352" h="5881" extrusionOk="0">
                  <a:moveTo>
                    <a:pt x="3086" y="227"/>
                  </a:moveTo>
                  <a:cubicBezTo>
                    <a:pt x="3089" y="227"/>
                    <a:pt x="3092" y="227"/>
                    <a:pt x="3095" y="227"/>
                  </a:cubicBezTo>
                  <a:cubicBezTo>
                    <a:pt x="3417" y="227"/>
                    <a:pt x="3734" y="285"/>
                    <a:pt x="4036" y="392"/>
                  </a:cubicBezTo>
                  <a:cubicBezTo>
                    <a:pt x="5362" y="880"/>
                    <a:pt x="6093" y="2303"/>
                    <a:pt x="5723" y="3668"/>
                  </a:cubicBezTo>
                  <a:cubicBezTo>
                    <a:pt x="5395" y="4869"/>
                    <a:pt x="4303" y="5675"/>
                    <a:pt x="3095" y="5675"/>
                  </a:cubicBezTo>
                  <a:cubicBezTo>
                    <a:pt x="2936" y="5675"/>
                    <a:pt x="2775" y="5661"/>
                    <a:pt x="2613" y="5632"/>
                  </a:cubicBezTo>
                  <a:cubicBezTo>
                    <a:pt x="1219" y="5384"/>
                    <a:pt x="249" y="4116"/>
                    <a:pt x="376" y="2708"/>
                  </a:cubicBezTo>
                  <a:cubicBezTo>
                    <a:pt x="502" y="1302"/>
                    <a:pt x="1677" y="227"/>
                    <a:pt x="3086" y="227"/>
                  </a:cubicBezTo>
                  <a:close/>
                  <a:moveTo>
                    <a:pt x="3090" y="0"/>
                  </a:moveTo>
                  <a:cubicBezTo>
                    <a:pt x="2879" y="0"/>
                    <a:pt x="2665" y="23"/>
                    <a:pt x="2452" y="71"/>
                  </a:cubicBezTo>
                  <a:cubicBezTo>
                    <a:pt x="985" y="397"/>
                    <a:pt x="0" y="1772"/>
                    <a:pt x="161" y="3263"/>
                  </a:cubicBezTo>
                  <a:cubicBezTo>
                    <a:pt x="326" y="4752"/>
                    <a:pt x="1584" y="5881"/>
                    <a:pt x="3081" y="5881"/>
                  </a:cubicBezTo>
                  <a:cubicBezTo>
                    <a:pt x="3084" y="5881"/>
                    <a:pt x="3087" y="5881"/>
                    <a:pt x="3090" y="5881"/>
                  </a:cubicBezTo>
                  <a:cubicBezTo>
                    <a:pt x="3515" y="5881"/>
                    <a:pt x="3934" y="5788"/>
                    <a:pt x="4319" y="5608"/>
                  </a:cubicBezTo>
                  <a:cubicBezTo>
                    <a:pt x="5684" y="4979"/>
                    <a:pt x="6351" y="3424"/>
                    <a:pt x="5874" y="2001"/>
                  </a:cubicBezTo>
                  <a:cubicBezTo>
                    <a:pt x="5462" y="785"/>
                    <a:pt x="4324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 rot="860262">
              <a:off x="8117106" y="1915689"/>
              <a:ext cx="160775" cy="148801"/>
            </a:xfrm>
            <a:custGeom>
              <a:avLst/>
              <a:gdLst/>
              <a:ahLst/>
              <a:cxnLst/>
              <a:rect l="l" t="t" r="r" b="b"/>
              <a:pathLst>
                <a:path w="5129" h="4747" extrusionOk="0">
                  <a:moveTo>
                    <a:pt x="2480" y="213"/>
                  </a:moveTo>
                  <a:cubicBezTo>
                    <a:pt x="2484" y="213"/>
                    <a:pt x="2488" y="213"/>
                    <a:pt x="2491" y="213"/>
                  </a:cubicBezTo>
                  <a:cubicBezTo>
                    <a:pt x="3354" y="213"/>
                    <a:pt x="4129" y="720"/>
                    <a:pt x="4475" y="1510"/>
                  </a:cubicBezTo>
                  <a:cubicBezTo>
                    <a:pt x="4860" y="2387"/>
                    <a:pt x="4622" y="3416"/>
                    <a:pt x="3890" y="4035"/>
                  </a:cubicBezTo>
                  <a:cubicBezTo>
                    <a:pt x="3486" y="4375"/>
                    <a:pt x="2985" y="4549"/>
                    <a:pt x="2484" y="4549"/>
                  </a:cubicBezTo>
                  <a:cubicBezTo>
                    <a:pt x="2073" y="4549"/>
                    <a:pt x="1662" y="4432"/>
                    <a:pt x="1302" y="4195"/>
                  </a:cubicBezTo>
                  <a:cubicBezTo>
                    <a:pt x="498" y="3669"/>
                    <a:pt x="137" y="2680"/>
                    <a:pt x="410" y="1758"/>
                  </a:cubicBezTo>
                  <a:cubicBezTo>
                    <a:pt x="687" y="841"/>
                    <a:pt x="1525" y="213"/>
                    <a:pt x="2480" y="213"/>
                  </a:cubicBezTo>
                  <a:close/>
                  <a:moveTo>
                    <a:pt x="2496" y="0"/>
                  </a:moveTo>
                  <a:cubicBezTo>
                    <a:pt x="2325" y="0"/>
                    <a:pt x="2152" y="19"/>
                    <a:pt x="1980" y="57"/>
                  </a:cubicBezTo>
                  <a:cubicBezTo>
                    <a:pt x="795" y="320"/>
                    <a:pt x="1" y="1432"/>
                    <a:pt x="132" y="2636"/>
                  </a:cubicBezTo>
                  <a:cubicBezTo>
                    <a:pt x="264" y="3836"/>
                    <a:pt x="1277" y="4746"/>
                    <a:pt x="2487" y="4746"/>
                  </a:cubicBezTo>
                  <a:cubicBezTo>
                    <a:pt x="2490" y="4746"/>
                    <a:pt x="2493" y="4746"/>
                    <a:pt x="2496" y="4746"/>
                  </a:cubicBezTo>
                  <a:cubicBezTo>
                    <a:pt x="2838" y="4746"/>
                    <a:pt x="3174" y="4673"/>
                    <a:pt x="3486" y="4527"/>
                  </a:cubicBezTo>
                  <a:cubicBezTo>
                    <a:pt x="4587" y="4020"/>
                    <a:pt x="5128" y="2762"/>
                    <a:pt x="4739" y="1617"/>
                  </a:cubicBezTo>
                  <a:cubicBezTo>
                    <a:pt x="4410" y="634"/>
                    <a:pt x="3494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 rot="860262">
              <a:off x="8130347" y="1958355"/>
              <a:ext cx="130808" cy="67238"/>
            </a:xfrm>
            <a:custGeom>
              <a:avLst/>
              <a:gdLst/>
              <a:ahLst/>
              <a:cxnLst/>
              <a:rect l="l" t="t" r="r" b="b"/>
              <a:pathLst>
                <a:path w="4173" h="2145" extrusionOk="0">
                  <a:moveTo>
                    <a:pt x="4085" y="0"/>
                  </a:moveTo>
                  <a:lnTo>
                    <a:pt x="0" y="1955"/>
                  </a:lnTo>
                  <a:lnTo>
                    <a:pt x="44" y="2043"/>
                  </a:lnTo>
                  <a:lnTo>
                    <a:pt x="44" y="2145"/>
                  </a:lnTo>
                  <a:lnTo>
                    <a:pt x="69" y="2145"/>
                  </a:lnTo>
                  <a:lnTo>
                    <a:pt x="4173" y="185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 rot="860262">
              <a:off x="7965264" y="2085139"/>
              <a:ext cx="196667" cy="183313"/>
            </a:xfrm>
            <a:custGeom>
              <a:avLst/>
              <a:gdLst/>
              <a:ahLst/>
              <a:cxnLst/>
              <a:rect l="l" t="t" r="r" b="b"/>
              <a:pathLst>
                <a:path w="6274" h="5848" extrusionOk="0">
                  <a:moveTo>
                    <a:pt x="3208" y="192"/>
                  </a:moveTo>
                  <a:cubicBezTo>
                    <a:pt x="4271" y="192"/>
                    <a:pt x="5244" y="808"/>
                    <a:pt x="5693" y="1778"/>
                  </a:cubicBezTo>
                  <a:cubicBezTo>
                    <a:pt x="6152" y="2777"/>
                    <a:pt x="5966" y="3957"/>
                    <a:pt x="5221" y="4766"/>
                  </a:cubicBezTo>
                  <a:cubicBezTo>
                    <a:pt x="4693" y="5338"/>
                    <a:pt x="3963" y="5645"/>
                    <a:pt x="3217" y="5645"/>
                  </a:cubicBezTo>
                  <a:cubicBezTo>
                    <a:pt x="2902" y="5645"/>
                    <a:pt x="2583" y="5590"/>
                    <a:pt x="2277" y="5477"/>
                  </a:cubicBezTo>
                  <a:lnTo>
                    <a:pt x="2281" y="5477"/>
                  </a:lnTo>
                  <a:cubicBezTo>
                    <a:pt x="858" y="4966"/>
                    <a:pt x="127" y="3391"/>
                    <a:pt x="658" y="1978"/>
                  </a:cubicBezTo>
                  <a:cubicBezTo>
                    <a:pt x="1043" y="944"/>
                    <a:pt x="2008" y="238"/>
                    <a:pt x="3110" y="194"/>
                  </a:cubicBezTo>
                  <a:cubicBezTo>
                    <a:pt x="3143" y="193"/>
                    <a:pt x="3175" y="192"/>
                    <a:pt x="3208" y="192"/>
                  </a:cubicBezTo>
                  <a:close/>
                  <a:moveTo>
                    <a:pt x="3222" y="1"/>
                  </a:moveTo>
                  <a:cubicBezTo>
                    <a:pt x="1927" y="1"/>
                    <a:pt x="758" y="862"/>
                    <a:pt x="405" y="2153"/>
                  </a:cubicBezTo>
                  <a:cubicBezTo>
                    <a:pt x="0" y="3611"/>
                    <a:pt x="785" y="5136"/>
                    <a:pt x="2208" y="5668"/>
                  </a:cubicBezTo>
                  <a:cubicBezTo>
                    <a:pt x="2530" y="5785"/>
                    <a:pt x="2871" y="5848"/>
                    <a:pt x="3212" y="5848"/>
                  </a:cubicBezTo>
                  <a:cubicBezTo>
                    <a:pt x="3216" y="5848"/>
                    <a:pt x="3219" y="5848"/>
                    <a:pt x="3222" y="5848"/>
                  </a:cubicBezTo>
                  <a:cubicBezTo>
                    <a:pt x="4734" y="5848"/>
                    <a:pt x="5996" y="4694"/>
                    <a:pt x="6137" y="3191"/>
                  </a:cubicBezTo>
                  <a:cubicBezTo>
                    <a:pt x="6273" y="1680"/>
                    <a:pt x="5235" y="320"/>
                    <a:pt x="3744" y="48"/>
                  </a:cubicBezTo>
                  <a:cubicBezTo>
                    <a:pt x="3569" y="16"/>
                    <a:pt x="3394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 rot="860262">
              <a:off x="7971584" y="2102292"/>
              <a:ext cx="184128" cy="148613"/>
            </a:xfrm>
            <a:custGeom>
              <a:avLst/>
              <a:gdLst/>
              <a:ahLst/>
              <a:cxnLst/>
              <a:rect l="l" t="t" r="r" b="b"/>
              <a:pathLst>
                <a:path w="5874" h="4741" extrusionOk="0">
                  <a:moveTo>
                    <a:pt x="3022" y="207"/>
                  </a:moveTo>
                  <a:cubicBezTo>
                    <a:pt x="3880" y="207"/>
                    <a:pt x="4660" y="714"/>
                    <a:pt x="5006" y="1504"/>
                  </a:cubicBezTo>
                  <a:cubicBezTo>
                    <a:pt x="5386" y="2381"/>
                    <a:pt x="5147" y="3410"/>
                    <a:pt x="4416" y="4029"/>
                  </a:cubicBezTo>
                  <a:cubicBezTo>
                    <a:pt x="4015" y="4369"/>
                    <a:pt x="3516" y="4541"/>
                    <a:pt x="3016" y="4541"/>
                  </a:cubicBezTo>
                  <a:cubicBezTo>
                    <a:pt x="2605" y="4541"/>
                    <a:pt x="2193" y="4425"/>
                    <a:pt x="1833" y="4190"/>
                  </a:cubicBezTo>
                  <a:cubicBezTo>
                    <a:pt x="1029" y="3663"/>
                    <a:pt x="663" y="2674"/>
                    <a:pt x="936" y="1757"/>
                  </a:cubicBezTo>
                  <a:cubicBezTo>
                    <a:pt x="1214" y="836"/>
                    <a:pt x="2057" y="207"/>
                    <a:pt x="3017" y="207"/>
                  </a:cubicBezTo>
                  <a:close/>
                  <a:moveTo>
                    <a:pt x="3010" y="0"/>
                  </a:moveTo>
                  <a:cubicBezTo>
                    <a:pt x="2259" y="0"/>
                    <a:pt x="1505" y="350"/>
                    <a:pt x="1033" y="1075"/>
                  </a:cubicBezTo>
                  <a:cubicBezTo>
                    <a:pt x="1" y="2649"/>
                    <a:pt x="1130" y="4739"/>
                    <a:pt x="3015" y="4740"/>
                  </a:cubicBezTo>
                  <a:lnTo>
                    <a:pt x="3015" y="4740"/>
                  </a:lnTo>
                  <a:cubicBezTo>
                    <a:pt x="4724" y="4739"/>
                    <a:pt x="5873" y="2990"/>
                    <a:pt x="5186" y="1421"/>
                  </a:cubicBezTo>
                  <a:cubicBezTo>
                    <a:pt x="4777" y="487"/>
                    <a:pt x="3896" y="0"/>
                    <a:pt x="3010" y="0"/>
                  </a:cubicBezTo>
                  <a:close/>
                  <a:moveTo>
                    <a:pt x="3015" y="4740"/>
                  </a:moveTo>
                  <a:cubicBezTo>
                    <a:pt x="3014" y="4740"/>
                    <a:pt x="3013" y="4740"/>
                    <a:pt x="3012" y="4740"/>
                  </a:cubicBezTo>
                  <a:lnTo>
                    <a:pt x="3017" y="4740"/>
                  </a:lnTo>
                  <a:cubicBezTo>
                    <a:pt x="3016" y="4740"/>
                    <a:pt x="3016" y="4740"/>
                    <a:pt x="3015" y="4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 rot="860262">
              <a:off x="8000957" y="2146374"/>
              <a:ext cx="130965" cy="66956"/>
            </a:xfrm>
            <a:custGeom>
              <a:avLst/>
              <a:gdLst/>
              <a:ahLst/>
              <a:cxnLst/>
              <a:rect l="l" t="t" r="r" b="b"/>
              <a:pathLst>
                <a:path w="4178" h="2136" extrusionOk="0">
                  <a:moveTo>
                    <a:pt x="4090" y="1"/>
                  </a:moveTo>
                  <a:lnTo>
                    <a:pt x="0" y="1951"/>
                  </a:lnTo>
                  <a:lnTo>
                    <a:pt x="88" y="2136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 rot="860262">
              <a:off x="7836514" y="2274061"/>
              <a:ext cx="195131" cy="182091"/>
            </a:xfrm>
            <a:custGeom>
              <a:avLst/>
              <a:gdLst/>
              <a:ahLst/>
              <a:cxnLst/>
              <a:rect l="l" t="t" r="r" b="b"/>
              <a:pathLst>
                <a:path w="6225" h="5809" extrusionOk="0">
                  <a:moveTo>
                    <a:pt x="3203" y="150"/>
                  </a:moveTo>
                  <a:cubicBezTo>
                    <a:pt x="4899" y="150"/>
                    <a:pt x="6181" y="1685"/>
                    <a:pt x="5879" y="3357"/>
                  </a:cubicBezTo>
                  <a:cubicBezTo>
                    <a:pt x="5640" y="4697"/>
                    <a:pt x="4472" y="5602"/>
                    <a:pt x="3198" y="5602"/>
                  </a:cubicBezTo>
                  <a:cubicBezTo>
                    <a:pt x="2887" y="5602"/>
                    <a:pt x="2569" y="5548"/>
                    <a:pt x="2257" y="5434"/>
                  </a:cubicBezTo>
                  <a:cubicBezTo>
                    <a:pt x="1014" y="4975"/>
                    <a:pt x="283" y="3698"/>
                    <a:pt x="517" y="2397"/>
                  </a:cubicBezTo>
                  <a:cubicBezTo>
                    <a:pt x="746" y="1095"/>
                    <a:pt x="1882" y="150"/>
                    <a:pt x="3203" y="150"/>
                  </a:cubicBezTo>
                  <a:close/>
                  <a:moveTo>
                    <a:pt x="3196" y="1"/>
                  </a:moveTo>
                  <a:cubicBezTo>
                    <a:pt x="1913" y="1"/>
                    <a:pt x="753" y="857"/>
                    <a:pt x="400" y="2134"/>
                  </a:cubicBezTo>
                  <a:cubicBezTo>
                    <a:pt x="0" y="3586"/>
                    <a:pt x="775" y="5097"/>
                    <a:pt x="2184" y="5624"/>
                  </a:cubicBezTo>
                  <a:cubicBezTo>
                    <a:pt x="2511" y="5746"/>
                    <a:pt x="2852" y="5804"/>
                    <a:pt x="3198" y="5809"/>
                  </a:cubicBezTo>
                  <a:cubicBezTo>
                    <a:pt x="4699" y="5809"/>
                    <a:pt x="5957" y="4659"/>
                    <a:pt x="6093" y="3162"/>
                  </a:cubicBezTo>
                  <a:cubicBezTo>
                    <a:pt x="6225" y="1666"/>
                    <a:pt x="5196" y="316"/>
                    <a:pt x="3715" y="47"/>
                  </a:cubicBezTo>
                  <a:cubicBezTo>
                    <a:pt x="3541" y="16"/>
                    <a:pt x="3367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 rot="860262">
              <a:off x="7855199" y="2290253"/>
              <a:ext cx="159083" cy="148331"/>
            </a:xfrm>
            <a:custGeom>
              <a:avLst/>
              <a:gdLst/>
              <a:ahLst/>
              <a:cxnLst/>
              <a:rect l="l" t="t" r="r" b="b"/>
              <a:pathLst>
                <a:path w="5075" h="4732" extrusionOk="0">
                  <a:moveTo>
                    <a:pt x="2608" y="198"/>
                  </a:moveTo>
                  <a:cubicBezTo>
                    <a:pt x="2861" y="198"/>
                    <a:pt x="3115" y="242"/>
                    <a:pt x="3354" y="335"/>
                  </a:cubicBezTo>
                  <a:cubicBezTo>
                    <a:pt x="3909" y="535"/>
                    <a:pt x="4353" y="954"/>
                    <a:pt x="4587" y="1495"/>
                  </a:cubicBezTo>
                  <a:cubicBezTo>
                    <a:pt x="4972" y="2372"/>
                    <a:pt x="4733" y="3401"/>
                    <a:pt x="4002" y="4020"/>
                  </a:cubicBezTo>
                  <a:cubicBezTo>
                    <a:pt x="3602" y="4359"/>
                    <a:pt x="3104" y="4531"/>
                    <a:pt x="2605" y="4531"/>
                  </a:cubicBezTo>
                  <a:cubicBezTo>
                    <a:pt x="2193" y="4531"/>
                    <a:pt x="1780" y="4414"/>
                    <a:pt x="1419" y="4176"/>
                  </a:cubicBezTo>
                  <a:cubicBezTo>
                    <a:pt x="614" y="3654"/>
                    <a:pt x="254" y="2665"/>
                    <a:pt x="527" y="1744"/>
                  </a:cubicBezTo>
                  <a:cubicBezTo>
                    <a:pt x="800" y="827"/>
                    <a:pt x="1648" y="198"/>
                    <a:pt x="2603" y="198"/>
                  </a:cubicBezTo>
                  <a:close/>
                  <a:moveTo>
                    <a:pt x="2605" y="1"/>
                  </a:moveTo>
                  <a:cubicBezTo>
                    <a:pt x="1554" y="1"/>
                    <a:pt x="606" y="701"/>
                    <a:pt x="322" y="1748"/>
                  </a:cubicBezTo>
                  <a:cubicBezTo>
                    <a:pt x="0" y="2933"/>
                    <a:pt x="639" y="4166"/>
                    <a:pt x="1789" y="4590"/>
                  </a:cubicBezTo>
                  <a:cubicBezTo>
                    <a:pt x="2052" y="4683"/>
                    <a:pt x="2325" y="4731"/>
                    <a:pt x="2603" y="4731"/>
                  </a:cubicBezTo>
                  <a:cubicBezTo>
                    <a:pt x="2606" y="4731"/>
                    <a:pt x="2609" y="4731"/>
                    <a:pt x="2613" y="4731"/>
                  </a:cubicBezTo>
                  <a:cubicBezTo>
                    <a:pt x="3837" y="4731"/>
                    <a:pt x="4855" y="3792"/>
                    <a:pt x="4967" y="2577"/>
                  </a:cubicBezTo>
                  <a:cubicBezTo>
                    <a:pt x="5074" y="1354"/>
                    <a:pt x="4231" y="252"/>
                    <a:pt x="3022" y="38"/>
                  </a:cubicBezTo>
                  <a:cubicBezTo>
                    <a:pt x="2882" y="13"/>
                    <a:pt x="274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 rot="860262">
              <a:off x="7871827" y="2333705"/>
              <a:ext cx="130965" cy="67269"/>
            </a:xfrm>
            <a:custGeom>
              <a:avLst/>
              <a:gdLst/>
              <a:ahLst/>
              <a:cxnLst/>
              <a:rect l="l" t="t" r="r" b="b"/>
              <a:pathLst>
                <a:path w="4178" h="2146" extrusionOk="0">
                  <a:moveTo>
                    <a:pt x="4090" y="0"/>
                  </a:moveTo>
                  <a:lnTo>
                    <a:pt x="0" y="1950"/>
                  </a:lnTo>
                  <a:lnTo>
                    <a:pt x="44" y="2038"/>
                  </a:lnTo>
                  <a:lnTo>
                    <a:pt x="44" y="2145"/>
                  </a:lnTo>
                  <a:lnTo>
                    <a:pt x="68" y="2145"/>
                  </a:lnTo>
                  <a:lnTo>
                    <a:pt x="4177" y="186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 rot="860262">
              <a:off x="7710664" y="2460764"/>
              <a:ext cx="199112" cy="184317"/>
            </a:xfrm>
            <a:custGeom>
              <a:avLst/>
              <a:gdLst/>
              <a:ahLst/>
              <a:cxnLst/>
              <a:rect l="l" t="t" r="r" b="b"/>
              <a:pathLst>
                <a:path w="6352" h="5880" extrusionOk="0">
                  <a:moveTo>
                    <a:pt x="3086" y="226"/>
                  </a:moveTo>
                  <a:cubicBezTo>
                    <a:pt x="3089" y="226"/>
                    <a:pt x="3092" y="226"/>
                    <a:pt x="3096" y="226"/>
                  </a:cubicBezTo>
                  <a:cubicBezTo>
                    <a:pt x="4792" y="226"/>
                    <a:pt x="6079" y="1761"/>
                    <a:pt x="5777" y="3428"/>
                  </a:cubicBezTo>
                  <a:cubicBezTo>
                    <a:pt x="5538" y="4770"/>
                    <a:pt x="4373" y="5676"/>
                    <a:pt x="3098" y="5676"/>
                  </a:cubicBezTo>
                  <a:cubicBezTo>
                    <a:pt x="2785" y="5676"/>
                    <a:pt x="2465" y="5621"/>
                    <a:pt x="2150" y="5505"/>
                  </a:cubicBezTo>
                  <a:cubicBezTo>
                    <a:pt x="912" y="5046"/>
                    <a:pt x="181" y="3769"/>
                    <a:pt x="410" y="2468"/>
                  </a:cubicBezTo>
                  <a:cubicBezTo>
                    <a:pt x="643" y="1175"/>
                    <a:pt x="1769" y="226"/>
                    <a:pt x="3086" y="226"/>
                  </a:cubicBezTo>
                  <a:close/>
                  <a:moveTo>
                    <a:pt x="3086" y="1"/>
                  </a:moveTo>
                  <a:cubicBezTo>
                    <a:pt x="2876" y="1"/>
                    <a:pt x="2664" y="23"/>
                    <a:pt x="2452" y="70"/>
                  </a:cubicBezTo>
                  <a:cubicBezTo>
                    <a:pt x="985" y="396"/>
                    <a:pt x="1" y="1771"/>
                    <a:pt x="166" y="3263"/>
                  </a:cubicBezTo>
                  <a:cubicBezTo>
                    <a:pt x="327" y="4754"/>
                    <a:pt x="1590" y="5880"/>
                    <a:pt x="3091" y="5880"/>
                  </a:cubicBezTo>
                  <a:cubicBezTo>
                    <a:pt x="3515" y="5880"/>
                    <a:pt x="3934" y="5787"/>
                    <a:pt x="4319" y="5607"/>
                  </a:cubicBezTo>
                  <a:cubicBezTo>
                    <a:pt x="5684" y="4978"/>
                    <a:pt x="6352" y="3423"/>
                    <a:pt x="5869" y="2000"/>
                  </a:cubicBezTo>
                  <a:cubicBezTo>
                    <a:pt x="5461" y="783"/>
                    <a:pt x="4322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 rot="860262">
              <a:off x="7717116" y="2478107"/>
              <a:ext cx="178079" cy="148394"/>
            </a:xfrm>
            <a:custGeom>
              <a:avLst/>
              <a:gdLst/>
              <a:ahLst/>
              <a:cxnLst/>
              <a:rect l="l" t="t" r="r" b="b"/>
              <a:pathLst>
                <a:path w="5681" h="4734" extrusionOk="0">
                  <a:moveTo>
                    <a:pt x="2894" y="1"/>
                  </a:moveTo>
                  <a:cubicBezTo>
                    <a:pt x="2843" y="1"/>
                    <a:pt x="2792" y="2"/>
                    <a:pt x="2740" y="5"/>
                  </a:cubicBezTo>
                  <a:cubicBezTo>
                    <a:pt x="1034" y="108"/>
                    <a:pt x="0" y="1936"/>
                    <a:pt x="785" y="3452"/>
                  </a:cubicBezTo>
                  <a:lnTo>
                    <a:pt x="965" y="3359"/>
                  </a:lnTo>
                  <a:cubicBezTo>
                    <a:pt x="556" y="2564"/>
                    <a:pt x="673" y="1604"/>
                    <a:pt x="1268" y="932"/>
                  </a:cubicBezTo>
                  <a:cubicBezTo>
                    <a:pt x="1686" y="458"/>
                    <a:pt x="2282" y="200"/>
                    <a:pt x="2892" y="200"/>
                  </a:cubicBezTo>
                  <a:cubicBezTo>
                    <a:pt x="3141" y="200"/>
                    <a:pt x="3393" y="243"/>
                    <a:pt x="3637" y="332"/>
                  </a:cubicBezTo>
                  <a:cubicBezTo>
                    <a:pt x="5065" y="858"/>
                    <a:pt x="5518" y="2652"/>
                    <a:pt x="4509" y="3793"/>
                  </a:cubicBezTo>
                  <a:cubicBezTo>
                    <a:pt x="4073" y="4288"/>
                    <a:pt x="3479" y="4526"/>
                    <a:pt x="2891" y="4526"/>
                  </a:cubicBezTo>
                  <a:cubicBezTo>
                    <a:pt x="2124" y="4526"/>
                    <a:pt x="1365" y="4123"/>
                    <a:pt x="970" y="3359"/>
                  </a:cubicBezTo>
                  <a:lnTo>
                    <a:pt x="785" y="3452"/>
                  </a:lnTo>
                  <a:cubicBezTo>
                    <a:pt x="1195" y="4236"/>
                    <a:pt x="2004" y="4733"/>
                    <a:pt x="2891" y="4733"/>
                  </a:cubicBezTo>
                  <a:cubicBezTo>
                    <a:pt x="3880" y="4733"/>
                    <a:pt x="4767" y="4114"/>
                    <a:pt x="5109" y="3183"/>
                  </a:cubicBezTo>
                  <a:cubicBezTo>
                    <a:pt x="5680" y="1629"/>
                    <a:pt x="4520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 rot="860262">
              <a:off x="7742638" y="2521291"/>
              <a:ext cx="130840" cy="67269"/>
            </a:xfrm>
            <a:custGeom>
              <a:avLst/>
              <a:gdLst/>
              <a:ahLst/>
              <a:cxnLst/>
              <a:rect l="l" t="t" r="r" b="b"/>
              <a:pathLst>
                <a:path w="4174" h="2146" extrusionOk="0">
                  <a:moveTo>
                    <a:pt x="4085" y="0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3" y="18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 rot="860262">
              <a:off x="8519450" y="1911526"/>
              <a:ext cx="198360" cy="183721"/>
            </a:xfrm>
            <a:custGeom>
              <a:avLst/>
              <a:gdLst/>
              <a:ahLst/>
              <a:cxnLst/>
              <a:rect l="l" t="t" r="r" b="b"/>
              <a:pathLst>
                <a:path w="6328" h="5861" extrusionOk="0">
                  <a:moveTo>
                    <a:pt x="3063" y="204"/>
                  </a:moveTo>
                  <a:cubicBezTo>
                    <a:pt x="4126" y="204"/>
                    <a:pt x="5098" y="816"/>
                    <a:pt x="5548" y="1790"/>
                  </a:cubicBezTo>
                  <a:cubicBezTo>
                    <a:pt x="6006" y="2789"/>
                    <a:pt x="5821" y="3969"/>
                    <a:pt x="5075" y="4778"/>
                  </a:cubicBezTo>
                  <a:cubicBezTo>
                    <a:pt x="4549" y="5348"/>
                    <a:pt x="3818" y="5654"/>
                    <a:pt x="3071" y="5654"/>
                  </a:cubicBezTo>
                  <a:cubicBezTo>
                    <a:pt x="2757" y="5654"/>
                    <a:pt x="2441" y="5601"/>
                    <a:pt x="2136" y="5490"/>
                  </a:cubicBezTo>
                  <a:cubicBezTo>
                    <a:pt x="722" y="4963"/>
                    <a:pt x="1" y="3399"/>
                    <a:pt x="517" y="1985"/>
                  </a:cubicBezTo>
                  <a:cubicBezTo>
                    <a:pt x="898" y="952"/>
                    <a:pt x="1863" y="250"/>
                    <a:pt x="2964" y="206"/>
                  </a:cubicBezTo>
                  <a:cubicBezTo>
                    <a:pt x="2997" y="205"/>
                    <a:pt x="3030" y="204"/>
                    <a:pt x="3063" y="204"/>
                  </a:cubicBezTo>
                  <a:close/>
                  <a:moveTo>
                    <a:pt x="3067" y="0"/>
                  </a:moveTo>
                  <a:cubicBezTo>
                    <a:pt x="2661" y="0"/>
                    <a:pt x="2247" y="86"/>
                    <a:pt x="1848" y="269"/>
                  </a:cubicBezTo>
                  <a:cubicBezTo>
                    <a:pt x="771" y="762"/>
                    <a:pt x="98" y="1858"/>
                    <a:pt x="147" y="3043"/>
                  </a:cubicBezTo>
                  <a:cubicBezTo>
                    <a:pt x="196" y="4227"/>
                    <a:pt x="951" y="5265"/>
                    <a:pt x="2063" y="5675"/>
                  </a:cubicBezTo>
                  <a:cubicBezTo>
                    <a:pt x="2384" y="5797"/>
                    <a:pt x="2730" y="5860"/>
                    <a:pt x="3072" y="5860"/>
                  </a:cubicBezTo>
                  <a:cubicBezTo>
                    <a:pt x="4938" y="5855"/>
                    <a:pt x="6328" y="4125"/>
                    <a:pt x="5928" y="2302"/>
                  </a:cubicBezTo>
                  <a:cubicBezTo>
                    <a:pt x="5622" y="907"/>
                    <a:pt x="4389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 rot="860262">
              <a:off x="8521475" y="1927711"/>
              <a:ext cx="184097" cy="148644"/>
            </a:xfrm>
            <a:custGeom>
              <a:avLst/>
              <a:gdLst/>
              <a:ahLst/>
              <a:cxnLst/>
              <a:rect l="l" t="t" r="r" b="b"/>
              <a:pathLst>
                <a:path w="5873" h="4742" extrusionOk="0">
                  <a:moveTo>
                    <a:pt x="3017" y="204"/>
                  </a:moveTo>
                  <a:lnTo>
                    <a:pt x="3017" y="208"/>
                  </a:lnTo>
                  <a:cubicBezTo>
                    <a:pt x="3875" y="208"/>
                    <a:pt x="4655" y="715"/>
                    <a:pt x="4996" y="1500"/>
                  </a:cubicBezTo>
                  <a:cubicBezTo>
                    <a:pt x="5381" y="2382"/>
                    <a:pt x="5147" y="3406"/>
                    <a:pt x="4411" y="4030"/>
                  </a:cubicBezTo>
                  <a:cubicBezTo>
                    <a:pt x="4011" y="4369"/>
                    <a:pt x="3514" y="4541"/>
                    <a:pt x="3014" y="4541"/>
                  </a:cubicBezTo>
                  <a:cubicBezTo>
                    <a:pt x="2601" y="4541"/>
                    <a:pt x="2187" y="4424"/>
                    <a:pt x="1823" y="4186"/>
                  </a:cubicBezTo>
                  <a:cubicBezTo>
                    <a:pt x="1024" y="3659"/>
                    <a:pt x="658" y="2670"/>
                    <a:pt x="936" y="1749"/>
                  </a:cubicBezTo>
                  <a:cubicBezTo>
                    <a:pt x="1214" y="832"/>
                    <a:pt x="2057" y="204"/>
                    <a:pt x="3017" y="204"/>
                  </a:cubicBezTo>
                  <a:close/>
                  <a:moveTo>
                    <a:pt x="3008" y="1"/>
                  </a:moveTo>
                  <a:cubicBezTo>
                    <a:pt x="2257" y="1"/>
                    <a:pt x="1502" y="350"/>
                    <a:pt x="1029" y="1071"/>
                  </a:cubicBezTo>
                  <a:cubicBezTo>
                    <a:pt x="0" y="2650"/>
                    <a:pt x="1131" y="4737"/>
                    <a:pt x="3013" y="4742"/>
                  </a:cubicBezTo>
                  <a:cubicBezTo>
                    <a:pt x="3015" y="4742"/>
                    <a:pt x="3017" y="4742"/>
                    <a:pt x="3020" y="4742"/>
                  </a:cubicBezTo>
                  <a:cubicBezTo>
                    <a:pt x="4727" y="4742"/>
                    <a:pt x="5873" y="2985"/>
                    <a:pt x="5186" y="1422"/>
                  </a:cubicBezTo>
                  <a:cubicBezTo>
                    <a:pt x="4777" y="488"/>
                    <a:pt x="3895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 rot="860262">
              <a:off x="8550856" y="1971860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8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 rot="860262">
              <a:off x="8385867" y="2097904"/>
              <a:ext cx="196824" cy="183627"/>
            </a:xfrm>
            <a:custGeom>
              <a:avLst/>
              <a:gdLst/>
              <a:ahLst/>
              <a:cxnLst/>
              <a:rect l="l" t="t" r="r" b="b"/>
              <a:pathLst>
                <a:path w="6279" h="5858" extrusionOk="0">
                  <a:moveTo>
                    <a:pt x="3219" y="206"/>
                  </a:moveTo>
                  <a:cubicBezTo>
                    <a:pt x="4278" y="206"/>
                    <a:pt x="5246" y="821"/>
                    <a:pt x="5693" y="1787"/>
                  </a:cubicBezTo>
                  <a:cubicBezTo>
                    <a:pt x="6152" y="2786"/>
                    <a:pt x="5966" y="3966"/>
                    <a:pt x="5221" y="4775"/>
                  </a:cubicBezTo>
                  <a:cubicBezTo>
                    <a:pt x="4692" y="5345"/>
                    <a:pt x="3960" y="5654"/>
                    <a:pt x="3213" y="5654"/>
                  </a:cubicBezTo>
                  <a:cubicBezTo>
                    <a:pt x="2899" y="5654"/>
                    <a:pt x="2582" y="5599"/>
                    <a:pt x="2277" y="5487"/>
                  </a:cubicBezTo>
                  <a:cubicBezTo>
                    <a:pt x="868" y="4960"/>
                    <a:pt x="146" y="3396"/>
                    <a:pt x="663" y="1987"/>
                  </a:cubicBezTo>
                  <a:cubicBezTo>
                    <a:pt x="1043" y="954"/>
                    <a:pt x="2008" y="252"/>
                    <a:pt x="3110" y="208"/>
                  </a:cubicBezTo>
                  <a:cubicBezTo>
                    <a:pt x="3146" y="206"/>
                    <a:pt x="3183" y="206"/>
                    <a:pt x="3219" y="206"/>
                  </a:cubicBezTo>
                  <a:close/>
                  <a:moveTo>
                    <a:pt x="3222" y="0"/>
                  </a:moveTo>
                  <a:cubicBezTo>
                    <a:pt x="1926" y="0"/>
                    <a:pt x="753" y="862"/>
                    <a:pt x="400" y="2153"/>
                  </a:cubicBezTo>
                  <a:cubicBezTo>
                    <a:pt x="0" y="3620"/>
                    <a:pt x="785" y="5146"/>
                    <a:pt x="2208" y="5672"/>
                  </a:cubicBezTo>
                  <a:cubicBezTo>
                    <a:pt x="2530" y="5794"/>
                    <a:pt x="2871" y="5857"/>
                    <a:pt x="3217" y="5857"/>
                  </a:cubicBezTo>
                  <a:cubicBezTo>
                    <a:pt x="3220" y="5857"/>
                    <a:pt x="3224" y="5857"/>
                    <a:pt x="3227" y="5857"/>
                  </a:cubicBezTo>
                  <a:cubicBezTo>
                    <a:pt x="4739" y="5857"/>
                    <a:pt x="6006" y="4704"/>
                    <a:pt x="6142" y="3196"/>
                  </a:cubicBezTo>
                  <a:cubicBezTo>
                    <a:pt x="6278" y="1685"/>
                    <a:pt x="5240" y="320"/>
                    <a:pt x="3744" y="47"/>
                  </a:cubicBezTo>
                  <a:cubicBezTo>
                    <a:pt x="3569" y="16"/>
                    <a:pt x="3394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 rot="860262">
              <a:off x="8408503" y="2116457"/>
              <a:ext cx="160619" cy="148644"/>
            </a:xfrm>
            <a:custGeom>
              <a:avLst/>
              <a:gdLst/>
              <a:ahLst/>
              <a:cxnLst/>
              <a:rect l="l" t="t" r="r" b="b"/>
              <a:pathLst>
                <a:path w="5124" h="4742" extrusionOk="0">
                  <a:moveTo>
                    <a:pt x="2480" y="209"/>
                  </a:moveTo>
                  <a:cubicBezTo>
                    <a:pt x="2484" y="209"/>
                    <a:pt x="2488" y="209"/>
                    <a:pt x="2491" y="209"/>
                  </a:cubicBezTo>
                  <a:cubicBezTo>
                    <a:pt x="3349" y="209"/>
                    <a:pt x="4129" y="716"/>
                    <a:pt x="4475" y="1505"/>
                  </a:cubicBezTo>
                  <a:cubicBezTo>
                    <a:pt x="4860" y="2383"/>
                    <a:pt x="4621" y="3411"/>
                    <a:pt x="3890" y="4030"/>
                  </a:cubicBezTo>
                  <a:cubicBezTo>
                    <a:pt x="3486" y="4372"/>
                    <a:pt x="2987" y="4546"/>
                    <a:pt x="2486" y="4546"/>
                  </a:cubicBezTo>
                  <a:cubicBezTo>
                    <a:pt x="2074" y="4546"/>
                    <a:pt x="1660" y="4428"/>
                    <a:pt x="1297" y="4191"/>
                  </a:cubicBezTo>
                  <a:cubicBezTo>
                    <a:pt x="498" y="3664"/>
                    <a:pt x="132" y="2675"/>
                    <a:pt x="410" y="1754"/>
                  </a:cubicBezTo>
                  <a:cubicBezTo>
                    <a:pt x="682" y="836"/>
                    <a:pt x="1525" y="209"/>
                    <a:pt x="2480" y="209"/>
                  </a:cubicBezTo>
                  <a:close/>
                  <a:moveTo>
                    <a:pt x="2494" y="1"/>
                  </a:moveTo>
                  <a:cubicBezTo>
                    <a:pt x="2324" y="1"/>
                    <a:pt x="2152" y="19"/>
                    <a:pt x="1979" y="57"/>
                  </a:cubicBezTo>
                  <a:cubicBezTo>
                    <a:pt x="795" y="316"/>
                    <a:pt x="1" y="1427"/>
                    <a:pt x="132" y="2631"/>
                  </a:cubicBezTo>
                  <a:cubicBezTo>
                    <a:pt x="263" y="3832"/>
                    <a:pt x="1277" y="4742"/>
                    <a:pt x="2486" y="4742"/>
                  </a:cubicBezTo>
                  <a:cubicBezTo>
                    <a:pt x="2490" y="4742"/>
                    <a:pt x="2493" y="4742"/>
                    <a:pt x="2496" y="4742"/>
                  </a:cubicBezTo>
                  <a:cubicBezTo>
                    <a:pt x="2837" y="4742"/>
                    <a:pt x="3174" y="4669"/>
                    <a:pt x="3486" y="4522"/>
                  </a:cubicBezTo>
                  <a:cubicBezTo>
                    <a:pt x="4587" y="4015"/>
                    <a:pt x="5123" y="2763"/>
                    <a:pt x="4738" y="1612"/>
                  </a:cubicBezTo>
                  <a:cubicBezTo>
                    <a:pt x="4409" y="634"/>
                    <a:pt x="3490" y="1"/>
                    <a:pt x="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 rot="860262">
              <a:off x="8421717" y="2159139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0" y="1950"/>
                  </a:lnTo>
                  <a:lnTo>
                    <a:pt x="39" y="2038"/>
                  </a:lnTo>
                  <a:lnTo>
                    <a:pt x="44" y="2145"/>
                  </a:lnTo>
                  <a:lnTo>
                    <a:pt x="64" y="2145"/>
                  </a:lnTo>
                  <a:lnTo>
                    <a:pt x="4173" y="18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 rot="860262">
              <a:off x="8240954" y="2285390"/>
              <a:ext cx="227857" cy="183690"/>
            </a:xfrm>
            <a:custGeom>
              <a:avLst/>
              <a:gdLst/>
              <a:ahLst/>
              <a:cxnLst/>
              <a:rect l="l" t="t" r="r" b="b"/>
              <a:pathLst>
                <a:path w="7269" h="5860" extrusionOk="0">
                  <a:moveTo>
                    <a:pt x="3725" y="205"/>
                  </a:moveTo>
                  <a:cubicBezTo>
                    <a:pt x="5421" y="210"/>
                    <a:pt x="6703" y="1741"/>
                    <a:pt x="6401" y="3412"/>
                  </a:cubicBezTo>
                  <a:cubicBezTo>
                    <a:pt x="6162" y="4752"/>
                    <a:pt x="4994" y="5658"/>
                    <a:pt x="3720" y="5658"/>
                  </a:cubicBezTo>
                  <a:cubicBezTo>
                    <a:pt x="3409" y="5658"/>
                    <a:pt x="3091" y="5604"/>
                    <a:pt x="2779" y="5489"/>
                  </a:cubicBezTo>
                  <a:cubicBezTo>
                    <a:pt x="1536" y="5036"/>
                    <a:pt x="800" y="3754"/>
                    <a:pt x="1034" y="2452"/>
                  </a:cubicBezTo>
                  <a:cubicBezTo>
                    <a:pt x="1268" y="1151"/>
                    <a:pt x="2404" y="205"/>
                    <a:pt x="3725" y="205"/>
                  </a:cubicBezTo>
                  <a:close/>
                  <a:moveTo>
                    <a:pt x="3715" y="1"/>
                  </a:moveTo>
                  <a:cubicBezTo>
                    <a:pt x="2777" y="1"/>
                    <a:pt x="1835" y="442"/>
                    <a:pt x="1254" y="1351"/>
                  </a:cubicBezTo>
                  <a:cubicBezTo>
                    <a:pt x="1" y="3300"/>
                    <a:pt x="1405" y="5859"/>
                    <a:pt x="3720" y="5859"/>
                  </a:cubicBezTo>
                  <a:cubicBezTo>
                    <a:pt x="5855" y="5854"/>
                    <a:pt x="7268" y="3646"/>
                    <a:pt x="6381" y="1706"/>
                  </a:cubicBezTo>
                  <a:cubicBezTo>
                    <a:pt x="5863" y="582"/>
                    <a:pt x="4792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 rot="860262">
              <a:off x="8263142" y="2303018"/>
              <a:ext cx="183815" cy="148519"/>
            </a:xfrm>
            <a:custGeom>
              <a:avLst/>
              <a:gdLst/>
              <a:ahLst/>
              <a:cxnLst/>
              <a:rect l="l" t="t" r="r" b="b"/>
              <a:pathLst>
                <a:path w="5864" h="4738" extrusionOk="0">
                  <a:moveTo>
                    <a:pt x="3012" y="205"/>
                  </a:moveTo>
                  <a:cubicBezTo>
                    <a:pt x="3265" y="205"/>
                    <a:pt x="3524" y="249"/>
                    <a:pt x="3763" y="336"/>
                  </a:cubicBezTo>
                  <a:cubicBezTo>
                    <a:pt x="4816" y="726"/>
                    <a:pt x="5396" y="1857"/>
                    <a:pt x="5103" y="2939"/>
                  </a:cubicBezTo>
                  <a:cubicBezTo>
                    <a:pt x="4845" y="3894"/>
                    <a:pt x="3980" y="4534"/>
                    <a:pt x="3020" y="4534"/>
                  </a:cubicBezTo>
                  <a:cubicBezTo>
                    <a:pt x="2892" y="4534"/>
                    <a:pt x="2762" y="4522"/>
                    <a:pt x="2632" y="4499"/>
                  </a:cubicBezTo>
                  <a:cubicBezTo>
                    <a:pt x="1525" y="4304"/>
                    <a:pt x="755" y="3295"/>
                    <a:pt x="853" y="2179"/>
                  </a:cubicBezTo>
                  <a:cubicBezTo>
                    <a:pt x="955" y="1058"/>
                    <a:pt x="1891" y="205"/>
                    <a:pt x="3012" y="205"/>
                  </a:cubicBezTo>
                  <a:close/>
                  <a:moveTo>
                    <a:pt x="3005" y="0"/>
                  </a:moveTo>
                  <a:cubicBezTo>
                    <a:pt x="2254" y="0"/>
                    <a:pt x="1500" y="350"/>
                    <a:pt x="1028" y="1072"/>
                  </a:cubicBezTo>
                  <a:cubicBezTo>
                    <a:pt x="1" y="2650"/>
                    <a:pt x="1128" y="4738"/>
                    <a:pt x="3005" y="4738"/>
                  </a:cubicBezTo>
                  <a:cubicBezTo>
                    <a:pt x="3008" y="4738"/>
                    <a:pt x="3010" y="4738"/>
                    <a:pt x="3012" y="4738"/>
                  </a:cubicBezTo>
                  <a:cubicBezTo>
                    <a:pt x="4718" y="4738"/>
                    <a:pt x="5863" y="2983"/>
                    <a:pt x="5181" y="1423"/>
                  </a:cubicBezTo>
                  <a:cubicBezTo>
                    <a:pt x="4772" y="487"/>
                    <a:pt x="3891" y="0"/>
                    <a:pt x="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 rot="860262">
              <a:off x="8292343" y="2347192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7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 rot="860262">
              <a:off x="8127784" y="2474551"/>
              <a:ext cx="195288" cy="182248"/>
            </a:xfrm>
            <a:custGeom>
              <a:avLst/>
              <a:gdLst/>
              <a:ahLst/>
              <a:cxnLst/>
              <a:rect l="l" t="t" r="r" b="b"/>
              <a:pathLst>
                <a:path w="6230" h="5814" extrusionOk="0">
                  <a:moveTo>
                    <a:pt x="3203" y="154"/>
                  </a:moveTo>
                  <a:cubicBezTo>
                    <a:pt x="4899" y="159"/>
                    <a:pt x="6186" y="1690"/>
                    <a:pt x="5884" y="3362"/>
                  </a:cubicBezTo>
                  <a:cubicBezTo>
                    <a:pt x="5645" y="4704"/>
                    <a:pt x="4480" y="5609"/>
                    <a:pt x="3205" y="5609"/>
                  </a:cubicBezTo>
                  <a:cubicBezTo>
                    <a:pt x="2892" y="5609"/>
                    <a:pt x="2572" y="5554"/>
                    <a:pt x="2257" y="5438"/>
                  </a:cubicBezTo>
                  <a:cubicBezTo>
                    <a:pt x="1019" y="4980"/>
                    <a:pt x="283" y="3703"/>
                    <a:pt x="517" y="2401"/>
                  </a:cubicBezTo>
                  <a:cubicBezTo>
                    <a:pt x="751" y="1100"/>
                    <a:pt x="1882" y="154"/>
                    <a:pt x="3203" y="154"/>
                  </a:cubicBezTo>
                  <a:close/>
                  <a:moveTo>
                    <a:pt x="3199" y="0"/>
                  </a:moveTo>
                  <a:cubicBezTo>
                    <a:pt x="1912" y="0"/>
                    <a:pt x="748" y="857"/>
                    <a:pt x="400" y="2138"/>
                  </a:cubicBezTo>
                  <a:cubicBezTo>
                    <a:pt x="0" y="3586"/>
                    <a:pt x="775" y="5102"/>
                    <a:pt x="2189" y="5628"/>
                  </a:cubicBezTo>
                  <a:cubicBezTo>
                    <a:pt x="2511" y="5750"/>
                    <a:pt x="2857" y="5813"/>
                    <a:pt x="3203" y="5813"/>
                  </a:cubicBezTo>
                  <a:cubicBezTo>
                    <a:pt x="4704" y="5813"/>
                    <a:pt x="5962" y="4663"/>
                    <a:pt x="6098" y="3167"/>
                  </a:cubicBezTo>
                  <a:cubicBezTo>
                    <a:pt x="6230" y="1665"/>
                    <a:pt x="5201" y="315"/>
                    <a:pt x="3719" y="47"/>
                  </a:cubicBezTo>
                  <a:cubicBezTo>
                    <a:pt x="3545" y="15"/>
                    <a:pt x="3371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 rot="860262">
              <a:off x="8150002" y="2491692"/>
              <a:ext cx="160587" cy="148738"/>
            </a:xfrm>
            <a:custGeom>
              <a:avLst/>
              <a:gdLst/>
              <a:ahLst/>
              <a:cxnLst/>
              <a:rect l="l" t="t" r="r" b="b"/>
              <a:pathLst>
                <a:path w="5123" h="4745" extrusionOk="0">
                  <a:moveTo>
                    <a:pt x="2496" y="207"/>
                  </a:moveTo>
                  <a:cubicBezTo>
                    <a:pt x="2749" y="207"/>
                    <a:pt x="3003" y="256"/>
                    <a:pt x="3242" y="343"/>
                  </a:cubicBezTo>
                  <a:cubicBezTo>
                    <a:pt x="3797" y="543"/>
                    <a:pt x="4241" y="962"/>
                    <a:pt x="4475" y="1503"/>
                  </a:cubicBezTo>
                  <a:cubicBezTo>
                    <a:pt x="4860" y="2381"/>
                    <a:pt x="4621" y="3409"/>
                    <a:pt x="3890" y="4028"/>
                  </a:cubicBezTo>
                  <a:cubicBezTo>
                    <a:pt x="3489" y="4367"/>
                    <a:pt x="2992" y="4540"/>
                    <a:pt x="2493" y="4540"/>
                  </a:cubicBezTo>
                  <a:cubicBezTo>
                    <a:pt x="2081" y="4540"/>
                    <a:pt x="1668" y="4422"/>
                    <a:pt x="1306" y="4184"/>
                  </a:cubicBezTo>
                  <a:cubicBezTo>
                    <a:pt x="502" y="3663"/>
                    <a:pt x="142" y="2673"/>
                    <a:pt x="414" y="1752"/>
                  </a:cubicBezTo>
                  <a:cubicBezTo>
                    <a:pt x="692" y="836"/>
                    <a:pt x="1536" y="207"/>
                    <a:pt x="2496" y="207"/>
                  </a:cubicBezTo>
                  <a:close/>
                  <a:moveTo>
                    <a:pt x="2485" y="0"/>
                  </a:moveTo>
                  <a:cubicBezTo>
                    <a:pt x="2317" y="0"/>
                    <a:pt x="2145" y="18"/>
                    <a:pt x="1974" y="56"/>
                  </a:cubicBezTo>
                  <a:cubicBezTo>
                    <a:pt x="795" y="319"/>
                    <a:pt x="0" y="1430"/>
                    <a:pt x="132" y="2634"/>
                  </a:cubicBezTo>
                  <a:cubicBezTo>
                    <a:pt x="263" y="3838"/>
                    <a:pt x="1282" y="4745"/>
                    <a:pt x="2496" y="4745"/>
                  </a:cubicBezTo>
                  <a:cubicBezTo>
                    <a:pt x="2837" y="4745"/>
                    <a:pt x="3173" y="4667"/>
                    <a:pt x="3485" y="4525"/>
                  </a:cubicBezTo>
                  <a:cubicBezTo>
                    <a:pt x="4582" y="4018"/>
                    <a:pt x="5123" y="2761"/>
                    <a:pt x="4738" y="1615"/>
                  </a:cubicBezTo>
                  <a:cubicBezTo>
                    <a:pt x="4404" y="631"/>
                    <a:pt x="3486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 rot="860262">
              <a:off x="8163210" y="2534334"/>
              <a:ext cx="130996" cy="67269"/>
            </a:xfrm>
            <a:custGeom>
              <a:avLst/>
              <a:gdLst/>
              <a:ahLst/>
              <a:cxnLst/>
              <a:rect l="l" t="t" r="r" b="b"/>
              <a:pathLst>
                <a:path w="4179" h="2146" extrusionOk="0">
                  <a:moveTo>
                    <a:pt x="4090" y="1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 rot="860262">
              <a:off x="8001915" y="2661408"/>
              <a:ext cx="199269" cy="184317"/>
            </a:xfrm>
            <a:custGeom>
              <a:avLst/>
              <a:gdLst/>
              <a:ahLst/>
              <a:cxnLst/>
              <a:rect l="l" t="t" r="r" b="b"/>
              <a:pathLst>
                <a:path w="6357" h="5880" extrusionOk="0">
                  <a:moveTo>
                    <a:pt x="3090" y="225"/>
                  </a:moveTo>
                  <a:cubicBezTo>
                    <a:pt x="3094" y="225"/>
                    <a:pt x="3097" y="225"/>
                    <a:pt x="3101" y="225"/>
                  </a:cubicBezTo>
                  <a:cubicBezTo>
                    <a:pt x="4797" y="225"/>
                    <a:pt x="6079" y="1761"/>
                    <a:pt x="5781" y="3428"/>
                  </a:cubicBezTo>
                  <a:cubicBezTo>
                    <a:pt x="5538" y="4772"/>
                    <a:pt x="4370" y="5678"/>
                    <a:pt x="3095" y="5678"/>
                  </a:cubicBezTo>
                  <a:cubicBezTo>
                    <a:pt x="2784" y="5678"/>
                    <a:pt x="2467" y="5624"/>
                    <a:pt x="2155" y="5509"/>
                  </a:cubicBezTo>
                  <a:cubicBezTo>
                    <a:pt x="917" y="5051"/>
                    <a:pt x="181" y="3769"/>
                    <a:pt x="415" y="2467"/>
                  </a:cubicBezTo>
                  <a:cubicBezTo>
                    <a:pt x="648" y="1174"/>
                    <a:pt x="1774" y="225"/>
                    <a:pt x="3090" y="225"/>
                  </a:cubicBezTo>
                  <a:close/>
                  <a:moveTo>
                    <a:pt x="3091" y="0"/>
                  </a:moveTo>
                  <a:cubicBezTo>
                    <a:pt x="2881" y="0"/>
                    <a:pt x="2669" y="23"/>
                    <a:pt x="2457" y="69"/>
                  </a:cubicBezTo>
                  <a:cubicBezTo>
                    <a:pt x="990" y="396"/>
                    <a:pt x="1" y="1770"/>
                    <a:pt x="166" y="3262"/>
                  </a:cubicBezTo>
                  <a:cubicBezTo>
                    <a:pt x="332" y="4750"/>
                    <a:pt x="1589" y="5879"/>
                    <a:pt x="3086" y="5879"/>
                  </a:cubicBezTo>
                  <a:cubicBezTo>
                    <a:pt x="3089" y="5879"/>
                    <a:pt x="3092" y="5879"/>
                    <a:pt x="3096" y="5879"/>
                  </a:cubicBezTo>
                  <a:cubicBezTo>
                    <a:pt x="3520" y="5879"/>
                    <a:pt x="3939" y="5787"/>
                    <a:pt x="4324" y="5606"/>
                  </a:cubicBezTo>
                  <a:cubicBezTo>
                    <a:pt x="5689" y="4978"/>
                    <a:pt x="6357" y="3423"/>
                    <a:pt x="5874" y="1999"/>
                  </a:cubicBezTo>
                  <a:cubicBezTo>
                    <a:pt x="5466" y="782"/>
                    <a:pt x="4326" y="0"/>
                    <a:pt x="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 rot="860262">
              <a:off x="8017768" y="2679303"/>
              <a:ext cx="163503" cy="148331"/>
            </a:xfrm>
            <a:custGeom>
              <a:avLst/>
              <a:gdLst/>
              <a:ahLst/>
              <a:cxnLst/>
              <a:rect l="l" t="t" r="r" b="b"/>
              <a:pathLst>
                <a:path w="5216" h="4732" extrusionOk="0">
                  <a:moveTo>
                    <a:pt x="2586" y="0"/>
                  </a:moveTo>
                  <a:cubicBezTo>
                    <a:pt x="2000" y="0"/>
                    <a:pt x="1420" y="216"/>
                    <a:pt x="970" y="637"/>
                  </a:cubicBezTo>
                  <a:cubicBezTo>
                    <a:pt x="195" y="1359"/>
                    <a:pt x="0" y="2514"/>
                    <a:pt x="488" y="3455"/>
                  </a:cubicBezTo>
                  <a:lnTo>
                    <a:pt x="668" y="3362"/>
                  </a:lnTo>
                  <a:cubicBezTo>
                    <a:pt x="259" y="2568"/>
                    <a:pt x="376" y="1603"/>
                    <a:pt x="970" y="935"/>
                  </a:cubicBezTo>
                  <a:cubicBezTo>
                    <a:pt x="1388" y="459"/>
                    <a:pt x="1981" y="200"/>
                    <a:pt x="2589" y="200"/>
                  </a:cubicBezTo>
                  <a:cubicBezTo>
                    <a:pt x="2841" y="200"/>
                    <a:pt x="3094" y="244"/>
                    <a:pt x="3339" y="335"/>
                  </a:cubicBezTo>
                  <a:cubicBezTo>
                    <a:pt x="4767" y="862"/>
                    <a:pt x="5216" y="2655"/>
                    <a:pt x="4212" y="3796"/>
                  </a:cubicBezTo>
                  <a:cubicBezTo>
                    <a:pt x="3776" y="4291"/>
                    <a:pt x="3184" y="4528"/>
                    <a:pt x="2596" y="4528"/>
                  </a:cubicBezTo>
                  <a:cubicBezTo>
                    <a:pt x="1828" y="4528"/>
                    <a:pt x="1068" y="4124"/>
                    <a:pt x="673" y="3362"/>
                  </a:cubicBezTo>
                  <a:lnTo>
                    <a:pt x="488" y="3455"/>
                  </a:lnTo>
                  <a:cubicBezTo>
                    <a:pt x="897" y="4240"/>
                    <a:pt x="1706" y="4732"/>
                    <a:pt x="2594" y="4732"/>
                  </a:cubicBezTo>
                  <a:cubicBezTo>
                    <a:pt x="3651" y="4732"/>
                    <a:pt x="4582" y="4025"/>
                    <a:pt x="4865" y="3002"/>
                  </a:cubicBezTo>
                  <a:cubicBezTo>
                    <a:pt x="5153" y="1978"/>
                    <a:pt x="4724" y="896"/>
                    <a:pt x="3817" y="345"/>
                  </a:cubicBezTo>
                  <a:cubicBezTo>
                    <a:pt x="3436" y="114"/>
                    <a:pt x="3010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 rot="860262">
              <a:off x="8034051" y="2721920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1" y="1955"/>
                  </a:lnTo>
                  <a:lnTo>
                    <a:pt x="40" y="2043"/>
                  </a:lnTo>
                  <a:lnTo>
                    <a:pt x="44" y="2146"/>
                  </a:lnTo>
                  <a:lnTo>
                    <a:pt x="64" y="2146"/>
                  </a:lnTo>
                  <a:lnTo>
                    <a:pt x="4173" y="186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 rot="860262">
              <a:off x="8014989" y="1765015"/>
              <a:ext cx="386751" cy="1034586"/>
            </a:xfrm>
            <a:custGeom>
              <a:avLst/>
              <a:gdLst/>
              <a:ahLst/>
              <a:cxnLst/>
              <a:rect l="l" t="t" r="r" b="b"/>
              <a:pathLst>
                <a:path w="12338" h="33005" extrusionOk="0">
                  <a:moveTo>
                    <a:pt x="12147" y="0"/>
                  </a:moveTo>
                  <a:lnTo>
                    <a:pt x="1" y="32936"/>
                  </a:lnTo>
                  <a:lnTo>
                    <a:pt x="191" y="33004"/>
                  </a:lnTo>
                  <a:lnTo>
                    <a:pt x="12337" y="69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41"/>
          <p:cNvGrpSpPr/>
          <p:nvPr/>
        </p:nvGrpSpPr>
        <p:grpSpPr>
          <a:xfrm rot="-2699780">
            <a:off x="673183" y="2734529"/>
            <a:ext cx="1260552" cy="2122025"/>
            <a:chOff x="5199836" y="-16245"/>
            <a:chExt cx="1138881" cy="1917325"/>
          </a:xfrm>
        </p:grpSpPr>
        <p:sp>
          <p:nvSpPr>
            <p:cNvPr id="1410" name="Google Shape;1410;p41"/>
            <p:cNvSpPr/>
            <p:nvPr/>
          </p:nvSpPr>
          <p:spPr>
            <a:xfrm rot="860262">
              <a:off x="5804792" y="1715119"/>
              <a:ext cx="107737" cy="170117"/>
            </a:xfrm>
            <a:custGeom>
              <a:avLst/>
              <a:gdLst/>
              <a:ahLst/>
              <a:cxnLst/>
              <a:rect l="l" t="t" r="r" b="b"/>
              <a:pathLst>
                <a:path w="3437" h="5427" extrusionOk="0">
                  <a:moveTo>
                    <a:pt x="1921" y="0"/>
                  </a:moveTo>
                  <a:lnTo>
                    <a:pt x="25" y="624"/>
                  </a:lnTo>
                  <a:lnTo>
                    <a:pt x="0" y="634"/>
                  </a:lnTo>
                  <a:lnTo>
                    <a:pt x="1351" y="4753"/>
                  </a:lnTo>
                  <a:cubicBezTo>
                    <a:pt x="1499" y="5166"/>
                    <a:pt x="1891" y="5427"/>
                    <a:pt x="2309" y="5427"/>
                  </a:cubicBezTo>
                  <a:cubicBezTo>
                    <a:pt x="2413" y="5427"/>
                    <a:pt x="2519" y="5411"/>
                    <a:pt x="2623" y="5377"/>
                  </a:cubicBezTo>
                  <a:cubicBezTo>
                    <a:pt x="3149" y="5206"/>
                    <a:pt x="3437" y="4645"/>
                    <a:pt x="3276" y="4119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 rot="860262">
              <a:off x="5689142" y="242650"/>
              <a:ext cx="133128" cy="110276"/>
            </a:xfrm>
            <a:custGeom>
              <a:avLst/>
              <a:gdLst/>
              <a:ahLst/>
              <a:cxnLst/>
              <a:rect l="l" t="t" r="r" b="b"/>
              <a:pathLst>
                <a:path w="4247" h="3518" extrusionOk="0">
                  <a:moveTo>
                    <a:pt x="2183" y="0"/>
                  </a:moveTo>
                  <a:cubicBezTo>
                    <a:pt x="2002" y="0"/>
                    <a:pt x="1819" y="29"/>
                    <a:pt x="1638" y="88"/>
                  </a:cubicBezTo>
                  <a:cubicBezTo>
                    <a:pt x="151" y="580"/>
                    <a:pt x="0" y="2618"/>
                    <a:pt x="1394" y="3325"/>
                  </a:cubicBezTo>
                  <a:cubicBezTo>
                    <a:pt x="1657" y="3457"/>
                    <a:pt x="1926" y="3517"/>
                    <a:pt x="2186" y="3517"/>
                  </a:cubicBezTo>
                  <a:cubicBezTo>
                    <a:pt x="3301" y="3517"/>
                    <a:pt x="4246" y="2411"/>
                    <a:pt x="3851" y="1209"/>
                  </a:cubicBezTo>
                  <a:cubicBezTo>
                    <a:pt x="3608" y="470"/>
                    <a:pt x="2919" y="0"/>
                    <a:pt x="2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 rot="860262">
              <a:off x="5687947" y="230857"/>
              <a:ext cx="142595" cy="135542"/>
            </a:xfrm>
            <a:custGeom>
              <a:avLst/>
              <a:gdLst/>
              <a:ahLst/>
              <a:cxnLst/>
              <a:rect l="l" t="t" r="r" b="b"/>
              <a:pathLst>
                <a:path w="4549" h="4324" extrusionOk="0">
                  <a:moveTo>
                    <a:pt x="2213" y="401"/>
                  </a:moveTo>
                  <a:cubicBezTo>
                    <a:pt x="2474" y="401"/>
                    <a:pt x="2744" y="461"/>
                    <a:pt x="3008" y="595"/>
                  </a:cubicBezTo>
                  <a:cubicBezTo>
                    <a:pt x="3642" y="917"/>
                    <a:pt x="4022" y="1585"/>
                    <a:pt x="3969" y="2292"/>
                  </a:cubicBezTo>
                  <a:cubicBezTo>
                    <a:pt x="3915" y="2998"/>
                    <a:pt x="3442" y="3608"/>
                    <a:pt x="2770" y="3827"/>
                  </a:cubicBezTo>
                  <a:cubicBezTo>
                    <a:pt x="2587" y="3887"/>
                    <a:pt x="2401" y="3916"/>
                    <a:pt x="2219" y="3916"/>
                  </a:cubicBezTo>
                  <a:cubicBezTo>
                    <a:pt x="1481" y="3916"/>
                    <a:pt x="794" y="3450"/>
                    <a:pt x="552" y="2711"/>
                  </a:cubicBezTo>
                  <a:cubicBezTo>
                    <a:pt x="157" y="1506"/>
                    <a:pt x="1100" y="401"/>
                    <a:pt x="2213" y="401"/>
                  </a:cubicBezTo>
                  <a:close/>
                  <a:moveTo>
                    <a:pt x="2219" y="0"/>
                  </a:moveTo>
                  <a:cubicBezTo>
                    <a:pt x="1996" y="0"/>
                    <a:pt x="1769" y="35"/>
                    <a:pt x="1546" y="108"/>
                  </a:cubicBezTo>
                  <a:cubicBezTo>
                    <a:pt x="713" y="381"/>
                    <a:pt x="128" y="1132"/>
                    <a:pt x="64" y="1999"/>
                  </a:cubicBezTo>
                  <a:cubicBezTo>
                    <a:pt x="1" y="2872"/>
                    <a:pt x="464" y="3700"/>
                    <a:pt x="1249" y="4090"/>
                  </a:cubicBezTo>
                  <a:cubicBezTo>
                    <a:pt x="1558" y="4247"/>
                    <a:pt x="1893" y="4324"/>
                    <a:pt x="2226" y="4324"/>
                  </a:cubicBezTo>
                  <a:cubicBezTo>
                    <a:pt x="2732" y="4324"/>
                    <a:pt x="3233" y="4147"/>
                    <a:pt x="3632" y="3803"/>
                  </a:cubicBezTo>
                  <a:cubicBezTo>
                    <a:pt x="4295" y="3232"/>
                    <a:pt x="4549" y="2316"/>
                    <a:pt x="4276" y="1487"/>
                  </a:cubicBezTo>
                  <a:cubicBezTo>
                    <a:pt x="3974" y="576"/>
                    <a:pt x="3127" y="0"/>
                    <a:pt x="2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 rot="860262">
              <a:off x="5738668" y="730985"/>
              <a:ext cx="99337" cy="57270"/>
            </a:xfrm>
            <a:custGeom>
              <a:avLst/>
              <a:gdLst/>
              <a:ahLst/>
              <a:cxnLst/>
              <a:rect l="l" t="t" r="r" b="b"/>
              <a:pathLst>
                <a:path w="3169" h="1827" extrusionOk="0">
                  <a:moveTo>
                    <a:pt x="2925" y="0"/>
                  </a:moveTo>
                  <a:cubicBezTo>
                    <a:pt x="3017" y="288"/>
                    <a:pt x="2856" y="600"/>
                    <a:pt x="2564" y="692"/>
                  </a:cubicBezTo>
                  <a:lnTo>
                    <a:pt x="702" y="1306"/>
                  </a:lnTo>
                  <a:cubicBezTo>
                    <a:pt x="644" y="1326"/>
                    <a:pt x="585" y="1335"/>
                    <a:pt x="526" y="1335"/>
                  </a:cubicBezTo>
                  <a:cubicBezTo>
                    <a:pt x="297" y="1335"/>
                    <a:pt x="82" y="1190"/>
                    <a:pt x="0" y="960"/>
                  </a:cubicBezTo>
                  <a:lnTo>
                    <a:pt x="0" y="960"/>
                  </a:lnTo>
                  <a:lnTo>
                    <a:pt x="122" y="1340"/>
                  </a:lnTo>
                  <a:cubicBezTo>
                    <a:pt x="219" y="1636"/>
                    <a:pt x="494" y="1827"/>
                    <a:pt x="792" y="1827"/>
                  </a:cubicBezTo>
                  <a:cubicBezTo>
                    <a:pt x="867" y="1827"/>
                    <a:pt x="943" y="1814"/>
                    <a:pt x="1019" y="1789"/>
                  </a:cubicBezTo>
                  <a:lnTo>
                    <a:pt x="2598" y="1272"/>
                  </a:lnTo>
                  <a:cubicBezTo>
                    <a:pt x="2968" y="1150"/>
                    <a:pt x="3168" y="746"/>
                    <a:pt x="3046" y="375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 rot="860262">
              <a:off x="5683300" y="431007"/>
              <a:ext cx="189489" cy="334215"/>
            </a:xfrm>
            <a:custGeom>
              <a:avLst/>
              <a:gdLst/>
              <a:ahLst/>
              <a:cxnLst/>
              <a:rect l="l" t="t" r="r" b="b"/>
              <a:pathLst>
                <a:path w="6045" h="10662" extrusionOk="0">
                  <a:moveTo>
                    <a:pt x="2377" y="0"/>
                  </a:moveTo>
                  <a:cubicBezTo>
                    <a:pt x="2302" y="0"/>
                    <a:pt x="2225" y="12"/>
                    <a:pt x="2150" y="38"/>
                  </a:cubicBezTo>
                  <a:lnTo>
                    <a:pt x="575" y="554"/>
                  </a:lnTo>
                  <a:cubicBezTo>
                    <a:pt x="200" y="676"/>
                    <a:pt x="0" y="1076"/>
                    <a:pt x="122" y="1451"/>
                  </a:cubicBezTo>
                  <a:lnTo>
                    <a:pt x="3027" y="10279"/>
                  </a:lnTo>
                  <a:cubicBezTo>
                    <a:pt x="3032" y="10283"/>
                    <a:pt x="3032" y="10288"/>
                    <a:pt x="3032" y="10288"/>
                  </a:cubicBezTo>
                  <a:cubicBezTo>
                    <a:pt x="3110" y="10519"/>
                    <a:pt x="3326" y="10662"/>
                    <a:pt x="3557" y="10662"/>
                  </a:cubicBezTo>
                  <a:cubicBezTo>
                    <a:pt x="3614" y="10662"/>
                    <a:pt x="3672" y="10653"/>
                    <a:pt x="3729" y="10634"/>
                  </a:cubicBezTo>
                  <a:lnTo>
                    <a:pt x="5596" y="10020"/>
                  </a:lnTo>
                  <a:cubicBezTo>
                    <a:pt x="5883" y="9928"/>
                    <a:pt x="6044" y="9616"/>
                    <a:pt x="5957" y="9323"/>
                  </a:cubicBezTo>
                  <a:cubicBezTo>
                    <a:pt x="5957" y="9323"/>
                    <a:pt x="5957" y="9318"/>
                    <a:pt x="5952" y="9313"/>
                  </a:cubicBezTo>
                  <a:lnTo>
                    <a:pt x="3047" y="486"/>
                  </a:lnTo>
                  <a:cubicBezTo>
                    <a:pt x="2949" y="190"/>
                    <a:pt x="2675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 rot="860262">
              <a:off x="5620203" y="15807"/>
              <a:ext cx="251210" cy="186605"/>
            </a:xfrm>
            <a:custGeom>
              <a:avLst/>
              <a:gdLst/>
              <a:ahLst/>
              <a:cxnLst/>
              <a:rect l="l" t="t" r="r" b="b"/>
              <a:pathLst>
                <a:path w="8014" h="5953" extrusionOk="0">
                  <a:moveTo>
                    <a:pt x="5821" y="1"/>
                  </a:moveTo>
                  <a:cubicBezTo>
                    <a:pt x="5680" y="1"/>
                    <a:pt x="5537" y="23"/>
                    <a:pt x="5396" y="69"/>
                  </a:cubicBezTo>
                  <a:lnTo>
                    <a:pt x="1097" y="1488"/>
                  </a:lnTo>
                  <a:cubicBezTo>
                    <a:pt x="390" y="1722"/>
                    <a:pt x="0" y="2487"/>
                    <a:pt x="234" y="3194"/>
                  </a:cubicBezTo>
                  <a:lnTo>
                    <a:pt x="1145" y="5953"/>
                  </a:lnTo>
                  <a:lnTo>
                    <a:pt x="3363" y="5222"/>
                  </a:lnTo>
                  <a:cubicBezTo>
                    <a:pt x="3134" y="4549"/>
                    <a:pt x="3495" y="3823"/>
                    <a:pt x="4168" y="3598"/>
                  </a:cubicBezTo>
                  <a:cubicBezTo>
                    <a:pt x="4299" y="3556"/>
                    <a:pt x="4432" y="3535"/>
                    <a:pt x="4563" y="3535"/>
                  </a:cubicBezTo>
                  <a:cubicBezTo>
                    <a:pt x="5104" y="3535"/>
                    <a:pt x="5608" y="3882"/>
                    <a:pt x="5781" y="4427"/>
                  </a:cubicBezTo>
                  <a:lnTo>
                    <a:pt x="8013" y="3691"/>
                  </a:lnTo>
                  <a:lnTo>
                    <a:pt x="7107" y="932"/>
                  </a:lnTo>
                  <a:cubicBezTo>
                    <a:pt x="6919" y="362"/>
                    <a:pt x="6390" y="1"/>
                    <a:pt x="5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 rot="860262">
              <a:off x="5455669" y="157346"/>
              <a:ext cx="624168" cy="1527758"/>
            </a:xfrm>
            <a:custGeom>
              <a:avLst/>
              <a:gdLst/>
              <a:ahLst/>
              <a:cxnLst/>
              <a:rect l="l" t="t" r="r" b="b"/>
              <a:pathLst>
                <a:path w="19912" h="48738" extrusionOk="0">
                  <a:moveTo>
                    <a:pt x="4718" y="3030"/>
                  </a:moveTo>
                  <a:cubicBezTo>
                    <a:pt x="5050" y="3030"/>
                    <a:pt x="5384" y="3107"/>
                    <a:pt x="5694" y="3266"/>
                  </a:cubicBezTo>
                  <a:cubicBezTo>
                    <a:pt x="6478" y="3661"/>
                    <a:pt x="6941" y="4484"/>
                    <a:pt x="6873" y="5357"/>
                  </a:cubicBezTo>
                  <a:cubicBezTo>
                    <a:pt x="6810" y="6229"/>
                    <a:pt x="6225" y="6975"/>
                    <a:pt x="5391" y="7248"/>
                  </a:cubicBezTo>
                  <a:lnTo>
                    <a:pt x="5396" y="7248"/>
                  </a:lnTo>
                  <a:cubicBezTo>
                    <a:pt x="5173" y="7321"/>
                    <a:pt x="4947" y="7355"/>
                    <a:pt x="4724" y="7355"/>
                  </a:cubicBezTo>
                  <a:cubicBezTo>
                    <a:pt x="3814" y="7355"/>
                    <a:pt x="2968" y="6777"/>
                    <a:pt x="2667" y="5869"/>
                  </a:cubicBezTo>
                  <a:cubicBezTo>
                    <a:pt x="2394" y="5035"/>
                    <a:pt x="2647" y="4124"/>
                    <a:pt x="3310" y="3553"/>
                  </a:cubicBezTo>
                  <a:cubicBezTo>
                    <a:pt x="3710" y="3209"/>
                    <a:pt x="4212" y="3030"/>
                    <a:pt x="4718" y="3030"/>
                  </a:cubicBezTo>
                  <a:close/>
                  <a:moveTo>
                    <a:pt x="7075" y="8968"/>
                  </a:moveTo>
                  <a:cubicBezTo>
                    <a:pt x="7375" y="8968"/>
                    <a:pt x="7653" y="9158"/>
                    <a:pt x="7751" y="9456"/>
                  </a:cubicBezTo>
                  <a:lnTo>
                    <a:pt x="10656" y="18283"/>
                  </a:lnTo>
                  <a:cubicBezTo>
                    <a:pt x="10656" y="18288"/>
                    <a:pt x="10656" y="18293"/>
                    <a:pt x="10656" y="18293"/>
                  </a:cubicBezTo>
                  <a:lnTo>
                    <a:pt x="10777" y="18673"/>
                  </a:lnTo>
                  <a:cubicBezTo>
                    <a:pt x="10899" y="19044"/>
                    <a:pt x="10699" y="19444"/>
                    <a:pt x="10329" y="19565"/>
                  </a:cubicBezTo>
                  <a:lnTo>
                    <a:pt x="8745" y="20087"/>
                  </a:lnTo>
                  <a:cubicBezTo>
                    <a:pt x="8671" y="20111"/>
                    <a:pt x="8597" y="20123"/>
                    <a:pt x="8523" y="20123"/>
                  </a:cubicBezTo>
                  <a:cubicBezTo>
                    <a:pt x="8225" y="20123"/>
                    <a:pt x="7946" y="19934"/>
                    <a:pt x="7848" y="19634"/>
                  </a:cubicBezTo>
                  <a:lnTo>
                    <a:pt x="7726" y="19258"/>
                  </a:lnTo>
                  <a:cubicBezTo>
                    <a:pt x="7726" y="19253"/>
                    <a:pt x="7726" y="19253"/>
                    <a:pt x="7726" y="19249"/>
                  </a:cubicBezTo>
                  <a:lnTo>
                    <a:pt x="4826" y="10421"/>
                  </a:lnTo>
                  <a:cubicBezTo>
                    <a:pt x="4704" y="10046"/>
                    <a:pt x="4904" y="9646"/>
                    <a:pt x="5279" y="9524"/>
                  </a:cubicBezTo>
                  <a:lnTo>
                    <a:pt x="6854" y="9003"/>
                  </a:lnTo>
                  <a:cubicBezTo>
                    <a:pt x="6927" y="8979"/>
                    <a:pt x="7002" y="8968"/>
                    <a:pt x="7075" y="8968"/>
                  </a:cubicBezTo>
                  <a:close/>
                  <a:moveTo>
                    <a:pt x="3418" y="0"/>
                  </a:moveTo>
                  <a:cubicBezTo>
                    <a:pt x="3287" y="0"/>
                    <a:pt x="3154" y="21"/>
                    <a:pt x="3023" y="63"/>
                  </a:cubicBezTo>
                  <a:cubicBezTo>
                    <a:pt x="2350" y="288"/>
                    <a:pt x="1989" y="1019"/>
                    <a:pt x="2218" y="1687"/>
                  </a:cubicBezTo>
                  <a:lnTo>
                    <a:pt x="0" y="2418"/>
                  </a:lnTo>
                  <a:lnTo>
                    <a:pt x="7068" y="23894"/>
                  </a:lnTo>
                  <a:cubicBezTo>
                    <a:pt x="8989" y="29714"/>
                    <a:pt x="13653" y="35577"/>
                    <a:pt x="14409" y="37868"/>
                  </a:cubicBezTo>
                  <a:lnTo>
                    <a:pt x="17991" y="48738"/>
                  </a:lnTo>
                  <a:lnTo>
                    <a:pt x="18021" y="48728"/>
                  </a:lnTo>
                  <a:lnTo>
                    <a:pt x="19912" y="48104"/>
                  </a:lnTo>
                  <a:lnTo>
                    <a:pt x="16334" y="37230"/>
                  </a:lnTo>
                  <a:cubicBezTo>
                    <a:pt x="15579" y="34944"/>
                    <a:pt x="15852" y="27447"/>
                    <a:pt x="13941" y="21627"/>
                  </a:cubicBezTo>
                  <a:lnTo>
                    <a:pt x="6873" y="156"/>
                  </a:lnTo>
                  <a:lnTo>
                    <a:pt x="4636" y="892"/>
                  </a:lnTo>
                  <a:cubicBezTo>
                    <a:pt x="4463" y="347"/>
                    <a:pt x="3959" y="0"/>
                    <a:pt x="3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 rot="860262">
              <a:off x="5411034" y="44502"/>
              <a:ext cx="716483" cy="1795832"/>
            </a:xfrm>
            <a:custGeom>
              <a:avLst/>
              <a:gdLst/>
              <a:ahLst/>
              <a:cxnLst/>
              <a:rect l="l" t="t" r="r" b="b"/>
              <a:pathLst>
                <a:path w="22857" h="57290" extrusionOk="0">
                  <a:moveTo>
                    <a:pt x="5938" y="202"/>
                  </a:moveTo>
                  <a:cubicBezTo>
                    <a:pt x="6474" y="202"/>
                    <a:pt x="6952" y="548"/>
                    <a:pt x="7122" y="1059"/>
                  </a:cubicBezTo>
                  <a:lnTo>
                    <a:pt x="15097" y="25289"/>
                  </a:lnTo>
                  <a:cubicBezTo>
                    <a:pt x="16271" y="28857"/>
                    <a:pt x="16612" y="32981"/>
                    <a:pt x="16890" y="36291"/>
                  </a:cubicBezTo>
                  <a:cubicBezTo>
                    <a:pt x="17061" y="38362"/>
                    <a:pt x="17197" y="39995"/>
                    <a:pt x="17495" y="40892"/>
                  </a:cubicBezTo>
                  <a:lnTo>
                    <a:pt x="22427" y="55885"/>
                  </a:lnTo>
                  <a:cubicBezTo>
                    <a:pt x="22583" y="56363"/>
                    <a:pt x="22325" y="56875"/>
                    <a:pt x="21847" y="57031"/>
                  </a:cubicBezTo>
                  <a:cubicBezTo>
                    <a:pt x="21752" y="57063"/>
                    <a:pt x="21655" y="57078"/>
                    <a:pt x="21560" y="57078"/>
                  </a:cubicBezTo>
                  <a:cubicBezTo>
                    <a:pt x="21179" y="57078"/>
                    <a:pt x="20826" y="56833"/>
                    <a:pt x="20697" y="56451"/>
                  </a:cubicBezTo>
                  <a:lnTo>
                    <a:pt x="15764" y="41462"/>
                  </a:lnTo>
                  <a:cubicBezTo>
                    <a:pt x="15467" y="40570"/>
                    <a:pt x="14609" y="39181"/>
                    <a:pt x="13517" y="37412"/>
                  </a:cubicBezTo>
                  <a:cubicBezTo>
                    <a:pt x="11772" y="34580"/>
                    <a:pt x="9598" y="31061"/>
                    <a:pt x="8424" y="27493"/>
                  </a:cubicBezTo>
                  <a:lnTo>
                    <a:pt x="449" y="3258"/>
                  </a:lnTo>
                  <a:cubicBezTo>
                    <a:pt x="230" y="2605"/>
                    <a:pt x="586" y="1898"/>
                    <a:pt x="1244" y="1678"/>
                  </a:cubicBezTo>
                  <a:lnTo>
                    <a:pt x="5543" y="265"/>
                  </a:lnTo>
                  <a:cubicBezTo>
                    <a:pt x="5670" y="221"/>
                    <a:pt x="5801" y="202"/>
                    <a:pt x="5938" y="202"/>
                  </a:cubicBezTo>
                  <a:close/>
                  <a:moveTo>
                    <a:pt x="5934" y="0"/>
                  </a:moveTo>
                  <a:cubicBezTo>
                    <a:pt x="5782" y="0"/>
                    <a:pt x="5627" y="24"/>
                    <a:pt x="5475" y="75"/>
                  </a:cubicBezTo>
                  <a:lnTo>
                    <a:pt x="1176" y="1488"/>
                  </a:lnTo>
                  <a:cubicBezTo>
                    <a:pt x="415" y="1742"/>
                    <a:pt x="1" y="2566"/>
                    <a:pt x="249" y="3326"/>
                  </a:cubicBezTo>
                  <a:lnTo>
                    <a:pt x="8229" y="27556"/>
                  </a:lnTo>
                  <a:cubicBezTo>
                    <a:pt x="9408" y="31148"/>
                    <a:pt x="11592" y="34682"/>
                    <a:pt x="13347" y="37519"/>
                  </a:cubicBezTo>
                  <a:cubicBezTo>
                    <a:pt x="14429" y="39279"/>
                    <a:pt x="15282" y="40658"/>
                    <a:pt x="15569" y="41531"/>
                  </a:cubicBezTo>
                  <a:lnTo>
                    <a:pt x="20507" y="56519"/>
                  </a:lnTo>
                  <a:cubicBezTo>
                    <a:pt x="20653" y="56977"/>
                    <a:pt x="21082" y="57284"/>
                    <a:pt x="21560" y="57284"/>
                  </a:cubicBezTo>
                  <a:lnTo>
                    <a:pt x="21560" y="57289"/>
                  </a:lnTo>
                  <a:cubicBezTo>
                    <a:pt x="22320" y="57284"/>
                    <a:pt x="22856" y="56548"/>
                    <a:pt x="22622" y="55827"/>
                  </a:cubicBezTo>
                  <a:lnTo>
                    <a:pt x="17690" y="40833"/>
                  </a:lnTo>
                  <a:cubicBezTo>
                    <a:pt x="17397" y="39961"/>
                    <a:pt x="17266" y="38338"/>
                    <a:pt x="17095" y="36281"/>
                  </a:cubicBezTo>
                  <a:cubicBezTo>
                    <a:pt x="16817" y="32957"/>
                    <a:pt x="16471" y="28818"/>
                    <a:pt x="15291" y="25231"/>
                  </a:cubicBezTo>
                  <a:lnTo>
                    <a:pt x="7312" y="1001"/>
                  </a:lnTo>
                  <a:cubicBezTo>
                    <a:pt x="7113" y="388"/>
                    <a:pt x="6545" y="0"/>
                    <a:pt x="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 rot="860262">
              <a:off x="5824023" y="1708459"/>
              <a:ext cx="62379" cy="25986"/>
            </a:xfrm>
            <a:custGeom>
              <a:avLst/>
              <a:gdLst/>
              <a:ahLst/>
              <a:cxnLst/>
              <a:rect l="l" t="t" r="r" b="b"/>
              <a:pathLst>
                <a:path w="1990" h="829" extrusionOk="0">
                  <a:moveTo>
                    <a:pt x="1921" y="0"/>
                  </a:moveTo>
                  <a:lnTo>
                    <a:pt x="0" y="634"/>
                  </a:lnTo>
                  <a:lnTo>
                    <a:pt x="64" y="829"/>
                  </a:lnTo>
                  <a:lnTo>
                    <a:pt x="1960" y="205"/>
                  </a:lnTo>
                  <a:lnTo>
                    <a:pt x="1989" y="195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 rot="860262">
              <a:off x="5640147" y="125917"/>
              <a:ext cx="218672" cy="82441"/>
            </a:xfrm>
            <a:custGeom>
              <a:avLst/>
              <a:gdLst/>
              <a:ahLst/>
              <a:cxnLst/>
              <a:rect l="l" t="t" r="r" b="b"/>
              <a:pathLst>
                <a:path w="6976" h="2630" extrusionOk="0">
                  <a:moveTo>
                    <a:pt x="3475" y="0"/>
                  </a:moveTo>
                  <a:cubicBezTo>
                    <a:pt x="3331" y="0"/>
                    <a:pt x="3186" y="23"/>
                    <a:pt x="3042" y="70"/>
                  </a:cubicBezTo>
                  <a:cubicBezTo>
                    <a:pt x="2350" y="299"/>
                    <a:pt x="1955" y="1025"/>
                    <a:pt x="2146" y="1727"/>
                  </a:cubicBezTo>
                  <a:lnTo>
                    <a:pt x="20" y="2429"/>
                  </a:lnTo>
                  <a:lnTo>
                    <a:pt x="1" y="2434"/>
                  </a:lnTo>
                  <a:lnTo>
                    <a:pt x="64" y="2629"/>
                  </a:lnTo>
                  <a:lnTo>
                    <a:pt x="2404" y="1859"/>
                  </a:lnTo>
                  <a:lnTo>
                    <a:pt x="2375" y="1761"/>
                  </a:lnTo>
                  <a:cubicBezTo>
                    <a:pt x="2170" y="1147"/>
                    <a:pt x="2506" y="484"/>
                    <a:pt x="3120" y="284"/>
                  </a:cubicBezTo>
                  <a:cubicBezTo>
                    <a:pt x="3242" y="244"/>
                    <a:pt x="3365" y="224"/>
                    <a:pt x="3486" y="224"/>
                  </a:cubicBezTo>
                  <a:cubicBezTo>
                    <a:pt x="3975" y="224"/>
                    <a:pt x="4432" y="538"/>
                    <a:pt x="4592" y="1030"/>
                  </a:cubicBezTo>
                  <a:lnTo>
                    <a:pt x="4627" y="1128"/>
                  </a:lnTo>
                  <a:lnTo>
                    <a:pt x="6952" y="358"/>
                  </a:lnTo>
                  <a:lnTo>
                    <a:pt x="6976" y="353"/>
                  </a:lnTo>
                  <a:lnTo>
                    <a:pt x="6913" y="158"/>
                  </a:lnTo>
                  <a:lnTo>
                    <a:pt x="4748" y="869"/>
                  </a:lnTo>
                  <a:cubicBezTo>
                    <a:pt x="4540" y="332"/>
                    <a:pt x="4024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 rot="860262">
              <a:off x="5735338" y="729930"/>
              <a:ext cx="106076" cy="61470"/>
            </a:xfrm>
            <a:custGeom>
              <a:avLst/>
              <a:gdLst/>
              <a:ahLst/>
              <a:cxnLst/>
              <a:rect l="l" t="t" r="r" b="b"/>
              <a:pathLst>
                <a:path w="3384" h="1961" extrusionOk="0">
                  <a:moveTo>
                    <a:pt x="3120" y="1"/>
                  </a:moveTo>
                  <a:lnTo>
                    <a:pt x="2925" y="64"/>
                  </a:lnTo>
                  <a:lnTo>
                    <a:pt x="3047" y="440"/>
                  </a:lnTo>
                  <a:cubicBezTo>
                    <a:pt x="3154" y="761"/>
                    <a:pt x="2979" y="1103"/>
                    <a:pt x="2662" y="1210"/>
                  </a:cubicBezTo>
                  <a:lnTo>
                    <a:pt x="1083" y="1726"/>
                  </a:lnTo>
                  <a:cubicBezTo>
                    <a:pt x="1019" y="1748"/>
                    <a:pt x="955" y="1758"/>
                    <a:pt x="892" y="1758"/>
                  </a:cubicBezTo>
                  <a:cubicBezTo>
                    <a:pt x="639" y="1758"/>
                    <a:pt x="403" y="1595"/>
                    <a:pt x="317" y="1341"/>
                  </a:cubicBezTo>
                  <a:lnTo>
                    <a:pt x="196" y="961"/>
                  </a:lnTo>
                  <a:lnTo>
                    <a:pt x="1" y="1025"/>
                  </a:lnTo>
                  <a:lnTo>
                    <a:pt x="122" y="1405"/>
                  </a:lnTo>
                  <a:cubicBezTo>
                    <a:pt x="235" y="1736"/>
                    <a:pt x="542" y="1960"/>
                    <a:pt x="897" y="1960"/>
                  </a:cubicBezTo>
                  <a:cubicBezTo>
                    <a:pt x="980" y="1960"/>
                    <a:pt x="1068" y="1951"/>
                    <a:pt x="1146" y="1921"/>
                  </a:cubicBezTo>
                  <a:lnTo>
                    <a:pt x="2725" y="1400"/>
                  </a:lnTo>
                  <a:cubicBezTo>
                    <a:pt x="3149" y="1263"/>
                    <a:pt x="3383" y="800"/>
                    <a:pt x="3242" y="37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 rot="860262">
              <a:off x="5681457" y="427598"/>
              <a:ext cx="193313" cy="326315"/>
            </a:xfrm>
            <a:custGeom>
              <a:avLst/>
              <a:gdLst/>
              <a:ahLst/>
              <a:cxnLst/>
              <a:rect l="l" t="t" r="r" b="b"/>
              <a:pathLst>
                <a:path w="6167" h="10410" extrusionOk="0">
                  <a:moveTo>
                    <a:pt x="2493" y="0"/>
                  </a:moveTo>
                  <a:cubicBezTo>
                    <a:pt x="2409" y="0"/>
                    <a:pt x="2322" y="14"/>
                    <a:pt x="2238" y="42"/>
                  </a:cubicBezTo>
                  <a:lnTo>
                    <a:pt x="658" y="559"/>
                  </a:lnTo>
                  <a:cubicBezTo>
                    <a:pt x="234" y="700"/>
                    <a:pt x="0" y="1158"/>
                    <a:pt x="142" y="1587"/>
                  </a:cubicBezTo>
                  <a:lnTo>
                    <a:pt x="3047" y="10410"/>
                  </a:lnTo>
                  <a:lnTo>
                    <a:pt x="3242" y="10346"/>
                  </a:lnTo>
                  <a:lnTo>
                    <a:pt x="337" y="1519"/>
                  </a:lnTo>
                  <a:cubicBezTo>
                    <a:pt x="229" y="1202"/>
                    <a:pt x="405" y="861"/>
                    <a:pt x="722" y="754"/>
                  </a:cubicBezTo>
                  <a:lnTo>
                    <a:pt x="2301" y="232"/>
                  </a:lnTo>
                  <a:cubicBezTo>
                    <a:pt x="2363" y="212"/>
                    <a:pt x="2426" y="203"/>
                    <a:pt x="2489" y="203"/>
                  </a:cubicBezTo>
                  <a:cubicBezTo>
                    <a:pt x="2744" y="203"/>
                    <a:pt x="2984" y="364"/>
                    <a:pt x="3066" y="622"/>
                  </a:cubicBezTo>
                  <a:lnTo>
                    <a:pt x="5971" y="9450"/>
                  </a:lnTo>
                  <a:lnTo>
                    <a:pt x="6166" y="9386"/>
                  </a:lnTo>
                  <a:lnTo>
                    <a:pt x="3261" y="559"/>
                  </a:lnTo>
                  <a:cubicBezTo>
                    <a:pt x="3148" y="216"/>
                    <a:pt x="2832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 rot="860262">
              <a:off x="5737265" y="728785"/>
              <a:ext cx="101186" cy="46800"/>
            </a:xfrm>
            <a:custGeom>
              <a:avLst/>
              <a:gdLst/>
              <a:ahLst/>
              <a:cxnLst/>
              <a:rect l="l" t="t" r="r" b="b"/>
              <a:pathLst>
                <a:path w="3228" h="1493" extrusionOk="0">
                  <a:moveTo>
                    <a:pt x="3115" y="1"/>
                  </a:moveTo>
                  <a:lnTo>
                    <a:pt x="3003" y="54"/>
                  </a:lnTo>
                  <a:lnTo>
                    <a:pt x="2925" y="54"/>
                  </a:lnTo>
                  <a:lnTo>
                    <a:pt x="2930" y="83"/>
                  </a:lnTo>
                  <a:cubicBezTo>
                    <a:pt x="3003" y="322"/>
                    <a:pt x="2872" y="576"/>
                    <a:pt x="2633" y="654"/>
                  </a:cubicBezTo>
                  <a:lnTo>
                    <a:pt x="771" y="1268"/>
                  </a:lnTo>
                  <a:cubicBezTo>
                    <a:pt x="723" y="1283"/>
                    <a:pt x="675" y="1291"/>
                    <a:pt x="627" y="1291"/>
                  </a:cubicBezTo>
                  <a:cubicBezTo>
                    <a:pt x="437" y="1291"/>
                    <a:pt x="262" y="1172"/>
                    <a:pt x="196" y="985"/>
                  </a:cubicBezTo>
                  <a:lnTo>
                    <a:pt x="171" y="946"/>
                  </a:lnTo>
                  <a:lnTo>
                    <a:pt x="132" y="985"/>
                  </a:lnTo>
                  <a:lnTo>
                    <a:pt x="1" y="1044"/>
                  </a:lnTo>
                  <a:lnTo>
                    <a:pt x="10" y="1073"/>
                  </a:lnTo>
                  <a:lnTo>
                    <a:pt x="15" y="1073"/>
                  </a:lnTo>
                  <a:cubicBezTo>
                    <a:pt x="113" y="1326"/>
                    <a:pt x="357" y="1492"/>
                    <a:pt x="629" y="1492"/>
                  </a:cubicBezTo>
                  <a:cubicBezTo>
                    <a:pt x="698" y="1492"/>
                    <a:pt x="766" y="1482"/>
                    <a:pt x="829" y="1463"/>
                  </a:cubicBezTo>
                  <a:lnTo>
                    <a:pt x="2696" y="849"/>
                  </a:lnTo>
                  <a:cubicBezTo>
                    <a:pt x="3037" y="737"/>
                    <a:pt x="3227" y="371"/>
                    <a:pt x="3120" y="25"/>
                  </a:cubicBezTo>
                  <a:lnTo>
                    <a:pt x="3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 rot="860262">
              <a:off x="5677981" y="226864"/>
              <a:ext cx="156794" cy="142030"/>
            </a:xfrm>
            <a:custGeom>
              <a:avLst/>
              <a:gdLst/>
              <a:ahLst/>
              <a:cxnLst/>
              <a:rect l="l" t="t" r="r" b="b"/>
              <a:pathLst>
                <a:path w="5002" h="4531" extrusionOk="0">
                  <a:moveTo>
                    <a:pt x="2547" y="205"/>
                  </a:moveTo>
                  <a:cubicBezTo>
                    <a:pt x="2865" y="205"/>
                    <a:pt x="3182" y="279"/>
                    <a:pt x="3471" y="427"/>
                  </a:cubicBezTo>
                  <a:cubicBezTo>
                    <a:pt x="4348" y="870"/>
                    <a:pt x="4787" y="1869"/>
                    <a:pt x="4528" y="2820"/>
                  </a:cubicBezTo>
                  <a:cubicBezTo>
                    <a:pt x="4279" y="3715"/>
                    <a:pt x="3461" y="4327"/>
                    <a:pt x="2543" y="4327"/>
                  </a:cubicBezTo>
                  <a:cubicBezTo>
                    <a:pt x="2492" y="4327"/>
                    <a:pt x="2440" y="4325"/>
                    <a:pt x="2389" y="4321"/>
                  </a:cubicBezTo>
                  <a:cubicBezTo>
                    <a:pt x="1409" y="4248"/>
                    <a:pt x="614" y="3492"/>
                    <a:pt x="497" y="2518"/>
                  </a:cubicBezTo>
                  <a:cubicBezTo>
                    <a:pt x="376" y="1543"/>
                    <a:pt x="965" y="617"/>
                    <a:pt x="1896" y="310"/>
                  </a:cubicBezTo>
                  <a:cubicBezTo>
                    <a:pt x="2109" y="240"/>
                    <a:pt x="2328" y="205"/>
                    <a:pt x="2547" y="205"/>
                  </a:cubicBezTo>
                  <a:close/>
                  <a:moveTo>
                    <a:pt x="2543" y="1"/>
                  </a:moveTo>
                  <a:cubicBezTo>
                    <a:pt x="2309" y="1"/>
                    <a:pt x="2070" y="37"/>
                    <a:pt x="1833" y="115"/>
                  </a:cubicBezTo>
                  <a:cubicBezTo>
                    <a:pt x="649" y="509"/>
                    <a:pt x="0" y="1786"/>
                    <a:pt x="390" y="2971"/>
                  </a:cubicBezTo>
                  <a:cubicBezTo>
                    <a:pt x="697" y="3902"/>
                    <a:pt x="1565" y="4531"/>
                    <a:pt x="2545" y="4531"/>
                  </a:cubicBezTo>
                  <a:cubicBezTo>
                    <a:pt x="3939" y="4531"/>
                    <a:pt x="5001" y="3283"/>
                    <a:pt x="4777" y="1908"/>
                  </a:cubicBezTo>
                  <a:cubicBezTo>
                    <a:pt x="4597" y="775"/>
                    <a:pt x="3621" y="1"/>
                    <a:pt x="2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 rot="860262">
              <a:off x="5692935" y="239518"/>
              <a:ext cx="128551" cy="116922"/>
            </a:xfrm>
            <a:custGeom>
              <a:avLst/>
              <a:gdLst/>
              <a:ahLst/>
              <a:cxnLst/>
              <a:rect l="l" t="t" r="r" b="b"/>
              <a:pathLst>
                <a:path w="4101" h="3730" extrusionOk="0">
                  <a:moveTo>
                    <a:pt x="2068" y="215"/>
                  </a:moveTo>
                  <a:cubicBezTo>
                    <a:pt x="3130" y="220"/>
                    <a:pt x="3920" y="1214"/>
                    <a:pt x="3671" y="2252"/>
                  </a:cubicBezTo>
                  <a:cubicBezTo>
                    <a:pt x="3486" y="3028"/>
                    <a:pt x="2797" y="3523"/>
                    <a:pt x="2064" y="3523"/>
                  </a:cubicBezTo>
                  <a:cubicBezTo>
                    <a:pt x="1816" y="3523"/>
                    <a:pt x="1562" y="3466"/>
                    <a:pt x="1322" y="3344"/>
                  </a:cubicBezTo>
                  <a:cubicBezTo>
                    <a:pt x="1" y="2681"/>
                    <a:pt x="147" y="761"/>
                    <a:pt x="1546" y="298"/>
                  </a:cubicBezTo>
                  <a:cubicBezTo>
                    <a:pt x="1712" y="244"/>
                    <a:pt x="1887" y="215"/>
                    <a:pt x="2068" y="215"/>
                  </a:cubicBezTo>
                  <a:close/>
                  <a:moveTo>
                    <a:pt x="2063" y="0"/>
                  </a:moveTo>
                  <a:cubicBezTo>
                    <a:pt x="1963" y="0"/>
                    <a:pt x="1862" y="8"/>
                    <a:pt x="1761" y="25"/>
                  </a:cubicBezTo>
                  <a:cubicBezTo>
                    <a:pt x="800" y="181"/>
                    <a:pt x="123" y="1043"/>
                    <a:pt x="201" y="2013"/>
                  </a:cubicBezTo>
                  <a:cubicBezTo>
                    <a:pt x="279" y="2983"/>
                    <a:pt x="1088" y="3729"/>
                    <a:pt x="2063" y="3729"/>
                  </a:cubicBezTo>
                  <a:cubicBezTo>
                    <a:pt x="2258" y="3724"/>
                    <a:pt x="2458" y="3695"/>
                    <a:pt x="2643" y="3632"/>
                  </a:cubicBezTo>
                  <a:cubicBezTo>
                    <a:pt x="3569" y="3325"/>
                    <a:pt x="4100" y="2364"/>
                    <a:pt x="3871" y="1419"/>
                  </a:cubicBezTo>
                  <a:cubicBezTo>
                    <a:pt x="3662" y="573"/>
                    <a:pt x="2907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 rot="860262">
              <a:off x="5753520" y="528632"/>
              <a:ext cx="46769" cy="33070"/>
            </a:xfrm>
            <a:custGeom>
              <a:avLst/>
              <a:gdLst/>
              <a:ahLst/>
              <a:cxnLst/>
              <a:rect l="l" t="t" r="r" b="b"/>
              <a:pathLst>
                <a:path w="1492" h="1055" extrusionOk="0">
                  <a:moveTo>
                    <a:pt x="1199" y="1"/>
                  </a:moveTo>
                  <a:lnTo>
                    <a:pt x="1087" y="88"/>
                  </a:lnTo>
                  <a:cubicBezTo>
                    <a:pt x="1165" y="147"/>
                    <a:pt x="1224" y="230"/>
                    <a:pt x="1258" y="322"/>
                  </a:cubicBezTo>
                  <a:cubicBezTo>
                    <a:pt x="1307" y="483"/>
                    <a:pt x="1238" y="581"/>
                    <a:pt x="1136" y="615"/>
                  </a:cubicBezTo>
                  <a:cubicBezTo>
                    <a:pt x="1114" y="622"/>
                    <a:pt x="1093" y="625"/>
                    <a:pt x="1073" y="625"/>
                  </a:cubicBezTo>
                  <a:cubicBezTo>
                    <a:pt x="949" y="625"/>
                    <a:pt x="857" y="505"/>
                    <a:pt x="819" y="396"/>
                  </a:cubicBezTo>
                  <a:lnTo>
                    <a:pt x="790" y="298"/>
                  </a:lnTo>
                  <a:lnTo>
                    <a:pt x="658" y="337"/>
                  </a:lnTo>
                  <a:lnTo>
                    <a:pt x="687" y="435"/>
                  </a:lnTo>
                  <a:cubicBezTo>
                    <a:pt x="741" y="605"/>
                    <a:pt x="722" y="795"/>
                    <a:pt x="536" y="859"/>
                  </a:cubicBezTo>
                  <a:cubicBezTo>
                    <a:pt x="512" y="866"/>
                    <a:pt x="484" y="871"/>
                    <a:pt x="456" y="871"/>
                  </a:cubicBezTo>
                  <a:cubicBezTo>
                    <a:pt x="358" y="871"/>
                    <a:pt x="247" y="817"/>
                    <a:pt x="190" y="644"/>
                  </a:cubicBezTo>
                  <a:cubicBezTo>
                    <a:pt x="161" y="542"/>
                    <a:pt x="156" y="435"/>
                    <a:pt x="181" y="327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0" y="444"/>
                    <a:pt x="5" y="566"/>
                    <a:pt x="44" y="688"/>
                  </a:cubicBezTo>
                  <a:cubicBezTo>
                    <a:pt x="126" y="939"/>
                    <a:pt x="294" y="1054"/>
                    <a:pt x="465" y="1054"/>
                  </a:cubicBezTo>
                  <a:cubicBezTo>
                    <a:pt x="507" y="1054"/>
                    <a:pt x="549" y="1047"/>
                    <a:pt x="590" y="1034"/>
                  </a:cubicBezTo>
                  <a:cubicBezTo>
                    <a:pt x="756" y="980"/>
                    <a:pt x="858" y="810"/>
                    <a:pt x="834" y="639"/>
                  </a:cubicBezTo>
                  <a:lnTo>
                    <a:pt x="834" y="639"/>
                  </a:lnTo>
                  <a:cubicBezTo>
                    <a:pt x="918" y="746"/>
                    <a:pt x="1016" y="797"/>
                    <a:pt x="1118" y="797"/>
                  </a:cubicBezTo>
                  <a:cubicBezTo>
                    <a:pt x="1151" y="797"/>
                    <a:pt x="1185" y="791"/>
                    <a:pt x="1219" y="781"/>
                  </a:cubicBezTo>
                  <a:cubicBezTo>
                    <a:pt x="1375" y="727"/>
                    <a:pt x="1492" y="561"/>
                    <a:pt x="1409" y="308"/>
                  </a:cubicBezTo>
                  <a:cubicBezTo>
                    <a:pt x="1370" y="186"/>
                    <a:pt x="1297" y="84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 rot="860262">
              <a:off x="5755060" y="572282"/>
              <a:ext cx="47991" cy="31346"/>
            </a:xfrm>
            <a:custGeom>
              <a:avLst/>
              <a:gdLst/>
              <a:ahLst/>
              <a:cxnLst/>
              <a:rect l="l" t="t" r="r" b="b"/>
              <a:pathLst>
                <a:path w="1531" h="1000" extrusionOk="0">
                  <a:moveTo>
                    <a:pt x="554" y="229"/>
                  </a:moveTo>
                  <a:cubicBezTo>
                    <a:pt x="566" y="229"/>
                    <a:pt x="578" y="230"/>
                    <a:pt x="590" y="232"/>
                  </a:cubicBezTo>
                  <a:cubicBezTo>
                    <a:pt x="702" y="252"/>
                    <a:pt x="795" y="325"/>
                    <a:pt x="834" y="432"/>
                  </a:cubicBezTo>
                  <a:cubicBezTo>
                    <a:pt x="887" y="598"/>
                    <a:pt x="809" y="739"/>
                    <a:pt x="624" y="798"/>
                  </a:cubicBezTo>
                  <a:cubicBezTo>
                    <a:pt x="575" y="814"/>
                    <a:pt x="527" y="822"/>
                    <a:pt x="484" y="822"/>
                  </a:cubicBezTo>
                  <a:cubicBezTo>
                    <a:pt x="360" y="822"/>
                    <a:pt x="264" y="758"/>
                    <a:pt x="225" y="647"/>
                  </a:cubicBezTo>
                  <a:cubicBezTo>
                    <a:pt x="166" y="461"/>
                    <a:pt x="293" y="310"/>
                    <a:pt x="507" y="237"/>
                  </a:cubicBezTo>
                  <a:cubicBezTo>
                    <a:pt x="521" y="232"/>
                    <a:pt x="537" y="229"/>
                    <a:pt x="554" y="229"/>
                  </a:cubicBezTo>
                  <a:close/>
                  <a:moveTo>
                    <a:pt x="788" y="0"/>
                  </a:moveTo>
                  <a:cubicBezTo>
                    <a:pt x="688" y="0"/>
                    <a:pt x="588" y="17"/>
                    <a:pt x="493" y="52"/>
                  </a:cubicBezTo>
                  <a:cubicBezTo>
                    <a:pt x="156" y="159"/>
                    <a:pt x="0" y="418"/>
                    <a:pt x="88" y="691"/>
                  </a:cubicBezTo>
                  <a:cubicBezTo>
                    <a:pt x="156" y="898"/>
                    <a:pt x="334" y="1000"/>
                    <a:pt x="522" y="1000"/>
                  </a:cubicBezTo>
                  <a:cubicBezTo>
                    <a:pt x="577" y="1000"/>
                    <a:pt x="633" y="991"/>
                    <a:pt x="688" y="973"/>
                  </a:cubicBezTo>
                  <a:cubicBezTo>
                    <a:pt x="941" y="890"/>
                    <a:pt x="1053" y="676"/>
                    <a:pt x="980" y="447"/>
                  </a:cubicBezTo>
                  <a:cubicBezTo>
                    <a:pt x="941" y="320"/>
                    <a:pt x="848" y="223"/>
                    <a:pt x="727" y="179"/>
                  </a:cubicBezTo>
                  <a:lnTo>
                    <a:pt x="727" y="174"/>
                  </a:lnTo>
                  <a:cubicBezTo>
                    <a:pt x="762" y="167"/>
                    <a:pt x="798" y="164"/>
                    <a:pt x="833" y="164"/>
                  </a:cubicBezTo>
                  <a:cubicBezTo>
                    <a:pt x="1045" y="164"/>
                    <a:pt x="1244" y="285"/>
                    <a:pt x="1336" y="481"/>
                  </a:cubicBezTo>
                  <a:cubicBezTo>
                    <a:pt x="1360" y="520"/>
                    <a:pt x="1375" y="564"/>
                    <a:pt x="1389" y="608"/>
                  </a:cubicBezTo>
                  <a:lnTo>
                    <a:pt x="1531" y="559"/>
                  </a:lnTo>
                  <a:cubicBezTo>
                    <a:pt x="1516" y="515"/>
                    <a:pt x="1497" y="476"/>
                    <a:pt x="1477" y="437"/>
                  </a:cubicBezTo>
                  <a:cubicBezTo>
                    <a:pt x="1409" y="286"/>
                    <a:pt x="1297" y="159"/>
                    <a:pt x="1151" y="81"/>
                  </a:cubicBezTo>
                  <a:cubicBezTo>
                    <a:pt x="1037" y="27"/>
                    <a:pt x="913" y="0"/>
                    <a:pt x="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 rot="860262">
              <a:off x="5758423" y="614629"/>
              <a:ext cx="9498" cy="7899"/>
            </a:xfrm>
            <a:custGeom>
              <a:avLst/>
              <a:gdLst/>
              <a:ahLst/>
              <a:cxnLst/>
              <a:rect l="l" t="t" r="r" b="b"/>
              <a:pathLst>
                <a:path w="303" h="252" extrusionOk="0">
                  <a:moveTo>
                    <a:pt x="146" y="0"/>
                  </a:moveTo>
                  <a:cubicBezTo>
                    <a:pt x="136" y="0"/>
                    <a:pt x="124" y="2"/>
                    <a:pt x="113" y="5"/>
                  </a:cubicBezTo>
                  <a:cubicBezTo>
                    <a:pt x="40" y="20"/>
                    <a:pt x="1" y="98"/>
                    <a:pt x="25" y="166"/>
                  </a:cubicBezTo>
                  <a:cubicBezTo>
                    <a:pt x="41" y="222"/>
                    <a:pt x="93" y="252"/>
                    <a:pt x="145" y="252"/>
                  </a:cubicBezTo>
                  <a:cubicBezTo>
                    <a:pt x="187" y="252"/>
                    <a:pt x="230" y="232"/>
                    <a:pt x="254" y="190"/>
                  </a:cubicBezTo>
                  <a:cubicBezTo>
                    <a:pt x="302" y="103"/>
                    <a:pt x="237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 rot="860262">
              <a:off x="5760528" y="628318"/>
              <a:ext cx="48493" cy="26927"/>
            </a:xfrm>
            <a:custGeom>
              <a:avLst/>
              <a:gdLst/>
              <a:ahLst/>
              <a:cxnLst/>
              <a:rect l="l" t="t" r="r" b="b"/>
              <a:pathLst>
                <a:path w="1547" h="859" extrusionOk="0">
                  <a:moveTo>
                    <a:pt x="1283" y="1"/>
                  </a:moveTo>
                  <a:lnTo>
                    <a:pt x="1137" y="50"/>
                  </a:lnTo>
                  <a:lnTo>
                    <a:pt x="1337" y="688"/>
                  </a:lnTo>
                  <a:lnTo>
                    <a:pt x="1332" y="688"/>
                  </a:lnTo>
                  <a:lnTo>
                    <a:pt x="1" y="493"/>
                  </a:lnTo>
                  <a:lnTo>
                    <a:pt x="59" y="673"/>
                  </a:lnTo>
                  <a:lnTo>
                    <a:pt x="1429" y="859"/>
                  </a:lnTo>
                  <a:lnTo>
                    <a:pt x="1546" y="820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41"/>
          <p:cNvSpPr/>
          <p:nvPr/>
        </p:nvSpPr>
        <p:spPr>
          <a:xfrm>
            <a:off x="820938" y="42043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1"/>
          <p:cNvSpPr/>
          <p:nvPr/>
        </p:nvSpPr>
        <p:spPr>
          <a:xfrm>
            <a:off x="4461376" y="10761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Rectangle 114"/>
          <p:cNvSpPr/>
          <p:nvPr/>
        </p:nvSpPr>
        <p:spPr>
          <a:xfrm>
            <a:off x="3573518" y="3352799"/>
            <a:ext cx="3195145" cy="90388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Kesalahan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Penulisan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Resep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Tanggal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dosis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rute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pemberian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tulis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nama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obat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tulisan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5000"/>
                  </a:schemeClr>
                </a:solidFill>
              </a:rPr>
              <a:t>jelas</a:t>
            </a: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584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F227168-E58C-B7B3-957F-CCAFFBCB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7925" y="1297975"/>
            <a:ext cx="3962576" cy="3801140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3.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Tahap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Dispensing </a:t>
            </a:r>
          </a:p>
          <a:p>
            <a:pPr marL="139700" indent="0">
              <a:buNone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   </a:t>
            </a:r>
          </a:p>
          <a:p>
            <a:pPr marL="139700" indent="0">
              <a:buNone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terjadi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pada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tahap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penyiapan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hingga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penyerahan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resep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oleh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petugas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farmasi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139700" indent="0">
              <a:buNone/>
            </a:pPr>
            <a:endParaRPr lang="en-US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 marL="139700" indent="0">
              <a:buNone/>
            </a:pP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Kesalahan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peracikan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terjadi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bila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ada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perbedaan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antara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jumlah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/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kadar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yang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dikendakindengan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jumlah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/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kadar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yang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disiapkan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diberikan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139700" indent="0">
              <a:buNone/>
            </a:pPr>
            <a:endParaRPr lang="en-US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 marL="139700" indent="0">
              <a:buNone/>
            </a:pP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Kesalahan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peracikan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meliputi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: </a:t>
            </a:r>
            <a:endParaRPr lang="en-US" dirty="0" smtClean="0">
              <a:solidFill>
                <a:schemeClr val="accent2">
                  <a:lumMod val="10000"/>
                </a:schemeClr>
              </a:solidFill>
              <a:latin typeface="+mn-lt"/>
            </a:endParaRPr>
          </a:p>
          <a:p>
            <a:pPr marL="139700" indent="0">
              <a:buNone/>
            </a:pP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Salah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obat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salah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dosis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salah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kadar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salah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formulasi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obat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  <a:latin typeface="+mn-lt"/>
              </a:rPr>
              <a:t> 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600DDD-DCFE-AF5D-FABC-0C7DBBDE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……</a:t>
            </a:r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42216125-FE64-BCAA-ADB4-D525E0F26AD5}"/>
              </a:ext>
            </a:extLst>
          </p:cNvPr>
          <p:cNvSpPr txBox="1">
            <a:spLocks/>
          </p:cNvSpPr>
          <p:nvPr/>
        </p:nvSpPr>
        <p:spPr>
          <a:xfrm>
            <a:off x="613499" y="1072055"/>
            <a:ext cx="3603551" cy="370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mata"/>
              <a:buChar char="●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9pPr>
          </a:lstStyle>
          <a:p>
            <a:pPr marL="0" marR="635" lvl="0" indent="0" algn="just">
              <a:lnSpc>
                <a:spcPct val="150000"/>
              </a:lnSpc>
              <a:spcAft>
                <a:spcPts val="525"/>
              </a:spcAft>
              <a:buNone/>
            </a:pPr>
            <a:r>
              <a:rPr lang="en-ID" dirty="0" smtClean="0">
                <a:solidFill>
                  <a:srgbClr val="7030A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2. </a:t>
            </a:r>
            <a:r>
              <a:rPr lang="en-ID" dirty="0" err="1" smtClean="0">
                <a:latin typeface="Armata" panose="020B0604020202020204" charset="0"/>
                <a:ea typeface="Arial" panose="020B0604020202020204" pitchFamily="34" charset="0"/>
              </a:rPr>
              <a:t>Tahap</a:t>
            </a:r>
            <a:r>
              <a:rPr lang="en-ID" dirty="0" smtClean="0"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dirty="0" err="1" smtClean="0">
                <a:latin typeface="Armata" panose="020B0604020202020204" charset="0"/>
                <a:ea typeface="Arial" panose="020B0604020202020204" pitchFamily="34" charset="0"/>
              </a:rPr>
              <a:t>Transscribing</a:t>
            </a:r>
            <a:endParaRPr lang="en-ID" dirty="0" smtClean="0">
              <a:latin typeface="Armata" panose="020B0604020202020204" charset="0"/>
              <a:ea typeface="Arial" panose="020B0604020202020204" pitchFamily="34" charset="0"/>
            </a:endParaRPr>
          </a:p>
          <a:p>
            <a:pPr marL="0" marR="635" lvl="0" indent="0" algn="just">
              <a:lnSpc>
                <a:spcPct val="150000"/>
              </a:lnSpc>
              <a:spcAft>
                <a:spcPts val="525"/>
              </a:spcAft>
              <a:buNone/>
            </a:pPr>
            <a:r>
              <a:rPr lang="en-ID" sz="1600" dirty="0" smtClean="0"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600" dirty="0" smtClean="0">
                <a:latin typeface="Armata" panose="020B0604020202020204" charset="0"/>
                <a:ea typeface="Arial" panose="020B0604020202020204" pitchFamily="34" charset="0"/>
              </a:rPr>
              <a:t>   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terjadi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pada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saat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pembacaan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resep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untuk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proses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dispensing. </a:t>
            </a:r>
          </a:p>
          <a:p>
            <a:pPr marL="0" marR="635" lvl="0" indent="0" algn="just">
              <a:lnSpc>
                <a:spcPct val="150000"/>
              </a:lnSpc>
              <a:spcAft>
                <a:spcPts val="525"/>
              </a:spcAft>
              <a:buNone/>
            </a:pPr>
            <a:endParaRPr lang="en-ID" sz="1600" dirty="0" smtClean="0">
              <a:latin typeface="+mn-lt"/>
              <a:ea typeface="Arial" panose="020B0604020202020204" pitchFamily="34" charset="0"/>
            </a:endParaRPr>
          </a:p>
          <a:p>
            <a:pPr marL="0" marR="635" lvl="0" indent="0" algn="just">
              <a:lnSpc>
                <a:spcPct val="150000"/>
              </a:lnSpc>
              <a:spcAft>
                <a:spcPts val="525"/>
              </a:spcAft>
              <a:buNone/>
            </a:pP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Kesalahan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disebabkan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oleh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tulisan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tangan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yang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buruk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,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singkatan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,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satuan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berat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(mg)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dan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salah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  <a:r>
              <a:rPr lang="en-ID" sz="1600" dirty="0" err="1" smtClean="0">
                <a:latin typeface="+mn-lt"/>
                <a:ea typeface="Arial" panose="020B0604020202020204" pitchFamily="34" charset="0"/>
              </a:rPr>
              <a:t>baca</a:t>
            </a:r>
            <a:r>
              <a:rPr lang="en-ID" sz="1600" dirty="0" smtClean="0">
                <a:latin typeface="+mn-lt"/>
                <a:ea typeface="Arial" panose="020B0604020202020204" pitchFamily="34" charset="0"/>
              </a:rPr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31061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028" y="893379"/>
            <a:ext cx="2921875" cy="317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10000"/>
                  </a:schemeClr>
                </a:solidFill>
              </a:rPr>
              <a:t>4. TAHAP ADMINISTRASI </a:t>
            </a:r>
          </a:p>
          <a:p>
            <a:pPr algn="ctr"/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Error  yang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terjadi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penggunaan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obat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Tahap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melibatkan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petugas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farmasi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pasien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</a:rPr>
              <a:t>keluarga</a:t>
            </a:r>
            <a:endParaRPr lang="en-US" dirty="0" smtClean="0">
              <a:solidFill>
                <a:schemeClr val="accent2">
                  <a:lumMod val="10000"/>
                </a:schemeClr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52730" y="961691"/>
            <a:ext cx="3222871" cy="3051952"/>
            <a:chOff x="4973314" y="1152960"/>
            <a:chExt cx="3222871" cy="3051952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4973314" y="1152960"/>
              <a:ext cx="3222871" cy="305195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122298" y="1301944"/>
              <a:ext cx="2924903" cy="275398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KTD</a:t>
              </a:r>
            </a:p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KNC</a:t>
              </a:r>
            </a:p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KPC</a:t>
              </a:r>
            </a:p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KPCS</a:t>
              </a:r>
              <a:endParaRPr lang="en-US" sz="2800" kern="1200" dirty="0" smtClean="0"/>
            </a:p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sentinel</a:t>
              </a:r>
              <a:endParaRPr lang="en-US" sz="2800" kern="1200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3647090" y="2207172"/>
            <a:ext cx="693682" cy="33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477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D8FF10F-BC8B-DEC7-55E1-EB2FCE9E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1479"/>
            <a:ext cx="7702500" cy="2613776"/>
          </a:xfrm>
        </p:spPr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: </a:t>
            </a:r>
            <a:r>
              <a:rPr lang="en-US" dirty="0" err="1" smtClean="0"/>
              <a:t>Nama</a:t>
            </a:r>
            <a:r>
              <a:rPr lang="en-US" dirty="0" smtClean="0"/>
              <a:t> , No RM</a:t>
            </a:r>
          </a:p>
          <a:p>
            <a:r>
              <a:rPr lang="en-US" dirty="0" err="1" smtClean="0"/>
              <a:t>Resep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terbaca</a:t>
            </a:r>
            <a:r>
              <a:rPr lang="en-US" dirty="0" smtClean="0"/>
              <a:t> : </a:t>
            </a:r>
            <a:r>
              <a:rPr lang="en-US" dirty="0" err="1" smtClean="0"/>
              <a:t>Konfirmasi</a:t>
            </a:r>
            <a:r>
              <a:rPr lang="en-US" dirty="0" smtClean="0"/>
              <a:t> ( TBAK)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: BB, </a:t>
            </a:r>
            <a:r>
              <a:rPr lang="en-US" dirty="0" err="1" smtClean="0"/>
              <a:t>usia</a:t>
            </a:r>
            <a:r>
              <a:rPr lang="en-US" dirty="0" smtClean="0"/>
              <a:t>, </a:t>
            </a:r>
            <a:r>
              <a:rPr lang="en-US" dirty="0" err="1" smtClean="0"/>
              <a:t>alergi</a:t>
            </a:r>
            <a:r>
              <a:rPr lang="en-US" dirty="0" smtClean="0"/>
              <a:t>, </a:t>
            </a:r>
            <a:r>
              <a:rPr lang="en-US" dirty="0" err="1" smtClean="0"/>
              <a:t>hamil</a:t>
            </a:r>
            <a:r>
              <a:rPr lang="en-US" dirty="0" smtClean="0"/>
              <a:t>/</a:t>
            </a:r>
            <a:r>
              <a:rPr lang="en-US" dirty="0" err="1" smtClean="0"/>
              <a:t>menyusui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Lab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dosis</a:t>
            </a:r>
            <a:r>
              <a:rPr lang="en-US" dirty="0" smtClean="0"/>
              <a:t> (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ginjal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Pelabelan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pPr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8A0D6D-DEF2-879C-077A-D26E1497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Pencegahan</a:t>
            </a:r>
            <a:r>
              <a:rPr lang="en-US" dirty="0" smtClean="0"/>
              <a:t> Medication Error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20908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B5E4D07-B1AA-7003-D7DC-5E55A7EA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9710"/>
            <a:ext cx="7702500" cy="347892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Medication error yang </a:t>
            </a:r>
            <a:r>
              <a:rPr lang="en-US" sz="2000" dirty="0" err="1" smtClean="0">
                <a:latin typeface="+mn-lt"/>
              </a:rPr>
              <a:t>disebabkan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kelemahan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sistem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dalam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proses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penggunaan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obat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faktor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manusia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berdampak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sangat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bermakna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tingginya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mortalitas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morbiditas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biaya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pelayanan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kesehatan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Pelayanan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kesehatan</a:t>
            </a:r>
            <a:r>
              <a:rPr lang="en-US" sz="2000" dirty="0" smtClean="0">
                <a:latin typeface="+mn-lt"/>
              </a:rPr>
              <a:t> yang </a:t>
            </a:r>
            <a:r>
              <a:rPr lang="en-US" sz="2000" dirty="0" err="1" smtClean="0">
                <a:latin typeface="+mn-lt"/>
              </a:rPr>
              <a:t>lebih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aman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dapat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dilakukan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melalui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berbagai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upaya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memperkuat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lapisan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pertahanan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sehingga</a:t>
            </a:r>
            <a:r>
              <a:rPr lang="en-US" sz="2000" dirty="0" smtClean="0">
                <a:latin typeface="+mn-lt"/>
              </a:rPr>
              <a:t> medication error yang </a:t>
            </a:r>
            <a:r>
              <a:rPr lang="en-US" sz="2000" dirty="0" err="1" smtClean="0">
                <a:latin typeface="+mn-lt"/>
              </a:rPr>
              <a:t>terjadi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tidak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terpapar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pasien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Pelayanan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farmasi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klinis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berperan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sebagai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lapisan-lapisan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pertahanan</a:t>
            </a:r>
            <a:r>
              <a:rPr lang="en-US" sz="2000" dirty="0" smtClean="0">
                <a:latin typeface="+mn-lt"/>
              </a:rPr>
              <a:t> yang </a:t>
            </a:r>
            <a:r>
              <a:rPr lang="en-US" sz="2000" dirty="0" err="1" smtClean="0">
                <a:latin typeface="+mn-lt"/>
              </a:rPr>
              <a:t>dapat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mencegah</a:t>
            </a:r>
            <a:r>
              <a:rPr lang="en-US" sz="2000" dirty="0" smtClean="0">
                <a:latin typeface="+mn-lt"/>
              </a:rPr>
              <a:t>/</a:t>
            </a:r>
            <a:r>
              <a:rPr lang="en-US" sz="2000" dirty="0" err="1" smtClean="0">
                <a:latin typeface="+mn-lt"/>
              </a:rPr>
              <a:t>memitigasi</a:t>
            </a:r>
            <a:r>
              <a:rPr lang="en-US" sz="2000" dirty="0" smtClean="0">
                <a:latin typeface="+mn-lt"/>
              </a:rPr>
              <a:t> medication error </a:t>
            </a:r>
            <a:r>
              <a:rPr lang="en-US" sz="2000" dirty="0" err="1" smtClean="0">
                <a:latin typeface="+mn-lt"/>
              </a:rPr>
              <a:t>sehingga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dapat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meningkatkan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keselamatan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pasien</a:t>
            </a:r>
            <a:r>
              <a:rPr lang="en-US" sz="2000" dirty="0" smtClean="0">
                <a:latin typeface="+mn-lt"/>
              </a:rPr>
              <a:t>.</a:t>
            </a:r>
            <a:endParaRPr lang="en-ID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281FD8B-68B6-0C69-767E-BE148BA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9515"/>
            <a:ext cx="7702500" cy="704373"/>
          </a:xfrm>
        </p:spPr>
        <p:txBody>
          <a:bodyPr/>
          <a:lstStyle/>
          <a:p>
            <a:pPr algn="ctr"/>
            <a:r>
              <a:rPr lang="en-US" dirty="0" smtClean="0"/>
              <a:t>KESIMPULAN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8608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982" y="2110085"/>
            <a:ext cx="5186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TERIMA KASIH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ian Doctor's Day by Slidesgo">
  <a:themeElements>
    <a:clrScheme name="Simple Light">
      <a:dk1>
        <a:srgbClr val="0B352D"/>
      </a:dk1>
      <a:lt1>
        <a:srgbClr val="E2EEEA"/>
      </a:lt1>
      <a:dk2>
        <a:srgbClr val="78C0B5"/>
      </a:dk2>
      <a:lt2>
        <a:srgbClr val="DD6682"/>
      </a:lt2>
      <a:accent1>
        <a:srgbClr val="662708"/>
      </a:accent1>
      <a:accent2>
        <a:srgbClr val="FFEEF3"/>
      </a:accent2>
      <a:accent3>
        <a:srgbClr val="FFCDD9"/>
      </a:accent3>
      <a:accent4>
        <a:srgbClr val="617E7A"/>
      </a:accent4>
      <a:accent5>
        <a:srgbClr val="B6D3C8"/>
      </a:accent5>
      <a:accent6>
        <a:srgbClr val="38544F"/>
      </a:accent6>
      <a:hlink>
        <a:srgbClr val="66270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317</Words>
  <Application>Microsoft Office PowerPoint</Application>
  <PresentationFormat>On-screen Show (16:9)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Aharoni</vt:lpstr>
      <vt:lpstr>Candal</vt:lpstr>
      <vt:lpstr>Armata</vt:lpstr>
      <vt:lpstr>Wingdings</vt:lpstr>
      <vt:lpstr>Indian Doctor's Day by Slidesgo</vt:lpstr>
      <vt:lpstr>MEDICATION ERROR  Pokja PKPO</vt:lpstr>
      <vt:lpstr>DEFINISI </vt:lpstr>
      <vt:lpstr>Dibagi dalam 4 tahap yaitu</vt:lpstr>
      <vt:lpstr>Lanjutan……</vt:lpstr>
      <vt:lpstr>Slide 5</vt:lpstr>
      <vt:lpstr>Pencegahan Medication Error</vt:lpstr>
      <vt:lpstr>KESIMPULAN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Pengendalian Resistensi Antimikroba (PPRA)</dc:title>
  <dc:creator>grace yohana</dc:creator>
  <cp:lastModifiedBy>RS. MULIA PAJAJARAN</cp:lastModifiedBy>
  <cp:revision>22</cp:revision>
  <dcterms:modified xsi:type="dcterms:W3CDTF">2022-09-13T06:47:52Z</dcterms:modified>
</cp:coreProperties>
</file>