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02-03-2020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02-03-2020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Name</a:t>
            </a:r>
            <a:r>
              <a:rPr lang="en-IN" sz="1800" b="1" dirty="0" smtClean="0"/>
              <a:t>: </a:t>
            </a:r>
            <a:r>
              <a:rPr lang="en-IN" sz="1800" dirty="0" smtClean="0"/>
              <a:t>Abhishek </a:t>
            </a:r>
            <a:r>
              <a:rPr lang="en-IN" sz="1800" dirty="0" err="1" smtClean="0"/>
              <a:t>Ravindrakumar</a:t>
            </a:r>
            <a:r>
              <a:rPr lang="en-IN" sz="1800" dirty="0" smtClean="0"/>
              <a:t> Maurya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Best investment type with an average size of investment in the 5-15 M USD range is Venture Capital.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Top 3 English Speaking Countries receiving the highest investment amounts in Venture Capital funding types are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USA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Great Britain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India </a:t>
            </a:r>
          </a:p>
          <a:p>
            <a:pPr marL="0" indent="0">
              <a:buNone/>
            </a:pPr>
            <a:r>
              <a:rPr lang="en-US" sz="2000" dirty="0" smtClean="0"/>
              <a:t>• </a:t>
            </a:r>
            <a:r>
              <a:rPr lang="en-US" sz="2000" dirty="0"/>
              <a:t>The most suitable sectors for funding in the above three countries are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Others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Cleantech</a:t>
            </a:r>
            <a:r>
              <a:rPr lang="en-US" sz="2000" dirty="0" smtClean="0"/>
              <a:t>/Semiconductors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mtClean="0"/>
              <a:t>Social/Finance/Analytics/Advertising</a:t>
            </a: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800" dirty="0"/>
              <a:t> </a:t>
            </a:r>
            <a:r>
              <a:rPr lang="en-IN" sz="2800" dirty="0" smtClean="0"/>
              <a:t>Conclusion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873" y="1854926"/>
            <a:ext cx="9562744" cy="4344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Spark </a:t>
            </a:r>
            <a:r>
              <a:rPr lang="en-US" sz="1800" dirty="0" smtClean="0"/>
              <a:t>Funds, an asset management company wants </a:t>
            </a:r>
            <a:r>
              <a:rPr lang="en-US" sz="1800" dirty="0"/>
              <a:t>to make investments in a few companies. The CEO of Spark Funds wants to understand the global trends in investments so that she can take the investment </a:t>
            </a:r>
            <a:r>
              <a:rPr lang="en-US" sz="1800" dirty="0" smtClean="0"/>
              <a:t>decisions </a:t>
            </a:r>
            <a:r>
              <a:rPr lang="en-US" sz="1800" dirty="0"/>
              <a:t>effectively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dirty="0"/>
              <a:t>Spark Funds has two minor constraints for investments: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wants to invest between 5 to 15 million USD per round of </a:t>
            </a:r>
            <a:r>
              <a:rPr lang="en-US" sz="1800" dirty="0" smtClean="0"/>
              <a:t>investment.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wants to invest only in English-speaking countries because of the ease of communication with the </a:t>
            </a:r>
            <a:r>
              <a:rPr lang="en-US" sz="1800" dirty="0" smtClean="0"/>
              <a:t>companies </a:t>
            </a:r>
            <a:r>
              <a:rPr lang="en-US" sz="1800" dirty="0"/>
              <a:t>it would invest </a:t>
            </a:r>
            <a:r>
              <a:rPr lang="en-US" sz="1800" dirty="0" smtClean="0"/>
              <a:t>in.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Business Objective: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objective is to identify the best sectors, countries, and a suitable investment type for making investments.</a:t>
            </a:r>
            <a:endParaRPr lang="en-IN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sz="2800" dirty="0" smtClean="0"/>
              <a:t>Investment Analysis Assignment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93149"/>
            <a:ext cx="9313817" cy="856138"/>
          </a:xfrm>
        </p:spPr>
        <p:txBody>
          <a:bodyPr/>
          <a:lstStyle/>
          <a:p>
            <a:pPr algn="ctr"/>
            <a:r>
              <a:rPr lang="en-IN" sz="2800" dirty="0" smtClean="0"/>
              <a:t>Problem Solving Methodology</a:t>
            </a:r>
            <a:endParaRPr lang="en-I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01" y="811850"/>
            <a:ext cx="2152837" cy="6046150"/>
          </a:xfr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 smtClean="0"/>
              <a:t>Investment type analysis</a:t>
            </a:r>
            <a:endParaRPr lang="en-IN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325215"/>
              </p:ext>
            </p:extLst>
          </p:nvPr>
        </p:nvGraphicFramePr>
        <p:xfrm>
          <a:off x="2785928" y="1760434"/>
          <a:ext cx="6614445" cy="2290270"/>
        </p:xfrm>
        <a:graphic>
          <a:graphicData uri="http://schemas.openxmlformats.org/drawingml/2006/table">
            <a:tbl>
              <a:tblPr/>
              <a:tblGrid>
                <a:gridCol w="4120904"/>
                <a:gridCol w="2493541"/>
              </a:tblGrid>
              <a:tr h="4580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Investment type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</a:tr>
              <a:tr h="4580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Venture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11.89 million dollars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 million dollars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 million dollars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05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 equity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75.97 million dollars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6469" y="4392538"/>
            <a:ext cx="984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investment criteria, venture investment type is the best option for the company since it’s average is between $5 million and $15 million.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Country Analysis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614817"/>
              </p:ext>
            </p:extLst>
          </p:nvPr>
        </p:nvGraphicFramePr>
        <p:xfrm>
          <a:off x="3332861" y="1820255"/>
          <a:ext cx="4789725" cy="2042360"/>
        </p:xfrm>
        <a:graphic>
          <a:graphicData uri="http://schemas.openxmlformats.org/drawingml/2006/table">
            <a:tbl>
              <a:tblPr/>
              <a:tblGrid>
                <a:gridCol w="561139"/>
                <a:gridCol w="1903866"/>
                <a:gridCol w="2324720"/>
              </a:tblGrid>
              <a:tr h="51059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 code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</a:tr>
              <a:tr h="510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 of America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5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07507" y="4315626"/>
            <a:ext cx="9142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company is looking to invest in the English speaking country, out of the 9 countries shortlisted based on the criteria, we have finalized the above 3 countries.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Sector Analysis</a:t>
            </a:r>
            <a:endParaRPr lang="en-IN" sz="28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385445"/>
              </p:ext>
            </p:extLst>
          </p:nvPr>
        </p:nvGraphicFramePr>
        <p:xfrm>
          <a:off x="786213" y="1514014"/>
          <a:ext cx="10677893" cy="3614169"/>
        </p:xfrm>
        <a:graphic>
          <a:graphicData uri="http://schemas.openxmlformats.org/drawingml/2006/table">
            <a:tbl>
              <a:tblPr/>
              <a:tblGrid>
                <a:gridCol w="2561414"/>
                <a:gridCol w="2705493"/>
                <a:gridCol w="2705493"/>
                <a:gridCol w="2705493"/>
              </a:tblGrid>
              <a:tr h="2780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GMR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IND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8"/>
                    </a:solidFill>
                  </a:tcPr>
                </a:tc>
              </a:tr>
              <a:tr h="5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Sector name (no. of investment-wise)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 Sector name (no. of investment-wise)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Social, Finance, Analytics, Advertising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Third Sector name (no. of investment-wise)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Cleantech / Semiconductors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News, Search and Messaging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investments in top sector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investments in second sector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60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investments in third sector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TYPE OF FUNDING ANALYSIS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2118" y="1286196"/>
            <a:ext cx="5562517" cy="55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97" y="1243413"/>
            <a:ext cx="5871960" cy="5614587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COUNTRY ANALYSIS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71" y="1222049"/>
            <a:ext cx="8597212" cy="5635951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INVESTMENTS</a:t>
            </a:r>
            <a:endParaRPr lang="en-IN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296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Office Theme</vt:lpstr>
      <vt:lpstr>INVESTMENT ASSIGNMENT  SUBMISSION </vt:lpstr>
      <vt:lpstr>Investment Analysis Assignment</vt:lpstr>
      <vt:lpstr>Problem Solving Methodology</vt:lpstr>
      <vt:lpstr>Investment type analysis</vt:lpstr>
      <vt:lpstr> Country Analysis</vt:lpstr>
      <vt:lpstr> Sector Analysis</vt:lpstr>
      <vt:lpstr> TYPE OF FUNDING ANALYSIS</vt:lpstr>
      <vt:lpstr>COUNTRY ANALYSIS</vt:lpstr>
      <vt:lpstr>INVESTMENTS</vt:lpstr>
      <vt:lpstr>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Abhishek Maurya</cp:lastModifiedBy>
  <cp:revision>31</cp:revision>
  <dcterms:created xsi:type="dcterms:W3CDTF">2016-06-09T08:16:28Z</dcterms:created>
  <dcterms:modified xsi:type="dcterms:W3CDTF">2020-03-02T09:02:55Z</dcterms:modified>
</cp:coreProperties>
</file>