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7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2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9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9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0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F281-326C-4580-93E2-8245892040F5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7466-BD65-4DCD-9340-1F1CE5DD9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ARMemo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 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LG G5 </a:t>
            </a:r>
            <a:r>
              <a:rPr lang="ko-KR" altLang="en-US" dirty="0" smtClean="0"/>
              <a:t>단말 테스트 결과</a:t>
            </a:r>
            <a:endParaRPr lang="en-US" altLang="ko-KR" dirty="0" smtClean="0"/>
          </a:p>
          <a:p>
            <a:r>
              <a:rPr lang="en-US" altLang="ko-KR" dirty="0" smtClean="0"/>
              <a:t>2017. 04. 17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거리 품질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35095"/>
              </p:ext>
            </p:extLst>
          </p:nvPr>
        </p:nvGraphicFramePr>
        <p:xfrm>
          <a:off x="650334" y="1916832"/>
          <a:ext cx="7772527" cy="20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0361"/>
                <a:gridCol w="1110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03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0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03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036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</a:rPr>
                        <a:t>학습거리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 smtClean="0">
                          <a:effectLst/>
                        </a:rPr>
                        <a:t>인식 평가거리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0.7m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342120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2.2m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1.8m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4.5m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30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2.5m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7.0m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7.5m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471903" y="4221088"/>
            <a:ext cx="1395847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미 평가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4221088"/>
            <a:ext cx="1395847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실패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0209" y="4221088"/>
            <a:ext cx="1395847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성공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인식 각도 품질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71903" y="4221088"/>
            <a:ext cx="1395847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미 평가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4221088"/>
            <a:ext cx="1395847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실패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0209" y="4221088"/>
            <a:ext cx="1395847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성공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13733"/>
              </p:ext>
            </p:extLst>
          </p:nvPr>
        </p:nvGraphicFramePr>
        <p:xfrm>
          <a:off x="650334" y="2204864"/>
          <a:ext cx="7772526" cy="171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614"/>
                <a:gridCol w="86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14"/>
                <a:gridCol w="998479"/>
                <a:gridCol w="836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63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</a:rPr>
                        <a:t>학습거리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인식거리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방향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 smtClean="0">
                          <a:effectLst/>
                        </a:rPr>
                        <a:t>평가각도</a:t>
                      </a:r>
                      <a:r>
                        <a:rPr lang="en-US" altLang="ko-KR" sz="1300" u="none" strike="noStrike" dirty="0" smtClean="0">
                          <a:effectLst/>
                        </a:rPr>
                        <a:t>(°)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3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186365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3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186365">
                <a:tc vMerge="1"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24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추적 거리 품질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71903" y="4221088"/>
            <a:ext cx="1395847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미 평가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4221088"/>
            <a:ext cx="1395847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실패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0209" y="4221088"/>
            <a:ext cx="1395847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성공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03007"/>
              </p:ext>
            </p:extLst>
          </p:nvPr>
        </p:nvGraphicFramePr>
        <p:xfrm>
          <a:off x="650334" y="2020805"/>
          <a:ext cx="7772528" cy="2052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1566"/>
                <a:gridCol w="971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1566"/>
                <a:gridCol w="971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</a:rPr>
                        <a:t>학습거리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인식거리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 smtClean="0">
                          <a:effectLst/>
                        </a:rPr>
                        <a:t>추적 평가거리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0.8m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0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0.9m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2.6m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270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1.8m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30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2.5m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5.0m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7.0m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7.5m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추적 </a:t>
            </a:r>
            <a:r>
              <a:rPr lang="ko-KR" altLang="en-US" dirty="0" smtClean="0"/>
              <a:t>각도 품질 측정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71903" y="4221088"/>
            <a:ext cx="1395847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미 평가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76056" y="4221088"/>
            <a:ext cx="1395847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실패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80209" y="4221088"/>
            <a:ext cx="1395847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성공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3505"/>
              </p:ext>
            </p:extLst>
          </p:nvPr>
        </p:nvGraphicFramePr>
        <p:xfrm>
          <a:off x="650334" y="2204864"/>
          <a:ext cx="7772526" cy="27366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614"/>
                <a:gridCol w="86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614"/>
                <a:gridCol w="998479"/>
                <a:gridCol w="836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66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>
                          <a:effectLst/>
                        </a:rPr>
                        <a:t>학습거리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인식거리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방향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ko-KR" altLang="en-US" sz="1300" u="none" strike="noStrike" dirty="0" smtClean="0">
                          <a:effectLst/>
                        </a:rPr>
                        <a:t>평가각도</a:t>
                      </a:r>
                      <a:r>
                        <a:rPr lang="en-US" altLang="ko-KR" sz="1300" u="none" strike="noStrike" dirty="0" smtClean="0">
                          <a:effectLst/>
                        </a:rPr>
                        <a:t>(°)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3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186365">
                <a:tc vMerge="1">
                  <a:txBody>
                    <a:bodyPr/>
                    <a:lstStyle/>
                    <a:p>
                      <a:pPr algn="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63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원거리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1.5m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</a:tr>
              <a:tr h="186365">
                <a:tc vMerge="1"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4000" marR="144000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 smtClean="0">
                          <a:effectLst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3.0m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상하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좌우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624303" y="5157192"/>
            <a:ext cx="1395847" cy="216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미 평가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8456" y="5157192"/>
            <a:ext cx="1395847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실패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32609" y="5157192"/>
            <a:ext cx="1395847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dirty="0" smtClean="0">
                <a:solidFill>
                  <a:schemeClr val="tx1"/>
                </a:solidFill>
              </a:rPr>
              <a:t>성공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추적 시간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3253"/>
              </p:ext>
            </p:extLst>
          </p:nvPr>
        </p:nvGraphicFramePr>
        <p:xfrm>
          <a:off x="467544" y="1628800"/>
          <a:ext cx="6009898" cy="1056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53514"/>
                <a:gridCol w="3456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63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평균 시간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en-US" altLang="ko-KR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ms</a:t>
                      </a:r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3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인식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</a:tr>
              <a:tr h="18636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추적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06650"/>
              </p:ext>
            </p:extLst>
          </p:nvPr>
        </p:nvGraphicFramePr>
        <p:xfrm>
          <a:off x="467544" y="3501008"/>
          <a:ext cx="8352927" cy="30787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96"/>
                <a:gridCol w="1728192"/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/>
                <a:gridCol w="1944215"/>
              </a:tblGrid>
              <a:tr h="399278">
                <a:tc>
                  <a:txBody>
                    <a:bodyPr/>
                    <a:lstStyle/>
                    <a:p>
                      <a:pPr marL="0" indent="0" algn="ctr" defTabSz="914400" fontAlgn="b" latinLnBrk="1">
                        <a:buNone/>
                      </a:pPr>
                      <a:endParaRPr lang="en-US" altLang="ko-KR" sz="130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fontAlgn="b" latinLnBrk="1">
                        <a:buNone/>
                      </a:pPr>
                      <a:r>
                        <a:rPr lang="ko-KR" altLang="en-US" sz="13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평가 이미지 예시</a:t>
                      </a:r>
                      <a:endParaRPr lang="en-US" altLang="ko-KR" sz="130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fontAlgn="b" latinLnBrk="1">
                        <a:buNone/>
                      </a:pPr>
                      <a:endParaRPr lang="en-US" altLang="ko-KR" sz="130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72000" marB="72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84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32923" marR="132923" marT="72000" marB="720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497">
                <a:tc vMerge="1">
                  <a:txBody>
                    <a:bodyPr/>
                    <a:lstStyle/>
                    <a:p>
                      <a:pPr algn="ctr" fontAlgn="b"/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학습 이미지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좌측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우측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확대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</a:tr>
              <a:tr h="63049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중심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ko-KR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오차</a:t>
                      </a:r>
                      <a:endParaRPr lang="en-US" altLang="ko-KR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X: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  <a:p>
                      <a:pPr algn="ctr" fontAlgn="b"/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Y: -2.875</a:t>
                      </a:r>
                      <a:endParaRPr 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X: 8.25</a:t>
                      </a:r>
                    </a:p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Y: 4</a:t>
                      </a: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X: -21.75</a:t>
                      </a:r>
                    </a:p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Y: 6.75</a:t>
                      </a:r>
                    </a:p>
                  </a:txBody>
                  <a:tcPr marL="132923" marR="132923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X: -9</a:t>
                      </a:r>
                    </a:p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Y: 0.5</a:t>
                      </a:r>
                    </a:p>
                  </a:txBody>
                  <a:tcPr marL="132923" marR="132923" marT="72000" marB="72000" anchor="ctr"/>
                </a:tc>
              </a:tr>
            </a:tbl>
          </a:graphicData>
        </a:graphic>
      </p:graphicFrame>
      <p:pic>
        <p:nvPicPr>
          <p:cNvPr id="1026" name="Picture 2" descr="D:\workspace\Bootes\Bootes_ARDrawing\Docs\20170417배포 대비 성능 테스트\Screenshot_20170417-17454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8" t="10569" r="19457"/>
          <a:stretch/>
        </p:blipFill>
        <p:spPr bwMode="auto">
          <a:xfrm>
            <a:off x="3077518" y="3908872"/>
            <a:ext cx="1889944" cy="14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pace\Bootes\Bootes_ARDrawing\Docs\20170417배포 대비 성능 테스트\Screenshot_20170417-17455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0" t="10569" r="10847"/>
          <a:stretch/>
        </p:blipFill>
        <p:spPr bwMode="auto">
          <a:xfrm>
            <a:off x="6948264" y="3895936"/>
            <a:ext cx="1860550" cy="14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space\Bootes\Bootes_ARDrawing\Docs\20170417배포 대비 성능 테스트\Screenshot_20170417-17460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7" t="7606" r="23523" b="3590"/>
          <a:stretch/>
        </p:blipFill>
        <p:spPr bwMode="auto">
          <a:xfrm>
            <a:off x="1386831" y="3908872"/>
            <a:ext cx="1666875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space\Bootes\Bootes_ARDrawing\Docs\20170417배포 대비 성능 테스트\Screenshot_20170417-17453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9" r="32756"/>
          <a:stretch/>
        </p:blipFill>
        <p:spPr bwMode="auto">
          <a:xfrm>
            <a:off x="5004048" y="3908872"/>
            <a:ext cx="1878459" cy="14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2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307</Words>
  <Application>Microsoft Office PowerPoint</Application>
  <PresentationFormat>화면 슬라이드 쇼(4:3)</PresentationFormat>
  <Paragraphs>231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ARMemo 성능 평가</vt:lpstr>
      <vt:lpstr>인식 거리 품질 측정</vt:lpstr>
      <vt:lpstr>인식 각도 품질 측정</vt:lpstr>
      <vt:lpstr>추적 거리 품질 측정</vt:lpstr>
      <vt:lpstr>추적 각도 품질 측정</vt:lpstr>
      <vt:lpstr>인식 / 추적 시간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허용석</dc:creator>
  <cp:lastModifiedBy>Gidools</cp:lastModifiedBy>
  <cp:revision>7</cp:revision>
  <dcterms:created xsi:type="dcterms:W3CDTF">2017-04-17T08:48:30Z</dcterms:created>
  <dcterms:modified xsi:type="dcterms:W3CDTF">2017-04-17T09:57:56Z</dcterms:modified>
</cp:coreProperties>
</file>