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35763" cy="9866313"/>
  <p:defaultTextStyle>
    <a:defPPr>
      <a:defRPr lang="hy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8574-9FFE-4AE7-8B5A-C48C8A677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y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9AAD8-E3A1-4595-B878-09E807CB0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y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77AD0-CCF0-4953-A246-06531758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986F-8639-42F2-B532-E86C4789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B2ED-FBBF-45F3-AEF3-8B475D31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1543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D04C-8FF8-43AD-993B-72D5B223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y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2BD9C-77A6-4277-8A89-D5D6F880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y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3905-A567-400D-9360-9A189476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9882-8A2F-47B8-A6C9-3A222FBE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47077-776B-4BB8-8FF3-D041F7C0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75305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FAC78-5741-4CE1-BAFF-D0283A82A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y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04DDE-DCB8-45DA-B514-F2118CA7D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y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A14A-8B18-41A6-88C4-D0D77835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2673-3B62-4B7B-8386-9A0EC5D0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715A-FFE1-414A-9328-027D7F5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82606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B073-4923-4361-854E-0E299FAF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y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2471-9350-4C26-AC76-D88023D7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y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D8F05-E5B4-4DE9-B7A1-0945C6D7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AD55-73EB-4FA1-B200-1E7AA2C7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AB4D-9824-4DEF-9B53-9A706C08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39727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5D3-D4A6-4FAB-8CF6-05879EF3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y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E2164-C0B2-45B0-9DEB-05079C47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0BD6-DA70-44E9-BD35-642A8F3F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11964-6CE6-40D7-9A57-451614F7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1591-8CBF-42E2-91B8-FA883A24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165295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4BA7-13DF-4E4D-A8D1-7BDCBB35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y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1D4E-D9A1-4814-A0E5-BB0ADFD8B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y-A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7D9E-AEEA-4D5D-9829-D8A86980E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y-A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0F58D-CB63-4812-9962-BB8C035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D0A7-C4D5-43C1-9C8E-8AB8AF9D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D14B-40AB-40CA-AF54-DB9A6201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394083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71B0-B18F-4A7A-9243-B18D059F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y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8018E-B5D3-47FC-8112-41434367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D5502-5105-4489-9B18-ECA8DCCA4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y-A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9F95D-E463-4F46-A292-7383594E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77749-26FA-4A00-9D65-ED7E19BC2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y-A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F359C-4881-4FF7-8508-4ED2D16F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D3EFD-1D2B-4D28-BD08-70B0FC42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3B88A-15BB-453B-AB44-878DE661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17213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3C44-D4CA-4BE6-8421-B4EF0DDC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y-A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946AC-BC8E-4817-A0DB-9BE09F6F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A04B4-9FF9-43C8-A979-67B5866E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F6730-5C9E-4439-8016-03E1A82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69125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56170-D145-4FF8-9D92-D1E5EF63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2E4A6-DC27-4B7A-A119-20B30293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D8C2B-34C3-40E8-9EF8-1E868B33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145053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A821-63CA-40E6-A665-FDEAD280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y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5854-8DFB-49E4-8897-6D1393E0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y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BA343-A790-487B-8323-93C2ED883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896D-516A-4010-A16C-BD9C6F13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D77D-A154-4814-820E-5C53C4A6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BA876-2B86-41D7-B359-B59085DA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160668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FBE6-3415-4181-A32E-078F3B3B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y-A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6E99B-6D33-4FE6-9C9C-20592DC8E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y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5D277-CB49-4AC0-8DB0-EA566595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BFFF1-BD48-4640-A287-CC7E63B5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6D76-4E6F-4C74-973D-1E3A0A1E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73F49-6F01-4BD4-974F-8A8EFAA5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314028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C1736-6799-4A6B-8976-7EB2C0D5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y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5B9CB-FEB4-4FB3-9F1A-67C29B3F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y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F21C-2051-4A0C-AA64-82466F17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C7B1-027B-4169-9802-86FDCC9EB05D}" type="datetimeFigureOut">
              <a:rPr lang="hy-AM" smtClean="0"/>
              <a:t>15.06.2021</a:t>
            </a:fld>
            <a:endParaRPr lang="hy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3A6C-E8DE-460B-BF8B-F47B3447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y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B51E-3AA5-4A34-88BE-8F9480830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F713-8A51-4396-9A79-B1BF49883DDB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20839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y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82A1D1-75DD-419A-8DB1-35C269456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2" b="40251"/>
          <a:stretch/>
        </p:blipFill>
        <p:spPr>
          <a:xfrm>
            <a:off x="-65290" y="1345721"/>
            <a:ext cx="12322579" cy="36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1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AD4C8F-C0BA-4CF5-BEF3-90822D67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581150"/>
            <a:ext cx="121729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2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Vardan Matevosyan</dc:creator>
  <cp:lastModifiedBy>Vardan Matevosyan</cp:lastModifiedBy>
  <cp:revision>2</cp:revision>
  <cp:lastPrinted>2021-06-15T06:27:55Z</cp:lastPrinted>
  <dcterms:created xsi:type="dcterms:W3CDTF">2021-06-15T06:21:32Z</dcterms:created>
  <dcterms:modified xsi:type="dcterms:W3CDTF">2021-06-15T08:50:18Z</dcterms:modified>
</cp:coreProperties>
</file>