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80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6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47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295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13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888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2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0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43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88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46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59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40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89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1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2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A62BF0-0490-4521-9350-D173E3016B5C}" type="datetimeFigureOut">
              <a:rPr lang="fr-FR" smtClean="0"/>
              <a:t>11/02/2021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9358-5610-46CE-8839-B0A0478F71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41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DB948-3BDA-49D1-9CA5-20BA88ADE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Wakspace</a:t>
            </a:r>
            <a:r>
              <a:rPr lang="fr-FR" dirty="0"/>
              <a:t> Consulting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2942DF-F506-4FBA-BB26-3F23C07B6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 recyclage</a:t>
            </a:r>
          </a:p>
        </p:txBody>
      </p:sp>
    </p:spTree>
    <p:extLst>
      <p:ext uri="{BB962C8B-B14F-4D97-AF65-F5344CB8AC3E}">
        <p14:creationId xmlns:p14="http://schemas.microsoft.com/office/powerpoint/2010/main" val="244375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722514-F2B8-4998-B5D7-709452E623E8}"/>
              </a:ext>
            </a:extLst>
          </p:cNvPr>
          <p:cNvSpPr txBox="1"/>
          <p:nvPr/>
        </p:nvSpPr>
        <p:spPr>
          <a:xfrm>
            <a:off x="477078" y="387626"/>
            <a:ext cx="112610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4000" b="1" dirty="0"/>
              <a:t>Interfaces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interface java spécifie les méthodes qu’une classe particulière doit implémenter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interface est abstraite car elle ne possède pas le code réel dans les méthodes  mais juste la définition de ces des méthodes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L’utilité d’une interface et de pouvoir regrouper des méthodes commune à plusieurs classes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En java l’</a:t>
            </a:r>
            <a:r>
              <a:rPr lang="fr-FR" dirty="0" err="1"/>
              <a:t>heritage</a:t>
            </a:r>
            <a:r>
              <a:rPr lang="fr-FR" dirty="0"/>
              <a:t> multiple n’est possible qu’en implémentant plusieurs interfaces</a:t>
            </a:r>
          </a:p>
        </p:txBody>
      </p:sp>
    </p:spTree>
    <p:extLst>
      <p:ext uri="{BB962C8B-B14F-4D97-AF65-F5344CB8AC3E}">
        <p14:creationId xmlns:p14="http://schemas.microsoft.com/office/powerpoint/2010/main" val="107031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42EAF-8006-4121-9F37-D112117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Sous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CC0A3-A446-441B-BB42-6FD36EB2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sous classes sont utilisée pour factoriser le code.</a:t>
            </a:r>
          </a:p>
          <a:p>
            <a:r>
              <a:rPr lang="fr-FR" dirty="0" err="1"/>
              <a:t>Supposont</a:t>
            </a:r>
            <a:r>
              <a:rPr lang="fr-FR" dirty="0"/>
              <a:t> qu’on veut déclarer une liste d’objet de type </a:t>
            </a:r>
            <a:r>
              <a:rPr lang="fr-FR" dirty="0" err="1"/>
              <a:t>Television</a:t>
            </a:r>
            <a:r>
              <a:rPr lang="fr-FR" dirty="0"/>
              <a:t> </a:t>
            </a:r>
          </a:p>
          <a:p>
            <a:r>
              <a:rPr lang="fr-FR" dirty="0"/>
              <a:t>Dans notre classe inventaires au lieu de </a:t>
            </a:r>
            <a:r>
              <a:rPr lang="fr-FR" dirty="0" err="1"/>
              <a:t>déclarrer</a:t>
            </a:r>
            <a:r>
              <a:rPr lang="fr-FR" dirty="0"/>
              <a:t> une </a:t>
            </a:r>
            <a:r>
              <a:rPr lang="fr-FR" dirty="0" err="1"/>
              <a:t>ArrayList</a:t>
            </a:r>
            <a:r>
              <a:rPr lang="fr-FR" dirty="0"/>
              <a:t>,</a:t>
            </a:r>
          </a:p>
          <a:p>
            <a:r>
              <a:rPr lang="fr-FR" dirty="0"/>
              <a:t>On peut créer une sous classe </a:t>
            </a:r>
            <a:r>
              <a:rPr lang="fr-FR" dirty="0" err="1"/>
              <a:t>listeTelevision</a:t>
            </a:r>
            <a:r>
              <a:rPr lang="fr-FR" dirty="0"/>
              <a:t> uniquement </a:t>
            </a:r>
            <a:r>
              <a:rPr lang="fr-FR" dirty="0" err="1"/>
              <a:t>accéssible</a:t>
            </a:r>
            <a:r>
              <a:rPr lang="fr-FR" dirty="0"/>
              <a:t> depuis la classe catalogue et qui pourra </a:t>
            </a:r>
            <a:r>
              <a:rPr lang="fr-FR" dirty="0" err="1"/>
              <a:t>implmenter</a:t>
            </a:r>
            <a:r>
              <a:rPr lang="fr-FR" dirty="0"/>
              <a:t> les méthodes d’ajout et de suppression de Télé.</a:t>
            </a:r>
          </a:p>
        </p:txBody>
      </p:sp>
    </p:spTree>
    <p:extLst>
      <p:ext uri="{BB962C8B-B14F-4D97-AF65-F5344CB8AC3E}">
        <p14:creationId xmlns:p14="http://schemas.microsoft.com/office/powerpoint/2010/main" val="24380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B2FDB-0654-4296-9EAD-E11CD289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Classes abstraites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BF9394-B651-4DAA-9061-0693E0BC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10441596" cy="5074023"/>
          </a:xfrm>
        </p:spPr>
        <p:txBody>
          <a:bodyPr/>
          <a:lstStyle/>
          <a:p>
            <a:r>
              <a:rPr lang="fr-FR" dirty="0"/>
              <a:t>Ce sont les classes qui définissent le cœur des fonctionnalités d’un objet </a:t>
            </a:r>
          </a:p>
          <a:p>
            <a:r>
              <a:rPr lang="fr-FR" dirty="0"/>
              <a:t>A la différence de l’interface la classe abstraite peut en plus implémenter ou pas des méthodes et celle-ci peuvent être public, </a:t>
            </a:r>
            <a:r>
              <a:rPr lang="fr-FR" dirty="0" err="1"/>
              <a:t>private</a:t>
            </a:r>
            <a:r>
              <a:rPr lang="fr-FR" dirty="0"/>
              <a:t> ou </a:t>
            </a:r>
            <a:r>
              <a:rPr lang="fr-FR" dirty="0" err="1"/>
              <a:t>protected</a:t>
            </a:r>
            <a:endParaRPr lang="fr-FR" dirty="0"/>
          </a:p>
          <a:p>
            <a:r>
              <a:rPr lang="fr-FR" dirty="0"/>
              <a:t>On ne peut pas instancier une classe abstraite</a:t>
            </a:r>
          </a:p>
          <a:p>
            <a:r>
              <a:rPr lang="fr-FR" dirty="0"/>
              <a:t>Elle peut hériter d’un seul parent mais </a:t>
            </a:r>
            <a:r>
              <a:rPr lang="fr-FR" dirty="0" err="1"/>
              <a:t>implementer</a:t>
            </a:r>
            <a:r>
              <a:rPr lang="fr-FR" dirty="0"/>
              <a:t> plusieurs interfaces</a:t>
            </a:r>
          </a:p>
          <a:p>
            <a:r>
              <a:rPr lang="fr-FR" dirty="0"/>
              <a:t>En résumé un class abstraite fournie des </a:t>
            </a:r>
            <a:r>
              <a:rPr lang="fr-FR" dirty="0" err="1"/>
              <a:t>implementation</a:t>
            </a:r>
            <a:r>
              <a:rPr lang="fr-FR" dirty="0"/>
              <a:t> que plusieurs autres classes peuvent partager,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E713AF-A87F-478F-937F-1B35F1528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62" y="4210197"/>
            <a:ext cx="4213490" cy="25483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E51C726-03A4-4666-8672-ACCE1B98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52" y="4134718"/>
            <a:ext cx="3748272" cy="297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AA81C-DF1B-4219-92B6-BC9957CD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EA8CCAC-C516-4813-8A3C-5A8C465A9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5227" y="184362"/>
            <a:ext cx="3361999" cy="2697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E16357-D861-4A5F-9502-94086103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996988"/>
            <a:ext cx="10972800" cy="36766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816972-B281-4698-A48B-6389A4D5BF45}"/>
              </a:ext>
            </a:extLst>
          </p:cNvPr>
          <p:cNvSpPr txBox="1"/>
          <p:nvPr/>
        </p:nvSpPr>
        <p:spPr>
          <a:xfrm>
            <a:off x="646111" y="1533355"/>
            <a:ext cx="7007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utilise la composition quand une classe fait partie (relation forte d’une autre classe) . On dit donc que la classe principale est composé de cette classe</a:t>
            </a:r>
          </a:p>
        </p:txBody>
      </p:sp>
    </p:spTree>
    <p:extLst>
      <p:ext uri="{BB962C8B-B14F-4D97-AF65-F5344CB8AC3E}">
        <p14:creationId xmlns:p14="http://schemas.microsoft.com/office/powerpoint/2010/main" val="32683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430C5-1E03-4993-A5C1-CFCD9AEF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Encapsulation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B2B85-7AEE-40F4-B75E-AD0F9F23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Etroitement lié à la sécurité, l’encapsulation nous permet de contrôler et protéger l’accès aux attributs et méthodes d’une classe depuis l’extérieur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CDC1FD-F31A-4534-AF61-C821C2AF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14" y="3501582"/>
            <a:ext cx="8970708" cy="29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C5380-F42C-4ED5-8713-4BEF0B91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Polymorphism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71E70-4FC1-49CB-BB22-D73AD95E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polymorphisme permet d’utiliser un unique nom d’une méthode mais avec différentes implémentations pour chaque classe héritière qui surcharge cette méthode.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7E9AE9-1131-4461-8E86-E6F42984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4091"/>
            <a:ext cx="4781143" cy="38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5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5BAE6-1EE1-4BCD-9722-FB9CE0BE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Recap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25298-EBAF-498D-81DE-9AD74B78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Heritage</a:t>
            </a:r>
            <a:r>
              <a:rPr lang="fr-FR" dirty="0"/>
              <a:t>              =&gt; Object </a:t>
            </a:r>
            <a:r>
              <a:rPr lang="fr-FR" b="1" dirty="0" err="1">
                <a:solidFill>
                  <a:srgbClr val="FFFF00"/>
                </a:solidFill>
              </a:rPr>
              <a:t>is</a:t>
            </a:r>
            <a:endParaRPr lang="fr-FR" b="1" dirty="0">
              <a:solidFill>
                <a:srgbClr val="FFFF00"/>
              </a:solidFill>
            </a:endParaRPr>
          </a:p>
          <a:p>
            <a:r>
              <a:rPr lang="fr-FR" dirty="0" err="1"/>
              <a:t>Implementation</a:t>
            </a:r>
            <a:r>
              <a:rPr lang="fr-FR" b="1" dirty="0"/>
              <a:t> =&gt; </a:t>
            </a:r>
            <a:r>
              <a:rPr lang="fr-FR" dirty="0"/>
              <a:t>Object</a:t>
            </a:r>
            <a:r>
              <a:rPr lang="fr-FR" b="1" dirty="0"/>
              <a:t> </a:t>
            </a:r>
            <a:r>
              <a:rPr lang="fr-FR" b="1" dirty="0">
                <a:solidFill>
                  <a:srgbClr val="FFFF00"/>
                </a:solidFill>
              </a:rPr>
              <a:t>Can</a:t>
            </a:r>
            <a:r>
              <a:rPr lang="fr-FR" b="1" dirty="0"/>
              <a:t> </a:t>
            </a:r>
          </a:p>
          <a:p>
            <a:r>
              <a:rPr lang="fr-FR" dirty="0"/>
              <a:t>Composition</a:t>
            </a:r>
            <a:r>
              <a:rPr lang="fr-FR" b="1" dirty="0"/>
              <a:t>       =&gt; </a:t>
            </a:r>
            <a:r>
              <a:rPr lang="fr-FR" dirty="0"/>
              <a:t>Object</a:t>
            </a:r>
            <a:r>
              <a:rPr lang="fr-FR" b="1" dirty="0"/>
              <a:t> </a:t>
            </a:r>
            <a:r>
              <a:rPr lang="fr-FR" b="1" dirty="0">
                <a:solidFill>
                  <a:srgbClr val="FFFF00"/>
                </a:solidFill>
              </a:rPr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277610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23EE6-D36D-400C-BBC7-C1D7625B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Lamda</a:t>
            </a:r>
            <a:r>
              <a:rPr lang="fr-FR" b="1" dirty="0"/>
              <a:t> expression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B525C5-FBFB-47C7-800E-FFF0A0C3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203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6216</TotalTime>
  <Words>284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Wakspace Consulting</vt:lpstr>
      <vt:lpstr>Présentation PowerPoint</vt:lpstr>
      <vt:lpstr>Sous classes</vt:lpstr>
      <vt:lpstr>Classes abstraites</vt:lpstr>
      <vt:lpstr>Composition</vt:lpstr>
      <vt:lpstr>Encapsulation</vt:lpstr>
      <vt:lpstr>Polymorphism</vt:lpstr>
      <vt:lpstr>Recap </vt:lpstr>
      <vt:lpstr>Lamda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Wakspace Consulting</dc:title>
  <dc:creator>Armel WAKAM</dc:creator>
  <cp:lastModifiedBy>Armel WAKAM</cp:lastModifiedBy>
  <cp:revision>22</cp:revision>
  <dcterms:created xsi:type="dcterms:W3CDTF">2021-02-11T01:23:02Z</dcterms:created>
  <dcterms:modified xsi:type="dcterms:W3CDTF">2021-02-15T08:59:42Z</dcterms:modified>
</cp:coreProperties>
</file>