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Lekton" charset="1" panose="02000000000000000000"/>
      <p:regular r:id="rId19"/>
    </p:embeddedFont>
    <p:embeddedFont>
      <p:font typeface="FS Gravity" charset="1" panose="00000400000000000000"/>
      <p:regular r:id="rId20"/>
    </p:embeddedFont>
    <p:embeddedFont>
      <p:font typeface="Lekton Bold" charset="1" panose="02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EA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91522" y="7776974"/>
            <a:ext cx="6637408" cy="1271131"/>
            <a:chOff x="0" y="0"/>
            <a:chExt cx="4518752" cy="8653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0010" y="80137"/>
              <a:ext cx="4358731" cy="705113"/>
            </a:xfrm>
            <a:custGeom>
              <a:avLst/>
              <a:gdLst/>
              <a:ahLst/>
              <a:cxnLst/>
              <a:rect r="r" b="b" t="t" l="l"/>
              <a:pathLst>
                <a:path h="705113" w="4358731">
                  <a:moveTo>
                    <a:pt x="4358731" y="705113"/>
                  </a:moveTo>
                  <a:lnTo>
                    <a:pt x="0" y="705113"/>
                  </a:lnTo>
                  <a:lnTo>
                    <a:pt x="0" y="0"/>
                  </a:lnTo>
                  <a:lnTo>
                    <a:pt x="4358604" y="0"/>
                  </a:lnTo>
                  <a:lnTo>
                    <a:pt x="4358604" y="705113"/>
                  </a:lnTo>
                  <a:lnTo>
                    <a:pt x="4358731" y="705113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3660" y="73787"/>
              <a:ext cx="4371431" cy="717940"/>
            </a:xfrm>
            <a:custGeom>
              <a:avLst/>
              <a:gdLst/>
              <a:ahLst/>
              <a:cxnLst/>
              <a:rect r="r" b="b" t="t" l="l"/>
              <a:pathLst>
                <a:path h="717940" w="4371431">
                  <a:moveTo>
                    <a:pt x="4371431" y="717940"/>
                  </a:moveTo>
                  <a:lnTo>
                    <a:pt x="0" y="717940"/>
                  </a:lnTo>
                  <a:lnTo>
                    <a:pt x="0" y="0"/>
                  </a:lnTo>
                  <a:lnTo>
                    <a:pt x="4371304" y="0"/>
                  </a:lnTo>
                  <a:lnTo>
                    <a:pt x="4371304" y="717940"/>
                  </a:lnTo>
                  <a:lnTo>
                    <a:pt x="4371431" y="717940"/>
                  </a:lnTo>
                  <a:close/>
                  <a:moveTo>
                    <a:pt x="12700" y="705240"/>
                  </a:moveTo>
                  <a:lnTo>
                    <a:pt x="4358604" y="705240"/>
                  </a:lnTo>
                  <a:lnTo>
                    <a:pt x="4358604" y="12700"/>
                  </a:lnTo>
                  <a:lnTo>
                    <a:pt x="12700" y="12700"/>
                  </a:lnTo>
                  <a:lnTo>
                    <a:pt x="12700" y="70524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" y="6350"/>
              <a:ext cx="4506051" cy="852687"/>
            </a:xfrm>
            <a:custGeom>
              <a:avLst/>
              <a:gdLst/>
              <a:ahLst/>
              <a:cxnLst/>
              <a:rect r="r" b="b" t="t" l="l"/>
              <a:pathLst>
                <a:path h="852687" w="4506051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4358604" y="0"/>
                  </a:moveTo>
                  <a:lnTo>
                    <a:pt x="4358604" y="147447"/>
                  </a:lnTo>
                  <a:lnTo>
                    <a:pt x="4506051" y="147447"/>
                  </a:lnTo>
                  <a:lnTo>
                    <a:pt x="4506051" y="0"/>
                  </a:lnTo>
                  <a:lnTo>
                    <a:pt x="4358604" y="0"/>
                  </a:lnTo>
                  <a:close/>
                  <a:moveTo>
                    <a:pt x="4358604" y="852687"/>
                  </a:moveTo>
                  <a:lnTo>
                    <a:pt x="4506051" y="852687"/>
                  </a:lnTo>
                  <a:lnTo>
                    <a:pt x="4506051" y="705240"/>
                  </a:lnTo>
                  <a:lnTo>
                    <a:pt x="4358604" y="705240"/>
                  </a:lnTo>
                  <a:lnTo>
                    <a:pt x="4358604" y="852687"/>
                  </a:lnTo>
                  <a:close/>
                  <a:moveTo>
                    <a:pt x="0" y="852687"/>
                  </a:moveTo>
                  <a:lnTo>
                    <a:pt x="147447" y="852687"/>
                  </a:lnTo>
                  <a:lnTo>
                    <a:pt x="147447" y="705240"/>
                  </a:lnTo>
                  <a:lnTo>
                    <a:pt x="0" y="705240"/>
                  </a:lnTo>
                  <a:lnTo>
                    <a:pt x="0" y="852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18751" cy="865387"/>
            </a:xfrm>
            <a:custGeom>
              <a:avLst/>
              <a:gdLst/>
              <a:ahLst/>
              <a:cxnLst/>
              <a:rect r="r" b="b" t="t" l="l"/>
              <a:pathLst>
                <a:path h="865387" w="4518751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4358604" y="0"/>
                  </a:moveTo>
                  <a:lnTo>
                    <a:pt x="4358604" y="160147"/>
                  </a:lnTo>
                  <a:lnTo>
                    <a:pt x="4518751" y="160147"/>
                  </a:lnTo>
                  <a:lnTo>
                    <a:pt x="4518751" y="0"/>
                  </a:lnTo>
                  <a:lnTo>
                    <a:pt x="4358604" y="0"/>
                  </a:lnTo>
                  <a:close/>
                  <a:moveTo>
                    <a:pt x="4506052" y="147447"/>
                  </a:moveTo>
                  <a:lnTo>
                    <a:pt x="4371305" y="147447"/>
                  </a:lnTo>
                  <a:lnTo>
                    <a:pt x="4371305" y="12700"/>
                  </a:lnTo>
                  <a:lnTo>
                    <a:pt x="4506052" y="12700"/>
                  </a:lnTo>
                  <a:lnTo>
                    <a:pt x="4506052" y="147447"/>
                  </a:lnTo>
                  <a:close/>
                  <a:moveTo>
                    <a:pt x="4358604" y="865387"/>
                  </a:moveTo>
                  <a:lnTo>
                    <a:pt x="4518751" y="865387"/>
                  </a:lnTo>
                  <a:lnTo>
                    <a:pt x="4518751" y="705240"/>
                  </a:lnTo>
                  <a:lnTo>
                    <a:pt x="4358604" y="705240"/>
                  </a:lnTo>
                  <a:lnTo>
                    <a:pt x="4358604" y="865387"/>
                  </a:lnTo>
                  <a:close/>
                  <a:moveTo>
                    <a:pt x="4371304" y="717940"/>
                  </a:moveTo>
                  <a:lnTo>
                    <a:pt x="4506051" y="717940"/>
                  </a:lnTo>
                  <a:lnTo>
                    <a:pt x="4506051" y="852686"/>
                  </a:lnTo>
                  <a:lnTo>
                    <a:pt x="4371304" y="852686"/>
                  </a:lnTo>
                  <a:lnTo>
                    <a:pt x="4371304" y="717940"/>
                  </a:lnTo>
                  <a:close/>
                  <a:moveTo>
                    <a:pt x="0" y="865387"/>
                  </a:moveTo>
                  <a:lnTo>
                    <a:pt x="160147" y="865387"/>
                  </a:lnTo>
                  <a:lnTo>
                    <a:pt x="160147" y="705240"/>
                  </a:lnTo>
                  <a:lnTo>
                    <a:pt x="0" y="705240"/>
                  </a:lnTo>
                  <a:lnTo>
                    <a:pt x="0" y="865387"/>
                  </a:lnTo>
                  <a:close/>
                  <a:moveTo>
                    <a:pt x="12700" y="717940"/>
                  </a:moveTo>
                  <a:lnTo>
                    <a:pt x="147447" y="717940"/>
                  </a:lnTo>
                  <a:lnTo>
                    <a:pt x="147447" y="852686"/>
                  </a:lnTo>
                  <a:lnTo>
                    <a:pt x="12700" y="852686"/>
                  </a:lnTo>
                  <a:lnTo>
                    <a:pt x="12700" y="7179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974403" y="8241370"/>
            <a:ext cx="5671647" cy="40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4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Lekton"/>
              </a:rPr>
              <a:t>Software engineer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491522" y="2104231"/>
            <a:ext cx="9668955" cy="2330359"/>
            <a:chOff x="0" y="0"/>
            <a:chExt cx="6582631" cy="158651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010" y="80137"/>
              <a:ext cx="6422610" cy="1426236"/>
            </a:xfrm>
            <a:custGeom>
              <a:avLst/>
              <a:gdLst/>
              <a:ahLst/>
              <a:cxnLst/>
              <a:rect r="r" b="b" t="t" l="l"/>
              <a:pathLst>
                <a:path h="1426236" w="6422610">
                  <a:moveTo>
                    <a:pt x="6422610" y="1426236"/>
                  </a:moveTo>
                  <a:lnTo>
                    <a:pt x="0" y="1426236"/>
                  </a:lnTo>
                  <a:lnTo>
                    <a:pt x="0" y="0"/>
                  </a:lnTo>
                  <a:lnTo>
                    <a:pt x="6422483" y="0"/>
                  </a:lnTo>
                  <a:lnTo>
                    <a:pt x="6422483" y="1426236"/>
                  </a:lnTo>
                  <a:lnTo>
                    <a:pt x="6422610" y="142623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73660" y="73787"/>
              <a:ext cx="6435310" cy="1439063"/>
            </a:xfrm>
            <a:custGeom>
              <a:avLst/>
              <a:gdLst/>
              <a:ahLst/>
              <a:cxnLst/>
              <a:rect r="r" b="b" t="t" l="l"/>
              <a:pathLst>
                <a:path h="1439063" w="6435310">
                  <a:moveTo>
                    <a:pt x="6435310" y="1439063"/>
                  </a:moveTo>
                  <a:lnTo>
                    <a:pt x="0" y="1439063"/>
                  </a:lnTo>
                  <a:lnTo>
                    <a:pt x="0" y="0"/>
                  </a:lnTo>
                  <a:lnTo>
                    <a:pt x="6435183" y="0"/>
                  </a:lnTo>
                  <a:lnTo>
                    <a:pt x="6435183" y="1439063"/>
                  </a:lnTo>
                  <a:lnTo>
                    <a:pt x="6435310" y="1439063"/>
                  </a:lnTo>
                  <a:close/>
                  <a:moveTo>
                    <a:pt x="12700" y="1426363"/>
                  </a:moveTo>
                  <a:lnTo>
                    <a:pt x="6422483" y="1426363"/>
                  </a:lnTo>
                  <a:lnTo>
                    <a:pt x="6422483" y="12700"/>
                  </a:lnTo>
                  <a:lnTo>
                    <a:pt x="12700" y="12700"/>
                  </a:lnTo>
                  <a:lnTo>
                    <a:pt x="12700" y="14263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350" y="6350"/>
              <a:ext cx="6569930" cy="1573810"/>
            </a:xfrm>
            <a:custGeom>
              <a:avLst/>
              <a:gdLst/>
              <a:ahLst/>
              <a:cxnLst/>
              <a:rect r="r" b="b" t="t" l="l"/>
              <a:pathLst>
                <a:path h="1573810" w="6569930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6422484" y="0"/>
                  </a:moveTo>
                  <a:lnTo>
                    <a:pt x="6422484" y="147447"/>
                  </a:lnTo>
                  <a:lnTo>
                    <a:pt x="6569930" y="147447"/>
                  </a:lnTo>
                  <a:lnTo>
                    <a:pt x="6569930" y="0"/>
                  </a:lnTo>
                  <a:lnTo>
                    <a:pt x="6422484" y="0"/>
                  </a:lnTo>
                  <a:close/>
                  <a:moveTo>
                    <a:pt x="6422484" y="1573810"/>
                  </a:moveTo>
                  <a:lnTo>
                    <a:pt x="6569930" y="1573810"/>
                  </a:lnTo>
                  <a:lnTo>
                    <a:pt x="6569930" y="1426363"/>
                  </a:lnTo>
                  <a:lnTo>
                    <a:pt x="6422484" y="1426363"/>
                  </a:lnTo>
                  <a:lnTo>
                    <a:pt x="6422484" y="1573810"/>
                  </a:lnTo>
                  <a:close/>
                  <a:moveTo>
                    <a:pt x="0" y="1573810"/>
                  </a:moveTo>
                  <a:lnTo>
                    <a:pt x="147447" y="1573810"/>
                  </a:lnTo>
                  <a:lnTo>
                    <a:pt x="147447" y="1426363"/>
                  </a:lnTo>
                  <a:lnTo>
                    <a:pt x="0" y="1426363"/>
                  </a:lnTo>
                  <a:lnTo>
                    <a:pt x="0" y="15738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582630" cy="1586510"/>
            </a:xfrm>
            <a:custGeom>
              <a:avLst/>
              <a:gdLst/>
              <a:ahLst/>
              <a:cxnLst/>
              <a:rect r="r" b="b" t="t" l="l"/>
              <a:pathLst>
                <a:path h="1586510" w="6582630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6422484" y="0"/>
                  </a:moveTo>
                  <a:lnTo>
                    <a:pt x="6422484" y="160147"/>
                  </a:lnTo>
                  <a:lnTo>
                    <a:pt x="6582630" y="160147"/>
                  </a:lnTo>
                  <a:lnTo>
                    <a:pt x="6582630" y="0"/>
                  </a:lnTo>
                  <a:lnTo>
                    <a:pt x="6422484" y="0"/>
                  </a:lnTo>
                  <a:close/>
                  <a:moveTo>
                    <a:pt x="6569931" y="147447"/>
                  </a:moveTo>
                  <a:lnTo>
                    <a:pt x="6435184" y="147447"/>
                  </a:lnTo>
                  <a:lnTo>
                    <a:pt x="6435184" y="12700"/>
                  </a:lnTo>
                  <a:lnTo>
                    <a:pt x="6569931" y="12700"/>
                  </a:lnTo>
                  <a:lnTo>
                    <a:pt x="6569931" y="147447"/>
                  </a:lnTo>
                  <a:close/>
                  <a:moveTo>
                    <a:pt x="6422484" y="1586510"/>
                  </a:moveTo>
                  <a:lnTo>
                    <a:pt x="6582630" y="1586510"/>
                  </a:lnTo>
                  <a:lnTo>
                    <a:pt x="6582630" y="1426363"/>
                  </a:lnTo>
                  <a:lnTo>
                    <a:pt x="6422484" y="1426363"/>
                  </a:lnTo>
                  <a:lnTo>
                    <a:pt x="6422484" y="1586510"/>
                  </a:lnTo>
                  <a:close/>
                  <a:moveTo>
                    <a:pt x="6435184" y="1439063"/>
                  </a:moveTo>
                  <a:lnTo>
                    <a:pt x="6569930" y="1439063"/>
                  </a:lnTo>
                  <a:lnTo>
                    <a:pt x="6569930" y="1573809"/>
                  </a:lnTo>
                  <a:lnTo>
                    <a:pt x="6435184" y="1573809"/>
                  </a:lnTo>
                  <a:lnTo>
                    <a:pt x="6435184" y="1439063"/>
                  </a:lnTo>
                  <a:close/>
                  <a:moveTo>
                    <a:pt x="0" y="1586510"/>
                  </a:moveTo>
                  <a:lnTo>
                    <a:pt x="160147" y="1586510"/>
                  </a:lnTo>
                  <a:lnTo>
                    <a:pt x="160147" y="1426363"/>
                  </a:lnTo>
                  <a:lnTo>
                    <a:pt x="0" y="1426363"/>
                  </a:lnTo>
                  <a:lnTo>
                    <a:pt x="0" y="1586510"/>
                  </a:lnTo>
                  <a:close/>
                  <a:moveTo>
                    <a:pt x="12700" y="1439063"/>
                  </a:moveTo>
                  <a:lnTo>
                    <a:pt x="147447" y="1439063"/>
                  </a:lnTo>
                  <a:lnTo>
                    <a:pt x="147447" y="1573809"/>
                  </a:lnTo>
                  <a:lnTo>
                    <a:pt x="12700" y="1573809"/>
                  </a:lnTo>
                  <a:lnTo>
                    <a:pt x="12700" y="143906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4067237" y="4703666"/>
            <a:ext cx="13425090" cy="2330359"/>
            <a:chOff x="0" y="0"/>
            <a:chExt cx="9139810" cy="158651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80010" y="80137"/>
              <a:ext cx="8979790" cy="1426236"/>
            </a:xfrm>
            <a:custGeom>
              <a:avLst/>
              <a:gdLst/>
              <a:ahLst/>
              <a:cxnLst/>
              <a:rect r="r" b="b" t="t" l="l"/>
              <a:pathLst>
                <a:path h="1426236" w="8979790">
                  <a:moveTo>
                    <a:pt x="8979790" y="1426236"/>
                  </a:moveTo>
                  <a:lnTo>
                    <a:pt x="0" y="1426236"/>
                  </a:lnTo>
                  <a:lnTo>
                    <a:pt x="0" y="0"/>
                  </a:lnTo>
                  <a:lnTo>
                    <a:pt x="8979663" y="0"/>
                  </a:lnTo>
                  <a:lnTo>
                    <a:pt x="8979663" y="1426236"/>
                  </a:lnTo>
                  <a:lnTo>
                    <a:pt x="8979790" y="1426236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73660" y="73787"/>
              <a:ext cx="8992490" cy="1439063"/>
            </a:xfrm>
            <a:custGeom>
              <a:avLst/>
              <a:gdLst/>
              <a:ahLst/>
              <a:cxnLst/>
              <a:rect r="r" b="b" t="t" l="l"/>
              <a:pathLst>
                <a:path h="1439063" w="8992490">
                  <a:moveTo>
                    <a:pt x="8992490" y="1439063"/>
                  </a:moveTo>
                  <a:lnTo>
                    <a:pt x="0" y="1439063"/>
                  </a:lnTo>
                  <a:lnTo>
                    <a:pt x="0" y="0"/>
                  </a:lnTo>
                  <a:lnTo>
                    <a:pt x="8992363" y="0"/>
                  </a:lnTo>
                  <a:lnTo>
                    <a:pt x="8992363" y="1439063"/>
                  </a:lnTo>
                  <a:lnTo>
                    <a:pt x="8992490" y="1439063"/>
                  </a:lnTo>
                  <a:close/>
                  <a:moveTo>
                    <a:pt x="12700" y="1426363"/>
                  </a:moveTo>
                  <a:lnTo>
                    <a:pt x="8979663" y="1426363"/>
                  </a:lnTo>
                  <a:lnTo>
                    <a:pt x="8979663" y="12700"/>
                  </a:lnTo>
                  <a:lnTo>
                    <a:pt x="12700" y="12700"/>
                  </a:lnTo>
                  <a:lnTo>
                    <a:pt x="12700" y="14263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6350" y="6350"/>
              <a:ext cx="9127110" cy="1573810"/>
            </a:xfrm>
            <a:custGeom>
              <a:avLst/>
              <a:gdLst/>
              <a:ahLst/>
              <a:cxnLst/>
              <a:rect r="r" b="b" t="t" l="l"/>
              <a:pathLst>
                <a:path h="1573810" w="9127110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8979663" y="0"/>
                  </a:moveTo>
                  <a:lnTo>
                    <a:pt x="8979663" y="147447"/>
                  </a:lnTo>
                  <a:lnTo>
                    <a:pt x="9127110" y="147447"/>
                  </a:lnTo>
                  <a:lnTo>
                    <a:pt x="9127110" y="0"/>
                  </a:lnTo>
                  <a:lnTo>
                    <a:pt x="8979663" y="0"/>
                  </a:lnTo>
                  <a:close/>
                  <a:moveTo>
                    <a:pt x="8979663" y="1573810"/>
                  </a:moveTo>
                  <a:lnTo>
                    <a:pt x="9127110" y="1573810"/>
                  </a:lnTo>
                  <a:lnTo>
                    <a:pt x="9127110" y="1426363"/>
                  </a:lnTo>
                  <a:lnTo>
                    <a:pt x="8979663" y="1426363"/>
                  </a:lnTo>
                  <a:lnTo>
                    <a:pt x="8979663" y="1573810"/>
                  </a:lnTo>
                  <a:close/>
                  <a:moveTo>
                    <a:pt x="0" y="1573810"/>
                  </a:moveTo>
                  <a:lnTo>
                    <a:pt x="147447" y="1573810"/>
                  </a:lnTo>
                  <a:lnTo>
                    <a:pt x="147447" y="1426363"/>
                  </a:lnTo>
                  <a:lnTo>
                    <a:pt x="0" y="1426363"/>
                  </a:lnTo>
                  <a:lnTo>
                    <a:pt x="0" y="15738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139810" cy="1586510"/>
            </a:xfrm>
            <a:custGeom>
              <a:avLst/>
              <a:gdLst/>
              <a:ahLst/>
              <a:cxnLst/>
              <a:rect r="r" b="b" t="t" l="l"/>
              <a:pathLst>
                <a:path h="1586510" w="9139810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8979663" y="0"/>
                  </a:moveTo>
                  <a:lnTo>
                    <a:pt x="8979663" y="160147"/>
                  </a:lnTo>
                  <a:lnTo>
                    <a:pt x="9139810" y="160147"/>
                  </a:lnTo>
                  <a:lnTo>
                    <a:pt x="9139810" y="0"/>
                  </a:lnTo>
                  <a:lnTo>
                    <a:pt x="8979663" y="0"/>
                  </a:lnTo>
                  <a:close/>
                  <a:moveTo>
                    <a:pt x="9127110" y="147447"/>
                  </a:moveTo>
                  <a:lnTo>
                    <a:pt x="8992364" y="147447"/>
                  </a:lnTo>
                  <a:lnTo>
                    <a:pt x="8992364" y="12700"/>
                  </a:lnTo>
                  <a:lnTo>
                    <a:pt x="9127110" y="12700"/>
                  </a:lnTo>
                  <a:lnTo>
                    <a:pt x="9127110" y="147447"/>
                  </a:lnTo>
                  <a:close/>
                  <a:moveTo>
                    <a:pt x="8979663" y="1586510"/>
                  </a:moveTo>
                  <a:lnTo>
                    <a:pt x="9139810" y="1586510"/>
                  </a:lnTo>
                  <a:lnTo>
                    <a:pt x="9139810" y="1426363"/>
                  </a:lnTo>
                  <a:lnTo>
                    <a:pt x="8979663" y="1426363"/>
                  </a:lnTo>
                  <a:lnTo>
                    <a:pt x="8979663" y="1586510"/>
                  </a:lnTo>
                  <a:close/>
                  <a:moveTo>
                    <a:pt x="8992363" y="1439063"/>
                  </a:moveTo>
                  <a:lnTo>
                    <a:pt x="9127110" y="1439063"/>
                  </a:lnTo>
                  <a:lnTo>
                    <a:pt x="9127110" y="1573809"/>
                  </a:lnTo>
                  <a:lnTo>
                    <a:pt x="8992363" y="1573809"/>
                  </a:lnTo>
                  <a:lnTo>
                    <a:pt x="8992363" y="1439063"/>
                  </a:lnTo>
                  <a:close/>
                  <a:moveTo>
                    <a:pt x="0" y="1586510"/>
                  </a:moveTo>
                  <a:lnTo>
                    <a:pt x="160147" y="1586510"/>
                  </a:lnTo>
                  <a:lnTo>
                    <a:pt x="160147" y="1426363"/>
                  </a:lnTo>
                  <a:lnTo>
                    <a:pt x="0" y="1426363"/>
                  </a:lnTo>
                  <a:lnTo>
                    <a:pt x="0" y="1586510"/>
                  </a:lnTo>
                  <a:close/>
                  <a:moveTo>
                    <a:pt x="12700" y="1439063"/>
                  </a:moveTo>
                  <a:lnTo>
                    <a:pt x="147447" y="1439063"/>
                  </a:lnTo>
                  <a:lnTo>
                    <a:pt x="147447" y="1573809"/>
                  </a:lnTo>
                  <a:lnTo>
                    <a:pt x="12700" y="1573809"/>
                  </a:lnTo>
                  <a:lnTo>
                    <a:pt x="12700" y="143906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0243148" y="7672199"/>
            <a:ext cx="6637408" cy="1271131"/>
            <a:chOff x="0" y="0"/>
            <a:chExt cx="4518752" cy="86538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80010" y="80137"/>
              <a:ext cx="4358731" cy="705113"/>
            </a:xfrm>
            <a:custGeom>
              <a:avLst/>
              <a:gdLst/>
              <a:ahLst/>
              <a:cxnLst/>
              <a:rect r="r" b="b" t="t" l="l"/>
              <a:pathLst>
                <a:path h="705113" w="4358731">
                  <a:moveTo>
                    <a:pt x="4358731" y="705113"/>
                  </a:moveTo>
                  <a:lnTo>
                    <a:pt x="0" y="705113"/>
                  </a:lnTo>
                  <a:lnTo>
                    <a:pt x="0" y="0"/>
                  </a:lnTo>
                  <a:lnTo>
                    <a:pt x="4358604" y="0"/>
                  </a:lnTo>
                  <a:lnTo>
                    <a:pt x="4358604" y="705113"/>
                  </a:lnTo>
                  <a:lnTo>
                    <a:pt x="4358731" y="7051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73660" y="73787"/>
              <a:ext cx="4371431" cy="717940"/>
            </a:xfrm>
            <a:custGeom>
              <a:avLst/>
              <a:gdLst/>
              <a:ahLst/>
              <a:cxnLst/>
              <a:rect r="r" b="b" t="t" l="l"/>
              <a:pathLst>
                <a:path h="717940" w="4371431">
                  <a:moveTo>
                    <a:pt x="4371431" y="717940"/>
                  </a:moveTo>
                  <a:lnTo>
                    <a:pt x="0" y="717940"/>
                  </a:lnTo>
                  <a:lnTo>
                    <a:pt x="0" y="0"/>
                  </a:lnTo>
                  <a:lnTo>
                    <a:pt x="4371304" y="0"/>
                  </a:lnTo>
                  <a:lnTo>
                    <a:pt x="4371304" y="717940"/>
                  </a:lnTo>
                  <a:lnTo>
                    <a:pt x="4371431" y="717940"/>
                  </a:lnTo>
                  <a:close/>
                  <a:moveTo>
                    <a:pt x="12700" y="705240"/>
                  </a:moveTo>
                  <a:lnTo>
                    <a:pt x="4358604" y="705240"/>
                  </a:lnTo>
                  <a:lnTo>
                    <a:pt x="4358604" y="12700"/>
                  </a:lnTo>
                  <a:lnTo>
                    <a:pt x="12700" y="12700"/>
                  </a:lnTo>
                  <a:lnTo>
                    <a:pt x="12700" y="70524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6350" y="6350"/>
              <a:ext cx="4506051" cy="852687"/>
            </a:xfrm>
            <a:custGeom>
              <a:avLst/>
              <a:gdLst/>
              <a:ahLst/>
              <a:cxnLst/>
              <a:rect r="r" b="b" t="t" l="l"/>
              <a:pathLst>
                <a:path h="852687" w="4506051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4358604" y="0"/>
                  </a:moveTo>
                  <a:lnTo>
                    <a:pt x="4358604" y="147447"/>
                  </a:lnTo>
                  <a:lnTo>
                    <a:pt x="4506051" y="147447"/>
                  </a:lnTo>
                  <a:lnTo>
                    <a:pt x="4506051" y="0"/>
                  </a:lnTo>
                  <a:lnTo>
                    <a:pt x="4358604" y="0"/>
                  </a:lnTo>
                  <a:close/>
                  <a:moveTo>
                    <a:pt x="4358604" y="852687"/>
                  </a:moveTo>
                  <a:lnTo>
                    <a:pt x="4506051" y="852687"/>
                  </a:lnTo>
                  <a:lnTo>
                    <a:pt x="4506051" y="705240"/>
                  </a:lnTo>
                  <a:lnTo>
                    <a:pt x="4358604" y="705240"/>
                  </a:lnTo>
                  <a:lnTo>
                    <a:pt x="4358604" y="852687"/>
                  </a:lnTo>
                  <a:close/>
                  <a:moveTo>
                    <a:pt x="0" y="852687"/>
                  </a:moveTo>
                  <a:lnTo>
                    <a:pt x="147447" y="852687"/>
                  </a:lnTo>
                  <a:lnTo>
                    <a:pt x="147447" y="705240"/>
                  </a:lnTo>
                  <a:lnTo>
                    <a:pt x="0" y="705240"/>
                  </a:lnTo>
                  <a:lnTo>
                    <a:pt x="0" y="852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518751" cy="865387"/>
            </a:xfrm>
            <a:custGeom>
              <a:avLst/>
              <a:gdLst/>
              <a:ahLst/>
              <a:cxnLst/>
              <a:rect r="r" b="b" t="t" l="l"/>
              <a:pathLst>
                <a:path h="865387" w="4518751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4358604" y="0"/>
                  </a:moveTo>
                  <a:lnTo>
                    <a:pt x="4358604" y="160147"/>
                  </a:lnTo>
                  <a:lnTo>
                    <a:pt x="4518751" y="160147"/>
                  </a:lnTo>
                  <a:lnTo>
                    <a:pt x="4518751" y="0"/>
                  </a:lnTo>
                  <a:lnTo>
                    <a:pt x="4358604" y="0"/>
                  </a:lnTo>
                  <a:close/>
                  <a:moveTo>
                    <a:pt x="4506052" y="147447"/>
                  </a:moveTo>
                  <a:lnTo>
                    <a:pt x="4371305" y="147447"/>
                  </a:lnTo>
                  <a:lnTo>
                    <a:pt x="4371305" y="12700"/>
                  </a:lnTo>
                  <a:lnTo>
                    <a:pt x="4506052" y="12700"/>
                  </a:lnTo>
                  <a:lnTo>
                    <a:pt x="4506052" y="147447"/>
                  </a:lnTo>
                  <a:close/>
                  <a:moveTo>
                    <a:pt x="4358604" y="865387"/>
                  </a:moveTo>
                  <a:lnTo>
                    <a:pt x="4518751" y="865387"/>
                  </a:lnTo>
                  <a:lnTo>
                    <a:pt x="4518751" y="705240"/>
                  </a:lnTo>
                  <a:lnTo>
                    <a:pt x="4358604" y="705240"/>
                  </a:lnTo>
                  <a:lnTo>
                    <a:pt x="4358604" y="865387"/>
                  </a:lnTo>
                  <a:close/>
                  <a:moveTo>
                    <a:pt x="4371304" y="717940"/>
                  </a:moveTo>
                  <a:lnTo>
                    <a:pt x="4506051" y="717940"/>
                  </a:lnTo>
                  <a:lnTo>
                    <a:pt x="4506051" y="852686"/>
                  </a:lnTo>
                  <a:lnTo>
                    <a:pt x="4371304" y="852686"/>
                  </a:lnTo>
                  <a:lnTo>
                    <a:pt x="4371304" y="717940"/>
                  </a:lnTo>
                  <a:close/>
                  <a:moveTo>
                    <a:pt x="0" y="865387"/>
                  </a:moveTo>
                  <a:lnTo>
                    <a:pt x="160147" y="865387"/>
                  </a:lnTo>
                  <a:lnTo>
                    <a:pt x="160147" y="705240"/>
                  </a:lnTo>
                  <a:lnTo>
                    <a:pt x="0" y="705240"/>
                  </a:lnTo>
                  <a:lnTo>
                    <a:pt x="0" y="865387"/>
                  </a:lnTo>
                  <a:close/>
                  <a:moveTo>
                    <a:pt x="12700" y="717940"/>
                  </a:moveTo>
                  <a:lnTo>
                    <a:pt x="147447" y="717940"/>
                  </a:lnTo>
                  <a:lnTo>
                    <a:pt x="147447" y="852686"/>
                  </a:lnTo>
                  <a:lnTo>
                    <a:pt x="12700" y="852686"/>
                  </a:lnTo>
                  <a:lnTo>
                    <a:pt x="12700" y="7179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2919879" y="4695995"/>
            <a:ext cx="15368121" cy="3742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0"/>
              </a:lnSpc>
            </a:pPr>
            <a:r>
              <a:rPr lang="en-US" sz="8900">
                <a:solidFill>
                  <a:srgbClr val="000000"/>
                </a:solidFill>
                <a:latin typeface="FS Gravity"/>
              </a:rPr>
              <a:t>EMPLOYEE SKILLS AND CAREER DEVELOPMENT </a:t>
            </a:r>
          </a:p>
          <a:p>
            <a:pPr algn="ctr">
              <a:lnSpc>
                <a:spcPts val="9790"/>
              </a:lnSpc>
            </a:pP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12831140" y="942217"/>
            <a:ext cx="4428160" cy="748762"/>
          </a:xfrm>
          <a:custGeom>
            <a:avLst/>
            <a:gdLst/>
            <a:ahLst/>
            <a:cxnLst/>
            <a:rect r="r" b="b" t="t" l="l"/>
            <a:pathLst>
              <a:path h="748762" w="4428160">
                <a:moveTo>
                  <a:pt x="0" y="0"/>
                </a:moveTo>
                <a:lnTo>
                  <a:pt x="4428160" y="0"/>
                </a:lnTo>
                <a:lnTo>
                  <a:pt x="4428160" y="748761"/>
                </a:lnTo>
                <a:lnTo>
                  <a:pt x="0" y="7487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123175" y="942217"/>
            <a:ext cx="4428160" cy="748762"/>
          </a:xfrm>
          <a:custGeom>
            <a:avLst/>
            <a:gdLst/>
            <a:ahLst/>
            <a:cxnLst/>
            <a:rect r="r" b="b" t="t" l="l"/>
            <a:pathLst>
              <a:path h="748762" w="4428160">
                <a:moveTo>
                  <a:pt x="0" y="0"/>
                </a:moveTo>
                <a:lnTo>
                  <a:pt x="4428160" y="0"/>
                </a:lnTo>
                <a:lnTo>
                  <a:pt x="4428160" y="748761"/>
                </a:lnTo>
                <a:lnTo>
                  <a:pt x="0" y="7487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1428043">
            <a:off x="16654977" y="3999325"/>
            <a:ext cx="1408682" cy="1408682"/>
          </a:xfrm>
          <a:custGeom>
            <a:avLst/>
            <a:gdLst/>
            <a:ahLst/>
            <a:cxnLst/>
            <a:rect r="r" b="b" t="t" l="l"/>
            <a:pathLst>
              <a:path h="1408682" w="1408682">
                <a:moveTo>
                  <a:pt x="0" y="0"/>
                </a:moveTo>
                <a:lnTo>
                  <a:pt x="1408682" y="0"/>
                </a:lnTo>
                <a:lnTo>
                  <a:pt x="1408682" y="1408682"/>
                </a:lnTo>
                <a:lnTo>
                  <a:pt x="0" y="14086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9392422" y="7184909"/>
            <a:ext cx="1535616" cy="1423935"/>
          </a:xfrm>
          <a:custGeom>
            <a:avLst/>
            <a:gdLst/>
            <a:ahLst/>
            <a:cxnLst/>
            <a:rect r="r" b="b" t="t" l="l"/>
            <a:pathLst>
              <a:path h="1423935" w="1535616">
                <a:moveTo>
                  <a:pt x="0" y="0"/>
                </a:moveTo>
                <a:lnTo>
                  <a:pt x="1535616" y="0"/>
                </a:lnTo>
                <a:lnTo>
                  <a:pt x="1535616" y="1423935"/>
                </a:lnTo>
                <a:lnTo>
                  <a:pt x="0" y="14239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8" id="28"/>
          <p:cNvSpPr/>
          <p:nvPr/>
        </p:nvSpPr>
        <p:spPr>
          <a:xfrm>
            <a:off x="2848071" y="5845033"/>
            <a:ext cx="1327362" cy="47625"/>
          </a:xfrm>
          <a:prstGeom prst="line">
            <a:avLst/>
          </a:prstGeom>
          <a:ln cap="flat" w="476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>
            <a:off x="11061192" y="2779590"/>
            <a:ext cx="1264037" cy="47625"/>
          </a:xfrm>
          <a:prstGeom prst="line">
            <a:avLst/>
          </a:prstGeom>
          <a:ln cap="flat" w="476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1777561" y="6908028"/>
            <a:ext cx="1930120" cy="47625"/>
          </a:xfrm>
          <a:prstGeom prst="line">
            <a:avLst/>
          </a:prstGeom>
          <a:ln cap="flat" w="476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11270750" y="3846476"/>
            <a:ext cx="1937994" cy="47625"/>
          </a:xfrm>
          <a:prstGeom prst="line">
            <a:avLst/>
          </a:prstGeom>
          <a:ln cap="flat" w="476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rot="5400000">
            <a:off x="12942163" y="7330522"/>
            <a:ext cx="844988" cy="0"/>
          </a:xfrm>
          <a:prstGeom prst="line">
            <a:avLst/>
          </a:prstGeom>
          <a:ln cap="flat" w="476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33" id="33"/>
          <p:cNvGrpSpPr/>
          <p:nvPr/>
        </p:nvGrpSpPr>
        <p:grpSpPr>
          <a:xfrm rot="5400000">
            <a:off x="2652148" y="5770884"/>
            <a:ext cx="195923" cy="195923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5400000">
            <a:off x="12129307" y="2705441"/>
            <a:ext cx="195923" cy="195923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9"/>
                </a:lnSpc>
              </a:pPr>
            </a:p>
          </p:txBody>
        </p:sp>
      </p:grpSp>
      <p:sp>
        <p:nvSpPr>
          <p:cNvPr name="Freeform 39" id="39"/>
          <p:cNvSpPr/>
          <p:nvPr/>
        </p:nvSpPr>
        <p:spPr>
          <a:xfrm flipH="false" flipV="false" rot="0">
            <a:off x="6965738" y="8609353"/>
            <a:ext cx="588679" cy="1030511"/>
          </a:xfrm>
          <a:custGeom>
            <a:avLst/>
            <a:gdLst/>
            <a:ahLst/>
            <a:cxnLst/>
            <a:rect r="r" b="b" t="t" l="l"/>
            <a:pathLst>
              <a:path h="1030511" w="588679">
                <a:moveTo>
                  <a:pt x="0" y="0"/>
                </a:moveTo>
                <a:lnTo>
                  <a:pt x="588679" y="0"/>
                </a:lnTo>
                <a:lnTo>
                  <a:pt x="588679" y="1030511"/>
                </a:lnTo>
                <a:lnTo>
                  <a:pt x="0" y="10305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3617328" y="2564560"/>
            <a:ext cx="5417344" cy="150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50"/>
              </a:lnSpc>
            </a:pPr>
            <a:r>
              <a:rPr lang="en-US" sz="10500">
                <a:solidFill>
                  <a:srgbClr val="C6EAC9"/>
                </a:solidFill>
                <a:latin typeface="FS Gravity"/>
              </a:rPr>
              <a:t>TECH-TRIBE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1507946" y="7920415"/>
            <a:ext cx="4317802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C6EAC9"/>
                </a:solidFill>
                <a:latin typeface="Lekton"/>
              </a:rPr>
              <a:t>Let's get started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2052874" y="1021323"/>
            <a:ext cx="190514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Lekton"/>
              </a:rPr>
              <a:t>BINF III/C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4664016" y="1021323"/>
            <a:ext cx="152414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Lekton"/>
              </a:rPr>
              <a:t>MAY 2024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647" t="0" r="-564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25847" y="883455"/>
            <a:ext cx="12241484" cy="1065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14"/>
              </a:lnSpc>
            </a:pPr>
            <a:r>
              <a:rPr lang="en-US" sz="7400">
                <a:solidFill>
                  <a:srgbClr val="000000"/>
                </a:solidFill>
                <a:latin typeface="FS Gravity"/>
              </a:rPr>
              <a:t>EMPLOYEE’S PERFORMANCE VIEW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EA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068283"/>
            <a:ext cx="20597186" cy="8030333"/>
          </a:xfrm>
          <a:custGeom>
            <a:avLst/>
            <a:gdLst/>
            <a:ahLst/>
            <a:cxnLst/>
            <a:rect r="r" b="b" t="t" l="l"/>
            <a:pathLst>
              <a:path h="8030333" w="20597186">
                <a:moveTo>
                  <a:pt x="0" y="0"/>
                </a:moveTo>
                <a:lnTo>
                  <a:pt x="20597186" y="0"/>
                </a:lnTo>
                <a:lnTo>
                  <a:pt x="20597186" y="8030333"/>
                </a:lnTo>
                <a:lnTo>
                  <a:pt x="0" y="80303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71" r="-1595" b="-137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84570" y="770811"/>
            <a:ext cx="16729876" cy="1013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69"/>
              </a:lnSpc>
            </a:pPr>
            <a:r>
              <a:rPr lang="en-US" sz="6999">
                <a:solidFill>
                  <a:srgbClr val="000000"/>
                </a:solidFill>
                <a:latin typeface="FS Gravity"/>
              </a:rPr>
              <a:t>ANNOUNCEMENTS FROM EMPLOYEE’S VIEW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7676669" cy="1514475"/>
            <a:chOff x="0" y="0"/>
            <a:chExt cx="5226281" cy="10310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0010" y="80137"/>
              <a:ext cx="5066261" cy="870782"/>
            </a:xfrm>
            <a:custGeom>
              <a:avLst/>
              <a:gdLst/>
              <a:ahLst/>
              <a:cxnLst/>
              <a:rect r="r" b="b" t="t" l="l"/>
              <a:pathLst>
                <a:path h="870782" w="5066261">
                  <a:moveTo>
                    <a:pt x="5066261" y="870782"/>
                  </a:moveTo>
                  <a:lnTo>
                    <a:pt x="0" y="870782"/>
                  </a:lnTo>
                  <a:lnTo>
                    <a:pt x="0" y="0"/>
                  </a:lnTo>
                  <a:lnTo>
                    <a:pt x="5066134" y="0"/>
                  </a:lnTo>
                  <a:lnTo>
                    <a:pt x="5066134" y="870782"/>
                  </a:lnTo>
                  <a:lnTo>
                    <a:pt x="5066261" y="87078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3660" y="73787"/>
              <a:ext cx="5078961" cy="883608"/>
            </a:xfrm>
            <a:custGeom>
              <a:avLst/>
              <a:gdLst/>
              <a:ahLst/>
              <a:cxnLst/>
              <a:rect r="r" b="b" t="t" l="l"/>
              <a:pathLst>
                <a:path h="883608" w="5078961">
                  <a:moveTo>
                    <a:pt x="5078961" y="883608"/>
                  </a:moveTo>
                  <a:lnTo>
                    <a:pt x="0" y="883608"/>
                  </a:lnTo>
                  <a:lnTo>
                    <a:pt x="0" y="0"/>
                  </a:lnTo>
                  <a:lnTo>
                    <a:pt x="5078834" y="0"/>
                  </a:lnTo>
                  <a:lnTo>
                    <a:pt x="5078834" y="883608"/>
                  </a:lnTo>
                  <a:lnTo>
                    <a:pt x="5078961" y="883608"/>
                  </a:lnTo>
                  <a:close/>
                  <a:moveTo>
                    <a:pt x="12700" y="870908"/>
                  </a:moveTo>
                  <a:lnTo>
                    <a:pt x="5066134" y="870908"/>
                  </a:lnTo>
                  <a:lnTo>
                    <a:pt x="5066134" y="12700"/>
                  </a:lnTo>
                  <a:lnTo>
                    <a:pt x="12700" y="12700"/>
                  </a:lnTo>
                  <a:lnTo>
                    <a:pt x="12700" y="87090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" y="6350"/>
              <a:ext cx="5213581" cy="1018355"/>
            </a:xfrm>
            <a:custGeom>
              <a:avLst/>
              <a:gdLst/>
              <a:ahLst/>
              <a:cxnLst/>
              <a:rect r="r" b="b" t="t" l="l"/>
              <a:pathLst>
                <a:path h="1018355" w="5213581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5066134" y="0"/>
                  </a:moveTo>
                  <a:lnTo>
                    <a:pt x="5066134" y="147447"/>
                  </a:lnTo>
                  <a:lnTo>
                    <a:pt x="5213581" y="147447"/>
                  </a:lnTo>
                  <a:lnTo>
                    <a:pt x="5213581" y="0"/>
                  </a:lnTo>
                  <a:lnTo>
                    <a:pt x="5066134" y="0"/>
                  </a:lnTo>
                  <a:close/>
                  <a:moveTo>
                    <a:pt x="5066134" y="1018355"/>
                  </a:moveTo>
                  <a:lnTo>
                    <a:pt x="5213581" y="1018355"/>
                  </a:lnTo>
                  <a:lnTo>
                    <a:pt x="5213581" y="870908"/>
                  </a:lnTo>
                  <a:lnTo>
                    <a:pt x="5066134" y="870908"/>
                  </a:lnTo>
                  <a:lnTo>
                    <a:pt x="5066134" y="1018355"/>
                  </a:lnTo>
                  <a:close/>
                  <a:moveTo>
                    <a:pt x="0" y="1018355"/>
                  </a:moveTo>
                  <a:lnTo>
                    <a:pt x="147447" y="1018355"/>
                  </a:lnTo>
                  <a:lnTo>
                    <a:pt x="147447" y="870908"/>
                  </a:lnTo>
                  <a:lnTo>
                    <a:pt x="0" y="870908"/>
                  </a:lnTo>
                  <a:lnTo>
                    <a:pt x="0" y="10183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26281" cy="1031055"/>
            </a:xfrm>
            <a:custGeom>
              <a:avLst/>
              <a:gdLst/>
              <a:ahLst/>
              <a:cxnLst/>
              <a:rect r="r" b="b" t="t" l="l"/>
              <a:pathLst>
                <a:path h="1031055" w="5226281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5066134" y="0"/>
                  </a:moveTo>
                  <a:lnTo>
                    <a:pt x="5066134" y="160147"/>
                  </a:lnTo>
                  <a:lnTo>
                    <a:pt x="5226281" y="160147"/>
                  </a:lnTo>
                  <a:lnTo>
                    <a:pt x="5226281" y="0"/>
                  </a:lnTo>
                  <a:lnTo>
                    <a:pt x="5066134" y="0"/>
                  </a:lnTo>
                  <a:close/>
                  <a:moveTo>
                    <a:pt x="5213581" y="147447"/>
                  </a:moveTo>
                  <a:lnTo>
                    <a:pt x="5078834" y="147447"/>
                  </a:lnTo>
                  <a:lnTo>
                    <a:pt x="5078834" y="12700"/>
                  </a:lnTo>
                  <a:lnTo>
                    <a:pt x="5213581" y="12700"/>
                  </a:lnTo>
                  <a:lnTo>
                    <a:pt x="5213581" y="147447"/>
                  </a:lnTo>
                  <a:close/>
                  <a:moveTo>
                    <a:pt x="5066134" y="1031055"/>
                  </a:moveTo>
                  <a:lnTo>
                    <a:pt x="5226281" y="1031055"/>
                  </a:lnTo>
                  <a:lnTo>
                    <a:pt x="5226281" y="870908"/>
                  </a:lnTo>
                  <a:lnTo>
                    <a:pt x="5066134" y="870908"/>
                  </a:lnTo>
                  <a:lnTo>
                    <a:pt x="5066134" y="1031055"/>
                  </a:lnTo>
                  <a:close/>
                  <a:moveTo>
                    <a:pt x="5078834" y="883608"/>
                  </a:moveTo>
                  <a:lnTo>
                    <a:pt x="5213581" y="883608"/>
                  </a:lnTo>
                  <a:lnTo>
                    <a:pt x="5213581" y="1018355"/>
                  </a:lnTo>
                  <a:lnTo>
                    <a:pt x="5078834" y="1018355"/>
                  </a:lnTo>
                  <a:lnTo>
                    <a:pt x="5078834" y="883608"/>
                  </a:lnTo>
                  <a:close/>
                  <a:moveTo>
                    <a:pt x="0" y="1031055"/>
                  </a:moveTo>
                  <a:lnTo>
                    <a:pt x="160147" y="1031055"/>
                  </a:lnTo>
                  <a:lnTo>
                    <a:pt x="160147" y="870908"/>
                  </a:lnTo>
                  <a:lnTo>
                    <a:pt x="0" y="870908"/>
                  </a:lnTo>
                  <a:lnTo>
                    <a:pt x="0" y="1031055"/>
                  </a:lnTo>
                  <a:close/>
                  <a:moveTo>
                    <a:pt x="12700" y="883608"/>
                  </a:moveTo>
                  <a:lnTo>
                    <a:pt x="147447" y="883608"/>
                  </a:lnTo>
                  <a:lnTo>
                    <a:pt x="147447" y="1018355"/>
                  </a:lnTo>
                  <a:lnTo>
                    <a:pt x="12700" y="1018355"/>
                  </a:lnTo>
                  <a:lnTo>
                    <a:pt x="12700" y="88360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834256" y="219075"/>
            <a:ext cx="5500688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>
                <a:solidFill>
                  <a:srgbClr val="F4F4F4"/>
                </a:solidFill>
                <a:latin typeface="FS Gravity"/>
              </a:rPr>
              <a:t>CODE CHALLANGES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2193775"/>
            <a:ext cx="18063191" cy="8169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1"/>
              </a:lnSpc>
              <a:spcBef>
                <a:spcPct val="0"/>
              </a:spcBef>
            </a:pPr>
            <a:r>
              <a:rPr lang="en-US" sz="3884">
                <a:solidFill>
                  <a:srgbClr val="000000"/>
                </a:solidFill>
                <a:latin typeface="Lekton"/>
              </a:rPr>
              <a:t>THROUGHOUT THE DEVELOPMENT PROCESS, WE ENCOUNTERED SEVERAL CHALLENGES, INCLUDING:</a:t>
            </a:r>
          </a:p>
          <a:p>
            <a:pPr algn="ctr">
              <a:lnSpc>
                <a:spcPts val="4311"/>
              </a:lnSpc>
              <a:spcBef>
                <a:spcPct val="0"/>
              </a:spcBef>
            </a:pPr>
          </a:p>
          <a:p>
            <a:pPr algn="ctr" marL="838580" indent="-419290" lvl="1">
              <a:lnSpc>
                <a:spcPts val="4311"/>
              </a:lnSpc>
              <a:spcBef>
                <a:spcPct val="0"/>
              </a:spcBef>
              <a:buAutoNum type="arabicPeriod" startAt="1"/>
            </a:pPr>
            <a:r>
              <a:rPr lang="en-US" sz="3884">
                <a:solidFill>
                  <a:srgbClr val="000000"/>
                </a:solidFill>
                <a:latin typeface="Lekton"/>
              </a:rPr>
              <a:t>INTEGRATING THIRD-PARTY APIS FOR SKILLS ASSESSMENT AND LEARNING RESOURCES.</a:t>
            </a:r>
          </a:p>
          <a:p>
            <a:pPr algn="ctr" marL="838580" indent="-419290" lvl="1">
              <a:lnSpc>
                <a:spcPts val="4311"/>
              </a:lnSpc>
              <a:spcBef>
                <a:spcPct val="0"/>
              </a:spcBef>
              <a:buAutoNum type="arabicPeriod" startAt="1"/>
            </a:pPr>
            <a:r>
              <a:rPr lang="en-US" sz="3884">
                <a:solidFill>
                  <a:srgbClr val="000000"/>
                </a:solidFill>
                <a:latin typeface="Lekton"/>
              </a:rPr>
              <a:t>ENSURING DATA SECURITY AND PRIVACY COMPLIANCE.</a:t>
            </a:r>
          </a:p>
          <a:p>
            <a:pPr algn="ctr" marL="838580" indent="-419290" lvl="1">
              <a:lnSpc>
                <a:spcPts val="4311"/>
              </a:lnSpc>
              <a:spcBef>
                <a:spcPct val="0"/>
              </a:spcBef>
              <a:buAutoNum type="arabicPeriod" startAt="1"/>
            </a:pPr>
            <a:r>
              <a:rPr lang="en-US" sz="3884">
                <a:solidFill>
                  <a:srgbClr val="000000"/>
                </a:solidFill>
                <a:latin typeface="Lekton"/>
              </a:rPr>
              <a:t>OPTIMIZING PLATFORM PERFORMANCE FOR SCALABILITY AND RESPONSIVENESS.</a:t>
            </a:r>
          </a:p>
          <a:p>
            <a:pPr algn="ctr" marL="838580" indent="-419290" lvl="1">
              <a:lnSpc>
                <a:spcPts val="4311"/>
              </a:lnSpc>
              <a:spcBef>
                <a:spcPct val="0"/>
              </a:spcBef>
              <a:buAutoNum type="arabicPeriod" startAt="1"/>
            </a:pPr>
            <a:r>
              <a:rPr lang="en-US" sz="3884">
                <a:solidFill>
                  <a:srgbClr val="000000"/>
                </a:solidFill>
                <a:latin typeface="Lekton"/>
              </a:rPr>
              <a:t>ITERATING ON USER FEEDBACK TO REFINE FEATURES AND IMPROVE USABILITY.</a:t>
            </a:r>
          </a:p>
          <a:p>
            <a:pPr algn="ctr">
              <a:lnSpc>
                <a:spcPts val="4311"/>
              </a:lnSpc>
              <a:spcBef>
                <a:spcPct val="0"/>
              </a:spcBef>
            </a:pPr>
          </a:p>
          <a:p>
            <a:pPr algn="ctr">
              <a:lnSpc>
                <a:spcPts val="4311"/>
              </a:lnSpc>
              <a:spcBef>
                <a:spcPct val="0"/>
              </a:spcBef>
            </a:pPr>
          </a:p>
          <a:p>
            <a:pPr algn="ctr">
              <a:lnSpc>
                <a:spcPts val="4311"/>
              </a:lnSpc>
              <a:spcBef>
                <a:spcPct val="0"/>
              </a:spcBef>
            </a:pPr>
            <a:r>
              <a:rPr lang="en-US" sz="3884">
                <a:solidFill>
                  <a:srgbClr val="000000"/>
                </a:solidFill>
                <a:latin typeface="Lekton"/>
              </a:rPr>
              <a:t>TO OVERCOME THESE CHALLENGES, WE ADOPTED AN AGILE DEVELOPMENT APPROACH, CONDUCTED REGULAR TESTING AND FEEDBACK SESSIONS  AND PRIORITIZED CONTINUOUS IMPROVEMENT AND ITERATION.</a:t>
            </a:r>
          </a:p>
          <a:p>
            <a:pPr algn="ctr">
              <a:lnSpc>
                <a:spcPts val="4311"/>
              </a:lnSpc>
              <a:spcBef>
                <a:spcPct val="0"/>
              </a:spcBef>
            </a:pPr>
          </a:p>
          <a:p>
            <a:pPr algn="ctr">
              <a:lnSpc>
                <a:spcPts val="431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C6EA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35675" y="3835082"/>
            <a:ext cx="7016651" cy="2340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39"/>
              </a:lnSpc>
            </a:pPr>
            <a:r>
              <a:rPr lang="en-US" sz="13599">
                <a:solidFill>
                  <a:srgbClr val="000000"/>
                </a:solidFill>
                <a:latin typeface="FS Gravity"/>
              </a:rPr>
              <a:t>THANK YOU 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15577" y="347663"/>
            <a:ext cx="3333676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99"/>
              </a:lnSpc>
            </a:pPr>
            <a:r>
              <a:rPr lang="en-US" sz="9999">
                <a:solidFill>
                  <a:srgbClr val="FFFFFF"/>
                </a:solidFill>
                <a:latin typeface="FS Gravity"/>
              </a:rPr>
              <a:t>AGENDA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94152" y="1567591"/>
            <a:ext cx="1472727" cy="1947115"/>
          </a:xfrm>
          <a:custGeom>
            <a:avLst/>
            <a:gdLst/>
            <a:ahLst/>
            <a:cxnLst/>
            <a:rect r="r" b="b" t="t" l="l"/>
            <a:pathLst>
              <a:path h="1947115" w="1472727">
                <a:moveTo>
                  <a:pt x="0" y="0"/>
                </a:moveTo>
                <a:lnTo>
                  <a:pt x="1472727" y="0"/>
                </a:lnTo>
                <a:lnTo>
                  <a:pt x="1472727" y="1947115"/>
                </a:lnTo>
                <a:lnTo>
                  <a:pt x="0" y="19471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501427" y="2781179"/>
            <a:ext cx="6637408" cy="1271131"/>
            <a:chOff x="0" y="0"/>
            <a:chExt cx="4518752" cy="86538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80010" y="80137"/>
              <a:ext cx="4358731" cy="705113"/>
            </a:xfrm>
            <a:custGeom>
              <a:avLst/>
              <a:gdLst/>
              <a:ahLst/>
              <a:cxnLst/>
              <a:rect r="r" b="b" t="t" l="l"/>
              <a:pathLst>
                <a:path h="705113" w="4358731">
                  <a:moveTo>
                    <a:pt x="4358731" y="705113"/>
                  </a:moveTo>
                  <a:lnTo>
                    <a:pt x="0" y="705113"/>
                  </a:lnTo>
                  <a:lnTo>
                    <a:pt x="0" y="0"/>
                  </a:lnTo>
                  <a:lnTo>
                    <a:pt x="4358604" y="0"/>
                  </a:lnTo>
                  <a:lnTo>
                    <a:pt x="4358604" y="705113"/>
                  </a:lnTo>
                  <a:lnTo>
                    <a:pt x="4358731" y="70511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3660" y="73787"/>
              <a:ext cx="4371431" cy="717940"/>
            </a:xfrm>
            <a:custGeom>
              <a:avLst/>
              <a:gdLst/>
              <a:ahLst/>
              <a:cxnLst/>
              <a:rect r="r" b="b" t="t" l="l"/>
              <a:pathLst>
                <a:path h="717940" w="4371431">
                  <a:moveTo>
                    <a:pt x="4371431" y="717940"/>
                  </a:moveTo>
                  <a:lnTo>
                    <a:pt x="0" y="717940"/>
                  </a:lnTo>
                  <a:lnTo>
                    <a:pt x="0" y="0"/>
                  </a:lnTo>
                  <a:lnTo>
                    <a:pt x="4371304" y="0"/>
                  </a:lnTo>
                  <a:lnTo>
                    <a:pt x="4371304" y="717940"/>
                  </a:lnTo>
                  <a:lnTo>
                    <a:pt x="4371431" y="717940"/>
                  </a:lnTo>
                  <a:close/>
                  <a:moveTo>
                    <a:pt x="12700" y="705240"/>
                  </a:moveTo>
                  <a:lnTo>
                    <a:pt x="4358604" y="705240"/>
                  </a:lnTo>
                  <a:lnTo>
                    <a:pt x="4358604" y="12700"/>
                  </a:lnTo>
                  <a:lnTo>
                    <a:pt x="12700" y="12700"/>
                  </a:lnTo>
                  <a:lnTo>
                    <a:pt x="12700" y="705240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6350" y="6350"/>
              <a:ext cx="4506051" cy="852687"/>
            </a:xfrm>
            <a:custGeom>
              <a:avLst/>
              <a:gdLst/>
              <a:ahLst/>
              <a:cxnLst/>
              <a:rect r="r" b="b" t="t" l="l"/>
              <a:pathLst>
                <a:path h="852687" w="4506051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4358604" y="0"/>
                  </a:moveTo>
                  <a:lnTo>
                    <a:pt x="4358604" y="147447"/>
                  </a:lnTo>
                  <a:lnTo>
                    <a:pt x="4506051" y="147447"/>
                  </a:lnTo>
                  <a:lnTo>
                    <a:pt x="4506051" y="0"/>
                  </a:lnTo>
                  <a:lnTo>
                    <a:pt x="4358604" y="0"/>
                  </a:lnTo>
                  <a:close/>
                  <a:moveTo>
                    <a:pt x="4358604" y="852687"/>
                  </a:moveTo>
                  <a:lnTo>
                    <a:pt x="4506051" y="852687"/>
                  </a:lnTo>
                  <a:lnTo>
                    <a:pt x="4506051" y="705240"/>
                  </a:lnTo>
                  <a:lnTo>
                    <a:pt x="4358604" y="705240"/>
                  </a:lnTo>
                  <a:lnTo>
                    <a:pt x="4358604" y="852687"/>
                  </a:lnTo>
                  <a:close/>
                  <a:moveTo>
                    <a:pt x="0" y="852687"/>
                  </a:moveTo>
                  <a:lnTo>
                    <a:pt x="147447" y="852687"/>
                  </a:lnTo>
                  <a:lnTo>
                    <a:pt x="147447" y="705240"/>
                  </a:lnTo>
                  <a:lnTo>
                    <a:pt x="0" y="705240"/>
                  </a:lnTo>
                  <a:lnTo>
                    <a:pt x="0" y="852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518751" cy="865387"/>
            </a:xfrm>
            <a:custGeom>
              <a:avLst/>
              <a:gdLst/>
              <a:ahLst/>
              <a:cxnLst/>
              <a:rect r="r" b="b" t="t" l="l"/>
              <a:pathLst>
                <a:path h="865387" w="4518751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4358604" y="0"/>
                  </a:moveTo>
                  <a:lnTo>
                    <a:pt x="4358604" y="160147"/>
                  </a:lnTo>
                  <a:lnTo>
                    <a:pt x="4518751" y="160147"/>
                  </a:lnTo>
                  <a:lnTo>
                    <a:pt x="4518751" y="0"/>
                  </a:lnTo>
                  <a:lnTo>
                    <a:pt x="4358604" y="0"/>
                  </a:lnTo>
                  <a:close/>
                  <a:moveTo>
                    <a:pt x="4506052" y="147447"/>
                  </a:moveTo>
                  <a:lnTo>
                    <a:pt x="4371305" y="147447"/>
                  </a:lnTo>
                  <a:lnTo>
                    <a:pt x="4371305" y="12700"/>
                  </a:lnTo>
                  <a:lnTo>
                    <a:pt x="4506052" y="12700"/>
                  </a:lnTo>
                  <a:lnTo>
                    <a:pt x="4506052" y="147447"/>
                  </a:lnTo>
                  <a:close/>
                  <a:moveTo>
                    <a:pt x="4358604" y="865387"/>
                  </a:moveTo>
                  <a:lnTo>
                    <a:pt x="4518751" y="865387"/>
                  </a:lnTo>
                  <a:lnTo>
                    <a:pt x="4518751" y="705240"/>
                  </a:lnTo>
                  <a:lnTo>
                    <a:pt x="4358604" y="705240"/>
                  </a:lnTo>
                  <a:lnTo>
                    <a:pt x="4358604" y="865387"/>
                  </a:lnTo>
                  <a:close/>
                  <a:moveTo>
                    <a:pt x="4371304" y="717940"/>
                  </a:moveTo>
                  <a:lnTo>
                    <a:pt x="4506051" y="717940"/>
                  </a:lnTo>
                  <a:lnTo>
                    <a:pt x="4506051" y="852686"/>
                  </a:lnTo>
                  <a:lnTo>
                    <a:pt x="4371304" y="852686"/>
                  </a:lnTo>
                  <a:lnTo>
                    <a:pt x="4371304" y="717940"/>
                  </a:lnTo>
                  <a:close/>
                  <a:moveTo>
                    <a:pt x="0" y="865387"/>
                  </a:moveTo>
                  <a:lnTo>
                    <a:pt x="160147" y="865387"/>
                  </a:lnTo>
                  <a:lnTo>
                    <a:pt x="160147" y="705240"/>
                  </a:lnTo>
                  <a:lnTo>
                    <a:pt x="0" y="705240"/>
                  </a:lnTo>
                  <a:lnTo>
                    <a:pt x="0" y="865387"/>
                  </a:lnTo>
                  <a:close/>
                  <a:moveTo>
                    <a:pt x="12700" y="717940"/>
                  </a:moveTo>
                  <a:lnTo>
                    <a:pt x="147447" y="717940"/>
                  </a:lnTo>
                  <a:lnTo>
                    <a:pt x="147447" y="852686"/>
                  </a:lnTo>
                  <a:lnTo>
                    <a:pt x="12700" y="852686"/>
                  </a:lnTo>
                  <a:lnTo>
                    <a:pt x="12700" y="7179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9630961" y="4071288"/>
            <a:ext cx="6637408" cy="1271131"/>
            <a:chOff x="0" y="0"/>
            <a:chExt cx="4518752" cy="86538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80010" y="80137"/>
              <a:ext cx="4358731" cy="705113"/>
            </a:xfrm>
            <a:custGeom>
              <a:avLst/>
              <a:gdLst/>
              <a:ahLst/>
              <a:cxnLst/>
              <a:rect r="r" b="b" t="t" l="l"/>
              <a:pathLst>
                <a:path h="705113" w="4358731">
                  <a:moveTo>
                    <a:pt x="4358731" y="705113"/>
                  </a:moveTo>
                  <a:lnTo>
                    <a:pt x="0" y="705113"/>
                  </a:lnTo>
                  <a:lnTo>
                    <a:pt x="0" y="0"/>
                  </a:lnTo>
                  <a:lnTo>
                    <a:pt x="4358604" y="0"/>
                  </a:lnTo>
                  <a:lnTo>
                    <a:pt x="4358604" y="705113"/>
                  </a:lnTo>
                  <a:lnTo>
                    <a:pt x="4358731" y="70511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73660" y="73787"/>
              <a:ext cx="4371431" cy="717940"/>
            </a:xfrm>
            <a:custGeom>
              <a:avLst/>
              <a:gdLst/>
              <a:ahLst/>
              <a:cxnLst/>
              <a:rect r="r" b="b" t="t" l="l"/>
              <a:pathLst>
                <a:path h="717940" w="4371431">
                  <a:moveTo>
                    <a:pt x="4371431" y="717940"/>
                  </a:moveTo>
                  <a:lnTo>
                    <a:pt x="0" y="717940"/>
                  </a:lnTo>
                  <a:lnTo>
                    <a:pt x="0" y="0"/>
                  </a:lnTo>
                  <a:lnTo>
                    <a:pt x="4371304" y="0"/>
                  </a:lnTo>
                  <a:lnTo>
                    <a:pt x="4371304" y="717940"/>
                  </a:lnTo>
                  <a:lnTo>
                    <a:pt x="4371431" y="717940"/>
                  </a:lnTo>
                  <a:close/>
                  <a:moveTo>
                    <a:pt x="12700" y="705240"/>
                  </a:moveTo>
                  <a:lnTo>
                    <a:pt x="4358604" y="705240"/>
                  </a:lnTo>
                  <a:lnTo>
                    <a:pt x="4358604" y="12700"/>
                  </a:lnTo>
                  <a:lnTo>
                    <a:pt x="12700" y="12700"/>
                  </a:lnTo>
                  <a:lnTo>
                    <a:pt x="12700" y="705240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6350" y="6350"/>
              <a:ext cx="4506051" cy="852687"/>
            </a:xfrm>
            <a:custGeom>
              <a:avLst/>
              <a:gdLst/>
              <a:ahLst/>
              <a:cxnLst/>
              <a:rect r="r" b="b" t="t" l="l"/>
              <a:pathLst>
                <a:path h="852687" w="4506051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4358604" y="0"/>
                  </a:moveTo>
                  <a:lnTo>
                    <a:pt x="4358604" y="147447"/>
                  </a:lnTo>
                  <a:lnTo>
                    <a:pt x="4506051" y="147447"/>
                  </a:lnTo>
                  <a:lnTo>
                    <a:pt x="4506051" y="0"/>
                  </a:lnTo>
                  <a:lnTo>
                    <a:pt x="4358604" y="0"/>
                  </a:lnTo>
                  <a:close/>
                  <a:moveTo>
                    <a:pt x="4358604" y="852687"/>
                  </a:moveTo>
                  <a:lnTo>
                    <a:pt x="4506051" y="852687"/>
                  </a:lnTo>
                  <a:lnTo>
                    <a:pt x="4506051" y="705240"/>
                  </a:lnTo>
                  <a:lnTo>
                    <a:pt x="4358604" y="705240"/>
                  </a:lnTo>
                  <a:lnTo>
                    <a:pt x="4358604" y="852687"/>
                  </a:lnTo>
                  <a:close/>
                  <a:moveTo>
                    <a:pt x="0" y="852687"/>
                  </a:moveTo>
                  <a:lnTo>
                    <a:pt x="147447" y="852687"/>
                  </a:lnTo>
                  <a:lnTo>
                    <a:pt x="147447" y="705240"/>
                  </a:lnTo>
                  <a:lnTo>
                    <a:pt x="0" y="705240"/>
                  </a:lnTo>
                  <a:lnTo>
                    <a:pt x="0" y="852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518751" cy="865387"/>
            </a:xfrm>
            <a:custGeom>
              <a:avLst/>
              <a:gdLst/>
              <a:ahLst/>
              <a:cxnLst/>
              <a:rect r="r" b="b" t="t" l="l"/>
              <a:pathLst>
                <a:path h="865387" w="4518751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4358604" y="0"/>
                  </a:moveTo>
                  <a:lnTo>
                    <a:pt x="4358604" y="160147"/>
                  </a:lnTo>
                  <a:lnTo>
                    <a:pt x="4518751" y="160147"/>
                  </a:lnTo>
                  <a:lnTo>
                    <a:pt x="4518751" y="0"/>
                  </a:lnTo>
                  <a:lnTo>
                    <a:pt x="4358604" y="0"/>
                  </a:lnTo>
                  <a:close/>
                  <a:moveTo>
                    <a:pt x="4506052" y="147447"/>
                  </a:moveTo>
                  <a:lnTo>
                    <a:pt x="4371305" y="147447"/>
                  </a:lnTo>
                  <a:lnTo>
                    <a:pt x="4371305" y="12700"/>
                  </a:lnTo>
                  <a:lnTo>
                    <a:pt x="4506052" y="12700"/>
                  </a:lnTo>
                  <a:lnTo>
                    <a:pt x="4506052" y="147447"/>
                  </a:lnTo>
                  <a:close/>
                  <a:moveTo>
                    <a:pt x="4358604" y="865387"/>
                  </a:moveTo>
                  <a:lnTo>
                    <a:pt x="4518751" y="865387"/>
                  </a:lnTo>
                  <a:lnTo>
                    <a:pt x="4518751" y="705240"/>
                  </a:lnTo>
                  <a:lnTo>
                    <a:pt x="4358604" y="705240"/>
                  </a:lnTo>
                  <a:lnTo>
                    <a:pt x="4358604" y="865387"/>
                  </a:lnTo>
                  <a:close/>
                  <a:moveTo>
                    <a:pt x="4371304" y="717940"/>
                  </a:moveTo>
                  <a:lnTo>
                    <a:pt x="4506051" y="717940"/>
                  </a:lnTo>
                  <a:lnTo>
                    <a:pt x="4506051" y="852686"/>
                  </a:lnTo>
                  <a:lnTo>
                    <a:pt x="4371304" y="852686"/>
                  </a:lnTo>
                  <a:lnTo>
                    <a:pt x="4371304" y="717940"/>
                  </a:lnTo>
                  <a:close/>
                  <a:moveTo>
                    <a:pt x="0" y="865387"/>
                  </a:moveTo>
                  <a:lnTo>
                    <a:pt x="160147" y="865387"/>
                  </a:lnTo>
                  <a:lnTo>
                    <a:pt x="160147" y="705240"/>
                  </a:lnTo>
                  <a:lnTo>
                    <a:pt x="0" y="705240"/>
                  </a:lnTo>
                  <a:lnTo>
                    <a:pt x="0" y="865387"/>
                  </a:lnTo>
                  <a:close/>
                  <a:moveTo>
                    <a:pt x="12700" y="717940"/>
                  </a:moveTo>
                  <a:lnTo>
                    <a:pt x="147447" y="717940"/>
                  </a:lnTo>
                  <a:lnTo>
                    <a:pt x="147447" y="852686"/>
                  </a:lnTo>
                  <a:lnTo>
                    <a:pt x="12700" y="852686"/>
                  </a:lnTo>
                  <a:lnTo>
                    <a:pt x="12700" y="7179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423710" y="5993996"/>
            <a:ext cx="6637408" cy="1271131"/>
            <a:chOff x="0" y="0"/>
            <a:chExt cx="4518752" cy="86538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80010" y="80137"/>
              <a:ext cx="4358731" cy="705113"/>
            </a:xfrm>
            <a:custGeom>
              <a:avLst/>
              <a:gdLst/>
              <a:ahLst/>
              <a:cxnLst/>
              <a:rect r="r" b="b" t="t" l="l"/>
              <a:pathLst>
                <a:path h="705113" w="4358731">
                  <a:moveTo>
                    <a:pt x="4358731" y="705113"/>
                  </a:moveTo>
                  <a:lnTo>
                    <a:pt x="0" y="705113"/>
                  </a:lnTo>
                  <a:lnTo>
                    <a:pt x="0" y="0"/>
                  </a:lnTo>
                  <a:lnTo>
                    <a:pt x="4358604" y="0"/>
                  </a:lnTo>
                  <a:lnTo>
                    <a:pt x="4358604" y="705113"/>
                  </a:lnTo>
                  <a:lnTo>
                    <a:pt x="4358731" y="70511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73660" y="73787"/>
              <a:ext cx="4371431" cy="717940"/>
            </a:xfrm>
            <a:custGeom>
              <a:avLst/>
              <a:gdLst/>
              <a:ahLst/>
              <a:cxnLst/>
              <a:rect r="r" b="b" t="t" l="l"/>
              <a:pathLst>
                <a:path h="717940" w="4371431">
                  <a:moveTo>
                    <a:pt x="4371431" y="717940"/>
                  </a:moveTo>
                  <a:lnTo>
                    <a:pt x="0" y="717940"/>
                  </a:lnTo>
                  <a:lnTo>
                    <a:pt x="0" y="0"/>
                  </a:lnTo>
                  <a:lnTo>
                    <a:pt x="4371304" y="0"/>
                  </a:lnTo>
                  <a:lnTo>
                    <a:pt x="4371304" y="717940"/>
                  </a:lnTo>
                  <a:lnTo>
                    <a:pt x="4371431" y="717940"/>
                  </a:lnTo>
                  <a:close/>
                  <a:moveTo>
                    <a:pt x="12700" y="705240"/>
                  </a:moveTo>
                  <a:lnTo>
                    <a:pt x="4358604" y="705240"/>
                  </a:lnTo>
                  <a:lnTo>
                    <a:pt x="4358604" y="12700"/>
                  </a:lnTo>
                  <a:lnTo>
                    <a:pt x="12700" y="12700"/>
                  </a:lnTo>
                  <a:lnTo>
                    <a:pt x="12700" y="705240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6350" y="6350"/>
              <a:ext cx="4506051" cy="852687"/>
            </a:xfrm>
            <a:custGeom>
              <a:avLst/>
              <a:gdLst/>
              <a:ahLst/>
              <a:cxnLst/>
              <a:rect r="r" b="b" t="t" l="l"/>
              <a:pathLst>
                <a:path h="852687" w="4506051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4358604" y="0"/>
                  </a:moveTo>
                  <a:lnTo>
                    <a:pt x="4358604" y="147447"/>
                  </a:lnTo>
                  <a:lnTo>
                    <a:pt x="4506051" y="147447"/>
                  </a:lnTo>
                  <a:lnTo>
                    <a:pt x="4506051" y="0"/>
                  </a:lnTo>
                  <a:lnTo>
                    <a:pt x="4358604" y="0"/>
                  </a:lnTo>
                  <a:close/>
                  <a:moveTo>
                    <a:pt x="4358604" y="852687"/>
                  </a:moveTo>
                  <a:lnTo>
                    <a:pt x="4506051" y="852687"/>
                  </a:lnTo>
                  <a:lnTo>
                    <a:pt x="4506051" y="705240"/>
                  </a:lnTo>
                  <a:lnTo>
                    <a:pt x="4358604" y="705240"/>
                  </a:lnTo>
                  <a:lnTo>
                    <a:pt x="4358604" y="852687"/>
                  </a:lnTo>
                  <a:close/>
                  <a:moveTo>
                    <a:pt x="0" y="852687"/>
                  </a:moveTo>
                  <a:lnTo>
                    <a:pt x="147447" y="852687"/>
                  </a:lnTo>
                  <a:lnTo>
                    <a:pt x="147447" y="705240"/>
                  </a:lnTo>
                  <a:lnTo>
                    <a:pt x="0" y="705240"/>
                  </a:lnTo>
                  <a:lnTo>
                    <a:pt x="0" y="852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518751" cy="865387"/>
            </a:xfrm>
            <a:custGeom>
              <a:avLst/>
              <a:gdLst/>
              <a:ahLst/>
              <a:cxnLst/>
              <a:rect r="r" b="b" t="t" l="l"/>
              <a:pathLst>
                <a:path h="865387" w="4518751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4358604" y="0"/>
                  </a:moveTo>
                  <a:lnTo>
                    <a:pt x="4358604" y="160147"/>
                  </a:lnTo>
                  <a:lnTo>
                    <a:pt x="4518751" y="160147"/>
                  </a:lnTo>
                  <a:lnTo>
                    <a:pt x="4518751" y="0"/>
                  </a:lnTo>
                  <a:lnTo>
                    <a:pt x="4358604" y="0"/>
                  </a:lnTo>
                  <a:close/>
                  <a:moveTo>
                    <a:pt x="4506052" y="147447"/>
                  </a:moveTo>
                  <a:lnTo>
                    <a:pt x="4371305" y="147447"/>
                  </a:lnTo>
                  <a:lnTo>
                    <a:pt x="4371305" y="12700"/>
                  </a:lnTo>
                  <a:lnTo>
                    <a:pt x="4506052" y="12700"/>
                  </a:lnTo>
                  <a:lnTo>
                    <a:pt x="4506052" y="147447"/>
                  </a:lnTo>
                  <a:close/>
                  <a:moveTo>
                    <a:pt x="4358604" y="865387"/>
                  </a:moveTo>
                  <a:lnTo>
                    <a:pt x="4518751" y="865387"/>
                  </a:lnTo>
                  <a:lnTo>
                    <a:pt x="4518751" y="705240"/>
                  </a:lnTo>
                  <a:lnTo>
                    <a:pt x="4358604" y="705240"/>
                  </a:lnTo>
                  <a:lnTo>
                    <a:pt x="4358604" y="865387"/>
                  </a:lnTo>
                  <a:close/>
                  <a:moveTo>
                    <a:pt x="4371304" y="717940"/>
                  </a:moveTo>
                  <a:lnTo>
                    <a:pt x="4506051" y="717940"/>
                  </a:lnTo>
                  <a:lnTo>
                    <a:pt x="4506051" y="852686"/>
                  </a:lnTo>
                  <a:lnTo>
                    <a:pt x="4371304" y="852686"/>
                  </a:lnTo>
                  <a:lnTo>
                    <a:pt x="4371304" y="717940"/>
                  </a:lnTo>
                  <a:close/>
                  <a:moveTo>
                    <a:pt x="0" y="865387"/>
                  </a:moveTo>
                  <a:lnTo>
                    <a:pt x="160147" y="865387"/>
                  </a:lnTo>
                  <a:lnTo>
                    <a:pt x="160147" y="705240"/>
                  </a:lnTo>
                  <a:lnTo>
                    <a:pt x="0" y="705240"/>
                  </a:lnTo>
                  <a:lnTo>
                    <a:pt x="0" y="865387"/>
                  </a:lnTo>
                  <a:close/>
                  <a:moveTo>
                    <a:pt x="12700" y="717940"/>
                  </a:moveTo>
                  <a:lnTo>
                    <a:pt x="147447" y="717940"/>
                  </a:lnTo>
                  <a:lnTo>
                    <a:pt x="147447" y="852686"/>
                  </a:lnTo>
                  <a:lnTo>
                    <a:pt x="12700" y="852686"/>
                  </a:lnTo>
                  <a:lnTo>
                    <a:pt x="12700" y="7179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0708464" y="8020089"/>
            <a:ext cx="6637408" cy="1271131"/>
            <a:chOff x="0" y="0"/>
            <a:chExt cx="4518752" cy="86538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80010" y="80137"/>
              <a:ext cx="4358731" cy="705113"/>
            </a:xfrm>
            <a:custGeom>
              <a:avLst/>
              <a:gdLst/>
              <a:ahLst/>
              <a:cxnLst/>
              <a:rect r="r" b="b" t="t" l="l"/>
              <a:pathLst>
                <a:path h="705113" w="4358731">
                  <a:moveTo>
                    <a:pt x="4358731" y="705113"/>
                  </a:moveTo>
                  <a:lnTo>
                    <a:pt x="0" y="705113"/>
                  </a:lnTo>
                  <a:lnTo>
                    <a:pt x="0" y="0"/>
                  </a:lnTo>
                  <a:lnTo>
                    <a:pt x="4358604" y="0"/>
                  </a:lnTo>
                  <a:lnTo>
                    <a:pt x="4358604" y="705113"/>
                  </a:lnTo>
                  <a:lnTo>
                    <a:pt x="4358731" y="70511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73660" y="73787"/>
              <a:ext cx="4371431" cy="717940"/>
            </a:xfrm>
            <a:custGeom>
              <a:avLst/>
              <a:gdLst/>
              <a:ahLst/>
              <a:cxnLst/>
              <a:rect r="r" b="b" t="t" l="l"/>
              <a:pathLst>
                <a:path h="717940" w="4371431">
                  <a:moveTo>
                    <a:pt x="4371431" y="717940"/>
                  </a:moveTo>
                  <a:lnTo>
                    <a:pt x="0" y="717940"/>
                  </a:lnTo>
                  <a:lnTo>
                    <a:pt x="0" y="0"/>
                  </a:lnTo>
                  <a:lnTo>
                    <a:pt x="4371304" y="0"/>
                  </a:lnTo>
                  <a:lnTo>
                    <a:pt x="4371304" y="717940"/>
                  </a:lnTo>
                  <a:lnTo>
                    <a:pt x="4371431" y="717940"/>
                  </a:lnTo>
                  <a:close/>
                  <a:moveTo>
                    <a:pt x="12700" y="705240"/>
                  </a:moveTo>
                  <a:lnTo>
                    <a:pt x="4358604" y="705240"/>
                  </a:lnTo>
                  <a:lnTo>
                    <a:pt x="4358604" y="12700"/>
                  </a:lnTo>
                  <a:lnTo>
                    <a:pt x="12700" y="12700"/>
                  </a:lnTo>
                  <a:lnTo>
                    <a:pt x="12700" y="705240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6350" y="6350"/>
              <a:ext cx="4506051" cy="852687"/>
            </a:xfrm>
            <a:custGeom>
              <a:avLst/>
              <a:gdLst/>
              <a:ahLst/>
              <a:cxnLst/>
              <a:rect r="r" b="b" t="t" l="l"/>
              <a:pathLst>
                <a:path h="852687" w="4506051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4358604" y="0"/>
                  </a:moveTo>
                  <a:lnTo>
                    <a:pt x="4358604" y="147447"/>
                  </a:lnTo>
                  <a:lnTo>
                    <a:pt x="4506051" y="147447"/>
                  </a:lnTo>
                  <a:lnTo>
                    <a:pt x="4506051" y="0"/>
                  </a:lnTo>
                  <a:lnTo>
                    <a:pt x="4358604" y="0"/>
                  </a:lnTo>
                  <a:close/>
                  <a:moveTo>
                    <a:pt x="4358604" y="852687"/>
                  </a:moveTo>
                  <a:lnTo>
                    <a:pt x="4506051" y="852687"/>
                  </a:lnTo>
                  <a:lnTo>
                    <a:pt x="4506051" y="705240"/>
                  </a:lnTo>
                  <a:lnTo>
                    <a:pt x="4358604" y="705240"/>
                  </a:lnTo>
                  <a:lnTo>
                    <a:pt x="4358604" y="852687"/>
                  </a:lnTo>
                  <a:close/>
                  <a:moveTo>
                    <a:pt x="0" y="852687"/>
                  </a:moveTo>
                  <a:lnTo>
                    <a:pt x="147447" y="852687"/>
                  </a:lnTo>
                  <a:lnTo>
                    <a:pt x="147447" y="705240"/>
                  </a:lnTo>
                  <a:lnTo>
                    <a:pt x="0" y="705240"/>
                  </a:lnTo>
                  <a:lnTo>
                    <a:pt x="0" y="852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518751" cy="865387"/>
            </a:xfrm>
            <a:custGeom>
              <a:avLst/>
              <a:gdLst/>
              <a:ahLst/>
              <a:cxnLst/>
              <a:rect r="r" b="b" t="t" l="l"/>
              <a:pathLst>
                <a:path h="865387" w="4518751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4358604" y="0"/>
                  </a:moveTo>
                  <a:lnTo>
                    <a:pt x="4358604" y="160147"/>
                  </a:lnTo>
                  <a:lnTo>
                    <a:pt x="4518751" y="160147"/>
                  </a:lnTo>
                  <a:lnTo>
                    <a:pt x="4518751" y="0"/>
                  </a:lnTo>
                  <a:lnTo>
                    <a:pt x="4358604" y="0"/>
                  </a:lnTo>
                  <a:close/>
                  <a:moveTo>
                    <a:pt x="4506052" y="147447"/>
                  </a:moveTo>
                  <a:lnTo>
                    <a:pt x="4371305" y="147447"/>
                  </a:lnTo>
                  <a:lnTo>
                    <a:pt x="4371305" y="12700"/>
                  </a:lnTo>
                  <a:lnTo>
                    <a:pt x="4506052" y="12700"/>
                  </a:lnTo>
                  <a:lnTo>
                    <a:pt x="4506052" y="147447"/>
                  </a:lnTo>
                  <a:close/>
                  <a:moveTo>
                    <a:pt x="4358604" y="865387"/>
                  </a:moveTo>
                  <a:lnTo>
                    <a:pt x="4518751" y="865387"/>
                  </a:lnTo>
                  <a:lnTo>
                    <a:pt x="4518751" y="705240"/>
                  </a:lnTo>
                  <a:lnTo>
                    <a:pt x="4358604" y="705240"/>
                  </a:lnTo>
                  <a:lnTo>
                    <a:pt x="4358604" y="865387"/>
                  </a:lnTo>
                  <a:close/>
                  <a:moveTo>
                    <a:pt x="4371304" y="717940"/>
                  </a:moveTo>
                  <a:lnTo>
                    <a:pt x="4506051" y="717940"/>
                  </a:lnTo>
                  <a:lnTo>
                    <a:pt x="4506051" y="852686"/>
                  </a:lnTo>
                  <a:lnTo>
                    <a:pt x="4371304" y="852686"/>
                  </a:lnTo>
                  <a:lnTo>
                    <a:pt x="4371304" y="717940"/>
                  </a:lnTo>
                  <a:close/>
                  <a:moveTo>
                    <a:pt x="0" y="865387"/>
                  </a:moveTo>
                  <a:lnTo>
                    <a:pt x="160147" y="865387"/>
                  </a:lnTo>
                  <a:lnTo>
                    <a:pt x="160147" y="705240"/>
                  </a:lnTo>
                  <a:lnTo>
                    <a:pt x="0" y="705240"/>
                  </a:lnTo>
                  <a:lnTo>
                    <a:pt x="0" y="865387"/>
                  </a:lnTo>
                  <a:close/>
                  <a:moveTo>
                    <a:pt x="12700" y="717940"/>
                  </a:moveTo>
                  <a:lnTo>
                    <a:pt x="147447" y="717940"/>
                  </a:lnTo>
                  <a:lnTo>
                    <a:pt x="147447" y="852686"/>
                  </a:lnTo>
                  <a:lnTo>
                    <a:pt x="12700" y="852686"/>
                  </a:lnTo>
                  <a:lnTo>
                    <a:pt x="12700" y="7179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3189801" y="3128157"/>
            <a:ext cx="5218937" cy="539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9"/>
              </a:lnSpc>
            </a:pPr>
            <a:r>
              <a:rPr lang="en-US" sz="3299" u="sng">
                <a:solidFill>
                  <a:srgbClr val="000000"/>
                </a:solidFill>
                <a:latin typeface="Lekton"/>
              </a:rPr>
              <a:t>Introduction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361435" y="4418245"/>
            <a:ext cx="5218937" cy="53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9"/>
              </a:lnSpc>
            </a:pPr>
            <a:r>
              <a:rPr lang="en-US" sz="3299" u="sng">
                <a:solidFill>
                  <a:srgbClr val="000000"/>
                </a:solidFill>
                <a:latin typeface="Lekton"/>
              </a:rPr>
              <a:t>Project Kickoff Overview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28700" y="6340954"/>
            <a:ext cx="5218937" cy="53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9"/>
              </a:lnSpc>
            </a:pPr>
            <a:r>
              <a:rPr lang="en-US" sz="3299" u="sng">
                <a:solidFill>
                  <a:srgbClr val="000000"/>
                </a:solidFill>
                <a:latin typeface="Lekton"/>
              </a:rPr>
              <a:t>G</a:t>
            </a:r>
            <a:r>
              <a:rPr lang="en-US" sz="3299" u="sng">
                <a:solidFill>
                  <a:srgbClr val="000000"/>
                </a:solidFill>
                <a:latin typeface="Lekton"/>
              </a:rPr>
              <a:t>ithub Introduction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417699" y="8311038"/>
            <a:ext cx="5218937" cy="53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9"/>
              </a:lnSpc>
            </a:pPr>
            <a:r>
              <a:rPr lang="en-US" sz="3299" u="sng">
                <a:solidFill>
                  <a:srgbClr val="000000"/>
                </a:solidFill>
                <a:latin typeface="Lekton"/>
              </a:rPr>
              <a:t>P</a:t>
            </a:r>
            <a:r>
              <a:rPr lang="en-US" sz="3299">
                <a:solidFill>
                  <a:srgbClr val="000000"/>
                </a:solidFill>
                <a:latin typeface="Lekton"/>
              </a:rPr>
              <a:t>roject Demo</a:t>
            </a:r>
          </a:p>
        </p:txBody>
      </p:sp>
      <p:sp>
        <p:nvSpPr>
          <p:cNvPr name="AutoShape 28" id="28"/>
          <p:cNvSpPr/>
          <p:nvPr/>
        </p:nvSpPr>
        <p:spPr>
          <a:xfrm>
            <a:off x="9030452" y="3392932"/>
            <a:ext cx="3821251" cy="47625"/>
          </a:xfrm>
          <a:prstGeom prst="line">
            <a:avLst/>
          </a:prstGeom>
          <a:ln cap="flat" w="47625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rot="-10800000">
            <a:off x="4196873" y="4683040"/>
            <a:ext cx="5569765" cy="0"/>
          </a:xfrm>
          <a:prstGeom prst="line">
            <a:avLst/>
          </a:prstGeom>
          <a:ln cap="flat" w="47625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 flipH="true" flipV="true">
            <a:off x="6952735" y="6629561"/>
            <a:ext cx="7172394" cy="35861"/>
          </a:xfrm>
          <a:prstGeom prst="line">
            <a:avLst/>
          </a:prstGeom>
          <a:ln cap="flat" w="47625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12556295" y="3762489"/>
            <a:ext cx="786739" cy="47625"/>
          </a:xfrm>
          <a:prstGeom prst="line">
            <a:avLst/>
          </a:prstGeom>
          <a:ln cap="flat" w="47625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flipH="true">
            <a:off x="3742414" y="4706853"/>
            <a:ext cx="454459" cy="1395526"/>
          </a:xfrm>
          <a:prstGeom prst="line">
            <a:avLst/>
          </a:prstGeom>
          <a:ln cap="flat" w="47625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flipH="true">
            <a:off x="14027168" y="6665422"/>
            <a:ext cx="97962" cy="1463050"/>
          </a:xfrm>
          <a:prstGeom prst="line">
            <a:avLst/>
          </a:prstGeom>
          <a:ln cap="flat" w="47625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34" id="34"/>
          <p:cNvGrpSpPr/>
          <p:nvPr/>
        </p:nvGrpSpPr>
        <p:grpSpPr>
          <a:xfrm rot="5400000">
            <a:off x="12851703" y="3318783"/>
            <a:ext cx="195923" cy="195923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5400000">
            <a:off x="14027168" y="6469499"/>
            <a:ext cx="195923" cy="195923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9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5400000">
            <a:off x="4098912" y="4608891"/>
            <a:ext cx="195923" cy="195923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9"/>
                </a:lnSpc>
              </a:pPr>
            </a:p>
          </p:txBody>
        </p:sp>
      </p:grpSp>
      <p:sp>
        <p:nvSpPr>
          <p:cNvPr name="Freeform 43" id="43"/>
          <p:cNvSpPr/>
          <p:nvPr/>
        </p:nvSpPr>
        <p:spPr>
          <a:xfrm flipH="false" flipV="false" rot="0">
            <a:off x="8937704" y="7879555"/>
            <a:ext cx="1657867" cy="1618681"/>
          </a:xfrm>
          <a:custGeom>
            <a:avLst/>
            <a:gdLst/>
            <a:ahLst/>
            <a:cxnLst/>
            <a:rect r="r" b="b" t="t" l="l"/>
            <a:pathLst>
              <a:path h="1618681" w="1657867">
                <a:moveTo>
                  <a:pt x="0" y="0"/>
                </a:moveTo>
                <a:lnTo>
                  <a:pt x="1657868" y="0"/>
                </a:lnTo>
                <a:lnTo>
                  <a:pt x="1657868" y="1618681"/>
                </a:lnTo>
                <a:lnTo>
                  <a:pt x="0" y="16186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14737419" y="1974781"/>
            <a:ext cx="1620492" cy="1196218"/>
          </a:xfrm>
          <a:custGeom>
            <a:avLst/>
            <a:gdLst/>
            <a:ahLst/>
            <a:cxnLst/>
            <a:rect r="r" b="b" t="t" l="l"/>
            <a:pathLst>
              <a:path h="1196218" w="1620492">
                <a:moveTo>
                  <a:pt x="0" y="0"/>
                </a:moveTo>
                <a:lnTo>
                  <a:pt x="1620493" y="0"/>
                </a:lnTo>
                <a:lnTo>
                  <a:pt x="1620493" y="1196218"/>
                </a:lnTo>
                <a:lnTo>
                  <a:pt x="0" y="11962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C6EA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6144" y="168275"/>
            <a:ext cx="6626489" cy="1514475"/>
            <a:chOff x="0" y="0"/>
            <a:chExt cx="4511318" cy="10310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0010" y="80137"/>
              <a:ext cx="4351298" cy="870782"/>
            </a:xfrm>
            <a:custGeom>
              <a:avLst/>
              <a:gdLst/>
              <a:ahLst/>
              <a:cxnLst/>
              <a:rect r="r" b="b" t="t" l="l"/>
              <a:pathLst>
                <a:path h="870782" w="4351298">
                  <a:moveTo>
                    <a:pt x="4351298" y="870782"/>
                  </a:moveTo>
                  <a:lnTo>
                    <a:pt x="0" y="870782"/>
                  </a:lnTo>
                  <a:lnTo>
                    <a:pt x="0" y="0"/>
                  </a:lnTo>
                  <a:lnTo>
                    <a:pt x="4351171" y="0"/>
                  </a:lnTo>
                  <a:lnTo>
                    <a:pt x="4351171" y="870782"/>
                  </a:lnTo>
                  <a:lnTo>
                    <a:pt x="4351298" y="87078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3660" y="73787"/>
              <a:ext cx="4363998" cy="883608"/>
            </a:xfrm>
            <a:custGeom>
              <a:avLst/>
              <a:gdLst/>
              <a:ahLst/>
              <a:cxnLst/>
              <a:rect r="r" b="b" t="t" l="l"/>
              <a:pathLst>
                <a:path h="883608" w="4363998">
                  <a:moveTo>
                    <a:pt x="4363998" y="883608"/>
                  </a:moveTo>
                  <a:lnTo>
                    <a:pt x="0" y="883608"/>
                  </a:lnTo>
                  <a:lnTo>
                    <a:pt x="0" y="0"/>
                  </a:lnTo>
                  <a:lnTo>
                    <a:pt x="4363871" y="0"/>
                  </a:lnTo>
                  <a:lnTo>
                    <a:pt x="4363871" y="883608"/>
                  </a:lnTo>
                  <a:lnTo>
                    <a:pt x="4363998" y="883608"/>
                  </a:lnTo>
                  <a:close/>
                  <a:moveTo>
                    <a:pt x="12700" y="870908"/>
                  </a:moveTo>
                  <a:lnTo>
                    <a:pt x="4351171" y="870908"/>
                  </a:lnTo>
                  <a:lnTo>
                    <a:pt x="4351171" y="12700"/>
                  </a:lnTo>
                  <a:lnTo>
                    <a:pt x="12700" y="12700"/>
                  </a:lnTo>
                  <a:lnTo>
                    <a:pt x="12700" y="87090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" y="6350"/>
              <a:ext cx="4498618" cy="1018355"/>
            </a:xfrm>
            <a:custGeom>
              <a:avLst/>
              <a:gdLst/>
              <a:ahLst/>
              <a:cxnLst/>
              <a:rect r="r" b="b" t="t" l="l"/>
              <a:pathLst>
                <a:path h="1018355" w="4498618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4351171" y="0"/>
                  </a:moveTo>
                  <a:lnTo>
                    <a:pt x="4351171" y="147447"/>
                  </a:lnTo>
                  <a:lnTo>
                    <a:pt x="4498618" y="147447"/>
                  </a:lnTo>
                  <a:lnTo>
                    <a:pt x="4498618" y="0"/>
                  </a:lnTo>
                  <a:lnTo>
                    <a:pt x="4351171" y="0"/>
                  </a:lnTo>
                  <a:close/>
                  <a:moveTo>
                    <a:pt x="4351171" y="1018355"/>
                  </a:moveTo>
                  <a:lnTo>
                    <a:pt x="4498618" y="1018355"/>
                  </a:lnTo>
                  <a:lnTo>
                    <a:pt x="4498618" y="870908"/>
                  </a:lnTo>
                  <a:lnTo>
                    <a:pt x="4351171" y="870908"/>
                  </a:lnTo>
                  <a:lnTo>
                    <a:pt x="4351171" y="1018355"/>
                  </a:lnTo>
                  <a:close/>
                  <a:moveTo>
                    <a:pt x="0" y="1018355"/>
                  </a:moveTo>
                  <a:lnTo>
                    <a:pt x="147447" y="1018355"/>
                  </a:lnTo>
                  <a:lnTo>
                    <a:pt x="147447" y="870908"/>
                  </a:lnTo>
                  <a:lnTo>
                    <a:pt x="0" y="870908"/>
                  </a:lnTo>
                  <a:lnTo>
                    <a:pt x="0" y="10183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11318" cy="1031055"/>
            </a:xfrm>
            <a:custGeom>
              <a:avLst/>
              <a:gdLst/>
              <a:ahLst/>
              <a:cxnLst/>
              <a:rect r="r" b="b" t="t" l="l"/>
              <a:pathLst>
                <a:path h="1031055" w="4511318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4351171" y="0"/>
                  </a:moveTo>
                  <a:lnTo>
                    <a:pt x="4351171" y="160147"/>
                  </a:lnTo>
                  <a:lnTo>
                    <a:pt x="4511318" y="160147"/>
                  </a:lnTo>
                  <a:lnTo>
                    <a:pt x="4511318" y="0"/>
                  </a:lnTo>
                  <a:lnTo>
                    <a:pt x="4351171" y="0"/>
                  </a:lnTo>
                  <a:close/>
                  <a:moveTo>
                    <a:pt x="4498618" y="147447"/>
                  </a:moveTo>
                  <a:lnTo>
                    <a:pt x="4363872" y="147447"/>
                  </a:lnTo>
                  <a:lnTo>
                    <a:pt x="4363872" y="12700"/>
                  </a:lnTo>
                  <a:lnTo>
                    <a:pt x="4498618" y="12700"/>
                  </a:lnTo>
                  <a:lnTo>
                    <a:pt x="4498618" y="147447"/>
                  </a:lnTo>
                  <a:close/>
                  <a:moveTo>
                    <a:pt x="4351171" y="1031055"/>
                  </a:moveTo>
                  <a:lnTo>
                    <a:pt x="4511318" y="1031055"/>
                  </a:lnTo>
                  <a:lnTo>
                    <a:pt x="4511318" y="870908"/>
                  </a:lnTo>
                  <a:lnTo>
                    <a:pt x="4351171" y="870908"/>
                  </a:lnTo>
                  <a:lnTo>
                    <a:pt x="4351171" y="1031055"/>
                  </a:lnTo>
                  <a:close/>
                  <a:moveTo>
                    <a:pt x="4363871" y="883608"/>
                  </a:moveTo>
                  <a:lnTo>
                    <a:pt x="4498618" y="883608"/>
                  </a:lnTo>
                  <a:lnTo>
                    <a:pt x="4498618" y="1018355"/>
                  </a:lnTo>
                  <a:lnTo>
                    <a:pt x="4363871" y="1018355"/>
                  </a:lnTo>
                  <a:lnTo>
                    <a:pt x="4363871" y="883608"/>
                  </a:lnTo>
                  <a:close/>
                  <a:moveTo>
                    <a:pt x="0" y="1031055"/>
                  </a:moveTo>
                  <a:lnTo>
                    <a:pt x="160147" y="1031055"/>
                  </a:lnTo>
                  <a:lnTo>
                    <a:pt x="160147" y="870908"/>
                  </a:lnTo>
                  <a:lnTo>
                    <a:pt x="0" y="870908"/>
                  </a:lnTo>
                  <a:lnTo>
                    <a:pt x="0" y="1031055"/>
                  </a:lnTo>
                  <a:close/>
                  <a:moveTo>
                    <a:pt x="12700" y="883608"/>
                  </a:moveTo>
                  <a:lnTo>
                    <a:pt x="147447" y="883608"/>
                  </a:lnTo>
                  <a:lnTo>
                    <a:pt x="147447" y="1018355"/>
                  </a:lnTo>
                  <a:lnTo>
                    <a:pt x="12700" y="1018355"/>
                  </a:lnTo>
                  <a:lnTo>
                    <a:pt x="12700" y="88360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32200" y="322065"/>
            <a:ext cx="7694378" cy="103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81"/>
              </a:lnSpc>
            </a:pPr>
            <a:r>
              <a:rPr lang="en-US" sz="7100">
                <a:solidFill>
                  <a:srgbClr val="C6EAC9"/>
                </a:solidFill>
                <a:latin typeface="FS Gravity"/>
              </a:rPr>
              <a:t>PROJECT KICKOFF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282248" y="103883"/>
            <a:ext cx="5979730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00"/>
              </a:lnSpc>
            </a:pPr>
            <a:r>
              <a:rPr lang="en-US" sz="2000" u="none">
                <a:solidFill>
                  <a:srgbClr val="000000"/>
                </a:solidFill>
                <a:latin typeface="Lekton"/>
              </a:rPr>
              <a:t>Before we go, let's list down our </a:t>
            </a:r>
          </a:p>
          <a:p>
            <a:pPr algn="r" marL="0" indent="0" lvl="0">
              <a:lnSpc>
                <a:spcPts val="2800"/>
              </a:lnSpc>
            </a:pPr>
            <a:r>
              <a:rPr lang="en-US" sz="2000" u="none">
                <a:solidFill>
                  <a:srgbClr val="000000"/>
                </a:solidFill>
                <a:latin typeface="Lekton"/>
              </a:rPr>
              <a:t>project goals and relevance.</a:t>
            </a:r>
          </a:p>
        </p:txBody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2031378" y="1355725"/>
          <a:ext cx="16230600" cy="9502235"/>
        </p:xfrm>
        <a:graphic>
          <a:graphicData uri="http://schemas.openxmlformats.org/drawingml/2006/table">
            <a:tbl>
              <a:tblPr/>
              <a:tblGrid>
                <a:gridCol w="5387280"/>
                <a:gridCol w="5968186"/>
                <a:gridCol w="4875135"/>
              </a:tblGrid>
              <a:tr h="812492">
                <a:tc gridSpan="3"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Lekton Bold"/>
                        </a:rPr>
                        <a:t>Introduction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Lekton Bold"/>
                        </a:rPr>
                        <a:t>Introduction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Lekton Bold"/>
                        </a:rPr>
                        <a:t>Introduction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7158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Lekton Bold"/>
                        </a:rPr>
                        <a:t>Team members: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826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Lekton Bold"/>
                        </a:rPr>
                        <a:t>Project Goals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826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FFFFFF"/>
                          </a:solidFill>
                          <a:latin typeface="Lekton Bold"/>
                        </a:rPr>
                        <a:t>Project Relevance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8266"/>
                    </a:solidFill>
                  </a:tcPr>
                </a:tc>
              </a:tr>
              <a:tr h="183247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Lekton"/>
                        </a:rPr>
                        <a:t>Armela Elezaj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Lekton"/>
                        </a:rPr>
                        <a:t>The primary goal is to streamline HR processes and tasks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Lekton"/>
                        </a:rPr>
                        <a:t>Industry demand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Lekton"/>
                        </a:rPr>
                        <a:t>Organizational efficiency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6025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Lekton"/>
                        </a:rPr>
                        <a:t>Alesja Vrapi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Lekton"/>
                        </a:rPr>
                        <a:t>Create a centralized platform for storing and managing employee data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Lekton"/>
                        </a:rPr>
                        <a:t>Cost savings</a:t>
                      </a:r>
                      <a:endParaRPr lang="en-US" sz="1100"/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Lekton"/>
                        </a:rPr>
                        <a:t>Compliance and risk mitigation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4899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Lekton"/>
                        </a:rPr>
                        <a:t>Endri Kena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Lekton"/>
                        </a:rPr>
                        <a:t>Implement tools and features for </a:t>
                      </a:r>
                      <a:endParaRPr lang="en-US" sz="1100"/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Lekton"/>
                        </a:rPr>
                        <a:t> tracking employee performance</a:t>
                      </a:r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Lekton"/>
                        </a:rPr>
                        <a:t>Employee experience</a:t>
                      </a:r>
                      <a:endParaRPr lang="en-US" sz="1100"/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Lekton"/>
                        </a:rPr>
                        <a:t>Educational relevance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9973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Lekton"/>
                        </a:rPr>
                        <a:t>Megi Kamberi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Lekton"/>
                        </a:rPr>
                        <a:t>Eliminating manual data entry and reducing costs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Lekton"/>
                        </a:rPr>
                        <a:t>Data-driven decision making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247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Lekton"/>
                        </a:rPr>
                        <a:t>Romina Zeneli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Lekton"/>
                        </a:rPr>
                        <a:t>Prioritize user experience (UX) design to create an intuitive and user-friendly interface</a:t>
                      </a:r>
                      <a:endParaRPr lang="en-US" sz="1100"/>
                    </a:p>
                    <a:p>
                      <a:pPr algn="ctr">
                        <a:lnSpc>
                          <a:spcPts val="2940"/>
                        </a:lnSpc>
                      </a:pPr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Lekton"/>
                        </a:rPr>
                        <a:t>Scalability and adaptability</a:t>
                      </a:r>
                      <a:endParaRPr lang="en-US" sz="1100"/>
                    </a:p>
                    <a:p>
                      <a:pPr algn="ctr">
                        <a:lnSpc>
                          <a:spcPts val="2940"/>
                        </a:lnSpc>
                      </a:pPr>
                    </a:p>
                    <a:p>
                      <a:pPr algn="ctr">
                        <a:lnSpc>
                          <a:spcPts val="2940"/>
                        </a:lnSpc>
                      </a:pPr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name="Group 10" id="10"/>
          <p:cNvGrpSpPr/>
          <p:nvPr/>
        </p:nvGrpSpPr>
        <p:grpSpPr>
          <a:xfrm rot="0">
            <a:off x="5935991" y="2581600"/>
            <a:ext cx="606491" cy="585450"/>
            <a:chOff x="0" y="0"/>
            <a:chExt cx="943997" cy="91124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43997" cy="911248"/>
            </a:xfrm>
            <a:custGeom>
              <a:avLst/>
              <a:gdLst/>
              <a:ahLst/>
              <a:cxnLst/>
              <a:rect r="r" b="b" t="t" l="l"/>
              <a:pathLst>
                <a:path h="911248" w="943997">
                  <a:moveTo>
                    <a:pt x="471998" y="0"/>
                  </a:moveTo>
                  <a:cubicBezTo>
                    <a:pt x="211321" y="0"/>
                    <a:pt x="0" y="203990"/>
                    <a:pt x="0" y="455624"/>
                  </a:cubicBezTo>
                  <a:cubicBezTo>
                    <a:pt x="0" y="707258"/>
                    <a:pt x="211321" y="911248"/>
                    <a:pt x="471998" y="911248"/>
                  </a:cubicBezTo>
                  <a:cubicBezTo>
                    <a:pt x="732676" y="911248"/>
                    <a:pt x="943997" y="707258"/>
                    <a:pt x="943997" y="455624"/>
                  </a:cubicBezTo>
                  <a:cubicBezTo>
                    <a:pt x="943997" y="203990"/>
                    <a:pt x="732676" y="0"/>
                    <a:pt x="471998" y="0"/>
                  </a:cubicBezTo>
                  <a:close/>
                </a:path>
              </a:pathLst>
            </a:custGeom>
            <a:solidFill>
              <a:srgbClr val="C6EAC9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88500" y="94954"/>
              <a:ext cx="766997" cy="7308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  <a:r>
                <a:rPr lang="en-US" sz="1500" spc="-30">
                  <a:solidFill>
                    <a:srgbClr val="000000"/>
                  </a:solidFill>
                  <a:latin typeface="Lekton Bold"/>
                </a:rPr>
                <a:t>1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452023" y="2581600"/>
            <a:ext cx="608509" cy="585450"/>
            <a:chOff x="0" y="0"/>
            <a:chExt cx="947138" cy="91124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47138" cy="911248"/>
            </a:xfrm>
            <a:custGeom>
              <a:avLst/>
              <a:gdLst/>
              <a:ahLst/>
              <a:cxnLst/>
              <a:rect r="r" b="b" t="t" l="l"/>
              <a:pathLst>
                <a:path h="911248" w="947138">
                  <a:moveTo>
                    <a:pt x="473569" y="0"/>
                  </a:moveTo>
                  <a:cubicBezTo>
                    <a:pt x="212024" y="0"/>
                    <a:pt x="0" y="203990"/>
                    <a:pt x="0" y="455624"/>
                  </a:cubicBezTo>
                  <a:cubicBezTo>
                    <a:pt x="0" y="707258"/>
                    <a:pt x="212024" y="911248"/>
                    <a:pt x="473569" y="911248"/>
                  </a:cubicBezTo>
                  <a:cubicBezTo>
                    <a:pt x="735114" y="911248"/>
                    <a:pt x="947138" y="707258"/>
                    <a:pt x="947138" y="455624"/>
                  </a:cubicBezTo>
                  <a:cubicBezTo>
                    <a:pt x="947138" y="203990"/>
                    <a:pt x="735114" y="0"/>
                    <a:pt x="473569" y="0"/>
                  </a:cubicBezTo>
                  <a:close/>
                </a:path>
              </a:pathLst>
            </a:custGeom>
            <a:solidFill>
              <a:srgbClr val="C6EAC9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88794" y="94954"/>
              <a:ext cx="769550" cy="7308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  <a:r>
                <a:rPr lang="en-US" sz="1500" spc="-30">
                  <a:solidFill>
                    <a:srgbClr val="000000"/>
                  </a:solidFill>
                  <a:latin typeface="Lekton Bold"/>
                </a:rPr>
                <a:t>3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978691" y="2581600"/>
            <a:ext cx="607114" cy="585450"/>
            <a:chOff x="0" y="0"/>
            <a:chExt cx="944966" cy="91124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44966" cy="911248"/>
            </a:xfrm>
            <a:custGeom>
              <a:avLst/>
              <a:gdLst/>
              <a:ahLst/>
              <a:cxnLst/>
              <a:rect r="r" b="b" t="t" l="l"/>
              <a:pathLst>
                <a:path h="911248" w="944966">
                  <a:moveTo>
                    <a:pt x="472483" y="0"/>
                  </a:moveTo>
                  <a:cubicBezTo>
                    <a:pt x="211538" y="0"/>
                    <a:pt x="0" y="203990"/>
                    <a:pt x="0" y="455624"/>
                  </a:cubicBezTo>
                  <a:cubicBezTo>
                    <a:pt x="0" y="707258"/>
                    <a:pt x="211538" y="911248"/>
                    <a:pt x="472483" y="911248"/>
                  </a:cubicBezTo>
                  <a:cubicBezTo>
                    <a:pt x="733428" y="911248"/>
                    <a:pt x="944966" y="707258"/>
                    <a:pt x="944966" y="455624"/>
                  </a:cubicBezTo>
                  <a:cubicBezTo>
                    <a:pt x="944966" y="203990"/>
                    <a:pt x="733428" y="0"/>
                    <a:pt x="472483" y="0"/>
                  </a:cubicBezTo>
                  <a:close/>
                </a:path>
              </a:pathLst>
            </a:custGeom>
            <a:solidFill>
              <a:srgbClr val="C6EAC9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88591" y="94954"/>
              <a:ext cx="767785" cy="7308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  <a:r>
                <a:rPr lang="en-US" sz="1500" spc="-30">
                  <a:solidFill>
                    <a:srgbClr val="000000"/>
                  </a:solidFill>
                  <a:latin typeface="Lekton Bold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85844" y="2025620"/>
            <a:ext cx="6933094" cy="6933094"/>
          </a:xfrm>
          <a:custGeom>
            <a:avLst/>
            <a:gdLst/>
            <a:ahLst/>
            <a:cxnLst/>
            <a:rect r="r" b="b" t="t" l="l"/>
            <a:pathLst>
              <a:path h="6933094" w="6933094">
                <a:moveTo>
                  <a:pt x="0" y="0"/>
                </a:moveTo>
                <a:lnTo>
                  <a:pt x="6933094" y="0"/>
                </a:lnTo>
                <a:lnTo>
                  <a:pt x="6933094" y="6933095"/>
                </a:lnTo>
                <a:lnTo>
                  <a:pt x="0" y="6933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09561" y="568617"/>
            <a:ext cx="10275160" cy="2330359"/>
            <a:chOff x="0" y="0"/>
            <a:chExt cx="6995336" cy="15865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80010" y="80137"/>
              <a:ext cx="6835316" cy="1426236"/>
            </a:xfrm>
            <a:custGeom>
              <a:avLst/>
              <a:gdLst/>
              <a:ahLst/>
              <a:cxnLst/>
              <a:rect r="r" b="b" t="t" l="l"/>
              <a:pathLst>
                <a:path h="1426236" w="6835316">
                  <a:moveTo>
                    <a:pt x="6835316" y="1426236"/>
                  </a:moveTo>
                  <a:lnTo>
                    <a:pt x="0" y="1426236"/>
                  </a:lnTo>
                  <a:lnTo>
                    <a:pt x="0" y="0"/>
                  </a:lnTo>
                  <a:lnTo>
                    <a:pt x="6835189" y="0"/>
                  </a:lnTo>
                  <a:lnTo>
                    <a:pt x="6835189" y="1426236"/>
                  </a:lnTo>
                  <a:lnTo>
                    <a:pt x="6835316" y="1426236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73660" y="73787"/>
              <a:ext cx="6848016" cy="1439063"/>
            </a:xfrm>
            <a:custGeom>
              <a:avLst/>
              <a:gdLst/>
              <a:ahLst/>
              <a:cxnLst/>
              <a:rect r="r" b="b" t="t" l="l"/>
              <a:pathLst>
                <a:path h="1439063" w="6848016">
                  <a:moveTo>
                    <a:pt x="6848016" y="1439063"/>
                  </a:moveTo>
                  <a:lnTo>
                    <a:pt x="0" y="1439063"/>
                  </a:lnTo>
                  <a:lnTo>
                    <a:pt x="0" y="0"/>
                  </a:lnTo>
                  <a:lnTo>
                    <a:pt x="6847889" y="0"/>
                  </a:lnTo>
                  <a:lnTo>
                    <a:pt x="6847889" y="1439063"/>
                  </a:lnTo>
                  <a:lnTo>
                    <a:pt x="6848016" y="1439063"/>
                  </a:lnTo>
                  <a:close/>
                  <a:moveTo>
                    <a:pt x="12700" y="1426363"/>
                  </a:moveTo>
                  <a:lnTo>
                    <a:pt x="6835189" y="1426363"/>
                  </a:lnTo>
                  <a:lnTo>
                    <a:pt x="6835189" y="12700"/>
                  </a:lnTo>
                  <a:lnTo>
                    <a:pt x="12700" y="12700"/>
                  </a:lnTo>
                  <a:lnTo>
                    <a:pt x="12700" y="14263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" y="6350"/>
              <a:ext cx="6982636" cy="1573810"/>
            </a:xfrm>
            <a:custGeom>
              <a:avLst/>
              <a:gdLst/>
              <a:ahLst/>
              <a:cxnLst/>
              <a:rect r="r" b="b" t="t" l="l"/>
              <a:pathLst>
                <a:path h="1573810" w="6982636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6835189" y="0"/>
                  </a:moveTo>
                  <a:lnTo>
                    <a:pt x="6835189" y="147447"/>
                  </a:lnTo>
                  <a:lnTo>
                    <a:pt x="6982636" y="147447"/>
                  </a:lnTo>
                  <a:lnTo>
                    <a:pt x="6982636" y="0"/>
                  </a:lnTo>
                  <a:lnTo>
                    <a:pt x="6835189" y="0"/>
                  </a:lnTo>
                  <a:close/>
                  <a:moveTo>
                    <a:pt x="6835189" y="1573810"/>
                  </a:moveTo>
                  <a:lnTo>
                    <a:pt x="6982636" y="1573810"/>
                  </a:lnTo>
                  <a:lnTo>
                    <a:pt x="6982636" y="1426363"/>
                  </a:lnTo>
                  <a:lnTo>
                    <a:pt x="6835189" y="1426363"/>
                  </a:lnTo>
                  <a:lnTo>
                    <a:pt x="6835189" y="1573810"/>
                  </a:lnTo>
                  <a:close/>
                  <a:moveTo>
                    <a:pt x="0" y="1573810"/>
                  </a:moveTo>
                  <a:lnTo>
                    <a:pt x="147447" y="1573810"/>
                  </a:lnTo>
                  <a:lnTo>
                    <a:pt x="147447" y="1426363"/>
                  </a:lnTo>
                  <a:lnTo>
                    <a:pt x="0" y="1426363"/>
                  </a:lnTo>
                  <a:lnTo>
                    <a:pt x="0" y="15738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995336" cy="1586510"/>
            </a:xfrm>
            <a:custGeom>
              <a:avLst/>
              <a:gdLst/>
              <a:ahLst/>
              <a:cxnLst/>
              <a:rect r="r" b="b" t="t" l="l"/>
              <a:pathLst>
                <a:path h="1586510" w="6995336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6835189" y="0"/>
                  </a:moveTo>
                  <a:lnTo>
                    <a:pt x="6835189" y="160147"/>
                  </a:lnTo>
                  <a:lnTo>
                    <a:pt x="6995336" y="160147"/>
                  </a:lnTo>
                  <a:lnTo>
                    <a:pt x="6995336" y="0"/>
                  </a:lnTo>
                  <a:lnTo>
                    <a:pt x="6835189" y="0"/>
                  </a:lnTo>
                  <a:close/>
                  <a:moveTo>
                    <a:pt x="6982636" y="147447"/>
                  </a:moveTo>
                  <a:lnTo>
                    <a:pt x="6847889" y="147447"/>
                  </a:lnTo>
                  <a:lnTo>
                    <a:pt x="6847889" y="12700"/>
                  </a:lnTo>
                  <a:lnTo>
                    <a:pt x="6982636" y="12700"/>
                  </a:lnTo>
                  <a:lnTo>
                    <a:pt x="6982636" y="147447"/>
                  </a:lnTo>
                  <a:close/>
                  <a:moveTo>
                    <a:pt x="6835189" y="1586510"/>
                  </a:moveTo>
                  <a:lnTo>
                    <a:pt x="6995336" y="1586510"/>
                  </a:lnTo>
                  <a:lnTo>
                    <a:pt x="6995336" y="1426363"/>
                  </a:lnTo>
                  <a:lnTo>
                    <a:pt x="6835189" y="1426363"/>
                  </a:lnTo>
                  <a:lnTo>
                    <a:pt x="6835189" y="1586510"/>
                  </a:lnTo>
                  <a:close/>
                  <a:moveTo>
                    <a:pt x="6847889" y="1439063"/>
                  </a:moveTo>
                  <a:lnTo>
                    <a:pt x="6982636" y="1439063"/>
                  </a:lnTo>
                  <a:lnTo>
                    <a:pt x="6982636" y="1573809"/>
                  </a:lnTo>
                  <a:lnTo>
                    <a:pt x="6847889" y="1573809"/>
                  </a:lnTo>
                  <a:lnTo>
                    <a:pt x="6847889" y="1439063"/>
                  </a:lnTo>
                  <a:close/>
                  <a:moveTo>
                    <a:pt x="0" y="1586510"/>
                  </a:moveTo>
                  <a:lnTo>
                    <a:pt x="160147" y="1586510"/>
                  </a:lnTo>
                  <a:lnTo>
                    <a:pt x="160147" y="1426363"/>
                  </a:lnTo>
                  <a:lnTo>
                    <a:pt x="0" y="1426363"/>
                  </a:lnTo>
                  <a:lnTo>
                    <a:pt x="0" y="1586510"/>
                  </a:lnTo>
                  <a:close/>
                  <a:moveTo>
                    <a:pt x="12700" y="1439063"/>
                  </a:moveTo>
                  <a:lnTo>
                    <a:pt x="147447" y="1439063"/>
                  </a:lnTo>
                  <a:lnTo>
                    <a:pt x="147447" y="1573809"/>
                  </a:lnTo>
                  <a:lnTo>
                    <a:pt x="12700" y="1573809"/>
                  </a:lnTo>
                  <a:lnTo>
                    <a:pt x="12700" y="143906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5381296" y="3095465"/>
            <a:ext cx="12682490" cy="6957376"/>
            <a:chOff x="0" y="0"/>
            <a:chExt cx="5908040" cy="32410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" y="6350"/>
              <a:ext cx="5895340" cy="180340"/>
            </a:xfrm>
            <a:custGeom>
              <a:avLst/>
              <a:gdLst/>
              <a:ahLst/>
              <a:cxnLst/>
              <a:rect r="r" b="b" t="t" l="l"/>
              <a:pathLst>
                <a:path h="180340" w="5895340">
                  <a:moveTo>
                    <a:pt x="0" y="0"/>
                  </a:moveTo>
                  <a:lnTo>
                    <a:pt x="5895340" y="0"/>
                  </a:lnTo>
                  <a:lnTo>
                    <a:pt x="5895340" y="180340"/>
                  </a:lnTo>
                  <a:lnTo>
                    <a:pt x="0" y="180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350" y="193040"/>
              <a:ext cx="5895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5895340">
                  <a:moveTo>
                    <a:pt x="5895340" y="3041650"/>
                  </a:moveTo>
                  <a:lnTo>
                    <a:pt x="0" y="3041650"/>
                  </a:lnTo>
                  <a:lnTo>
                    <a:pt x="0" y="0"/>
                  </a:lnTo>
                  <a:lnTo>
                    <a:pt x="5895340" y="0"/>
                  </a:lnTo>
                  <a:lnTo>
                    <a:pt x="5895340" y="304165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908040" cy="3241040"/>
            </a:xfrm>
            <a:custGeom>
              <a:avLst/>
              <a:gdLst/>
              <a:ahLst/>
              <a:cxnLst/>
              <a:rect r="r" b="b" t="t" l="l"/>
              <a:pathLst>
                <a:path h="3241040" w="5908040">
                  <a:moveTo>
                    <a:pt x="5908040" y="3241040"/>
                  </a:moveTo>
                  <a:lnTo>
                    <a:pt x="0" y="3241040"/>
                  </a:lnTo>
                  <a:lnTo>
                    <a:pt x="0" y="0"/>
                  </a:lnTo>
                  <a:lnTo>
                    <a:pt x="5908040" y="0"/>
                  </a:lnTo>
                  <a:lnTo>
                    <a:pt x="5908040" y="3241040"/>
                  </a:lnTo>
                  <a:close/>
                  <a:moveTo>
                    <a:pt x="12700" y="3228340"/>
                  </a:moveTo>
                  <a:lnTo>
                    <a:pt x="5895340" y="3228340"/>
                  </a:lnTo>
                  <a:lnTo>
                    <a:pt x="5895340" y="12700"/>
                  </a:lnTo>
                  <a:lnTo>
                    <a:pt x="12700" y="12700"/>
                  </a:lnTo>
                  <a:lnTo>
                    <a:pt x="12700" y="3228340"/>
                  </a:lnTo>
                  <a:close/>
                  <a:moveTo>
                    <a:pt x="5895340" y="186690"/>
                  </a:moveTo>
                  <a:lnTo>
                    <a:pt x="12700" y="186690"/>
                  </a:lnTo>
                  <a:lnTo>
                    <a:pt x="12700" y="199390"/>
                  </a:lnTo>
                  <a:lnTo>
                    <a:pt x="5895340" y="199390"/>
                  </a:lnTo>
                  <a:lnTo>
                    <a:pt x="5895340" y="18669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49860" y="73660"/>
              <a:ext cx="299720" cy="63500"/>
            </a:xfrm>
            <a:custGeom>
              <a:avLst/>
              <a:gdLst/>
              <a:ahLst/>
              <a:cxnLst/>
              <a:rect r="r" b="b" t="t" l="l"/>
              <a:pathLst>
                <a:path h="63500" w="29972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591820" y="88900"/>
              <a:ext cx="5175250" cy="33020"/>
            </a:xfrm>
            <a:custGeom>
              <a:avLst/>
              <a:gdLst/>
              <a:ahLst/>
              <a:cxnLst/>
              <a:rect r="r" b="b" t="t" l="l"/>
              <a:pathLst>
                <a:path h="33020" w="5175250">
                  <a:moveTo>
                    <a:pt x="5158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5158740" y="0"/>
                  </a:lnTo>
                  <a:cubicBezTo>
                    <a:pt x="5167630" y="0"/>
                    <a:pt x="5175250" y="7620"/>
                    <a:pt x="5175250" y="16510"/>
                  </a:cubicBezTo>
                  <a:lnTo>
                    <a:pt x="5175250" y="16510"/>
                  </a:lnTo>
                  <a:cubicBezTo>
                    <a:pt x="5173980" y="25400"/>
                    <a:pt x="5167630" y="33020"/>
                    <a:pt x="5158740" y="3302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2795097" y="2898975"/>
            <a:ext cx="1895452" cy="1399188"/>
          </a:xfrm>
          <a:custGeom>
            <a:avLst/>
            <a:gdLst/>
            <a:ahLst/>
            <a:cxnLst/>
            <a:rect r="r" b="b" t="t" l="l"/>
            <a:pathLst>
              <a:path h="1399188" w="1895452">
                <a:moveTo>
                  <a:pt x="0" y="0"/>
                </a:moveTo>
                <a:lnTo>
                  <a:pt x="1895452" y="0"/>
                </a:lnTo>
                <a:lnTo>
                  <a:pt x="1895452" y="1399189"/>
                </a:lnTo>
                <a:lnTo>
                  <a:pt x="0" y="13991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485844" y="5174965"/>
            <a:ext cx="1895452" cy="1399188"/>
          </a:xfrm>
          <a:custGeom>
            <a:avLst/>
            <a:gdLst/>
            <a:ahLst/>
            <a:cxnLst/>
            <a:rect r="r" b="b" t="t" l="l"/>
            <a:pathLst>
              <a:path h="1399188" w="1895452">
                <a:moveTo>
                  <a:pt x="0" y="0"/>
                </a:moveTo>
                <a:lnTo>
                  <a:pt x="1895452" y="0"/>
                </a:lnTo>
                <a:lnTo>
                  <a:pt x="1895452" y="1399188"/>
                </a:lnTo>
                <a:lnTo>
                  <a:pt x="0" y="1399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988154" y="1052759"/>
            <a:ext cx="8786284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99"/>
              </a:lnSpc>
            </a:pPr>
            <a:r>
              <a:rPr lang="en-US" sz="9999">
                <a:solidFill>
                  <a:srgbClr val="000000"/>
                </a:solidFill>
                <a:latin typeface="FS Gravity"/>
              </a:rPr>
              <a:t>PROJECT OVERVIEW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816462" y="3555825"/>
            <a:ext cx="11812159" cy="713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82928" indent="-291464" lvl="1">
              <a:lnSpc>
                <a:spcPts val="3779"/>
              </a:lnSpc>
              <a:buAutoNum type="arabicPeriod" startAt="1"/>
            </a:pPr>
            <a:r>
              <a:rPr lang="en-US" sz="2699">
                <a:solidFill>
                  <a:srgbClr val="000000"/>
                </a:solidFill>
                <a:latin typeface="Lekton"/>
              </a:rPr>
              <a:t>Project Name: Employee Skills And Career Development </a:t>
            </a:r>
          </a:p>
          <a:p>
            <a:pPr algn="ctr">
              <a:lnSpc>
                <a:spcPts val="3779"/>
              </a:lnSpc>
            </a:pPr>
          </a:p>
          <a:p>
            <a:pPr algn="ctr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Lekton"/>
              </a:rPr>
              <a:t>2. </a:t>
            </a:r>
            <a:r>
              <a:rPr lang="en-US" sz="2699">
                <a:solidFill>
                  <a:srgbClr val="000000"/>
                </a:solidFill>
                <a:latin typeface="Lekton"/>
              </a:rPr>
              <a:t>Objective:  To create and affective employee skills and career development platform.</a:t>
            </a:r>
          </a:p>
          <a:p>
            <a:pPr algn="ctr">
              <a:lnSpc>
                <a:spcPts val="3779"/>
              </a:lnSpc>
            </a:pPr>
          </a:p>
          <a:p>
            <a:pPr algn="ctr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Lekton"/>
              </a:rPr>
              <a:t>3. </a:t>
            </a:r>
            <a:r>
              <a:rPr lang="en-US" sz="2699">
                <a:solidFill>
                  <a:srgbClr val="000000"/>
                </a:solidFill>
                <a:latin typeface="Lekton"/>
              </a:rPr>
              <a:t>Scope: Employee management, attendance tracking, leave management, generating reports, performance evaluations, and communication tools.</a:t>
            </a:r>
          </a:p>
          <a:p>
            <a:pPr algn="ctr">
              <a:lnSpc>
                <a:spcPts val="3779"/>
              </a:lnSpc>
            </a:pPr>
          </a:p>
          <a:p>
            <a:pPr algn="ctr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Lekton"/>
              </a:rPr>
              <a:t>4. </a:t>
            </a:r>
            <a:r>
              <a:rPr lang="en-US" sz="2699">
                <a:solidFill>
                  <a:srgbClr val="000000"/>
                </a:solidFill>
                <a:latin typeface="Lekton"/>
              </a:rPr>
              <a:t>Target Audience: HR and employees of different organizations.</a:t>
            </a:r>
          </a:p>
          <a:p>
            <a:pPr algn="ctr">
              <a:lnSpc>
                <a:spcPts val="3779"/>
              </a:lnSpc>
            </a:pPr>
          </a:p>
          <a:p>
            <a:pPr algn="ctr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Lekton"/>
              </a:rPr>
              <a:t>5. </a:t>
            </a:r>
            <a:r>
              <a:rPr lang="en-US" sz="2699">
                <a:solidFill>
                  <a:srgbClr val="000000"/>
                </a:solidFill>
                <a:latin typeface="Lekton"/>
              </a:rPr>
              <a:t>Key Features: Skills Assessment, Performance Review, Career Path. </a:t>
            </a:r>
          </a:p>
          <a:p>
            <a:pPr algn="ctr">
              <a:lnSpc>
                <a:spcPts val="3779"/>
              </a:lnSpc>
            </a:pPr>
          </a:p>
          <a:p>
            <a:pPr algn="ctr">
              <a:lnSpc>
                <a:spcPts val="3779"/>
              </a:lnSpc>
            </a:pPr>
          </a:p>
        </p:txBody>
      </p:sp>
      <p:grpSp>
        <p:nvGrpSpPr>
          <p:cNvPr name="Group 18" id="18"/>
          <p:cNvGrpSpPr/>
          <p:nvPr/>
        </p:nvGrpSpPr>
        <p:grpSpPr>
          <a:xfrm rot="0">
            <a:off x="14173200" y="1441972"/>
            <a:ext cx="3086100" cy="583648"/>
            <a:chOff x="0" y="0"/>
            <a:chExt cx="812800" cy="15371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153718"/>
            </a:xfrm>
            <a:custGeom>
              <a:avLst/>
              <a:gdLst/>
              <a:ahLst/>
              <a:cxnLst/>
              <a:rect r="r" b="b" t="t" l="l"/>
              <a:pathLst>
                <a:path h="153718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53718"/>
                  </a:lnTo>
                  <a:lnTo>
                    <a:pt x="0" y="153718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9050"/>
              <a:ext cx="812800" cy="1727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  <a:r>
                <a:rPr lang="en-US" sz="2000" u="sng">
                  <a:solidFill>
                    <a:srgbClr val="000000"/>
                  </a:solidFill>
                  <a:latin typeface="Lekton"/>
                </a:rPr>
                <a:t>Tech-Tribe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85844" y="2025620"/>
            <a:ext cx="6933094" cy="6933094"/>
          </a:xfrm>
          <a:custGeom>
            <a:avLst/>
            <a:gdLst/>
            <a:ahLst/>
            <a:cxnLst/>
            <a:rect r="r" b="b" t="t" l="l"/>
            <a:pathLst>
              <a:path h="6933094" w="6933094">
                <a:moveTo>
                  <a:pt x="0" y="0"/>
                </a:moveTo>
                <a:lnTo>
                  <a:pt x="6933094" y="0"/>
                </a:lnTo>
                <a:lnTo>
                  <a:pt x="6933094" y="6933095"/>
                </a:lnTo>
                <a:lnTo>
                  <a:pt x="0" y="6933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09561" y="568617"/>
            <a:ext cx="10275160" cy="2330359"/>
            <a:chOff x="0" y="0"/>
            <a:chExt cx="6995336" cy="15865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80010" y="80137"/>
              <a:ext cx="6835316" cy="1426236"/>
            </a:xfrm>
            <a:custGeom>
              <a:avLst/>
              <a:gdLst/>
              <a:ahLst/>
              <a:cxnLst/>
              <a:rect r="r" b="b" t="t" l="l"/>
              <a:pathLst>
                <a:path h="1426236" w="6835316">
                  <a:moveTo>
                    <a:pt x="6835316" y="1426236"/>
                  </a:moveTo>
                  <a:lnTo>
                    <a:pt x="0" y="1426236"/>
                  </a:lnTo>
                  <a:lnTo>
                    <a:pt x="0" y="0"/>
                  </a:lnTo>
                  <a:lnTo>
                    <a:pt x="6835189" y="0"/>
                  </a:lnTo>
                  <a:lnTo>
                    <a:pt x="6835189" y="1426236"/>
                  </a:lnTo>
                  <a:lnTo>
                    <a:pt x="6835316" y="1426236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73660" y="73787"/>
              <a:ext cx="6848016" cy="1439063"/>
            </a:xfrm>
            <a:custGeom>
              <a:avLst/>
              <a:gdLst/>
              <a:ahLst/>
              <a:cxnLst/>
              <a:rect r="r" b="b" t="t" l="l"/>
              <a:pathLst>
                <a:path h="1439063" w="6848016">
                  <a:moveTo>
                    <a:pt x="6848016" y="1439063"/>
                  </a:moveTo>
                  <a:lnTo>
                    <a:pt x="0" y="1439063"/>
                  </a:lnTo>
                  <a:lnTo>
                    <a:pt x="0" y="0"/>
                  </a:lnTo>
                  <a:lnTo>
                    <a:pt x="6847889" y="0"/>
                  </a:lnTo>
                  <a:lnTo>
                    <a:pt x="6847889" y="1439063"/>
                  </a:lnTo>
                  <a:lnTo>
                    <a:pt x="6848016" y="1439063"/>
                  </a:lnTo>
                  <a:close/>
                  <a:moveTo>
                    <a:pt x="12700" y="1426363"/>
                  </a:moveTo>
                  <a:lnTo>
                    <a:pt x="6835189" y="1426363"/>
                  </a:lnTo>
                  <a:lnTo>
                    <a:pt x="6835189" y="12700"/>
                  </a:lnTo>
                  <a:lnTo>
                    <a:pt x="12700" y="12700"/>
                  </a:lnTo>
                  <a:lnTo>
                    <a:pt x="12700" y="14263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" y="6350"/>
              <a:ext cx="6982636" cy="1573810"/>
            </a:xfrm>
            <a:custGeom>
              <a:avLst/>
              <a:gdLst/>
              <a:ahLst/>
              <a:cxnLst/>
              <a:rect r="r" b="b" t="t" l="l"/>
              <a:pathLst>
                <a:path h="1573810" w="6982636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6835189" y="0"/>
                  </a:moveTo>
                  <a:lnTo>
                    <a:pt x="6835189" y="147447"/>
                  </a:lnTo>
                  <a:lnTo>
                    <a:pt x="6982636" y="147447"/>
                  </a:lnTo>
                  <a:lnTo>
                    <a:pt x="6982636" y="0"/>
                  </a:lnTo>
                  <a:lnTo>
                    <a:pt x="6835189" y="0"/>
                  </a:lnTo>
                  <a:close/>
                  <a:moveTo>
                    <a:pt x="6835189" y="1573810"/>
                  </a:moveTo>
                  <a:lnTo>
                    <a:pt x="6982636" y="1573810"/>
                  </a:lnTo>
                  <a:lnTo>
                    <a:pt x="6982636" y="1426363"/>
                  </a:lnTo>
                  <a:lnTo>
                    <a:pt x="6835189" y="1426363"/>
                  </a:lnTo>
                  <a:lnTo>
                    <a:pt x="6835189" y="1573810"/>
                  </a:lnTo>
                  <a:close/>
                  <a:moveTo>
                    <a:pt x="0" y="1573810"/>
                  </a:moveTo>
                  <a:lnTo>
                    <a:pt x="147447" y="1573810"/>
                  </a:lnTo>
                  <a:lnTo>
                    <a:pt x="147447" y="1426363"/>
                  </a:lnTo>
                  <a:lnTo>
                    <a:pt x="0" y="1426363"/>
                  </a:lnTo>
                  <a:lnTo>
                    <a:pt x="0" y="15738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995336" cy="1586510"/>
            </a:xfrm>
            <a:custGeom>
              <a:avLst/>
              <a:gdLst/>
              <a:ahLst/>
              <a:cxnLst/>
              <a:rect r="r" b="b" t="t" l="l"/>
              <a:pathLst>
                <a:path h="1586510" w="6995336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6835189" y="0"/>
                  </a:moveTo>
                  <a:lnTo>
                    <a:pt x="6835189" y="160147"/>
                  </a:lnTo>
                  <a:lnTo>
                    <a:pt x="6995336" y="160147"/>
                  </a:lnTo>
                  <a:lnTo>
                    <a:pt x="6995336" y="0"/>
                  </a:lnTo>
                  <a:lnTo>
                    <a:pt x="6835189" y="0"/>
                  </a:lnTo>
                  <a:close/>
                  <a:moveTo>
                    <a:pt x="6982636" y="147447"/>
                  </a:moveTo>
                  <a:lnTo>
                    <a:pt x="6847889" y="147447"/>
                  </a:lnTo>
                  <a:lnTo>
                    <a:pt x="6847889" y="12700"/>
                  </a:lnTo>
                  <a:lnTo>
                    <a:pt x="6982636" y="12700"/>
                  </a:lnTo>
                  <a:lnTo>
                    <a:pt x="6982636" y="147447"/>
                  </a:lnTo>
                  <a:close/>
                  <a:moveTo>
                    <a:pt x="6835189" y="1586510"/>
                  </a:moveTo>
                  <a:lnTo>
                    <a:pt x="6995336" y="1586510"/>
                  </a:lnTo>
                  <a:lnTo>
                    <a:pt x="6995336" y="1426363"/>
                  </a:lnTo>
                  <a:lnTo>
                    <a:pt x="6835189" y="1426363"/>
                  </a:lnTo>
                  <a:lnTo>
                    <a:pt x="6835189" y="1586510"/>
                  </a:lnTo>
                  <a:close/>
                  <a:moveTo>
                    <a:pt x="6847889" y="1439063"/>
                  </a:moveTo>
                  <a:lnTo>
                    <a:pt x="6982636" y="1439063"/>
                  </a:lnTo>
                  <a:lnTo>
                    <a:pt x="6982636" y="1573809"/>
                  </a:lnTo>
                  <a:lnTo>
                    <a:pt x="6847889" y="1573809"/>
                  </a:lnTo>
                  <a:lnTo>
                    <a:pt x="6847889" y="1439063"/>
                  </a:lnTo>
                  <a:close/>
                  <a:moveTo>
                    <a:pt x="0" y="1586510"/>
                  </a:moveTo>
                  <a:lnTo>
                    <a:pt x="160147" y="1586510"/>
                  </a:lnTo>
                  <a:lnTo>
                    <a:pt x="160147" y="1426363"/>
                  </a:lnTo>
                  <a:lnTo>
                    <a:pt x="0" y="1426363"/>
                  </a:lnTo>
                  <a:lnTo>
                    <a:pt x="0" y="1586510"/>
                  </a:lnTo>
                  <a:close/>
                  <a:moveTo>
                    <a:pt x="12700" y="1439063"/>
                  </a:moveTo>
                  <a:lnTo>
                    <a:pt x="147447" y="1439063"/>
                  </a:lnTo>
                  <a:lnTo>
                    <a:pt x="147447" y="1573809"/>
                  </a:lnTo>
                  <a:lnTo>
                    <a:pt x="12700" y="1573809"/>
                  </a:lnTo>
                  <a:lnTo>
                    <a:pt x="12700" y="143906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5381296" y="3095465"/>
            <a:ext cx="12682490" cy="6957376"/>
            <a:chOff x="0" y="0"/>
            <a:chExt cx="5908040" cy="32410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" y="6350"/>
              <a:ext cx="5895340" cy="180340"/>
            </a:xfrm>
            <a:custGeom>
              <a:avLst/>
              <a:gdLst/>
              <a:ahLst/>
              <a:cxnLst/>
              <a:rect r="r" b="b" t="t" l="l"/>
              <a:pathLst>
                <a:path h="180340" w="5895340">
                  <a:moveTo>
                    <a:pt x="0" y="0"/>
                  </a:moveTo>
                  <a:lnTo>
                    <a:pt x="5895340" y="0"/>
                  </a:lnTo>
                  <a:lnTo>
                    <a:pt x="5895340" y="180340"/>
                  </a:lnTo>
                  <a:lnTo>
                    <a:pt x="0" y="180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350" y="193040"/>
              <a:ext cx="5895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5895340">
                  <a:moveTo>
                    <a:pt x="5895340" y="3041650"/>
                  </a:moveTo>
                  <a:lnTo>
                    <a:pt x="0" y="3041650"/>
                  </a:lnTo>
                  <a:lnTo>
                    <a:pt x="0" y="0"/>
                  </a:lnTo>
                  <a:lnTo>
                    <a:pt x="5895340" y="0"/>
                  </a:lnTo>
                  <a:lnTo>
                    <a:pt x="5895340" y="304165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908040" cy="3241040"/>
            </a:xfrm>
            <a:custGeom>
              <a:avLst/>
              <a:gdLst/>
              <a:ahLst/>
              <a:cxnLst/>
              <a:rect r="r" b="b" t="t" l="l"/>
              <a:pathLst>
                <a:path h="3241040" w="5908040">
                  <a:moveTo>
                    <a:pt x="5908040" y="3241040"/>
                  </a:moveTo>
                  <a:lnTo>
                    <a:pt x="0" y="3241040"/>
                  </a:lnTo>
                  <a:lnTo>
                    <a:pt x="0" y="0"/>
                  </a:lnTo>
                  <a:lnTo>
                    <a:pt x="5908040" y="0"/>
                  </a:lnTo>
                  <a:lnTo>
                    <a:pt x="5908040" y="3241040"/>
                  </a:lnTo>
                  <a:close/>
                  <a:moveTo>
                    <a:pt x="12700" y="3228340"/>
                  </a:moveTo>
                  <a:lnTo>
                    <a:pt x="5895340" y="3228340"/>
                  </a:lnTo>
                  <a:lnTo>
                    <a:pt x="5895340" y="12700"/>
                  </a:lnTo>
                  <a:lnTo>
                    <a:pt x="12700" y="12700"/>
                  </a:lnTo>
                  <a:lnTo>
                    <a:pt x="12700" y="3228340"/>
                  </a:lnTo>
                  <a:close/>
                  <a:moveTo>
                    <a:pt x="5895340" y="186690"/>
                  </a:moveTo>
                  <a:lnTo>
                    <a:pt x="12700" y="186690"/>
                  </a:lnTo>
                  <a:lnTo>
                    <a:pt x="12700" y="199390"/>
                  </a:lnTo>
                  <a:lnTo>
                    <a:pt x="5895340" y="199390"/>
                  </a:lnTo>
                  <a:lnTo>
                    <a:pt x="5895340" y="18669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49860" y="73660"/>
              <a:ext cx="299720" cy="63500"/>
            </a:xfrm>
            <a:custGeom>
              <a:avLst/>
              <a:gdLst/>
              <a:ahLst/>
              <a:cxnLst/>
              <a:rect r="r" b="b" t="t" l="l"/>
              <a:pathLst>
                <a:path h="63500" w="29972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591820" y="88900"/>
              <a:ext cx="5175250" cy="33020"/>
            </a:xfrm>
            <a:custGeom>
              <a:avLst/>
              <a:gdLst/>
              <a:ahLst/>
              <a:cxnLst/>
              <a:rect r="r" b="b" t="t" l="l"/>
              <a:pathLst>
                <a:path h="33020" w="5175250">
                  <a:moveTo>
                    <a:pt x="5158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5158740" y="0"/>
                  </a:lnTo>
                  <a:cubicBezTo>
                    <a:pt x="5167630" y="0"/>
                    <a:pt x="5175250" y="7620"/>
                    <a:pt x="5175250" y="16510"/>
                  </a:cubicBezTo>
                  <a:lnTo>
                    <a:pt x="5175250" y="16510"/>
                  </a:lnTo>
                  <a:cubicBezTo>
                    <a:pt x="5173980" y="25400"/>
                    <a:pt x="5167630" y="33020"/>
                    <a:pt x="5158740" y="3302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2795097" y="2898975"/>
            <a:ext cx="1895452" cy="1399188"/>
          </a:xfrm>
          <a:custGeom>
            <a:avLst/>
            <a:gdLst/>
            <a:ahLst/>
            <a:cxnLst/>
            <a:rect r="r" b="b" t="t" l="l"/>
            <a:pathLst>
              <a:path h="1399188" w="1895452">
                <a:moveTo>
                  <a:pt x="0" y="0"/>
                </a:moveTo>
                <a:lnTo>
                  <a:pt x="1895452" y="0"/>
                </a:lnTo>
                <a:lnTo>
                  <a:pt x="1895452" y="1399189"/>
                </a:lnTo>
                <a:lnTo>
                  <a:pt x="0" y="13991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485844" y="5174965"/>
            <a:ext cx="1895452" cy="1399188"/>
          </a:xfrm>
          <a:custGeom>
            <a:avLst/>
            <a:gdLst/>
            <a:ahLst/>
            <a:cxnLst/>
            <a:rect r="r" b="b" t="t" l="l"/>
            <a:pathLst>
              <a:path h="1399188" w="1895452">
                <a:moveTo>
                  <a:pt x="0" y="0"/>
                </a:moveTo>
                <a:lnTo>
                  <a:pt x="1895452" y="0"/>
                </a:lnTo>
                <a:lnTo>
                  <a:pt x="1895452" y="1399188"/>
                </a:lnTo>
                <a:lnTo>
                  <a:pt x="0" y="1399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18684" y="1095375"/>
            <a:ext cx="9800254" cy="1159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91"/>
              </a:lnSpc>
            </a:pPr>
            <a:r>
              <a:rPr lang="en-US" sz="8100">
                <a:solidFill>
                  <a:srgbClr val="000000"/>
                </a:solidFill>
                <a:latin typeface="FS Gravity"/>
              </a:rPr>
              <a:t>PROJECT OVERVIEW - HRMS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667636" y="3810288"/>
            <a:ext cx="12109810" cy="5855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97617" indent="-298809" lvl="1">
              <a:lnSpc>
                <a:spcPts val="3875"/>
              </a:lnSpc>
              <a:buAutoNum type="arabicPeriod" startAt="1"/>
            </a:pPr>
            <a:r>
              <a:rPr lang="en-US" sz="2768">
                <a:solidFill>
                  <a:srgbClr val="000000"/>
                </a:solidFill>
                <a:latin typeface="Lekton"/>
              </a:rPr>
              <a:t>Technologies Used: Angular, Node Js with Express Framework, </a:t>
            </a:r>
            <a:r>
              <a:rPr lang="en-US" sz="2768">
                <a:solidFill>
                  <a:srgbClr val="000000"/>
                </a:solidFill>
                <a:latin typeface="Lekton"/>
              </a:rPr>
              <a:t>Mongo DB, Figma, Github etc.</a:t>
            </a:r>
          </a:p>
          <a:p>
            <a:pPr algn="just">
              <a:lnSpc>
                <a:spcPts val="3875"/>
              </a:lnSpc>
            </a:pPr>
          </a:p>
          <a:p>
            <a:pPr algn="just">
              <a:lnSpc>
                <a:spcPts val="3875"/>
              </a:lnSpc>
            </a:pPr>
            <a:r>
              <a:rPr lang="en-US" sz="2768">
                <a:solidFill>
                  <a:srgbClr val="000000"/>
                </a:solidFill>
                <a:latin typeface="Lekton"/>
              </a:rPr>
              <a:t>2. </a:t>
            </a:r>
            <a:r>
              <a:rPr lang="en-US" sz="2768">
                <a:solidFill>
                  <a:srgbClr val="000000"/>
                </a:solidFill>
                <a:latin typeface="Lekton"/>
              </a:rPr>
              <a:t>Development Timeline: 2 Months </a:t>
            </a:r>
          </a:p>
          <a:p>
            <a:pPr algn="just">
              <a:lnSpc>
                <a:spcPts val="3875"/>
              </a:lnSpc>
            </a:pPr>
          </a:p>
          <a:p>
            <a:pPr algn="just">
              <a:lnSpc>
                <a:spcPts val="3875"/>
              </a:lnSpc>
            </a:pPr>
            <a:r>
              <a:rPr lang="en-US" sz="2768">
                <a:solidFill>
                  <a:srgbClr val="000000"/>
                </a:solidFill>
                <a:latin typeface="Lekton"/>
              </a:rPr>
              <a:t>3. </a:t>
            </a:r>
            <a:r>
              <a:rPr lang="en-US" sz="2768">
                <a:solidFill>
                  <a:srgbClr val="000000"/>
                </a:solidFill>
                <a:latin typeface="Lekton"/>
              </a:rPr>
              <a:t>Future Enhancements: Implementing Training and Learning, Certificates tracking, Coaching Programs etc. </a:t>
            </a:r>
          </a:p>
          <a:p>
            <a:pPr algn="just">
              <a:lnSpc>
                <a:spcPts val="3875"/>
              </a:lnSpc>
            </a:pPr>
          </a:p>
          <a:p>
            <a:pPr algn="just">
              <a:lnSpc>
                <a:spcPts val="3875"/>
              </a:lnSpc>
            </a:pPr>
            <a:r>
              <a:rPr lang="en-US" sz="2768">
                <a:solidFill>
                  <a:srgbClr val="000000"/>
                </a:solidFill>
                <a:latin typeface="Lekton"/>
              </a:rPr>
              <a:t>4. P</a:t>
            </a:r>
            <a:r>
              <a:rPr lang="en-US" sz="2768">
                <a:solidFill>
                  <a:srgbClr val="000000"/>
                </a:solidFill>
                <a:latin typeface="Lekton"/>
              </a:rPr>
              <a:t>roject Impact: Creating a dedicated job marketplace which will transform talent management and foster culture of continuous learning and progress inside businesses.</a:t>
            </a:r>
          </a:p>
          <a:p>
            <a:pPr algn="just">
              <a:lnSpc>
                <a:spcPts val="3875"/>
              </a:lnSpc>
            </a:pPr>
          </a:p>
        </p:txBody>
      </p:sp>
      <p:grpSp>
        <p:nvGrpSpPr>
          <p:cNvPr name="Group 18" id="18"/>
          <p:cNvGrpSpPr/>
          <p:nvPr/>
        </p:nvGrpSpPr>
        <p:grpSpPr>
          <a:xfrm rot="0">
            <a:off x="14173200" y="1441972"/>
            <a:ext cx="3086100" cy="583648"/>
            <a:chOff x="0" y="0"/>
            <a:chExt cx="812800" cy="15371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153718"/>
            </a:xfrm>
            <a:custGeom>
              <a:avLst/>
              <a:gdLst/>
              <a:ahLst/>
              <a:cxnLst/>
              <a:rect r="r" b="b" t="t" l="l"/>
              <a:pathLst>
                <a:path h="153718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53718"/>
                  </a:lnTo>
                  <a:lnTo>
                    <a:pt x="0" y="153718"/>
                  </a:lnTo>
                  <a:close/>
                </a:path>
              </a:pathLst>
            </a:custGeom>
            <a:solidFill>
              <a:srgbClr val="C6EAC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9050"/>
              <a:ext cx="812800" cy="1727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  <a:r>
                <a:rPr lang="en-US" sz="2000" u="sng">
                  <a:solidFill>
                    <a:srgbClr val="000000"/>
                  </a:solidFill>
                  <a:latin typeface="Lekton"/>
                </a:rPr>
                <a:t>Tech-Tribe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38076" y="8793984"/>
            <a:ext cx="1895452" cy="1399188"/>
          </a:xfrm>
          <a:custGeom>
            <a:avLst/>
            <a:gdLst/>
            <a:ahLst/>
            <a:cxnLst/>
            <a:rect r="r" b="b" t="t" l="l"/>
            <a:pathLst>
              <a:path h="1399188" w="1895452">
                <a:moveTo>
                  <a:pt x="0" y="0"/>
                </a:moveTo>
                <a:lnTo>
                  <a:pt x="1895452" y="0"/>
                </a:lnTo>
                <a:lnTo>
                  <a:pt x="1895452" y="1399189"/>
                </a:lnTo>
                <a:lnTo>
                  <a:pt x="0" y="13991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107670" y="-436280"/>
            <a:ext cx="6272346" cy="1140427"/>
          </a:xfrm>
          <a:custGeom>
            <a:avLst/>
            <a:gdLst/>
            <a:ahLst/>
            <a:cxnLst/>
            <a:rect r="r" b="b" t="t" l="l"/>
            <a:pathLst>
              <a:path h="1140427" w="6272346">
                <a:moveTo>
                  <a:pt x="0" y="0"/>
                </a:moveTo>
                <a:lnTo>
                  <a:pt x="6272346" y="0"/>
                </a:lnTo>
                <a:lnTo>
                  <a:pt x="6272346" y="1140426"/>
                </a:lnTo>
                <a:lnTo>
                  <a:pt x="0" y="11404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580333" y="-823670"/>
            <a:ext cx="12003290" cy="13548210"/>
            <a:chOff x="0" y="0"/>
            <a:chExt cx="3234575" cy="3650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80010" y="80137"/>
              <a:ext cx="3074555" cy="3490616"/>
            </a:xfrm>
            <a:custGeom>
              <a:avLst/>
              <a:gdLst/>
              <a:ahLst/>
              <a:cxnLst/>
              <a:rect r="r" b="b" t="t" l="l"/>
              <a:pathLst>
                <a:path h="3490616" w="3074555">
                  <a:moveTo>
                    <a:pt x="3074555" y="3490616"/>
                  </a:moveTo>
                  <a:lnTo>
                    <a:pt x="0" y="3490616"/>
                  </a:lnTo>
                  <a:lnTo>
                    <a:pt x="0" y="0"/>
                  </a:lnTo>
                  <a:lnTo>
                    <a:pt x="3074427" y="0"/>
                  </a:lnTo>
                  <a:lnTo>
                    <a:pt x="3074427" y="3490616"/>
                  </a:lnTo>
                  <a:lnTo>
                    <a:pt x="3074555" y="3490616"/>
                  </a:lnTo>
                  <a:close/>
                </a:path>
              </a:pathLst>
            </a:custGeom>
            <a:solidFill>
              <a:srgbClr val="648266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3660" y="73787"/>
              <a:ext cx="3087255" cy="3503443"/>
            </a:xfrm>
            <a:custGeom>
              <a:avLst/>
              <a:gdLst/>
              <a:ahLst/>
              <a:cxnLst/>
              <a:rect r="r" b="b" t="t" l="l"/>
              <a:pathLst>
                <a:path h="3503443" w="3087255">
                  <a:moveTo>
                    <a:pt x="3087255" y="3503443"/>
                  </a:moveTo>
                  <a:lnTo>
                    <a:pt x="0" y="3503443"/>
                  </a:lnTo>
                  <a:lnTo>
                    <a:pt x="0" y="0"/>
                  </a:lnTo>
                  <a:lnTo>
                    <a:pt x="3087127" y="0"/>
                  </a:lnTo>
                  <a:lnTo>
                    <a:pt x="3087127" y="3503443"/>
                  </a:lnTo>
                  <a:lnTo>
                    <a:pt x="3087255" y="3503443"/>
                  </a:lnTo>
                  <a:close/>
                  <a:moveTo>
                    <a:pt x="12700" y="3490743"/>
                  </a:moveTo>
                  <a:lnTo>
                    <a:pt x="3074427" y="3490743"/>
                  </a:lnTo>
                  <a:lnTo>
                    <a:pt x="3074427" y="12700"/>
                  </a:lnTo>
                  <a:lnTo>
                    <a:pt x="12700" y="12700"/>
                  </a:lnTo>
                  <a:lnTo>
                    <a:pt x="12700" y="349074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6350" y="6350"/>
              <a:ext cx="3221874" cy="3638190"/>
            </a:xfrm>
            <a:custGeom>
              <a:avLst/>
              <a:gdLst/>
              <a:ahLst/>
              <a:cxnLst/>
              <a:rect r="r" b="b" t="t" l="l"/>
              <a:pathLst>
                <a:path h="3638190" w="3221874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3074428" y="0"/>
                  </a:moveTo>
                  <a:lnTo>
                    <a:pt x="3074428" y="147447"/>
                  </a:lnTo>
                  <a:lnTo>
                    <a:pt x="3221874" y="147447"/>
                  </a:lnTo>
                  <a:lnTo>
                    <a:pt x="3221874" y="0"/>
                  </a:lnTo>
                  <a:lnTo>
                    <a:pt x="3074428" y="0"/>
                  </a:lnTo>
                  <a:close/>
                  <a:moveTo>
                    <a:pt x="3074428" y="3638190"/>
                  </a:moveTo>
                  <a:lnTo>
                    <a:pt x="3221874" y="3638190"/>
                  </a:lnTo>
                  <a:lnTo>
                    <a:pt x="3221874" y="3490743"/>
                  </a:lnTo>
                  <a:lnTo>
                    <a:pt x="3074428" y="3490743"/>
                  </a:lnTo>
                  <a:lnTo>
                    <a:pt x="3074428" y="3638190"/>
                  </a:lnTo>
                  <a:close/>
                  <a:moveTo>
                    <a:pt x="0" y="3638190"/>
                  </a:moveTo>
                  <a:lnTo>
                    <a:pt x="147447" y="3638190"/>
                  </a:lnTo>
                  <a:lnTo>
                    <a:pt x="147447" y="3490743"/>
                  </a:lnTo>
                  <a:lnTo>
                    <a:pt x="0" y="3490743"/>
                  </a:lnTo>
                  <a:lnTo>
                    <a:pt x="0" y="363819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34574" cy="3650890"/>
            </a:xfrm>
            <a:custGeom>
              <a:avLst/>
              <a:gdLst/>
              <a:ahLst/>
              <a:cxnLst/>
              <a:rect r="r" b="b" t="t" l="l"/>
              <a:pathLst>
                <a:path h="3650890" w="3234574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3074428" y="0"/>
                  </a:moveTo>
                  <a:lnTo>
                    <a:pt x="3074428" y="160147"/>
                  </a:lnTo>
                  <a:lnTo>
                    <a:pt x="3234574" y="160147"/>
                  </a:lnTo>
                  <a:lnTo>
                    <a:pt x="3234574" y="0"/>
                  </a:lnTo>
                  <a:lnTo>
                    <a:pt x="3074428" y="0"/>
                  </a:lnTo>
                  <a:close/>
                  <a:moveTo>
                    <a:pt x="3221875" y="147447"/>
                  </a:moveTo>
                  <a:lnTo>
                    <a:pt x="3087128" y="147447"/>
                  </a:lnTo>
                  <a:lnTo>
                    <a:pt x="3087128" y="12700"/>
                  </a:lnTo>
                  <a:lnTo>
                    <a:pt x="3221875" y="12700"/>
                  </a:lnTo>
                  <a:lnTo>
                    <a:pt x="3221875" y="147447"/>
                  </a:lnTo>
                  <a:close/>
                  <a:moveTo>
                    <a:pt x="3074428" y="3650890"/>
                  </a:moveTo>
                  <a:lnTo>
                    <a:pt x="3234574" y="3650890"/>
                  </a:lnTo>
                  <a:lnTo>
                    <a:pt x="3234574" y="3490743"/>
                  </a:lnTo>
                  <a:lnTo>
                    <a:pt x="3074428" y="3490743"/>
                  </a:lnTo>
                  <a:lnTo>
                    <a:pt x="3074428" y="3650890"/>
                  </a:lnTo>
                  <a:close/>
                  <a:moveTo>
                    <a:pt x="3087128" y="3503443"/>
                  </a:moveTo>
                  <a:lnTo>
                    <a:pt x="3221874" y="3503443"/>
                  </a:lnTo>
                  <a:lnTo>
                    <a:pt x="3221874" y="3638190"/>
                  </a:lnTo>
                  <a:lnTo>
                    <a:pt x="3087128" y="3638190"/>
                  </a:lnTo>
                  <a:lnTo>
                    <a:pt x="3087128" y="3503443"/>
                  </a:lnTo>
                  <a:close/>
                  <a:moveTo>
                    <a:pt x="0" y="3650890"/>
                  </a:moveTo>
                  <a:lnTo>
                    <a:pt x="160147" y="3650890"/>
                  </a:lnTo>
                  <a:lnTo>
                    <a:pt x="160147" y="3490743"/>
                  </a:lnTo>
                  <a:lnTo>
                    <a:pt x="0" y="3490743"/>
                  </a:lnTo>
                  <a:lnTo>
                    <a:pt x="0" y="3650890"/>
                  </a:lnTo>
                  <a:close/>
                  <a:moveTo>
                    <a:pt x="12700" y="3503443"/>
                  </a:moveTo>
                  <a:lnTo>
                    <a:pt x="147447" y="3503443"/>
                  </a:lnTo>
                  <a:lnTo>
                    <a:pt x="147447" y="3638190"/>
                  </a:lnTo>
                  <a:lnTo>
                    <a:pt x="12700" y="3638190"/>
                  </a:lnTo>
                  <a:lnTo>
                    <a:pt x="12700" y="350344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488988"/>
            <a:ext cx="7828514" cy="3671502"/>
            <a:chOff x="0" y="0"/>
            <a:chExt cx="5329657" cy="249956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80010" y="80137"/>
              <a:ext cx="5169637" cy="2339287"/>
            </a:xfrm>
            <a:custGeom>
              <a:avLst/>
              <a:gdLst/>
              <a:ahLst/>
              <a:cxnLst/>
              <a:rect r="r" b="b" t="t" l="l"/>
              <a:pathLst>
                <a:path h="2339287" w="5169637">
                  <a:moveTo>
                    <a:pt x="5169637" y="2339287"/>
                  </a:moveTo>
                  <a:lnTo>
                    <a:pt x="0" y="2339287"/>
                  </a:lnTo>
                  <a:lnTo>
                    <a:pt x="0" y="0"/>
                  </a:lnTo>
                  <a:lnTo>
                    <a:pt x="5169510" y="0"/>
                  </a:lnTo>
                  <a:lnTo>
                    <a:pt x="5169510" y="2339287"/>
                  </a:lnTo>
                  <a:lnTo>
                    <a:pt x="5169637" y="233928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73660" y="73787"/>
              <a:ext cx="5182337" cy="2352114"/>
            </a:xfrm>
            <a:custGeom>
              <a:avLst/>
              <a:gdLst/>
              <a:ahLst/>
              <a:cxnLst/>
              <a:rect r="r" b="b" t="t" l="l"/>
              <a:pathLst>
                <a:path h="2352114" w="5182337">
                  <a:moveTo>
                    <a:pt x="5182337" y="2352114"/>
                  </a:moveTo>
                  <a:lnTo>
                    <a:pt x="0" y="2352114"/>
                  </a:lnTo>
                  <a:lnTo>
                    <a:pt x="0" y="0"/>
                  </a:lnTo>
                  <a:lnTo>
                    <a:pt x="5182210" y="0"/>
                  </a:lnTo>
                  <a:lnTo>
                    <a:pt x="5182210" y="2352114"/>
                  </a:lnTo>
                  <a:lnTo>
                    <a:pt x="5182337" y="2352114"/>
                  </a:lnTo>
                  <a:close/>
                  <a:moveTo>
                    <a:pt x="12700" y="2339414"/>
                  </a:moveTo>
                  <a:lnTo>
                    <a:pt x="5169510" y="2339414"/>
                  </a:lnTo>
                  <a:lnTo>
                    <a:pt x="5169510" y="12700"/>
                  </a:lnTo>
                  <a:lnTo>
                    <a:pt x="12700" y="12700"/>
                  </a:lnTo>
                  <a:lnTo>
                    <a:pt x="12700" y="23394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6350" y="6350"/>
              <a:ext cx="5316957" cy="2486861"/>
            </a:xfrm>
            <a:custGeom>
              <a:avLst/>
              <a:gdLst/>
              <a:ahLst/>
              <a:cxnLst/>
              <a:rect r="r" b="b" t="t" l="l"/>
              <a:pathLst>
                <a:path h="2486861" w="5316957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5169510" y="0"/>
                  </a:moveTo>
                  <a:lnTo>
                    <a:pt x="5169510" y="147447"/>
                  </a:lnTo>
                  <a:lnTo>
                    <a:pt x="5316957" y="147447"/>
                  </a:lnTo>
                  <a:lnTo>
                    <a:pt x="5316957" y="0"/>
                  </a:lnTo>
                  <a:lnTo>
                    <a:pt x="5169510" y="0"/>
                  </a:lnTo>
                  <a:close/>
                  <a:moveTo>
                    <a:pt x="5169510" y="2486861"/>
                  </a:moveTo>
                  <a:lnTo>
                    <a:pt x="5316957" y="2486861"/>
                  </a:lnTo>
                  <a:lnTo>
                    <a:pt x="5316957" y="2339414"/>
                  </a:lnTo>
                  <a:lnTo>
                    <a:pt x="5169510" y="2339414"/>
                  </a:lnTo>
                  <a:lnTo>
                    <a:pt x="5169510" y="2486861"/>
                  </a:lnTo>
                  <a:close/>
                  <a:moveTo>
                    <a:pt x="0" y="2486861"/>
                  </a:moveTo>
                  <a:lnTo>
                    <a:pt x="147447" y="2486861"/>
                  </a:lnTo>
                  <a:lnTo>
                    <a:pt x="147447" y="2339414"/>
                  </a:lnTo>
                  <a:lnTo>
                    <a:pt x="0" y="2339414"/>
                  </a:lnTo>
                  <a:lnTo>
                    <a:pt x="0" y="248686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329657" cy="2499561"/>
            </a:xfrm>
            <a:custGeom>
              <a:avLst/>
              <a:gdLst/>
              <a:ahLst/>
              <a:cxnLst/>
              <a:rect r="r" b="b" t="t" l="l"/>
              <a:pathLst>
                <a:path h="2499561" w="5329657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5169510" y="0"/>
                  </a:moveTo>
                  <a:lnTo>
                    <a:pt x="5169510" y="160147"/>
                  </a:lnTo>
                  <a:lnTo>
                    <a:pt x="5329657" y="160147"/>
                  </a:lnTo>
                  <a:lnTo>
                    <a:pt x="5329657" y="0"/>
                  </a:lnTo>
                  <a:lnTo>
                    <a:pt x="5169510" y="0"/>
                  </a:lnTo>
                  <a:close/>
                  <a:moveTo>
                    <a:pt x="5316958" y="147447"/>
                  </a:moveTo>
                  <a:lnTo>
                    <a:pt x="5182211" y="147447"/>
                  </a:lnTo>
                  <a:lnTo>
                    <a:pt x="5182211" y="12700"/>
                  </a:lnTo>
                  <a:lnTo>
                    <a:pt x="5316958" y="12700"/>
                  </a:lnTo>
                  <a:lnTo>
                    <a:pt x="5316958" y="147447"/>
                  </a:lnTo>
                  <a:close/>
                  <a:moveTo>
                    <a:pt x="5169510" y="2499561"/>
                  </a:moveTo>
                  <a:lnTo>
                    <a:pt x="5329657" y="2499561"/>
                  </a:lnTo>
                  <a:lnTo>
                    <a:pt x="5329657" y="2339414"/>
                  </a:lnTo>
                  <a:lnTo>
                    <a:pt x="5169510" y="2339414"/>
                  </a:lnTo>
                  <a:lnTo>
                    <a:pt x="5169510" y="2499561"/>
                  </a:lnTo>
                  <a:close/>
                  <a:moveTo>
                    <a:pt x="5182210" y="2352114"/>
                  </a:moveTo>
                  <a:lnTo>
                    <a:pt x="5316957" y="2352114"/>
                  </a:lnTo>
                  <a:lnTo>
                    <a:pt x="5316957" y="2486860"/>
                  </a:lnTo>
                  <a:lnTo>
                    <a:pt x="5182210" y="2486860"/>
                  </a:lnTo>
                  <a:lnTo>
                    <a:pt x="5182210" y="2352114"/>
                  </a:lnTo>
                  <a:close/>
                  <a:moveTo>
                    <a:pt x="0" y="2499561"/>
                  </a:moveTo>
                  <a:lnTo>
                    <a:pt x="160147" y="2499561"/>
                  </a:lnTo>
                  <a:lnTo>
                    <a:pt x="160147" y="2339414"/>
                  </a:lnTo>
                  <a:lnTo>
                    <a:pt x="0" y="2339414"/>
                  </a:lnTo>
                  <a:lnTo>
                    <a:pt x="0" y="2499561"/>
                  </a:lnTo>
                  <a:close/>
                  <a:moveTo>
                    <a:pt x="12700" y="2352114"/>
                  </a:moveTo>
                  <a:lnTo>
                    <a:pt x="147447" y="2352114"/>
                  </a:lnTo>
                  <a:lnTo>
                    <a:pt x="147447" y="2486860"/>
                  </a:lnTo>
                  <a:lnTo>
                    <a:pt x="12700" y="2486860"/>
                  </a:lnTo>
                  <a:lnTo>
                    <a:pt x="12700" y="235211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6833528" y="93827"/>
            <a:ext cx="13346795" cy="10099345"/>
          </a:xfrm>
          <a:custGeom>
            <a:avLst/>
            <a:gdLst/>
            <a:ahLst/>
            <a:cxnLst/>
            <a:rect r="r" b="b" t="t" l="l"/>
            <a:pathLst>
              <a:path h="10099345" w="13346795">
                <a:moveTo>
                  <a:pt x="0" y="0"/>
                </a:moveTo>
                <a:lnTo>
                  <a:pt x="13346796" y="0"/>
                </a:lnTo>
                <a:lnTo>
                  <a:pt x="13346796" y="10099346"/>
                </a:lnTo>
                <a:lnTo>
                  <a:pt x="0" y="100993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5657" t="0" r="-122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49905" y="1019175"/>
            <a:ext cx="6050905" cy="191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6300">
                <a:solidFill>
                  <a:srgbClr val="F4F4F4"/>
                </a:solidFill>
                <a:latin typeface="FS Gravity"/>
              </a:rPr>
              <a:t>GITHUB RESPOSITORY:</a:t>
            </a:r>
          </a:p>
          <a:p>
            <a:pPr algn="ctr">
              <a:lnSpc>
                <a:spcPts val="7560"/>
              </a:lnSpc>
            </a:pPr>
            <a:r>
              <a:rPr lang="en-US" sz="6300">
                <a:solidFill>
                  <a:srgbClr val="F4F4F4"/>
                </a:solidFill>
                <a:latin typeface="FS Gravity"/>
              </a:rPr>
              <a:t>TECH-TIBE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7676669" cy="1514475"/>
            <a:chOff x="0" y="0"/>
            <a:chExt cx="5226281" cy="10310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0010" y="80137"/>
              <a:ext cx="5066261" cy="870782"/>
            </a:xfrm>
            <a:custGeom>
              <a:avLst/>
              <a:gdLst/>
              <a:ahLst/>
              <a:cxnLst/>
              <a:rect r="r" b="b" t="t" l="l"/>
              <a:pathLst>
                <a:path h="870782" w="5066261">
                  <a:moveTo>
                    <a:pt x="5066261" y="870782"/>
                  </a:moveTo>
                  <a:lnTo>
                    <a:pt x="0" y="870782"/>
                  </a:lnTo>
                  <a:lnTo>
                    <a:pt x="0" y="0"/>
                  </a:lnTo>
                  <a:lnTo>
                    <a:pt x="5066134" y="0"/>
                  </a:lnTo>
                  <a:lnTo>
                    <a:pt x="5066134" y="870782"/>
                  </a:lnTo>
                  <a:lnTo>
                    <a:pt x="5066261" y="87078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3660" y="73787"/>
              <a:ext cx="5078961" cy="883608"/>
            </a:xfrm>
            <a:custGeom>
              <a:avLst/>
              <a:gdLst/>
              <a:ahLst/>
              <a:cxnLst/>
              <a:rect r="r" b="b" t="t" l="l"/>
              <a:pathLst>
                <a:path h="883608" w="5078961">
                  <a:moveTo>
                    <a:pt x="5078961" y="883608"/>
                  </a:moveTo>
                  <a:lnTo>
                    <a:pt x="0" y="883608"/>
                  </a:lnTo>
                  <a:lnTo>
                    <a:pt x="0" y="0"/>
                  </a:lnTo>
                  <a:lnTo>
                    <a:pt x="5078834" y="0"/>
                  </a:lnTo>
                  <a:lnTo>
                    <a:pt x="5078834" y="883608"/>
                  </a:lnTo>
                  <a:lnTo>
                    <a:pt x="5078961" y="883608"/>
                  </a:lnTo>
                  <a:close/>
                  <a:moveTo>
                    <a:pt x="12700" y="870908"/>
                  </a:moveTo>
                  <a:lnTo>
                    <a:pt x="5066134" y="870908"/>
                  </a:lnTo>
                  <a:lnTo>
                    <a:pt x="5066134" y="12700"/>
                  </a:lnTo>
                  <a:lnTo>
                    <a:pt x="12700" y="12700"/>
                  </a:lnTo>
                  <a:lnTo>
                    <a:pt x="12700" y="87090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" y="6350"/>
              <a:ext cx="5213581" cy="1018355"/>
            </a:xfrm>
            <a:custGeom>
              <a:avLst/>
              <a:gdLst/>
              <a:ahLst/>
              <a:cxnLst/>
              <a:rect r="r" b="b" t="t" l="l"/>
              <a:pathLst>
                <a:path h="1018355" w="5213581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5066134" y="0"/>
                  </a:moveTo>
                  <a:lnTo>
                    <a:pt x="5066134" y="147447"/>
                  </a:lnTo>
                  <a:lnTo>
                    <a:pt x="5213581" y="147447"/>
                  </a:lnTo>
                  <a:lnTo>
                    <a:pt x="5213581" y="0"/>
                  </a:lnTo>
                  <a:lnTo>
                    <a:pt x="5066134" y="0"/>
                  </a:lnTo>
                  <a:close/>
                  <a:moveTo>
                    <a:pt x="5066134" y="1018355"/>
                  </a:moveTo>
                  <a:lnTo>
                    <a:pt x="5213581" y="1018355"/>
                  </a:lnTo>
                  <a:lnTo>
                    <a:pt x="5213581" y="870908"/>
                  </a:lnTo>
                  <a:lnTo>
                    <a:pt x="5066134" y="870908"/>
                  </a:lnTo>
                  <a:lnTo>
                    <a:pt x="5066134" y="1018355"/>
                  </a:lnTo>
                  <a:close/>
                  <a:moveTo>
                    <a:pt x="0" y="1018355"/>
                  </a:moveTo>
                  <a:lnTo>
                    <a:pt x="147447" y="1018355"/>
                  </a:lnTo>
                  <a:lnTo>
                    <a:pt x="147447" y="870908"/>
                  </a:lnTo>
                  <a:lnTo>
                    <a:pt x="0" y="870908"/>
                  </a:lnTo>
                  <a:lnTo>
                    <a:pt x="0" y="10183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26281" cy="1031055"/>
            </a:xfrm>
            <a:custGeom>
              <a:avLst/>
              <a:gdLst/>
              <a:ahLst/>
              <a:cxnLst/>
              <a:rect r="r" b="b" t="t" l="l"/>
              <a:pathLst>
                <a:path h="1031055" w="5226281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5066134" y="0"/>
                  </a:moveTo>
                  <a:lnTo>
                    <a:pt x="5066134" y="160147"/>
                  </a:lnTo>
                  <a:lnTo>
                    <a:pt x="5226281" y="160147"/>
                  </a:lnTo>
                  <a:lnTo>
                    <a:pt x="5226281" y="0"/>
                  </a:lnTo>
                  <a:lnTo>
                    <a:pt x="5066134" y="0"/>
                  </a:lnTo>
                  <a:close/>
                  <a:moveTo>
                    <a:pt x="5213581" y="147447"/>
                  </a:moveTo>
                  <a:lnTo>
                    <a:pt x="5078834" y="147447"/>
                  </a:lnTo>
                  <a:lnTo>
                    <a:pt x="5078834" y="12700"/>
                  </a:lnTo>
                  <a:lnTo>
                    <a:pt x="5213581" y="12700"/>
                  </a:lnTo>
                  <a:lnTo>
                    <a:pt x="5213581" y="147447"/>
                  </a:lnTo>
                  <a:close/>
                  <a:moveTo>
                    <a:pt x="5066134" y="1031055"/>
                  </a:moveTo>
                  <a:lnTo>
                    <a:pt x="5226281" y="1031055"/>
                  </a:lnTo>
                  <a:lnTo>
                    <a:pt x="5226281" y="870908"/>
                  </a:lnTo>
                  <a:lnTo>
                    <a:pt x="5066134" y="870908"/>
                  </a:lnTo>
                  <a:lnTo>
                    <a:pt x="5066134" y="1031055"/>
                  </a:lnTo>
                  <a:close/>
                  <a:moveTo>
                    <a:pt x="5078834" y="883608"/>
                  </a:moveTo>
                  <a:lnTo>
                    <a:pt x="5213581" y="883608"/>
                  </a:lnTo>
                  <a:lnTo>
                    <a:pt x="5213581" y="1018355"/>
                  </a:lnTo>
                  <a:lnTo>
                    <a:pt x="5078834" y="1018355"/>
                  </a:lnTo>
                  <a:lnTo>
                    <a:pt x="5078834" y="883608"/>
                  </a:lnTo>
                  <a:close/>
                  <a:moveTo>
                    <a:pt x="0" y="1031055"/>
                  </a:moveTo>
                  <a:lnTo>
                    <a:pt x="160147" y="1031055"/>
                  </a:lnTo>
                  <a:lnTo>
                    <a:pt x="160147" y="870908"/>
                  </a:lnTo>
                  <a:lnTo>
                    <a:pt x="0" y="870908"/>
                  </a:lnTo>
                  <a:lnTo>
                    <a:pt x="0" y="1031055"/>
                  </a:lnTo>
                  <a:close/>
                  <a:moveTo>
                    <a:pt x="12700" y="883608"/>
                  </a:moveTo>
                  <a:lnTo>
                    <a:pt x="147447" y="883608"/>
                  </a:lnTo>
                  <a:lnTo>
                    <a:pt x="147447" y="1018355"/>
                  </a:lnTo>
                  <a:lnTo>
                    <a:pt x="12700" y="1018355"/>
                  </a:lnTo>
                  <a:lnTo>
                    <a:pt x="12700" y="88360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834256" y="219075"/>
            <a:ext cx="5500688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>
                <a:solidFill>
                  <a:srgbClr val="F4F4F4"/>
                </a:solidFill>
                <a:latin typeface="FS Gravity"/>
              </a:rPr>
              <a:t>TARGET AUDIENCE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4809" y="2968976"/>
            <a:ext cx="18063191" cy="7728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89"/>
              </a:lnSpc>
              <a:spcBef>
                <a:spcPct val="0"/>
              </a:spcBef>
            </a:pPr>
          </a:p>
          <a:p>
            <a:pPr algn="just">
              <a:lnSpc>
                <a:spcPts val="4089"/>
              </a:lnSpc>
              <a:spcBef>
                <a:spcPct val="0"/>
              </a:spcBef>
            </a:pPr>
            <a:r>
              <a:rPr lang="en-US" sz="3684" u="sng">
                <a:solidFill>
                  <a:srgbClr val="000000"/>
                </a:solidFill>
                <a:latin typeface="Lekton Bold"/>
              </a:rPr>
              <a:t>HR PROFESSIONALS BENEFITS:</a:t>
            </a:r>
          </a:p>
          <a:p>
            <a:pPr algn="just" marL="795402" indent="-397701" lvl="1">
              <a:lnSpc>
                <a:spcPts val="4089"/>
              </a:lnSpc>
              <a:spcBef>
                <a:spcPct val="0"/>
              </a:spcBef>
              <a:buFont typeface="Arial"/>
              <a:buChar char="•"/>
            </a:pPr>
            <a:r>
              <a:rPr lang="en-US" sz="3684">
                <a:solidFill>
                  <a:srgbClr val="000000"/>
                </a:solidFill>
                <a:latin typeface="Lekton"/>
              </a:rPr>
              <a:t>EFFICIENT TALENT MANAGEMENT: OPTIMIZE EMPLOYEE SKILLS AND ROLES.</a:t>
            </a:r>
          </a:p>
          <a:p>
            <a:pPr algn="just" marL="795402" indent="-397701" lvl="1">
              <a:lnSpc>
                <a:spcPts val="4089"/>
              </a:lnSpc>
              <a:spcBef>
                <a:spcPct val="0"/>
              </a:spcBef>
              <a:buFont typeface="Arial"/>
              <a:buChar char="•"/>
            </a:pPr>
            <a:r>
              <a:rPr lang="en-US" sz="3684">
                <a:solidFill>
                  <a:srgbClr val="000000"/>
                </a:solidFill>
                <a:latin typeface="Lekton"/>
              </a:rPr>
              <a:t>IMPROVED ENGAGEMENT: BOOST JOB SATISFACTION.</a:t>
            </a:r>
          </a:p>
          <a:p>
            <a:pPr algn="just" marL="795402" indent="-397701" lvl="1">
              <a:lnSpc>
                <a:spcPts val="4089"/>
              </a:lnSpc>
              <a:spcBef>
                <a:spcPct val="0"/>
              </a:spcBef>
              <a:buFont typeface="Arial"/>
              <a:buChar char="•"/>
            </a:pPr>
            <a:r>
              <a:rPr lang="en-US" sz="3684">
                <a:solidFill>
                  <a:srgbClr val="000000"/>
                </a:solidFill>
                <a:latin typeface="Lekton"/>
              </a:rPr>
              <a:t>DATA-DRIVEN INSIGHTS: IDENTIFY SKILL GAPS AND TRAINING NEEDS.</a:t>
            </a:r>
          </a:p>
          <a:p>
            <a:pPr algn="just">
              <a:lnSpc>
                <a:spcPts val="4089"/>
              </a:lnSpc>
              <a:spcBef>
                <a:spcPct val="0"/>
              </a:spcBef>
            </a:pPr>
            <a:r>
              <a:rPr lang="en-US" sz="3684" u="sng">
                <a:solidFill>
                  <a:srgbClr val="000000"/>
                </a:solidFill>
                <a:latin typeface="Lekton Bold"/>
              </a:rPr>
              <a:t>EMPLOYEES BENEFITS:</a:t>
            </a:r>
          </a:p>
          <a:p>
            <a:pPr algn="just" marL="795402" indent="-397701" lvl="1">
              <a:lnSpc>
                <a:spcPts val="4089"/>
              </a:lnSpc>
              <a:spcBef>
                <a:spcPct val="0"/>
              </a:spcBef>
              <a:buFont typeface="Arial"/>
              <a:buChar char="•"/>
            </a:pPr>
            <a:r>
              <a:rPr lang="en-US" sz="3684">
                <a:solidFill>
                  <a:srgbClr val="000000"/>
                </a:solidFill>
                <a:latin typeface="Lekton"/>
              </a:rPr>
              <a:t>CARE</a:t>
            </a:r>
            <a:r>
              <a:rPr lang="en-US" sz="3684">
                <a:solidFill>
                  <a:srgbClr val="000000"/>
                </a:solidFill>
                <a:latin typeface="Lekton"/>
              </a:rPr>
              <a:t>ER DEVELOPMENT: PERSONALIZED CAREER PATHWAYS AND SKILL ENHANCEMENT.</a:t>
            </a:r>
          </a:p>
          <a:p>
            <a:pPr algn="just" marL="795402" indent="-397701" lvl="1">
              <a:lnSpc>
                <a:spcPts val="4089"/>
              </a:lnSpc>
              <a:spcBef>
                <a:spcPct val="0"/>
              </a:spcBef>
              <a:buFont typeface="Arial"/>
              <a:buChar char="•"/>
            </a:pPr>
            <a:r>
              <a:rPr lang="en-US" sz="3684">
                <a:solidFill>
                  <a:srgbClr val="000000"/>
                </a:solidFill>
                <a:latin typeface="Lekton"/>
              </a:rPr>
              <a:t>ACCESS TO OPPORTUNITIES: VISIBILITY INTO INTERNAL JOB OPENINGS.</a:t>
            </a:r>
          </a:p>
          <a:p>
            <a:pPr algn="just" marL="795402" indent="-397701" lvl="1">
              <a:lnSpc>
                <a:spcPts val="4089"/>
              </a:lnSpc>
              <a:spcBef>
                <a:spcPct val="0"/>
              </a:spcBef>
              <a:buFont typeface="Arial"/>
              <a:buChar char="•"/>
            </a:pPr>
            <a:r>
              <a:rPr lang="en-US" sz="3684">
                <a:solidFill>
                  <a:srgbClr val="000000"/>
                </a:solidFill>
                <a:latin typeface="Lekton"/>
              </a:rPr>
              <a:t>CONTINUOUS LEARNING: EMPOWERMENT THROUGH SKILL TRACKING AND DEVELOPMENT.</a:t>
            </a:r>
          </a:p>
          <a:p>
            <a:pPr algn="just">
              <a:lnSpc>
                <a:spcPts val="4089"/>
              </a:lnSpc>
              <a:spcBef>
                <a:spcPct val="0"/>
              </a:spcBef>
            </a:pPr>
            <a:r>
              <a:rPr lang="en-US" sz="3684" u="sng">
                <a:solidFill>
                  <a:srgbClr val="000000"/>
                </a:solidFill>
                <a:latin typeface="Lekton Bold"/>
              </a:rPr>
              <a:t>ORGANIZATIONAL BENEFITS</a:t>
            </a:r>
          </a:p>
          <a:p>
            <a:pPr algn="just" marL="795402" indent="-397701" lvl="1">
              <a:lnSpc>
                <a:spcPts val="4089"/>
              </a:lnSpc>
              <a:spcBef>
                <a:spcPct val="0"/>
              </a:spcBef>
              <a:buFont typeface="Arial"/>
              <a:buChar char="•"/>
            </a:pPr>
            <a:r>
              <a:rPr lang="en-US" sz="3684">
                <a:solidFill>
                  <a:srgbClr val="000000"/>
                </a:solidFill>
                <a:latin typeface="Lekton"/>
              </a:rPr>
              <a:t>EFFECTIVE TALENT DEVELOPMENT: ALIGN SKILLS WITH ORGANIZATIONAL GOALS.</a:t>
            </a:r>
          </a:p>
          <a:p>
            <a:pPr algn="just" marL="795402" indent="-397701" lvl="1">
              <a:lnSpc>
                <a:spcPts val="4089"/>
              </a:lnSpc>
              <a:spcBef>
                <a:spcPct val="0"/>
              </a:spcBef>
              <a:buFont typeface="Arial"/>
              <a:buChar char="•"/>
            </a:pPr>
            <a:r>
              <a:rPr lang="en-US" sz="3684">
                <a:solidFill>
                  <a:srgbClr val="000000"/>
                </a:solidFill>
                <a:latin typeface="Lekton"/>
              </a:rPr>
              <a:t>INCREASED RETENTION: BETTER CAREER DEVELOPMENT OPPORTUNITIES.</a:t>
            </a:r>
          </a:p>
          <a:p>
            <a:pPr algn="just" marL="795402" indent="-397701" lvl="1">
              <a:lnSpc>
                <a:spcPts val="4089"/>
              </a:lnSpc>
              <a:spcBef>
                <a:spcPct val="0"/>
              </a:spcBef>
              <a:buFont typeface="Arial"/>
              <a:buChar char="•"/>
            </a:pPr>
            <a:r>
              <a:rPr lang="en-US" sz="3684">
                <a:solidFill>
                  <a:srgbClr val="000000"/>
                </a:solidFill>
                <a:latin typeface="Lekton"/>
              </a:rPr>
              <a:t>ENHANCED PRODUCTIVITY: MATCH EMPLOYEES TO SUITABLE ROLES.</a:t>
            </a:r>
          </a:p>
          <a:p>
            <a:pPr algn="just">
              <a:lnSpc>
                <a:spcPts val="4089"/>
              </a:lnSpc>
              <a:spcBef>
                <a:spcPct val="0"/>
              </a:spcBef>
            </a:pPr>
          </a:p>
          <a:p>
            <a:pPr algn="just">
              <a:lnSpc>
                <a:spcPts val="408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7676669" y="918053"/>
            <a:ext cx="10611331" cy="2022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6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Lekton"/>
              </a:rPr>
              <a:t>OUR EMPLOYEE SKILLS AND CAREER DEVELOPMENT PLATFORM IS DESIGNED TO BENEFIT HR AND EMPLOYEES, OFFERING  SOLUTIONS TO ENHANCE WORKFORCE PRODUCTIVITY AND ENGAGEMENT.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70184" y="5269184"/>
            <a:ext cx="5017816" cy="5017816"/>
          </a:xfrm>
          <a:custGeom>
            <a:avLst/>
            <a:gdLst/>
            <a:ahLst/>
            <a:cxnLst/>
            <a:rect r="r" b="b" t="t" l="l"/>
            <a:pathLst>
              <a:path h="5017816" w="5017816">
                <a:moveTo>
                  <a:pt x="0" y="0"/>
                </a:moveTo>
                <a:lnTo>
                  <a:pt x="5017816" y="0"/>
                </a:lnTo>
                <a:lnTo>
                  <a:pt x="5017816" y="5017816"/>
                </a:lnTo>
                <a:lnTo>
                  <a:pt x="0" y="5017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323018"/>
            <a:ext cx="9233376" cy="2330359"/>
            <a:chOff x="0" y="0"/>
            <a:chExt cx="6286089" cy="15865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80010" y="80137"/>
              <a:ext cx="6126069" cy="1426236"/>
            </a:xfrm>
            <a:custGeom>
              <a:avLst/>
              <a:gdLst/>
              <a:ahLst/>
              <a:cxnLst/>
              <a:rect r="r" b="b" t="t" l="l"/>
              <a:pathLst>
                <a:path h="1426236" w="6126069">
                  <a:moveTo>
                    <a:pt x="6126069" y="1426236"/>
                  </a:moveTo>
                  <a:lnTo>
                    <a:pt x="0" y="1426236"/>
                  </a:lnTo>
                  <a:lnTo>
                    <a:pt x="0" y="0"/>
                  </a:lnTo>
                  <a:lnTo>
                    <a:pt x="6125941" y="0"/>
                  </a:lnTo>
                  <a:lnTo>
                    <a:pt x="6125941" y="1426236"/>
                  </a:lnTo>
                  <a:lnTo>
                    <a:pt x="6126069" y="142623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73660" y="73787"/>
              <a:ext cx="6138769" cy="1439063"/>
            </a:xfrm>
            <a:custGeom>
              <a:avLst/>
              <a:gdLst/>
              <a:ahLst/>
              <a:cxnLst/>
              <a:rect r="r" b="b" t="t" l="l"/>
              <a:pathLst>
                <a:path h="1439063" w="6138769">
                  <a:moveTo>
                    <a:pt x="6138769" y="1439063"/>
                  </a:moveTo>
                  <a:lnTo>
                    <a:pt x="0" y="1439063"/>
                  </a:lnTo>
                  <a:lnTo>
                    <a:pt x="0" y="0"/>
                  </a:lnTo>
                  <a:lnTo>
                    <a:pt x="6138641" y="0"/>
                  </a:lnTo>
                  <a:lnTo>
                    <a:pt x="6138641" y="1439063"/>
                  </a:lnTo>
                  <a:lnTo>
                    <a:pt x="6138769" y="1439063"/>
                  </a:lnTo>
                  <a:close/>
                  <a:moveTo>
                    <a:pt x="12700" y="1426363"/>
                  </a:moveTo>
                  <a:lnTo>
                    <a:pt x="6125941" y="1426363"/>
                  </a:lnTo>
                  <a:lnTo>
                    <a:pt x="6125941" y="12700"/>
                  </a:lnTo>
                  <a:lnTo>
                    <a:pt x="12700" y="12700"/>
                  </a:lnTo>
                  <a:lnTo>
                    <a:pt x="12700" y="142636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" y="6350"/>
              <a:ext cx="6273388" cy="1573810"/>
            </a:xfrm>
            <a:custGeom>
              <a:avLst/>
              <a:gdLst/>
              <a:ahLst/>
              <a:cxnLst/>
              <a:rect r="r" b="b" t="t" l="l"/>
              <a:pathLst>
                <a:path h="1573810" w="6273388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6125942" y="0"/>
                  </a:moveTo>
                  <a:lnTo>
                    <a:pt x="6125942" y="147447"/>
                  </a:lnTo>
                  <a:lnTo>
                    <a:pt x="6273388" y="147447"/>
                  </a:lnTo>
                  <a:lnTo>
                    <a:pt x="6273388" y="0"/>
                  </a:lnTo>
                  <a:lnTo>
                    <a:pt x="6125942" y="0"/>
                  </a:lnTo>
                  <a:close/>
                  <a:moveTo>
                    <a:pt x="6125942" y="1573810"/>
                  </a:moveTo>
                  <a:lnTo>
                    <a:pt x="6273388" y="1573810"/>
                  </a:lnTo>
                  <a:lnTo>
                    <a:pt x="6273388" y="1426363"/>
                  </a:lnTo>
                  <a:lnTo>
                    <a:pt x="6125942" y="1426363"/>
                  </a:lnTo>
                  <a:lnTo>
                    <a:pt x="6125942" y="1573810"/>
                  </a:lnTo>
                  <a:close/>
                  <a:moveTo>
                    <a:pt x="0" y="1573810"/>
                  </a:moveTo>
                  <a:lnTo>
                    <a:pt x="147447" y="1573810"/>
                  </a:lnTo>
                  <a:lnTo>
                    <a:pt x="147447" y="1426363"/>
                  </a:lnTo>
                  <a:lnTo>
                    <a:pt x="0" y="1426363"/>
                  </a:lnTo>
                  <a:lnTo>
                    <a:pt x="0" y="15738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286088" cy="1586510"/>
            </a:xfrm>
            <a:custGeom>
              <a:avLst/>
              <a:gdLst/>
              <a:ahLst/>
              <a:cxnLst/>
              <a:rect r="r" b="b" t="t" l="l"/>
              <a:pathLst>
                <a:path h="1586510" w="6286088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6125942" y="0"/>
                  </a:moveTo>
                  <a:lnTo>
                    <a:pt x="6125942" y="160147"/>
                  </a:lnTo>
                  <a:lnTo>
                    <a:pt x="6286088" y="160147"/>
                  </a:lnTo>
                  <a:lnTo>
                    <a:pt x="6286088" y="0"/>
                  </a:lnTo>
                  <a:lnTo>
                    <a:pt x="6125942" y="0"/>
                  </a:lnTo>
                  <a:close/>
                  <a:moveTo>
                    <a:pt x="6273389" y="147447"/>
                  </a:moveTo>
                  <a:lnTo>
                    <a:pt x="6138642" y="147447"/>
                  </a:lnTo>
                  <a:lnTo>
                    <a:pt x="6138642" y="12700"/>
                  </a:lnTo>
                  <a:lnTo>
                    <a:pt x="6273389" y="12700"/>
                  </a:lnTo>
                  <a:lnTo>
                    <a:pt x="6273389" y="147447"/>
                  </a:lnTo>
                  <a:close/>
                  <a:moveTo>
                    <a:pt x="6125942" y="1586510"/>
                  </a:moveTo>
                  <a:lnTo>
                    <a:pt x="6286088" y="1586510"/>
                  </a:lnTo>
                  <a:lnTo>
                    <a:pt x="6286088" y="1426363"/>
                  </a:lnTo>
                  <a:lnTo>
                    <a:pt x="6125942" y="1426363"/>
                  </a:lnTo>
                  <a:lnTo>
                    <a:pt x="6125942" y="1586510"/>
                  </a:lnTo>
                  <a:close/>
                  <a:moveTo>
                    <a:pt x="6138642" y="1439063"/>
                  </a:moveTo>
                  <a:lnTo>
                    <a:pt x="6273388" y="1439063"/>
                  </a:lnTo>
                  <a:lnTo>
                    <a:pt x="6273388" y="1573809"/>
                  </a:lnTo>
                  <a:lnTo>
                    <a:pt x="6138642" y="1573809"/>
                  </a:lnTo>
                  <a:lnTo>
                    <a:pt x="6138642" y="1439063"/>
                  </a:lnTo>
                  <a:close/>
                  <a:moveTo>
                    <a:pt x="0" y="1586510"/>
                  </a:moveTo>
                  <a:lnTo>
                    <a:pt x="160147" y="1586510"/>
                  </a:lnTo>
                  <a:lnTo>
                    <a:pt x="160147" y="1426363"/>
                  </a:lnTo>
                  <a:lnTo>
                    <a:pt x="0" y="1426363"/>
                  </a:lnTo>
                  <a:lnTo>
                    <a:pt x="0" y="1586510"/>
                  </a:lnTo>
                  <a:close/>
                  <a:moveTo>
                    <a:pt x="12700" y="1439063"/>
                  </a:moveTo>
                  <a:lnTo>
                    <a:pt x="147447" y="1439063"/>
                  </a:lnTo>
                  <a:lnTo>
                    <a:pt x="147447" y="1573809"/>
                  </a:lnTo>
                  <a:lnTo>
                    <a:pt x="12700" y="1573809"/>
                  </a:lnTo>
                  <a:lnTo>
                    <a:pt x="12700" y="143906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1149145" y="323018"/>
            <a:ext cx="6427310" cy="9640965"/>
          </a:xfrm>
          <a:custGeom>
            <a:avLst/>
            <a:gdLst/>
            <a:ahLst/>
            <a:cxnLst/>
            <a:rect r="r" b="b" t="t" l="l"/>
            <a:pathLst>
              <a:path h="9640965" w="6427310">
                <a:moveTo>
                  <a:pt x="0" y="0"/>
                </a:moveTo>
                <a:lnTo>
                  <a:pt x="6427310" y="0"/>
                </a:lnTo>
                <a:lnTo>
                  <a:pt x="6427310" y="9640964"/>
                </a:lnTo>
                <a:lnTo>
                  <a:pt x="0" y="96409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41936" y="2765185"/>
            <a:ext cx="10686722" cy="704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Lekton"/>
                <a:ea typeface="Lekton"/>
              </a:rPr>
              <a:t>●Skills Assessment: Employees can assess their current skills and identify areas for improvement using our comprehensive skills assessment tool.</a:t>
            </a:r>
          </a:p>
          <a:p>
            <a:pPr algn="l">
              <a:lnSpc>
                <a:spcPts val="4339"/>
              </a:lnSpc>
            </a:pPr>
          </a:p>
          <a:p>
            <a:pPr algn="l">
              <a:lnSpc>
                <a:spcPts val="4339"/>
              </a:lnSpc>
            </a:pPr>
          </a:p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Lekton"/>
                <a:ea typeface="Lekton"/>
              </a:rPr>
              <a:t>●Career Path Planning: Our platform helps employees explore different career paths within the organization and create personalized career development plans.</a:t>
            </a:r>
          </a:p>
          <a:p>
            <a:pPr algn="l">
              <a:lnSpc>
                <a:spcPts val="4339"/>
              </a:lnSpc>
            </a:pPr>
          </a:p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Lekton"/>
                <a:ea typeface="Lekton"/>
              </a:rPr>
              <a:t>●Feedback and Performance Reviews: Employees receive ongoing feedback and performance reviews, including feedback on skill development and career progression.</a:t>
            </a:r>
          </a:p>
          <a:p>
            <a:pPr algn="l">
              <a:lnSpc>
                <a:spcPts val="433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807159"/>
            <a:ext cx="6463716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99"/>
              </a:lnSpc>
            </a:pPr>
            <a:r>
              <a:rPr lang="en-US" sz="9999">
                <a:solidFill>
                  <a:srgbClr val="C6EAC9"/>
                </a:solidFill>
                <a:latin typeface="FS Gravity"/>
              </a:rPr>
              <a:t>FEATURES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9331" b="-798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046516" y="728108"/>
            <a:ext cx="12241484" cy="1273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79"/>
              </a:lnSpc>
            </a:pPr>
            <a:r>
              <a:rPr lang="en-US" sz="8900">
                <a:solidFill>
                  <a:srgbClr val="000000"/>
                </a:solidFill>
                <a:latin typeface="FS Gravity"/>
              </a:rPr>
              <a:t>DASHBOARD OVERVIEW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DAGFxq5R6bg</dc:identifier>
  <dcterms:modified xsi:type="dcterms:W3CDTF">2011-08-01T06:04:30Z</dcterms:modified>
  <cp:revision>1</cp:revision>
  <dc:title>Employee Skills And Career Development</dc:title>
</cp:coreProperties>
</file>