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803600" cy="43205400"/>
  <p:notesSz cx="6858000" cy="9144000"/>
  <p:defaultTextStyle>
    <a:defPPr>
      <a:defRPr lang="fr-FR"/>
    </a:defPPr>
    <a:lvl1pPr marL="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20574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5" d="100"/>
          <a:sy n="35" d="100"/>
        </p:scale>
        <p:origin x="-24" y="5214"/>
      </p:cViewPr>
      <p:guideLst>
        <p:guide orient="horz" pos="13608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70" y="13421680"/>
            <a:ext cx="24483060" cy="926115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20540" y="24483060"/>
            <a:ext cx="2016252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37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0882610" y="1730222"/>
            <a:ext cx="6480810" cy="3686460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0180" y="1730222"/>
            <a:ext cx="18962370" cy="3686460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5286" y="27763473"/>
            <a:ext cx="24483060" cy="858107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75286" y="18312295"/>
            <a:ext cx="24483060" cy="9451178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11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40180" y="10081263"/>
            <a:ext cx="12721590" cy="2851356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641830" y="10081263"/>
            <a:ext cx="12721590" cy="28513567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9671212"/>
            <a:ext cx="12726592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40180" y="13701713"/>
            <a:ext cx="12726592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4631830" y="9671212"/>
            <a:ext cx="12731591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4631830" y="13701713"/>
            <a:ext cx="12731591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8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0182" y="1720215"/>
            <a:ext cx="9476186" cy="732091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1407" y="1720218"/>
            <a:ext cx="16102013" cy="36874612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6" cy="29553697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45707" y="30243780"/>
            <a:ext cx="17282160" cy="357044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645707" y="3860483"/>
            <a:ext cx="17282160" cy="2592324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45707" y="33814229"/>
            <a:ext cx="17282160" cy="507063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4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40180" y="1730219"/>
            <a:ext cx="25923240" cy="720090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0180" y="10081263"/>
            <a:ext cx="25923240" cy="28513567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401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B34D-FB6C-2A46-9B32-FBEE3C7B4CB7}" type="datetimeFigureOut">
              <a:rPr lang="fr-FR" smtClean="0"/>
              <a:t>02/04/2015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841230" y="40045008"/>
            <a:ext cx="91211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0642580" y="40045008"/>
            <a:ext cx="6720840" cy="2300288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9B8F-7112-7E46-A816-5E123A0C9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2057400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2057400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2057400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205740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2057400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205740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20574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13350" y="386585"/>
            <a:ext cx="27878199" cy="133882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La Pérennisation des Démarches d’Écologie Industrielle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954215" y="2605969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Objectif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4215" y="4496834"/>
            <a:ext cx="11066585" cy="330590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Montrer que pour être pérenne, les Démarches d’ Ecologie Industrielle (DEI) doivent permettre une restructuration du système industriel. Une condition préalable pour y parvenir serait de s’inspirer de certaines caractéristiques écosystémiques, à savoir, la coopération, la création d’interdépendance, le changement graduel, un système bouclé mais ouvert</a:t>
            </a: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954216" y="8444753"/>
            <a:ext cx="11066585" cy="14253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L’Ecologie Industrielle, qu’est </a:t>
            </a:r>
            <a:r>
              <a:rPr lang="fr-FR" sz="4800" dirty="0" smtClean="0">
                <a:solidFill>
                  <a:schemeClr val="bg1"/>
                </a:solidFill>
              </a:rPr>
              <a:t>ce</a:t>
            </a:r>
            <a:r>
              <a:rPr lang="fr-FR" sz="4800" dirty="0" smtClean="0">
                <a:solidFill>
                  <a:schemeClr val="bg1"/>
                </a:solidFill>
              </a:rPr>
              <a:t> </a:t>
            </a:r>
            <a:r>
              <a:rPr lang="fr-FR" sz="4800" dirty="0" smtClean="0">
                <a:solidFill>
                  <a:schemeClr val="bg1"/>
                </a:solidFill>
              </a:rPr>
              <a:t>que c’est?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4216" y="10664551"/>
            <a:ext cx="11066584" cy="1525172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- L’Ecologie Industrielle (EI)  est un moyen de développement qui vise à découpler croissance et prélèvement des ressources en s’inspirant du fonctionnement des écosystème naturels.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Il doit faire passer notre </a:t>
            </a: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système </a:t>
            </a: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industriel actuel d’un état linéaire à un système intégré:</a:t>
            </a: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L’EI doit relever 4 défis: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1) Décarboner l’énergie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2) Limiter les émissions dissipatives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3) Dématérialiser l’économie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4) Boucler systématiquement les flux de matières et d’énergies</a:t>
            </a: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04" y="13809734"/>
            <a:ext cx="10403007" cy="8961355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2954216" y="26490706"/>
            <a:ext cx="11066583" cy="128953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Différentes catégories de travaux en Ecologie Industrielle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1789" y="28304000"/>
            <a:ext cx="11066585" cy="1190956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59" y="30453984"/>
            <a:ext cx="9123292" cy="825777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286004" y="39447721"/>
            <a:ext cx="633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/>
              <a:t>Metereau et Figuière, 2014</a:t>
            </a:r>
            <a:endParaRPr lang="fr-FR" sz="1600" u="sng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6230944" y="2605968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Ecologie Industrielle et Développement Durable: un bref historique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30945" y="4496835"/>
            <a:ext cx="11066584" cy="616771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569" y="4971507"/>
            <a:ext cx="8975336" cy="453607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6230941" y="11349545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La DEI Dunkerquoise, une démarche pérenne?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30946" y="13223514"/>
            <a:ext cx="11066584" cy="1875014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-Contexte:</a:t>
            </a: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3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-Mise en place de la démarche</a:t>
            </a:r>
          </a:p>
          <a:p>
            <a:endParaRPr lang="fr-FR" sz="3200" b="1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Une mise en place en trois temps: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Création d’apprentissages collectif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Lancement d’une étude d’analyse des flux de matières</a:t>
            </a: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Mise en place des première synergie</a:t>
            </a: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b="1" u="sng" dirty="0" smtClean="0">
                <a:solidFill>
                  <a:schemeClr val="accent4">
                    <a:lumMod val="75000"/>
                  </a:schemeClr>
                </a:solidFill>
              </a:rPr>
              <a:t>-Les enseignements:</a:t>
            </a:r>
          </a:p>
          <a:p>
            <a:endParaRPr lang="fr-F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Prééminence des grands groupes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Logique avant tout économique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    </a:t>
            </a:r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Durabilité faible:</a:t>
            </a: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 la pérénnisation de la DEI          	           remise en cause   </a:t>
            </a: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035" y="14653399"/>
            <a:ext cx="8661701" cy="3383001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0" y="22257692"/>
            <a:ext cx="8382000" cy="4877783"/>
          </a:xfrm>
          <a:prstGeom prst="rect">
            <a:avLst/>
          </a:prstGeom>
        </p:spPr>
      </p:pic>
      <p:sp>
        <p:nvSpPr>
          <p:cNvPr id="23" name="Flèche droite à entaille 22"/>
          <p:cNvSpPr/>
          <p:nvPr/>
        </p:nvSpPr>
        <p:spPr>
          <a:xfrm>
            <a:off x="16510000" y="29743400"/>
            <a:ext cx="2616200" cy="1016000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6230942" y="32527346"/>
            <a:ext cx="11066585" cy="13798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Quel objectif pour l’EI afin de constituer des démarches pérennes? 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352311" y="34343841"/>
            <a:ext cx="11066585" cy="59405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Objectif de l’EI est de restructurer le système industriel, c’est à dire  s’émanciper du développement de Société Industrielle Moderne.</a:t>
            </a:r>
          </a:p>
          <a:p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Pour y parvenir l’EI doit s’inspirer de certaines caractéristiques écosystémiques: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La coopération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La création </a:t>
            </a: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d’interdépendance</a:t>
            </a:r>
            <a:endParaRPr lang="fr-F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Le changement graduel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chemeClr val="accent4">
                    <a:lumMod val="75000"/>
                  </a:schemeClr>
                </a:solidFill>
              </a:rPr>
              <a:t>Un système bouclé mais ouvert</a:t>
            </a:r>
            <a:endParaRPr lang="fr-F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Accolade fermante 1"/>
          <p:cNvSpPr/>
          <p:nvPr/>
        </p:nvSpPr>
        <p:spPr>
          <a:xfrm>
            <a:off x="22752424" y="37314121"/>
            <a:ext cx="564776" cy="2472154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485457" y="37950033"/>
            <a:ext cx="387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accent4">
                    <a:lumMod val="75000"/>
                  </a:schemeClr>
                </a:solidFill>
              </a:rPr>
              <a:t>Conditions préalables</a:t>
            </a:r>
            <a:endParaRPr lang="fr-F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86004" y="40529433"/>
            <a:ext cx="24132892" cy="24473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 smtClean="0">
              <a:solidFill>
                <a:schemeClr val="tx1"/>
              </a:solidFill>
            </a:endParaRPr>
          </a:p>
          <a:p>
            <a:pPr algn="ctr"/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6600" dirty="0" smtClean="0">
                <a:solidFill>
                  <a:schemeClr val="tx1"/>
                </a:solidFill>
              </a:rPr>
              <a:t>CHEBBI Armel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87" y="40692390"/>
            <a:ext cx="3460395" cy="212144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73" y="41018729"/>
            <a:ext cx="5661860" cy="14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244</Words>
  <Application>Microsoft Office PowerPoint</Application>
  <PresentationFormat>Personnalisé</PresentationFormat>
  <Paragraphs>83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Chebbi Armel</dc:creator>
  <cp:lastModifiedBy>Armel Chebbi</cp:lastModifiedBy>
  <cp:revision>22</cp:revision>
  <dcterms:created xsi:type="dcterms:W3CDTF">2015-03-31T11:17:18Z</dcterms:created>
  <dcterms:modified xsi:type="dcterms:W3CDTF">2015-04-02T08:24:39Z</dcterms:modified>
</cp:coreProperties>
</file>