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0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8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2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3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2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EDF0-96DC-2C4E-86BD-C8F59473D069}" type="datetimeFigureOut">
              <a:rPr lang="fr-FR" smtClean="0"/>
              <a:t>10/05/2015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DB5B-4AC7-B54D-91D1-D6E900108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73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Professionnel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Chebbi Armel</a:t>
            </a:r>
          </a:p>
          <a:p>
            <a:r>
              <a:rPr lang="fr-FR" dirty="0" smtClean="0"/>
              <a:t>École doctorale d’économie</a:t>
            </a:r>
          </a:p>
          <a:p>
            <a:r>
              <a:rPr lang="fr-FR" u="sng" dirty="0" smtClean="0"/>
              <a:t>Thèse: La pérennisation des démarches d’Écologie Industrielles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8947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 smtClean="0"/>
              <a:t>Qui suis-Je?</a:t>
            </a:r>
            <a:endParaRPr lang="fr-FR" sz="48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695534" y="1768831"/>
            <a:ext cx="7786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Mon parcours: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Etudiant depuis 2007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expériences </a:t>
            </a:r>
            <a:r>
              <a:rPr lang="fr-FR" dirty="0" smtClean="0"/>
              <a:t>professionnelles </a:t>
            </a:r>
            <a:r>
              <a:rPr lang="fr-FR" dirty="0" smtClean="0"/>
              <a:t>depuis 2007</a:t>
            </a:r>
          </a:p>
          <a:p>
            <a:endParaRPr lang="fr-FR" dirty="0"/>
          </a:p>
          <a:p>
            <a:r>
              <a:rPr lang="fr-FR" sz="2400" b="1" u="sng" dirty="0" smtClean="0"/>
              <a:t>Mes compétences:  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Travail en équipe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Analyser et répondre en conséquence à une situation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 remettre en question </a:t>
            </a:r>
          </a:p>
          <a:p>
            <a:endParaRPr lang="fr-FR" dirty="0"/>
          </a:p>
          <a:p>
            <a:r>
              <a:rPr lang="fr-FR" sz="2400" b="1" u="sng" dirty="0" smtClean="0"/>
              <a:t>Mes traits de caractères: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Dynamique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Entreprenant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5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u="sng" dirty="0" smtClean="0"/>
              <a:t>Mon projet professionnel</a:t>
            </a:r>
            <a:endParaRPr lang="fr-FR" sz="4800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457200" y="1874659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1/Mon projet professionnel:</a:t>
            </a:r>
          </a:p>
          <a:p>
            <a:endParaRPr lang="fr-FR" dirty="0"/>
          </a:p>
          <a:p>
            <a:r>
              <a:rPr lang="fr-FR" b="1" u="sng" dirty="0" smtClean="0"/>
              <a:t>Enseignant chercheur: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Déjà une expérience dans l’enseignement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Pendant la thèse: le label RES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Après la thèse: rester dans le circuit du supérieur ( ATER et post doc à l’étranger)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 plus long terme: Le chauvinisme grenoblois</a:t>
            </a:r>
          </a:p>
          <a:p>
            <a:pPr marL="285750" indent="-285750">
              <a:buFont typeface="Wingdings" charset="0"/>
              <a:buChar char="à"/>
            </a:pPr>
            <a:r>
              <a:rPr lang="fr-FR" dirty="0" smtClean="0">
                <a:sym typeface="Wingdings"/>
              </a:rPr>
              <a:t>Avoir un poste dans la fonction publique</a:t>
            </a:r>
          </a:p>
          <a:p>
            <a:r>
              <a:rPr lang="fr-FR" b="1" u="sng" dirty="0" smtClean="0">
                <a:sym typeface="Wingdings"/>
              </a:rPr>
              <a:t>Les opportunités: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expérience dans l’enseignement, complété par une formation dans le Label RES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première expérience à l’étranger</a:t>
            </a:r>
          </a:p>
          <a:p>
            <a:r>
              <a:rPr lang="fr-FR" b="1" u="sng" dirty="0" smtClean="0"/>
              <a:t>Les risques: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Beaucoup de monde pour peu de poste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132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u="sng" dirty="0" smtClean="0"/>
              <a:t>Mon projet professionnel</a:t>
            </a:r>
            <a:endParaRPr lang="fr-FR" sz="4800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1859540"/>
            <a:ext cx="8388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2/ Un projet alternatif:</a:t>
            </a:r>
          </a:p>
          <a:p>
            <a:endParaRPr lang="fr-FR" dirty="0"/>
          </a:p>
          <a:p>
            <a:r>
              <a:rPr lang="fr-FR" b="1" u="sng" dirty="0" smtClean="0"/>
              <a:t>Une ferme pédagogique: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Projet construit à plusieurs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personnes d’horizon divers ( Cuisine, Biologie…)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projet qui arrivera a maturation dans 3 ans</a:t>
            </a:r>
          </a:p>
          <a:p>
            <a:endParaRPr lang="fr-FR" dirty="0"/>
          </a:p>
          <a:p>
            <a:r>
              <a:rPr lang="fr-FR" b="1" u="sng" dirty="0" smtClean="0"/>
              <a:t>Les risques: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formations à faire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Beaucoup de travail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réussite pas assurée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3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u="sng" dirty="0" smtClean="0"/>
              <a:t>Conclusion</a:t>
            </a:r>
            <a:endParaRPr lang="fr-FR" sz="4800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347767" y="3159708"/>
            <a:ext cx="833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Mon projet se construira en parallèle de ma thèse, selon les opportunités qui s’offrent à moi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46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212</Words>
  <Application>Microsoft Macintosh PowerPoint</Application>
  <PresentationFormat>Présentation à l'écran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Professionnel</vt:lpstr>
      <vt:lpstr>Qui suis-Je?</vt:lpstr>
      <vt:lpstr>Mon projet professionnel</vt:lpstr>
      <vt:lpstr>Mon projet professionnel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Professionnel</dc:title>
  <dc:creator>Chebbi Armel</dc:creator>
  <cp:lastModifiedBy>Chebbi Armel</cp:lastModifiedBy>
  <cp:revision>11</cp:revision>
  <dcterms:created xsi:type="dcterms:W3CDTF">2015-05-08T09:18:13Z</dcterms:created>
  <dcterms:modified xsi:type="dcterms:W3CDTF">2015-05-10T20:24:31Z</dcterms:modified>
</cp:coreProperties>
</file>