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6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2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4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2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3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28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74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8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1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51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AD1A-0F3D-472A-BCB6-926F7250DF7E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7ECA-8189-4398-B60E-E6F3ECDCA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Entretien avec Guillaume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Massard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Diplôme d’ingénieur en environnement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Travaillé comme consultant dans le groupe ECOSITE, dans le cadre de sa thèse sur l’EI qu’il a effectué sous la direction de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Suren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Erkman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aujourd’hui l’un des dirigeants de la société SOFIES SA. Qui est une société de conseil en EI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5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L’entretien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qui s’est bien passé:</a:t>
            </a:r>
          </a:p>
          <a:p>
            <a:pPr marL="0" indent="0">
              <a:buNone/>
            </a:pPr>
            <a:endParaRPr lang="fr-FR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L’échange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compréhension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ressortir satisfait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qui devra être amélioré:</a:t>
            </a:r>
          </a:p>
          <a:p>
            <a:pPr marL="0" indent="0">
              <a:buNone/>
            </a:pPr>
            <a:endParaRPr lang="fr-FR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Être plus attentif et mieux relancer.</a:t>
            </a:r>
          </a:p>
          <a:p>
            <a:endParaRPr lang="fr-F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Être Moins timide dans la prise de parole.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rédaction du verbatim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5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91</Words>
  <Application>Microsoft Office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Entretien avec Guillaume Massard</vt:lpstr>
      <vt:lpstr>L’entretien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Entretien avec Guillaume Massard</dc:title>
  <dc:creator>armel.chebbi@gmail.com</dc:creator>
  <cp:lastModifiedBy>armel.chebbi@gmail.com</cp:lastModifiedBy>
  <cp:revision>9</cp:revision>
  <dcterms:created xsi:type="dcterms:W3CDTF">2013-06-19T09:31:39Z</dcterms:created>
  <dcterms:modified xsi:type="dcterms:W3CDTF">2013-06-19T18:37:31Z</dcterms:modified>
</cp:coreProperties>
</file>