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file:///C:\Users\chebbi%20armel\Desktop\Entretien%20avec%20Guillaume%20Massard.pptx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file:///C:\Users\chebbi%20armel\Desktop\Entretien%20avec%20Guillaume%20Massard.ppt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FC33F-CF64-4B0F-98E6-F780C698409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D350F55-C168-4A44-AD6A-4474AE4CA4C5}">
      <dgm:prSet phldrT="[Texte]"/>
      <dgm:spPr/>
      <dgm:t>
        <a:bodyPr/>
        <a:lstStyle/>
        <a:p>
          <a:r>
            <a:rPr lang="fr-FR" dirty="0" smtClean="0"/>
            <a:t>Familiarisation avec le sujet</a:t>
          </a:r>
          <a:endParaRPr lang="fr-FR" dirty="0"/>
        </a:p>
      </dgm:t>
    </dgm:pt>
    <dgm:pt modelId="{3984258D-FF8A-4C84-9760-20122AFBC41F}" type="parTrans" cxnId="{E29E64D5-7D03-41FA-83AB-9D7CB95A840F}">
      <dgm:prSet/>
      <dgm:spPr/>
      <dgm:t>
        <a:bodyPr/>
        <a:lstStyle/>
        <a:p>
          <a:endParaRPr lang="fr-FR"/>
        </a:p>
      </dgm:t>
    </dgm:pt>
    <dgm:pt modelId="{047A4054-DFB1-431B-BE73-07E6F552FF99}" type="sibTrans" cxnId="{E29E64D5-7D03-41FA-83AB-9D7CB95A840F}">
      <dgm:prSet/>
      <dgm:spPr/>
      <dgm:t>
        <a:bodyPr/>
        <a:lstStyle/>
        <a:p>
          <a:endParaRPr lang="fr-FR"/>
        </a:p>
      </dgm:t>
    </dgm:pt>
    <dgm:pt modelId="{69A2370D-779C-43D7-8089-9D073155B652}">
      <dgm:prSet phldrT="[Texte]"/>
      <dgm:spPr/>
      <dgm:t>
        <a:bodyPr/>
        <a:lstStyle/>
        <a:p>
          <a:r>
            <a:rPr lang="fr-FR" dirty="0" smtClean="0"/>
            <a:t>Les sciences territoriales impliquent une démarche empirique</a:t>
          </a:r>
          <a:endParaRPr lang="fr-FR" dirty="0"/>
        </a:p>
      </dgm:t>
    </dgm:pt>
    <dgm:pt modelId="{80AB0A83-4DCD-4D29-99B7-4BD08DCDE641}" type="parTrans" cxnId="{0DACCF84-42D5-4037-A3E4-6B679184C364}">
      <dgm:prSet/>
      <dgm:spPr/>
      <dgm:t>
        <a:bodyPr/>
        <a:lstStyle/>
        <a:p>
          <a:endParaRPr lang="fr-FR"/>
        </a:p>
      </dgm:t>
    </dgm:pt>
    <dgm:pt modelId="{B39969ED-306C-4CE1-983D-D78B6A46C8E8}" type="sibTrans" cxnId="{0DACCF84-42D5-4037-A3E4-6B679184C364}">
      <dgm:prSet/>
      <dgm:spPr/>
      <dgm:t>
        <a:bodyPr/>
        <a:lstStyle/>
        <a:p>
          <a:endParaRPr lang="fr-FR"/>
        </a:p>
      </dgm:t>
    </dgm:pt>
    <dgm:pt modelId="{460478DB-DDBF-47E2-8E15-48EA32D2706F}">
      <dgm:prSet phldrT="[Texte]"/>
      <dgm:spPr/>
      <dgm:t>
        <a:bodyPr/>
        <a:lstStyle/>
        <a:p>
          <a:r>
            <a:rPr lang="fr-FR" dirty="0" smtClean="0"/>
            <a:t>Définition d’une problématique:</a:t>
          </a:r>
        </a:p>
        <a:p>
          <a:r>
            <a:rPr lang="fr-FR" dirty="0" smtClean="0"/>
            <a:t>Articulation entre EI et Territoire</a:t>
          </a:r>
          <a:endParaRPr lang="fr-FR" dirty="0"/>
        </a:p>
      </dgm:t>
    </dgm:pt>
    <dgm:pt modelId="{20170F4E-3CD3-4C76-926F-00728CC3B007}" type="parTrans" cxnId="{C06F0F6B-2ADC-4616-B8D9-820AC0862252}">
      <dgm:prSet/>
      <dgm:spPr/>
      <dgm:t>
        <a:bodyPr/>
        <a:lstStyle/>
        <a:p>
          <a:endParaRPr lang="fr-FR"/>
        </a:p>
      </dgm:t>
    </dgm:pt>
    <dgm:pt modelId="{7C0953E6-AF8D-47CB-8B97-7E5F10CF6706}" type="sibTrans" cxnId="{C06F0F6B-2ADC-4616-B8D9-820AC0862252}">
      <dgm:prSet/>
      <dgm:spPr/>
      <dgm:t>
        <a:bodyPr/>
        <a:lstStyle/>
        <a:p>
          <a:endParaRPr lang="fr-FR"/>
        </a:p>
      </dgm:t>
    </dgm:pt>
    <dgm:pt modelId="{E9710C85-E93F-44F4-BBC3-34BDB609E47A}">
      <dgm:prSet phldrT="[Texte]"/>
      <dgm:spPr/>
      <dgm:t>
        <a:bodyPr/>
        <a:lstStyle/>
        <a:p>
          <a:r>
            <a:rPr lang="fr-FR" dirty="0" smtClean="0">
              <a:hlinkClick xmlns:r="http://schemas.openxmlformats.org/officeDocument/2006/relationships" r:id="rId1" action="ppaction://hlinkpres?slideindex=1&amp;slidetitle="/>
            </a:rPr>
            <a:t>Entretien avec Guillaume </a:t>
          </a:r>
          <a:r>
            <a:rPr lang="fr-FR" dirty="0" err="1" smtClean="0">
              <a:hlinkClick xmlns:r="http://schemas.openxmlformats.org/officeDocument/2006/relationships" r:id="rId1" action="ppaction://hlinkpres?slideindex=1&amp;slidetitle="/>
            </a:rPr>
            <a:t>Massard</a:t>
          </a:r>
          <a:endParaRPr lang="fr-FR" dirty="0"/>
        </a:p>
      </dgm:t>
    </dgm:pt>
    <dgm:pt modelId="{8374EE63-E708-4931-BEB3-E4DFCA796E07}" type="parTrans" cxnId="{1C188B60-0B23-4707-913D-C4E1A41C99E4}">
      <dgm:prSet/>
      <dgm:spPr/>
      <dgm:t>
        <a:bodyPr/>
        <a:lstStyle/>
        <a:p>
          <a:endParaRPr lang="fr-FR"/>
        </a:p>
      </dgm:t>
    </dgm:pt>
    <dgm:pt modelId="{EF454C3B-C97B-4238-95DB-477B3B2D1928}" type="sibTrans" cxnId="{1C188B60-0B23-4707-913D-C4E1A41C99E4}">
      <dgm:prSet/>
      <dgm:spPr/>
      <dgm:t>
        <a:bodyPr/>
        <a:lstStyle/>
        <a:p>
          <a:endParaRPr lang="fr-FR"/>
        </a:p>
      </dgm:t>
    </dgm:pt>
    <dgm:pt modelId="{2209F503-BFC0-4855-83F0-F50E51CD32AA}">
      <dgm:prSet phldrT="[Texte]"/>
      <dgm:spPr/>
      <dgm:t>
        <a:bodyPr/>
        <a:lstStyle/>
        <a:p>
          <a:r>
            <a:rPr lang="fr-FR" dirty="0" smtClean="0"/>
            <a:t>Rédaction du mémoire</a:t>
          </a:r>
          <a:endParaRPr lang="fr-FR" dirty="0"/>
        </a:p>
      </dgm:t>
    </dgm:pt>
    <dgm:pt modelId="{12C6C3DB-068E-47E8-86E5-5347AC06C2FF}" type="parTrans" cxnId="{DDCF2197-5FA4-4D87-863C-E1773572EB1E}">
      <dgm:prSet/>
      <dgm:spPr/>
      <dgm:t>
        <a:bodyPr/>
        <a:lstStyle/>
        <a:p>
          <a:endParaRPr lang="fr-FR"/>
        </a:p>
      </dgm:t>
    </dgm:pt>
    <dgm:pt modelId="{33DC9163-69F5-4B94-A596-BEDEAD85C3A8}" type="sibTrans" cxnId="{DDCF2197-5FA4-4D87-863C-E1773572EB1E}">
      <dgm:prSet/>
      <dgm:spPr/>
      <dgm:t>
        <a:bodyPr/>
        <a:lstStyle/>
        <a:p>
          <a:endParaRPr lang="fr-FR"/>
        </a:p>
      </dgm:t>
    </dgm:pt>
    <dgm:pt modelId="{EB273F0C-8E1B-4FAA-A448-4AA651FB3910}" type="pres">
      <dgm:prSet presAssocID="{5AFFC33F-CF64-4B0F-98E6-F780C69840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7B70133-5EFC-48CC-A601-9B191EFD32D1}" type="pres">
      <dgm:prSet presAssocID="{ED350F55-C168-4A44-AD6A-4474AE4CA4C5}" presName="node" presStyleLbl="node1" presStyleIdx="0" presStyleCnt="5" custLinFactNeighborY="-81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A14922E-C82B-49B7-B549-5421A5ECDAC3}" type="pres">
      <dgm:prSet presAssocID="{047A4054-DFB1-431B-BE73-07E6F552FF99}" presName="sibTrans" presStyleLbl="sibTrans1D1" presStyleIdx="0" presStyleCnt="4"/>
      <dgm:spPr/>
      <dgm:t>
        <a:bodyPr/>
        <a:lstStyle/>
        <a:p>
          <a:endParaRPr lang="fr-FR"/>
        </a:p>
      </dgm:t>
    </dgm:pt>
    <dgm:pt modelId="{E4EC4F46-0818-4E92-A553-A70ABE32D71B}" type="pres">
      <dgm:prSet presAssocID="{047A4054-DFB1-431B-BE73-07E6F552FF99}" presName="connectorText" presStyleLbl="sibTrans1D1" presStyleIdx="0" presStyleCnt="4"/>
      <dgm:spPr/>
      <dgm:t>
        <a:bodyPr/>
        <a:lstStyle/>
        <a:p>
          <a:endParaRPr lang="fr-FR"/>
        </a:p>
      </dgm:t>
    </dgm:pt>
    <dgm:pt modelId="{8183B898-816A-4B5C-AAB6-059AC1EF3FB5}" type="pres">
      <dgm:prSet presAssocID="{69A2370D-779C-43D7-8089-9D073155B65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4505C1-D6C2-4057-A335-27FB00F0D7B7}" type="pres">
      <dgm:prSet presAssocID="{B39969ED-306C-4CE1-983D-D78B6A46C8E8}" presName="sibTrans" presStyleLbl="sibTrans1D1" presStyleIdx="1" presStyleCnt="4"/>
      <dgm:spPr/>
      <dgm:t>
        <a:bodyPr/>
        <a:lstStyle/>
        <a:p>
          <a:endParaRPr lang="fr-FR"/>
        </a:p>
      </dgm:t>
    </dgm:pt>
    <dgm:pt modelId="{303E9727-7CE0-461B-990E-8095EE9A1949}" type="pres">
      <dgm:prSet presAssocID="{B39969ED-306C-4CE1-983D-D78B6A46C8E8}" presName="connectorText" presStyleLbl="sibTrans1D1" presStyleIdx="1" presStyleCnt="4"/>
      <dgm:spPr/>
      <dgm:t>
        <a:bodyPr/>
        <a:lstStyle/>
        <a:p>
          <a:endParaRPr lang="fr-FR"/>
        </a:p>
      </dgm:t>
    </dgm:pt>
    <dgm:pt modelId="{D4318851-EB9C-4E81-B559-59E4B50BB0DB}" type="pres">
      <dgm:prSet presAssocID="{460478DB-DDBF-47E2-8E15-48EA32D2706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0E8D1A-3020-44FD-8231-4E04757C27B0}" type="pres">
      <dgm:prSet presAssocID="{7C0953E6-AF8D-47CB-8B97-7E5F10CF6706}" presName="sibTrans" presStyleLbl="sibTrans1D1" presStyleIdx="2" presStyleCnt="4"/>
      <dgm:spPr/>
      <dgm:t>
        <a:bodyPr/>
        <a:lstStyle/>
        <a:p>
          <a:endParaRPr lang="fr-FR"/>
        </a:p>
      </dgm:t>
    </dgm:pt>
    <dgm:pt modelId="{0773E4A5-597B-4713-BB1B-E590F88E2CEE}" type="pres">
      <dgm:prSet presAssocID="{7C0953E6-AF8D-47CB-8B97-7E5F10CF6706}" presName="connectorText" presStyleLbl="sibTrans1D1" presStyleIdx="2" presStyleCnt="4"/>
      <dgm:spPr/>
      <dgm:t>
        <a:bodyPr/>
        <a:lstStyle/>
        <a:p>
          <a:endParaRPr lang="fr-FR"/>
        </a:p>
      </dgm:t>
    </dgm:pt>
    <dgm:pt modelId="{5986D3CF-5C49-45C7-A791-BDD2FA94DF17}" type="pres">
      <dgm:prSet presAssocID="{E9710C85-E93F-44F4-BBC3-34BDB609E47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EF4819-C92F-49BC-8599-B29490872829}" type="pres">
      <dgm:prSet presAssocID="{EF454C3B-C97B-4238-95DB-477B3B2D1928}" presName="sibTrans" presStyleLbl="sibTrans1D1" presStyleIdx="3" presStyleCnt="4"/>
      <dgm:spPr/>
      <dgm:t>
        <a:bodyPr/>
        <a:lstStyle/>
        <a:p>
          <a:endParaRPr lang="fr-FR"/>
        </a:p>
      </dgm:t>
    </dgm:pt>
    <dgm:pt modelId="{52D326E1-6712-434F-9B2B-5DA34F16EB9E}" type="pres">
      <dgm:prSet presAssocID="{EF454C3B-C97B-4238-95DB-477B3B2D1928}" presName="connectorText" presStyleLbl="sibTrans1D1" presStyleIdx="3" presStyleCnt="4"/>
      <dgm:spPr/>
      <dgm:t>
        <a:bodyPr/>
        <a:lstStyle/>
        <a:p>
          <a:endParaRPr lang="fr-FR"/>
        </a:p>
      </dgm:t>
    </dgm:pt>
    <dgm:pt modelId="{1C1D7043-0F6E-4905-A27F-0AD5F1F688ED}" type="pres">
      <dgm:prSet presAssocID="{2209F503-BFC0-4855-83F0-F50E51CD32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C346648-57B8-4644-9BC1-053F5E4D7AE3}" type="presOf" srcId="{2209F503-BFC0-4855-83F0-F50E51CD32AA}" destId="{1C1D7043-0F6E-4905-A27F-0AD5F1F688ED}" srcOrd="0" destOrd="0" presId="urn:microsoft.com/office/officeart/2005/8/layout/bProcess3"/>
    <dgm:cxn modelId="{0DACCF84-42D5-4037-A3E4-6B679184C364}" srcId="{5AFFC33F-CF64-4B0F-98E6-F780C6984096}" destId="{69A2370D-779C-43D7-8089-9D073155B652}" srcOrd="1" destOrd="0" parTransId="{80AB0A83-4DCD-4D29-99B7-4BD08DCDE641}" sibTransId="{B39969ED-306C-4CE1-983D-D78B6A46C8E8}"/>
    <dgm:cxn modelId="{E6EFEDDA-B123-4850-9020-BB75329863B0}" type="presOf" srcId="{B39969ED-306C-4CE1-983D-D78B6A46C8E8}" destId="{303E9727-7CE0-461B-990E-8095EE9A1949}" srcOrd="1" destOrd="0" presId="urn:microsoft.com/office/officeart/2005/8/layout/bProcess3"/>
    <dgm:cxn modelId="{C06F0F6B-2ADC-4616-B8D9-820AC0862252}" srcId="{5AFFC33F-CF64-4B0F-98E6-F780C6984096}" destId="{460478DB-DDBF-47E2-8E15-48EA32D2706F}" srcOrd="2" destOrd="0" parTransId="{20170F4E-3CD3-4C76-926F-00728CC3B007}" sibTransId="{7C0953E6-AF8D-47CB-8B97-7E5F10CF6706}"/>
    <dgm:cxn modelId="{B1C43D14-E06F-4064-80B1-E8DCFDC4204D}" type="presOf" srcId="{047A4054-DFB1-431B-BE73-07E6F552FF99}" destId="{0A14922E-C82B-49B7-B549-5421A5ECDAC3}" srcOrd="0" destOrd="0" presId="urn:microsoft.com/office/officeart/2005/8/layout/bProcess3"/>
    <dgm:cxn modelId="{94FCEE39-C0A9-4DDD-A968-E6CA3AF7AA92}" type="presOf" srcId="{7C0953E6-AF8D-47CB-8B97-7E5F10CF6706}" destId="{7D0E8D1A-3020-44FD-8231-4E04757C27B0}" srcOrd="0" destOrd="0" presId="urn:microsoft.com/office/officeart/2005/8/layout/bProcess3"/>
    <dgm:cxn modelId="{1C188B60-0B23-4707-913D-C4E1A41C99E4}" srcId="{5AFFC33F-CF64-4B0F-98E6-F780C6984096}" destId="{E9710C85-E93F-44F4-BBC3-34BDB609E47A}" srcOrd="3" destOrd="0" parTransId="{8374EE63-E708-4931-BEB3-E4DFCA796E07}" sibTransId="{EF454C3B-C97B-4238-95DB-477B3B2D1928}"/>
    <dgm:cxn modelId="{BF50DC8A-CC36-4AD5-B463-14A8E492D199}" type="presOf" srcId="{460478DB-DDBF-47E2-8E15-48EA32D2706F}" destId="{D4318851-EB9C-4E81-B559-59E4B50BB0DB}" srcOrd="0" destOrd="0" presId="urn:microsoft.com/office/officeart/2005/8/layout/bProcess3"/>
    <dgm:cxn modelId="{F6FF1A2C-DBC2-448B-ACEF-D2D5BFC41EBC}" type="presOf" srcId="{E9710C85-E93F-44F4-BBC3-34BDB609E47A}" destId="{5986D3CF-5C49-45C7-A791-BDD2FA94DF17}" srcOrd="0" destOrd="0" presId="urn:microsoft.com/office/officeart/2005/8/layout/bProcess3"/>
    <dgm:cxn modelId="{5B84E2A3-49C0-43B8-BEF7-6F5792F45B32}" type="presOf" srcId="{047A4054-DFB1-431B-BE73-07E6F552FF99}" destId="{E4EC4F46-0818-4E92-A553-A70ABE32D71B}" srcOrd="1" destOrd="0" presId="urn:microsoft.com/office/officeart/2005/8/layout/bProcess3"/>
    <dgm:cxn modelId="{DDCF2197-5FA4-4D87-863C-E1773572EB1E}" srcId="{5AFFC33F-CF64-4B0F-98E6-F780C6984096}" destId="{2209F503-BFC0-4855-83F0-F50E51CD32AA}" srcOrd="4" destOrd="0" parTransId="{12C6C3DB-068E-47E8-86E5-5347AC06C2FF}" sibTransId="{33DC9163-69F5-4B94-A596-BEDEAD85C3A8}"/>
    <dgm:cxn modelId="{E29E64D5-7D03-41FA-83AB-9D7CB95A840F}" srcId="{5AFFC33F-CF64-4B0F-98E6-F780C6984096}" destId="{ED350F55-C168-4A44-AD6A-4474AE4CA4C5}" srcOrd="0" destOrd="0" parTransId="{3984258D-FF8A-4C84-9760-20122AFBC41F}" sibTransId="{047A4054-DFB1-431B-BE73-07E6F552FF99}"/>
    <dgm:cxn modelId="{22F05F0F-6BC3-4855-B845-082060DAC1EE}" type="presOf" srcId="{69A2370D-779C-43D7-8089-9D073155B652}" destId="{8183B898-816A-4B5C-AAB6-059AC1EF3FB5}" srcOrd="0" destOrd="0" presId="urn:microsoft.com/office/officeart/2005/8/layout/bProcess3"/>
    <dgm:cxn modelId="{64A62817-BE54-4C54-B573-050AAB0B495F}" type="presOf" srcId="{ED350F55-C168-4A44-AD6A-4474AE4CA4C5}" destId="{37B70133-5EFC-48CC-A601-9B191EFD32D1}" srcOrd="0" destOrd="0" presId="urn:microsoft.com/office/officeart/2005/8/layout/bProcess3"/>
    <dgm:cxn modelId="{208CA1ED-9E54-4A37-BCD8-423461F595C9}" type="presOf" srcId="{EF454C3B-C97B-4238-95DB-477B3B2D1928}" destId="{52D326E1-6712-434F-9B2B-5DA34F16EB9E}" srcOrd="1" destOrd="0" presId="urn:microsoft.com/office/officeart/2005/8/layout/bProcess3"/>
    <dgm:cxn modelId="{592DE8AE-1BD7-426F-A346-63257862B13F}" type="presOf" srcId="{7C0953E6-AF8D-47CB-8B97-7E5F10CF6706}" destId="{0773E4A5-597B-4713-BB1B-E590F88E2CEE}" srcOrd="1" destOrd="0" presId="urn:microsoft.com/office/officeart/2005/8/layout/bProcess3"/>
    <dgm:cxn modelId="{4018C15F-78FA-42E3-8251-4E3F8D72815B}" type="presOf" srcId="{5AFFC33F-CF64-4B0F-98E6-F780C6984096}" destId="{EB273F0C-8E1B-4FAA-A448-4AA651FB3910}" srcOrd="0" destOrd="0" presId="urn:microsoft.com/office/officeart/2005/8/layout/bProcess3"/>
    <dgm:cxn modelId="{F2F63814-BF55-4921-B461-C1F036C7E553}" type="presOf" srcId="{EF454C3B-C97B-4238-95DB-477B3B2D1928}" destId="{7AEF4819-C92F-49BC-8599-B29490872829}" srcOrd="0" destOrd="0" presId="urn:microsoft.com/office/officeart/2005/8/layout/bProcess3"/>
    <dgm:cxn modelId="{EAB8A7C4-1592-43D9-8933-ECB8A93376F0}" type="presOf" srcId="{B39969ED-306C-4CE1-983D-D78B6A46C8E8}" destId="{1F4505C1-D6C2-4057-A335-27FB00F0D7B7}" srcOrd="0" destOrd="0" presId="urn:microsoft.com/office/officeart/2005/8/layout/bProcess3"/>
    <dgm:cxn modelId="{31783EBE-A7C0-40DD-A9F2-7245AB613216}" type="presParOf" srcId="{EB273F0C-8E1B-4FAA-A448-4AA651FB3910}" destId="{37B70133-5EFC-48CC-A601-9B191EFD32D1}" srcOrd="0" destOrd="0" presId="urn:microsoft.com/office/officeart/2005/8/layout/bProcess3"/>
    <dgm:cxn modelId="{7A853B79-A9C3-46D4-982E-0ABB9CEDFD1F}" type="presParOf" srcId="{EB273F0C-8E1B-4FAA-A448-4AA651FB3910}" destId="{0A14922E-C82B-49B7-B549-5421A5ECDAC3}" srcOrd="1" destOrd="0" presId="urn:microsoft.com/office/officeart/2005/8/layout/bProcess3"/>
    <dgm:cxn modelId="{F9D5762F-A2C1-4959-A494-938C3A8DCD7F}" type="presParOf" srcId="{0A14922E-C82B-49B7-B549-5421A5ECDAC3}" destId="{E4EC4F46-0818-4E92-A553-A70ABE32D71B}" srcOrd="0" destOrd="0" presId="urn:microsoft.com/office/officeart/2005/8/layout/bProcess3"/>
    <dgm:cxn modelId="{B4223CAC-BBC6-432C-8BCB-3B2227F738F4}" type="presParOf" srcId="{EB273F0C-8E1B-4FAA-A448-4AA651FB3910}" destId="{8183B898-816A-4B5C-AAB6-059AC1EF3FB5}" srcOrd="2" destOrd="0" presId="urn:microsoft.com/office/officeart/2005/8/layout/bProcess3"/>
    <dgm:cxn modelId="{CEAFD23D-AF6F-4AD3-8864-EB259EDDC218}" type="presParOf" srcId="{EB273F0C-8E1B-4FAA-A448-4AA651FB3910}" destId="{1F4505C1-D6C2-4057-A335-27FB00F0D7B7}" srcOrd="3" destOrd="0" presId="urn:microsoft.com/office/officeart/2005/8/layout/bProcess3"/>
    <dgm:cxn modelId="{8BB5FEDF-4AA2-4483-91D5-5D189B25D716}" type="presParOf" srcId="{1F4505C1-D6C2-4057-A335-27FB00F0D7B7}" destId="{303E9727-7CE0-461B-990E-8095EE9A1949}" srcOrd="0" destOrd="0" presId="urn:microsoft.com/office/officeart/2005/8/layout/bProcess3"/>
    <dgm:cxn modelId="{C117FFA4-16B6-47F9-9590-B40B398EB36E}" type="presParOf" srcId="{EB273F0C-8E1B-4FAA-A448-4AA651FB3910}" destId="{D4318851-EB9C-4E81-B559-59E4B50BB0DB}" srcOrd="4" destOrd="0" presId="urn:microsoft.com/office/officeart/2005/8/layout/bProcess3"/>
    <dgm:cxn modelId="{3382691C-5ACA-4A6D-A3FA-EFA9B2F03E1A}" type="presParOf" srcId="{EB273F0C-8E1B-4FAA-A448-4AA651FB3910}" destId="{7D0E8D1A-3020-44FD-8231-4E04757C27B0}" srcOrd="5" destOrd="0" presId="urn:microsoft.com/office/officeart/2005/8/layout/bProcess3"/>
    <dgm:cxn modelId="{C952E274-52F0-4F83-9D3F-2C8287E1293A}" type="presParOf" srcId="{7D0E8D1A-3020-44FD-8231-4E04757C27B0}" destId="{0773E4A5-597B-4713-BB1B-E590F88E2CEE}" srcOrd="0" destOrd="0" presId="urn:microsoft.com/office/officeart/2005/8/layout/bProcess3"/>
    <dgm:cxn modelId="{43CC7803-A87E-49C1-BCA0-2E2CAB4919A3}" type="presParOf" srcId="{EB273F0C-8E1B-4FAA-A448-4AA651FB3910}" destId="{5986D3CF-5C49-45C7-A791-BDD2FA94DF17}" srcOrd="6" destOrd="0" presId="urn:microsoft.com/office/officeart/2005/8/layout/bProcess3"/>
    <dgm:cxn modelId="{D6D51937-3410-47F2-A07D-049952D2E201}" type="presParOf" srcId="{EB273F0C-8E1B-4FAA-A448-4AA651FB3910}" destId="{7AEF4819-C92F-49BC-8599-B29490872829}" srcOrd="7" destOrd="0" presId="urn:microsoft.com/office/officeart/2005/8/layout/bProcess3"/>
    <dgm:cxn modelId="{C8B0310C-6BF9-46AE-97FD-897D9CF4CADE}" type="presParOf" srcId="{7AEF4819-C92F-49BC-8599-B29490872829}" destId="{52D326E1-6712-434F-9B2B-5DA34F16EB9E}" srcOrd="0" destOrd="0" presId="urn:microsoft.com/office/officeart/2005/8/layout/bProcess3"/>
    <dgm:cxn modelId="{993D1189-10EB-4324-85F9-70A51AB51FCE}" type="presParOf" srcId="{EB273F0C-8E1B-4FAA-A448-4AA651FB3910}" destId="{1C1D7043-0F6E-4905-A27F-0AD5F1F688ED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4922E-C82B-49B7-B549-5421A5ECDAC3}">
      <dsp:nvSpPr>
        <dsp:cNvPr id="0" name=""/>
        <dsp:cNvSpPr/>
      </dsp:nvSpPr>
      <dsp:spPr>
        <a:xfrm>
          <a:off x="2128148" y="1131611"/>
          <a:ext cx="4579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6095" y="45720"/>
              </a:lnTo>
              <a:lnTo>
                <a:pt x="246095" y="56107"/>
              </a:lnTo>
              <a:lnTo>
                <a:pt x="457990" y="561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44925" y="1174888"/>
        <a:ext cx="24435" cy="4885"/>
      </dsp:txXfrm>
    </dsp:sp>
    <dsp:sp modelId="{37B70133-5EFC-48CC-A601-9B191EFD32D1}">
      <dsp:nvSpPr>
        <dsp:cNvPr id="0" name=""/>
        <dsp:cNvSpPr/>
      </dsp:nvSpPr>
      <dsp:spPr>
        <a:xfrm>
          <a:off x="5643" y="540040"/>
          <a:ext cx="2124305" cy="1274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Familiarisation avec le sujet</a:t>
          </a:r>
          <a:endParaRPr lang="fr-FR" sz="1600" kern="1200" dirty="0"/>
        </a:p>
      </dsp:txBody>
      <dsp:txXfrm>
        <a:off x="5643" y="540040"/>
        <a:ext cx="2124305" cy="1274583"/>
      </dsp:txXfrm>
    </dsp:sp>
    <dsp:sp modelId="{1F4505C1-D6C2-4057-A335-27FB00F0D7B7}">
      <dsp:nvSpPr>
        <dsp:cNvPr id="0" name=""/>
        <dsp:cNvSpPr/>
      </dsp:nvSpPr>
      <dsp:spPr>
        <a:xfrm>
          <a:off x="4741043" y="1141999"/>
          <a:ext cx="4579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99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957823" y="1185276"/>
        <a:ext cx="24429" cy="4885"/>
      </dsp:txXfrm>
    </dsp:sp>
    <dsp:sp modelId="{8183B898-816A-4B5C-AAB6-059AC1EF3FB5}">
      <dsp:nvSpPr>
        <dsp:cNvPr id="0" name=""/>
        <dsp:cNvSpPr/>
      </dsp:nvSpPr>
      <dsp:spPr>
        <a:xfrm>
          <a:off x="2618538" y="550427"/>
          <a:ext cx="2124305" cy="1274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Les sciences territoriales impliquent une démarche empirique</a:t>
          </a:r>
          <a:endParaRPr lang="fr-FR" sz="1600" kern="1200" dirty="0"/>
        </a:p>
      </dsp:txBody>
      <dsp:txXfrm>
        <a:off x="2618538" y="550427"/>
        <a:ext cx="2124305" cy="1274583"/>
      </dsp:txXfrm>
    </dsp:sp>
    <dsp:sp modelId="{7D0E8D1A-3020-44FD-8231-4E04757C27B0}">
      <dsp:nvSpPr>
        <dsp:cNvPr id="0" name=""/>
        <dsp:cNvSpPr/>
      </dsp:nvSpPr>
      <dsp:spPr>
        <a:xfrm>
          <a:off x="1067795" y="1823210"/>
          <a:ext cx="5225790" cy="457990"/>
        </a:xfrm>
        <a:custGeom>
          <a:avLst/>
          <a:gdLst/>
          <a:ahLst/>
          <a:cxnLst/>
          <a:rect l="0" t="0" r="0" b="0"/>
          <a:pathLst>
            <a:path>
              <a:moveTo>
                <a:pt x="5225790" y="0"/>
              </a:moveTo>
              <a:lnTo>
                <a:pt x="5225790" y="246095"/>
              </a:lnTo>
              <a:lnTo>
                <a:pt x="0" y="246095"/>
              </a:lnTo>
              <a:lnTo>
                <a:pt x="0" y="45799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549476" y="2049763"/>
        <a:ext cx="262429" cy="4885"/>
      </dsp:txXfrm>
    </dsp:sp>
    <dsp:sp modelId="{D4318851-EB9C-4E81-B559-59E4B50BB0DB}">
      <dsp:nvSpPr>
        <dsp:cNvPr id="0" name=""/>
        <dsp:cNvSpPr/>
      </dsp:nvSpPr>
      <dsp:spPr>
        <a:xfrm>
          <a:off x="5231433" y="550427"/>
          <a:ext cx="2124305" cy="1274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Définition d’une problématique: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Articulation entre EI et Territoire</a:t>
          </a:r>
          <a:endParaRPr lang="fr-FR" sz="1600" kern="1200" dirty="0"/>
        </a:p>
      </dsp:txBody>
      <dsp:txXfrm>
        <a:off x="5231433" y="550427"/>
        <a:ext cx="2124305" cy="1274583"/>
      </dsp:txXfrm>
    </dsp:sp>
    <dsp:sp modelId="{7AEF4819-C92F-49BC-8599-B29490872829}">
      <dsp:nvSpPr>
        <dsp:cNvPr id="0" name=""/>
        <dsp:cNvSpPr/>
      </dsp:nvSpPr>
      <dsp:spPr>
        <a:xfrm>
          <a:off x="2128148" y="2905172"/>
          <a:ext cx="4579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799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344928" y="2948449"/>
        <a:ext cx="24429" cy="4885"/>
      </dsp:txXfrm>
    </dsp:sp>
    <dsp:sp modelId="{5986D3CF-5C49-45C7-A791-BDD2FA94DF17}">
      <dsp:nvSpPr>
        <dsp:cNvPr id="0" name=""/>
        <dsp:cNvSpPr/>
      </dsp:nvSpPr>
      <dsp:spPr>
        <a:xfrm>
          <a:off x="5643" y="2313601"/>
          <a:ext cx="2124305" cy="1274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hlinkClick xmlns:r="http://schemas.openxmlformats.org/officeDocument/2006/relationships" r:id="rId1" action="ppaction://hlinkpres?slideindex=1&amp;slidetitle="/>
            </a:rPr>
            <a:t>Entretien avec Guillaume </a:t>
          </a:r>
          <a:r>
            <a:rPr lang="fr-FR" sz="1600" kern="1200" dirty="0" err="1" smtClean="0">
              <a:hlinkClick xmlns:r="http://schemas.openxmlformats.org/officeDocument/2006/relationships" r:id="rId1" action="ppaction://hlinkpres?slideindex=1&amp;slidetitle="/>
            </a:rPr>
            <a:t>Massard</a:t>
          </a:r>
          <a:endParaRPr lang="fr-FR" sz="1600" kern="1200" dirty="0"/>
        </a:p>
      </dsp:txBody>
      <dsp:txXfrm>
        <a:off x="5643" y="2313601"/>
        <a:ext cx="2124305" cy="1274583"/>
      </dsp:txXfrm>
    </dsp:sp>
    <dsp:sp modelId="{1C1D7043-0F6E-4905-A27F-0AD5F1F688ED}">
      <dsp:nvSpPr>
        <dsp:cNvPr id="0" name=""/>
        <dsp:cNvSpPr/>
      </dsp:nvSpPr>
      <dsp:spPr>
        <a:xfrm>
          <a:off x="2618538" y="2313601"/>
          <a:ext cx="2124305" cy="1274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Rédaction du mémoire</a:t>
          </a:r>
          <a:endParaRPr lang="fr-FR" sz="1600" kern="1200" dirty="0"/>
        </a:p>
      </dsp:txBody>
      <dsp:txXfrm>
        <a:off x="2618538" y="2313601"/>
        <a:ext cx="2124305" cy="1274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3170-B4DB-4E2A-B050-02297A393D39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4C13-72C0-42E8-B1D6-A5F9EB3E1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48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3170-B4DB-4E2A-B050-02297A393D39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4C13-72C0-42E8-B1D6-A5F9EB3E1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2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3170-B4DB-4E2A-B050-02297A393D39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4C13-72C0-42E8-B1D6-A5F9EB3E1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61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3170-B4DB-4E2A-B050-02297A393D39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4C13-72C0-42E8-B1D6-A5F9EB3E1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13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3170-B4DB-4E2A-B050-02297A393D39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4C13-72C0-42E8-B1D6-A5F9EB3E1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06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3170-B4DB-4E2A-B050-02297A393D39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4C13-72C0-42E8-B1D6-A5F9EB3E1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14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3170-B4DB-4E2A-B050-02297A393D39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4C13-72C0-42E8-B1D6-A5F9EB3E1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84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3170-B4DB-4E2A-B050-02297A393D39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4C13-72C0-42E8-B1D6-A5F9EB3E1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0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3170-B4DB-4E2A-B050-02297A393D39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4C13-72C0-42E8-B1D6-A5F9EB3E1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19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3170-B4DB-4E2A-B050-02297A393D39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4C13-72C0-42E8-B1D6-A5F9EB3E1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17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3170-B4DB-4E2A-B050-02297A393D39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74C13-72C0-42E8-B1D6-A5F9EB3E1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22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3170-B4DB-4E2A-B050-02297A393D39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4C13-72C0-42E8-B1D6-A5F9EB3E1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9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513609" y="1537855"/>
            <a:ext cx="9144000" cy="3021590"/>
          </a:xfrm>
        </p:spPr>
        <p:txBody>
          <a:bodyPr>
            <a:normAutofit fontScale="90000"/>
          </a:bodyPr>
          <a:lstStyle/>
          <a:p>
            <a:r>
              <a:rPr lang="fr-FR" b="1" u="sng" dirty="0" smtClean="0"/>
              <a:t>La réalisation d’une démarche d’écologie industrielle: la durabilité comme « brique de base du territoire »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174851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Problématique, thèse et résultat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quel façon l’EI peut-elle faire le lien entre le développement durable et le territoire?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Thèse: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L’EI sécrète un territoire à part entière dont la dimension identitaire partagé par l’ensemble des acteurs est la durabilité.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Résultat: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réalisation d’une DEI de par la durabilité qu’elle sécrète permet de délimiter un territoire à part entier qui correspond au périmètre de réalisation de la démarche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7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Démarche de recherche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709307469"/>
              </p:ext>
            </p:extLst>
          </p:nvPr>
        </p:nvGraphicFramePr>
        <p:xfrm>
          <a:off x="2032000" y="1690689"/>
          <a:ext cx="7361382" cy="413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89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B70133-5EFC-48CC-A601-9B191EFD3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7B70133-5EFC-48CC-A601-9B191EFD32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14922E-C82B-49B7-B549-5421A5ECD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A14922E-C82B-49B7-B549-5421A5ECD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83B898-816A-4B5C-AAB6-059AC1EF3F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183B898-816A-4B5C-AAB6-059AC1EF3F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4505C1-D6C2-4057-A335-27FB00F0D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1F4505C1-D6C2-4057-A335-27FB00F0D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318851-EB9C-4E81-B559-59E4B50BB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4318851-EB9C-4E81-B559-59E4B50BB0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0E8D1A-3020-44FD-8231-4E04757C27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7D0E8D1A-3020-44FD-8231-4E04757C27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86D3CF-5C49-45C7-A791-BDD2FA94D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5986D3CF-5C49-45C7-A791-BDD2FA94DF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EF4819-C92F-49BC-8599-B29490872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7AEF4819-C92F-49BC-8599-B294908728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1D7043-0F6E-4905-A27F-0AD5F1F68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1C1D7043-0F6E-4905-A27F-0AD5F1F68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difficultés rencontrées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Ordre Technique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Avoir des entretiens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trouver des dates pour les entretiens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Circularité de la thèse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notion de territoire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Rédaction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conclure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Organisationnelle 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S’organiser en fonction de notre emploi du temps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 année scolaire longue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1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apports du mémoire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se doter d’une méthode ( recherche , de réalisation d’entretiens…)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D’approfondir mes connaissances en matières d’écologie industrielle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se placer dans les différentes visions de l’EI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Prolongement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46407"/>
            <a:ext cx="10515600" cy="4351338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Faire une étoile à cinq branche qui permettrai de classer les DEI en fonction des cinq critères de durabilité de Sachs, ce qui permettrai d’avoir une classification des territoires selon leurs degrés de durabilité.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3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225</Words>
  <Application>Microsoft Office PowerPoint</Application>
  <PresentationFormat>Grand écran</PresentationFormat>
  <Paragraphs>48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La réalisation d’une démarche d’écologie industrielle: la durabilité comme « brique de base du territoire »</vt:lpstr>
      <vt:lpstr>Problématique, thèse et résultat</vt:lpstr>
      <vt:lpstr>Démarche de recherche</vt:lpstr>
      <vt:lpstr>Les difficultés rencontrées</vt:lpstr>
      <vt:lpstr>Les apports du mémoire</vt:lpstr>
      <vt:lpstr>Prolongement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réalisation d’une démarche d’écologie industrielle: la durabilité comme « brique de base du territoire »</dc:title>
  <dc:creator>armel.chebbi@gmail.com</dc:creator>
  <cp:lastModifiedBy>armel.chebbi@gmail.com</cp:lastModifiedBy>
  <cp:revision>20</cp:revision>
  <dcterms:created xsi:type="dcterms:W3CDTF">2013-06-18T09:29:19Z</dcterms:created>
  <dcterms:modified xsi:type="dcterms:W3CDTF">2013-06-19T19:48:30Z</dcterms:modified>
</cp:coreProperties>
</file>