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00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3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1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20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0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00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86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6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6FA-55CC-4585-AC4D-95F53B9FC69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14C5-ED4A-4F22-AC5F-1584C504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83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3339465" y="104433"/>
            <a:ext cx="8321040" cy="5922373"/>
          </a:xfrm>
          <a:prstGeom prst="ellipse">
            <a:avLst/>
          </a:prstGeom>
          <a:solidFill>
            <a:schemeClr val="accent5">
              <a:lumMod val="60000"/>
              <a:lumOff val="40000"/>
              <a:alpha val="51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5189220" y="1232704"/>
            <a:ext cx="4469130" cy="3943078"/>
            <a:chOff x="4966335" y="1195387"/>
            <a:chExt cx="4469130" cy="3943078"/>
          </a:xfrm>
        </p:grpSpPr>
        <p:sp>
          <p:nvSpPr>
            <p:cNvPr id="7" name="Ellipse 6"/>
            <p:cNvSpPr/>
            <p:nvPr/>
          </p:nvSpPr>
          <p:spPr>
            <a:xfrm>
              <a:off x="4966335" y="1195387"/>
              <a:ext cx="4469130" cy="3943078"/>
            </a:xfrm>
            <a:prstGeom prst="ellipse">
              <a:avLst/>
            </a:prstGeom>
            <a:solidFill>
              <a:srgbClr val="FF00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5777865" y="1955346"/>
              <a:ext cx="2846070" cy="24231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083742" y="2241800"/>
            <a:ext cx="320040" cy="308610"/>
            <a:chOff x="6880860" y="2343150"/>
            <a:chExt cx="320040" cy="30861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7355205" y="2819334"/>
            <a:ext cx="320040" cy="308610"/>
            <a:chOff x="6880860" y="2343150"/>
            <a:chExt cx="320040" cy="308610"/>
          </a:xfrm>
        </p:grpSpPr>
        <p:cxnSp>
          <p:nvCxnSpPr>
            <p:cNvPr id="18" name="Connecteur droit 17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6617970" y="2654351"/>
            <a:ext cx="320040" cy="308610"/>
            <a:chOff x="6880860" y="2343150"/>
            <a:chExt cx="320040" cy="308610"/>
          </a:xfrm>
        </p:grpSpPr>
        <p:cxnSp>
          <p:nvCxnSpPr>
            <p:cNvPr id="21" name="Connecteur droit 20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7832407" y="2413912"/>
            <a:ext cx="320040" cy="308610"/>
            <a:chOff x="6880860" y="2343150"/>
            <a:chExt cx="320040" cy="308610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7050881" y="3505758"/>
            <a:ext cx="320040" cy="308610"/>
            <a:chOff x="6880860" y="2343150"/>
            <a:chExt cx="320040" cy="308610"/>
          </a:xfrm>
        </p:grpSpPr>
        <p:cxnSp>
          <p:nvCxnSpPr>
            <p:cNvPr id="27" name="Connecteur droit 26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>
            <a:off x="8163877" y="2973639"/>
            <a:ext cx="320040" cy="308610"/>
            <a:chOff x="6880860" y="2343150"/>
            <a:chExt cx="320040" cy="308610"/>
          </a:xfrm>
        </p:grpSpPr>
        <p:cxnSp>
          <p:nvCxnSpPr>
            <p:cNvPr id="30" name="Connecteur droit 29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7795260" y="3556056"/>
            <a:ext cx="320040" cy="308610"/>
            <a:chOff x="6880860" y="2343150"/>
            <a:chExt cx="320040" cy="30861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6387465" y="3155650"/>
            <a:ext cx="320040" cy="308610"/>
            <a:chOff x="6880860" y="2343150"/>
            <a:chExt cx="320040" cy="30861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en arc 38"/>
          <p:cNvCxnSpPr/>
          <p:nvPr/>
        </p:nvCxnSpPr>
        <p:spPr>
          <a:xfrm>
            <a:off x="7423785" y="2365450"/>
            <a:ext cx="400050" cy="20424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41"/>
          <p:cNvCxnSpPr/>
          <p:nvPr/>
        </p:nvCxnSpPr>
        <p:spPr>
          <a:xfrm>
            <a:off x="7727632" y="2942481"/>
            <a:ext cx="400050" cy="20424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/>
          <p:cNvCxnSpPr/>
          <p:nvPr/>
        </p:nvCxnSpPr>
        <p:spPr>
          <a:xfrm>
            <a:off x="6902291" y="2745314"/>
            <a:ext cx="400050" cy="20424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/>
          <p:nvPr/>
        </p:nvCxnSpPr>
        <p:spPr>
          <a:xfrm>
            <a:off x="7393305" y="3631458"/>
            <a:ext cx="281940" cy="15780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/>
          <p:cNvCxnSpPr/>
          <p:nvPr/>
        </p:nvCxnSpPr>
        <p:spPr>
          <a:xfrm>
            <a:off x="6731794" y="3432686"/>
            <a:ext cx="400050" cy="20424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7389494" y="1659700"/>
            <a:ext cx="320040" cy="308610"/>
            <a:chOff x="6880860" y="2343150"/>
            <a:chExt cx="320040" cy="308610"/>
          </a:xfrm>
        </p:grpSpPr>
        <p:cxnSp>
          <p:nvCxnSpPr>
            <p:cNvPr id="50" name="Connecteur droit 49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8323897" y="1933190"/>
            <a:ext cx="320040" cy="308610"/>
            <a:chOff x="6880860" y="2343150"/>
            <a:chExt cx="320040" cy="308610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>
          <a:xfrm>
            <a:off x="8846820" y="3010611"/>
            <a:ext cx="320040" cy="308610"/>
            <a:chOff x="6880860" y="2343150"/>
            <a:chExt cx="320040" cy="308610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/>
          <p:cNvGrpSpPr/>
          <p:nvPr/>
        </p:nvGrpSpPr>
        <p:grpSpPr>
          <a:xfrm>
            <a:off x="8572500" y="4030061"/>
            <a:ext cx="320040" cy="308610"/>
            <a:chOff x="6880860" y="2343150"/>
            <a:chExt cx="320040" cy="308610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7352347" y="4452073"/>
            <a:ext cx="320040" cy="308610"/>
            <a:chOff x="6880860" y="2343150"/>
            <a:chExt cx="320040" cy="30861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e 63"/>
          <p:cNvGrpSpPr/>
          <p:nvPr/>
        </p:nvGrpSpPr>
        <p:grpSpPr>
          <a:xfrm>
            <a:off x="6300787" y="4261518"/>
            <a:ext cx="320040" cy="308610"/>
            <a:chOff x="6880860" y="2343150"/>
            <a:chExt cx="320040" cy="308610"/>
          </a:xfrm>
        </p:grpSpPr>
        <p:cxnSp>
          <p:nvCxnSpPr>
            <p:cNvPr id="65" name="Connecteur droit 64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>
            <a:off x="5579745" y="2992420"/>
            <a:ext cx="320040" cy="308610"/>
            <a:chOff x="6880860" y="2343150"/>
            <a:chExt cx="320040" cy="308610"/>
          </a:xfrm>
        </p:grpSpPr>
        <p:cxnSp>
          <p:nvCxnSpPr>
            <p:cNvPr id="68" name="Connecteur droit 67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/>
          <p:cNvGrpSpPr/>
          <p:nvPr/>
        </p:nvGrpSpPr>
        <p:grpSpPr>
          <a:xfrm>
            <a:off x="6112192" y="1996016"/>
            <a:ext cx="320040" cy="308610"/>
            <a:chOff x="6880860" y="2343150"/>
            <a:chExt cx="320040" cy="308610"/>
          </a:xfrm>
        </p:grpSpPr>
        <p:cxnSp>
          <p:nvCxnSpPr>
            <p:cNvPr id="71" name="Connecteur droit 70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Connecteur en arc 73"/>
          <p:cNvCxnSpPr/>
          <p:nvPr/>
        </p:nvCxnSpPr>
        <p:spPr>
          <a:xfrm>
            <a:off x="7696676" y="1814005"/>
            <a:ext cx="658654" cy="273490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/>
          <p:cNvCxnSpPr/>
          <p:nvPr/>
        </p:nvCxnSpPr>
        <p:spPr>
          <a:xfrm rot="16200000" flipH="1">
            <a:off x="8373105" y="2393008"/>
            <a:ext cx="861705" cy="441484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rc 77"/>
          <p:cNvCxnSpPr/>
          <p:nvPr/>
        </p:nvCxnSpPr>
        <p:spPr>
          <a:xfrm rot="5400000">
            <a:off x="8502050" y="3603614"/>
            <a:ext cx="711447" cy="141446"/>
          </a:xfrm>
          <a:prstGeom prst="curvedConnector3">
            <a:avLst>
              <a:gd name="adj1" fmla="val 4678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rc 81"/>
          <p:cNvCxnSpPr/>
          <p:nvPr/>
        </p:nvCxnSpPr>
        <p:spPr>
          <a:xfrm flipV="1">
            <a:off x="7656670" y="4256215"/>
            <a:ext cx="915830" cy="33614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/>
          <p:nvPr/>
        </p:nvCxnSpPr>
        <p:spPr>
          <a:xfrm rot="16200000" flipH="1">
            <a:off x="5560335" y="3492327"/>
            <a:ext cx="945245" cy="597813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rc 86"/>
          <p:cNvCxnSpPr/>
          <p:nvPr/>
        </p:nvCxnSpPr>
        <p:spPr>
          <a:xfrm>
            <a:off x="6659403" y="4387424"/>
            <a:ext cx="658654" cy="273490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en arc 87"/>
          <p:cNvCxnSpPr/>
          <p:nvPr/>
        </p:nvCxnSpPr>
        <p:spPr>
          <a:xfrm flipV="1">
            <a:off x="6397585" y="1818578"/>
            <a:ext cx="1006197" cy="284183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rc 89"/>
          <p:cNvCxnSpPr/>
          <p:nvPr/>
        </p:nvCxnSpPr>
        <p:spPr>
          <a:xfrm rot="5400000" flipH="1" flipV="1">
            <a:off x="5584847" y="2411470"/>
            <a:ext cx="843357" cy="45047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èche vers le bas 91"/>
          <p:cNvSpPr/>
          <p:nvPr/>
        </p:nvSpPr>
        <p:spPr>
          <a:xfrm rot="14986839">
            <a:off x="9785410" y="832255"/>
            <a:ext cx="320040" cy="246579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 vers le bas 92"/>
          <p:cNvSpPr/>
          <p:nvPr/>
        </p:nvSpPr>
        <p:spPr>
          <a:xfrm rot="17202350">
            <a:off x="9941122" y="2754037"/>
            <a:ext cx="320040" cy="243447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lèche vers le bas 93"/>
          <p:cNvSpPr/>
          <p:nvPr/>
        </p:nvSpPr>
        <p:spPr>
          <a:xfrm rot="20085104">
            <a:off x="8291220" y="4438760"/>
            <a:ext cx="320040" cy="147764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lèche vers le bas 94"/>
          <p:cNvSpPr/>
          <p:nvPr/>
        </p:nvSpPr>
        <p:spPr>
          <a:xfrm rot="1494069">
            <a:off x="6498454" y="4518893"/>
            <a:ext cx="320040" cy="141201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 vers le bas 95"/>
          <p:cNvSpPr/>
          <p:nvPr/>
        </p:nvSpPr>
        <p:spPr>
          <a:xfrm rot="3430527">
            <a:off x="4973131" y="3406097"/>
            <a:ext cx="320040" cy="197461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lèche vers le bas 96"/>
          <p:cNvSpPr/>
          <p:nvPr/>
        </p:nvSpPr>
        <p:spPr>
          <a:xfrm rot="5400000">
            <a:off x="4463283" y="1378865"/>
            <a:ext cx="320040" cy="236574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Flèche vers le bas 97"/>
          <p:cNvSpPr/>
          <p:nvPr/>
        </p:nvSpPr>
        <p:spPr>
          <a:xfrm rot="8488591">
            <a:off x="6149994" y="218219"/>
            <a:ext cx="320040" cy="185093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lèche vers le bas 98"/>
          <p:cNvSpPr/>
          <p:nvPr/>
        </p:nvSpPr>
        <p:spPr>
          <a:xfrm rot="12463341">
            <a:off x="8403146" y="186960"/>
            <a:ext cx="320040" cy="185093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91440" y="4184366"/>
            <a:ext cx="365760" cy="2314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/>
          <p:cNvSpPr txBox="1"/>
          <p:nvPr/>
        </p:nvSpPr>
        <p:spPr>
          <a:xfrm>
            <a:off x="471748" y="4164087"/>
            <a:ext cx="190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Dimension matérielle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107439" y="4517149"/>
            <a:ext cx="365760" cy="231457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457200" y="4494377"/>
            <a:ext cx="2054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Dimension organisationnelle</a:t>
            </a:r>
            <a:endParaRPr lang="fr-FR" sz="1200" dirty="0"/>
          </a:p>
        </p:txBody>
      </p:sp>
      <p:sp>
        <p:nvSpPr>
          <p:cNvPr id="104" name="Rectangle 103"/>
          <p:cNvSpPr/>
          <p:nvPr/>
        </p:nvSpPr>
        <p:spPr>
          <a:xfrm>
            <a:off x="105988" y="4849930"/>
            <a:ext cx="365760" cy="231457"/>
          </a:xfrm>
          <a:prstGeom prst="rect">
            <a:avLst/>
          </a:prstGeom>
          <a:solidFill>
            <a:schemeClr val="accent1">
              <a:lumMod val="60000"/>
              <a:lumOff val="40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/>
          <p:cNvSpPr txBox="1"/>
          <p:nvPr/>
        </p:nvSpPr>
        <p:spPr>
          <a:xfrm>
            <a:off x="483653" y="4849930"/>
            <a:ext cx="203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Dimension identitaire</a:t>
            </a:r>
            <a:endParaRPr lang="fr-FR" sz="1200" dirty="0"/>
          </a:p>
        </p:txBody>
      </p:sp>
      <p:grpSp>
        <p:nvGrpSpPr>
          <p:cNvPr id="106" name="Groupe 105"/>
          <p:cNvGrpSpPr/>
          <p:nvPr/>
        </p:nvGrpSpPr>
        <p:grpSpPr>
          <a:xfrm>
            <a:off x="166726" y="5182711"/>
            <a:ext cx="215187" cy="204349"/>
            <a:chOff x="6880860" y="2343150"/>
            <a:chExt cx="320040" cy="308610"/>
          </a:xfrm>
        </p:grpSpPr>
        <p:cxnSp>
          <p:nvCxnSpPr>
            <p:cNvPr id="107" name="Connecteur droit 106"/>
            <p:cNvCxnSpPr/>
            <p:nvPr/>
          </p:nvCxnSpPr>
          <p:spPr>
            <a:xfrm>
              <a:off x="6880860" y="2343150"/>
              <a:ext cx="32004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6880860" y="2343150"/>
              <a:ext cx="308610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ZoneTexte 108"/>
          <p:cNvSpPr txBox="1"/>
          <p:nvPr/>
        </p:nvSpPr>
        <p:spPr>
          <a:xfrm>
            <a:off x="471748" y="5140611"/>
            <a:ext cx="203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acteur</a:t>
            </a:r>
            <a:endParaRPr lang="fr-FR" sz="1200" dirty="0"/>
          </a:p>
        </p:txBody>
      </p:sp>
      <p:cxnSp>
        <p:nvCxnSpPr>
          <p:cNvPr id="110" name="Connecteur en arc 109"/>
          <p:cNvCxnSpPr/>
          <p:nvPr/>
        </p:nvCxnSpPr>
        <p:spPr>
          <a:xfrm>
            <a:off x="105988" y="5515494"/>
            <a:ext cx="275925" cy="9663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483653" y="5417610"/>
            <a:ext cx="118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coordination</a:t>
            </a:r>
            <a:endParaRPr lang="fr-FR" sz="1200" dirty="0"/>
          </a:p>
        </p:txBody>
      </p:sp>
      <p:cxnSp>
        <p:nvCxnSpPr>
          <p:cNvPr id="115" name="Connecteur en arc 114"/>
          <p:cNvCxnSpPr/>
          <p:nvPr/>
        </p:nvCxnSpPr>
        <p:spPr>
          <a:xfrm rot="16200000" flipH="1">
            <a:off x="67062" y="5736019"/>
            <a:ext cx="341871" cy="239703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457200" y="5717370"/>
            <a:ext cx="222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Synergie </a:t>
            </a:r>
            <a:endParaRPr lang="fr-FR" sz="1200" dirty="0"/>
          </a:p>
        </p:txBody>
      </p:sp>
      <p:sp>
        <p:nvSpPr>
          <p:cNvPr id="118" name="Flèche vers le bas 117"/>
          <p:cNvSpPr/>
          <p:nvPr/>
        </p:nvSpPr>
        <p:spPr>
          <a:xfrm rot="16200000">
            <a:off x="123880" y="6067171"/>
            <a:ext cx="320040" cy="38491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471748" y="6121130"/>
            <a:ext cx="175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Durabilité</a:t>
            </a:r>
            <a:endParaRPr lang="fr-FR" sz="1200" dirty="0"/>
          </a:p>
        </p:txBody>
      </p:sp>
      <p:cxnSp>
        <p:nvCxnSpPr>
          <p:cNvPr id="121" name="Connecteur droit 120"/>
          <p:cNvCxnSpPr/>
          <p:nvPr/>
        </p:nvCxnSpPr>
        <p:spPr>
          <a:xfrm>
            <a:off x="0" y="6606540"/>
            <a:ext cx="4836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471748" y="6468040"/>
            <a:ext cx="378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Délimitation du territoire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9339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armel.chebbi@gmail.com</dc:creator>
  <cp:lastModifiedBy>armel.chebbi@gmail.com</cp:lastModifiedBy>
  <cp:revision>7</cp:revision>
  <dcterms:created xsi:type="dcterms:W3CDTF">2014-06-07T15:35:56Z</dcterms:created>
  <dcterms:modified xsi:type="dcterms:W3CDTF">2014-06-07T16:13:08Z</dcterms:modified>
</cp:coreProperties>
</file>