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7295-6BE5-4EAA-B3F9-66A77DEA1B75}" type="datetimeFigureOut">
              <a:rPr lang="fr-FR" smtClean="0"/>
              <a:t>16/06/2014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99F-13E8-4799-8266-2D02D92430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10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7295-6BE5-4EAA-B3F9-66A77DEA1B75}" type="datetimeFigureOut">
              <a:rPr lang="fr-FR" smtClean="0"/>
              <a:t>16/06/2014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99F-13E8-4799-8266-2D02D92430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05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7295-6BE5-4EAA-B3F9-66A77DEA1B75}" type="datetimeFigureOut">
              <a:rPr lang="fr-FR" smtClean="0"/>
              <a:t>16/06/2014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99F-13E8-4799-8266-2D02D92430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42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7295-6BE5-4EAA-B3F9-66A77DEA1B75}" type="datetimeFigureOut">
              <a:rPr lang="fr-FR" smtClean="0"/>
              <a:t>16/06/2014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99F-13E8-4799-8266-2D02D92430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68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7295-6BE5-4EAA-B3F9-66A77DEA1B75}" type="datetimeFigureOut">
              <a:rPr lang="fr-FR" smtClean="0"/>
              <a:t>16/06/2014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99F-13E8-4799-8266-2D02D92430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67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7295-6BE5-4EAA-B3F9-66A77DEA1B75}" type="datetimeFigureOut">
              <a:rPr lang="fr-FR" smtClean="0"/>
              <a:t>16/06/2014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99F-13E8-4799-8266-2D02D92430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72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7295-6BE5-4EAA-B3F9-66A77DEA1B75}" type="datetimeFigureOut">
              <a:rPr lang="fr-FR" smtClean="0"/>
              <a:t>16/06/2014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99F-13E8-4799-8266-2D02D92430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34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7295-6BE5-4EAA-B3F9-66A77DEA1B75}" type="datetimeFigureOut">
              <a:rPr lang="fr-FR" smtClean="0"/>
              <a:t>16/06/2014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99F-13E8-4799-8266-2D02D92430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05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7295-6BE5-4EAA-B3F9-66A77DEA1B75}" type="datetimeFigureOut">
              <a:rPr lang="fr-FR" smtClean="0"/>
              <a:t>16/06/2014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99F-13E8-4799-8266-2D02D92430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80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7295-6BE5-4EAA-B3F9-66A77DEA1B75}" type="datetimeFigureOut">
              <a:rPr lang="fr-FR" smtClean="0"/>
              <a:t>16/06/2014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99F-13E8-4799-8266-2D02D92430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75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7295-6BE5-4EAA-B3F9-66A77DEA1B75}" type="datetimeFigureOut">
              <a:rPr lang="fr-FR" smtClean="0"/>
              <a:t>16/06/2014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99F-13E8-4799-8266-2D02D92430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99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07295-6BE5-4EAA-B3F9-66A77DEA1B75}" type="datetimeFigureOut">
              <a:rPr lang="fr-FR" smtClean="0"/>
              <a:t>16/06/2014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9899F-13E8-4799-8266-2D02D92430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21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1153389" y="1059873"/>
            <a:ext cx="11038611" cy="5146963"/>
            <a:chOff x="1153389" y="1059873"/>
            <a:chExt cx="11038611" cy="5146963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1153391" y="1059873"/>
              <a:ext cx="2140527" cy="96635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Rectangle à coins arrondis 2"/>
            <p:cNvSpPr/>
            <p:nvPr/>
          </p:nvSpPr>
          <p:spPr>
            <a:xfrm>
              <a:off x="1153389" y="3150177"/>
              <a:ext cx="2140527" cy="96635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à coins arrondis 3"/>
            <p:cNvSpPr/>
            <p:nvPr/>
          </p:nvSpPr>
          <p:spPr>
            <a:xfrm>
              <a:off x="1153390" y="5240482"/>
              <a:ext cx="2140527" cy="96635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3429000" y="1543050"/>
              <a:ext cx="1818409" cy="1044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3512127" y="3628158"/>
              <a:ext cx="1672937" cy="10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3512127" y="4696691"/>
              <a:ext cx="1672937" cy="1101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5657850" y="1381125"/>
              <a:ext cx="2724150" cy="19008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5747038" y="4116531"/>
              <a:ext cx="2545773" cy="168159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Plus 14"/>
            <p:cNvSpPr/>
            <p:nvPr/>
          </p:nvSpPr>
          <p:spPr>
            <a:xfrm>
              <a:off x="6619009" y="3383971"/>
              <a:ext cx="498763" cy="488373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9033163" y="1381125"/>
              <a:ext cx="3158837" cy="41979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lèche droite 16"/>
            <p:cNvSpPr/>
            <p:nvPr/>
          </p:nvSpPr>
          <p:spPr>
            <a:xfrm>
              <a:off x="7523018" y="3383971"/>
              <a:ext cx="1288473" cy="4883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205344" y="1176770"/>
              <a:ext cx="2088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Dimension Matérielle</a:t>
              </a:r>
              <a:endParaRPr lang="fr-FR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1295400" y="3314700"/>
              <a:ext cx="1811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Dimension organisationnelle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1314450" y="5410200"/>
              <a:ext cx="1876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Dimension identitaire</a:t>
              </a:r>
              <a:endParaRPr lang="fr-FR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6084312" y="1941005"/>
              <a:ext cx="18920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Coordination des acteurs</a:t>
              </a:r>
              <a:endParaRPr lang="fr-FR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6084312" y="4594151"/>
              <a:ext cx="18920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Valorisation des ressources</a:t>
              </a:r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9607693" y="2879923"/>
              <a:ext cx="20097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dirty="0" smtClean="0"/>
                <a:t>Le Territoire</a:t>
              </a:r>
              <a:endParaRPr lang="fr-FR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074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armel.chebbi@gmail.com</dc:creator>
  <cp:lastModifiedBy>armel.chebbi@gmail.com</cp:lastModifiedBy>
  <cp:revision>3</cp:revision>
  <dcterms:created xsi:type="dcterms:W3CDTF">2014-06-16T12:56:49Z</dcterms:created>
  <dcterms:modified xsi:type="dcterms:W3CDTF">2014-06-16T13:14:24Z</dcterms:modified>
</cp:coreProperties>
</file>