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288C-F73E-4C27-AEDC-1EDB672BA25D}" type="datetimeFigureOut">
              <a:rPr lang="fr-FR" smtClean="0"/>
              <a:t>19/06/2014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FC3-1C52-40F6-B557-91C333450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56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288C-F73E-4C27-AEDC-1EDB672BA25D}" type="datetimeFigureOut">
              <a:rPr lang="fr-FR" smtClean="0"/>
              <a:t>19/06/2014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FC3-1C52-40F6-B557-91C333450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0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288C-F73E-4C27-AEDC-1EDB672BA25D}" type="datetimeFigureOut">
              <a:rPr lang="fr-FR" smtClean="0"/>
              <a:t>19/06/2014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FC3-1C52-40F6-B557-91C333450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53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288C-F73E-4C27-AEDC-1EDB672BA25D}" type="datetimeFigureOut">
              <a:rPr lang="fr-FR" smtClean="0"/>
              <a:t>19/06/2014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FC3-1C52-40F6-B557-91C333450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24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288C-F73E-4C27-AEDC-1EDB672BA25D}" type="datetimeFigureOut">
              <a:rPr lang="fr-FR" smtClean="0"/>
              <a:t>19/06/2014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FC3-1C52-40F6-B557-91C333450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96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288C-F73E-4C27-AEDC-1EDB672BA25D}" type="datetimeFigureOut">
              <a:rPr lang="fr-FR" smtClean="0"/>
              <a:t>19/06/2014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FC3-1C52-40F6-B557-91C333450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80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288C-F73E-4C27-AEDC-1EDB672BA25D}" type="datetimeFigureOut">
              <a:rPr lang="fr-FR" smtClean="0"/>
              <a:t>19/06/2014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FC3-1C52-40F6-B557-91C333450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1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288C-F73E-4C27-AEDC-1EDB672BA25D}" type="datetimeFigureOut">
              <a:rPr lang="fr-FR" smtClean="0"/>
              <a:t>19/06/2014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FC3-1C52-40F6-B557-91C333450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2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288C-F73E-4C27-AEDC-1EDB672BA25D}" type="datetimeFigureOut">
              <a:rPr lang="fr-FR" smtClean="0"/>
              <a:t>19/06/2014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FC3-1C52-40F6-B557-91C333450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00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288C-F73E-4C27-AEDC-1EDB672BA25D}" type="datetimeFigureOut">
              <a:rPr lang="fr-FR" smtClean="0"/>
              <a:t>19/06/2014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FC3-1C52-40F6-B557-91C333450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43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6288C-F73E-4C27-AEDC-1EDB672BA25D}" type="datetimeFigureOut">
              <a:rPr lang="fr-FR" smtClean="0"/>
              <a:t>19/06/2014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BDFC3-1C52-40F6-B557-91C333450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44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288C-F73E-4C27-AEDC-1EDB672BA25D}" type="datetimeFigureOut">
              <a:rPr lang="fr-FR" smtClean="0"/>
              <a:t>19/06/2014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BDFC3-1C52-40F6-B557-91C333450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59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Métabolisme Territorial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u="sng" dirty="0" smtClean="0"/>
              <a:t>1/Le métabolisme territorial: un outil pour l’EIT:</a:t>
            </a:r>
          </a:p>
          <a:p>
            <a:r>
              <a:rPr lang="fr-FR" dirty="0" smtClean="0"/>
              <a:t>De la chimie urbaine au métabolisme territorial</a:t>
            </a:r>
          </a:p>
          <a:p>
            <a:pPr>
              <a:buFontTx/>
              <a:buChar char="-"/>
            </a:pPr>
            <a:r>
              <a:rPr lang="fr-FR" dirty="0" smtClean="0"/>
              <a:t>La notion de métabolisme tire son origine de la chimie urbaine au 19ème siècle</a:t>
            </a:r>
          </a:p>
          <a:p>
            <a:pPr>
              <a:buFontTx/>
              <a:buChar char="-"/>
            </a:pPr>
            <a:r>
              <a:rPr lang="fr-FR" dirty="0" smtClean="0"/>
              <a:t>Puis il faut attendre les années 1960 pour voir réapparaître la notion de métabolisme à travers des travaux qui proviennent de l’EI et de l’Ecologie Urbaine</a:t>
            </a:r>
          </a:p>
          <a:p>
            <a:pPr marL="0" indent="0">
              <a:buNone/>
            </a:pPr>
            <a:r>
              <a:rPr lang="fr-FR" b="1" u="sng" dirty="0" smtClean="0"/>
              <a:t>2/ Plusieurs méthodes de calculs:</a:t>
            </a:r>
          </a:p>
          <a:p>
            <a:pPr marL="0" indent="0">
              <a:buNone/>
            </a:pPr>
            <a:r>
              <a:rPr lang="fr-FR" dirty="0" smtClean="0"/>
              <a:t>- </a:t>
            </a:r>
            <a:r>
              <a:rPr lang="fr-FR" dirty="0" smtClean="0"/>
              <a:t>Analyse de flux de matières brutes, Analyse flux de substances…qui peuvent viser différentes utilités ( Outil d’aide à la décision, outil d’identification, Aide à la mise en place de DEIT)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283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métabolisme territorial (2)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469" y="1465244"/>
            <a:ext cx="9707307" cy="5460360"/>
          </a:xfrm>
        </p:spPr>
      </p:pic>
    </p:spTree>
    <p:extLst>
      <p:ext uri="{BB962C8B-B14F-4D97-AF65-F5344CB8AC3E}">
        <p14:creationId xmlns:p14="http://schemas.microsoft.com/office/powerpoint/2010/main" val="31144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107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Le Métabolisme Territorial</vt:lpstr>
      <vt:lpstr>Le métabolisme territorial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Métabolisme Territorial</dc:title>
  <dc:creator>armel.chebbi@gmail.com</dc:creator>
  <cp:lastModifiedBy>armel.chebbi@gmail.com</cp:lastModifiedBy>
  <cp:revision>3</cp:revision>
  <dcterms:created xsi:type="dcterms:W3CDTF">2014-06-19T16:50:15Z</dcterms:created>
  <dcterms:modified xsi:type="dcterms:W3CDTF">2014-06-19T21:26:44Z</dcterms:modified>
</cp:coreProperties>
</file>