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9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5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1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8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56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4B5C-4A65-45EC-8EF2-36B60BFEE785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4387-3174-48E3-9F5D-6A7014D84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886" y="2514600"/>
            <a:ext cx="3810000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651172" y="2514600"/>
            <a:ext cx="3810000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Administrateur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8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7686" y="1284514"/>
            <a:ext cx="3124200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 départ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96000" y="1284514"/>
            <a:ext cx="3124200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 arrivée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0657114" y="137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0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8286" y="1284514"/>
            <a:ext cx="3124200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 départ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68886" y="1284514"/>
            <a:ext cx="3124200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 arrivée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35286" y="2993571"/>
            <a:ext cx="3200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Etape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187543" y="5312229"/>
            <a:ext cx="1382486" cy="1415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29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64827" y="4093029"/>
            <a:ext cx="3341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064826" y="1872343"/>
            <a:ext cx="3341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tronçons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02970" y="4093029"/>
            <a:ext cx="3341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Péage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02970" y="1872343"/>
            <a:ext cx="3341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Sorties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7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57" y="566057"/>
            <a:ext cx="5148943" cy="435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Barre de recherche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6543" y="2155371"/>
            <a:ext cx="4833257" cy="424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142514" y="2188029"/>
            <a:ext cx="1328057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960429" y="462642"/>
            <a:ext cx="1328057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960429" y="2188029"/>
            <a:ext cx="1328057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86543" y="462642"/>
            <a:ext cx="1328057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09658" y="2155372"/>
            <a:ext cx="1328057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Travaux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0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57" y="566057"/>
            <a:ext cx="5148943" cy="435429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société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6543" y="2155371"/>
            <a:ext cx="4833257" cy="424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26086" y="2188029"/>
            <a:ext cx="1328057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Durée </a:t>
            </a:r>
            <a:r>
              <a:rPr lang="fr-FR" dirty="0" err="1" smtClean="0"/>
              <a:t>retante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960429" y="462642"/>
            <a:ext cx="1328057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960429" y="2188029"/>
            <a:ext cx="1328057" cy="42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86543" y="462642"/>
            <a:ext cx="1328057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165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Armelle Riviere</dc:creator>
  <cp:lastModifiedBy>Armelle Riviere</cp:lastModifiedBy>
  <cp:revision>4</cp:revision>
  <dcterms:created xsi:type="dcterms:W3CDTF">2017-05-03T09:52:47Z</dcterms:created>
  <dcterms:modified xsi:type="dcterms:W3CDTF">2017-05-03T10:18:54Z</dcterms:modified>
</cp:coreProperties>
</file>