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"/>
  </p:notesMasterIdLst>
  <p:sldIdLst>
    <p:sldId id="256" r:id="rId3"/>
  </p:sldIdLst>
  <p:sldSz cx="32399288" cy="43200638"/>
  <p:notesSz cx="7315200" cy="9601200"/>
  <p:defaultTextStyle>
    <a:defPPr>
      <a:defRPr lang="en-US"/>
    </a:defPPr>
    <a:lvl1pPr marL="0" algn="l" defTabSz="3628597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298" algn="l" defTabSz="3628597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597" algn="l" defTabSz="3628597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2894" algn="l" defTabSz="3628597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193" algn="l" defTabSz="3628597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491" algn="l" defTabSz="3628597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5790" algn="l" defTabSz="3628597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088" algn="l" defTabSz="3628597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4387" algn="l" defTabSz="3628597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" userDrawn="1">
          <p15:clr>
            <a:srgbClr val="A4A3A4"/>
          </p15:clr>
        </p15:guide>
        <p15:guide id="2" pos="20250" userDrawn="1">
          <p15:clr>
            <a:srgbClr val="A4A3A4"/>
          </p15:clr>
        </p15:guide>
        <p15:guide id="3" pos="159" userDrawn="1">
          <p15:clr>
            <a:srgbClr val="A4A3A4"/>
          </p15:clr>
        </p15:guide>
        <p15:guide id="4" orient="horz" pos="270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dia Howes" initials="LH" lastIdx="1" clrIdx="0">
    <p:extLst>
      <p:ext uri="{19B8F6BF-5375-455C-9EA6-DF929625EA0E}">
        <p15:presenceInfo xmlns:p15="http://schemas.microsoft.com/office/powerpoint/2012/main" userId="S-1-5-21-3267252026-959778862-486524141-93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78D"/>
    <a:srgbClr val="E3D5E8"/>
    <a:srgbClr val="2D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6081" autoAdjust="0"/>
  </p:normalViewPr>
  <p:slideViewPr>
    <p:cSldViewPr snapToGrid="0" showGuides="1">
      <p:cViewPr varScale="1">
        <p:scale>
          <a:sx n="17" d="100"/>
          <a:sy n="17" d="100"/>
        </p:scale>
        <p:origin x="3510" y="108"/>
      </p:cViewPr>
      <p:guideLst>
        <p:guide orient="horz" pos="161"/>
        <p:guide pos="20250"/>
        <p:guide pos="159"/>
        <p:guide orient="horz" pos="270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72DAD56-2F78-4A28-B882-2E12E402DD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200150"/>
            <a:ext cx="24288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11863A1-D070-4818-9DAF-7C6D96AD40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3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8597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298" algn="l" defTabSz="3628597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597" algn="l" defTabSz="3628597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2894" algn="l" defTabSz="3628597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7193" algn="l" defTabSz="3628597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1491" algn="l" defTabSz="3628597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5790" algn="l" defTabSz="3628597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700088" algn="l" defTabSz="3628597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4387" algn="l" defTabSz="3628597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43163" y="1200150"/>
            <a:ext cx="24288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863A1-D070-4818-9DAF-7C6D96AD40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487" y="7070565"/>
            <a:ext cx="24300316" cy="150401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487" y="22690872"/>
            <a:ext cx="24300316" cy="104295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85BF-5226-4AD2-A219-17A21A6A8B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9C0-B08A-49EF-908D-3EEA176614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85BF-5226-4AD2-A219-17A21A6A8B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9C0-B08A-49EF-908D-3EEA176614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9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561" y="2299697"/>
            <a:ext cx="6985916" cy="36610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813" y="2299697"/>
            <a:ext cx="20794612" cy="366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85BF-5226-4AD2-A219-17A21A6A8B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9C0-B08A-49EF-908D-3EEA176614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42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70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2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1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6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96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42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85BF-5226-4AD2-A219-17A21A6A8B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9C0-B08A-49EF-908D-3EEA176614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48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00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64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819" y="10770913"/>
            <a:ext cx="27943664" cy="1796968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819" y="28910469"/>
            <a:ext cx="27943664" cy="945039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85BF-5226-4AD2-A219-17A21A6A8B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9C0-B08A-49EF-908D-3EEA176614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813" y="11500084"/>
            <a:ext cx="13890264" cy="274104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81213" y="11500084"/>
            <a:ext cx="13890264" cy="274104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85BF-5226-4AD2-A219-17A21A6A8B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9C0-B08A-49EF-908D-3EEA176614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212" y="2299697"/>
            <a:ext cx="27945362" cy="83510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212" y="10589822"/>
            <a:ext cx="13706737" cy="51907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212" y="15780565"/>
            <a:ext cx="13706737" cy="23210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1864" y="10589822"/>
            <a:ext cx="13774710" cy="51907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1864" y="15780565"/>
            <a:ext cx="13774710" cy="23210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85BF-5226-4AD2-A219-17A21A6A8B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9C0-B08A-49EF-908D-3EEA176614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85BF-5226-4AD2-A219-17A21A6A8B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9C0-B08A-49EF-908D-3EEA176614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85BF-5226-4AD2-A219-17A21A6A8B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9C0-B08A-49EF-908D-3EEA176614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212" y="2879830"/>
            <a:ext cx="10450835" cy="1008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711" y="6219598"/>
            <a:ext cx="16401863" cy="307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212" y="12960032"/>
            <a:ext cx="10450835" cy="240097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85BF-5226-4AD2-A219-17A21A6A8B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9C0-B08A-49EF-908D-3EEA176614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212" y="2879830"/>
            <a:ext cx="10450835" cy="1008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74711" y="6219598"/>
            <a:ext cx="16401863" cy="30700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212" y="12960032"/>
            <a:ext cx="10450835" cy="240097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85BF-5226-4AD2-A219-17A21A6A8B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99C0-B08A-49EF-908D-3EEA176614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813" y="2299697"/>
            <a:ext cx="27943664" cy="835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813" y="11500084"/>
            <a:ext cx="27943664" cy="2741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813" y="40040358"/>
            <a:ext cx="7290095" cy="2299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485BF-5226-4AD2-A219-17A21A6A8B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923" y="40040358"/>
            <a:ext cx="10933443" cy="2299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382" y="40040358"/>
            <a:ext cx="7290095" cy="2299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99C0-B08A-49EF-908D-3EEA176614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7" name="Picture 37">
            <a:extLst>
              <a:ext uri="{FF2B5EF4-FFF2-40B4-BE49-F238E27FC236}">
                <a16:creationId xmlns:a16="http://schemas.microsoft.com/office/drawing/2014/main" id="{01E2E622-F433-1DFF-23E3-9560CF90DC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9"/>
          <a:stretch/>
        </p:blipFill>
        <p:spPr>
          <a:xfrm>
            <a:off x="-20393" y="4990422"/>
            <a:ext cx="3415149" cy="8375061"/>
          </a:xfrm>
          <a:prstGeom prst="rect">
            <a:avLst/>
          </a:prstGeom>
        </p:spPr>
      </p:pic>
      <p:pic>
        <p:nvPicPr>
          <p:cNvPr id="8" name="Picture 41">
            <a:extLst>
              <a:ext uri="{FF2B5EF4-FFF2-40B4-BE49-F238E27FC236}">
                <a16:creationId xmlns:a16="http://schemas.microsoft.com/office/drawing/2014/main" id="{6EDA08CA-6F6D-9201-5D0A-1D0E4A0E374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2" y="11984535"/>
            <a:ext cx="5250907" cy="48714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ABC9E8-846A-AA23-382E-FE44275B958D}"/>
              </a:ext>
            </a:extLst>
          </p:cNvPr>
          <p:cNvSpPr/>
          <p:nvPr userDrawn="1"/>
        </p:nvSpPr>
        <p:spPr>
          <a:xfrm>
            <a:off x="1" y="-42156"/>
            <a:ext cx="32399288" cy="3740713"/>
          </a:xfrm>
          <a:prstGeom prst="rect">
            <a:avLst/>
          </a:prstGeom>
          <a:solidFill>
            <a:srgbClr val="68478D"/>
          </a:solidFill>
          <a:ln>
            <a:solidFill>
              <a:srgbClr val="684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3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6F681F-FC80-EA08-872C-CB3B46ACB2A6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205" y="40365995"/>
            <a:ext cx="5319620" cy="2433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942890-ACFC-02C6-1604-2864C2D98B9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5101" y="37429969"/>
            <a:ext cx="4476016" cy="4152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687DE0-D0D2-6FEE-190D-113725D8FD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28"/>
          <a:stretch/>
        </p:blipFill>
        <p:spPr>
          <a:xfrm>
            <a:off x="24579005" y="40993870"/>
            <a:ext cx="6821082" cy="2206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F96F43-091F-3A7D-1121-9EEF922383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42"/>
          <a:stretch/>
        </p:blipFill>
        <p:spPr>
          <a:xfrm>
            <a:off x="28233486" y="35604428"/>
            <a:ext cx="4165802" cy="63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06" userDrawn="1">
          <p15:clr>
            <a:srgbClr val="F26B43"/>
          </p15:clr>
        </p15:guide>
        <p15:guide id="2" pos="1020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E0295A8-EC94-FF8C-0678-ED0565EE8520}"/>
              </a:ext>
            </a:extLst>
          </p:cNvPr>
          <p:cNvSpPr>
            <a:spLocks/>
          </p:cNvSpPr>
          <p:nvPr/>
        </p:nvSpPr>
        <p:spPr>
          <a:xfrm>
            <a:off x="18345150" y="41605200"/>
            <a:ext cx="6833031" cy="1595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E9E54C-F308-7C8A-1812-8AB4F7E7C1F7}"/>
              </a:ext>
            </a:extLst>
          </p:cNvPr>
          <p:cNvSpPr>
            <a:spLocks/>
          </p:cNvSpPr>
          <p:nvPr/>
        </p:nvSpPr>
        <p:spPr>
          <a:xfrm>
            <a:off x="19145250" y="39033450"/>
            <a:ext cx="3066257" cy="257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riangle rectangle 47">
            <a:extLst>
              <a:ext uri="{FF2B5EF4-FFF2-40B4-BE49-F238E27FC236}">
                <a16:creationId xmlns:a16="http://schemas.microsoft.com/office/drawing/2014/main" id="{BB605481-AF9E-643B-4DD8-5FC3565051E7}"/>
              </a:ext>
            </a:extLst>
          </p:cNvPr>
          <p:cNvSpPr>
            <a:spLocks/>
          </p:cNvSpPr>
          <p:nvPr/>
        </p:nvSpPr>
        <p:spPr>
          <a:xfrm>
            <a:off x="0" y="38525450"/>
            <a:ext cx="4457700" cy="4675188"/>
          </a:xfrm>
          <a:prstGeom prst="rtTriangle">
            <a:avLst/>
          </a:prstGeom>
          <a:solidFill>
            <a:srgbClr val="68478D"/>
          </a:solidFill>
          <a:ln>
            <a:solidFill>
              <a:srgbClr val="684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2228F00-F20C-8370-7112-240C3013DB73}"/>
              </a:ext>
            </a:extLst>
          </p:cNvPr>
          <p:cNvSpPr>
            <a:spLocks/>
          </p:cNvSpPr>
          <p:nvPr/>
        </p:nvSpPr>
        <p:spPr>
          <a:xfrm>
            <a:off x="16199644" y="6515100"/>
            <a:ext cx="354013" cy="33718500"/>
          </a:xfrm>
          <a:prstGeom prst="roundRect">
            <a:avLst/>
          </a:prstGeom>
          <a:solidFill>
            <a:srgbClr val="E3D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Bande diagonale 54">
            <a:extLst>
              <a:ext uri="{FF2B5EF4-FFF2-40B4-BE49-F238E27FC236}">
                <a16:creationId xmlns:a16="http://schemas.microsoft.com/office/drawing/2014/main" id="{6BB7E37A-CF83-7B71-0361-E873A703C8D7}"/>
              </a:ext>
            </a:extLst>
          </p:cNvPr>
          <p:cNvSpPr>
            <a:spLocks/>
          </p:cNvSpPr>
          <p:nvPr/>
        </p:nvSpPr>
        <p:spPr>
          <a:xfrm rot="19017553">
            <a:off x="27483520" y="13398754"/>
            <a:ext cx="9985523" cy="10692892"/>
          </a:xfrm>
          <a:prstGeom prst="diagStripe">
            <a:avLst>
              <a:gd name="adj" fmla="val 90278"/>
            </a:avLst>
          </a:prstGeom>
          <a:solidFill>
            <a:srgbClr val="2D5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6DE87F1-2A14-FCE3-A15E-C49EC1C0186C}"/>
              </a:ext>
            </a:extLst>
          </p:cNvPr>
          <p:cNvSpPr/>
          <p:nvPr/>
        </p:nvSpPr>
        <p:spPr>
          <a:xfrm>
            <a:off x="0" y="2967038"/>
            <a:ext cx="32399288" cy="2571750"/>
          </a:xfrm>
          <a:custGeom>
            <a:avLst/>
            <a:gdLst/>
            <a:ahLst/>
            <a:cxnLst/>
            <a:rect l="l" t="t" r="r" b="b"/>
            <a:pathLst>
              <a:path w="8861425" h="440055">
                <a:moveTo>
                  <a:pt x="8693505" y="0"/>
                </a:moveTo>
                <a:lnTo>
                  <a:pt x="167434" y="0"/>
                </a:lnTo>
                <a:lnTo>
                  <a:pt x="123056" y="6007"/>
                </a:lnTo>
                <a:lnTo>
                  <a:pt x="83097" y="22944"/>
                </a:lnTo>
                <a:lnTo>
                  <a:pt x="49184" y="49184"/>
                </a:lnTo>
                <a:lnTo>
                  <a:pt x="22944" y="83097"/>
                </a:lnTo>
                <a:lnTo>
                  <a:pt x="6007" y="123057"/>
                </a:lnTo>
                <a:lnTo>
                  <a:pt x="0" y="167435"/>
                </a:lnTo>
                <a:lnTo>
                  <a:pt x="0" y="272027"/>
                </a:lnTo>
                <a:lnTo>
                  <a:pt x="6007" y="316405"/>
                </a:lnTo>
                <a:lnTo>
                  <a:pt x="22944" y="356365"/>
                </a:lnTo>
                <a:lnTo>
                  <a:pt x="49184" y="390279"/>
                </a:lnTo>
                <a:lnTo>
                  <a:pt x="83097" y="416518"/>
                </a:lnTo>
                <a:lnTo>
                  <a:pt x="123056" y="433456"/>
                </a:lnTo>
                <a:lnTo>
                  <a:pt x="167434" y="439463"/>
                </a:lnTo>
                <a:lnTo>
                  <a:pt x="8693505" y="439463"/>
                </a:lnTo>
                <a:lnTo>
                  <a:pt x="8737883" y="433456"/>
                </a:lnTo>
                <a:lnTo>
                  <a:pt x="8777842" y="416518"/>
                </a:lnTo>
                <a:lnTo>
                  <a:pt x="8811755" y="390279"/>
                </a:lnTo>
                <a:lnTo>
                  <a:pt x="8837994" y="356365"/>
                </a:lnTo>
                <a:lnTo>
                  <a:pt x="8854932" y="316405"/>
                </a:lnTo>
                <a:lnTo>
                  <a:pt x="8860939" y="272027"/>
                </a:lnTo>
                <a:lnTo>
                  <a:pt x="8860939" y="167435"/>
                </a:lnTo>
                <a:lnTo>
                  <a:pt x="8854932" y="123057"/>
                </a:lnTo>
                <a:lnTo>
                  <a:pt x="8837994" y="83097"/>
                </a:lnTo>
                <a:lnTo>
                  <a:pt x="8811755" y="49184"/>
                </a:lnTo>
                <a:lnTo>
                  <a:pt x="8777842" y="22944"/>
                </a:lnTo>
                <a:lnTo>
                  <a:pt x="8737883" y="6007"/>
                </a:lnTo>
                <a:lnTo>
                  <a:pt x="8693505" y="0"/>
                </a:lnTo>
                <a:close/>
              </a:path>
            </a:pathLst>
          </a:custGeom>
          <a:solidFill>
            <a:srgbClr val="68478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</p:spTree>
    <p:extLst>
      <p:ext uri="{BB962C8B-B14F-4D97-AF65-F5344CB8AC3E}">
        <p14:creationId xmlns:p14="http://schemas.microsoft.com/office/powerpoint/2010/main" val="41542132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</Words>
  <Application>Microsoft Office PowerPoint</Application>
  <PresentationFormat>Personnalisé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Custom Design</vt:lpstr>
      <vt:lpstr>Office Theme</vt:lpstr>
      <vt:lpstr>Présentation PowerPoint</vt:lpstr>
    </vt:vector>
  </TitlesOfParts>
  <Company>SIU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Howes</dc:creator>
  <cp:lastModifiedBy>Armel SOUBEIGA</cp:lastModifiedBy>
  <cp:revision>14</cp:revision>
  <dcterms:created xsi:type="dcterms:W3CDTF">2017-09-05T21:15:12Z</dcterms:created>
  <dcterms:modified xsi:type="dcterms:W3CDTF">2022-12-21T09:41:29Z</dcterms:modified>
</cp:coreProperties>
</file>