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9288" cy="43200638"/>
  <p:notesSz cx="15074900" cy="20104100"/>
  <p:defaultTextStyle>
    <a:defPPr>
      <a:defRPr lang="fr-FR"/>
    </a:defPPr>
    <a:lvl1pPr marL="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1pPr>
    <a:lvl2pPr marL="98245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2pPr>
    <a:lvl3pPr marL="196490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3pPr>
    <a:lvl4pPr marL="294736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4pPr>
    <a:lvl5pPr marL="392981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5pPr>
    <a:lvl6pPr marL="491226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6pPr>
    <a:lvl7pPr marL="5894722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7pPr>
    <a:lvl8pPr marL="6877176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8pPr>
    <a:lvl9pPr marL="785963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5E8"/>
    <a:srgbClr val="EDEDED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204" y="12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2" y="13392201"/>
            <a:ext cx="27550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2" y="24192360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5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0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649" y="1728026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9" y="9936150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8" y="40176598"/>
            <a:ext cx="10372139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9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7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9" y="37483308"/>
            <a:ext cx="32314511" cy="5690994"/>
          </a:xfrm>
          <a:custGeom>
            <a:avLst/>
            <a:gdLst/>
            <a:ahLst/>
            <a:cxnLst/>
            <a:rect l="l" t="t" r="r" b="b"/>
            <a:pathLst>
              <a:path w="15038069" h="6125209">
                <a:moveTo>
                  <a:pt x="1630" y="0"/>
                </a:moveTo>
                <a:lnTo>
                  <a:pt x="0" y="6125132"/>
                </a:lnTo>
                <a:lnTo>
                  <a:pt x="15037840" y="6121236"/>
                </a:lnTo>
                <a:lnTo>
                  <a:pt x="16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4" name="object 4"/>
          <p:cNvSpPr/>
          <p:nvPr/>
        </p:nvSpPr>
        <p:spPr>
          <a:xfrm>
            <a:off x="-502052" y="42196"/>
            <a:ext cx="32314511" cy="12041682"/>
          </a:xfrm>
          <a:custGeom>
            <a:avLst/>
            <a:gdLst/>
            <a:ahLst/>
            <a:cxnLst/>
            <a:rect l="l" t="t" r="r" b="b"/>
            <a:pathLst>
              <a:path w="15038069" h="6125210">
                <a:moveTo>
                  <a:pt x="15037840" y="0"/>
                </a:moveTo>
                <a:lnTo>
                  <a:pt x="0" y="3896"/>
                </a:lnTo>
                <a:lnTo>
                  <a:pt x="15036209" y="6125130"/>
                </a:lnTo>
                <a:lnTo>
                  <a:pt x="150378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5" name="object 5"/>
          <p:cNvSpPr/>
          <p:nvPr/>
        </p:nvSpPr>
        <p:spPr>
          <a:xfrm>
            <a:off x="16227037" y="12695"/>
            <a:ext cx="16170900" cy="11108132"/>
          </a:xfrm>
          <a:custGeom>
            <a:avLst/>
            <a:gdLst/>
            <a:ahLst/>
            <a:cxnLst/>
            <a:rect l="l" t="t" r="r" b="b"/>
            <a:pathLst>
              <a:path w="7525384" h="5860415">
                <a:moveTo>
                  <a:pt x="7524925" y="0"/>
                </a:moveTo>
                <a:lnTo>
                  <a:pt x="0" y="0"/>
                </a:lnTo>
                <a:lnTo>
                  <a:pt x="0" y="2838752"/>
                </a:lnTo>
                <a:lnTo>
                  <a:pt x="7523294" y="5860382"/>
                </a:lnTo>
                <a:lnTo>
                  <a:pt x="7524925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6" name="object 6"/>
          <p:cNvSpPr/>
          <p:nvPr/>
        </p:nvSpPr>
        <p:spPr>
          <a:xfrm>
            <a:off x="25600" y="37483308"/>
            <a:ext cx="16170900" cy="5704802"/>
          </a:xfrm>
          <a:custGeom>
            <a:avLst/>
            <a:gdLst/>
            <a:ahLst/>
            <a:cxnLst/>
            <a:rect l="l" t="t" r="r" b="b"/>
            <a:pathLst>
              <a:path w="7525384" h="6125209">
                <a:moveTo>
                  <a:pt x="1630" y="0"/>
                </a:moveTo>
                <a:lnTo>
                  <a:pt x="0" y="6125132"/>
                </a:lnTo>
                <a:lnTo>
                  <a:pt x="7524925" y="6125132"/>
                </a:lnTo>
                <a:lnTo>
                  <a:pt x="7524925" y="3060941"/>
                </a:lnTo>
                <a:lnTo>
                  <a:pt x="1630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8" name="object 8"/>
          <p:cNvSpPr/>
          <p:nvPr/>
        </p:nvSpPr>
        <p:spPr>
          <a:xfrm>
            <a:off x="15517" y="12689"/>
            <a:ext cx="32382737" cy="5714601"/>
          </a:xfrm>
          <a:custGeom>
            <a:avLst/>
            <a:gdLst/>
            <a:ahLst/>
            <a:cxnLst/>
            <a:rect l="l" t="t" r="r" b="b"/>
            <a:pathLst>
              <a:path w="15069819" h="2659380">
                <a:moveTo>
                  <a:pt x="15069215" y="0"/>
                </a:moveTo>
                <a:lnTo>
                  <a:pt x="0" y="0"/>
                </a:lnTo>
                <a:lnTo>
                  <a:pt x="0" y="2658949"/>
                </a:lnTo>
                <a:lnTo>
                  <a:pt x="15069215" y="2658949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  <a:ln>
            <a:solidFill>
              <a:srgbClr val="68478D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0" name="object 10"/>
          <p:cNvSpPr/>
          <p:nvPr/>
        </p:nvSpPr>
        <p:spPr>
          <a:xfrm>
            <a:off x="13740" y="42105952"/>
            <a:ext cx="32382737" cy="1113444"/>
          </a:xfrm>
          <a:custGeom>
            <a:avLst/>
            <a:gdLst/>
            <a:ahLst/>
            <a:cxnLst/>
            <a:rect l="l" t="t" r="r" b="b"/>
            <a:pathLst>
              <a:path w="15069819" h="518159">
                <a:moveTo>
                  <a:pt x="15069215" y="0"/>
                </a:moveTo>
                <a:lnTo>
                  <a:pt x="0" y="0"/>
                </a:lnTo>
                <a:lnTo>
                  <a:pt x="0" y="517810"/>
                </a:lnTo>
                <a:lnTo>
                  <a:pt x="15069215" y="517810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1" name="Bande diagonale 10">
            <a:extLst>
              <a:ext uri="{FF2B5EF4-FFF2-40B4-BE49-F238E27FC236}">
                <a16:creationId xmlns:a16="http://schemas.microsoft.com/office/drawing/2014/main" id="{B721856B-3E53-B09A-E0F6-7642A1B6D26C}"/>
              </a:ext>
            </a:extLst>
          </p:cNvPr>
          <p:cNvSpPr>
            <a:spLocks/>
          </p:cNvSpPr>
          <p:nvPr/>
        </p:nvSpPr>
        <p:spPr>
          <a:xfrm rot="19080447">
            <a:off x="28319290" y="24155865"/>
            <a:ext cx="8173527" cy="9043932"/>
          </a:xfrm>
          <a:prstGeom prst="diagStripe">
            <a:avLst>
              <a:gd name="adj" fmla="val 64122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>
              <a:solidFill>
                <a:schemeClr val="tx1"/>
              </a:solidFill>
            </a:endParaRPr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41DDB453-714C-C277-0A4B-B5335CDF3117}"/>
              </a:ext>
            </a:extLst>
          </p:cNvPr>
          <p:cNvSpPr/>
          <p:nvPr/>
        </p:nvSpPr>
        <p:spPr>
          <a:xfrm rot="5400000">
            <a:off x="-4942613" y="15841726"/>
            <a:ext cx="12041685" cy="2150831"/>
          </a:xfrm>
          <a:prstGeom prst="pentagon">
            <a:avLst/>
          </a:prstGeom>
          <a:solidFill>
            <a:srgbClr val="E3D5E8"/>
          </a:solidFill>
          <a:ln>
            <a:solidFill>
              <a:srgbClr val="E3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2C0A021-2DA2-2691-3645-96663CC710D5}"/>
              </a:ext>
            </a:extLst>
          </p:cNvPr>
          <p:cNvSpPr/>
          <p:nvPr/>
        </p:nvSpPr>
        <p:spPr>
          <a:xfrm>
            <a:off x="16079461" y="10864541"/>
            <a:ext cx="253800" cy="24910639"/>
          </a:xfrm>
          <a:custGeom>
            <a:avLst/>
            <a:gdLst/>
            <a:ahLst/>
            <a:cxnLst/>
            <a:rect l="l" t="t" r="r" b="b"/>
            <a:pathLst>
              <a:path w="118109" h="11592560">
                <a:moveTo>
                  <a:pt x="58993" y="0"/>
                </a:moveTo>
                <a:lnTo>
                  <a:pt x="36086" y="4654"/>
                </a:lnTo>
                <a:lnTo>
                  <a:pt x="17328" y="17328"/>
                </a:lnTo>
                <a:lnTo>
                  <a:pt x="4654" y="36086"/>
                </a:lnTo>
                <a:lnTo>
                  <a:pt x="0" y="58992"/>
                </a:lnTo>
                <a:lnTo>
                  <a:pt x="0" y="11533118"/>
                </a:lnTo>
                <a:lnTo>
                  <a:pt x="4654" y="11556024"/>
                </a:lnTo>
                <a:lnTo>
                  <a:pt x="17328" y="11574782"/>
                </a:lnTo>
                <a:lnTo>
                  <a:pt x="36086" y="11587456"/>
                </a:lnTo>
                <a:lnTo>
                  <a:pt x="58993" y="11592111"/>
                </a:lnTo>
                <a:lnTo>
                  <a:pt x="81899" y="11587456"/>
                </a:lnTo>
                <a:lnTo>
                  <a:pt x="100657" y="11574782"/>
                </a:lnTo>
                <a:lnTo>
                  <a:pt x="113331" y="11556024"/>
                </a:lnTo>
                <a:lnTo>
                  <a:pt x="117985" y="11533118"/>
                </a:lnTo>
                <a:lnTo>
                  <a:pt x="117985" y="58992"/>
                </a:lnTo>
                <a:lnTo>
                  <a:pt x="113331" y="36086"/>
                </a:lnTo>
                <a:lnTo>
                  <a:pt x="100657" y="17328"/>
                </a:lnTo>
                <a:lnTo>
                  <a:pt x="81899" y="4654"/>
                </a:lnTo>
                <a:lnTo>
                  <a:pt x="5899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EE1ED9-B4D2-7CB4-1C3E-C4F321325D39}"/>
              </a:ext>
            </a:extLst>
          </p:cNvPr>
          <p:cNvSpPr/>
          <p:nvPr/>
        </p:nvSpPr>
        <p:spPr>
          <a:xfrm>
            <a:off x="6685826" y="5213949"/>
            <a:ext cx="19041848" cy="945611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template_latex_poster_retrato.cdr</dc:title>
  <dc:creator>Altino Dantas</dc:creator>
  <cp:lastModifiedBy>Armel SOUBEIGA</cp:lastModifiedBy>
  <cp:revision>5</cp:revision>
  <dcterms:created xsi:type="dcterms:W3CDTF">2022-12-21T09:04:43Z</dcterms:created>
  <dcterms:modified xsi:type="dcterms:W3CDTF">2022-12-21T09:44:16Z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CorelDRAW X6</vt:lpwstr>
  </property>
  <property fmtid="{D5CDD505-2E9C-101B-9397-08002B2CF9AE}" pid="4" name="LastSaved">
    <vt:filetime>2022-12-21T00:00:00Z</vt:filetime>
  </property>
</Properties>
</file>