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2399288" cy="43200638"/>
  <p:notesSz cx="15074900" cy="20104100"/>
  <p:defaultTextStyle>
    <a:defPPr>
      <a:defRPr lang="fr-FR"/>
    </a:defPPr>
    <a:lvl1pPr marL="0" algn="l" defTabSz="1964908" rtl="0" eaLnBrk="1" latinLnBrk="0" hangingPunct="1">
      <a:defRPr sz="3868" kern="1200">
        <a:solidFill>
          <a:schemeClr val="tx1"/>
        </a:solidFill>
        <a:latin typeface="+mn-lt"/>
        <a:ea typeface="+mn-ea"/>
        <a:cs typeface="+mn-cs"/>
      </a:defRPr>
    </a:lvl1pPr>
    <a:lvl2pPr marL="982454" algn="l" defTabSz="1964908" rtl="0" eaLnBrk="1" latinLnBrk="0" hangingPunct="1">
      <a:defRPr sz="3868" kern="1200">
        <a:solidFill>
          <a:schemeClr val="tx1"/>
        </a:solidFill>
        <a:latin typeface="+mn-lt"/>
        <a:ea typeface="+mn-ea"/>
        <a:cs typeface="+mn-cs"/>
      </a:defRPr>
    </a:lvl2pPr>
    <a:lvl3pPr marL="1964908" algn="l" defTabSz="1964908" rtl="0" eaLnBrk="1" latinLnBrk="0" hangingPunct="1">
      <a:defRPr sz="3868" kern="1200">
        <a:solidFill>
          <a:schemeClr val="tx1"/>
        </a:solidFill>
        <a:latin typeface="+mn-lt"/>
        <a:ea typeface="+mn-ea"/>
        <a:cs typeface="+mn-cs"/>
      </a:defRPr>
    </a:lvl3pPr>
    <a:lvl4pPr marL="2947360" algn="l" defTabSz="1964908" rtl="0" eaLnBrk="1" latinLnBrk="0" hangingPunct="1">
      <a:defRPr sz="3868" kern="1200">
        <a:solidFill>
          <a:schemeClr val="tx1"/>
        </a:solidFill>
        <a:latin typeface="+mn-lt"/>
        <a:ea typeface="+mn-ea"/>
        <a:cs typeface="+mn-cs"/>
      </a:defRPr>
    </a:lvl4pPr>
    <a:lvl5pPr marL="3929814" algn="l" defTabSz="1964908" rtl="0" eaLnBrk="1" latinLnBrk="0" hangingPunct="1">
      <a:defRPr sz="3868" kern="1200">
        <a:solidFill>
          <a:schemeClr val="tx1"/>
        </a:solidFill>
        <a:latin typeface="+mn-lt"/>
        <a:ea typeface="+mn-ea"/>
        <a:cs typeface="+mn-cs"/>
      </a:defRPr>
    </a:lvl5pPr>
    <a:lvl6pPr marL="4912268" algn="l" defTabSz="1964908" rtl="0" eaLnBrk="1" latinLnBrk="0" hangingPunct="1">
      <a:defRPr sz="3868" kern="1200">
        <a:solidFill>
          <a:schemeClr val="tx1"/>
        </a:solidFill>
        <a:latin typeface="+mn-lt"/>
        <a:ea typeface="+mn-ea"/>
        <a:cs typeface="+mn-cs"/>
      </a:defRPr>
    </a:lvl6pPr>
    <a:lvl7pPr marL="5894722" algn="l" defTabSz="1964908" rtl="0" eaLnBrk="1" latinLnBrk="0" hangingPunct="1">
      <a:defRPr sz="3868" kern="1200">
        <a:solidFill>
          <a:schemeClr val="tx1"/>
        </a:solidFill>
        <a:latin typeface="+mn-lt"/>
        <a:ea typeface="+mn-ea"/>
        <a:cs typeface="+mn-cs"/>
      </a:defRPr>
    </a:lvl7pPr>
    <a:lvl8pPr marL="6877176" algn="l" defTabSz="1964908" rtl="0" eaLnBrk="1" latinLnBrk="0" hangingPunct="1">
      <a:defRPr sz="3868" kern="1200">
        <a:solidFill>
          <a:schemeClr val="tx1"/>
        </a:solidFill>
        <a:latin typeface="+mn-lt"/>
        <a:ea typeface="+mn-ea"/>
        <a:cs typeface="+mn-cs"/>
      </a:defRPr>
    </a:lvl8pPr>
    <a:lvl9pPr marL="7859630" algn="l" defTabSz="1964908" rtl="0" eaLnBrk="1" latinLnBrk="0" hangingPunct="1">
      <a:defRPr sz="386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9" userDrawn="1">
          <p15:clr>
            <a:srgbClr val="A4A3A4"/>
          </p15:clr>
        </p15:guide>
        <p15:guide id="2" pos="46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DED"/>
    <a:srgbClr val="EDE4F0"/>
    <a:srgbClr val="E3D5E8"/>
    <a:srgbClr val="6847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" d="100"/>
          <a:sy n="16" d="100"/>
        </p:scale>
        <p:origin x="3204" y="120"/>
      </p:cViewPr>
      <p:guideLst>
        <p:guide orient="horz" pos="6189"/>
        <p:guide pos="464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30972" y="13392201"/>
            <a:ext cx="2755099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861942" y="24192360"/>
            <a:ext cx="2268905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620645" y="9936150"/>
            <a:ext cx="1409962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6692660" y="9936150"/>
            <a:ext cx="1409962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20649" y="1728026"/>
            <a:ext cx="2917164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20649" y="9936150"/>
            <a:ext cx="2917164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020398" y="40176598"/>
            <a:ext cx="10372139" cy="595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620649" y="40176598"/>
            <a:ext cx="7454974" cy="595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3337317" y="40176598"/>
            <a:ext cx="7454974" cy="595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982431">
        <a:defRPr>
          <a:latin typeface="+mn-lt"/>
          <a:ea typeface="+mn-ea"/>
          <a:cs typeface="+mn-cs"/>
        </a:defRPr>
      </a:lvl2pPr>
      <a:lvl3pPr marL="1964863">
        <a:defRPr>
          <a:latin typeface="+mn-lt"/>
          <a:ea typeface="+mn-ea"/>
          <a:cs typeface="+mn-cs"/>
        </a:defRPr>
      </a:lvl3pPr>
      <a:lvl4pPr marL="2947294">
        <a:defRPr>
          <a:latin typeface="+mn-lt"/>
          <a:ea typeface="+mn-ea"/>
          <a:cs typeface="+mn-cs"/>
        </a:defRPr>
      </a:lvl4pPr>
      <a:lvl5pPr marL="3929725">
        <a:defRPr>
          <a:latin typeface="+mn-lt"/>
          <a:ea typeface="+mn-ea"/>
          <a:cs typeface="+mn-cs"/>
        </a:defRPr>
      </a:lvl5pPr>
      <a:lvl6pPr marL="4912157">
        <a:defRPr>
          <a:latin typeface="+mn-lt"/>
          <a:ea typeface="+mn-ea"/>
          <a:cs typeface="+mn-cs"/>
        </a:defRPr>
      </a:lvl6pPr>
      <a:lvl7pPr marL="5894588">
        <a:defRPr>
          <a:latin typeface="+mn-lt"/>
          <a:ea typeface="+mn-ea"/>
          <a:cs typeface="+mn-cs"/>
        </a:defRPr>
      </a:lvl7pPr>
      <a:lvl8pPr marL="6877020">
        <a:defRPr>
          <a:latin typeface="+mn-lt"/>
          <a:ea typeface="+mn-ea"/>
          <a:cs typeface="+mn-cs"/>
        </a:defRPr>
      </a:lvl8pPr>
      <a:lvl9pPr marL="7859451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982431">
        <a:defRPr>
          <a:latin typeface="+mn-lt"/>
          <a:ea typeface="+mn-ea"/>
          <a:cs typeface="+mn-cs"/>
        </a:defRPr>
      </a:lvl2pPr>
      <a:lvl3pPr marL="1964863">
        <a:defRPr>
          <a:latin typeface="+mn-lt"/>
          <a:ea typeface="+mn-ea"/>
          <a:cs typeface="+mn-cs"/>
        </a:defRPr>
      </a:lvl3pPr>
      <a:lvl4pPr marL="2947294">
        <a:defRPr>
          <a:latin typeface="+mn-lt"/>
          <a:ea typeface="+mn-ea"/>
          <a:cs typeface="+mn-cs"/>
        </a:defRPr>
      </a:lvl4pPr>
      <a:lvl5pPr marL="3929725">
        <a:defRPr>
          <a:latin typeface="+mn-lt"/>
          <a:ea typeface="+mn-ea"/>
          <a:cs typeface="+mn-cs"/>
        </a:defRPr>
      </a:lvl5pPr>
      <a:lvl6pPr marL="4912157">
        <a:defRPr>
          <a:latin typeface="+mn-lt"/>
          <a:ea typeface="+mn-ea"/>
          <a:cs typeface="+mn-cs"/>
        </a:defRPr>
      </a:lvl6pPr>
      <a:lvl7pPr marL="5894588">
        <a:defRPr>
          <a:latin typeface="+mn-lt"/>
          <a:ea typeface="+mn-ea"/>
          <a:cs typeface="+mn-cs"/>
        </a:defRPr>
      </a:lvl7pPr>
      <a:lvl8pPr marL="6877020">
        <a:defRPr>
          <a:latin typeface="+mn-lt"/>
          <a:ea typeface="+mn-ea"/>
          <a:cs typeface="+mn-cs"/>
        </a:defRPr>
      </a:lvl8pPr>
      <a:lvl9pPr marL="785945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949" y="38912505"/>
            <a:ext cx="32314511" cy="4261797"/>
          </a:xfrm>
          <a:custGeom>
            <a:avLst/>
            <a:gdLst/>
            <a:ahLst/>
            <a:cxnLst/>
            <a:rect l="l" t="t" r="r" b="b"/>
            <a:pathLst>
              <a:path w="15038069" h="6125209">
                <a:moveTo>
                  <a:pt x="1630" y="0"/>
                </a:moveTo>
                <a:lnTo>
                  <a:pt x="0" y="6125132"/>
                </a:lnTo>
                <a:lnTo>
                  <a:pt x="15037840" y="6121236"/>
                </a:lnTo>
                <a:lnTo>
                  <a:pt x="163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 sz="8312"/>
          </a:p>
        </p:txBody>
      </p:sp>
      <p:sp>
        <p:nvSpPr>
          <p:cNvPr id="4" name="object 4"/>
          <p:cNvSpPr/>
          <p:nvPr/>
        </p:nvSpPr>
        <p:spPr>
          <a:xfrm>
            <a:off x="-502052" y="42196"/>
            <a:ext cx="32314511" cy="12041682"/>
          </a:xfrm>
          <a:custGeom>
            <a:avLst/>
            <a:gdLst/>
            <a:ahLst/>
            <a:cxnLst/>
            <a:rect l="l" t="t" r="r" b="b"/>
            <a:pathLst>
              <a:path w="15038069" h="6125210">
                <a:moveTo>
                  <a:pt x="15037840" y="0"/>
                </a:moveTo>
                <a:lnTo>
                  <a:pt x="0" y="3896"/>
                </a:lnTo>
                <a:lnTo>
                  <a:pt x="15036209" y="6125130"/>
                </a:lnTo>
                <a:lnTo>
                  <a:pt x="1503784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 sz="8312" dirty="0"/>
          </a:p>
        </p:txBody>
      </p:sp>
      <p:sp>
        <p:nvSpPr>
          <p:cNvPr id="5" name="object 5"/>
          <p:cNvSpPr/>
          <p:nvPr/>
        </p:nvSpPr>
        <p:spPr>
          <a:xfrm>
            <a:off x="16227037" y="12695"/>
            <a:ext cx="16170900" cy="11108132"/>
          </a:xfrm>
          <a:custGeom>
            <a:avLst/>
            <a:gdLst/>
            <a:ahLst/>
            <a:cxnLst/>
            <a:rect l="l" t="t" r="r" b="b"/>
            <a:pathLst>
              <a:path w="7525384" h="5860415">
                <a:moveTo>
                  <a:pt x="7524925" y="0"/>
                </a:moveTo>
                <a:lnTo>
                  <a:pt x="0" y="0"/>
                </a:lnTo>
                <a:lnTo>
                  <a:pt x="0" y="2838752"/>
                </a:lnTo>
                <a:lnTo>
                  <a:pt x="7523294" y="5860382"/>
                </a:lnTo>
                <a:lnTo>
                  <a:pt x="7524925" y="0"/>
                </a:lnTo>
                <a:close/>
              </a:path>
            </a:pathLst>
          </a:custGeom>
          <a:solidFill>
            <a:srgbClr val="E3D5E8"/>
          </a:solidFill>
          <a:ln>
            <a:solidFill>
              <a:srgbClr val="E3D5E8"/>
            </a:solidFill>
          </a:ln>
        </p:spPr>
        <p:txBody>
          <a:bodyPr wrap="square" lIns="0" tIns="0" rIns="0" bIns="0" rtlCol="0"/>
          <a:lstStyle/>
          <a:p>
            <a:endParaRPr sz="8312" dirty="0"/>
          </a:p>
        </p:txBody>
      </p:sp>
      <p:sp>
        <p:nvSpPr>
          <p:cNvPr id="6" name="object 6"/>
          <p:cNvSpPr/>
          <p:nvPr/>
        </p:nvSpPr>
        <p:spPr>
          <a:xfrm>
            <a:off x="25599" y="38845635"/>
            <a:ext cx="16201437" cy="4342474"/>
          </a:xfrm>
          <a:custGeom>
            <a:avLst/>
            <a:gdLst/>
            <a:ahLst/>
            <a:cxnLst/>
            <a:rect l="l" t="t" r="r" b="b"/>
            <a:pathLst>
              <a:path w="7525384" h="6125209">
                <a:moveTo>
                  <a:pt x="1630" y="0"/>
                </a:moveTo>
                <a:lnTo>
                  <a:pt x="0" y="6125132"/>
                </a:lnTo>
                <a:lnTo>
                  <a:pt x="7524925" y="6125132"/>
                </a:lnTo>
                <a:lnTo>
                  <a:pt x="7524925" y="3060941"/>
                </a:lnTo>
                <a:lnTo>
                  <a:pt x="1630" y="0"/>
                </a:lnTo>
                <a:close/>
              </a:path>
            </a:pathLst>
          </a:custGeom>
          <a:solidFill>
            <a:srgbClr val="E3D5E8"/>
          </a:solidFill>
          <a:ln>
            <a:solidFill>
              <a:srgbClr val="E3D5E8"/>
            </a:solidFill>
          </a:ln>
        </p:spPr>
        <p:txBody>
          <a:bodyPr wrap="square" lIns="0" tIns="0" rIns="0" bIns="0" rtlCol="0"/>
          <a:lstStyle/>
          <a:p>
            <a:endParaRPr sz="8312"/>
          </a:p>
        </p:txBody>
      </p:sp>
      <p:sp>
        <p:nvSpPr>
          <p:cNvPr id="8" name="object 8"/>
          <p:cNvSpPr/>
          <p:nvPr/>
        </p:nvSpPr>
        <p:spPr>
          <a:xfrm>
            <a:off x="15517" y="12689"/>
            <a:ext cx="32382737" cy="5714601"/>
          </a:xfrm>
          <a:custGeom>
            <a:avLst/>
            <a:gdLst/>
            <a:ahLst/>
            <a:cxnLst/>
            <a:rect l="l" t="t" r="r" b="b"/>
            <a:pathLst>
              <a:path w="15069819" h="2659380">
                <a:moveTo>
                  <a:pt x="15069215" y="0"/>
                </a:moveTo>
                <a:lnTo>
                  <a:pt x="0" y="0"/>
                </a:lnTo>
                <a:lnTo>
                  <a:pt x="0" y="2658949"/>
                </a:lnTo>
                <a:lnTo>
                  <a:pt x="15069215" y="2658949"/>
                </a:lnTo>
                <a:lnTo>
                  <a:pt x="15069215" y="0"/>
                </a:lnTo>
                <a:close/>
              </a:path>
            </a:pathLst>
          </a:custGeom>
          <a:solidFill>
            <a:srgbClr val="68478D"/>
          </a:solidFill>
          <a:ln>
            <a:solidFill>
              <a:srgbClr val="68478D"/>
            </a:solidFill>
          </a:ln>
        </p:spPr>
        <p:txBody>
          <a:bodyPr wrap="square" lIns="0" tIns="0" rIns="0" bIns="0" rtlCol="0"/>
          <a:lstStyle/>
          <a:p>
            <a:endParaRPr sz="8312"/>
          </a:p>
        </p:txBody>
      </p:sp>
      <p:sp>
        <p:nvSpPr>
          <p:cNvPr id="10" name="object 10"/>
          <p:cNvSpPr/>
          <p:nvPr/>
        </p:nvSpPr>
        <p:spPr>
          <a:xfrm>
            <a:off x="-59976" y="42187444"/>
            <a:ext cx="32457437" cy="1053728"/>
          </a:xfrm>
          <a:custGeom>
            <a:avLst/>
            <a:gdLst/>
            <a:ahLst/>
            <a:cxnLst/>
            <a:rect l="l" t="t" r="r" b="b"/>
            <a:pathLst>
              <a:path w="15069819" h="518159">
                <a:moveTo>
                  <a:pt x="15069215" y="0"/>
                </a:moveTo>
                <a:lnTo>
                  <a:pt x="0" y="0"/>
                </a:lnTo>
                <a:lnTo>
                  <a:pt x="0" y="517810"/>
                </a:lnTo>
                <a:lnTo>
                  <a:pt x="15069215" y="517810"/>
                </a:lnTo>
                <a:lnTo>
                  <a:pt x="15069215" y="0"/>
                </a:lnTo>
                <a:close/>
              </a:path>
            </a:pathLst>
          </a:custGeom>
          <a:solidFill>
            <a:srgbClr val="68478D"/>
          </a:solidFill>
        </p:spPr>
        <p:txBody>
          <a:bodyPr wrap="square" lIns="0" tIns="0" rIns="0" bIns="0" rtlCol="0"/>
          <a:lstStyle/>
          <a:p>
            <a:endParaRPr sz="8312"/>
          </a:p>
        </p:txBody>
      </p:sp>
      <p:sp>
        <p:nvSpPr>
          <p:cNvPr id="11" name="Bande diagonale 10">
            <a:extLst>
              <a:ext uri="{FF2B5EF4-FFF2-40B4-BE49-F238E27FC236}">
                <a16:creationId xmlns:a16="http://schemas.microsoft.com/office/drawing/2014/main" id="{B721856B-3E53-B09A-E0F6-7642A1B6D26C}"/>
              </a:ext>
            </a:extLst>
          </p:cNvPr>
          <p:cNvSpPr>
            <a:spLocks/>
          </p:cNvSpPr>
          <p:nvPr/>
        </p:nvSpPr>
        <p:spPr>
          <a:xfrm rot="19080447">
            <a:off x="28319290" y="24155865"/>
            <a:ext cx="8173527" cy="9043932"/>
          </a:xfrm>
          <a:prstGeom prst="diagStripe">
            <a:avLst>
              <a:gd name="adj" fmla="val 64122"/>
            </a:avLst>
          </a:prstGeom>
          <a:solidFill>
            <a:srgbClr val="EDEDED"/>
          </a:solidFill>
          <a:ln>
            <a:solidFill>
              <a:srgbClr val="EDED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312" dirty="0">
              <a:solidFill>
                <a:schemeClr val="tx1"/>
              </a:solidFill>
            </a:endParaRPr>
          </a:p>
        </p:txBody>
      </p:sp>
      <p:sp>
        <p:nvSpPr>
          <p:cNvPr id="13" name="Pentagone 12">
            <a:extLst>
              <a:ext uri="{FF2B5EF4-FFF2-40B4-BE49-F238E27FC236}">
                <a16:creationId xmlns:a16="http://schemas.microsoft.com/office/drawing/2014/main" id="{41DDB453-714C-C277-0A4B-B5335CDF3117}"/>
              </a:ext>
            </a:extLst>
          </p:cNvPr>
          <p:cNvSpPr/>
          <p:nvPr/>
        </p:nvSpPr>
        <p:spPr>
          <a:xfrm rot="5400000">
            <a:off x="-4942613" y="15841726"/>
            <a:ext cx="12041685" cy="2150831"/>
          </a:xfrm>
          <a:prstGeom prst="pentagon">
            <a:avLst/>
          </a:prstGeom>
          <a:solidFill>
            <a:srgbClr val="E3D5E8"/>
          </a:solidFill>
          <a:ln>
            <a:solidFill>
              <a:srgbClr val="E3D5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312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B2C0A021-2DA2-2691-3645-96663CC710D5}"/>
              </a:ext>
            </a:extLst>
          </p:cNvPr>
          <p:cNvSpPr/>
          <p:nvPr/>
        </p:nvSpPr>
        <p:spPr>
          <a:xfrm>
            <a:off x="16079461" y="10864541"/>
            <a:ext cx="253800" cy="24910639"/>
          </a:xfrm>
          <a:custGeom>
            <a:avLst/>
            <a:gdLst/>
            <a:ahLst/>
            <a:cxnLst/>
            <a:rect l="l" t="t" r="r" b="b"/>
            <a:pathLst>
              <a:path w="118109" h="11592560">
                <a:moveTo>
                  <a:pt x="58993" y="0"/>
                </a:moveTo>
                <a:lnTo>
                  <a:pt x="36086" y="4654"/>
                </a:lnTo>
                <a:lnTo>
                  <a:pt x="17328" y="17328"/>
                </a:lnTo>
                <a:lnTo>
                  <a:pt x="4654" y="36086"/>
                </a:lnTo>
                <a:lnTo>
                  <a:pt x="0" y="58992"/>
                </a:lnTo>
                <a:lnTo>
                  <a:pt x="0" y="11533118"/>
                </a:lnTo>
                <a:lnTo>
                  <a:pt x="4654" y="11556024"/>
                </a:lnTo>
                <a:lnTo>
                  <a:pt x="17328" y="11574782"/>
                </a:lnTo>
                <a:lnTo>
                  <a:pt x="36086" y="11587456"/>
                </a:lnTo>
                <a:lnTo>
                  <a:pt x="58993" y="11592111"/>
                </a:lnTo>
                <a:lnTo>
                  <a:pt x="81899" y="11587456"/>
                </a:lnTo>
                <a:lnTo>
                  <a:pt x="100657" y="11574782"/>
                </a:lnTo>
                <a:lnTo>
                  <a:pt x="113331" y="11556024"/>
                </a:lnTo>
                <a:lnTo>
                  <a:pt x="117985" y="11533118"/>
                </a:lnTo>
                <a:lnTo>
                  <a:pt x="117985" y="58992"/>
                </a:lnTo>
                <a:lnTo>
                  <a:pt x="113331" y="36086"/>
                </a:lnTo>
                <a:lnTo>
                  <a:pt x="100657" y="17328"/>
                </a:lnTo>
                <a:lnTo>
                  <a:pt x="81899" y="4654"/>
                </a:lnTo>
                <a:lnTo>
                  <a:pt x="58993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 sz="8312"/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96EE1ED9-B4D2-7CB4-1C3E-C4F321325D39}"/>
              </a:ext>
            </a:extLst>
          </p:cNvPr>
          <p:cNvSpPr/>
          <p:nvPr/>
        </p:nvSpPr>
        <p:spPr>
          <a:xfrm>
            <a:off x="6685826" y="5213949"/>
            <a:ext cx="19041848" cy="945611"/>
          </a:xfrm>
          <a:custGeom>
            <a:avLst/>
            <a:gdLst/>
            <a:ahLst/>
            <a:cxnLst/>
            <a:rect l="l" t="t" r="r" b="b"/>
            <a:pathLst>
              <a:path w="8861425" h="440055">
                <a:moveTo>
                  <a:pt x="8693505" y="0"/>
                </a:moveTo>
                <a:lnTo>
                  <a:pt x="167434" y="0"/>
                </a:lnTo>
                <a:lnTo>
                  <a:pt x="123056" y="6007"/>
                </a:lnTo>
                <a:lnTo>
                  <a:pt x="83097" y="22944"/>
                </a:lnTo>
                <a:lnTo>
                  <a:pt x="49184" y="49184"/>
                </a:lnTo>
                <a:lnTo>
                  <a:pt x="22944" y="83097"/>
                </a:lnTo>
                <a:lnTo>
                  <a:pt x="6007" y="123057"/>
                </a:lnTo>
                <a:lnTo>
                  <a:pt x="0" y="167435"/>
                </a:lnTo>
                <a:lnTo>
                  <a:pt x="0" y="272027"/>
                </a:lnTo>
                <a:lnTo>
                  <a:pt x="6007" y="316405"/>
                </a:lnTo>
                <a:lnTo>
                  <a:pt x="22944" y="356365"/>
                </a:lnTo>
                <a:lnTo>
                  <a:pt x="49184" y="390279"/>
                </a:lnTo>
                <a:lnTo>
                  <a:pt x="83097" y="416518"/>
                </a:lnTo>
                <a:lnTo>
                  <a:pt x="123056" y="433456"/>
                </a:lnTo>
                <a:lnTo>
                  <a:pt x="167434" y="439463"/>
                </a:lnTo>
                <a:lnTo>
                  <a:pt x="8693505" y="439463"/>
                </a:lnTo>
                <a:lnTo>
                  <a:pt x="8737883" y="433456"/>
                </a:lnTo>
                <a:lnTo>
                  <a:pt x="8777842" y="416518"/>
                </a:lnTo>
                <a:lnTo>
                  <a:pt x="8811755" y="390279"/>
                </a:lnTo>
                <a:lnTo>
                  <a:pt x="8837994" y="356365"/>
                </a:lnTo>
                <a:lnTo>
                  <a:pt x="8854932" y="316405"/>
                </a:lnTo>
                <a:lnTo>
                  <a:pt x="8860939" y="272027"/>
                </a:lnTo>
                <a:lnTo>
                  <a:pt x="8860939" y="167435"/>
                </a:lnTo>
                <a:lnTo>
                  <a:pt x="8854932" y="123057"/>
                </a:lnTo>
                <a:lnTo>
                  <a:pt x="8837994" y="83097"/>
                </a:lnTo>
                <a:lnTo>
                  <a:pt x="8811755" y="49184"/>
                </a:lnTo>
                <a:lnTo>
                  <a:pt x="8777842" y="22944"/>
                </a:lnTo>
                <a:lnTo>
                  <a:pt x="8737883" y="6007"/>
                </a:lnTo>
                <a:lnTo>
                  <a:pt x="86935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8312"/>
          </a:p>
        </p:txBody>
      </p:sp>
      <p:pic>
        <p:nvPicPr>
          <p:cNvPr id="17" name="Graphique 16" descr="ADN contour">
            <a:extLst>
              <a:ext uri="{FF2B5EF4-FFF2-40B4-BE49-F238E27FC236}">
                <a16:creationId xmlns:a16="http://schemas.microsoft.com/office/drawing/2014/main" id="{16272F39-7F68-72BF-EE86-D890493D5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598849">
            <a:off x="6729748" y="24362872"/>
            <a:ext cx="2702924" cy="2984428"/>
          </a:xfrm>
          <a:prstGeom prst="rect">
            <a:avLst/>
          </a:prstGeom>
        </p:spPr>
      </p:pic>
      <p:pic>
        <p:nvPicPr>
          <p:cNvPr id="19" name="Graphique 18" descr="Ampoule et engrenage contour">
            <a:extLst>
              <a:ext uri="{FF2B5EF4-FFF2-40B4-BE49-F238E27FC236}">
                <a16:creationId xmlns:a16="http://schemas.microsoft.com/office/drawing/2014/main" id="{10F3A1C7-2CF0-4D5B-1D43-9030856669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85181">
            <a:off x="25512191" y="24412978"/>
            <a:ext cx="2255950" cy="2255950"/>
          </a:xfrm>
          <a:prstGeom prst="rect">
            <a:avLst/>
          </a:prstGeom>
        </p:spPr>
      </p:pic>
      <p:pic>
        <p:nvPicPr>
          <p:cNvPr id="21" name="Graphique 20" descr="Engrenages contour">
            <a:extLst>
              <a:ext uri="{FF2B5EF4-FFF2-40B4-BE49-F238E27FC236}">
                <a16:creationId xmlns:a16="http://schemas.microsoft.com/office/drawing/2014/main" id="{A10F78B0-F584-D6A5-22EF-859F22E33D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869582" y="12913401"/>
            <a:ext cx="2596310" cy="2596310"/>
          </a:xfrm>
          <a:prstGeom prst="rect">
            <a:avLst/>
          </a:prstGeom>
        </p:spPr>
      </p:pic>
      <p:pic>
        <p:nvPicPr>
          <p:cNvPr id="23" name="Graphique 22" descr="Partie gauche du cerveau contour">
            <a:extLst>
              <a:ext uri="{FF2B5EF4-FFF2-40B4-BE49-F238E27FC236}">
                <a16:creationId xmlns:a16="http://schemas.microsoft.com/office/drawing/2014/main" id="{3B77AE7E-1292-C189-7CC3-DFDADA773A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45611" y="11871734"/>
            <a:ext cx="2596310" cy="2596310"/>
          </a:xfrm>
          <a:prstGeom prst="rect">
            <a:avLst/>
          </a:prstGeom>
        </p:spPr>
      </p:pic>
      <p:pic>
        <p:nvPicPr>
          <p:cNvPr id="25" name="Graphique 24" descr="Graphique en radar contour">
            <a:extLst>
              <a:ext uri="{FF2B5EF4-FFF2-40B4-BE49-F238E27FC236}">
                <a16:creationId xmlns:a16="http://schemas.microsoft.com/office/drawing/2014/main" id="{34716830-0A91-446A-5D3E-E6032999780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553444" y="38344283"/>
            <a:ext cx="2596310" cy="2596310"/>
          </a:xfrm>
          <a:prstGeom prst="rect">
            <a:avLst/>
          </a:prstGeom>
        </p:spPr>
      </p:pic>
      <p:pic>
        <p:nvPicPr>
          <p:cNvPr id="27" name="Graphique 26" descr="Statistiques contour">
            <a:extLst>
              <a:ext uri="{FF2B5EF4-FFF2-40B4-BE49-F238E27FC236}">
                <a16:creationId xmlns:a16="http://schemas.microsoft.com/office/drawing/2014/main" id="{B3366C78-F255-C44F-0145-89200DA0EB5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631094" y="34477025"/>
            <a:ext cx="2596310" cy="25963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0</Words>
  <Application>Microsoft Office PowerPoint</Application>
  <PresentationFormat>Personnalisé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3" baseType="lpstr">
      <vt:lpstr>Calibri</vt:lpstr>
      <vt:lpstr>Office Theme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template_latex_poster_retrato.cdr</dc:title>
  <dc:creator>Altino Dantas</dc:creator>
  <cp:lastModifiedBy>Armel SOUBEIGA</cp:lastModifiedBy>
  <cp:revision>9</cp:revision>
  <dcterms:created xsi:type="dcterms:W3CDTF">2022-12-21T09:04:43Z</dcterms:created>
  <dcterms:modified xsi:type="dcterms:W3CDTF">2022-12-21T13:32:24Z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2018-11-07T00:00:00Z</vt:filetime>
  </property>
  <property fmtid="{D5CDD505-2E9C-101B-9397-08002B2CF9AE}" pid="3" name="Creator">
    <vt:lpwstr>CorelDRAW X6</vt:lpwstr>
  </property>
  <property fmtid="{D5CDD505-2E9C-101B-9397-08002B2CF9AE}" pid="4" name="LastSaved">
    <vt:filetime>2022-12-21T00:00:00Z</vt:filetime>
  </property>
</Properties>
</file>